
<file path=[Content_Types].xml><?xml version="1.0" encoding="utf-8"?>
<Types xmlns="http://schemas.openxmlformats.org/package/2006/content-types">
  <Default Extension="png" ContentType="image/png"/>
  <Default Extension="jpeg" ContentType="image/jpeg"/>
  <Default Extension="gif" ContentType="image/gif"/>
  <Default Extension="wdp" ContentType="image/vnd.ms-photo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handoutMasterIdLst>
    <p:handoutMasterId r:id="rId15"/>
  </p:handoutMasterIdLst>
  <p:sldIdLst>
    <p:sldId id="306" r:id="rId3"/>
    <p:sldId id="317" r:id="rId5"/>
    <p:sldId id="318" r:id="rId6"/>
    <p:sldId id="325" r:id="rId7"/>
    <p:sldId id="316" r:id="rId8"/>
    <p:sldId id="319" r:id="rId9"/>
    <p:sldId id="320" r:id="rId10"/>
    <p:sldId id="321" r:id="rId11"/>
    <p:sldId id="322" r:id="rId12"/>
    <p:sldId id="326" r:id="rId13"/>
    <p:sldId id="323" r:id="rId14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87BB8"/>
    <a:srgbClr val="DCDCDC"/>
    <a:srgbClr val="F0F0F0"/>
    <a:srgbClr val="E6E6E6"/>
    <a:srgbClr val="C8C8C8"/>
    <a:srgbClr val="FFFFFF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547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420"/>
      </p:cViewPr>
      <p:guideLst>
        <p:guide orient="horz" pos="2091"/>
        <p:guide pos="3824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22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8" Type="http://schemas.openxmlformats.org/officeDocument/2006/relationships/tableStyles" Target="tableStyles.xml"/><Relationship Id="rId17" Type="http://schemas.openxmlformats.org/officeDocument/2006/relationships/viewProps" Target="viewProps.xml"/><Relationship Id="rId16" Type="http://schemas.openxmlformats.org/officeDocument/2006/relationships/presProps" Target="presProps.xml"/><Relationship Id="rId15" Type="http://schemas.openxmlformats.org/officeDocument/2006/relationships/handoutMaster" Target="handoutMasters/handoutMaster1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4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4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1AC49D05-6128-4D0D-A32A-06A5E73B386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4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4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849F42C-2DAE-424C-A4B8-3140182C3E9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复习，你好。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今天任务，练习用毛笔写中国字。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介绍文房四宝。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练习写名字。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写字前，先学谢谢！然后发名字，纸张和笔。练习说谢谢。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首先学习怎么握毛</a:t>
            </a:r>
            <a:r>
              <a:rPr lang="zh-CN" altLang="en-US"/>
              <a:t>笔。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8831587" y="108134"/>
            <a:ext cx="3248501" cy="43286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6009591" y="3110596"/>
            <a:ext cx="6010959" cy="1200329"/>
          </a:xfrm>
        </p:spPr>
        <p:txBody>
          <a:bodyPr anchor="b">
            <a:normAutofit/>
          </a:bodyPr>
          <a:lstStyle>
            <a:lvl1pPr algn="ctr">
              <a:defRPr sz="48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6009591" y="4403000"/>
            <a:ext cx="6010959" cy="535531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0500" y="1711594"/>
            <a:ext cx="5793148" cy="4421592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9319" y="156017"/>
            <a:ext cx="6023795" cy="580777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 rot="521423">
            <a:off x="6432647" y="3180195"/>
            <a:ext cx="4716724" cy="830997"/>
          </a:xfrm>
        </p:spPr>
        <p:txBody>
          <a:bodyPr wrap="square" anchor="b">
            <a:normAutofit/>
          </a:bodyPr>
          <a:lstStyle>
            <a:lvl1pPr algn="ctr">
              <a:defRPr sz="40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 rot="521423">
            <a:off x="6299297" y="4113213"/>
            <a:ext cx="4716724" cy="535531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65113"/>
            <a:ext cx="10515600" cy="1325563"/>
          </a:xfrm>
        </p:spPr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9275605" y="846859"/>
            <a:ext cx="2603627" cy="3469333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5962650" y="3185839"/>
            <a:ext cx="6229350" cy="1325563"/>
          </a:xfrm>
        </p:spPr>
        <p:txBody>
          <a:bodyPr>
            <a:normAutofit/>
          </a:bodyPr>
          <a:lstStyle>
            <a:lvl1pPr algn="ctr">
              <a:defRPr sz="54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618411">
            <a:off x="11249627" y="532013"/>
            <a:ext cx="1008152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7" y="457200"/>
            <a:ext cx="4165200" cy="160020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457200"/>
            <a:ext cx="6170400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7" y="2057400"/>
            <a:ext cx="41652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058400" y="365125"/>
            <a:ext cx="1295400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9067800" cy="581183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83847" y="110968"/>
            <a:ext cx="1008153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4" Type="http://schemas.openxmlformats.org/officeDocument/2006/relationships/theme" Target="../theme/theme1.xml"/><Relationship Id="rId13" Type="http://schemas.openxmlformats.org/officeDocument/2006/relationships/tags" Target="../tags/tag3.xml"/><Relationship Id="rId12" Type="http://schemas.openxmlformats.org/officeDocument/2006/relationships/tags" Target="../tags/tag2.xml"/><Relationship Id="rId11" Type="http://schemas.openxmlformats.org/officeDocument/2006/relationships/tags" Target="../tags/tag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3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7" Type="http://schemas.openxmlformats.org/officeDocument/2006/relationships/slideLayout" Target="../slideLayouts/slideLayout2.xml"/><Relationship Id="rId6" Type="http://schemas.openxmlformats.org/officeDocument/2006/relationships/tags" Target="../tags/tag6.xml"/><Relationship Id="rId5" Type="http://schemas.openxmlformats.org/officeDocument/2006/relationships/tags" Target="../tags/tag5.xml"/><Relationship Id="rId4" Type="http://schemas.openxmlformats.org/officeDocument/2006/relationships/image" Target="../media/image10.jpeg"/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tags" Target="../tags/tag4.xml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2.jpeg"/><Relationship Id="rId1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3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3.jpeg"/><Relationship Id="rId1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tags" Target="../tags/tag13.xml"/><Relationship Id="rId8" Type="http://schemas.openxmlformats.org/officeDocument/2006/relationships/tags" Target="../tags/tag12.xml"/><Relationship Id="rId7" Type="http://schemas.openxmlformats.org/officeDocument/2006/relationships/tags" Target="../tags/tag11.xml"/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5" Type="http://schemas.openxmlformats.org/officeDocument/2006/relationships/notesSlide" Target="../notesSlides/notesSlide4.xml"/><Relationship Id="rId14" Type="http://schemas.openxmlformats.org/officeDocument/2006/relationships/slideLayout" Target="../slideLayouts/slideLayout2.xml"/><Relationship Id="rId13" Type="http://schemas.openxmlformats.org/officeDocument/2006/relationships/tags" Target="../tags/tag17.xml"/><Relationship Id="rId12" Type="http://schemas.openxmlformats.org/officeDocument/2006/relationships/tags" Target="../tags/tag16.xml"/><Relationship Id="rId11" Type="http://schemas.openxmlformats.org/officeDocument/2006/relationships/tags" Target="../tags/tag15.xml"/><Relationship Id="rId10" Type="http://schemas.openxmlformats.org/officeDocument/2006/relationships/tags" Target="../tags/tag14.xml"/><Relationship Id="rId1" Type="http://schemas.openxmlformats.org/officeDocument/2006/relationships/tags" Target="../tags/tag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6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7.jpeg"/><Relationship Id="rId1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7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8.GIF"/><Relationship Id="rId1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9.GIF"/><Relationship Id="rId1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21.GIF"/><Relationship Id="rId2" Type="http://schemas.openxmlformats.org/officeDocument/2006/relationships/image" Target="../media/image20.GIF"/><Relationship Id="rId1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2.png"/><Relationship Id="rId1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0" name="标题 9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474470" y="878840"/>
            <a:ext cx="1329690" cy="784225"/>
          </a:xfrm>
        </p:spPr>
        <p:txBody>
          <a:bodyPr>
            <a:noAutofit/>
          </a:bodyPr>
          <a:p>
            <a:r>
              <a:rPr lang="zh-CN" altLang="en-US" sz="4000" dirty="0">
                <a:latin typeface="Times New Roman" panose="02020603050405020304" pitchFamily="18" charset="0"/>
              </a:rPr>
              <a:t>你好</a:t>
            </a:r>
            <a:endParaRPr lang="zh-CN" altLang="en-US" sz="4000" dirty="0">
              <a:latin typeface="Times New Roman" panose="02020603050405020304" pitchFamily="18" charset="0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2415540" y="1557655"/>
            <a:ext cx="5923915" cy="4067810"/>
            <a:chOff x="2398" y="1278"/>
            <a:chExt cx="11630" cy="7846"/>
          </a:xfrm>
        </p:grpSpPr>
        <p:pic>
          <p:nvPicPr>
            <p:cNvPr id="4" name="图片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398" y="1278"/>
              <a:ext cx="11631" cy="7847"/>
            </a:xfrm>
            <a:prstGeom prst="rect">
              <a:avLst/>
            </a:prstGeom>
          </p:spPr>
        </p:pic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942" y="6670"/>
              <a:ext cx="835" cy="574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67" y="6705"/>
              <a:ext cx="764" cy="504"/>
            </a:xfrm>
            <a:prstGeom prst="rect">
              <a:avLst/>
            </a:prstGeom>
          </p:spPr>
        </p:pic>
      </p:grpSp>
      <p:sp>
        <p:nvSpPr>
          <p:cNvPr id="3" name="标题 9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8561705" y="3265805"/>
            <a:ext cx="2910840" cy="154114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dirty="0"/>
              <a:t>你好 </a:t>
            </a:r>
            <a:r>
              <a:rPr lang="en-US" altLang="zh-CN" dirty="0"/>
              <a:t>Guo</a:t>
            </a:r>
            <a:endParaRPr lang="en-US" altLang="zh-CN" dirty="0"/>
          </a:p>
        </p:txBody>
      </p:sp>
      <p:sp>
        <p:nvSpPr>
          <p:cNvPr id="6" name="椭圆形标注 5"/>
          <p:cNvSpPr/>
          <p:nvPr/>
        </p:nvSpPr>
        <p:spPr>
          <a:xfrm>
            <a:off x="766445" y="763905"/>
            <a:ext cx="2745105" cy="1014095"/>
          </a:xfrm>
          <a:prstGeom prst="wedgeEllipseCallout">
            <a:avLst>
              <a:gd name="adj1" fmla="val 52521"/>
              <a:gd name="adj2" fmla="val 146556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椭圆形标注 7"/>
          <p:cNvSpPr/>
          <p:nvPr/>
        </p:nvSpPr>
        <p:spPr>
          <a:xfrm>
            <a:off x="8340090" y="3618230"/>
            <a:ext cx="2745105" cy="1014095"/>
          </a:xfrm>
          <a:prstGeom prst="wedgeEllipseCallout">
            <a:avLst>
              <a:gd name="adj1" fmla="val -84281"/>
              <a:gd name="adj2" fmla="val -119004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  <p:custDataLst>
      <p:tags r:id="rId6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" name="图片 1"/>
          <p:cNvPicPr>
            <a:picLocks noChangeAspect="1" noChangeArrowheads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75" y="4217035"/>
            <a:ext cx="3164840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7"/>
          <p:cNvSpPr/>
          <p:nvPr/>
        </p:nvSpPr>
        <p:spPr>
          <a:xfrm>
            <a:off x="333261" y="855516"/>
            <a:ext cx="10955020" cy="1322070"/>
          </a:xfrm>
          <a:prstGeom prst="rect">
            <a:avLst/>
          </a:prstGeom>
        </p:spPr>
        <p:txBody>
          <a:bodyPr wrap="none">
            <a:spAutoFit/>
          </a:bodyPr>
          <a:p>
            <a:r>
              <a:rPr lang="en-US" altLang="zh-CN" sz="4000" b="1" dirty="0" smtClean="0">
                <a:solidFill>
                  <a:srgbClr val="00B0F0"/>
                </a:solidFill>
              </a:rPr>
              <a:t>Let's Write Some Chinese Characters Today!</a:t>
            </a:r>
            <a:endParaRPr lang="en-US" altLang="zh-CN" sz="4000" b="1" dirty="0" smtClean="0">
              <a:solidFill>
                <a:srgbClr val="00B0F0"/>
              </a:solidFill>
            </a:endParaRPr>
          </a:p>
          <a:p>
            <a:r>
              <a:rPr lang="en-US" altLang="zh-CN" sz="4000" b="1" dirty="0" smtClean="0">
                <a:solidFill>
                  <a:srgbClr val="00B0F0"/>
                </a:solidFill>
              </a:rPr>
              <a:t>With Chinese Brush!</a:t>
            </a:r>
            <a:endParaRPr lang="en-US" altLang="zh-CN" sz="4000" b="1" dirty="0" smtClean="0">
              <a:solidFill>
                <a:srgbClr val="00B0F0"/>
              </a:solidFill>
            </a:endParaRPr>
          </a:p>
        </p:txBody>
      </p:sp>
      <p:pic>
        <p:nvPicPr>
          <p:cNvPr id="5" name="图片 4" descr="u=1570849160,3079488935&amp;fm=26&amp;gp=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8985" y="2177415"/>
            <a:ext cx="5569585" cy="417766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" name="图片 1"/>
          <p:cNvPicPr>
            <a:picLocks noChangeAspect="1" noChangeArrowheads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75" y="4227195"/>
            <a:ext cx="3164840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10" y="55880"/>
            <a:ext cx="10130790" cy="6762115"/>
          </a:xfrm>
        </p:spPr>
      </p:pic>
      <p:sp>
        <p:nvSpPr>
          <p:cNvPr id="5" name="Rectangle 4"/>
          <p:cNvSpPr/>
          <p:nvPr/>
        </p:nvSpPr>
        <p:spPr>
          <a:xfrm>
            <a:off x="333375" y="213360"/>
            <a:ext cx="1818640" cy="1938020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lang="zh-CN" altLang="en-US" sz="6000" b="1" dirty="0">
                <a:solidFill>
                  <a:srgbClr val="FF0000"/>
                </a:solidFill>
              </a:rPr>
              <a:t>笔墨纸砚</a:t>
            </a:r>
            <a:endParaRPr lang="en-GB" sz="2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7" name="标题 16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05410" y="419735"/>
            <a:ext cx="4334510" cy="1010285"/>
          </a:xfrm>
        </p:spPr>
        <p:txBody>
          <a:bodyPr>
            <a:noAutofit/>
          </a:bodyPr>
          <a:p>
            <a:r>
              <a:rPr lang="en-US" altLang="zh-CN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 T</a:t>
            </a:r>
            <a:r>
              <a:rPr lang="en-US" altLang="zh-CN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ree</a:t>
            </a:r>
            <a:endParaRPr lang="en-US" altLang="zh-CN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>
          <a:blip r:embed="rId2"/>
          <a:srcRect b="3412"/>
          <a:stretch>
            <a:fillRect/>
          </a:stretch>
        </p:blipFill>
        <p:spPr>
          <a:xfrm>
            <a:off x="4643120" y="1066165"/>
            <a:ext cx="5059680" cy="5101590"/>
          </a:xfrm>
          <a:prstGeom prst="rect">
            <a:avLst/>
          </a:prstGeom>
        </p:spPr>
      </p:pic>
      <p:pic>
        <p:nvPicPr>
          <p:cNvPr id="21" name="图片 20" descr="树叶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-3002" t="-3701" r="-5066"/>
          <a:stretch>
            <a:fillRect/>
          </a:stretch>
        </p:blipFill>
        <p:spPr>
          <a:xfrm>
            <a:off x="4439920" y="3386455"/>
            <a:ext cx="983615" cy="882015"/>
          </a:xfrm>
          <a:prstGeom prst="roundRect">
            <a:avLst/>
          </a:prstGeom>
        </p:spPr>
      </p:pic>
      <p:pic>
        <p:nvPicPr>
          <p:cNvPr id="22" name="图片 21" descr="树叶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-3002" t="-3701" r="-5066"/>
          <a:stretch>
            <a:fillRect/>
          </a:stretch>
        </p:blipFill>
        <p:spPr>
          <a:xfrm>
            <a:off x="5423535" y="3633470"/>
            <a:ext cx="983615" cy="882015"/>
          </a:xfrm>
          <a:prstGeom prst="roundRect">
            <a:avLst/>
          </a:prstGeom>
        </p:spPr>
      </p:pic>
      <p:pic>
        <p:nvPicPr>
          <p:cNvPr id="23" name="图片 22" descr="树叶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-3002" t="-3701" r="-5066"/>
          <a:stretch>
            <a:fillRect/>
          </a:stretch>
        </p:blipFill>
        <p:spPr>
          <a:xfrm>
            <a:off x="5603875" y="2504440"/>
            <a:ext cx="983615" cy="882015"/>
          </a:xfrm>
          <a:prstGeom prst="roundRect">
            <a:avLst/>
          </a:prstGeom>
        </p:spPr>
      </p:pic>
      <p:pic>
        <p:nvPicPr>
          <p:cNvPr id="24" name="图片 23" descr="树叶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-3002" t="-3701" r="-5066"/>
          <a:stretch>
            <a:fillRect/>
          </a:stretch>
        </p:blipFill>
        <p:spPr>
          <a:xfrm>
            <a:off x="6175375" y="1430020"/>
            <a:ext cx="983615" cy="882015"/>
          </a:xfrm>
          <a:prstGeom prst="roundRect">
            <a:avLst/>
          </a:prstGeom>
        </p:spPr>
      </p:pic>
      <p:pic>
        <p:nvPicPr>
          <p:cNvPr id="25" name="图片 24" descr="树叶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-3002" t="-3701" r="-5066"/>
          <a:stretch>
            <a:fillRect/>
          </a:stretch>
        </p:blipFill>
        <p:spPr>
          <a:xfrm rot="15960000">
            <a:off x="6680835" y="2751455"/>
            <a:ext cx="983615" cy="882015"/>
          </a:xfrm>
          <a:prstGeom prst="roundRect">
            <a:avLst/>
          </a:prstGeom>
        </p:spPr>
      </p:pic>
      <p:pic>
        <p:nvPicPr>
          <p:cNvPr id="26" name="图片 25" descr="树叶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-3002" t="-3701" r="-5066"/>
          <a:stretch>
            <a:fillRect/>
          </a:stretch>
        </p:blipFill>
        <p:spPr>
          <a:xfrm rot="15960000">
            <a:off x="7141210" y="2066290"/>
            <a:ext cx="983615" cy="882015"/>
          </a:xfrm>
          <a:prstGeom prst="roundRect">
            <a:avLst/>
          </a:prstGeom>
        </p:spPr>
      </p:pic>
      <p:pic>
        <p:nvPicPr>
          <p:cNvPr id="27" name="图片 26" descr="树叶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-3002" t="-3701" r="-5066"/>
          <a:stretch>
            <a:fillRect/>
          </a:stretch>
        </p:blipFill>
        <p:spPr>
          <a:xfrm rot="15960000">
            <a:off x="7804150" y="3714750"/>
            <a:ext cx="983615" cy="882015"/>
          </a:xfrm>
          <a:prstGeom prst="roundRect">
            <a:avLst/>
          </a:prstGeom>
        </p:spPr>
      </p:pic>
      <p:pic>
        <p:nvPicPr>
          <p:cNvPr id="28" name="图片 27" descr="树叶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-3002" t="-3701" r="-5066"/>
          <a:stretch>
            <a:fillRect/>
          </a:stretch>
        </p:blipFill>
        <p:spPr>
          <a:xfrm rot="15960000">
            <a:off x="8352790" y="2752090"/>
            <a:ext cx="983615" cy="882015"/>
          </a:xfrm>
          <a:prstGeom prst="roundRect">
            <a:avLst/>
          </a:prstGeom>
        </p:spPr>
      </p:pic>
      <p:pic>
        <p:nvPicPr>
          <p:cNvPr id="29" name="图片 28" descr="树叶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-3002" t="-3701" r="-5066"/>
          <a:stretch>
            <a:fillRect/>
          </a:stretch>
        </p:blipFill>
        <p:spPr>
          <a:xfrm rot="15960000">
            <a:off x="7552690" y="1255395"/>
            <a:ext cx="983615" cy="882015"/>
          </a:xfrm>
          <a:prstGeom prst="roundRect">
            <a:avLst/>
          </a:prstGeom>
        </p:spPr>
      </p:pic>
      <p:sp>
        <p:nvSpPr>
          <p:cNvPr id="30" name="标题 9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4669155" y="3633470"/>
            <a:ext cx="525780" cy="5086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</a:rPr>
              <a:t>郭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31" name="标题 9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5652770" y="3901440"/>
            <a:ext cx="525780" cy="5086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</a:rPr>
              <a:t>郭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32" name="标题 9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5881370" y="2877820"/>
            <a:ext cx="525780" cy="5086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</a:rPr>
              <a:t>郭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33" name="标题 9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6403975" y="1708785"/>
            <a:ext cx="525780" cy="5086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</a:rPr>
              <a:t>郭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34" name="标题 9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7993380" y="1430020"/>
            <a:ext cx="525780" cy="5086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</a:rPr>
              <a:t>郭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35" name="标题 9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7570470" y="2252345"/>
            <a:ext cx="525780" cy="5086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</a:rPr>
              <a:t>郭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36" name="标题 9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8690610" y="2938145"/>
            <a:ext cx="525780" cy="5086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</a:rPr>
              <a:t>郭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37" name="标题 9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7044690" y="2938780"/>
            <a:ext cx="525780" cy="5086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</a:rPr>
              <a:t>郭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38" name="标题 9"/>
          <p:cNvSpPr>
            <a:spLocks noGrp="1"/>
          </p:cNvSpPr>
          <p:nvPr>
            <p:custDataLst>
              <p:tags r:id="rId12"/>
            </p:custDataLst>
          </p:nvPr>
        </p:nvSpPr>
        <p:spPr>
          <a:xfrm>
            <a:off x="8107680" y="3900805"/>
            <a:ext cx="525780" cy="5086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</a:rPr>
              <a:t>郭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4" name="Group 3"/>
          <p:cNvGrpSpPr/>
          <p:nvPr/>
        </p:nvGrpSpPr>
        <p:grpSpPr>
          <a:xfrm>
            <a:off x="4757969" y="1373406"/>
            <a:ext cx="2586234" cy="1387019"/>
            <a:chOff x="1837598" y="985510"/>
            <a:chExt cx="2586234" cy="1387019"/>
          </a:xfrm>
        </p:grpSpPr>
        <p:sp>
          <p:nvSpPr>
            <p:cNvPr id="5" name="TextBox 11"/>
            <p:cNvSpPr txBox="1">
              <a:spLocks noChangeArrowheads="1"/>
            </p:cNvSpPr>
            <p:nvPr/>
          </p:nvSpPr>
          <p:spPr bwMode="auto">
            <a:xfrm>
              <a:off x="1837598" y="1264982"/>
              <a:ext cx="2586234" cy="11075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r>
                <a:rPr lang="zh-CN" altLang="en-US" sz="6595" b="1" dirty="0" smtClean="0">
                  <a:solidFill>
                    <a:srgbClr val="00B050"/>
                  </a:solidFill>
                  <a:latin typeface="微软雅黑" panose="020B0503020204020204" charset="-122"/>
                  <a:ea typeface="微软雅黑" panose="020B0503020204020204" charset="-122"/>
                </a:rPr>
                <a:t>谢 谢</a:t>
              </a:r>
              <a:endParaRPr lang="zh-CN" altLang="en-US" sz="6595" b="1" dirty="0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2051720" y="985510"/>
              <a:ext cx="2032599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b="1" dirty="0" smtClean="0"/>
                <a:t> </a:t>
              </a:r>
              <a:r>
                <a:rPr lang="en-US" altLang="zh-CN" b="1" dirty="0" err="1" smtClean="0"/>
                <a:t>xiè</a:t>
              </a:r>
              <a:r>
                <a:rPr lang="en-US" altLang="zh-CN" b="1" dirty="0" smtClean="0"/>
                <a:t>            </a:t>
              </a:r>
              <a:r>
                <a:rPr lang="en-US" altLang="zh-CN" b="1" dirty="0" err="1" smtClean="0"/>
                <a:t>xiè</a:t>
              </a:r>
              <a:r>
                <a:rPr lang="en-US" altLang="zh-CN" b="1" dirty="0" smtClean="0"/>
                <a:t> </a:t>
              </a:r>
              <a:endParaRPr lang="en-GB" b="1" dirty="0"/>
            </a:p>
          </p:txBody>
        </p:sp>
      </p:grpSp>
      <p:pic>
        <p:nvPicPr>
          <p:cNvPr id="7" name="Picture 6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9732" y="3171644"/>
            <a:ext cx="3797077" cy="17995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Rectangle 7"/>
          <p:cNvSpPr/>
          <p:nvPr/>
        </p:nvSpPr>
        <p:spPr>
          <a:xfrm>
            <a:off x="5362461" y="2722416"/>
            <a:ext cx="9925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 smtClean="0">
                <a:solidFill>
                  <a:srgbClr val="00B0F0"/>
                </a:solidFill>
              </a:rPr>
              <a:t>Thanks</a:t>
            </a:r>
            <a:endParaRPr lang="en-GB" dirty="0">
              <a:solidFill>
                <a:srgbClr val="00B0F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" name="图片 1"/>
          <p:cNvPicPr>
            <a:picLocks noChangeAspect="1" noChangeArrowheads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75" y="4227195"/>
            <a:ext cx="3164840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图片 5" descr="u=1801241675,2646727430&amp;fm=200&amp;gp=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4715" y="346710"/>
            <a:ext cx="3810000" cy="584454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" name="图片 1"/>
          <p:cNvPicPr>
            <a:picLocks noChangeAspect="1" noChangeArrowheads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75" y="4227195"/>
            <a:ext cx="3164840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图片 2" descr="你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1050" y="1325245"/>
            <a:ext cx="3293110" cy="329311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" name="图片 1"/>
          <p:cNvPicPr>
            <a:picLocks noChangeAspect="1" noChangeArrowheads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75" y="4227195"/>
            <a:ext cx="3164840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图片 3" descr="好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8995" y="1579245"/>
            <a:ext cx="3313430" cy="331343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" name="图片 1"/>
          <p:cNvPicPr>
            <a:picLocks noChangeAspect="1" noChangeArrowheads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75" y="4227195"/>
            <a:ext cx="3164840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图片 1" descr="是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7285" y="1838960"/>
            <a:ext cx="2723515" cy="2723515"/>
          </a:xfrm>
          <a:prstGeom prst="rect">
            <a:avLst/>
          </a:prstGeom>
        </p:spPr>
      </p:pic>
      <p:pic>
        <p:nvPicPr>
          <p:cNvPr id="3" name="图片 2" descr="我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3770" y="1838960"/>
            <a:ext cx="2723515" cy="272351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" name="图片 1"/>
          <p:cNvPicPr>
            <a:picLocks noChangeAspect="1" noChangeArrowheads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75" y="4227195"/>
            <a:ext cx="3164840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5"/>
          <p:cNvPicPr/>
          <p:nvPr/>
        </p:nvPicPr>
        <p:blipFill>
          <a:blip r:embed="rId2"/>
          <a:srcRect r="83006"/>
          <a:stretch>
            <a:fillRect/>
          </a:stretch>
        </p:blipFill>
        <p:spPr>
          <a:xfrm>
            <a:off x="2455545" y="1956435"/>
            <a:ext cx="1970405" cy="1978025"/>
          </a:xfrm>
          <a:prstGeom prst="rect">
            <a:avLst/>
          </a:prstGeom>
          <a:ln>
            <a:noFill/>
          </a:ln>
        </p:spPr>
      </p:pic>
      <p:pic>
        <p:nvPicPr>
          <p:cNvPr id="4" name="Picture 5"/>
          <p:cNvPicPr/>
          <p:nvPr/>
        </p:nvPicPr>
        <p:blipFill>
          <a:blip r:embed="rId2"/>
          <a:srcRect r="83006"/>
          <a:stretch>
            <a:fillRect/>
          </a:stretch>
        </p:blipFill>
        <p:spPr>
          <a:xfrm>
            <a:off x="4378325" y="1956435"/>
            <a:ext cx="1970405" cy="1978025"/>
          </a:xfrm>
          <a:prstGeom prst="rect">
            <a:avLst/>
          </a:prstGeom>
          <a:ln>
            <a:noFill/>
          </a:ln>
        </p:spPr>
      </p:pic>
      <p:pic>
        <p:nvPicPr>
          <p:cNvPr id="6" name="Picture 5"/>
          <p:cNvPicPr/>
          <p:nvPr/>
        </p:nvPicPr>
        <p:blipFill>
          <a:blip r:embed="rId2"/>
          <a:srcRect r="83006"/>
          <a:stretch>
            <a:fillRect/>
          </a:stretch>
        </p:blipFill>
        <p:spPr>
          <a:xfrm>
            <a:off x="6311265" y="1966595"/>
            <a:ext cx="1970405" cy="1978025"/>
          </a:xfrm>
          <a:prstGeom prst="rect">
            <a:avLst/>
          </a:prstGeom>
          <a:ln>
            <a:noFill/>
          </a:ln>
        </p:spPr>
      </p:pic>
      <p:pic>
        <p:nvPicPr>
          <p:cNvPr id="7" name="Picture 5"/>
          <p:cNvPicPr/>
          <p:nvPr/>
        </p:nvPicPr>
        <p:blipFill>
          <a:blip r:embed="rId2"/>
          <a:srcRect r="83006"/>
          <a:stretch>
            <a:fillRect/>
          </a:stretch>
        </p:blipFill>
        <p:spPr>
          <a:xfrm>
            <a:off x="8254365" y="1966595"/>
            <a:ext cx="1970405" cy="1978025"/>
          </a:xfrm>
          <a:prstGeom prst="rect">
            <a:avLst/>
          </a:prstGeom>
          <a:ln>
            <a:noFill/>
          </a:ln>
        </p:spPr>
      </p:pic>
      <p:sp>
        <p:nvSpPr>
          <p:cNvPr id="9" name="Rectangle 7"/>
          <p:cNvSpPr/>
          <p:nvPr/>
        </p:nvSpPr>
        <p:spPr>
          <a:xfrm>
            <a:off x="241821" y="407841"/>
            <a:ext cx="3823970" cy="706755"/>
          </a:xfrm>
          <a:prstGeom prst="rect">
            <a:avLst/>
          </a:prstGeom>
        </p:spPr>
        <p:txBody>
          <a:bodyPr wrap="none">
            <a:spAutoFit/>
          </a:bodyPr>
          <a:p>
            <a:r>
              <a:rPr lang="en-US" altLang="zh-CN" sz="4000" b="1" dirty="0" smtClean="0">
                <a:solidFill>
                  <a:srgbClr val="00B0F0"/>
                </a:solidFill>
              </a:rPr>
              <a:t>Try your name!</a:t>
            </a:r>
            <a:endParaRPr lang="en-US" altLang="zh-CN" sz="4000" b="1" dirty="0" smtClean="0">
              <a:solidFill>
                <a:srgbClr val="00B0F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" name="图片 1"/>
          <p:cNvPicPr>
            <a:picLocks noChangeAspect="1" noChangeArrowheads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75" y="4227195"/>
            <a:ext cx="3164840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5222761" y="2420888"/>
            <a:ext cx="2429321" cy="1753235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lang="en-US" altLang="zh-CN" b="1" dirty="0" smtClean="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</a:rPr>
              <a:t>   </a:t>
            </a:r>
            <a:r>
              <a:rPr lang="en-US" altLang="zh-CN" b="1" dirty="0" err="1" smtClean="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</a:rPr>
              <a:t>zài</a:t>
            </a:r>
            <a:r>
              <a:rPr lang="en-US" altLang="zh-CN" b="1" dirty="0" smtClean="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</a:rPr>
              <a:t>               </a:t>
            </a:r>
            <a:r>
              <a:rPr lang="en-US" altLang="zh-CN" b="1" dirty="0" err="1" smtClean="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</a:rPr>
              <a:t>jiàn</a:t>
            </a:r>
            <a:r>
              <a:rPr lang="en-US" altLang="zh-CN" b="1" dirty="0" smtClean="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br>
              <a:rPr lang="zh-CN" altLang="en-US" b="1" dirty="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</a:rPr>
            </a:br>
            <a:r>
              <a:rPr lang="zh-CN" altLang="en-US" sz="6595" b="1" dirty="0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</a:rPr>
              <a:t>再  见</a:t>
            </a:r>
            <a:endParaRPr lang="zh-CN" altLang="en-US" sz="6595" b="1" dirty="0">
              <a:solidFill>
                <a:srgbClr val="00B05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algn="ctr"/>
            <a:r>
              <a:rPr lang="en-US" altLang="zh-CN" sz="2400" dirty="0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</a:rPr>
              <a:t>ByeBye</a:t>
            </a:r>
            <a:endParaRPr lang="en-US" altLang="zh-CN" sz="2400" dirty="0">
              <a:solidFill>
                <a:srgbClr val="00B05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2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3.xml><?xml version="1.0" encoding="utf-8"?>
<p:tagLst xmlns:p="http://schemas.openxmlformats.org/presentationml/2006/main">
  <p:tag name="KSO_WM_TAG_VERSION" val="1.0"/>
  <p:tag name="KSO_WM_BEAUTIFY_FLAG" val="#wm#"/>
  <p:tag name="KSO_WM_COMBINE_RELATE_SLIDE_ID" val="background20180969_1"/>
  <p:tag name="KSO_WM_TEMPLATE_CATEGORY" val="custom"/>
  <p:tag name="KSO_WM_TEMPLATE_INDEX" val="20181599"/>
  <p:tag name="KSO_WM_TEMPLATE_SUBCATEGORY" val="combine"/>
  <p:tag name="KSO_WM_TEMPLATE_THUMBS_INDEX" val="1、4、5、6、12、13、18、19"/>
</p:tagLst>
</file>

<file path=ppt/tags/tag4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5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6.xml><?xml version="1.0" encoding="utf-8"?>
<p:tagLst xmlns:p="http://schemas.openxmlformats.org/presentationml/2006/main">
  <p:tag name="KSO_WM_BEAUTIFY_FLAG" val="#wm#"/>
  <p:tag name="KSO_WM_TEMPLATE_CATEGORY" val="custom"/>
  <p:tag name="KSO_WM_TEMPLATE_INDEX" val="20181599"/>
</p:tagLst>
</file>

<file path=ppt/tags/tag7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8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9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10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11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12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13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14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15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16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17.xml><?xml version="1.0" encoding="utf-8"?>
<p:tagLst xmlns:p="http://schemas.openxmlformats.org/presentationml/2006/main">
  <p:tag name="KSO_WM_BEAUTIFY_FLAG" val="#wm#"/>
  <p:tag name="KSO_WM_TEMPLATE_CATEGORY" val="custom"/>
  <p:tag name="KSO_WM_TEMPLATE_INDEX" val="20181599"/>
</p:tagLst>
</file>

<file path=ppt/theme/theme1.xml><?xml version="1.0" encoding="utf-8"?>
<a:theme xmlns:a="http://schemas.openxmlformats.org/drawingml/2006/main" name="1_自定义设计方案">
  <a:themeElements>
    <a:clrScheme name="自定义 68">
      <a:dk1>
        <a:srgbClr val="000000"/>
      </a:dk1>
      <a:lt1>
        <a:srgbClr val="FFFFFF"/>
      </a:lt1>
      <a:dk2>
        <a:srgbClr val="E7658A"/>
      </a:dk2>
      <a:lt2>
        <a:srgbClr val="E7E6E6"/>
      </a:lt2>
      <a:accent1>
        <a:srgbClr val="E7658A"/>
      </a:accent1>
      <a:accent2>
        <a:srgbClr val="54BDB2"/>
      </a:accent2>
      <a:accent3>
        <a:srgbClr val="F5CA44"/>
      </a:accent3>
      <a:accent4>
        <a:srgbClr val="E7658A"/>
      </a:accent4>
      <a:accent5>
        <a:srgbClr val="54BDB2"/>
      </a:accent5>
      <a:accent6>
        <a:srgbClr val="F5CA44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171</Words>
  <Application>WPS 演示</Application>
  <PresentationFormat>Widescreen</PresentationFormat>
  <Paragraphs>40</Paragraphs>
  <Slides>11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21" baseType="lpstr">
      <vt:lpstr>Arial</vt:lpstr>
      <vt:lpstr>宋体</vt:lpstr>
      <vt:lpstr>Wingdings</vt:lpstr>
      <vt:lpstr>微软雅黑</vt:lpstr>
      <vt:lpstr>Times New Roman</vt:lpstr>
      <vt:lpstr>楷体</vt:lpstr>
      <vt:lpstr>Calibri</vt:lpstr>
      <vt:lpstr>黑体</vt:lpstr>
      <vt:lpstr>Arial Unicode MS</vt:lpstr>
      <vt:lpstr>1_自定义设计方案</vt:lpstr>
      <vt:lpstr>你好</vt:lpstr>
      <vt:lpstr>PowerPoint 演示文稿</vt:lpstr>
      <vt:lpstr>PowerPoint 演示文稿</vt:lpstr>
      <vt:lpstr>Name Tree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你好</dc:title>
  <dc:creator/>
  <cp:lastModifiedBy>GUO ZHIQING</cp:lastModifiedBy>
  <cp:revision>47</cp:revision>
  <cp:lastPrinted>2019-06-24T10:35:00Z</cp:lastPrinted>
  <dcterms:created xsi:type="dcterms:W3CDTF">2019-06-04T10:51:00Z</dcterms:created>
  <dcterms:modified xsi:type="dcterms:W3CDTF">2019-10-01T19:42:23Z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2052-11.1.0.9098</vt:lpwstr>
  </property>
</Properties>
</file>