
<file path=[Content_Types].xml><?xml version="1.0" encoding="utf-8"?>
<Types xmlns="http://schemas.openxmlformats.org/package/2006/content-types">
  <Default Extension="gif" ContentType="image/gi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3"/>
  </p:notesMasterIdLst>
  <p:handoutMasterIdLst>
    <p:handoutMasterId r:id="rId14"/>
  </p:handoutMasterIdLst>
  <p:sldIdLst>
    <p:sldId id="286" r:id="rId2"/>
    <p:sldId id="267" r:id="rId3"/>
    <p:sldId id="287" r:id="rId4"/>
    <p:sldId id="271" r:id="rId5"/>
    <p:sldId id="273" r:id="rId6"/>
    <p:sldId id="264" r:id="rId7"/>
    <p:sldId id="259" r:id="rId8"/>
    <p:sldId id="276" r:id="rId9"/>
    <p:sldId id="262" r:id="rId10"/>
    <p:sldId id="261" r:id="rId11"/>
    <p:sldId id="277" r:id="rId12"/>
  </p:sldIdLst>
  <p:sldSz cx="12188825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">
    <a:wholeTbl>
      <a:tcTxStyle>
        <a:font>
          <a:latin typeface="+mn-lt"/>
          <a:ea typeface="+mn-ea"/>
          <a:cs typeface="+mn-cs"/>
        </a:font>
        <a:srgbClr val="000000"/>
      </a:tcTxStyle>
      <a:tcStyle>
        <a:tcBdr>
          <a:left>
            <a:ln w="12701" cap="flat" cmpd="sng" algn="ctr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</a:left>
          <a:right>
            <a:ln w="12701" cap="flat" cmpd="sng" algn="ctr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</a:right>
          <a:top>
            <a:ln w="12701" cap="flat" cmpd="sng" algn="ctr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</a:top>
          <a:bottom>
            <a:ln w="12701" cap="flat" cmpd="sng" algn="ctr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</a:bottom>
        </a:tcBdr>
        <a:fill>
          <a:solidFill>
            <a:srgbClr val="E7F2F5"/>
          </a:solidFill>
        </a:fill>
      </a:tcStyle>
    </a:wholeTbl>
    <a:band1H>
      <a:tcStyle>
        <a:tcBdr/>
        <a:fill>
          <a:solidFill>
            <a:srgbClr val="CBE4EA"/>
          </a:solidFill>
        </a:fill>
      </a:tcStyle>
    </a:band1H>
    <a:band2H>
      <a:tcStyle>
        <a:tcBdr/>
      </a:tcStyle>
    </a:band2H>
    <a:band1V>
      <a:tcStyle>
        <a:tcBdr/>
        <a:fill>
          <a:solidFill>
            <a:srgbClr val="CBE4EA"/>
          </a:solidFill>
        </a:fill>
      </a:tcStyle>
    </a:band1V>
    <a:band2V>
      <a:tcStyle>
        <a:tcBdr/>
      </a:tcStyle>
    </a:band2V>
    <a:lastCol>
      <a:tcTxStyle b="on">
        <a:font>
          <a:latin typeface="+mn-lt"/>
          <a:ea typeface="+mn-ea"/>
          <a:cs typeface="+mn-cs"/>
        </a:font>
        <a:srgbClr val="FFFFFF"/>
      </a:tcTxStyle>
      <a:tcStyle>
        <a:tcBdr/>
        <a:fill>
          <a:solidFill>
            <a:srgbClr val="00B1C5"/>
          </a:solidFill>
        </a:fill>
      </a:tcStyle>
    </a:lastCol>
    <a:firstCol>
      <a:tcTxStyle b="on">
        <a:font>
          <a:latin typeface="+mn-lt"/>
          <a:ea typeface="+mn-ea"/>
          <a:cs typeface="+mn-cs"/>
        </a:font>
        <a:srgbClr val="FFFFFF"/>
      </a:tcTxStyle>
      <a:tcStyle>
        <a:tcBdr/>
        <a:fill>
          <a:solidFill>
            <a:srgbClr val="00B1C5"/>
          </a:solidFill>
        </a:fill>
      </a:tcStyle>
    </a:firstCol>
    <a:lastRow>
      <a:tcTxStyle b="on">
        <a:font>
          <a:latin typeface="+mn-lt"/>
          <a:ea typeface="+mn-ea"/>
          <a:cs typeface="+mn-cs"/>
        </a:font>
        <a:srgbClr val="FFFFFF"/>
      </a:tcTxStyle>
      <a:tcStyle>
        <a:tcBdr>
          <a:top>
            <a:ln w="38103" cap="flat" cmpd="sng" algn="ctr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</a:top>
        </a:tcBdr>
        <a:fill>
          <a:solidFill>
            <a:srgbClr val="00B1C5"/>
          </a:solidFill>
        </a:fill>
      </a:tcStyle>
    </a:lastRow>
    <a:firstRow>
      <a:tcTxStyle b="on">
        <a:font>
          <a:latin typeface="+mn-lt"/>
          <a:ea typeface="+mn-ea"/>
          <a:cs typeface="+mn-cs"/>
        </a:font>
        <a:srgbClr val="FFFFFF"/>
      </a:tcTxStyle>
      <a:tcStyle>
        <a:tcBdr>
          <a:bottom>
            <a:ln w="38103" cap="flat" cmpd="sng" algn="ctr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</a:bottom>
        </a:tcBdr>
        <a:fill>
          <a:solidFill>
            <a:srgbClr val="00B1C5"/>
          </a:solidFill>
        </a:fill>
      </a:tcStyle>
    </a:firstRow>
  </a:tblStyle>
  <a:tblStyle styleId="{B301B821-A1FF-4177-AEE7-76D212191A09}" styleName="">
    <a:wholeTbl>
      <a:tcTxStyle>
        <a:font>
          <a:latin typeface="+mn-lt"/>
          <a:ea typeface="+mn-ea"/>
          <a:cs typeface="+mn-cs"/>
        </a:font>
        <a:srgbClr val="000000"/>
      </a:tcTxStyle>
      <a:tcStyle>
        <a:tcBdr>
          <a:left>
            <a:ln w="12701" cap="flat" cmpd="sng" algn="ctr">
              <a:solidFill>
                <a:srgbClr val="00B1C5"/>
              </a:solidFill>
              <a:prstDash val="solid"/>
              <a:round/>
              <a:headEnd type="none" w="med" len="med"/>
              <a:tailEnd type="none" w="med" len="med"/>
            </a:ln>
          </a:left>
          <a:right>
            <a:ln w="12701" cap="flat" cmpd="sng" algn="ctr">
              <a:solidFill>
                <a:srgbClr val="00B1C5"/>
              </a:solidFill>
              <a:prstDash val="solid"/>
              <a:round/>
              <a:headEnd type="none" w="med" len="med"/>
              <a:tailEnd type="none" w="med" len="med"/>
            </a:ln>
          </a:right>
          <a:top>
            <a:ln w="12701" cap="flat" cmpd="sng" algn="ctr">
              <a:solidFill>
                <a:srgbClr val="00B1C5"/>
              </a:solidFill>
              <a:prstDash val="solid"/>
              <a:round/>
              <a:headEnd type="none" w="med" len="med"/>
              <a:tailEnd type="none" w="med" len="med"/>
            </a:ln>
          </a:top>
          <a:bottom>
            <a:ln w="12701" cap="flat" cmpd="sng" algn="ctr">
              <a:solidFill>
                <a:srgbClr val="00B1C5"/>
              </a:solidFill>
              <a:prstDash val="solid"/>
              <a:round/>
              <a:headEnd type="none" w="med" len="med"/>
              <a:tailEnd type="none" w="med" len="med"/>
            </a:ln>
          </a:bottom>
        </a:tcBdr>
        <a:fill>
          <a:solidFill>
            <a:srgbClr val="FFFFFF"/>
          </a:solidFill>
        </a:fill>
      </a:tcStyle>
    </a:wholeTbl>
    <a:band1H>
      <a:tcStyle>
        <a:tcBdr/>
        <a:fill>
          <a:solidFill>
            <a:srgbClr val="E7F2F5"/>
          </a:solidFill>
        </a:fill>
      </a:tcStyle>
    </a:band1H>
    <a:band1V>
      <a:tcStyle>
        <a:tcBdr/>
        <a:fill>
          <a:solidFill>
            <a:srgbClr val="E7F2F5"/>
          </a:solidFill>
        </a:fill>
      </a:tcStyle>
    </a:band1V>
    <a:lastCol>
      <a:tcTxStyle b="on">
        <a:font>
          <a:latin typeface=""/>
          <a:ea typeface=""/>
          <a:cs typeface=""/>
        </a:font>
      </a:tcTxStyle>
      <a:tcStyle>
        <a:tcBdr/>
      </a:tcStyle>
    </a:lastCol>
    <a:firstCol>
      <a:tcTxStyle b="on">
        <a:font>
          <a:latin typeface=""/>
          <a:ea typeface=""/>
          <a:cs typeface=""/>
        </a:font>
      </a:tcTxStyle>
      <a:tcStyle>
        <a:tcBdr/>
      </a:tcStyle>
    </a:firstCol>
    <a:lastRow>
      <a:tcTxStyle b="on">
        <a:font>
          <a:latin typeface=""/>
          <a:ea typeface=""/>
          <a:cs typeface=""/>
        </a:font>
      </a:tcTxStyle>
      <a:tcStyle>
        <a:tcBdr>
          <a:top>
            <a:ln w="50804" cap="flat" cmpd="dbl" algn="ctr">
              <a:solidFill>
                <a:srgbClr val="00B1C5"/>
              </a:solidFill>
              <a:prstDash val="solid"/>
              <a:round/>
              <a:headEnd type="none" w="med" len="med"/>
              <a:tailEnd type="none" w="med" len="med"/>
            </a:ln>
          </a:top>
        </a:tcBdr>
        <a:fill>
          <a:solidFill>
            <a:srgbClr val="FFFFFF"/>
          </a:solidFill>
        </a:fill>
      </a:tcStyle>
    </a:lastRow>
    <a:firstRow>
      <a:tcTxStyle b="on">
        <a:font>
          <a:latin typeface="+mn-lt"/>
          <a:ea typeface="+mn-ea"/>
          <a:cs typeface="+mn-cs"/>
        </a:font>
        <a:srgbClr val="FFFFFF"/>
      </a:tcTxStyle>
      <a:tcStyle>
        <a:tcBdr/>
        <a:fill>
          <a:solidFill>
            <a:srgbClr val="00B1C5"/>
          </a:solidFill>
        </a:fill>
      </a:tcStyle>
    </a:firstRow>
  </a:tblStyle>
  <a:tblStyle styleId="{FABFCF23-3B69-468F-B69F-88F6DE6A72F2}" styleName="">
    <a:wholeTbl>
      <a:tcTxStyle>
        <a:font>
          <a:latin typeface="+mn-lt"/>
          <a:ea typeface="+mn-ea"/>
          <a:cs typeface="+mn-cs"/>
        </a:font>
        <a:srgbClr val="000000"/>
      </a:tcTxStyle>
      <a:tcStyle>
        <a:tcBdr>
          <a:left>
            <a:ln w="12701" cap="flat" cmpd="sng" algn="ctr">
              <a:solidFill>
                <a:srgbClr val="0065E1"/>
              </a:solidFill>
              <a:prstDash val="solid"/>
              <a:round/>
              <a:headEnd type="none" w="med" len="med"/>
              <a:tailEnd type="none" w="med" len="med"/>
            </a:ln>
          </a:left>
          <a:right>
            <a:ln w="12701" cap="flat" cmpd="sng" algn="ctr">
              <a:solidFill>
                <a:srgbClr val="0065E1"/>
              </a:solidFill>
              <a:prstDash val="solid"/>
              <a:round/>
              <a:headEnd type="none" w="med" len="med"/>
              <a:tailEnd type="none" w="med" len="med"/>
            </a:ln>
          </a:right>
          <a:top>
            <a:ln w="12701" cap="flat" cmpd="sng" algn="ctr">
              <a:solidFill>
                <a:srgbClr val="0065E1"/>
              </a:solidFill>
              <a:prstDash val="solid"/>
              <a:round/>
              <a:headEnd type="none" w="med" len="med"/>
              <a:tailEnd type="none" w="med" len="med"/>
            </a:ln>
          </a:top>
          <a:bottom>
            <a:ln w="12701" cap="flat" cmpd="sng" algn="ctr">
              <a:solidFill>
                <a:srgbClr val="0065E1"/>
              </a:solidFill>
              <a:prstDash val="solid"/>
              <a:round/>
              <a:headEnd type="none" w="med" len="med"/>
              <a:tailEnd type="none" w="med" len="med"/>
            </a:ln>
          </a:bottom>
        </a:tcBdr>
        <a:fill>
          <a:solidFill>
            <a:srgbClr val="FFFFFF"/>
          </a:solidFill>
        </a:fill>
      </a:tcStyle>
    </a:wholeTbl>
    <a:band1H>
      <a:tcStyle>
        <a:tcBdr/>
        <a:fill>
          <a:solidFill>
            <a:srgbClr val="E7EAF9"/>
          </a:solidFill>
        </a:fill>
      </a:tcStyle>
    </a:band1H>
    <a:band1V>
      <a:tcStyle>
        <a:tcBdr/>
        <a:fill>
          <a:solidFill>
            <a:srgbClr val="E7EAF9"/>
          </a:solidFill>
        </a:fill>
      </a:tcStyle>
    </a:band1V>
    <a:lastCol>
      <a:tcTxStyle b="on">
        <a:font>
          <a:latin typeface=""/>
          <a:ea typeface=""/>
          <a:cs typeface=""/>
        </a:font>
      </a:tcTxStyle>
      <a:tcStyle>
        <a:tcBdr/>
      </a:tcStyle>
    </a:lastCol>
    <a:firstCol>
      <a:tcTxStyle b="on">
        <a:font>
          <a:latin typeface=""/>
          <a:ea typeface=""/>
          <a:cs typeface=""/>
        </a:font>
      </a:tcTxStyle>
      <a:tcStyle>
        <a:tcBdr/>
      </a:tcStyle>
    </a:firstCol>
    <a:lastRow>
      <a:tcTxStyle b="on">
        <a:font>
          <a:latin typeface=""/>
          <a:ea typeface=""/>
          <a:cs typeface=""/>
        </a:font>
      </a:tcTxStyle>
      <a:tcStyle>
        <a:tcBdr>
          <a:top>
            <a:ln w="50804" cap="flat" cmpd="dbl" algn="ctr">
              <a:solidFill>
                <a:srgbClr val="0065E1"/>
              </a:solidFill>
              <a:prstDash val="solid"/>
              <a:round/>
              <a:headEnd type="none" w="med" len="med"/>
              <a:tailEnd type="none" w="med" len="med"/>
            </a:ln>
          </a:top>
        </a:tcBdr>
        <a:fill>
          <a:solidFill>
            <a:srgbClr val="FFFFFF"/>
          </a:solidFill>
        </a:fill>
      </a:tcStyle>
    </a:lastRow>
    <a:firstRow>
      <a:tcTxStyle b="on">
        <a:font>
          <a:latin typeface="+mn-lt"/>
          <a:ea typeface="+mn-ea"/>
          <a:cs typeface="+mn-cs"/>
        </a:font>
        <a:srgbClr val="FFFFFF"/>
      </a:tcTxStyle>
      <a:tcStyle>
        <a:tcBdr/>
        <a:fill>
          <a:solidFill>
            <a:srgbClr val="0065E1"/>
          </a:solidFill>
        </a:fill>
      </a:tcStyle>
    </a:firstRow>
  </a:tblStyle>
  <a:tblStyle styleId="{69CF1AB2-1976-4502-BF36-3FF5EA218861}" styleName="">
    <a:wholeTbl>
      <a:tcTxStyle>
        <a:font>
          <a:latin typeface="+mn-lt"/>
          <a:ea typeface="+mn-ea"/>
          <a:cs typeface="+mn-cs"/>
        </a:font>
        <a:srgbClr val="000000"/>
      </a:tcTxStyle>
      <a:tcStyle>
        <a:tcBdr>
          <a:left>
            <a:ln w="12701" cap="flat" cmpd="sng" algn="ctr">
              <a:solidFill>
                <a:srgbClr val="00B1C5"/>
              </a:solidFill>
              <a:prstDash val="solid"/>
              <a:round/>
              <a:headEnd type="none" w="med" len="med"/>
              <a:tailEnd type="none" w="med" len="med"/>
            </a:ln>
          </a:left>
          <a:right>
            <a:ln w="12701" cap="flat" cmpd="sng" algn="ctr">
              <a:solidFill>
                <a:srgbClr val="00B1C5"/>
              </a:solidFill>
              <a:prstDash val="solid"/>
              <a:round/>
              <a:headEnd type="none" w="med" len="med"/>
              <a:tailEnd type="none" w="med" len="med"/>
            </a:ln>
          </a:right>
          <a:top>
            <a:ln w="12701" cap="flat" cmpd="sng" algn="ctr">
              <a:solidFill>
                <a:srgbClr val="00B1C5"/>
              </a:solidFill>
              <a:prstDash val="solid"/>
              <a:round/>
              <a:headEnd type="none" w="med" len="med"/>
              <a:tailEnd type="none" w="med" len="med"/>
            </a:ln>
          </a:top>
          <a:bottom>
            <a:ln w="12701" cap="flat" cmpd="sng" algn="ctr">
              <a:solidFill>
                <a:srgbClr val="00B1C5"/>
              </a:solidFill>
              <a:prstDash val="solid"/>
              <a:round/>
              <a:headEnd type="none" w="med" len="med"/>
              <a:tailEnd type="none" w="med" len="med"/>
            </a:ln>
          </a:bottom>
        </a:tcBdr>
        <a:fill>
          <a:solidFill>
            <a:srgbClr val="E7F2F5"/>
          </a:solidFill>
        </a:fill>
      </a:tcStyle>
    </a:wholeTbl>
    <a:band1H>
      <a:tcStyle>
        <a:tcBdr/>
        <a:fill>
          <a:solidFill>
            <a:srgbClr val="CBE4EA"/>
          </a:solidFill>
        </a:fill>
      </a:tcStyle>
    </a:band1H>
    <a:band1V>
      <a:tcStyle>
        <a:tcBdr/>
        <a:fill>
          <a:solidFill>
            <a:srgbClr val="CBE4EA"/>
          </a:solidFill>
        </a:fill>
      </a:tcStyle>
    </a:band1V>
    <a:lastCol>
      <a:tcTxStyle b="on">
        <a:font>
          <a:latin typeface=""/>
          <a:ea typeface=""/>
          <a:cs typeface=""/>
        </a:font>
      </a:tcTxStyle>
      <a:tcStyle>
        <a:tcBdr/>
      </a:tcStyle>
    </a:lastCol>
    <a:firstCol>
      <a:tcTxStyle b="on">
        <a:font>
          <a:latin typeface=""/>
          <a:ea typeface=""/>
          <a:cs typeface=""/>
        </a:font>
      </a:tcTxStyle>
      <a:tcStyle>
        <a:tcBdr/>
      </a:tcStyle>
    </a:firstCol>
    <a:lastRow>
      <a:tcTxStyle b="on">
        <a:font>
          <a:latin typeface=""/>
          <a:ea typeface=""/>
          <a:cs typeface=""/>
        </a:font>
      </a:tcTxStyle>
      <a:tcStyle>
        <a:tcBdr>
          <a:top>
            <a:ln w="25402" cap="flat" cmpd="sng" algn="ctr">
              <a:solidFill>
                <a:srgbClr val="00B1C5"/>
              </a:solidFill>
              <a:prstDash val="solid"/>
              <a:round/>
              <a:headEnd type="none" w="med" len="med"/>
              <a:tailEnd type="none" w="med" len="med"/>
            </a:ln>
          </a:top>
        </a:tcBdr>
        <a:fill>
          <a:solidFill>
            <a:srgbClr val="E7F2F5"/>
          </a:solidFill>
        </a:fill>
      </a:tcStyle>
    </a:lastRow>
    <a:firstRow>
      <a:tcTxStyle b="on">
        <a:font>
          <a:latin typeface=""/>
          <a:ea typeface=""/>
          <a:cs typeface=""/>
        </a:font>
      </a:tcTxStyle>
      <a:tcStyle>
        <a:tcBdr/>
        <a:fill>
          <a:solidFill>
            <a:srgbClr val="E7F2F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68" d="100"/>
          <a:sy n="68" d="100"/>
        </p:scale>
        <p:origin x="942" y="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487D9F59-DE0A-883F-C89A-9AFF51B9DDB4}"/>
              </a:ext>
            </a:extLst>
          </p:cNvPr>
          <p:cNvSpPr txBox="1"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200" b="0" i="0" u="none" strike="noStrike" kern="1200" cap="none" spc="0" baseline="0">
              <a:solidFill>
                <a:srgbClr val="000000"/>
              </a:solidFill>
              <a:uFillTx/>
              <a:latin typeface="Euphemia"/>
            </a:endParaRP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AE57547-413E-5B28-7FC0-4333E3800959}"/>
              </a:ext>
            </a:extLst>
          </p:cNvPr>
          <p:cNvSpPr txBox="1">
            <a:spLocks noGrp="1"/>
          </p:cNvSpPr>
          <p:nvPr>
            <p:ph type="dt" sz="quarter" idx="1"/>
          </p:nvPr>
        </p:nvSpPr>
        <p:spPr>
          <a:xfrm>
            <a:off x="3884608" y="0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/>
          <a:p>
            <a: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D2DDF56B-7644-4C07-A112-02640D74D6CA}" type="datetime1">
              <a:rPr lang="en-GB" sz="1200" b="0" i="0" u="none" strike="noStrike" kern="1200" cap="none" spc="0" baseline="0">
                <a:solidFill>
                  <a:srgbClr val="000000"/>
                </a:solidFill>
                <a:uFillTx/>
                <a:latin typeface="Euphemia"/>
              </a:rPr>
              <a:pPr marL="0" marR="0" lvl="0" indent="0" algn="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t>21/03/2023</a:t>
            </a:fld>
            <a:endParaRPr lang="en-GB" sz="1200" b="0" i="0" u="none" strike="noStrike" kern="1200" cap="none" spc="0" baseline="0">
              <a:solidFill>
                <a:srgbClr val="000000"/>
              </a:solidFill>
              <a:uFillTx/>
              <a:latin typeface="Euphemia"/>
            </a:endParaRP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419F4BF-67F3-3790-5EC9-A5F11CEEA7DA}"/>
              </a:ext>
            </a:extLst>
          </p:cNvPr>
          <p:cNvSpPr txBox="1">
            <a:spLocks noGrp="1"/>
          </p:cNvSpPr>
          <p:nvPr>
            <p:ph type="ftr" sz="quarter" idx="2"/>
          </p:nvPr>
        </p:nvSpPr>
        <p:spPr>
          <a:xfrm>
            <a:off x="0" y="8685208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200" b="0" i="0" u="none" strike="noStrike" kern="1200" cap="none" spc="0" baseline="0">
              <a:solidFill>
                <a:srgbClr val="000000"/>
              </a:solidFill>
              <a:uFillTx/>
              <a:latin typeface="Euphemia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3D24648-DFC2-4BC0-3B80-FC4E9477EBA4}"/>
              </a:ext>
            </a:extLst>
          </p:cNvPr>
          <p:cNvSpPr txBox="1">
            <a:spLocks noGrp="1"/>
          </p:cNvSpPr>
          <p:nvPr>
            <p:ph type="sldNum" sz="quarter" idx="3"/>
          </p:nvPr>
        </p:nvSpPr>
        <p:spPr>
          <a:xfrm>
            <a:off x="3884608" y="8685208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/>
          <a:p>
            <a: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E37CD659-ADCF-4A63-AE64-F56B3C6120A8}" type="slidenum">
              <a:t>‹#›</a:t>
            </a:fld>
            <a:endParaRPr lang="en-GB" sz="1200" b="0" i="0" u="none" strike="noStrike" kern="1200" cap="none" spc="0" baseline="0">
              <a:solidFill>
                <a:srgbClr val="000000"/>
              </a:solidFill>
              <a:uFillTx/>
              <a:latin typeface="Euphemia"/>
            </a:endParaRPr>
          </a:p>
        </p:txBody>
      </p:sp>
    </p:spTree>
    <p:extLst>
      <p:ext uri="{BB962C8B-B14F-4D97-AF65-F5344CB8AC3E}">
        <p14:creationId xmlns:p14="http://schemas.microsoft.com/office/powerpoint/2010/main" val="1503049200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17C64969-525D-157D-941B-D5D298FA906D}"/>
              </a:ext>
            </a:extLst>
          </p:cNvPr>
          <p:cNvSpPr txBox="1"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>
            <a:lvl1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000000"/>
                </a:solidFill>
                <a:uFillTx/>
                <a:latin typeface="Euphemia"/>
              </a:defRPr>
            </a:lvl1pPr>
          </a:lstStyle>
          <a:p>
            <a:pPr lvl="0"/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81214B8-2E1F-348D-5A6C-EDDF9AE3A7D8}"/>
              </a:ext>
            </a:extLst>
          </p:cNvPr>
          <p:cNvSpPr txBox="1">
            <a:spLocks noGrp="1"/>
          </p:cNvSpPr>
          <p:nvPr>
            <p:ph type="dt" idx="1"/>
          </p:nvPr>
        </p:nvSpPr>
        <p:spPr>
          <a:xfrm>
            <a:off x="3884608" y="0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>
            <a:lvl1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000000"/>
                </a:solidFill>
                <a:uFillTx/>
                <a:latin typeface="Euphemia"/>
              </a:defRPr>
            </a:lvl1pPr>
          </a:lstStyle>
          <a:p>
            <a:pPr lvl="0"/>
            <a:fld id="{D40FF4CE-F129-4DA4-A56E-B5549AC396FD}" type="datetime1">
              <a:rPr lang="en-GB"/>
              <a:pPr lvl="0"/>
              <a:t>21/03/2023</a:t>
            </a:fld>
            <a:endParaRPr lang="en-GB"/>
          </a:p>
        </p:txBody>
      </p:sp>
      <p:sp>
        <p:nvSpPr>
          <p:cNvPr id="4" name="Slide Image Placeholder 3">
            <a:extLst>
              <a:ext uri="{FF2B5EF4-FFF2-40B4-BE49-F238E27FC236}">
                <a16:creationId xmlns:a16="http://schemas.microsoft.com/office/drawing/2014/main" id="{B270CD8B-1527-E4A4-CA9A-CAF4342CDAF2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2584" y="685800"/>
            <a:ext cx="6092820" cy="3429000"/>
          </a:xfrm>
          <a:prstGeom prst="rect">
            <a:avLst/>
          </a:prstGeom>
          <a:noFill/>
          <a:ln w="12701">
            <a:solidFill>
              <a:srgbClr val="000000"/>
            </a:solidFill>
            <a:prstDash val="solid"/>
          </a:ln>
        </p:spPr>
      </p:sp>
      <p:sp>
        <p:nvSpPr>
          <p:cNvPr id="5" name="Notes Placeholder 4">
            <a:extLst>
              <a:ext uri="{FF2B5EF4-FFF2-40B4-BE49-F238E27FC236}">
                <a16:creationId xmlns:a16="http://schemas.microsoft.com/office/drawing/2014/main" id="{406B5395-E59D-0B26-7DF7-F7D5E3DD0F4D}"/>
              </a:ext>
            </a:extLst>
          </p:cNvPr>
          <p:cNvSpPr txBox="1"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30A39D9-EE24-F0BA-B0C6-3AF88657746A}"/>
              </a:ext>
            </a:extLst>
          </p:cNvPr>
          <p:cNvSpPr txBox="1">
            <a:spLocks noGrp="1"/>
          </p:cNvSpPr>
          <p:nvPr>
            <p:ph type="ftr" sz="quarter" idx="4"/>
          </p:nvPr>
        </p:nvSpPr>
        <p:spPr>
          <a:xfrm>
            <a:off x="0" y="8685208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>
            <a:lvl1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000000"/>
                </a:solidFill>
                <a:uFillTx/>
                <a:latin typeface="Euphemia"/>
              </a:defRPr>
            </a:lvl1pPr>
          </a:lstStyle>
          <a:p>
            <a:pPr lvl="0"/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CE8B577-D276-F894-956A-963EB6D382F7}"/>
              </a:ext>
            </a:extLst>
          </p:cNvPr>
          <p:cNvSpPr txBox="1">
            <a:spLocks noGrp="1"/>
          </p:cNvSpPr>
          <p:nvPr>
            <p:ph type="sldNum" sz="quarter" idx="5"/>
          </p:nvPr>
        </p:nvSpPr>
        <p:spPr>
          <a:xfrm>
            <a:off x="3884608" y="8685208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>
            <a:lvl1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000000"/>
                </a:solidFill>
                <a:uFillTx/>
                <a:latin typeface="Euphemia"/>
              </a:defRPr>
            </a:lvl1pPr>
          </a:lstStyle>
          <a:p>
            <a:pPr lvl="0"/>
            <a:fld id="{F169BE5C-E90D-420F-96EA-D933C4F792F3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663561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marR="0" lvl="0" indent="0" algn="l" defTabSz="914400" rtl="0" fontAlgn="auto" hangingPunct="1">
      <a:lnSpc>
        <a:spcPct val="100000"/>
      </a:lnSpc>
      <a:spcBef>
        <a:spcPts val="0"/>
      </a:spcBef>
      <a:spcAft>
        <a:spcPts val="0"/>
      </a:spcAft>
      <a:buNone/>
      <a:tabLst/>
      <a:defRPr lang="en-GB" sz="1200" b="0" i="0" u="none" strike="noStrike" kern="1200" cap="none" spc="0" baseline="0">
        <a:solidFill>
          <a:srgbClr val="000000"/>
        </a:solidFill>
        <a:uFillTx/>
        <a:latin typeface="Euphemia"/>
      </a:defRPr>
    </a:lvl1pPr>
    <a:lvl2pPr marL="457200" marR="0" lvl="1" indent="0" algn="l" defTabSz="914400" rtl="0" fontAlgn="auto" hangingPunct="1">
      <a:lnSpc>
        <a:spcPct val="100000"/>
      </a:lnSpc>
      <a:spcBef>
        <a:spcPts val="0"/>
      </a:spcBef>
      <a:spcAft>
        <a:spcPts val="0"/>
      </a:spcAft>
      <a:buNone/>
      <a:tabLst/>
      <a:defRPr lang="en-GB" sz="1200" b="0" i="0" u="none" strike="noStrike" kern="1200" cap="none" spc="0" baseline="0">
        <a:solidFill>
          <a:srgbClr val="000000"/>
        </a:solidFill>
        <a:uFillTx/>
        <a:latin typeface="Euphemia"/>
      </a:defRPr>
    </a:lvl2pPr>
    <a:lvl3pPr marL="914400" marR="0" lvl="2" indent="0" algn="l" defTabSz="914400" rtl="0" fontAlgn="auto" hangingPunct="1">
      <a:lnSpc>
        <a:spcPct val="100000"/>
      </a:lnSpc>
      <a:spcBef>
        <a:spcPts val="0"/>
      </a:spcBef>
      <a:spcAft>
        <a:spcPts val="0"/>
      </a:spcAft>
      <a:buNone/>
      <a:tabLst/>
      <a:defRPr lang="en-GB" sz="1200" b="0" i="0" u="none" strike="noStrike" kern="1200" cap="none" spc="0" baseline="0">
        <a:solidFill>
          <a:srgbClr val="000000"/>
        </a:solidFill>
        <a:uFillTx/>
        <a:latin typeface="Euphemia"/>
      </a:defRPr>
    </a:lvl3pPr>
    <a:lvl4pPr marL="1371600" marR="0" lvl="3" indent="0" algn="l" defTabSz="914400" rtl="0" fontAlgn="auto" hangingPunct="1">
      <a:lnSpc>
        <a:spcPct val="100000"/>
      </a:lnSpc>
      <a:spcBef>
        <a:spcPts val="0"/>
      </a:spcBef>
      <a:spcAft>
        <a:spcPts val="0"/>
      </a:spcAft>
      <a:buNone/>
      <a:tabLst/>
      <a:defRPr lang="en-GB" sz="1200" b="0" i="0" u="none" strike="noStrike" kern="1200" cap="none" spc="0" baseline="0">
        <a:solidFill>
          <a:srgbClr val="000000"/>
        </a:solidFill>
        <a:uFillTx/>
        <a:latin typeface="Euphemia"/>
      </a:defRPr>
    </a:lvl4pPr>
    <a:lvl5pPr marL="1828800" marR="0" lvl="4" indent="0" algn="l" defTabSz="914400" rtl="0" fontAlgn="auto" hangingPunct="1">
      <a:lnSpc>
        <a:spcPct val="100000"/>
      </a:lnSpc>
      <a:spcBef>
        <a:spcPts val="0"/>
      </a:spcBef>
      <a:spcAft>
        <a:spcPts val="0"/>
      </a:spcAft>
      <a:buNone/>
      <a:tabLst/>
      <a:defRPr lang="en-GB" sz="1200" b="0" i="0" u="none" strike="noStrike" kern="1200" cap="none" spc="0" baseline="0">
        <a:solidFill>
          <a:srgbClr val="000000"/>
        </a:solidFill>
        <a:uFillTx/>
        <a:latin typeface="Euphemia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9CE4F39C-D6C5-75B6-B0C5-13845CF05F2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1B0261DA-9F7D-3C32-1B8B-7FBC731AF18E}"/>
              </a:ext>
            </a:extLst>
          </p:cNvPr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56F4155-0774-A3A1-BD8E-2AFF1ACFAEC1}"/>
              </a:ext>
            </a:extLst>
          </p:cNvPr>
          <p:cNvSpPr txBox="1"/>
          <p:nvPr/>
        </p:nvSpPr>
        <p:spPr>
          <a:xfrm>
            <a:off x="3884608" y="8685208"/>
            <a:ext cx="2971800" cy="457200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/>
          <a:p>
            <a: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CC837A5D-3B6A-495A-B97B-07935C47C3A2}" type="slidenum">
              <a:t>2</a:t>
            </a:fld>
            <a:endParaRPr lang="en-GB" sz="1200" b="0" i="0" u="none" strike="noStrike" kern="1200" cap="none" spc="0" baseline="0">
              <a:solidFill>
                <a:srgbClr val="000000"/>
              </a:solidFill>
              <a:uFillTx/>
              <a:latin typeface="Euphemia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58064DEF-293A-070C-2DDD-A090FB4ED4FB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5CB60842-4DBF-9B6C-2A5F-A830B947EDC5}"/>
              </a:ext>
            </a:extLst>
          </p:cNvPr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1B131BA-A370-D4D3-282A-28344BEC6480}"/>
              </a:ext>
            </a:extLst>
          </p:cNvPr>
          <p:cNvSpPr txBox="1"/>
          <p:nvPr/>
        </p:nvSpPr>
        <p:spPr>
          <a:xfrm>
            <a:off x="3884608" y="8685208"/>
            <a:ext cx="2971800" cy="457200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/>
          <a:p>
            <a: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071C7B93-E4D4-4DC4-945B-E80939D70B0B}" type="slidenum">
              <a:t>4</a:t>
            </a:fld>
            <a:endParaRPr lang="en-GB" sz="1200" b="0" i="0" u="none" strike="noStrike" kern="1200" cap="none" spc="0" baseline="0">
              <a:solidFill>
                <a:srgbClr val="000000"/>
              </a:solidFill>
              <a:uFillTx/>
              <a:latin typeface="Euphemia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9CFCDBA6-3831-1D7E-9C21-D7B062A5C869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48CBCAEF-0B21-FCD3-9BA7-F6B203047221}"/>
              </a:ext>
            </a:extLst>
          </p:cNvPr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EB14F51-D728-1A78-1D51-1CC83CE26C1B}"/>
              </a:ext>
            </a:extLst>
          </p:cNvPr>
          <p:cNvSpPr txBox="1"/>
          <p:nvPr/>
        </p:nvSpPr>
        <p:spPr>
          <a:xfrm>
            <a:off x="3884608" y="8685208"/>
            <a:ext cx="2971800" cy="457200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/>
          <a:p>
            <a: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2352A3C1-2BBA-4DC6-A9EE-92D2FC030395}" type="slidenum">
              <a:t>5</a:t>
            </a:fld>
            <a:endParaRPr lang="en-GB" sz="1200" b="0" i="0" u="none" strike="noStrike" kern="1200" cap="none" spc="0" baseline="0">
              <a:solidFill>
                <a:srgbClr val="000000"/>
              </a:solidFill>
              <a:uFillTx/>
              <a:latin typeface="Euphemia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93230766-EA2A-30F8-1047-CB3B3ABC00C9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45186CBE-1F22-4D20-9298-BB58D3F57077}"/>
              </a:ext>
            </a:extLst>
          </p:cNvPr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EDD80BD-217F-36A4-45CE-BDE4CC5ACF6B}"/>
              </a:ext>
            </a:extLst>
          </p:cNvPr>
          <p:cNvSpPr txBox="1"/>
          <p:nvPr/>
        </p:nvSpPr>
        <p:spPr>
          <a:xfrm>
            <a:off x="3884608" y="8685208"/>
            <a:ext cx="2971800" cy="457200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/>
          <a:p>
            <a: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32EB7BFA-6574-4B27-9342-B9F70303756A}" type="slidenum">
              <a:t>6</a:t>
            </a:fld>
            <a:endParaRPr lang="en-GB" sz="1200" b="0" i="0" u="none" strike="noStrike" kern="1200" cap="none" spc="0" baseline="0">
              <a:solidFill>
                <a:srgbClr val="000000"/>
              </a:solidFill>
              <a:uFillTx/>
              <a:latin typeface="Euphemia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B31C7465-B224-BAC3-33A1-F5290AC6934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1F27EAB3-CE0E-16A4-0400-8F85B213CDF4}"/>
              </a:ext>
            </a:extLst>
          </p:cNvPr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182ECA1-8EF9-3153-DEFA-DC7EBCB61E38}"/>
              </a:ext>
            </a:extLst>
          </p:cNvPr>
          <p:cNvSpPr txBox="1"/>
          <p:nvPr/>
        </p:nvSpPr>
        <p:spPr>
          <a:xfrm>
            <a:off x="3884608" y="8685208"/>
            <a:ext cx="2971800" cy="457200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/>
          <a:p>
            <a: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7428E597-3946-428D-AC79-03E64F956997}" type="slidenum">
              <a:t>7</a:t>
            </a:fld>
            <a:endParaRPr lang="en-GB" sz="1200" b="0" i="0" u="none" strike="noStrike" kern="1200" cap="none" spc="0" baseline="0">
              <a:solidFill>
                <a:srgbClr val="000000"/>
              </a:solidFill>
              <a:uFillTx/>
              <a:latin typeface="Euphemia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B8A9372A-F2E8-7EDE-1E58-D354F1B22474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7A554F55-81A5-0344-3CAE-6F9FD0125341}"/>
              </a:ext>
            </a:extLst>
          </p:cNvPr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6126928-27C7-45B9-F890-7E7FC2CB7F07}"/>
              </a:ext>
            </a:extLst>
          </p:cNvPr>
          <p:cNvSpPr txBox="1"/>
          <p:nvPr/>
        </p:nvSpPr>
        <p:spPr>
          <a:xfrm>
            <a:off x="3884608" y="8685208"/>
            <a:ext cx="2971800" cy="457200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/>
          <a:p>
            <a: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824B14A5-67B5-4710-8C8C-1A136F457ABD}" type="slidenum">
              <a:t>8</a:t>
            </a:fld>
            <a:endParaRPr lang="en-GB" sz="1200" b="0" i="0" u="none" strike="noStrike" kern="1200" cap="none" spc="0" baseline="0">
              <a:solidFill>
                <a:srgbClr val="000000"/>
              </a:solidFill>
              <a:uFillTx/>
              <a:latin typeface="Euphemia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BE0B101D-4043-C0A7-3319-956ECC8541C9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5616FB9B-3E95-23D3-748E-5C40B02C25BB}"/>
              </a:ext>
            </a:extLst>
          </p:cNvPr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242BFA6-8FD3-2014-36B5-75892A93302A}"/>
              </a:ext>
            </a:extLst>
          </p:cNvPr>
          <p:cNvSpPr txBox="1"/>
          <p:nvPr/>
        </p:nvSpPr>
        <p:spPr>
          <a:xfrm>
            <a:off x="3884608" y="8685208"/>
            <a:ext cx="2971800" cy="457200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/>
          <a:p>
            <a: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CA0BDE09-7B9B-465E-BE54-DDD38E667F58}" type="slidenum">
              <a:t>9</a:t>
            </a:fld>
            <a:endParaRPr lang="en-GB" sz="1200" b="0" i="0" u="none" strike="noStrike" kern="1200" cap="none" spc="0" baseline="0">
              <a:solidFill>
                <a:srgbClr val="000000"/>
              </a:solidFill>
              <a:uFillTx/>
              <a:latin typeface="Euphemia"/>
            </a:endParaRPr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B5312753-900F-8974-20F0-B5C6B43BB126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74DAB2E9-F8A6-5452-1149-DF0108DD0395}"/>
              </a:ext>
            </a:extLst>
          </p:cNvPr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50755B7-16E4-59D7-B599-1105CC3F7851}"/>
              </a:ext>
            </a:extLst>
          </p:cNvPr>
          <p:cNvSpPr txBox="1"/>
          <p:nvPr/>
        </p:nvSpPr>
        <p:spPr>
          <a:xfrm>
            <a:off x="3884608" y="8685208"/>
            <a:ext cx="2971800" cy="457200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/>
          <a:p>
            <a: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D2F8A5A7-4A02-43E0-AC8D-64BB28EAD629}" type="slidenum">
              <a:t>10</a:t>
            </a:fld>
            <a:endParaRPr lang="en-GB" sz="1200" b="0" i="0" u="none" strike="noStrike" kern="1200" cap="none" spc="0" baseline="0">
              <a:solidFill>
                <a:srgbClr val="000000"/>
              </a:solidFill>
              <a:uFillTx/>
              <a:latin typeface="Euphemia"/>
            </a:endParaRPr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9BAB9CAC-E94A-8DE2-6BD3-4C568B5C3B55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4C115B87-424D-7DA5-28B1-7B367697BD87}"/>
              </a:ext>
            </a:extLst>
          </p:cNvPr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FABF795-C3B3-1693-8418-F39764191474}"/>
              </a:ext>
            </a:extLst>
          </p:cNvPr>
          <p:cNvSpPr txBox="1"/>
          <p:nvPr/>
        </p:nvSpPr>
        <p:spPr>
          <a:xfrm>
            <a:off x="3884608" y="8685208"/>
            <a:ext cx="2971800" cy="457200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/>
          <a:p>
            <a: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92DC9B88-E2C7-4AB1-831F-F980BF5BB373}" type="slidenum">
              <a:t>11</a:t>
            </a:fld>
            <a:endParaRPr lang="en-GB" sz="1200" b="0" i="0" u="none" strike="noStrike" kern="1200" cap="none" spc="0" baseline="0">
              <a:solidFill>
                <a:srgbClr val="000000"/>
              </a:solidFill>
              <a:uFillTx/>
              <a:latin typeface="Euphemia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1">
            <a:extLst>
              <a:ext uri="{FF2B5EF4-FFF2-40B4-BE49-F238E27FC236}">
                <a16:creationId xmlns:a16="http://schemas.microsoft.com/office/drawing/2014/main" id="{F8BC2BAD-83C4-A4D4-91BB-D8D8F6DAEAA5}"/>
              </a:ext>
            </a:extLst>
          </p:cNvPr>
          <p:cNvSpPr/>
          <p:nvPr/>
        </p:nvSpPr>
        <p:spPr>
          <a:xfrm>
            <a:off x="0" y="0"/>
            <a:ext cx="12188823" cy="4449836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12188825"/>
              <a:gd name="f7" fmla="val 4449836"/>
              <a:gd name="f8" fmla="val 4181566"/>
              <a:gd name="f9" fmla="val 10420785"/>
              <a:gd name="f10" fmla="val 4351787"/>
              <a:gd name="f11" fmla="val 8336850"/>
              <a:gd name="f12" fmla="val 6105607"/>
              <a:gd name="f13" fmla="val 3864934"/>
              <a:gd name="f14" fmla="val 1772815"/>
              <a:gd name="f15" fmla="val 4350957"/>
              <a:gd name="f16" fmla="val 1"/>
              <a:gd name="f17" fmla="val 4179342"/>
              <a:gd name="f18" fmla="val 2786228"/>
              <a:gd name="f19" fmla="val 1393114"/>
              <a:gd name="f20" fmla="+- 0 0 -90"/>
              <a:gd name="f21" fmla="*/ f3 1 12188825"/>
              <a:gd name="f22" fmla="*/ f4 1 4449836"/>
              <a:gd name="f23" fmla="+- f7 0 f5"/>
              <a:gd name="f24" fmla="+- f6 0 f5"/>
              <a:gd name="f25" fmla="*/ f20 f0 1"/>
              <a:gd name="f26" fmla="*/ f24 1 12188825"/>
              <a:gd name="f27" fmla="*/ f23 1 4449836"/>
              <a:gd name="f28" fmla="*/ 0 f24 1"/>
              <a:gd name="f29" fmla="*/ 12188825 f24 1"/>
              <a:gd name="f30" fmla="*/ 6105607 f24 1"/>
              <a:gd name="f31" fmla="*/ 1 f24 1"/>
              <a:gd name="f32" fmla="*/ 0 f23 1"/>
              <a:gd name="f33" fmla="*/ 4181566 f23 1"/>
              <a:gd name="f34" fmla="*/ 4449836 f23 1"/>
              <a:gd name="f35" fmla="*/ 4179342 f23 1"/>
              <a:gd name="f36" fmla="*/ f25 1 f2"/>
              <a:gd name="f37" fmla="*/ f28 1 12188825"/>
              <a:gd name="f38" fmla="*/ f29 1 12188825"/>
              <a:gd name="f39" fmla="*/ f30 1 12188825"/>
              <a:gd name="f40" fmla="*/ f31 1 12188825"/>
              <a:gd name="f41" fmla="*/ f32 1 4449836"/>
              <a:gd name="f42" fmla="*/ f33 1 4449836"/>
              <a:gd name="f43" fmla="*/ f34 1 4449836"/>
              <a:gd name="f44" fmla="*/ f35 1 4449836"/>
              <a:gd name="f45" fmla="*/ f5 1 f26"/>
              <a:gd name="f46" fmla="*/ f6 1 f26"/>
              <a:gd name="f47" fmla="*/ f5 1 f27"/>
              <a:gd name="f48" fmla="*/ f7 1 f27"/>
              <a:gd name="f49" fmla="+- f36 0 f1"/>
              <a:gd name="f50" fmla="*/ f37 1 f26"/>
              <a:gd name="f51" fmla="*/ f41 1 f27"/>
              <a:gd name="f52" fmla="*/ f38 1 f26"/>
              <a:gd name="f53" fmla="*/ f42 1 f27"/>
              <a:gd name="f54" fmla="*/ f39 1 f26"/>
              <a:gd name="f55" fmla="*/ f43 1 f27"/>
              <a:gd name="f56" fmla="*/ f40 1 f26"/>
              <a:gd name="f57" fmla="*/ f44 1 f27"/>
              <a:gd name="f58" fmla="*/ f45 f21 1"/>
              <a:gd name="f59" fmla="*/ f46 f21 1"/>
              <a:gd name="f60" fmla="*/ f48 f22 1"/>
              <a:gd name="f61" fmla="*/ f47 f22 1"/>
              <a:gd name="f62" fmla="*/ f50 f21 1"/>
              <a:gd name="f63" fmla="*/ f51 f22 1"/>
              <a:gd name="f64" fmla="*/ f52 f21 1"/>
              <a:gd name="f65" fmla="*/ f53 f22 1"/>
              <a:gd name="f66" fmla="*/ f54 f21 1"/>
              <a:gd name="f67" fmla="*/ f55 f22 1"/>
              <a:gd name="f68" fmla="*/ f56 f21 1"/>
              <a:gd name="f69" fmla="*/ f57 f22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49">
                <a:pos x="f62" y="f63"/>
              </a:cxn>
              <a:cxn ang="f49">
                <a:pos x="f64" y="f63"/>
              </a:cxn>
              <a:cxn ang="f49">
                <a:pos x="f64" y="f65"/>
              </a:cxn>
              <a:cxn ang="f49">
                <a:pos x="f66" y="f67"/>
              </a:cxn>
              <a:cxn ang="f49">
                <a:pos x="f68" y="f69"/>
              </a:cxn>
              <a:cxn ang="f49">
                <a:pos x="f62" y="f63"/>
              </a:cxn>
            </a:cxnLst>
            <a:rect l="f58" t="f61" r="f59" b="f60"/>
            <a:pathLst>
              <a:path w="12188825" h="4449836">
                <a:moveTo>
                  <a:pt x="f5" y="f5"/>
                </a:moveTo>
                <a:lnTo>
                  <a:pt x="f6" y="f5"/>
                </a:lnTo>
                <a:lnTo>
                  <a:pt x="f6" y="f8"/>
                </a:lnTo>
                <a:cubicBezTo>
                  <a:pt x="f9" y="f10"/>
                  <a:pt x="f11" y="f7"/>
                  <a:pt x="f12" y="f7"/>
                </a:cubicBezTo>
                <a:cubicBezTo>
                  <a:pt x="f13" y="f7"/>
                  <a:pt x="f14" y="f15"/>
                  <a:pt x="f16" y="f17"/>
                </a:cubicBezTo>
                <a:cubicBezTo>
                  <a:pt x="f16" y="f18"/>
                  <a:pt x="f5" y="f19"/>
                  <a:pt x="f5" y="f5"/>
                </a:cubicBezTo>
                <a:close/>
              </a:path>
            </a:pathLst>
          </a:custGeom>
          <a:solidFill>
            <a:srgbClr val="0D0D0D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FFFFFF"/>
              </a:solidFill>
              <a:uFillTx/>
              <a:latin typeface="Euphemia"/>
            </a:endParaRPr>
          </a:p>
        </p:txBody>
      </p:sp>
      <p:sp>
        <p:nvSpPr>
          <p:cNvPr id="3" name="Rectangle 12">
            <a:extLst>
              <a:ext uri="{FF2B5EF4-FFF2-40B4-BE49-F238E27FC236}">
                <a16:creationId xmlns:a16="http://schemas.microsoft.com/office/drawing/2014/main" id="{45549FBD-E4E3-9275-EF5D-85C238D60E8B}"/>
              </a:ext>
            </a:extLst>
          </p:cNvPr>
          <p:cNvSpPr/>
          <p:nvPr/>
        </p:nvSpPr>
        <p:spPr>
          <a:xfrm flipV="1">
            <a:off x="0" y="4179338"/>
            <a:ext cx="12188823" cy="1785091"/>
          </a:xfrm>
          <a:custGeom>
            <a:avLst/>
            <a:gdLst>
              <a:gd name="f0" fmla="val w"/>
              <a:gd name="f1" fmla="val h"/>
              <a:gd name="f2" fmla="val 0"/>
              <a:gd name="f3" fmla="val 12188824"/>
              <a:gd name="f4" fmla="val 1785092"/>
              <a:gd name="f5" fmla="val 1782868"/>
              <a:gd name="f6" fmla="val 10420784"/>
              <a:gd name="f7" fmla="val 1612647"/>
              <a:gd name="f8" fmla="val 8336849"/>
              <a:gd name="f9" fmla="val 1514598"/>
              <a:gd name="f10" fmla="val 6105606"/>
              <a:gd name="f11" fmla="val 3864933"/>
              <a:gd name="f12" fmla="val 1772814"/>
              <a:gd name="f13" fmla="val 1613477"/>
              <a:gd name="f14" fmla="*/ f0 1 12188824"/>
              <a:gd name="f15" fmla="*/ f1 1 1785092"/>
              <a:gd name="f16" fmla="+- f4 0 f2"/>
              <a:gd name="f17" fmla="+- f3 0 f2"/>
              <a:gd name="f18" fmla="*/ f17 1 12188824"/>
              <a:gd name="f19" fmla="*/ f16 1 1785092"/>
              <a:gd name="f20" fmla="*/ f2 1 f18"/>
              <a:gd name="f21" fmla="*/ f3 1 f18"/>
              <a:gd name="f22" fmla="*/ f2 1 f19"/>
              <a:gd name="f23" fmla="*/ f4 1 f19"/>
              <a:gd name="f24" fmla="*/ f20 f14 1"/>
              <a:gd name="f25" fmla="*/ f21 f14 1"/>
              <a:gd name="f26" fmla="*/ f23 f15 1"/>
              <a:gd name="f27" fmla="*/ f22 f15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f24" t="f27" r="f25" b="f26"/>
            <a:pathLst>
              <a:path w="12188824" h="1785092">
                <a:moveTo>
                  <a:pt x="f2" y="f2"/>
                </a:moveTo>
                <a:lnTo>
                  <a:pt x="f3" y="f2"/>
                </a:lnTo>
                <a:lnTo>
                  <a:pt x="f3" y="f5"/>
                </a:lnTo>
                <a:cubicBezTo>
                  <a:pt x="f6" y="f7"/>
                  <a:pt x="f8" y="f9"/>
                  <a:pt x="f10" y="f9"/>
                </a:cubicBezTo>
                <a:cubicBezTo>
                  <a:pt x="f11" y="f9"/>
                  <a:pt x="f12" y="f13"/>
                  <a:pt x="f2" y="f4"/>
                </a:cubicBezTo>
                <a:close/>
              </a:path>
            </a:pathLst>
          </a:custGeom>
          <a:solidFill>
            <a:srgbClr val="96D2DA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FFFFFF"/>
              </a:solidFill>
              <a:uFillTx/>
              <a:latin typeface="Euphemia"/>
            </a:endParaRPr>
          </a:p>
        </p:txBody>
      </p:sp>
      <p:sp>
        <p:nvSpPr>
          <p:cNvPr id="4" name="Rectangle 16">
            <a:extLst>
              <a:ext uri="{FF2B5EF4-FFF2-40B4-BE49-F238E27FC236}">
                <a16:creationId xmlns:a16="http://schemas.microsoft.com/office/drawing/2014/main" id="{E9884E20-6876-D18A-1501-DB0E03E8B692}"/>
              </a:ext>
            </a:extLst>
          </p:cNvPr>
          <p:cNvSpPr/>
          <p:nvPr/>
        </p:nvSpPr>
        <p:spPr>
          <a:xfrm flipV="1">
            <a:off x="0" y="4232666"/>
            <a:ext cx="12188823" cy="2625333"/>
          </a:xfrm>
          <a:custGeom>
            <a:avLst/>
            <a:gdLst>
              <a:gd name="f0" fmla="val w"/>
              <a:gd name="f1" fmla="val h"/>
              <a:gd name="f2" fmla="val 0"/>
              <a:gd name="f3" fmla="val 12188825"/>
              <a:gd name="f4" fmla="val 2625332"/>
              <a:gd name="f5" fmla="val 12188819"/>
              <a:gd name="f6" fmla="val 1143000"/>
              <a:gd name="f7" fmla="val 1066800"/>
              <a:gd name="f8" fmla="val 1"/>
              <a:gd name="f9" fmla="val 762000"/>
              <a:gd name="f10" fmla="val 893566"/>
              <a:gd name="f11" fmla="val 2417303"/>
              <a:gd name="f12" fmla="val 1730673"/>
              <a:gd name="f13" fmla="val 2256633"/>
              <a:gd name="f14" fmla="val 3842817"/>
              <a:gd name="f15" fmla="val 2181652"/>
              <a:gd name="f16" fmla="val 6121030"/>
              <a:gd name="f17" fmla="val 2221419"/>
              <a:gd name="f18" fmla="val 8380478"/>
              <a:gd name="f19" fmla="val 2260858"/>
              <a:gd name="f20" fmla="val 10472741"/>
              <a:gd name="f21" fmla="val 2407392"/>
              <a:gd name="f22" fmla="*/ f0 1 12188825"/>
              <a:gd name="f23" fmla="*/ f1 1 2625332"/>
              <a:gd name="f24" fmla="+- f4 0 f2"/>
              <a:gd name="f25" fmla="+- f3 0 f2"/>
              <a:gd name="f26" fmla="*/ f25 1 12188825"/>
              <a:gd name="f27" fmla="*/ f24 1 2625332"/>
              <a:gd name="f28" fmla="*/ f2 1 f26"/>
              <a:gd name="f29" fmla="*/ f3 1 f26"/>
              <a:gd name="f30" fmla="*/ f2 1 f27"/>
              <a:gd name="f31" fmla="*/ f4 1 f27"/>
              <a:gd name="f32" fmla="*/ f28 f22 1"/>
              <a:gd name="f33" fmla="*/ f29 f22 1"/>
              <a:gd name="f34" fmla="*/ f31 f23 1"/>
              <a:gd name="f35" fmla="*/ f30 f23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f32" t="f35" r="f33" b="f34"/>
            <a:pathLst>
              <a:path w="12188825" h="2625332">
                <a:moveTo>
                  <a:pt x="f5" y="f4"/>
                </a:moveTo>
                <a:lnTo>
                  <a:pt x="f5" y="f6"/>
                </a:lnTo>
                <a:lnTo>
                  <a:pt x="f5" y="f7"/>
                </a:lnTo>
                <a:lnTo>
                  <a:pt x="f3" y="f7"/>
                </a:lnTo>
                <a:lnTo>
                  <a:pt x="f3" y="f2"/>
                </a:lnTo>
                <a:lnTo>
                  <a:pt x="f8" y="f2"/>
                </a:lnTo>
                <a:lnTo>
                  <a:pt x="f8" y="f9"/>
                </a:lnTo>
                <a:lnTo>
                  <a:pt x="f8" y="f10"/>
                </a:lnTo>
                <a:lnTo>
                  <a:pt x="f2" y="f10"/>
                </a:lnTo>
                <a:lnTo>
                  <a:pt x="f2" y="f11"/>
                </a:lnTo>
                <a:cubicBezTo>
                  <a:pt x="f12" y="f13"/>
                  <a:pt x="f14" y="f15"/>
                  <a:pt x="f16" y="f17"/>
                </a:cubicBezTo>
                <a:cubicBezTo>
                  <a:pt x="f18" y="f19"/>
                  <a:pt x="f20" y="f21"/>
                  <a:pt x="f5" y="f4"/>
                </a:cubicBezTo>
                <a:close/>
              </a:path>
            </a:pathLst>
          </a:custGeom>
          <a:solidFill>
            <a:srgbClr val="52B5C2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FFFFFF"/>
              </a:solidFill>
              <a:uFillTx/>
              <a:latin typeface="Euphemia"/>
            </a:endParaRP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02B17FDF-3D60-2C11-F48D-5E521C27BB49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522411" y="1371600"/>
            <a:ext cx="9144000" cy="2743200"/>
          </a:xfrm>
        </p:spPr>
        <p:txBody>
          <a:bodyPr>
            <a:noAutofit/>
          </a:bodyPr>
          <a:lstStyle>
            <a:lvl1pPr>
              <a:lnSpc>
                <a:spcPct val="85000"/>
              </a:lnSpc>
              <a:defRPr sz="6600"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6" name="Text Placeholder 4">
            <a:extLst>
              <a:ext uri="{FF2B5EF4-FFF2-40B4-BE49-F238E27FC236}">
                <a16:creationId xmlns:a16="http://schemas.microsoft.com/office/drawing/2014/main" id="{52E95E97-995C-263F-7EBE-D0C4BDD7937E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1499616" y="4800600"/>
            <a:ext cx="7333488" cy="1371600"/>
          </a:xfrm>
        </p:spPr>
        <p:txBody>
          <a:bodyPr/>
          <a:lstStyle>
            <a:lvl1pPr marL="0" indent="0">
              <a:spcBef>
                <a:spcPts val="0"/>
              </a:spcBef>
              <a:buNone/>
              <a:defRPr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792360104"/>
      </p:ext>
    </p:extLst>
  </p:cSld>
  <p:clrMapOvr>
    <a:masterClrMapping/>
  </p:clrMapOvr>
  <p:transition spd="med">
    <p:fad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F6B15A-0356-EB27-8EF6-9408FE0C2752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3BF7C0A-E863-03B1-5DF4-488688BD242A}"/>
              </a:ext>
            </a:extLst>
          </p:cNvPr>
          <p:cNvSpPr txBox="1">
            <a:spLocks noGrp="1"/>
          </p:cNvSpPr>
          <p:nvPr>
            <p:ph idx="1"/>
          </p:nvPr>
        </p:nvSpPr>
        <p:spPr/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Footer Placeholder 4">
            <a:extLst>
              <a:ext uri="{FF2B5EF4-FFF2-40B4-BE49-F238E27FC236}">
                <a16:creationId xmlns:a16="http://schemas.microsoft.com/office/drawing/2014/main" id="{446FA9D8-B915-6406-623E-7655B8D26D15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GB"/>
              <a:t>Add a footer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83048B0F-E2E1-98F5-5AA9-733FB7512A82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9A66280C-2CF0-4543-B5AA-2A386E78C34C}" type="datetime1">
              <a:rPr lang="en-GB"/>
              <a:pPr lvl="0"/>
              <a:t>21/03/2023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CB94322-0D6F-A4E8-5266-C784E706D973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59C1F888-F7E3-4AB9-8C17-E0F75D99BDAE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06930764"/>
      </p:ext>
    </p:extLst>
  </p:cSld>
  <p:clrMapOvr>
    <a:masterClrMapping/>
  </p:clrMapOvr>
  <p:transition spd="med">
    <p:fade/>
  </p:transition>
  <p:hf sldNum="0"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Slide with Pho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1">
            <a:extLst>
              <a:ext uri="{FF2B5EF4-FFF2-40B4-BE49-F238E27FC236}">
                <a16:creationId xmlns:a16="http://schemas.microsoft.com/office/drawing/2014/main" id="{C9CA6F0F-D056-6670-39DD-D5E2A2141B26}"/>
              </a:ext>
            </a:extLst>
          </p:cNvPr>
          <p:cNvSpPr/>
          <p:nvPr/>
        </p:nvSpPr>
        <p:spPr>
          <a:xfrm flipH="1">
            <a:off x="0" y="0"/>
            <a:ext cx="12188823" cy="3245754"/>
          </a:xfrm>
          <a:custGeom>
            <a:avLst/>
            <a:gdLst>
              <a:gd name="f0" fmla="val w"/>
              <a:gd name="f1" fmla="val h"/>
              <a:gd name="f2" fmla="val 0"/>
              <a:gd name="f3" fmla="val 12188825"/>
              <a:gd name="f4" fmla="val 3245754"/>
              <a:gd name="f5" fmla="val 1"/>
              <a:gd name="f6" fmla="val 2975260"/>
              <a:gd name="f7" fmla="val 1772815"/>
              <a:gd name="f8" fmla="val 3146875"/>
              <a:gd name="f9" fmla="val 3864934"/>
              <a:gd name="f10" fmla="val 6105607"/>
              <a:gd name="f11" fmla="val 8336850"/>
              <a:gd name="f12" fmla="val 10420785"/>
              <a:gd name="f13" fmla="val 3147705"/>
              <a:gd name="f14" fmla="val 2977484"/>
              <a:gd name="f15" fmla="*/ f0 1 12188825"/>
              <a:gd name="f16" fmla="*/ f1 1 3245754"/>
              <a:gd name="f17" fmla="+- f4 0 f2"/>
              <a:gd name="f18" fmla="+- f3 0 f2"/>
              <a:gd name="f19" fmla="*/ f18 1 12188825"/>
              <a:gd name="f20" fmla="*/ f17 1 3245754"/>
              <a:gd name="f21" fmla="*/ f2 1 f19"/>
              <a:gd name="f22" fmla="*/ f3 1 f19"/>
              <a:gd name="f23" fmla="*/ f2 1 f20"/>
              <a:gd name="f24" fmla="*/ f4 1 f20"/>
              <a:gd name="f25" fmla="*/ f21 f15 1"/>
              <a:gd name="f26" fmla="*/ f22 f15 1"/>
              <a:gd name="f27" fmla="*/ f24 f16 1"/>
              <a:gd name="f28" fmla="*/ f23 f16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f25" t="f28" r="f26" b="f27"/>
            <a:pathLst>
              <a:path w="12188825" h="3245754">
                <a:moveTo>
                  <a:pt x="f3" y="f2"/>
                </a:moveTo>
                <a:lnTo>
                  <a:pt x="f2" y="f2"/>
                </a:lnTo>
                <a:lnTo>
                  <a:pt x="f5" y="f6"/>
                </a:lnTo>
                <a:cubicBezTo>
                  <a:pt x="f7" y="f8"/>
                  <a:pt x="f9" y="f4"/>
                  <a:pt x="f10" y="f4"/>
                </a:cubicBezTo>
                <a:cubicBezTo>
                  <a:pt x="f11" y="f4"/>
                  <a:pt x="f12" y="f13"/>
                  <a:pt x="f3" y="f14"/>
                </a:cubicBezTo>
                <a:close/>
              </a:path>
            </a:pathLst>
          </a:custGeom>
          <a:solidFill>
            <a:srgbClr val="52B5C2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FFFFFF"/>
              </a:solidFill>
              <a:uFillTx/>
              <a:latin typeface="Euphemia"/>
            </a:endParaRPr>
          </a:p>
        </p:txBody>
      </p:sp>
      <p:sp>
        <p:nvSpPr>
          <p:cNvPr id="3" name="Rectangle 12">
            <a:extLst>
              <a:ext uri="{FF2B5EF4-FFF2-40B4-BE49-F238E27FC236}">
                <a16:creationId xmlns:a16="http://schemas.microsoft.com/office/drawing/2014/main" id="{C24BB7D6-4D51-6190-71B5-17A1E176B563}"/>
              </a:ext>
            </a:extLst>
          </p:cNvPr>
          <p:cNvSpPr/>
          <p:nvPr/>
        </p:nvSpPr>
        <p:spPr>
          <a:xfrm flipH="1" flipV="1">
            <a:off x="0" y="2975256"/>
            <a:ext cx="12188823" cy="1785091"/>
          </a:xfrm>
          <a:custGeom>
            <a:avLst/>
            <a:gdLst>
              <a:gd name="f0" fmla="val w"/>
              <a:gd name="f1" fmla="val h"/>
              <a:gd name="f2" fmla="val 0"/>
              <a:gd name="f3" fmla="val 12188824"/>
              <a:gd name="f4" fmla="val 1785092"/>
              <a:gd name="f5" fmla="val 1782868"/>
              <a:gd name="f6" fmla="val 10420784"/>
              <a:gd name="f7" fmla="val 1612647"/>
              <a:gd name="f8" fmla="val 8336849"/>
              <a:gd name="f9" fmla="val 1514598"/>
              <a:gd name="f10" fmla="val 6105606"/>
              <a:gd name="f11" fmla="val 3864933"/>
              <a:gd name="f12" fmla="val 1772814"/>
              <a:gd name="f13" fmla="val 1613477"/>
              <a:gd name="f14" fmla="*/ f0 1 12188824"/>
              <a:gd name="f15" fmla="*/ f1 1 1785092"/>
              <a:gd name="f16" fmla="+- f4 0 f2"/>
              <a:gd name="f17" fmla="+- f3 0 f2"/>
              <a:gd name="f18" fmla="*/ f17 1 12188824"/>
              <a:gd name="f19" fmla="*/ f16 1 1785092"/>
              <a:gd name="f20" fmla="*/ f2 1 f18"/>
              <a:gd name="f21" fmla="*/ f3 1 f18"/>
              <a:gd name="f22" fmla="*/ f2 1 f19"/>
              <a:gd name="f23" fmla="*/ f4 1 f19"/>
              <a:gd name="f24" fmla="*/ f20 f14 1"/>
              <a:gd name="f25" fmla="*/ f21 f14 1"/>
              <a:gd name="f26" fmla="*/ f23 f15 1"/>
              <a:gd name="f27" fmla="*/ f22 f15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f24" t="f27" r="f25" b="f26"/>
            <a:pathLst>
              <a:path w="12188824" h="1785092">
                <a:moveTo>
                  <a:pt x="f2" y="f2"/>
                </a:moveTo>
                <a:lnTo>
                  <a:pt x="f3" y="f2"/>
                </a:lnTo>
                <a:lnTo>
                  <a:pt x="f3" y="f5"/>
                </a:lnTo>
                <a:cubicBezTo>
                  <a:pt x="f6" y="f7"/>
                  <a:pt x="f8" y="f9"/>
                  <a:pt x="f10" y="f9"/>
                </a:cubicBezTo>
                <a:cubicBezTo>
                  <a:pt x="f11" y="f9"/>
                  <a:pt x="f12" y="f13"/>
                  <a:pt x="f2" y="f4"/>
                </a:cubicBezTo>
                <a:close/>
              </a:path>
            </a:pathLst>
          </a:custGeom>
          <a:solidFill>
            <a:srgbClr val="96D2DA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FFFFFF"/>
              </a:solidFill>
              <a:uFillTx/>
              <a:latin typeface="Euphemia"/>
            </a:endParaRPr>
          </a:p>
        </p:txBody>
      </p:sp>
      <p:sp>
        <p:nvSpPr>
          <p:cNvPr id="4" name="Rectangle 16">
            <a:extLst>
              <a:ext uri="{FF2B5EF4-FFF2-40B4-BE49-F238E27FC236}">
                <a16:creationId xmlns:a16="http://schemas.microsoft.com/office/drawing/2014/main" id="{4D468200-9EE5-C9D7-E138-E85FCDA0E8AC}"/>
              </a:ext>
            </a:extLst>
          </p:cNvPr>
          <p:cNvSpPr/>
          <p:nvPr/>
        </p:nvSpPr>
        <p:spPr>
          <a:xfrm flipH="1" flipV="1">
            <a:off x="0" y="3028584"/>
            <a:ext cx="12188823" cy="3829415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12188825"/>
              <a:gd name="f7" fmla="val 3829414"/>
              <a:gd name="f8" fmla="val 12188819"/>
              <a:gd name="f9" fmla="val 10472741"/>
              <a:gd name="f10" fmla="val 3611474"/>
              <a:gd name="f11" fmla="val 8380478"/>
              <a:gd name="f12" fmla="val 3464940"/>
              <a:gd name="f13" fmla="val 6121030"/>
              <a:gd name="f14" fmla="val 3425501"/>
              <a:gd name="f15" fmla="val 3842817"/>
              <a:gd name="f16" fmla="val 3385734"/>
              <a:gd name="f17" fmla="val 1730673"/>
              <a:gd name="f18" fmla="val 3460715"/>
              <a:gd name="f19" fmla="val 3621385"/>
              <a:gd name="f20" fmla="val 2414257"/>
              <a:gd name="f21" fmla="val 1"/>
              <a:gd name="f22" fmla="val 1207128"/>
              <a:gd name="f23" fmla="val 12188823"/>
              <a:gd name="f24" fmla="val 1276471"/>
              <a:gd name="f25" fmla="val 12188821"/>
              <a:gd name="f26" fmla="val 2552943"/>
              <a:gd name="f27" fmla="+- 0 0 -90"/>
              <a:gd name="f28" fmla="*/ f3 1 12188825"/>
              <a:gd name="f29" fmla="*/ f4 1 3829414"/>
              <a:gd name="f30" fmla="+- f7 0 f5"/>
              <a:gd name="f31" fmla="+- f6 0 f5"/>
              <a:gd name="f32" fmla="*/ f27 f0 1"/>
              <a:gd name="f33" fmla="*/ f31 1 12188825"/>
              <a:gd name="f34" fmla="*/ f30 1 3829414"/>
              <a:gd name="f35" fmla="*/ 12188819 f31 1"/>
              <a:gd name="f36" fmla="*/ 3829414 f30 1"/>
              <a:gd name="f37" fmla="*/ 6121030 f31 1"/>
              <a:gd name="f38" fmla="*/ 3425501 f30 1"/>
              <a:gd name="f39" fmla="*/ 0 f31 1"/>
              <a:gd name="f40" fmla="*/ 3621385 f30 1"/>
              <a:gd name="f41" fmla="*/ 1 f31 1"/>
              <a:gd name="f42" fmla="*/ 0 f30 1"/>
              <a:gd name="f43" fmla="*/ 12188825 f31 1"/>
              <a:gd name="f44" fmla="*/ f32 1 f2"/>
              <a:gd name="f45" fmla="*/ f35 1 12188825"/>
              <a:gd name="f46" fmla="*/ f36 1 3829414"/>
              <a:gd name="f47" fmla="*/ f37 1 12188825"/>
              <a:gd name="f48" fmla="*/ f38 1 3829414"/>
              <a:gd name="f49" fmla="*/ f39 1 12188825"/>
              <a:gd name="f50" fmla="*/ f40 1 3829414"/>
              <a:gd name="f51" fmla="*/ f41 1 12188825"/>
              <a:gd name="f52" fmla="*/ f42 1 3829414"/>
              <a:gd name="f53" fmla="*/ f43 1 12188825"/>
              <a:gd name="f54" fmla="*/ f5 1 f33"/>
              <a:gd name="f55" fmla="*/ f6 1 f33"/>
              <a:gd name="f56" fmla="*/ f5 1 f34"/>
              <a:gd name="f57" fmla="*/ f7 1 f34"/>
              <a:gd name="f58" fmla="+- f44 0 f1"/>
              <a:gd name="f59" fmla="*/ f45 1 f33"/>
              <a:gd name="f60" fmla="*/ f46 1 f34"/>
              <a:gd name="f61" fmla="*/ f47 1 f33"/>
              <a:gd name="f62" fmla="*/ f48 1 f34"/>
              <a:gd name="f63" fmla="*/ f49 1 f33"/>
              <a:gd name="f64" fmla="*/ f50 1 f34"/>
              <a:gd name="f65" fmla="*/ f51 1 f33"/>
              <a:gd name="f66" fmla="*/ f52 1 f34"/>
              <a:gd name="f67" fmla="*/ f53 1 f33"/>
              <a:gd name="f68" fmla="*/ f54 f28 1"/>
              <a:gd name="f69" fmla="*/ f55 f28 1"/>
              <a:gd name="f70" fmla="*/ f57 f29 1"/>
              <a:gd name="f71" fmla="*/ f56 f29 1"/>
              <a:gd name="f72" fmla="*/ f59 f28 1"/>
              <a:gd name="f73" fmla="*/ f60 f29 1"/>
              <a:gd name="f74" fmla="*/ f61 f28 1"/>
              <a:gd name="f75" fmla="*/ f62 f29 1"/>
              <a:gd name="f76" fmla="*/ f63 f28 1"/>
              <a:gd name="f77" fmla="*/ f64 f29 1"/>
              <a:gd name="f78" fmla="*/ f65 f28 1"/>
              <a:gd name="f79" fmla="*/ f66 f29 1"/>
              <a:gd name="f80" fmla="*/ f67 f28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58">
                <a:pos x="f72" y="f73"/>
              </a:cxn>
              <a:cxn ang="f58">
                <a:pos x="f74" y="f75"/>
              </a:cxn>
              <a:cxn ang="f58">
                <a:pos x="f76" y="f77"/>
              </a:cxn>
              <a:cxn ang="f58">
                <a:pos x="f78" y="f79"/>
              </a:cxn>
              <a:cxn ang="f58">
                <a:pos x="f80" y="f79"/>
              </a:cxn>
              <a:cxn ang="f58">
                <a:pos x="f72" y="f73"/>
              </a:cxn>
            </a:cxnLst>
            <a:rect l="f68" t="f71" r="f69" b="f70"/>
            <a:pathLst>
              <a:path w="12188825" h="3829414">
                <a:moveTo>
                  <a:pt x="f8" y="f7"/>
                </a:moveTo>
                <a:cubicBezTo>
                  <a:pt x="f9" y="f10"/>
                  <a:pt x="f11" y="f12"/>
                  <a:pt x="f13" y="f14"/>
                </a:cubicBezTo>
                <a:cubicBezTo>
                  <a:pt x="f15" y="f16"/>
                  <a:pt x="f17" y="f18"/>
                  <a:pt x="f5" y="f19"/>
                </a:cubicBezTo>
                <a:cubicBezTo>
                  <a:pt x="f5" y="f20"/>
                  <a:pt x="f21" y="f22"/>
                  <a:pt x="f21" y="f5"/>
                </a:cubicBezTo>
                <a:lnTo>
                  <a:pt x="f6" y="f5"/>
                </a:lnTo>
                <a:cubicBezTo>
                  <a:pt x="f23" y="f24"/>
                  <a:pt x="f25" y="f26"/>
                  <a:pt x="f8" y="f7"/>
                </a:cubicBezTo>
                <a:close/>
              </a:path>
            </a:pathLst>
          </a:custGeom>
          <a:solidFill>
            <a:srgbClr val="000000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FFFFFF"/>
              </a:solidFill>
              <a:uFillTx/>
              <a:latin typeface="Euphemia"/>
            </a:endParaRP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798D247D-2AB9-4694-EEE8-C37A3336C4FD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522411" y="3505196"/>
            <a:ext cx="9144000" cy="1908444"/>
          </a:xfrm>
        </p:spPr>
        <p:txBody>
          <a:bodyPr>
            <a:noAutofit/>
          </a:bodyPr>
          <a:lstStyle>
            <a:lvl1pPr>
              <a:lnSpc>
                <a:spcPct val="85000"/>
              </a:lnSpc>
              <a:defRPr sz="6600"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6" name="Picture Placeholder 16" descr="An empty placeholder to add an image. Click on the placeholder and select the image that you wish to add">
            <a:extLst>
              <a:ext uri="{FF2B5EF4-FFF2-40B4-BE49-F238E27FC236}">
                <a16:creationId xmlns:a16="http://schemas.microsoft.com/office/drawing/2014/main" id="{94C53687-5B60-8938-EF61-693A614560B3}"/>
              </a:ext>
            </a:extLst>
          </p:cNvPr>
          <p:cNvSpPr txBox="1">
            <a:spLocks noGrp="1"/>
          </p:cNvSpPr>
          <p:nvPr>
            <p:ph type="pic" idx="4294967295"/>
          </p:nvPr>
        </p:nvSpPr>
        <p:spPr>
          <a:xfrm>
            <a:off x="0" y="0"/>
            <a:ext cx="12188823" cy="3141320"/>
          </a:xfrm>
        </p:spPr>
        <p:txBody>
          <a:bodyPr tIns="457200" anchorCtr="1"/>
          <a:lstStyle>
            <a:lvl1pPr marL="0" indent="0" algn="ctr">
              <a:buNone/>
              <a:defRPr/>
            </a:lvl1pPr>
          </a:lstStyle>
          <a:p>
            <a:pPr lvl="0"/>
            <a:r>
              <a:rPr lang="en-US"/>
              <a:t>Click icon to add picture</a:t>
            </a:r>
            <a:endParaRPr lang="en-GB"/>
          </a:p>
        </p:txBody>
      </p:sp>
      <p:sp>
        <p:nvSpPr>
          <p:cNvPr id="7" name="Subtitle 2">
            <a:extLst>
              <a:ext uri="{FF2B5EF4-FFF2-40B4-BE49-F238E27FC236}">
                <a16:creationId xmlns:a16="http://schemas.microsoft.com/office/drawing/2014/main" id="{373B4CD0-2CD7-E712-813D-B980A15912B4}"/>
              </a:ext>
            </a:extLst>
          </p:cNvPr>
          <p:cNvSpPr txBox="1">
            <a:spLocks noGrp="1"/>
          </p:cNvSpPr>
          <p:nvPr>
            <p:ph type="subTitle" idx="4294967295"/>
          </p:nvPr>
        </p:nvSpPr>
        <p:spPr>
          <a:xfrm>
            <a:off x="1501773" y="5562596"/>
            <a:ext cx="7335838" cy="838203"/>
          </a:xfrm>
        </p:spPr>
        <p:txBody>
          <a:bodyPr/>
          <a:lstStyle>
            <a:lvl1pPr marL="0" indent="0">
              <a:spcBef>
                <a:spcPts val="0"/>
              </a:spcBef>
              <a:buNone/>
              <a:defRPr lang="en-GB">
                <a:solidFill>
                  <a:srgbClr val="96D2DA"/>
                </a:solidFill>
              </a:defRPr>
            </a:lvl1pPr>
          </a:lstStyle>
          <a:p>
            <a:pPr lvl="0"/>
            <a:r>
              <a:rPr lang="en-GB"/>
              <a:t>Edit Master subtitle style</a:t>
            </a:r>
          </a:p>
        </p:txBody>
      </p:sp>
    </p:spTree>
    <p:extLst>
      <p:ext uri="{BB962C8B-B14F-4D97-AF65-F5344CB8AC3E}">
        <p14:creationId xmlns:p14="http://schemas.microsoft.com/office/powerpoint/2010/main" val="2470501989"/>
      </p:ext>
    </p:extLst>
  </p:cSld>
  <p:clrMapOvr>
    <a:masterClrMapping/>
  </p:clrMapOvr>
  <p:transition spd="med">
    <p:fade/>
  </p:transition>
  <p:hf sldNum="0" hdr="0" ftr="0" dt="0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Pr>
        <a:solidFill>
          <a:srgbClr val="52B5C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2">
            <a:extLst>
              <a:ext uri="{FF2B5EF4-FFF2-40B4-BE49-F238E27FC236}">
                <a16:creationId xmlns:a16="http://schemas.microsoft.com/office/drawing/2014/main" id="{85314ECE-E305-8D47-F28F-DF249EEEB5A0}"/>
              </a:ext>
            </a:extLst>
          </p:cNvPr>
          <p:cNvSpPr/>
          <p:nvPr/>
        </p:nvSpPr>
        <p:spPr>
          <a:xfrm flipH="1">
            <a:off x="0" y="789995"/>
            <a:ext cx="12188823" cy="5080598"/>
          </a:xfrm>
          <a:custGeom>
            <a:avLst/>
            <a:gdLst>
              <a:gd name="f0" fmla="val w"/>
              <a:gd name="f1" fmla="val h"/>
              <a:gd name="f2" fmla="val 0"/>
              <a:gd name="f3" fmla="val 12188825"/>
              <a:gd name="f4" fmla="val 5080598"/>
              <a:gd name="f5" fmla="val 12188824"/>
              <a:gd name="f6" fmla="val 10416010"/>
              <a:gd name="f7" fmla="val 171615"/>
              <a:gd name="f8" fmla="val 8323891"/>
              <a:gd name="f9" fmla="val 270494"/>
              <a:gd name="f10" fmla="val 6083218"/>
              <a:gd name="f11" fmla="val 3851975"/>
              <a:gd name="f12" fmla="val 1768040"/>
              <a:gd name="f13" fmla="val 172445"/>
              <a:gd name="f14" fmla="val 2224"/>
              <a:gd name="f15" fmla="val 1496008"/>
              <a:gd name="f16" fmla="val 1785092"/>
              <a:gd name="f17" fmla="val 3295506"/>
              <a:gd name="f18" fmla="val 3553408"/>
              <a:gd name="f19" fmla="val 1772814"/>
              <a:gd name="f20" fmla="val 4908983"/>
              <a:gd name="f21" fmla="val 3864933"/>
              <a:gd name="f22" fmla="val 4810104"/>
              <a:gd name="f23" fmla="val 6105606"/>
              <a:gd name="f24" fmla="val 8336849"/>
              <a:gd name="f25" fmla="val 10420784"/>
              <a:gd name="f26" fmla="val 4908153"/>
              <a:gd name="f27" fmla="val 5078374"/>
              <a:gd name="f28" fmla="*/ f0 1 12188825"/>
              <a:gd name="f29" fmla="*/ f1 1 5080598"/>
              <a:gd name="f30" fmla="+- f4 0 f2"/>
              <a:gd name="f31" fmla="+- f3 0 f2"/>
              <a:gd name="f32" fmla="*/ f31 1 12188825"/>
              <a:gd name="f33" fmla="*/ f30 1 5080598"/>
              <a:gd name="f34" fmla="*/ f2 1 f32"/>
              <a:gd name="f35" fmla="*/ f3 1 f32"/>
              <a:gd name="f36" fmla="*/ f2 1 f33"/>
              <a:gd name="f37" fmla="*/ f4 1 f33"/>
              <a:gd name="f38" fmla="*/ f34 f28 1"/>
              <a:gd name="f39" fmla="*/ f35 f28 1"/>
              <a:gd name="f40" fmla="*/ f37 f29 1"/>
              <a:gd name="f41" fmla="*/ f36 f29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f38" t="f41" r="f39" b="f40"/>
            <a:pathLst>
              <a:path w="12188825" h="5080598">
                <a:moveTo>
                  <a:pt x="f5" y="f2"/>
                </a:moveTo>
                <a:cubicBezTo>
                  <a:pt x="f6" y="f7"/>
                  <a:pt x="f8" y="f9"/>
                  <a:pt x="f10" y="f9"/>
                </a:cubicBezTo>
                <a:cubicBezTo>
                  <a:pt x="f11" y="f9"/>
                  <a:pt x="f12" y="f13"/>
                  <a:pt x="f2" y="f14"/>
                </a:cubicBezTo>
                <a:lnTo>
                  <a:pt x="f2" y="f15"/>
                </a:lnTo>
                <a:lnTo>
                  <a:pt x="f2" y="f16"/>
                </a:lnTo>
                <a:lnTo>
                  <a:pt x="f2" y="f17"/>
                </a:lnTo>
                <a:lnTo>
                  <a:pt x="f2" y="f18"/>
                </a:lnTo>
                <a:lnTo>
                  <a:pt x="f2" y="f4"/>
                </a:lnTo>
                <a:cubicBezTo>
                  <a:pt x="f19" y="f20"/>
                  <a:pt x="f21" y="f22"/>
                  <a:pt x="f23" y="f22"/>
                </a:cubicBezTo>
                <a:cubicBezTo>
                  <a:pt x="f24" y="f22"/>
                  <a:pt x="f25" y="f26"/>
                  <a:pt x="f5" y="f27"/>
                </a:cubicBezTo>
                <a:lnTo>
                  <a:pt x="f5" y="f18"/>
                </a:lnTo>
                <a:lnTo>
                  <a:pt x="f3" y="f18"/>
                </a:lnTo>
                <a:lnTo>
                  <a:pt x="f3" y="f15"/>
                </a:lnTo>
                <a:lnTo>
                  <a:pt x="f5" y="f15"/>
                </a:lnTo>
                <a:close/>
              </a:path>
            </a:pathLst>
          </a:custGeom>
          <a:solidFill>
            <a:srgbClr val="EAF6F8">
              <a:alpha val="70000"/>
            </a:srgbClr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FFFFFF"/>
              </a:solidFill>
              <a:uFillTx/>
              <a:latin typeface="Euphemia"/>
            </a:endParaRPr>
          </a:p>
        </p:txBody>
      </p:sp>
      <p:sp>
        <p:nvSpPr>
          <p:cNvPr id="3" name="Rectangle 12">
            <a:extLst>
              <a:ext uri="{FF2B5EF4-FFF2-40B4-BE49-F238E27FC236}">
                <a16:creationId xmlns:a16="http://schemas.microsoft.com/office/drawing/2014/main" id="{B3BD1524-C960-46FD-6BB9-7F86D5F2BEF6}"/>
              </a:ext>
            </a:extLst>
          </p:cNvPr>
          <p:cNvSpPr/>
          <p:nvPr/>
        </p:nvSpPr>
        <p:spPr>
          <a:xfrm flipH="1">
            <a:off x="0" y="792217"/>
            <a:ext cx="12188823" cy="5078376"/>
          </a:xfrm>
          <a:custGeom>
            <a:avLst/>
            <a:gdLst>
              <a:gd name="f0" fmla="val w"/>
              <a:gd name="f1" fmla="val h"/>
              <a:gd name="f2" fmla="val 0"/>
              <a:gd name="f3" fmla="val 12188825"/>
              <a:gd name="f4" fmla="val 5078374"/>
              <a:gd name="f5" fmla="val 1493784"/>
              <a:gd name="f6" fmla="val 1782868"/>
              <a:gd name="f7" fmla="val 3293282"/>
              <a:gd name="f8" fmla="val 3551184"/>
              <a:gd name="f9" fmla="val 2"/>
              <a:gd name="f10" fmla="val 4101849"/>
              <a:gd name="f11" fmla="val 8"/>
              <a:gd name="f12" fmla="val 4825486"/>
              <a:gd name="f13" fmla="val 1730681"/>
              <a:gd name="f14" fmla="val 4664816"/>
              <a:gd name="f15" fmla="val 3842825"/>
              <a:gd name="f16" fmla="val 4589835"/>
              <a:gd name="f17" fmla="val 6121038"/>
              <a:gd name="f18" fmla="val 4629602"/>
              <a:gd name="f19" fmla="val 8380486"/>
              <a:gd name="f20" fmla="val 4669041"/>
              <a:gd name="f21" fmla="val 10472749"/>
              <a:gd name="f22" fmla="val 4815575"/>
              <a:gd name="f23" fmla="val 12188824"/>
              <a:gd name="f24" fmla="val 5033515"/>
              <a:gd name="f25" fmla="val 254012"/>
              <a:gd name="f26" fmla="val 10458154"/>
              <a:gd name="f27" fmla="val 414682"/>
              <a:gd name="f28" fmla="val 8346010"/>
              <a:gd name="f29" fmla="val 489663"/>
              <a:gd name="f30" fmla="val 6067797"/>
              <a:gd name="f31" fmla="val 449896"/>
              <a:gd name="f32" fmla="val 3808349"/>
              <a:gd name="f33" fmla="val 410457"/>
              <a:gd name="f34" fmla="val 1716086"/>
              <a:gd name="f35" fmla="val 263923"/>
              <a:gd name="f36" fmla="val 45983"/>
              <a:gd name="f37" fmla="val 977649"/>
              <a:gd name="f38" fmla="*/ f0 1 12188825"/>
              <a:gd name="f39" fmla="*/ f1 1 5078374"/>
              <a:gd name="f40" fmla="+- f4 0 f2"/>
              <a:gd name="f41" fmla="+- f3 0 f2"/>
              <a:gd name="f42" fmla="*/ f41 1 12188825"/>
              <a:gd name="f43" fmla="*/ f40 1 5078374"/>
              <a:gd name="f44" fmla="*/ f2 1 f42"/>
              <a:gd name="f45" fmla="*/ f3 1 f42"/>
              <a:gd name="f46" fmla="*/ f2 1 f43"/>
              <a:gd name="f47" fmla="*/ f4 1 f43"/>
              <a:gd name="f48" fmla="*/ f44 f38 1"/>
              <a:gd name="f49" fmla="*/ f45 f38 1"/>
              <a:gd name="f50" fmla="*/ f47 f39 1"/>
              <a:gd name="f51" fmla="*/ f46 f39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f48" t="f51" r="f49" b="f50"/>
            <a:pathLst>
              <a:path w="12188825" h="5078374">
                <a:moveTo>
                  <a:pt x="f2" y="f2"/>
                </a:moveTo>
                <a:lnTo>
                  <a:pt x="f2" y="f5"/>
                </a:lnTo>
                <a:lnTo>
                  <a:pt x="f2" y="f6"/>
                </a:lnTo>
                <a:lnTo>
                  <a:pt x="f2" y="f7"/>
                </a:lnTo>
                <a:lnTo>
                  <a:pt x="f2" y="f8"/>
                </a:lnTo>
                <a:lnTo>
                  <a:pt x="f2" y="f4"/>
                </a:lnTo>
                <a:lnTo>
                  <a:pt x="f9" y="f4"/>
                </a:lnTo>
                <a:lnTo>
                  <a:pt x="f9" y="f10"/>
                </a:lnTo>
                <a:lnTo>
                  <a:pt x="f11" y="f10"/>
                </a:lnTo>
                <a:lnTo>
                  <a:pt x="f11" y="f12"/>
                </a:lnTo>
                <a:cubicBezTo>
                  <a:pt x="f13" y="f14"/>
                  <a:pt x="f15" y="f16"/>
                  <a:pt x="f17" y="f18"/>
                </a:cubicBezTo>
                <a:cubicBezTo>
                  <a:pt x="f19" y="f20"/>
                  <a:pt x="f21" y="f22"/>
                  <a:pt x="f23" y="f24"/>
                </a:cubicBezTo>
                <a:lnTo>
                  <a:pt x="f23" y="f8"/>
                </a:lnTo>
                <a:lnTo>
                  <a:pt x="f3" y="f8"/>
                </a:lnTo>
                <a:lnTo>
                  <a:pt x="f3" y="f5"/>
                </a:lnTo>
                <a:lnTo>
                  <a:pt x="f23" y="f5"/>
                </a:lnTo>
                <a:lnTo>
                  <a:pt x="f23" y="f25"/>
                </a:lnTo>
                <a:cubicBezTo>
                  <a:pt x="f26" y="f27"/>
                  <a:pt x="f28" y="f29"/>
                  <a:pt x="f30" y="f31"/>
                </a:cubicBezTo>
                <a:cubicBezTo>
                  <a:pt x="f32" y="f33"/>
                  <a:pt x="f34" y="f35"/>
                  <a:pt x="f11" y="f36"/>
                </a:cubicBezTo>
                <a:lnTo>
                  <a:pt x="f11" y="f37"/>
                </a:lnTo>
                <a:lnTo>
                  <a:pt x="f9" y="f37"/>
                </a:lnTo>
                <a:close/>
              </a:path>
            </a:pathLst>
          </a:custGeom>
          <a:solidFill>
            <a:srgbClr val="96D2DA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FFFFFF"/>
              </a:solidFill>
              <a:uFillTx/>
              <a:latin typeface="Euphemia"/>
            </a:endParaRP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68DFF3AA-9694-DB53-9AF3-EFACD005180E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522411" y="1371600"/>
            <a:ext cx="9144000" cy="2743200"/>
          </a:xfrm>
        </p:spPr>
        <p:txBody>
          <a:bodyPr/>
          <a:lstStyle>
            <a:lvl1pPr>
              <a:lnSpc>
                <a:spcPct val="85000"/>
              </a:lnSpc>
              <a:defRPr sz="6000">
                <a:solidFill>
                  <a:srgbClr val="000000"/>
                </a:solidFill>
              </a:defRPr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5" name="Text Placeholder 2">
            <a:extLst>
              <a:ext uri="{FF2B5EF4-FFF2-40B4-BE49-F238E27FC236}">
                <a16:creationId xmlns:a16="http://schemas.microsoft.com/office/drawing/2014/main" id="{B37538FA-5AE2-760C-E98B-08ADAEE7E228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1522411" y="4267203"/>
            <a:ext cx="7315200" cy="1066803"/>
          </a:xfrm>
        </p:spPr>
        <p:txBody>
          <a:bodyPr/>
          <a:lstStyle>
            <a:lvl1pPr marL="0" indent="0">
              <a:spcBef>
                <a:spcPts val="600"/>
              </a:spcBef>
              <a:buNone/>
              <a:defRPr sz="24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04D6FAC7-F459-CA06-1A96-4682B414C7CB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GB"/>
              <a:t>Add a footer</a:t>
            </a:r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C198081A-AA37-8DF5-51F3-3FC03BD33DCC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B1B7E7F0-2DF4-4E91-BF92-4D4F08E08174}" type="datetime1">
              <a:rPr lang="en-GB"/>
              <a:pPr lvl="0"/>
              <a:t>21/03/2023</a:t>
            </a:fld>
            <a:endParaRPr lang="en-GB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6957F48E-B195-F992-4AA8-BA6907040D98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1FD5C1D2-DC7A-4AAA-B2E0-C4C3476D82F9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5138247"/>
      </p:ext>
    </p:extLst>
  </p:cSld>
  <p:clrMapOvr>
    <a:masterClrMapping/>
  </p:clrMapOvr>
  <p:transition spd="med">
    <p:fade/>
  </p:transition>
  <p:hf sldNum="0" hdr="0" ftr="0" dt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179444-282B-77B5-DE58-DFEE9EA23664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00F9E44-A9C5-4807-9911-8801B9B4D5E4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1522411" y="1904996"/>
            <a:ext cx="4419596" cy="4267203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F564EFD-B4F3-18B9-37E4-165ABDDCE527}"/>
              </a:ext>
            </a:extLst>
          </p:cNvPr>
          <p:cNvSpPr txBox="1">
            <a:spLocks noGrp="1"/>
          </p:cNvSpPr>
          <p:nvPr>
            <p:ph idx="2"/>
          </p:nvPr>
        </p:nvSpPr>
        <p:spPr>
          <a:xfrm>
            <a:off x="6249859" y="1904996"/>
            <a:ext cx="4416552" cy="4267203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Footer Placeholder 5">
            <a:extLst>
              <a:ext uri="{FF2B5EF4-FFF2-40B4-BE49-F238E27FC236}">
                <a16:creationId xmlns:a16="http://schemas.microsoft.com/office/drawing/2014/main" id="{1DCFBB5E-6740-5DB9-4FB9-A2D0775FB9C6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GB"/>
              <a:t>Add a footer</a:t>
            </a:r>
          </a:p>
        </p:txBody>
      </p:sp>
      <p:sp>
        <p:nvSpPr>
          <p:cNvPr id="6" name="Date Placeholder 4">
            <a:extLst>
              <a:ext uri="{FF2B5EF4-FFF2-40B4-BE49-F238E27FC236}">
                <a16:creationId xmlns:a16="http://schemas.microsoft.com/office/drawing/2014/main" id="{6B8929A8-747E-4E1A-5B61-48C934C5CA9F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4CDEE2B2-799C-474D-9C53-BA36DCA9D507}" type="datetime1">
              <a:rPr lang="en-GB"/>
              <a:pPr lvl="0"/>
              <a:t>21/03/2023</a:t>
            </a:fld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6B1036B-60AD-1CBF-3507-98B65812F9B5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8F1A4E9A-9AB2-4EDD-87B9-59DBA80A346E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22591993"/>
      </p:ext>
    </p:extLst>
  </p:cSld>
  <p:clrMapOvr>
    <a:masterClrMapping/>
  </p:clrMapOvr>
  <p:transition spd="med">
    <p:fade/>
  </p:transition>
  <p:hf sldNum="0" hdr="0" ftr="0" dt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1DA118-63BF-15DD-8872-A61530946E7C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1E8DFFF-E264-6412-1B52-065449CB4A02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1522411" y="1904996"/>
            <a:ext cx="4416552" cy="685800"/>
          </a:xfrm>
        </p:spPr>
        <p:txBody>
          <a:bodyPr anchor="ctr"/>
          <a:lstStyle>
            <a:lvl1pPr marL="0" indent="0">
              <a:spcBef>
                <a:spcPts val="0"/>
              </a:spcBef>
              <a:buNone/>
              <a:defRPr b="1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55DDD20-D9DE-5BAE-99A2-34F2F21474EB}"/>
              </a:ext>
            </a:extLst>
          </p:cNvPr>
          <p:cNvSpPr txBox="1">
            <a:spLocks noGrp="1"/>
          </p:cNvSpPr>
          <p:nvPr>
            <p:ph idx="2"/>
          </p:nvPr>
        </p:nvSpPr>
        <p:spPr>
          <a:xfrm>
            <a:off x="1522411" y="2667003"/>
            <a:ext cx="4416552" cy="3505196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EFD8175B-A974-39A0-B429-E1090B5241FD}"/>
              </a:ext>
            </a:extLst>
          </p:cNvPr>
          <p:cNvSpPr txBox="1">
            <a:spLocks noGrp="1"/>
          </p:cNvSpPr>
          <p:nvPr>
            <p:ph type="body" idx="3"/>
          </p:nvPr>
        </p:nvSpPr>
        <p:spPr>
          <a:xfrm>
            <a:off x="6191749" y="1904996"/>
            <a:ext cx="4416552" cy="685800"/>
          </a:xfrm>
        </p:spPr>
        <p:txBody>
          <a:bodyPr anchor="ctr"/>
          <a:lstStyle>
            <a:lvl1pPr marL="0" indent="0">
              <a:spcBef>
                <a:spcPts val="0"/>
              </a:spcBef>
              <a:buNone/>
              <a:defRPr b="1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8FD7FE3-3516-3AF1-B473-4B2E64ADEF59}"/>
              </a:ext>
            </a:extLst>
          </p:cNvPr>
          <p:cNvSpPr txBox="1">
            <a:spLocks noGrp="1"/>
          </p:cNvSpPr>
          <p:nvPr>
            <p:ph idx="4"/>
          </p:nvPr>
        </p:nvSpPr>
        <p:spPr>
          <a:xfrm>
            <a:off x="6191749" y="2667003"/>
            <a:ext cx="4416552" cy="3505196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Footer Placeholder 7">
            <a:extLst>
              <a:ext uri="{FF2B5EF4-FFF2-40B4-BE49-F238E27FC236}">
                <a16:creationId xmlns:a16="http://schemas.microsoft.com/office/drawing/2014/main" id="{F55F7295-1A15-7757-9427-963F50CBA5C6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GB"/>
              <a:t>Add a footer</a:t>
            </a:r>
          </a:p>
        </p:txBody>
      </p:sp>
      <p:sp>
        <p:nvSpPr>
          <p:cNvPr id="8" name="Date Placeholder 6">
            <a:extLst>
              <a:ext uri="{FF2B5EF4-FFF2-40B4-BE49-F238E27FC236}">
                <a16:creationId xmlns:a16="http://schemas.microsoft.com/office/drawing/2014/main" id="{72D31D91-3DB3-3C5F-ACB9-6F336A963FE4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10A1C8AA-DBF9-4A52-B59B-E2EA4F571264}" type="datetime1">
              <a:rPr lang="en-GB"/>
              <a:pPr lvl="0"/>
              <a:t>21/03/2023</a:t>
            </a:fld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581752A-FE88-1DCF-F64A-FDB4C7ED5581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BC03C18C-D9AE-4AAC-9B0A-B4515A1B6F2E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950500"/>
      </p:ext>
    </p:extLst>
  </p:cSld>
  <p:clrMapOvr>
    <a:masterClrMapping/>
  </p:clrMapOvr>
  <p:transition spd="med">
    <p:fade/>
  </p:transition>
  <p:hf sldNum="0" hdr="0" ftr="0" dt="0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DE61C9-2F9E-EB63-83DF-90939BE9AD29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B72D2A6F-9EDC-D064-A040-284152D2FDC2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GB"/>
              <a:t>Add a footer</a:t>
            </a:r>
          </a:p>
        </p:txBody>
      </p:sp>
      <p:sp>
        <p:nvSpPr>
          <p:cNvPr id="4" name="Date Placeholder 2">
            <a:extLst>
              <a:ext uri="{FF2B5EF4-FFF2-40B4-BE49-F238E27FC236}">
                <a16:creationId xmlns:a16="http://schemas.microsoft.com/office/drawing/2014/main" id="{8CC0C12D-0759-2136-FD9A-E5A0E5ABEF3C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2A2D07EB-623C-4229-A3F1-4ABAD45C412B}" type="datetime1">
              <a:rPr lang="en-GB"/>
              <a:pPr lvl="0"/>
              <a:t>21/03/2023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BA9BE01-D5D8-E2E1-2675-611652F84861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A9665206-1AA5-4666-BEB9-E11DF19F072B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17950476"/>
      </p:ext>
    </p:extLst>
  </p:cSld>
  <p:clrMapOvr>
    <a:masterClrMapping/>
  </p:clrMapOvr>
  <p:transition spd="med">
    <p:fade/>
  </p:transition>
  <p:hf sldNum="0" hdr="0" ftr="0" dt="0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2">
            <a:extLst>
              <a:ext uri="{FF2B5EF4-FFF2-40B4-BE49-F238E27FC236}">
                <a16:creationId xmlns:a16="http://schemas.microsoft.com/office/drawing/2014/main" id="{38D3954B-B0CE-C9CB-88F1-10D9883265F9}"/>
              </a:ext>
            </a:extLst>
          </p:cNvPr>
          <p:cNvSpPr/>
          <p:nvPr/>
        </p:nvSpPr>
        <p:spPr>
          <a:xfrm flipV="1">
            <a:off x="0" y="6096003"/>
            <a:ext cx="12188823" cy="761996"/>
          </a:xfrm>
          <a:custGeom>
            <a:avLst/>
            <a:gdLst>
              <a:gd name="f0" fmla="val w"/>
              <a:gd name="f1" fmla="val h"/>
              <a:gd name="f2" fmla="val 0"/>
              <a:gd name="f3" fmla="val 12188824"/>
              <a:gd name="f4" fmla="val 762000"/>
              <a:gd name="f5" fmla="val 1772814"/>
              <a:gd name="f6" fmla="val 590385"/>
              <a:gd name="f7" fmla="val 3864933"/>
              <a:gd name="f8" fmla="val 491506"/>
              <a:gd name="f9" fmla="val 6105606"/>
              <a:gd name="f10" fmla="val 8336849"/>
              <a:gd name="f11" fmla="val 10420784"/>
              <a:gd name="f12" fmla="val 589555"/>
              <a:gd name="f13" fmla="val 759776"/>
              <a:gd name="f14" fmla="*/ f0 1 12188824"/>
              <a:gd name="f15" fmla="*/ f1 1 762000"/>
              <a:gd name="f16" fmla="+- f4 0 f2"/>
              <a:gd name="f17" fmla="+- f3 0 f2"/>
              <a:gd name="f18" fmla="*/ f17 1 12188824"/>
              <a:gd name="f19" fmla="*/ f16 1 762000"/>
              <a:gd name="f20" fmla="*/ f2 1 f18"/>
              <a:gd name="f21" fmla="*/ f3 1 f18"/>
              <a:gd name="f22" fmla="*/ f2 1 f19"/>
              <a:gd name="f23" fmla="*/ f4 1 f19"/>
              <a:gd name="f24" fmla="*/ f20 f14 1"/>
              <a:gd name="f25" fmla="*/ f21 f14 1"/>
              <a:gd name="f26" fmla="*/ f23 f15 1"/>
              <a:gd name="f27" fmla="*/ f22 f15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f24" t="f27" r="f25" b="f26"/>
            <a:pathLst>
              <a:path w="12188824" h="762000">
                <a:moveTo>
                  <a:pt x="f2" y="f4"/>
                </a:moveTo>
                <a:cubicBezTo>
                  <a:pt x="f5" y="f6"/>
                  <a:pt x="f7" y="f8"/>
                  <a:pt x="f9" y="f8"/>
                </a:cubicBezTo>
                <a:cubicBezTo>
                  <a:pt x="f10" y="f8"/>
                  <a:pt x="f11" y="f12"/>
                  <a:pt x="f3" y="f13"/>
                </a:cubicBezTo>
                <a:lnTo>
                  <a:pt x="f3" y="f2"/>
                </a:lnTo>
                <a:lnTo>
                  <a:pt x="f2" y="f2"/>
                </a:lnTo>
                <a:close/>
              </a:path>
            </a:pathLst>
          </a:custGeom>
          <a:solidFill>
            <a:srgbClr val="EAF6F8">
              <a:alpha val="70000"/>
            </a:srgbClr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FFFFFF"/>
              </a:solidFill>
              <a:uFillTx/>
              <a:latin typeface="Euphemia"/>
            </a:endParaRPr>
          </a:p>
        </p:txBody>
      </p:sp>
      <p:sp>
        <p:nvSpPr>
          <p:cNvPr id="3" name="Rectangle 12">
            <a:extLst>
              <a:ext uri="{FF2B5EF4-FFF2-40B4-BE49-F238E27FC236}">
                <a16:creationId xmlns:a16="http://schemas.microsoft.com/office/drawing/2014/main" id="{DDAAD673-49B1-75AA-A868-35AA05BD8A31}"/>
              </a:ext>
            </a:extLst>
          </p:cNvPr>
          <p:cNvSpPr/>
          <p:nvPr/>
        </p:nvSpPr>
        <p:spPr>
          <a:xfrm flipV="1">
            <a:off x="0" y="6158959"/>
            <a:ext cx="12188823" cy="699040"/>
          </a:xfrm>
          <a:custGeom>
            <a:avLst/>
            <a:gdLst>
              <a:gd name="f0" fmla="val w"/>
              <a:gd name="f1" fmla="val h"/>
              <a:gd name="f2" fmla="val 0"/>
              <a:gd name="f3" fmla="val 12188823"/>
              <a:gd name="f4" fmla="val 699040"/>
              <a:gd name="f5" fmla="val 609601"/>
              <a:gd name="f6" fmla="val 1772814"/>
              <a:gd name="f7" fmla="val 437986"/>
              <a:gd name="f8" fmla="val 4065905"/>
              <a:gd name="f9" fmla="val 369154"/>
              <a:gd name="f10" fmla="val 6105606"/>
              <a:gd name="f11" fmla="val 384827"/>
              <a:gd name="f12" fmla="val 8126376"/>
              <a:gd name="f13" fmla="val 400355"/>
              <a:gd name="f14" fmla="val 10427037"/>
              <a:gd name="f15" fmla="val 530961"/>
              <a:gd name="f16" fmla="*/ f0 1 12188823"/>
              <a:gd name="f17" fmla="*/ f1 1 699040"/>
              <a:gd name="f18" fmla="+- f4 0 f2"/>
              <a:gd name="f19" fmla="+- f3 0 f2"/>
              <a:gd name="f20" fmla="*/ f19 1 12188823"/>
              <a:gd name="f21" fmla="*/ f18 1 699040"/>
              <a:gd name="f22" fmla="*/ f2 1 f20"/>
              <a:gd name="f23" fmla="*/ f3 1 f20"/>
              <a:gd name="f24" fmla="*/ f2 1 f21"/>
              <a:gd name="f25" fmla="*/ f4 1 f21"/>
              <a:gd name="f26" fmla="*/ f22 f16 1"/>
              <a:gd name="f27" fmla="*/ f23 f16 1"/>
              <a:gd name="f28" fmla="*/ f25 f17 1"/>
              <a:gd name="f29" fmla="*/ f24 f17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f26" t="f29" r="f27" b="f28"/>
            <a:pathLst>
              <a:path w="12188823" h="699040">
                <a:moveTo>
                  <a:pt x="f3" y="f4"/>
                </a:moveTo>
                <a:lnTo>
                  <a:pt x="f3" y="f2"/>
                </a:lnTo>
                <a:lnTo>
                  <a:pt x="f2" y="f2"/>
                </a:lnTo>
                <a:lnTo>
                  <a:pt x="f2" y="f5"/>
                </a:lnTo>
                <a:cubicBezTo>
                  <a:pt x="f6" y="f7"/>
                  <a:pt x="f8" y="f9"/>
                  <a:pt x="f10" y="f11"/>
                </a:cubicBezTo>
                <a:cubicBezTo>
                  <a:pt x="f12" y="f13"/>
                  <a:pt x="f14" y="f15"/>
                  <a:pt x="f3" y="f4"/>
                </a:cubicBezTo>
                <a:close/>
              </a:path>
            </a:pathLst>
          </a:custGeom>
          <a:solidFill>
            <a:srgbClr val="0D0D0D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FFFFFF"/>
              </a:solidFill>
              <a:uFillTx/>
              <a:latin typeface="Euphemia"/>
            </a:endParaRPr>
          </a:p>
        </p:txBody>
      </p:sp>
      <p:sp>
        <p:nvSpPr>
          <p:cNvPr id="4" name="Footer Placeholder 2">
            <a:extLst>
              <a:ext uri="{FF2B5EF4-FFF2-40B4-BE49-F238E27FC236}">
                <a16:creationId xmlns:a16="http://schemas.microsoft.com/office/drawing/2014/main" id="{70EAAAC8-194A-8354-65A5-53F66D17AD85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pPr lvl="0"/>
            <a:r>
              <a:rPr lang="en-GB"/>
              <a:t>Add a footer</a:t>
            </a:r>
          </a:p>
        </p:txBody>
      </p:sp>
      <p:sp>
        <p:nvSpPr>
          <p:cNvPr id="5" name="Date Placeholder 1">
            <a:extLst>
              <a:ext uri="{FF2B5EF4-FFF2-40B4-BE49-F238E27FC236}">
                <a16:creationId xmlns:a16="http://schemas.microsoft.com/office/drawing/2014/main" id="{9963242A-6219-E2D4-B6DD-B397B537879F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pPr lvl="0"/>
            <a:fld id="{CA0BB83F-D0BD-4C67-A4F1-2C6BE34E1D81}" type="datetime1">
              <a:rPr lang="en-GB"/>
              <a:pPr lvl="0"/>
              <a:t>21/03/2023</a:t>
            </a:fld>
            <a:endParaRPr lang="en-GB"/>
          </a:p>
        </p:txBody>
      </p:sp>
      <p:sp>
        <p:nvSpPr>
          <p:cNvPr id="6" name="Slide Number Placeholder 3">
            <a:extLst>
              <a:ext uri="{FF2B5EF4-FFF2-40B4-BE49-F238E27FC236}">
                <a16:creationId xmlns:a16="http://schemas.microsoft.com/office/drawing/2014/main" id="{851F8644-59AE-6643-4DAB-A19A82A0F881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pPr lvl="0"/>
            <a:fld id="{1BF17AFC-0954-431D-8745-2EBC7471D0E2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79328651"/>
      </p:ext>
    </p:extLst>
  </p:cSld>
  <p:clrMapOvr>
    <a:masterClrMapping/>
  </p:clrMapOvr>
  <p:transition spd="med">
    <p:fade/>
  </p:transition>
  <p:hf sldNum="0" hdr="0" ftr="0" dt="0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2">
            <a:extLst>
              <a:ext uri="{FF2B5EF4-FFF2-40B4-BE49-F238E27FC236}">
                <a16:creationId xmlns:a16="http://schemas.microsoft.com/office/drawing/2014/main" id="{585C4E13-738D-849E-FC35-666B1312B5FB}"/>
              </a:ext>
            </a:extLst>
          </p:cNvPr>
          <p:cNvSpPr/>
          <p:nvPr/>
        </p:nvSpPr>
        <p:spPr>
          <a:xfrm>
            <a:off x="7466011" y="0"/>
            <a:ext cx="4722802" cy="6353187"/>
          </a:xfrm>
          <a:custGeom>
            <a:avLst/>
            <a:gdLst>
              <a:gd name="f0" fmla="val w"/>
              <a:gd name="f1" fmla="val h"/>
              <a:gd name="f2" fmla="val 0"/>
              <a:gd name="f3" fmla="val 4722806"/>
              <a:gd name="f4" fmla="val 6353183"/>
              <a:gd name="f5" fmla="val 6098225"/>
              <a:gd name="f6" fmla="val 3319459"/>
              <a:gd name="f7" fmla="val 6233334"/>
              <a:gd name="f8" fmla="val 1717095"/>
              <a:gd name="f9" fmla="val 6322975"/>
              <a:gd name="f10" fmla="*/ f0 1 4722806"/>
              <a:gd name="f11" fmla="*/ f1 1 6353183"/>
              <a:gd name="f12" fmla="+- f4 0 f2"/>
              <a:gd name="f13" fmla="+- f3 0 f2"/>
              <a:gd name="f14" fmla="*/ f13 1 4722806"/>
              <a:gd name="f15" fmla="*/ f12 1 6353183"/>
              <a:gd name="f16" fmla="*/ f2 1 f14"/>
              <a:gd name="f17" fmla="*/ f3 1 f14"/>
              <a:gd name="f18" fmla="*/ f2 1 f15"/>
              <a:gd name="f19" fmla="*/ f4 1 f15"/>
              <a:gd name="f20" fmla="*/ f16 f10 1"/>
              <a:gd name="f21" fmla="*/ f17 f10 1"/>
              <a:gd name="f22" fmla="*/ f19 f11 1"/>
              <a:gd name="f23" fmla="*/ f18 f11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f20" t="f23" r="f21" b="f22"/>
            <a:pathLst>
              <a:path w="4722806" h="6353183">
                <a:moveTo>
                  <a:pt x="f2" y="f2"/>
                </a:moveTo>
                <a:lnTo>
                  <a:pt x="f3" y="f2"/>
                </a:lnTo>
                <a:lnTo>
                  <a:pt x="f3" y="f5"/>
                </a:lnTo>
                <a:cubicBezTo>
                  <a:pt x="f6" y="f7"/>
                  <a:pt x="f8" y="f9"/>
                  <a:pt x="f2" y="f4"/>
                </a:cubicBezTo>
                <a:close/>
              </a:path>
            </a:pathLst>
          </a:custGeom>
          <a:solidFill>
            <a:srgbClr val="52B5C2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FFFFFF"/>
              </a:solidFill>
              <a:uFillTx/>
              <a:latin typeface="Euphemia"/>
            </a:endParaRPr>
          </a:p>
        </p:txBody>
      </p:sp>
      <p:sp>
        <p:nvSpPr>
          <p:cNvPr id="3" name="Rectangle 12">
            <a:extLst>
              <a:ext uri="{FF2B5EF4-FFF2-40B4-BE49-F238E27FC236}">
                <a16:creationId xmlns:a16="http://schemas.microsoft.com/office/drawing/2014/main" id="{DCA74627-10E1-32CA-759F-7FC44350DF3D}"/>
              </a:ext>
            </a:extLst>
          </p:cNvPr>
          <p:cNvSpPr/>
          <p:nvPr/>
        </p:nvSpPr>
        <p:spPr>
          <a:xfrm flipV="1">
            <a:off x="0" y="6096003"/>
            <a:ext cx="12188823" cy="761996"/>
          </a:xfrm>
          <a:custGeom>
            <a:avLst/>
            <a:gdLst>
              <a:gd name="f0" fmla="val w"/>
              <a:gd name="f1" fmla="val h"/>
              <a:gd name="f2" fmla="val 0"/>
              <a:gd name="f3" fmla="val 12188824"/>
              <a:gd name="f4" fmla="val 762000"/>
              <a:gd name="f5" fmla="val 1772814"/>
              <a:gd name="f6" fmla="val 590385"/>
              <a:gd name="f7" fmla="val 3864933"/>
              <a:gd name="f8" fmla="val 491506"/>
              <a:gd name="f9" fmla="val 6105606"/>
              <a:gd name="f10" fmla="val 8336849"/>
              <a:gd name="f11" fmla="val 10420784"/>
              <a:gd name="f12" fmla="val 589555"/>
              <a:gd name="f13" fmla="val 759776"/>
              <a:gd name="f14" fmla="*/ f0 1 12188824"/>
              <a:gd name="f15" fmla="*/ f1 1 762000"/>
              <a:gd name="f16" fmla="+- f4 0 f2"/>
              <a:gd name="f17" fmla="+- f3 0 f2"/>
              <a:gd name="f18" fmla="*/ f17 1 12188824"/>
              <a:gd name="f19" fmla="*/ f16 1 762000"/>
              <a:gd name="f20" fmla="*/ f2 1 f18"/>
              <a:gd name="f21" fmla="*/ f3 1 f18"/>
              <a:gd name="f22" fmla="*/ f2 1 f19"/>
              <a:gd name="f23" fmla="*/ f4 1 f19"/>
              <a:gd name="f24" fmla="*/ f20 f14 1"/>
              <a:gd name="f25" fmla="*/ f21 f14 1"/>
              <a:gd name="f26" fmla="*/ f23 f15 1"/>
              <a:gd name="f27" fmla="*/ f22 f15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f24" t="f27" r="f25" b="f26"/>
            <a:pathLst>
              <a:path w="12188824" h="762000">
                <a:moveTo>
                  <a:pt x="f2" y="f4"/>
                </a:moveTo>
                <a:cubicBezTo>
                  <a:pt x="f5" y="f6"/>
                  <a:pt x="f7" y="f8"/>
                  <a:pt x="f9" y="f8"/>
                </a:cubicBezTo>
                <a:cubicBezTo>
                  <a:pt x="f10" y="f8"/>
                  <a:pt x="f11" y="f12"/>
                  <a:pt x="f3" y="f13"/>
                </a:cubicBezTo>
                <a:lnTo>
                  <a:pt x="f3" y="f2"/>
                </a:lnTo>
                <a:lnTo>
                  <a:pt x="f2" y="f2"/>
                </a:lnTo>
                <a:close/>
              </a:path>
            </a:pathLst>
          </a:custGeom>
          <a:solidFill>
            <a:srgbClr val="EAF6F8">
              <a:alpha val="70000"/>
            </a:srgbClr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FFFFFF"/>
              </a:solidFill>
              <a:uFillTx/>
              <a:latin typeface="Euphemia"/>
            </a:endParaRPr>
          </a:p>
        </p:txBody>
      </p:sp>
      <p:sp>
        <p:nvSpPr>
          <p:cNvPr id="4" name="Rectangle 12">
            <a:extLst>
              <a:ext uri="{FF2B5EF4-FFF2-40B4-BE49-F238E27FC236}">
                <a16:creationId xmlns:a16="http://schemas.microsoft.com/office/drawing/2014/main" id="{935291C1-3825-62E8-E201-9C2D84C2CEEA}"/>
              </a:ext>
            </a:extLst>
          </p:cNvPr>
          <p:cNvSpPr/>
          <p:nvPr/>
        </p:nvSpPr>
        <p:spPr>
          <a:xfrm flipV="1">
            <a:off x="0" y="6158959"/>
            <a:ext cx="12188823" cy="699040"/>
          </a:xfrm>
          <a:custGeom>
            <a:avLst/>
            <a:gdLst>
              <a:gd name="f0" fmla="val w"/>
              <a:gd name="f1" fmla="val h"/>
              <a:gd name="f2" fmla="val 0"/>
              <a:gd name="f3" fmla="val 12188823"/>
              <a:gd name="f4" fmla="val 699040"/>
              <a:gd name="f5" fmla="val 609601"/>
              <a:gd name="f6" fmla="val 1772814"/>
              <a:gd name="f7" fmla="val 437986"/>
              <a:gd name="f8" fmla="val 4065905"/>
              <a:gd name="f9" fmla="val 369154"/>
              <a:gd name="f10" fmla="val 6105606"/>
              <a:gd name="f11" fmla="val 384827"/>
              <a:gd name="f12" fmla="val 8126376"/>
              <a:gd name="f13" fmla="val 400355"/>
              <a:gd name="f14" fmla="val 10427037"/>
              <a:gd name="f15" fmla="val 530961"/>
              <a:gd name="f16" fmla="*/ f0 1 12188823"/>
              <a:gd name="f17" fmla="*/ f1 1 699040"/>
              <a:gd name="f18" fmla="+- f4 0 f2"/>
              <a:gd name="f19" fmla="+- f3 0 f2"/>
              <a:gd name="f20" fmla="*/ f19 1 12188823"/>
              <a:gd name="f21" fmla="*/ f18 1 699040"/>
              <a:gd name="f22" fmla="*/ f2 1 f20"/>
              <a:gd name="f23" fmla="*/ f3 1 f20"/>
              <a:gd name="f24" fmla="*/ f2 1 f21"/>
              <a:gd name="f25" fmla="*/ f4 1 f21"/>
              <a:gd name="f26" fmla="*/ f22 f16 1"/>
              <a:gd name="f27" fmla="*/ f23 f16 1"/>
              <a:gd name="f28" fmla="*/ f25 f17 1"/>
              <a:gd name="f29" fmla="*/ f24 f17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f26" t="f29" r="f27" b="f28"/>
            <a:pathLst>
              <a:path w="12188823" h="699040">
                <a:moveTo>
                  <a:pt x="f3" y="f4"/>
                </a:moveTo>
                <a:lnTo>
                  <a:pt x="f3" y="f2"/>
                </a:lnTo>
                <a:lnTo>
                  <a:pt x="f2" y="f2"/>
                </a:lnTo>
                <a:lnTo>
                  <a:pt x="f2" y="f5"/>
                </a:lnTo>
                <a:cubicBezTo>
                  <a:pt x="f6" y="f7"/>
                  <a:pt x="f8" y="f9"/>
                  <a:pt x="f10" y="f11"/>
                </a:cubicBezTo>
                <a:cubicBezTo>
                  <a:pt x="f12" y="f13"/>
                  <a:pt x="f14" y="f15"/>
                  <a:pt x="f3" y="f4"/>
                </a:cubicBezTo>
                <a:close/>
              </a:path>
            </a:pathLst>
          </a:custGeom>
          <a:solidFill>
            <a:srgbClr val="0D0D0D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FFFFFF"/>
              </a:solidFill>
              <a:uFillTx/>
              <a:latin typeface="Euphemia"/>
            </a:endParaRP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683810BA-E78D-3B1D-44B0-909252C0C50C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7923211" y="457200"/>
            <a:ext cx="3781437" cy="3276596"/>
          </a:xfrm>
        </p:spPr>
        <p:txBody>
          <a:bodyPr>
            <a:noAutofit/>
          </a:bodyPr>
          <a:lstStyle>
            <a:lvl1pPr>
              <a:defRPr sz="4000">
                <a:solidFill>
                  <a:srgbClr val="000000"/>
                </a:solidFill>
              </a:defRPr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3944B41E-4F92-72B7-B005-FCE87D87AF3C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608011" y="457200"/>
            <a:ext cx="6324603" cy="5333996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Text Placeholder 3">
            <a:extLst>
              <a:ext uri="{FF2B5EF4-FFF2-40B4-BE49-F238E27FC236}">
                <a16:creationId xmlns:a16="http://schemas.microsoft.com/office/drawing/2014/main" id="{D1C7F399-CCB3-DFB8-6AAF-953CC52922B2}"/>
              </a:ext>
            </a:extLst>
          </p:cNvPr>
          <p:cNvSpPr txBox="1">
            <a:spLocks noGrp="1"/>
          </p:cNvSpPr>
          <p:nvPr>
            <p:ph type="body" idx="2"/>
          </p:nvPr>
        </p:nvSpPr>
        <p:spPr>
          <a:xfrm>
            <a:off x="7923211" y="3962396"/>
            <a:ext cx="3781437" cy="1828800"/>
          </a:xfrm>
        </p:spPr>
        <p:txBody>
          <a:bodyPr/>
          <a:lstStyle>
            <a:lvl1pPr marL="0" indent="0">
              <a:spcBef>
                <a:spcPts val="1200"/>
              </a:spcBef>
              <a:buNone/>
              <a:defRPr sz="18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Footer Placeholder 5">
            <a:extLst>
              <a:ext uri="{FF2B5EF4-FFF2-40B4-BE49-F238E27FC236}">
                <a16:creationId xmlns:a16="http://schemas.microsoft.com/office/drawing/2014/main" id="{749929CA-C574-AF5D-3C56-987C69D7BAF1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pPr lvl="0"/>
            <a:r>
              <a:rPr lang="en-GB"/>
              <a:t>Add a footer</a:t>
            </a:r>
          </a:p>
        </p:txBody>
      </p:sp>
      <p:sp>
        <p:nvSpPr>
          <p:cNvPr id="9" name="Date Placeholder 4">
            <a:extLst>
              <a:ext uri="{FF2B5EF4-FFF2-40B4-BE49-F238E27FC236}">
                <a16:creationId xmlns:a16="http://schemas.microsoft.com/office/drawing/2014/main" id="{75E56E62-4EC1-397A-8120-F39F89DDBD00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pPr lvl="0"/>
            <a:fld id="{E9679FC9-B813-4EF4-B3E1-141189366D2D}" type="datetime1">
              <a:rPr lang="en-GB"/>
              <a:pPr lvl="0"/>
              <a:t>21/03/2023</a:t>
            </a:fld>
            <a:endParaRPr lang="en-GB"/>
          </a:p>
        </p:txBody>
      </p:sp>
      <p:sp>
        <p:nvSpPr>
          <p:cNvPr id="10" name="Slide Number Placeholder 6">
            <a:extLst>
              <a:ext uri="{FF2B5EF4-FFF2-40B4-BE49-F238E27FC236}">
                <a16:creationId xmlns:a16="http://schemas.microsoft.com/office/drawing/2014/main" id="{AED70C3E-2C4D-0765-529E-A795BDF4213C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pPr lvl="0"/>
            <a:fld id="{AECA229B-B84E-4494-B517-4BE32E11AA88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00978069"/>
      </p:ext>
    </p:extLst>
  </p:cSld>
  <p:clrMapOvr>
    <a:masterClrMapping/>
  </p:clrMapOvr>
  <p:transition spd="med">
    <p:fad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2">
            <a:extLst>
              <a:ext uri="{FF2B5EF4-FFF2-40B4-BE49-F238E27FC236}">
                <a16:creationId xmlns:a16="http://schemas.microsoft.com/office/drawing/2014/main" id="{6D659CBF-929C-4B56-B055-4A2EEE6CB00B}"/>
              </a:ext>
            </a:extLst>
          </p:cNvPr>
          <p:cNvSpPr/>
          <p:nvPr/>
        </p:nvSpPr>
        <p:spPr>
          <a:xfrm>
            <a:off x="7466011" y="0"/>
            <a:ext cx="4722802" cy="6353187"/>
          </a:xfrm>
          <a:custGeom>
            <a:avLst/>
            <a:gdLst>
              <a:gd name="f0" fmla="val w"/>
              <a:gd name="f1" fmla="val h"/>
              <a:gd name="f2" fmla="val 0"/>
              <a:gd name="f3" fmla="val 4722806"/>
              <a:gd name="f4" fmla="val 6353183"/>
              <a:gd name="f5" fmla="val 6098225"/>
              <a:gd name="f6" fmla="val 3319459"/>
              <a:gd name="f7" fmla="val 6233334"/>
              <a:gd name="f8" fmla="val 1717095"/>
              <a:gd name="f9" fmla="val 6322975"/>
              <a:gd name="f10" fmla="*/ f0 1 4722806"/>
              <a:gd name="f11" fmla="*/ f1 1 6353183"/>
              <a:gd name="f12" fmla="+- f4 0 f2"/>
              <a:gd name="f13" fmla="+- f3 0 f2"/>
              <a:gd name="f14" fmla="*/ f13 1 4722806"/>
              <a:gd name="f15" fmla="*/ f12 1 6353183"/>
              <a:gd name="f16" fmla="*/ f2 1 f14"/>
              <a:gd name="f17" fmla="*/ f3 1 f14"/>
              <a:gd name="f18" fmla="*/ f2 1 f15"/>
              <a:gd name="f19" fmla="*/ f4 1 f15"/>
              <a:gd name="f20" fmla="*/ f16 f10 1"/>
              <a:gd name="f21" fmla="*/ f17 f10 1"/>
              <a:gd name="f22" fmla="*/ f19 f11 1"/>
              <a:gd name="f23" fmla="*/ f18 f11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f20" t="f23" r="f21" b="f22"/>
            <a:pathLst>
              <a:path w="4722806" h="6353183">
                <a:moveTo>
                  <a:pt x="f2" y="f2"/>
                </a:moveTo>
                <a:lnTo>
                  <a:pt x="f3" y="f2"/>
                </a:lnTo>
                <a:lnTo>
                  <a:pt x="f3" y="f5"/>
                </a:lnTo>
                <a:cubicBezTo>
                  <a:pt x="f6" y="f7"/>
                  <a:pt x="f8" y="f9"/>
                  <a:pt x="f2" y="f4"/>
                </a:cubicBezTo>
                <a:close/>
              </a:path>
            </a:pathLst>
          </a:custGeom>
          <a:solidFill>
            <a:srgbClr val="52B5C2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FFFFFF"/>
              </a:solidFill>
              <a:uFillTx/>
              <a:latin typeface="Euphemia"/>
            </a:endParaRPr>
          </a:p>
        </p:txBody>
      </p:sp>
      <p:sp>
        <p:nvSpPr>
          <p:cNvPr id="3" name="Rectangle 12">
            <a:extLst>
              <a:ext uri="{FF2B5EF4-FFF2-40B4-BE49-F238E27FC236}">
                <a16:creationId xmlns:a16="http://schemas.microsoft.com/office/drawing/2014/main" id="{95632A87-14C4-4A5F-714F-EC015F27432D}"/>
              </a:ext>
            </a:extLst>
          </p:cNvPr>
          <p:cNvSpPr/>
          <p:nvPr/>
        </p:nvSpPr>
        <p:spPr>
          <a:xfrm flipV="1">
            <a:off x="0" y="6096003"/>
            <a:ext cx="12188823" cy="761996"/>
          </a:xfrm>
          <a:custGeom>
            <a:avLst/>
            <a:gdLst>
              <a:gd name="f0" fmla="val w"/>
              <a:gd name="f1" fmla="val h"/>
              <a:gd name="f2" fmla="val 0"/>
              <a:gd name="f3" fmla="val 12188824"/>
              <a:gd name="f4" fmla="val 762000"/>
              <a:gd name="f5" fmla="val 1772814"/>
              <a:gd name="f6" fmla="val 590385"/>
              <a:gd name="f7" fmla="val 3864933"/>
              <a:gd name="f8" fmla="val 491506"/>
              <a:gd name="f9" fmla="val 6105606"/>
              <a:gd name="f10" fmla="val 8336849"/>
              <a:gd name="f11" fmla="val 10420784"/>
              <a:gd name="f12" fmla="val 589555"/>
              <a:gd name="f13" fmla="val 759776"/>
              <a:gd name="f14" fmla="*/ f0 1 12188824"/>
              <a:gd name="f15" fmla="*/ f1 1 762000"/>
              <a:gd name="f16" fmla="+- f4 0 f2"/>
              <a:gd name="f17" fmla="+- f3 0 f2"/>
              <a:gd name="f18" fmla="*/ f17 1 12188824"/>
              <a:gd name="f19" fmla="*/ f16 1 762000"/>
              <a:gd name="f20" fmla="*/ f2 1 f18"/>
              <a:gd name="f21" fmla="*/ f3 1 f18"/>
              <a:gd name="f22" fmla="*/ f2 1 f19"/>
              <a:gd name="f23" fmla="*/ f4 1 f19"/>
              <a:gd name="f24" fmla="*/ f20 f14 1"/>
              <a:gd name="f25" fmla="*/ f21 f14 1"/>
              <a:gd name="f26" fmla="*/ f23 f15 1"/>
              <a:gd name="f27" fmla="*/ f22 f15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f24" t="f27" r="f25" b="f26"/>
            <a:pathLst>
              <a:path w="12188824" h="762000">
                <a:moveTo>
                  <a:pt x="f2" y="f4"/>
                </a:moveTo>
                <a:cubicBezTo>
                  <a:pt x="f5" y="f6"/>
                  <a:pt x="f7" y="f8"/>
                  <a:pt x="f9" y="f8"/>
                </a:cubicBezTo>
                <a:cubicBezTo>
                  <a:pt x="f10" y="f8"/>
                  <a:pt x="f11" y="f12"/>
                  <a:pt x="f3" y="f13"/>
                </a:cubicBezTo>
                <a:lnTo>
                  <a:pt x="f3" y="f2"/>
                </a:lnTo>
                <a:lnTo>
                  <a:pt x="f2" y="f2"/>
                </a:lnTo>
                <a:close/>
              </a:path>
            </a:pathLst>
          </a:custGeom>
          <a:solidFill>
            <a:srgbClr val="EAF6F8">
              <a:alpha val="70000"/>
            </a:srgbClr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FFFFFF"/>
              </a:solidFill>
              <a:uFillTx/>
              <a:latin typeface="Euphemia"/>
            </a:endParaRPr>
          </a:p>
        </p:txBody>
      </p:sp>
      <p:sp>
        <p:nvSpPr>
          <p:cNvPr id="4" name="Rectangle 12">
            <a:extLst>
              <a:ext uri="{FF2B5EF4-FFF2-40B4-BE49-F238E27FC236}">
                <a16:creationId xmlns:a16="http://schemas.microsoft.com/office/drawing/2014/main" id="{F0615C6D-7ACB-88A3-EE68-1ECF19A6B1E0}"/>
              </a:ext>
            </a:extLst>
          </p:cNvPr>
          <p:cNvSpPr/>
          <p:nvPr/>
        </p:nvSpPr>
        <p:spPr>
          <a:xfrm flipV="1">
            <a:off x="0" y="6158959"/>
            <a:ext cx="12188823" cy="699040"/>
          </a:xfrm>
          <a:custGeom>
            <a:avLst/>
            <a:gdLst>
              <a:gd name="f0" fmla="val w"/>
              <a:gd name="f1" fmla="val h"/>
              <a:gd name="f2" fmla="val 0"/>
              <a:gd name="f3" fmla="val 12188823"/>
              <a:gd name="f4" fmla="val 699040"/>
              <a:gd name="f5" fmla="val 609601"/>
              <a:gd name="f6" fmla="val 1772814"/>
              <a:gd name="f7" fmla="val 437986"/>
              <a:gd name="f8" fmla="val 4065905"/>
              <a:gd name="f9" fmla="val 369154"/>
              <a:gd name="f10" fmla="val 6105606"/>
              <a:gd name="f11" fmla="val 384827"/>
              <a:gd name="f12" fmla="val 8126376"/>
              <a:gd name="f13" fmla="val 400355"/>
              <a:gd name="f14" fmla="val 10427037"/>
              <a:gd name="f15" fmla="val 530961"/>
              <a:gd name="f16" fmla="*/ f0 1 12188823"/>
              <a:gd name="f17" fmla="*/ f1 1 699040"/>
              <a:gd name="f18" fmla="+- f4 0 f2"/>
              <a:gd name="f19" fmla="+- f3 0 f2"/>
              <a:gd name="f20" fmla="*/ f19 1 12188823"/>
              <a:gd name="f21" fmla="*/ f18 1 699040"/>
              <a:gd name="f22" fmla="*/ f2 1 f20"/>
              <a:gd name="f23" fmla="*/ f3 1 f20"/>
              <a:gd name="f24" fmla="*/ f2 1 f21"/>
              <a:gd name="f25" fmla="*/ f4 1 f21"/>
              <a:gd name="f26" fmla="*/ f22 f16 1"/>
              <a:gd name="f27" fmla="*/ f23 f16 1"/>
              <a:gd name="f28" fmla="*/ f25 f17 1"/>
              <a:gd name="f29" fmla="*/ f24 f17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f26" t="f29" r="f27" b="f28"/>
            <a:pathLst>
              <a:path w="12188823" h="699040">
                <a:moveTo>
                  <a:pt x="f3" y="f4"/>
                </a:moveTo>
                <a:lnTo>
                  <a:pt x="f3" y="f2"/>
                </a:lnTo>
                <a:lnTo>
                  <a:pt x="f2" y="f2"/>
                </a:lnTo>
                <a:lnTo>
                  <a:pt x="f2" y="f5"/>
                </a:lnTo>
                <a:cubicBezTo>
                  <a:pt x="f6" y="f7"/>
                  <a:pt x="f8" y="f9"/>
                  <a:pt x="f10" y="f11"/>
                </a:cubicBezTo>
                <a:cubicBezTo>
                  <a:pt x="f12" y="f13"/>
                  <a:pt x="f14" y="f15"/>
                  <a:pt x="f3" y="f4"/>
                </a:cubicBezTo>
                <a:close/>
              </a:path>
            </a:pathLst>
          </a:custGeom>
          <a:solidFill>
            <a:srgbClr val="0D0D0D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FFFFFF"/>
              </a:solidFill>
              <a:uFillTx/>
              <a:latin typeface="Euphemia"/>
            </a:endParaRP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400062D7-5855-B8D4-CB7E-FFFAB2E5C453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7923211" y="457200"/>
            <a:ext cx="3781437" cy="3276596"/>
          </a:xfrm>
        </p:spPr>
        <p:txBody>
          <a:bodyPr>
            <a:noAutofit/>
          </a:bodyPr>
          <a:lstStyle>
            <a:lvl1pPr>
              <a:defRPr sz="4000">
                <a:solidFill>
                  <a:srgbClr val="000000"/>
                </a:solidFill>
              </a:defRPr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6" name="Picture Placeholder 2" descr="An empty placeholder to add an image. Click on the placeholder and select the image that you wish to add">
            <a:extLst>
              <a:ext uri="{FF2B5EF4-FFF2-40B4-BE49-F238E27FC236}">
                <a16:creationId xmlns:a16="http://schemas.microsoft.com/office/drawing/2014/main" id="{C4977B4C-BECC-C65E-9680-7D0680D3B9E9}"/>
              </a:ext>
            </a:extLst>
          </p:cNvPr>
          <p:cNvSpPr txBox="1">
            <a:spLocks noGrp="1"/>
          </p:cNvSpPr>
          <p:nvPr>
            <p:ph type="pic" idx="1"/>
          </p:nvPr>
        </p:nvSpPr>
        <p:spPr>
          <a:xfrm>
            <a:off x="-3026" y="0"/>
            <a:ext cx="7469038" cy="6366491"/>
          </a:xfrm>
        </p:spPr>
        <p:txBody>
          <a:bodyPr tIns="457200" anchorCtr="1"/>
          <a:lstStyle>
            <a:lvl1pPr marL="0" indent="0" algn="ctr">
              <a:buNone/>
              <a:defRPr sz="2400"/>
            </a:lvl1pPr>
          </a:lstStyle>
          <a:p>
            <a:pPr lvl="0"/>
            <a:r>
              <a:rPr lang="en-US"/>
              <a:t>Click icon to add picture</a:t>
            </a:r>
            <a:endParaRPr lang="en-GB"/>
          </a:p>
        </p:txBody>
      </p:sp>
      <p:sp>
        <p:nvSpPr>
          <p:cNvPr id="7" name="Text Placeholder 3">
            <a:extLst>
              <a:ext uri="{FF2B5EF4-FFF2-40B4-BE49-F238E27FC236}">
                <a16:creationId xmlns:a16="http://schemas.microsoft.com/office/drawing/2014/main" id="{D3810312-48C3-6470-D3D1-A414F68D039D}"/>
              </a:ext>
            </a:extLst>
          </p:cNvPr>
          <p:cNvSpPr txBox="1">
            <a:spLocks noGrp="1"/>
          </p:cNvSpPr>
          <p:nvPr>
            <p:ph type="body" idx="2"/>
          </p:nvPr>
        </p:nvSpPr>
        <p:spPr>
          <a:xfrm>
            <a:off x="7923211" y="3962396"/>
            <a:ext cx="3781437" cy="1828800"/>
          </a:xfrm>
        </p:spPr>
        <p:txBody>
          <a:bodyPr/>
          <a:lstStyle>
            <a:lvl1pPr marL="0" indent="0">
              <a:spcBef>
                <a:spcPts val="1200"/>
              </a:spcBef>
              <a:buNone/>
              <a:defRPr sz="18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Footer Placeholder 5">
            <a:extLst>
              <a:ext uri="{FF2B5EF4-FFF2-40B4-BE49-F238E27FC236}">
                <a16:creationId xmlns:a16="http://schemas.microsoft.com/office/drawing/2014/main" id="{153190B8-F5A3-F816-73EA-6EBC43ADF354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pPr lvl="0"/>
            <a:r>
              <a:rPr lang="en-GB"/>
              <a:t>Add a footer</a:t>
            </a:r>
          </a:p>
        </p:txBody>
      </p:sp>
      <p:sp>
        <p:nvSpPr>
          <p:cNvPr id="9" name="Date Placeholder 4">
            <a:extLst>
              <a:ext uri="{FF2B5EF4-FFF2-40B4-BE49-F238E27FC236}">
                <a16:creationId xmlns:a16="http://schemas.microsoft.com/office/drawing/2014/main" id="{0ECB2FCB-4D40-0798-7841-8AD5B7D94643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pPr lvl="0"/>
            <a:fld id="{BBD5B80C-90D5-4191-93F5-944D63B28043}" type="datetime1">
              <a:rPr lang="en-GB"/>
              <a:pPr lvl="0"/>
              <a:t>21/03/2023</a:t>
            </a:fld>
            <a:endParaRPr lang="en-GB"/>
          </a:p>
        </p:txBody>
      </p:sp>
      <p:sp>
        <p:nvSpPr>
          <p:cNvPr id="10" name="Slide Number Placeholder 6">
            <a:extLst>
              <a:ext uri="{FF2B5EF4-FFF2-40B4-BE49-F238E27FC236}">
                <a16:creationId xmlns:a16="http://schemas.microsoft.com/office/drawing/2014/main" id="{83371AAB-F7E4-E57B-C2EB-AA7D6BFD1AF5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pPr lvl="0"/>
            <a:fld id="{7910DD4E-5919-4F3E-A7C8-7771C610293B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0375729"/>
      </p:ext>
    </p:extLst>
  </p:cSld>
  <p:clrMapOvr>
    <a:masterClrMapping/>
  </p:clrMapOvr>
  <p:transition spd="med">
    <p:fad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18898C-3EE4-FA05-486E-5840DA106703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1652EE7-BE80-B8E4-9618-86DC726165B7}"/>
              </a:ext>
            </a:extLst>
          </p:cNvPr>
          <p:cNvSpPr txBox="1"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Footer Placeholder 4">
            <a:extLst>
              <a:ext uri="{FF2B5EF4-FFF2-40B4-BE49-F238E27FC236}">
                <a16:creationId xmlns:a16="http://schemas.microsoft.com/office/drawing/2014/main" id="{487B5639-953A-36C8-A802-927002C950CD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GB"/>
              <a:t>Add a footer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0D88CEE5-0467-3040-131D-C9415F7B86DF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16FF9CDD-31C4-47AC-B2B1-308CA3345CF7}" type="datetime1">
              <a:rPr lang="en-GB"/>
              <a:pPr lvl="0"/>
              <a:t>21/03/2023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D7B57A1-7E00-5E0F-850C-43BB063984C9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56C70717-E461-4C95-9A88-86E55F2DA5FD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53993215"/>
      </p:ext>
    </p:extLst>
  </p:cSld>
  <p:clrMapOvr>
    <a:masterClrMapping/>
  </p:clrMapOvr>
  <p:transition spd="med">
    <p:fade/>
  </p:transition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2">
            <a:extLst>
              <a:ext uri="{FF2B5EF4-FFF2-40B4-BE49-F238E27FC236}">
                <a16:creationId xmlns:a16="http://schemas.microsoft.com/office/drawing/2014/main" id="{D9A38840-9582-902D-E489-A33B11643A7D}"/>
              </a:ext>
            </a:extLst>
          </p:cNvPr>
          <p:cNvSpPr/>
          <p:nvPr/>
        </p:nvSpPr>
        <p:spPr>
          <a:xfrm flipV="1">
            <a:off x="0" y="6096003"/>
            <a:ext cx="12188823" cy="761996"/>
          </a:xfrm>
          <a:custGeom>
            <a:avLst/>
            <a:gdLst>
              <a:gd name="f0" fmla="val w"/>
              <a:gd name="f1" fmla="val h"/>
              <a:gd name="f2" fmla="val 0"/>
              <a:gd name="f3" fmla="val 12188824"/>
              <a:gd name="f4" fmla="val 762000"/>
              <a:gd name="f5" fmla="val 1772814"/>
              <a:gd name="f6" fmla="val 590385"/>
              <a:gd name="f7" fmla="val 3864933"/>
              <a:gd name="f8" fmla="val 491506"/>
              <a:gd name="f9" fmla="val 6105606"/>
              <a:gd name="f10" fmla="val 8336849"/>
              <a:gd name="f11" fmla="val 10420784"/>
              <a:gd name="f12" fmla="val 589555"/>
              <a:gd name="f13" fmla="val 759776"/>
              <a:gd name="f14" fmla="*/ f0 1 12188824"/>
              <a:gd name="f15" fmla="*/ f1 1 762000"/>
              <a:gd name="f16" fmla="+- f4 0 f2"/>
              <a:gd name="f17" fmla="+- f3 0 f2"/>
              <a:gd name="f18" fmla="*/ f17 1 12188824"/>
              <a:gd name="f19" fmla="*/ f16 1 762000"/>
              <a:gd name="f20" fmla="*/ f2 1 f18"/>
              <a:gd name="f21" fmla="*/ f3 1 f18"/>
              <a:gd name="f22" fmla="*/ f2 1 f19"/>
              <a:gd name="f23" fmla="*/ f4 1 f19"/>
              <a:gd name="f24" fmla="*/ f20 f14 1"/>
              <a:gd name="f25" fmla="*/ f21 f14 1"/>
              <a:gd name="f26" fmla="*/ f23 f15 1"/>
              <a:gd name="f27" fmla="*/ f22 f15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f24" t="f27" r="f25" b="f26"/>
            <a:pathLst>
              <a:path w="12188824" h="762000">
                <a:moveTo>
                  <a:pt x="f2" y="f4"/>
                </a:moveTo>
                <a:cubicBezTo>
                  <a:pt x="f5" y="f6"/>
                  <a:pt x="f7" y="f8"/>
                  <a:pt x="f9" y="f8"/>
                </a:cubicBezTo>
                <a:cubicBezTo>
                  <a:pt x="f10" y="f8"/>
                  <a:pt x="f11" y="f12"/>
                  <a:pt x="f3" y="f13"/>
                </a:cubicBezTo>
                <a:lnTo>
                  <a:pt x="f3" y="f2"/>
                </a:lnTo>
                <a:lnTo>
                  <a:pt x="f2" y="f2"/>
                </a:lnTo>
                <a:close/>
              </a:path>
            </a:pathLst>
          </a:custGeom>
          <a:solidFill>
            <a:srgbClr val="EAF6F8">
              <a:alpha val="70000"/>
            </a:srgbClr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FFFFFF"/>
              </a:solidFill>
              <a:uFillTx/>
              <a:latin typeface="Euphemia"/>
            </a:endParaRPr>
          </a:p>
        </p:txBody>
      </p:sp>
      <p:sp>
        <p:nvSpPr>
          <p:cNvPr id="3" name="Rectangle 12">
            <a:extLst>
              <a:ext uri="{FF2B5EF4-FFF2-40B4-BE49-F238E27FC236}">
                <a16:creationId xmlns:a16="http://schemas.microsoft.com/office/drawing/2014/main" id="{5ADF3644-2999-9CCA-B240-6433B487DEDF}"/>
              </a:ext>
            </a:extLst>
          </p:cNvPr>
          <p:cNvSpPr/>
          <p:nvPr/>
        </p:nvSpPr>
        <p:spPr>
          <a:xfrm flipV="1">
            <a:off x="0" y="6158959"/>
            <a:ext cx="12188823" cy="699040"/>
          </a:xfrm>
          <a:custGeom>
            <a:avLst/>
            <a:gdLst>
              <a:gd name="f0" fmla="val w"/>
              <a:gd name="f1" fmla="val h"/>
              <a:gd name="f2" fmla="val 0"/>
              <a:gd name="f3" fmla="val 12188823"/>
              <a:gd name="f4" fmla="val 699040"/>
              <a:gd name="f5" fmla="val 609601"/>
              <a:gd name="f6" fmla="val 1772814"/>
              <a:gd name="f7" fmla="val 437986"/>
              <a:gd name="f8" fmla="val 4065905"/>
              <a:gd name="f9" fmla="val 369154"/>
              <a:gd name="f10" fmla="val 6105606"/>
              <a:gd name="f11" fmla="val 384827"/>
              <a:gd name="f12" fmla="val 8126376"/>
              <a:gd name="f13" fmla="val 400355"/>
              <a:gd name="f14" fmla="val 10427037"/>
              <a:gd name="f15" fmla="val 530961"/>
              <a:gd name="f16" fmla="*/ f0 1 12188823"/>
              <a:gd name="f17" fmla="*/ f1 1 699040"/>
              <a:gd name="f18" fmla="+- f4 0 f2"/>
              <a:gd name="f19" fmla="+- f3 0 f2"/>
              <a:gd name="f20" fmla="*/ f19 1 12188823"/>
              <a:gd name="f21" fmla="*/ f18 1 699040"/>
              <a:gd name="f22" fmla="*/ f2 1 f20"/>
              <a:gd name="f23" fmla="*/ f3 1 f20"/>
              <a:gd name="f24" fmla="*/ f2 1 f21"/>
              <a:gd name="f25" fmla="*/ f4 1 f21"/>
              <a:gd name="f26" fmla="*/ f22 f16 1"/>
              <a:gd name="f27" fmla="*/ f23 f16 1"/>
              <a:gd name="f28" fmla="*/ f25 f17 1"/>
              <a:gd name="f29" fmla="*/ f24 f17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f26" t="f29" r="f27" b="f28"/>
            <a:pathLst>
              <a:path w="12188823" h="699040">
                <a:moveTo>
                  <a:pt x="f3" y="f4"/>
                </a:moveTo>
                <a:lnTo>
                  <a:pt x="f3" y="f2"/>
                </a:lnTo>
                <a:lnTo>
                  <a:pt x="f2" y="f2"/>
                </a:lnTo>
                <a:lnTo>
                  <a:pt x="f2" y="f5"/>
                </a:lnTo>
                <a:cubicBezTo>
                  <a:pt x="f6" y="f7"/>
                  <a:pt x="f8" y="f9"/>
                  <a:pt x="f10" y="f11"/>
                </a:cubicBezTo>
                <a:cubicBezTo>
                  <a:pt x="f12" y="f13"/>
                  <a:pt x="f14" y="f15"/>
                  <a:pt x="f3" y="f4"/>
                </a:cubicBezTo>
                <a:close/>
              </a:path>
            </a:pathLst>
          </a:custGeom>
          <a:solidFill>
            <a:srgbClr val="0D0D0D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FFFFFF"/>
              </a:solidFill>
              <a:uFillTx/>
              <a:latin typeface="Euphemia"/>
            </a:endParaRPr>
          </a:p>
        </p:txBody>
      </p:sp>
      <p:sp>
        <p:nvSpPr>
          <p:cNvPr id="4" name="Vertical Title 1">
            <a:extLst>
              <a:ext uri="{FF2B5EF4-FFF2-40B4-BE49-F238E27FC236}">
                <a16:creationId xmlns:a16="http://schemas.microsoft.com/office/drawing/2014/main" id="{DE6F4D2A-7BE0-3FB5-241D-A10C7A1F7B9B}"/>
              </a:ext>
            </a:extLst>
          </p:cNvPr>
          <p:cNvSpPr txBox="1">
            <a:spLocks noGrp="1"/>
          </p:cNvSpPr>
          <p:nvPr>
            <p:ph type="title" orient="vert"/>
          </p:nvPr>
        </p:nvSpPr>
        <p:spPr>
          <a:xfrm>
            <a:off x="9294811" y="274640"/>
            <a:ext cx="1371600" cy="5897559"/>
          </a:xfrm>
        </p:spPr>
        <p:txBody>
          <a:bodyPr vert="eaVert"/>
          <a:lstStyle>
            <a:lvl1pPr>
              <a:defRPr>
                <a:solidFill>
                  <a:srgbClr val="000000"/>
                </a:solidFill>
              </a:defRPr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5" name="Vertical Text Placeholder 2">
            <a:extLst>
              <a:ext uri="{FF2B5EF4-FFF2-40B4-BE49-F238E27FC236}">
                <a16:creationId xmlns:a16="http://schemas.microsoft.com/office/drawing/2014/main" id="{98727B60-9BDA-6E3C-EF37-6EB7BC348547}"/>
              </a:ext>
            </a:extLst>
          </p:cNvPr>
          <p:cNvSpPr txBox="1">
            <a:spLocks noGrp="1"/>
          </p:cNvSpPr>
          <p:nvPr>
            <p:ph type="body" orient="vert" idx="1"/>
          </p:nvPr>
        </p:nvSpPr>
        <p:spPr>
          <a:xfrm>
            <a:off x="1522411" y="274640"/>
            <a:ext cx="7619996" cy="5884319"/>
          </a:xfrm>
        </p:spPr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97EA6EB5-8023-698D-6355-28B3522467E4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pPr lvl="0"/>
            <a:r>
              <a:rPr lang="en-GB"/>
              <a:t>Add a footer</a:t>
            </a:r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8FDC808B-04DA-A2D4-AEC4-B885B3FD62B3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pPr lvl="0"/>
            <a:fld id="{18D23F8B-A0E0-4285-82C6-8490B721C6FE}" type="datetime1">
              <a:rPr lang="en-GB"/>
              <a:pPr lvl="0"/>
              <a:t>21/03/2023</a:t>
            </a:fld>
            <a:endParaRPr lang="en-GB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ED4F9046-72B3-AA1C-9A1D-824537DB3528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pPr lvl="0"/>
            <a:fld id="{6E6ABC98-C976-4037-8D95-609E091BD68C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67486881"/>
      </p:ext>
    </p:extLst>
  </p:cSld>
  <p:clrMapOvr>
    <a:masterClrMapping/>
  </p:clrMapOvr>
  <p:transition spd="med">
    <p:fad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96D2D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2">
            <a:extLst>
              <a:ext uri="{FF2B5EF4-FFF2-40B4-BE49-F238E27FC236}">
                <a16:creationId xmlns:a16="http://schemas.microsoft.com/office/drawing/2014/main" id="{E40B24C3-1BF6-43FC-7233-3083ABC4DAB0}"/>
              </a:ext>
            </a:extLst>
          </p:cNvPr>
          <p:cNvSpPr/>
          <p:nvPr/>
        </p:nvSpPr>
        <p:spPr>
          <a:xfrm>
            <a:off x="0" y="0"/>
            <a:ext cx="12188823" cy="1870935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12188825"/>
              <a:gd name="f7" fmla="val 1870938"/>
              <a:gd name="f8" fmla="val 1868714"/>
              <a:gd name="f9" fmla="val 10420785"/>
              <a:gd name="f10" fmla="val 1698493"/>
              <a:gd name="f11" fmla="val 8336850"/>
              <a:gd name="f12" fmla="val 1600444"/>
              <a:gd name="f13" fmla="val 6105607"/>
              <a:gd name="f14" fmla="val 3864934"/>
              <a:gd name="f15" fmla="val 1772815"/>
              <a:gd name="f16" fmla="val 1699323"/>
              <a:gd name="f17" fmla="val 1"/>
              <a:gd name="f18" fmla="val 1247292"/>
              <a:gd name="f19" fmla="val 623646"/>
              <a:gd name="f20" fmla="+- 0 0 -90"/>
              <a:gd name="f21" fmla="*/ f3 1 12188825"/>
              <a:gd name="f22" fmla="*/ f4 1 1870938"/>
              <a:gd name="f23" fmla="+- f7 0 f5"/>
              <a:gd name="f24" fmla="+- f6 0 f5"/>
              <a:gd name="f25" fmla="*/ f20 f0 1"/>
              <a:gd name="f26" fmla="*/ f24 1 12188825"/>
              <a:gd name="f27" fmla="*/ f23 1 1870938"/>
              <a:gd name="f28" fmla="*/ 0 f24 1"/>
              <a:gd name="f29" fmla="*/ 0 f23 1"/>
              <a:gd name="f30" fmla="*/ 12188825 f24 1"/>
              <a:gd name="f31" fmla="*/ 1868714 f23 1"/>
              <a:gd name="f32" fmla="*/ 6105607 f24 1"/>
              <a:gd name="f33" fmla="*/ 1600444 f23 1"/>
              <a:gd name="f34" fmla="*/ 1 f24 1"/>
              <a:gd name="f35" fmla="*/ 1870938 f23 1"/>
              <a:gd name="f36" fmla="*/ f25 1 f2"/>
              <a:gd name="f37" fmla="*/ f28 1 12188825"/>
              <a:gd name="f38" fmla="*/ f29 1 1870938"/>
              <a:gd name="f39" fmla="*/ f30 1 12188825"/>
              <a:gd name="f40" fmla="*/ f31 1 1870938"/>
              <a:gd name="f41" fmla="*/ f32 1 12188825"/>
              <a:gd name="f42" fmla="*/ f33 1 1870938"/>
              <a:gd name="f43" fmla="*/ f34 1 12188825"/>
              <a:gd name="f44" fmla="*/ f35 1 1870938"/>
              <a:gd name="f45" fmla="*/ f5 1 f26"/>
              <a:gd name="f46" fmla="*/ f6 1 f26"/>
              <a:gd name="f47" fmla="*/ f5 1 f27"/>
              <a:gd name="f48" fmla="*/ f7 1 f27"/>
              <a:gd name="f49" fmla="+- f36 0 f1"/>
              <a:gd name="f50" fmla="*/ f37 1 f26"/>
              <a:gd name="f51" fmla="*/ f38 1 f27"/>
              <a:gd name="f52" fmla="*/ f39 1 f26"/>
              <a:gd name="f53" fmla="*/ f40 1 f27"/>
              <a:gd name="f54" fmla="*/ f41 1 f26"/>
              <a:gd name="f55" fmla="*/ f42 1 f27"/>
              <a:gd name="f56" fmla="*/ f43 1 f26"/>
              <a:gd name="f57" fmla="*/ f44 1 f27"/>
              <a:gd name="f58" fmla="*/ f45 f21 1"/>
              <a:gd name="f59" fmla="*/ f46 f21 1"/>
              <a:gd name="f60" fmla="*/ f48 f22 1"/>
              <a:gd name="f61" fmla="*/ f47 f22 1"/>
              <a:gd name="f62" fmla="*/ f50 f21 1"/>
              <a:gd name="f63" fmla="*/ f51 f22 1"/>
              <a:gd name="f64" fmla="*/ f52 f21 1"/>
              <a:gd name="f65" fmla="*/ f53 f22 1"/>
              <a:gd name="f66" fmla="*/ f54 f21 1"/>
              <a:gd name="f67" fmla="*/ f55 f22 1"/>
              <a:gd name="f68" fmla="*/ f56 f21 1"/>
              <a:gd name="f69" fmla="*/ f57 f22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49">
                <a:pos x="f62" y="f63"/>
              </a:cxn>
              <a:cxn ang="f49">
                <a:pos x="f64" y="f63"/>
              </a:cxn>
              <a:cxn ang="f49">
                <a:pos x="f64" y="f65"/>
              </a:cxn>
              <a:cxn ang="f49">
                <a:pos x="f66" y="f67"/>
              </a:cxn>
              <a:cxn ang="f49">
                <a:pos x="f68" y="f69"/>
              </a:cxn>
              <a:cxn ang="f49">
                <a:pos x="f62" y="f63"/>
              </a:cxn>
            </a:cxnLst>
            <a:rect l="f58" t="f61" r="f59" b="f60"/>
            <a:pathLst>
              <a:path w="12188825" h="1870938">
                <a:moveTo>
                  <a:pt x="f5" y="f5"/>
                </a:moveTo>
                <a:lnTo>
                  <a:pt x="f6" y="f5"/>
                </a:lnTo>
                <a:lnTo>
                  <a:pt x="f6" y="f8"/>
                </a:lnTo>
                <a:cubicBezTo>
                  <a:pt x="f9" y="f10"/>
                  <a:pt x="f11" y="f12"/>
                  <a:pt x="f13" y="f12"/>
                </a:cubicBezTo>
                <a:cubicBezTo>
                  <a:pt x="f14" y="f12"/>
                  <a:pt x="f15" y="f16"/>
                  <a:pt x="f17" y="f7"/>
                </a:cubicBezTo>
                <a:cubicBezTo>
                  <a:pt x="f17" y="f18"/>
                  <a:pt x="f5" y="f19"/>
                  <a:pt x="f5" y="f5"/>
                </a:cubicBezTo>
                <a:close/>
              </a:path>
            </a:pathLst>
          </a:custGeom>
          <a:solidFill>
            <a:srgbClr val="EAF6F8">
              <a:alpha val="70000"/>
            </a:srgbClr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FFFFFF"/>
              </a:solidFill>
              <a:uFillTx/>
              <a:latin typeface="Euphemia"/>
            </a:endParaRPr>
          </a:p>
        </p:txBody>
      </p:sp>
      <p:sp>
        <p:nvSpPr>
          <p:cNvPr id="3" name="Rectangle 12">
            <a:extLst>
              <a:ext uri="{FF2B5EF4-FFF2-40B4-BE49-F238E27FC236}">
                <a16:creationId xmlns:a16="http://schemas.microsoft.com/office/drawing/2014/main" id="{720C4715-9AB0-FABE-ABBF-A6844B7008B2}"/>
              </a:ext>
            </a:extLst>
          </p:cNvPr>
          <p:cNvSpPr/>
          <p:nvPr/>
        </p:nvSpPr>
        <p:spPr>
          <a:xfrm>
            <a:off x="0" y="0"/>
            <a:ext cx="12188823" cy="1812642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12188824"/>
              <a:gd name="f7" fmla="val 1812642"/>
              <a:gd name="f8" fmla="val 10427038"/>
              <a:gd name="f9" fmla="val 1644563"/>
              <a:gd name="f10" fmla="val 8126377"/>
              <a:gd name="f11" fmla="val 1513957"/>
              <a:gd name="f12" fmla="val 6105607"/>
              <a:gd name="f13" fmla="val 1498429"/>
              <a:gd name="f14" fmla="val 4065906"/>
              <a:gd name="f15" fmla="val 1482756"/>
              <a:gd name="f16" fmla="val 1772815"/>
              <a:gd name="f17" fmla="val 1551588"/>
              <a:gd name="f18" fmla="val 1"/>
              <a:gd name="f19" fmla="val 1723203"/>
              <a:gd name="f20" fmla="val 1148802"/>
              <a:gd name="f21" fmla="val 574401"/>
              <a:gd name="f22" fmla="+- 0 0 -90"/>
              <a:gd name="f23" fmla="*/ f3 1 12188824"/>
              <a:gd name="f24" fmla="*/ f4 1 1812642"/>
              <a:gd name="f25" fmla="+- f7 0 f5"/>
              <a:gd name="f26" fmla="+- f6 0 f5"/>
              <a:gd name="f27" fmla="*/ f22 f0 1"/>
              <a:gd name="f28" fmla="*/ f26 1 12188824"/>
              <a:gd name="f29" fmla="*/ f25 1 1812642"/>
              <a:gd name="f30" fmla="*/ 0 f26 1"/>
              <a:gd name="f31" fmla="*/ 0 f25 1"/>
              <a:gd name="f32" fmla="*/ 12188824 f26 1"/>
              <a:gd name="f33" fmla="*/ 1812642 f25 1"/>
              <a:gd name="f34" fmla="*/ 6105607 f26 1"/>
              <a:gd name="f35" fmla="*/ 1498429 f25 1"/>
              <a:gd name="f36" fmla="*/ 1 f26 1"/>
              <a:gd name="f37" fmla="*/ 1723203 f25 1"/>
              <a:gd name="f38" fmla="*/ f27 1 f2"/>
              <a:gd name="f39" fmla="*/ f30 1 12188824"/>
              <a:gd name="f40" fmla="*/ f31 1 1812642"/>
              <a:gd name="f41" fmla="*/ f32 1 12188824"/>
              <a:gd name="f42" fmla="*/ f33 1 1812642"/>
              <a:gd name="f43" fmla="*/ f34 1 12188824"/>
              <a:gd name="f44" fmla="*/ f35 1 1812642"/>
              <a:gd name="f45" fmla="*/ f36 1 12188824"/>
              <a:gd name="f46" fmla="*/ f37 1 1812642"/>
              <a:gd name="f47" fmla="*/ f5 1 f28"/>
              <a:gd name="f48" fmla="*/ f6 1 f28"/>
              <a:gd name="f49" fmla="*/ f5 1 f29"/>
              <a:gd name="f50" fmla="*/ f7 1 f29"/>
              <a:gd name="f51" fmla="+- f38 0 f1"/>
              <a:gd name="f52" fmla="*/ f39 1 f28"/>
              <a:gd name="f53" fmla="*/ f40 1 f29"/>
              <a:gd name="f54" fmla="*/ f41 1 f28"/>
              <a:gd name="f55" fmla="*/ f42 1 f29"/>
              <a:gd name="f56" fmla="*/ f43 1 f28"/>
              <a:gd name="f57" fmla="*/ f44 1 f29"/>
              <a:gd name="f58" fmla="*/ f45 1 f28"/>
              <a:gd name="f59" fmla="*/ f46 1 f29"/>
              <a:gd name="f60" fmla="*/ f47 f23 1"/>
              <a:gd name="f61" fmla="*/ f48 f23 1"/>
              <a:gd name="f62" fmla="*/ f50 f24 1"/>
              <a:gd name="f63" fmla="*/ f49 f24 1"/>
              <a:gd name="f64" fmla="*/ f52 f23 1"/>
              <a:gd name="f65" fmla="*/ f53 f24 1"/>
              <a:gd name="f66" fmla="*/ f54 f23 1"/>
              <a:gd name="f67" fmla="*/ f55 f24 1"/>
              <a:gd name="f68" fmla="*/ f56 f23 1"/>
              <a:gd name="f69" fmla="*/ f57 f24 1"/>
              <a:gd name="f70" fmla="*/ f58 f23 1"/>
              <a:gd name="f71" fmla="*/ f59 f24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51">
                <a:pos x="f64" y="f65"/>
              </a:cxn>
              <a:cxn ang="f51">
                <a:pos x="f66" y="f65"/>
              </a:cxn>
              <a:cxn ang="f51">
                <a:pos x="f66" y="f67"/>
              </a:cxn>
              <a:cxn ang="f51">
                <a:pos x="f68" y="f69"/>
              </a:cxn>
              <a:cxn ang="f51">
                <a:pos x="f70" y="f71"/>
              </a:cxn>
              <a:cxn ang="f51">
                <a:pos x="f64" y="f65"/>
              </a:cxn>
            </a:cxnLst>
            <a:rect l="f60" t="f63" r="f61" b="f62"/>
            <a:pathLst>
              <a:path w="12188824" h="1812642">
                <a:moveTo>
                  <a:pt x="f5" y="f5"/>
                </a:moveTo>
                <a:lnTo>
                  <a:pt x="f6" y="f5"/>
                </a:lnTo>
                <a:lnTo>
                  <a:pt x="f6" y="f7"/>
                </a:lnTo>
                <a:cubicBezTo>
                  <a:pt x="f8" y="f9"/>
                  <a:pt x="f10" y="f11"/>
                  <a:pt x="f12" y="f13"/>
                </a:cubicBezTo>
                <a:cubicBezTo>
                  <a:pt x="f14" y="f15"/>
                  <a:pt x="f16" y="f17"/>
                  <a:pt x="f18" y="f19"/>
                </a:cubicBezTo>
                <a:cubicBezTo>
                  <a:pt x="f18" y="f20"/>
                  <a:pt x="f5" y="f21"/>
                  <a:pt x="f5" y="f5"/>
                </a:cubicBezTo>
                <a:close/>
              </a:path>
            </a:pathLst>
          </a:custGeom>
          <a:solidFill>
            <a:srgbClr val="0D0D0D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FFFFFF"/>
              </a:solidFill>
              <a:uFillTx/>
              <a:latin typeface="Euphemia"/>
            </a:endParaRPr>
          </a:p>
        </p:txBody>
      </p:sp>
      <p:sp>
        <p:nvSpPr>
          <p:cNvPr id="4" name="Rectangle 7">
            <a:extLst>
              <a:ext uri="{FF2B5EF4-FFF2-40B4-BE49-F238E27FC236}">
                <a16:creationId xmlns:a16="http://schemas.microsoft.com/office/drawing/2014/main" id="{CDDF4001-25CA-EA59-0D8E-73ECE590B13A}"/>
              </a:ext>
            </a:extLst>
          </p:cNvPr>
          <p:cNvSpPr/>
          <p:nvPr/>
        </p:nvSpPr>
        <p:spPr>
          <a:xfrm>
            <a:off x="0" y="6354412"/>
            <a:ext cx="12188823" cy="503587"/>
          </a:xfrm>
          <a:custGeom>
            <a:avLst/>
            <a:gdLst>
              <a:gd name="f0" fmla="val w"/>
              <a:gd name="f1" fmla="val h"/>
              <a:gd name="f2" fmla="val 0"/>
              <a:gd name="f3" fmla="val 12188824"/>
              <a:gd name="f4" fmla="val 503589"/>
              <a:gd name="f5" fmla="val 6105606"/>
              <a:gd name="f6" fmla="val 8336849"/>
              <a:gd name="f7" fmla="val 10420784"/>
              <a:gd name="f8" fmla="val 98049"/>
              <a:gd name="f9" fmla="val 268270"/>
              <a:gd name="f10" fmla="val 270494"/>
              <a:gd name="f11" fmla="val 1772814"/>
              <a:gd name="f12" fmla="val 98879"/>
              <a:gd name="f13" fmla="val 3864933"/>
              <a:gd name="f14" fmla="*/ f0 1 12188824"/>
              <a:gd name="f15" fmla="*/ f1 1 503589"/>
              <a:gd name="f16" fmla="+- f4 0 f2"/>
              <a:gd name="f17" fmla="+- f3 0 f2"/>
              <a:gd name="f18" fmla="*/ f17 1 12188824"/>
              <a:gd name="f19" fmla="*/ f16 1 503589"/>
              <a:gd name="f20" fmla="*/ f2 1 f18"/>
              <a:gd name="f21" fmla="*/ f3 1 f18"/>
              <a:gd name="f22" fmla="*/ f2 1 f19"/>
              <a:gd name="f23" fmla="*/ f4 1 f19"/>
              <a:gd name="f24" fmla="*/ f20 f14 1"/>
              <a:gd name="f25" fmla="*/ f21 f14 1"/>
              <a:gd name="f26" fmla="*/ f23 f15 1"/>
              <a:gd name="f27" fmla="*/ f22 f15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f24" t="f27" r="f25" b="f26"/>
            <a:pathLst>
              <a:path w="12188824" h="503589">
                <a:moveTo>
                  <a:pt x="f5" y="f2"/>
                </a:moveTo>
                <a:cubicBezTo>
                  <a:pt x="f6" y="f2"/>
                  <a:pt x="f7" y="f8"/>
                  <a:pt x="f3" y="f9"/>
                </a:cubicBezTo>
                <a:lnTo>
                  <a:pt x="f3" y="f4"/>
                </a:lnTo>
                <a:lnTo>
                  <a:pt x="f2" y="f4"/>
                </a:lnTo>
                <a:lnTo>
                  <a:pt x="f2" y="f10"/>
                </a:lnTo>
                <a:cubicBezTo>
                  <a:pt x="f11" y="f12"/>
                  <a:pt x="f13" y="f2"/>
                  <a:pt x="f5" y="f2"/>
                </a:cubicBezTo>
                <a:close/>
              </a:path>
            </a:pathLst>
          </a:custGeom>
          <a:solidFill>
            <a:srgbClr val="52B5C2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FFFFFF"/>
              </a:solidFill>
              <a:uFillTx/>
              <a:latin typeface="Euphemia"/>
            </a:endParaRPr>
          </a:p>
        </p:txBody>
      </p:sp>
      <p:sp>
        <p:nvSpPr>
          <p:cNvPr id="5" name="Title Placeholder 1">
            <a:extLst>
              <a:ext uri="{FF2B5EF4-FFF2-40B4-BE49-F238E27FC236}">
                <a16:creationId xmlns:a16="http://schemas.microsoft.com/office/drawing/2014/main" id="{601745DC-BEAA-1BC1-4C54-5A6F075BEE28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522411" y="274640"/>
            <a:ext cx="9144000" cy="109695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b" anchorCtr="0" compatLnSpc="1">
            <a:normAutofit/>
          </a:bodyPr>
          <a:lstStyle/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6" name="Text Placeholder 2">
            <a:extLst>
              <a:ext uri="{FF2B5EF4-FFF2-40B4-BE49-F238E27FC236}">
                <a16:creationId xmlns:a16="http://schemas.microsoft.com/office/drawing/2014/main" id="{78E9DCD3-F234-2E58-D77B-3C749DE1D037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1522411" y="1904996"/>
            <a:ext cx="9144000" cy="4267203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Footer Placeholder 4">
            <a:extLst>
              <a:ext uri="{FF2B5EF4-FFF2-40B4-BE49-F238E27FC236}">
                <a16:creationId xmlns:a16="http://schemas.microsoft.com/office/drawing/2014/main" id="{B1032072-7623-BF2F-7818-B6DF685ED9A3}"/>
              </a:ext>
            </a:extLst>
          </p:cNvPr>
          <p:cNvSpPr txBox="1">
            <a:spLocks noGrp="1"/>
          </p:cNvSpPr>
          <p:nvPr>
            <p:ph type="ftr" sz="quarter" idx="3"/>
          </p:nvPr>
        </p:nvSpPr>
        <p:spPr>
          <a:xfrm>
            <a:off x="1525136" y="6518272"/>
            <a:ext cx="5864678" cy="32068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>
            <a:lvl1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100" b="0" i="0" u="none" strike="noStrike" kern="1200" cap="none" spc="0" baseline="0">
                <a:solidFill>
                  <a:srgbClr val="000000"/>
                </a:solidFill>
                <a:uFillTx/>
                <a:latin typeface="Euphemia"/>
              </a:defRPr>
            </a:lvl1pPr>
          </a:lstStyle>
          <a:p>
            <a:pPr lvl="0"/>
            <a:r>
              <a:rPr lang="en-GB"/>
              <a:t>Add a footer</a:t>
            </a:r>
          </a:p>
        </p:txBody>
      </p:sp>
      <p:sp>
        <p:nvSpPr>
          <p:cNvPr id="8" name="Date Placeholder 3">
            <a:extLst>
              <a:ext uri="{FF2B5EF4-FFF2-40B4-BE49-F238E27FC236}">
                <a16:creationId xmlns:a16="http://schemas.microsoft.com/office/drawing/2014/main" id="{34EA45F5-1CFF-492B-27AC-DEB26A754F8A}"/>
              </a:ext>
            </a:extLst>
          </p:cNvPr>
          <p:cNvSpPr txBox="1">
            <a:spLocks noGrp="1"/>
          </p:cNvSpPr>
          <p:nvPr>
            <p:ph type="dt" sz="half" idx="2"/>
          </p:nvPr>
        </p:nvSpPr>
        <p:spPr>
          <a:xfrm>
            <a:off x="7618415" y="6518272"/>
            <a:ext cx="1676396" cy="32068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>
            <a:lvl1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100" b="0" i="0" u="none" strike="noStrike" kern="1200" cap="none" spc="0" baseline="0">
                <a:solidFill>
                  <a:srgbClr val="000000"/>
                </a:solidFill>
                <a:uFillTx/>
                <a:latin typeface="Euphemia"/>
              </a:defRPr>
            </a:lvl1pPr>
          </a:lstStyle>
          <a:p>
            <a:pPr lvl="0"/>
            <a:fld id="{190AA41E-1A53-4E42-A6C9-6DCE098AC83C}" type="datetime1">
              <a:rPr lang="en-GB"/>
              <a:pPr lvl="0"/>
              <a:t>21/03/2023</a:t>
            </a:fld>
            <a:endParaRPr lang="en-GB"/>
          </a:p>
        </p:txBody>
      </p:sp>
      <p:sp>
        <p:nvSpPr>
          <p:cNvPr id="9" name="Slide Number Placeholder 5">
            <a:extLst>
              <a:ext uri="{FF2B5EF4-FFF2-40B4-BE49-F238E27FC236}">
                <a16:creationId xmlns:a16="http://schemas.microsoft.com/office/drawing/2014/main" id="{C1BC995B-BDA3-869D-F06D-BF9DB70855A9}"/>
              </a:ext>
            </a:extLst>
          </p:cNvPr>
          <p:cNvSpPr txBox="1">
            <a:spLocks noGrp="1"/>
          </p:cNvSpPr>
          <p:nvPr>
            <p:ph type="sldNum" sz="quarter" idx="4"/>
          </p:nvPr>
        </p:nvSpPr>
        <p:spPr>
          <a:xfrm>
            <a:off x="9523411" y="6518272"/>
            <a:ext cx="1143000" cy="32068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>
            <a:lvl1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100" b="0" i="0" u="none" strike="noStrike" kern="1200" cap="none" spc="0" baseline="0">
                <a:solidFill>
                  <a:srgbClr val="000000"/>
                </a:solidFill>
                <a:uFillTx/>
                <a:latin typeface="Euphemia"/>
              </a:defRPr>
            </a:lvl1pPr>
          </a:lstStyle>
          <a:p>
            <a:pPr lvl="0"/>
            <a:fld id="{B65434E0-3C94-4532-B615-E1EA75F65484}" type="slidenum"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ransition spd="med">
    <p:fade/>
  </p:transition>
  <p:txStyles>
    <p:titleStyle>
      <a:lvl1pPr marL="0" marR="0" lvl="0" indent="0" algn="l" defTabSz="914400" rtl="0" fontAlgn="auto" hangingPunct="1">
        <a:lnSpc>
          <a:spcPct val="90000"/>
        </a:lnSpc>
        <a:spcBef>
          <a:spcPts val="0"/>
        </a:spcBef>
        <a:spcAft>
          <a:spcPts val="0"/>
        </a:spcAft>
        <a:buNone/>
        <a:tabLst/>
        <a:defRPr lang="en-US" sz="3200" b="0" i="0" u="none" strike="noStrike" kern="1200" cap="none" spc="0" baseline="0">
          <a:solidFill>
            <a:srgbClr val="FFFFFF"/>
          </a:solidFill>
          <a:uFillTx/>
          <a:latin typeface="Euphemia"/>
        </a:defRPr>
      </a:lvl1pPr>
    </p:titleStyle>
    <p:bodyStyle>
      <a:lvl1pPr marL="228600" marR="0" lvl="0" indent="-228600" algn="l" defTabSz="914400" rtl="0" fontAlgn="auto" hangingPunct="1">
        <a:lnSpc>
          <a:spcPct val="90000"/>
        </a:lnSpc>
        <a:spcBef>
          <a:spcPts val="1800"/>
        </a:spcBef>
        <a:spcAft>
          <a:spcPts val="0"/>
        </a:spcAft>
        <a:buSzPct val="100000"/>
        <a:buFont typeface="Arial" pitchFamily="34"/>
        <a:buChar char="▪"/>
        <a:tabLst/>
        <a:defRPr lang="en-US" sz="2000" b="0" i="0" u="none" strike="noStrike" kern="1200" cap="none" spc="0" baseline="0">
          <a:solidFill>
            <a:srgbClr val="000000"/>
          </a:solidFill>
          <a:uFillTx/>
          <a:latin typeface="Euphemia"/>
        </a:defRPr>
      </a:lvl1pPr>
      <a:lvl2pPr marL="502920" marR="0" lvl="1" indent="-223835" algn="l" defTabSz="914400" rtl="0" fontAlgn="auto" hangingPunct="1">
        <a:lnSpc>
          <a:spcPct val="90000"/>
        </a:lnSpc>
        <a:spcBef>
          <a:spcPts val="1000"/>
        </a:spcBef>
        <a:spcAft>
          <a:spcPts val="0"/>
        </a:spcAft>
        <a:buSzPct val="90000"/>
        <a:buFont typeface="Arial" pitchFamily="34"/>
        <a:buChar char="–"/>
        <a:tabLst/>
        <a:defRPr lang="en-US" sz="1800" b="0" i="0" u="none" strike="noStrike" kern="1200" cap="none" spc="0" baseline="0">
          <a:solidFill>
            <a:srgbClr val="000000"/>
          </a:solidFill>
          <a:uFillTx/>
          <a:latin typeface="Euphemia"/>
        </a:defRPr>
      </a:lvl2pPr>
      <a:lvl3pPr marL="685800" marR="0" lvl="2" indent="-182880" algn="l" defTabSz="914400" rtl="0" fontAlgn="auto" hangingPunct="1">
        <a:lnSpc>
          <a:spcPct val="90000"/>
        </a:lnSpc>
        <a:spcBef>
          <a:spcPts val="800"/>
        </a:spcBef>
        <a:spcAft>
          <a:spcPts val="0"/>
        </a:spcAft>
        <a:buSzPct val="100000"/>
        <a:buFont typeface="Arial" pitchFamily="34"/>
        <a:buChar char="▪"/>
        <a:tabLst/>
        <a:defRPr lang="en-US" sz="1600" b="0" i="0" u="none" strike="noStrike" kern="1200" cap="none" spc="0" baseline="0">
          <a:solidFill>
            <a:srgbClr val="000000"/>
          </a:solidFill>
          <a:uFillTx/>
          <a:latin typeface="Euphemia"/>
        </a:defRPr>
      </a:lvl3pPr>
      <a:lvl4pPr marL="868680" marR="0" lvl="3" indent="-182880" algn="l" defTabSz="914400" rtl="0" fontAlgn="auto" hangingPunct="1">
        <a:lnSpc>
          <a:spcPct val="90000"/>
        </a:lnSpc>
        <a:spcBef>
          <a:spcPts val="600"/>
        </a:spcBef>
        <a:spcAft>
          <a:spcPts val="0"/>
        </a:spcAft>
        <a:buSzPct val="90000"/>
        <a:buFont typeface="Arial" pitchFamily="34"/>
        <a:buChar char="–"/>
        <a:tabLst/>
        <a:defRPr lang="en-US" sz="1400" b="0" i="0" u="none" strike="noStrike" kern="1200" cap="none" spc="0" baseline="0">
          <a:solidFill>
            <a:srgbClr val="000000"/>
          </a:solidFill>
          <a:uFillTx/>
          <a:latin typeface="Euphemia"/>
        </a:defRPr>
      </a:lvl4pPr>
      <a:lvl5pPr marL="1051560" marR="0" lvl="4" indent="-182880" algn="l" defTabSz="914400" rtl="0" fontAlgn="auto" hangingPunct="1">
        <a:lnSpc>
          <a:spcPct val="90000"/>
        </a:lnSpc>
        <a:spcBef>
          <a:spcPts val="600"/>
        </a:spcBef>
        <a:spcAft>
          <a:spcPts val="0"/>
        </a:spcAft>
        <a:buSzPct val="100000"/>
        <a:buFont typeface="Arial" pitchFamily="34"/>
        <a:buChar char="▪"/>
        <a:tabLst/>
        <a:defRPr lang="en-US" sz="1400" b="0" i="0" u="none" strike="noStrike" kern="1200" cap="none" spc="0" baseline="0">
          <a:solidFill>
            <a:srgbClr val="000000"/>
          </a:solidFill>
          <a:uFillTx/>
          <a:latin typeface="Euphemia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2.pn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8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jpg"/><Relationship Id="rId13" Type="http://schemas.openxmlformats.org/officeDocument/2006/relationships/image" Target="../media/image14.jpg"/><Relationship Id="rId18" Type="http://schemas.openxmlformats.org/officeDocument/2006/relationships/image" Target="../media/image19.jpg"/><Relationship Id="rId3" Type="http://schemas.openxmlformats.org/officeDocument/2006/relationships/image" Target="../media/image4.jpg"/><Relationship Id="rId7" Type="http://schemas.openxmlformats.org/officeDocument/2006/relationships/image" Target="../media/image8.jpg"/><Relationship Id="rId12" Type="http://schemas.openxmlformats.org/officeDocument/2006/relationships/image" Target="../media/image13.jpg"/><Relationship Id="rId17" Type="http://schemas.openxmlformats.org/officeDocument/2006/relationships/image" Target="../media/image18.jpg"/><Relationship Id="rId2" Type="http://schemas.openxmlformats.org/officeDocument/2006/relationships/notesSlide" Target="../notesSlides/notesSlide2.xml"/><Relationship Id="rId16" Type="http://schemas.openxmlformats.org/officeDocument/2006/relationships/image" Target="../media/image17.jp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jpg"/><Relationship Id="rId11" Type="http://schemas.openxmlformats.org/officeDocument/2006/relationships/image" Target="../media/image12.jpg"/><Relationship Id="rId5" Type="http://schemas.openxmlformats.org/officeDocument/2006/relationships/image" Target="../media/image6.jpg"/><Relationship Id="rId15" Type="http://schemas.openxmlformats.org/officeDocument/2006/relationships/image" Target="../media/image16.jpg"/><Relationship Id="rId10" Type="http://schemas.openxmlformats.org/officeDocument/2006/relationships/image" Target="../media/image11.jpg"/><Relationship Id="rId4" Type="http://schemas.openxmlformats.org/officeDocument/2006/relationships/image" Target="../media/image5.jpeg"/><Relationship Id="rId9" Type="http://schemas.openxmlformats.org/officeDocument/2006/relationships/image" Target="../media/image10.jpeg"/><Relationship Id="rId14" Type="http://schemas.openxmlformats.org/officeDocument/2006/relationships/image" Target="../media/image15.jp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5.jpeg"/><Relationship Id="rId3" Type="http://schemas.openxmlformats.org/officeDocument/2006/relationships/image" Target="../media/image20.jpg"/><Relationship Id="rId7" Type="http://schemas.openxmlformats.org/officeDocument/2006/relationships/image" Target="../media/image24.jp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23.jpg"/><Relationship Id="rId5" Type="http://schemas.openxmlformats.org/officeDocument/2006/relationships/image" Target="../media/image22.jpg"/><Relationship Id="rId4" Type="http://schemas.openxmlformats.org/officeDocument/2006/relationships/image" Target="../media/image21.jpg"/><Relationship Id="rId9" Type="http://schemas.openxmlformats.org/officeDocument/2006/relationships/image" Target="../media/image26.jpe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8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28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0.jp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jp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33.jpeg"/><Relationship Id="rId4" Type="http://schemas.openxmlformats.org/officeDocument/2006/relationships/image" Target="../media/image32.gif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3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3ACE40-699C-1820-ECA9-3B15CD3CF10B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413891" y="2591336"/>
            <a:ext cx="8227460" cy="1142698"/>
          </a:xfrm>
        </p:spPr>
        <p:txBody>
          <a:bodyPr/>
          <a:lstStyle/>
          <a:p>
            <a:pPr lvl="0"/>
            <a:r>
              <a:rPr lang="en-GB" b="1">
                <a:latin typeface="Times New Roman" pitchFamily="18"/>
                <a:cs typeface="Times New Roman" pitchFamily="18"/>
              </a:rPr>
              <a:t>BUSINESS PLAN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812B374-262A-8232-78DF-173818ACAC72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1341881" y="4005062"/>
            <a:ext cx="8227460" cy="1971162"/>
          </a:xfrm>
        </p:spPr>
        <p:txBody>
          <a:bodyPr/>
          <a:lstStyle/>
          <a:p>
            <a:pPr lvl="0">
              <a:buNone/>
            </a:pPr>
            <a:r>
              <a:rPr lang="en-GB" sz="2399" b="1">
                <a:latin typeface="Times New Roman" pitchFamily="18"/>
                <a:cs typeface="Times New Roman" pitchFamily="18"/>
              </a:rPr>
              <a:t>Title: Xedo Production</a:t>
            </a:r>
          </a:p>
          <a:p>
            <a:pPr lvl="0">
              <a:buNone/>
            </a:pPr>
            <a:r>
              <a:rPr lang="en-GB" sz="2399" b="1">
                <a:latin typeface="Times New Roman" pitchFamily="18"/>
                <a:cs typeface="Times New Roman" pitchFamily="18"/>
              </a:rPr>
              <a:t>Student: Alexandru Sasco 2026429</a:t>
            </a:r>
          </a:p>
          <a:p>
            <a:pPr lvl="0">
              <a:buNone/>
            </a:pPr>
            <a:r>
              <a:rPr lang="en-GB" sz="2399" b="1">
                <a:latin typeface="Times New Roman" pitchFamily="18"/>
                <a:cs typeface="Times New Roman" pitchFamily="18"/>
              </a:rPr>
              <a:t>Lecturer  Name: Vasilios Tavlaridis</a:t>
            </a:r>
          </a:p>
          <a:p>
            <a:pPr lvl="0">
              <a:buNone/>
            </a:pPr>
            <a:endParaRPr lang="en-GB" sz="2399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C506BE6-4EEE-B37E-6C30-2A2BB3AACED5}"/>
              </a:ext>
            </a:extLst>
          </p:cNvPr>
          <p:cNvSpPr txBox="1"/>
          <p:nvPr/>
        </p:nvSpPr>
        <p:spPr>
          <a:xfrm>
            <a:off x="7618415" y="6518272"/>
            <a:ext cx="1676396" cy="320680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17077670-B43B-4DD2-8379-ED71B8567651}" type="datetime1">
              <a:rPr lang="en-GB" sz="1100" b="0" i="0" u="none" strike="noStrike" kern="1200" cap="none" spc="0" baseline="0">
                <a:solidFill>
                  <a:srgbClr val="898989"/>
                </a:solidFill>
                <a:uFillTx/>
                <a:latin typeface="Myriad Pro"/>
              </a:rPr>
              <a:pPr marL="0" marR="0" lvl="0" indent="0" algn="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t>21/03/2023</a:t>
            </a:fld>
            <a:endParaRPr lang="en-GB" sz="1100" b="0" i="0" u="none" strike="noStrike" kern="1200" cap="none" spc="0" baseline="0">
              <a:solidFill>
                <a:srgbClr val="898989"/>
              </a:solidFill>
              <a:uFillTx/>
              <a:latin typeface="Myriad Pro"/>
            </a:endParaRPr>
          </a:p>
        </p:txBody>
      </p:sp>
    </p:spTree>
  </p:cSld>
  <p:clrMapOvr>
    <a:masterClrMapping/>
  </p:clrMapOvr>
  <p:transition spd="med">
    <p:fade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E0F0B8-E44F-E9DC-F72D-82D6CC3FFAF0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/>
              <a:t>Xedo Production</a:t>
            </a:r>
          </a:p>
        </p:txBody>
      </p:sp>
      <p:pic>
        <p:nvPicPr>
          <p:cNvPr id="3" name="Picture Placeholder 9" descr="Piano keys">
            <a:extLst>
              <a:ext uri="{FF2B5EF4-FFF2-40B4-BE49-F238E27FC236}">
                <a16:creationId xmlns:a16="http://schemas.microsoft.com/office/drawing/2014/main" id="{275FF476-FB32-D89D-E4ED-65FD913B6EB9}"/>
              </a:ext>
            </a:extLst>
          </p:cNvPr>
          <p:cNvPicPr>
            <a:picLocks noGrp="1" noChangeAspect="1"/>
          </p:cNvPicPr>
          <p:nvPr>
            <p:ph type="pic" idx="4294967295"/>
          </p:nvPr>
        </p:nvPicPr>
        <p:blipFill>
          <a:blip r:embed="rId3"/>
          <a:srcRect t="3" b="3"/>
          <a:stretch>
            <a:fillRect/>
          </a:stretch>
        </p:blipFill>
        <p:spPr>
          <a:xfrm>
            <a:off x="0" y="0"/>
            <a:ext cx="12188823" cy="3141320"/>
          </a:xfrm>
        </p:spPr>
      </p:pic>
      <p:sp>
        <p:nvSpPr>
          <p:cNvPr id="4" name="Subtitle 2">
            <a:extLst>
              <a:ext uri="{FF2B5EF4-FFF2-40B4-BE49-F238E27FC236}">
                <a16:creationId xmlns:a16="http://schemas.microsoft.com/office/drawing/2014/main" id="{036D67AB-4D58-C6EC-58F0-1AD1022201CE}"/>
              </a:ext>
            </a:extLst>
          </p:cNvPr>
          <p:cNvSpPr txBox="1">
            <a:spLocks noGrp="1"/>
          </p:cNvSpPr>
          <p:nvPr>
            <p:ph type="subTitle" idx="4294967295"/>
          </p:nvPr>
        </p:nvSpPr>
        <p:spPr>
          <a:xfrm>
            <a:off x="1501773" y="5562596"/>
            <a:ext cx="7335838" cy="838203"/>
          </a:xfrm>
        </p:spPr>
        <p:txBody>
          <a:bodyPr/>
          <a:lstStyle/>
          <a:p>
            <a:pPr marL="0" lvl="0" indent="0">
              <a:spcBef>
                <a:spcPts val="0"/>
              </a:spcBef>
              <a:buNone/>
            </a:pPr>
            <a:r>
              <a:rPr lang="en-GB">
                <a:solidFill>
                  <a:srgbClr val="96D2DA"/>
                </a:solidFill>
              </a:rPr>
              <a:t>Business plan</a:t>
            </a:r>
          </a:p>
        </p:txBody>
      </p:sp>
      <p:pic>
        <p:nvPicPr>
          <p:cNvPr id="5" name="Picture 5">
            <a:extLst>
              <a:ext uri="{FF2B5EF4-FFF2-40B4-BE49-F238E27FC236}">
                <a16:creationId xmlns:a16="http://schemas.microsoft.com/office/drawing/2014/main" id="{CDF6A96E-1189-CB35-2B5A-4F7D20673E7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273893" y="3847173"/>
            <a:ext cx="2731541" cy="2421276"/>
          </a:xfrm>
          <a:prstGeom prst="rect">
            <a:avLst/>
          </a:prstGeom>
          <a:noFill/>
          <a:ln cap="flat">
            <a:noFill/>
          </a:ln>
        </p:spPr>
      </p:pic>
    </p:spTree>
  </p:cSld>
  <p:clrMapOvr>
    <a:masterClrMapping/>
  </p:clrMapOvr>
  <p:transition spd="med">
    <p:fade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3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3">
            <a:extLst>
              <a:ext uri="{FF2B5EF4-FFF2-40B4-BE49-F238E27FC236}">
                <a16:creationId xmlns:a16="http://schemas.microsoft.com/office/drawing/2014/main" id="{38BAFDE0-8454-57E5-6C21-D1F1FC639265}"/>
              </a:ext>
            </a:extLst>
          </p:cNvPr>
          <p:cNvSpPr txBox="1"/>
          <p:nvPr/>
        </p:nvSpPr>
        <p:spPr>
          <a:xfrm>
            <a:off x="949567" y="1560231"/>
            <a:ext cx="5380896" cy="2585319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0" cap="none" spc="0" baseline="0">
                <a:solidFill>
                  <a:srgbClr val="000000"/>
                </a:solidFill>
                <a:uFillTx/>
                <a:latin typeface="Calibri"/>
              </a:rPr>
              <a:t>Hello everyone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0" cap="none" spc="0" baseline="0">
                <a:solidFill>
                  <a:srgbClr val="000000"/>
                </a:solidFill>
                <a:uFillTx/>
                <a:latin typeface="Calibri"/>
              </a:rPr>
              <a:t>My name is Alex, and I’m a producer of the music with the experience gathered from UK in time of 10 years. 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I want to increase the culture </a:t>
            </a:r>
            <a:r>
              <a:rPr lang="en-GB" sz="1800" b="0" i="0" u="none" strike="noStrike" kern="0" cap="none" spc="0" baseline="0">
                <a:solidFill>
                  <a:srgbClr val="000000"/>
                </a:solidFill>
                <a:uFillTx/>
                <a:latin typeface="Calibri"/>
              </a:rPr>
              <a:t>in Republic of Moldova (hometown) by bringing new quality of making music and entertainment.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  <p:pic>
        <p:nvPicPr>
          <p:cNvPr id="3" name="Picture 7" descr="A person wearing sunglasses and a hat&#10;&#10;Description automatically generated with medium confidence">
            <a:extLst>
              <a:ext uri="{FF2B5EF4-FFF2-40B4-BE49-F238E27FC236}">
                <a16:creationId xmlns:a16="http://schemas.microsoft.com/office/drawing/2014/main" id="{30839D5B-9F04-7E93-AD7A-23C6188A63D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13851" y="767977"/>
            <a:ext cx="4909623" cy="4909623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4" name="TextBox 9">
            <a:extLst>
              <a:ext uri="{FF2B5EF4-FFF2-40B4-BE49-F238E27FC236}">
                <a16:creationId xmlns:a16="http://schemas.microsoft.com/office/drawing/2014/main" id="{2DEC07F7-375E-AE1B-3479-42F9AF6A8540}"/>
              </a:ext>
            </a:extLst>
          </p:cNvPr>
          <p:cNvSpPr txBox="1"/>
          <p:nvPr/>
        </p:nvSpPr>
        <p:spPr>
          <a:xfrm>
            <a:off x="949567" y="767977"/>
            <a:ext cx="6091312" cy="430883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200" b="1" i="0" u="none" strike="noStrike" kern="0" cap="none" spc="0" baseline="0">
                <a:solidFill>
                  <a:srgbClr val="000000"/>
                </a:solidFill>
                <a:uFillTx/>
                <a:latin typeface="Calibri"/>
              </a:rPr>
              <a:t>Introduction</a:t>
            </a:r>
            <a:endParaRPr lang="en-GB" sz="2200" b="1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</p:spTree>
  </p:cSld>
  <p:clrMapOvr>
    <a:masterClrMapping/>
  </p:clrMapOvr>
  <p:transition spd="med">
    <p:fade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2">
            <a:extLst>
              <a:ext uri="{FF2B5EF4-FFF2-40B4-BE49-F238E27FC236}">
                <a16:creationId xmlns:a16="http://schemas.microsoft.com/office/drawing/2014/main" id="{13C8708D-D93C-A3CB-7626-441C91EB5091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 anchorCtr="1"/>
          <a:lstStyle/>
          <a:p>
            <a:pPr lvl="0" algn="ctr"/>
            <a:r>
              <a:rPr lang="en-GB"/>
              <a:t>Overview of the idea</a:t>
            </a:r>
          </a:p>
        </p:txBody>
      </p:sp>
      <p:pic>
        <p:nvPicPr>
          <p:cNvPr id="3" name="Content Placeholder 7" descr="A picture containing indoor, wall, ceiling, furniture&#10;&#10;Description automatically generated">
            <a:extLst>
              <a:ext uri="{FF2B5EF4-FFF2-40B4-BE49-F238E27FC236}">
                <a16:creationId xmlns:a16="http://schemas.microsoft.com/office/drawing/2014/main" id="{DEB4E02E-FF65-FF39-B4B9-79D68D5274E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623968" y="1940695"/>
            <a:ext cx="5213680" cy="3722568"/>
          </a:xfrm>
        </p:spPr>
      </p:pic>
      <p:sp>
        <p:nvSpPr>
          <p:cNvPr id="4" name="TextBox 11">
            <a:extLst>
              <a:ext uri="{FF2B5EF4-FFF2-40B4-BE49-F238E27FC236}">
                <a16:creationId xmlns:a16="http://schemas.microsoft.com/office/drawing/2014/main" id="{B4EE019A-7176-7A7F-971B-E7685EA14750}"/>
              </a:ext>
            </a:extLst>
          </p:cNvPr>
          <p:cNvSpPr txBox="1"/>
          <p:nvPr/>
        </p:nvSpPr>
        <p:spPr>
          <a:xfrm>
            <a:off x="593555" y="5777206"/>
            <a:ext cx="6096003" cy="400114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000" b="1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Recording Studio</a:t>
            </a:r>
          </a:p>
        </p:txBody>
      </p:sp>
      <p:pic>
        <p:nvPicPr>
          <p:cNvPr id="5" name="Picture 4" descr="Image Result">
            <a:extLst>
              <a:ext uri="{FF2B5EF4-FFF2-40B4-BE49-F238E27FC236}">
                <a16:creationId xmlns:a16="http://schemas.microsoft.com/office/drawing/2014/main" id="{9F949CEE-04FE-547F-2E92-0E9BED877DAA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/>
          <a:stretch>
            <a:fillRect/>
          </a:stretch>
        </p:blipFill>
        <p:spPr>
          <a:xfrm>
            <a:off x="8734641" y="2731852"/>
            <a:ext cx="1931770" cy="1931770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6" name="Content Placeholder 8" descr="A person wearing a hat&#10;&#10;Description automatically generated with medium confidence">
            <a:extLst>
              <a:ext uri="{FF2B5EF4-FFF2-40B4-BE49-F238E27FC236}">
                <a16:creationId xmlns:a16="http://schemas.microsoft.com/office/drawing/2014/main" id="{B4D8F950-3BF9-2353-056A-6DAFEFCE9189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555111" y="4399525"/>
            <a:ext cx="1443718" cy="1443718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7" name="Picture 10" descr="A couple of men posing for the camera&#10;&#10;Description automatically generated with medium confidence">
            <a:extLst>
              <a:ext uri="{FF2B5EF4-FFF2-40B4-BE49-F238E27FC236}">
                <a16:creationId xmlns:a16="http://schemas.microsoft.com/office/drawing/2014/main" id="{A909CD82-9F60-6974-3AC4-C72BC4B96FB1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0405844" y="2844250"/>
            <a:ext cx="1386477" cy="1386477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8" name="Picture 12" descr="A picture containing person, person&#10;&#10;Description automatically generated">
            <a:extLst>
              <a:ext uri="{FF2B5EF4-FFF2-40B4-BE49-F238E27FC236}">
                <a16:creationId xmlns:a16="http://schemas.microsoft.com/office/drawing/2014/main" id="{A62929A1-1416-E818-3A0D-7F2396D5BA18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748083" y="4015962"/>
            <a:ext cx="2015694" cy="1133819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9" name="Picture 14" descr="A picture containing text&#10;&#10;Description automatically generated">
            <a:extLst>
              <a:ext uri="{FF2B5EF4-FFF2-40B4-BE49-F238E27FC236}">
                <a16:creationId xmlns:a16="http://schemas.microsoft.com/office/drawing/2014/main" id="{508AE9F7-DCD8-DBA7-2CB4-D4E062635BD1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9853757" y="5607548"/>
            <a:ext cx="2164997" cy="695968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10" name="Picture 12" descr="Top moldavian rap artists | Last.fm">
            <a:extLst>
              <a:ext uri="{FF2B5EF4-FFF2-40B4-BE49-F238E27FC236}">
                <a16:creationId xmlns:a16="http://schemas.microsoft.com/office/drawing/2014/main" id="{7BA5E81D-A3E1-FE8B-A041-912F6A9D11C1}"/>
              </a:ext>
            </a:extLst>
          </p:cNvPr>
          <p:cNvPicPr>
            <a:picLocks noChangeAspect="1"/>
          </p:cNvPicPr>
          <p:nvPr/>
        </p:nvPicPr>
        <p:blipFill>
          <a:blip r:embed="rId9"/>
          <a:srcRect/>
          <a:stretch>
            <a:fillRect/>
          </a:stretch>
        </p:blipFill>
        <p:spPr>
          <a:xfrm>
            <a:off x="9091001" y="5028459"/>
            <a:ext cx="1631646" cy="1238847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11" name="Picture 16" descr="A person wearing a mask&#10;&#10;Description automatically generated with medium confidence">
            <a:extLst>
              <a:ext uri="{FF2B5EF4-FFF2-40B4-BE49-F238E27FC236}">
                <a16:creationId xmlns:a16="http://schemas.microsoft.com/office/drawing/2014/main" id="{E28A24B8-479C-3470-7B9A-AA56C929AB46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7100498" y="2882024"/>
            <a:ext cx="1669785" cy="2502539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12" name="Picture 14" descr="A couple of women dancing in front of a crowd of people&#10;&#10;Description automatically generated with medium confidence">
            <a:extLst>
              <a:ext uri="{FF2B5EF4-FFF2-40B4-BE49-F238E27FC236}">
                <a16:creationId xmlns:a16="http://schemas.microsoft.com/office/drawing/2014/main" id="{B9FE5869-B56A-C020-7E77-CB8AEB3D6812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6281827" y="4731763"/>
            <a:ext cx="1972369" cy="1479279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13" name="Picture 16" descr="A person playing a guitar&#10;&#10;Description automatically generated with medium confidence">
            <a:extLst>
              <a:ext uri="{FF2B5EF4-FFF2-40B4-BE49-F238E27FC236}">
                <a16:creationId xmlns:a16="http://schemas.microsoft.com/office/drawing/2014/main" id="{9CB491F9-FC8E-18EF-BAEC-F804236BD75D}"/>
              </a:ext>
            </a:extLst>
      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7974802" y="5171416"/>
            <a:ext cx="1292495" cy="968121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14" name="Picture 20" descr="A group of men posing for a picture&#10;&#10;Description automatically generated with medium confidence">
            <a:extLst>
              <a:ext uri="{FF2B5EF4-FFF2-40B4-BE49-F238E27FC236}">
                <a16:creationId xmlns:a16="http://schemas.microsoft.com/office/drawing/2014/main" id="{61D3B0EE-F42B-D034-CA47-FCA94F6C3E0F}"/>
              </a:ext>
            </a:extLst>
      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10340483" y="3709921"/>
            <a:ext cx="1447943" cy="814465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15" name="Picture 22" descr="A group of people posing for the camera&#10;&#10;Description automatically generated">
            <a:extLst>
              <a:ext uri="{FF2B5EF4-FFF2-40B4-BE49-F238E27FC236}">
                <a16:creationId xmlns:a16="http://schemas.microsoft.com/office/drawing/2014/main" id="{190E9563-FA52-15DA-A243-48F8804E7B63}"/>
              </a:ext>
            </a:extLst>
      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8564910" y="4779440"/>
            <a:ext cx="968121" cy="968121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16" name="Picture 26" descr="A group of people posing for a photo&#10;&#10;Description automatically generated">
            <a:extLst>
              <a:ext uri="{FF2B5EF4-FFF2-40B4-BE49-F238E27FC236}">
                <a16:creationId xmlns:a16="http://schemas.microsoft.com/office/drawing/2014/main" id="{465E54DD-42C0-563C-3672-86571D2B1876}"/>
              </a:ext>
            </a:extLst>
      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8336584" y="4148175"/>
            <a:ext cx="1292495" cy="860313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17" name="Picture 28" descr="A group of men holding musical instruments&#10;&#10;Description automatically generated with medium confidence">
            <a:extLst>
              <a:ext uri="{FF2B5EF4-FFF2-40B4-BE49-F238E27FC236}">
                <a16:creationId xmlns:a16="http://schemas.microsoft.com/office/drawing/2014/main" id="{7C6AF774-2E92-9246-A0E7-414815EA9C94}"/>
              </a:ext>
            </a:extLst>
      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8769169" y="2754492"/>
            <a:ext cx="789383" cy="444032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18" name="Picture 30" descr="A picture containing person, wall, person, indoor&#10;&#10;Description automatically generated">
            <a:extLst>
              <a:ext uri="{FF2B5EF4-FFF2-40B4-BE49-F238E27FC236}">
                <a16:creationId xmlns:a16="http://schemas.microsoft.com/office/drawing/2014/main" id="{FAED2EDB-F9B6-1E6D-972A-9098D1A0F459}"/>
              </a:ext>
            </a:extLst>
          </p:cNvPr>
          <p:cNvPicPr>
            <a:picLocks noChangeAspect="1"/>
          </p:cNvPicPr>
          <p:nvPr/>
        </p:nvPicPr>
        <p:blipFill>
          <a:blip r:embed="rId17"/>
          <a:stretch>
            <a:fillRect/>
          </a:stretch>
        </p:blipFill>
        <p:spPr>
          <a:xfrm>
            <a:off x="8231337" y="2635492"/>
            <a:ext cx="880942" cy="795079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19" name="Picture 32" descr="A picture containing text, person, old, posing&#10;&#10;Description automatically generated">
            <a:extLst>
              <a:ext uri="{FF2B5EF4-FFF2-40B4-BE49-F238E27FC236}">
                <a16:creationId xmlns:a16="http://schemas.microsoft.com/office/drawing/2014/main" id="{948A0C06-64FC-3161-15A8-EA7753D08EEC}"/>
              </a:ext>
            </a:extLst>
          </p:cNvPr>
          <p:cNvPicPr>
            <a:picLocks noChangeAspect="1"/>
          </p:cNvPicPr>
          <p:nvPr/>
        </p:nvPicPr>
        <p:blipFill>
          <a:blip r:embed="rId18"/>
          <a:stretch>
            <a:fillRect/>
          </a:stretch>
        </p:blipFill>
        <p:spPr>
          <a:xfrm>
            <a:off x="6621298" y="4229026"/>
            <a:ext cx="828455" cy="552306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20" name="TextBox 24">
            <a:extLst>
              <a:ext uri="{FF2B5EF4-FFF2-40B4-BE49-F238E27FC236}">
                <a16:creationId xmlns:a16="http://schemas.microsoft.com/office/drawing/2014/main" id="{68DFD314-2526-658D-91D3-70E4B06460E3}"/>
              </a:ext>
            </a:extLst>
          </p:cNvPr>
          <p:cNvSpPr txBox="1"/>
          <p:nvPr/>
        </p:nvSpPr>
        <p:spPr>
          <a:xfrm>
            <a:off x="6621298" y="2063352"/>
            <a:ext cx="6055284" cy="430883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2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Location - Chisinau, Moldova</a:t>
            </a:r>
          </a:p>
        </p:txBody>
      </p:sp>
    </p:spTree>
  </p:cSld>
  <p:clrMapOvr>
    <a:masterClrMapping/>
  </p:clrMapOvr>
  <p:transition spd="med">
    <p:fade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2">
            <a:extLst>
              <a:ext uri="{FF2B5EF4-FFF2-40B4-BE49-F238E27FC236}">
                <a16:creationId xmlns:a16="http://schemas.microsoft.com/office/drawing/2014/main" id="{D0745A1A-3094-4723-09ED-4AFAC864D356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 anchorCtr="1"/>
          <a:lstStyle/>
          <a:p>
            <a:pPr lvl="0" algn="ctr"/>
            <a:r>
              <a:rPr lang="en-GB"/>
              <a:t>People on the Moldovan market of musical entartainmnt </a:t>
            </a:r>
          </a:p>
        </p:txBody>
      </p:sp>
      <p:sp>
        <p:nvSpPr>
          <p:cNvPr id="3" name="TextBox 7">
            <a:extLst>
              <a:ext uri="{FF2B5EF4-FFF2-40B4-BE49-F238E27FC236}">
                <a16:creationId xmlns:a16="http://schemas.microsoft.com/office/drawing/2014/main" id="{52EFCDD5-F926-E3D0-82CC-46C894700407}"/>
              </a:ext>
            </a:extLst>
          </p:cNvPr>
          <p:cNvSpPr txBox="1"/>
          <p:nvPr/>
        </p:nvSpPr>
        <p:spPr>
          <a:xfrm>
            <a:off x="8361154" y="4256733"/>
            <a:ext cx="6096003" cy="369335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Video mixing</a:t>
            </a:r>
          </a:p>
        </p:txBody>
      </p:sp>
      <p:pic>
        <p:nvPicPr>
          <p:cNvPr id="4" name="Picture 9" descr="A picture containing indoor, white&#10;&#10;Description automatically generated">
            <a:extLst>
              <a:ext uri="{FF2B5EF4-FFF2-40B4-BE49-F238E27FC236}">
                <a16:creationId xmlns:a16="http://schemas.microsoft.com/office/drawing/2014/main" id="{CBC53E58-95F8-DA71-61B6-59C36D90800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18411" y="1889808"/>
            <a:ext cx="3264444" cy="1795451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5" name="TextBox 11">
            <a:extLst>
              <a:ext uri="{FF2B5EF4-FFF2-40B4-BE49-F238E27FC236}">
                <a16:creationId xmlns:a16="http://schemas.microsoft.com/office/drawing/2014/main" id="{1C93B8DB-ED7B-3E9F-4E0D-CEC439737BCC}"/>
              </a:ext>
            </a:extLst>
          </p:cNvPr>
          <p:cNvSpPr txBox="1"/>
          <p:nvPr/>
        </p:nvSpPr>
        <p:spPr>
          <a:xfrm>
            <a:off x="1083847" y="3621581"/>
            <a:ext cx="6096003" cy="369335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Recording</a:t>
            </a:r>
          </a:p>
        </p:txBody>
      </p:sp>
      <p:pic>
        <p:nvPicPr>
          <p:cNvPr id="6" name="Picture 13" descr="A person holding a camera&#10;&#10;Description automatically generated with medium confidence">
            <a:extLst>
              <a:ext uri="{FF2B5EF4-FFF2-40B4-BE49-F238E27FC236}">
                <a16:creationId xmlns:a16="http://schemas.microsoft.com/office/drawing/2014/main" id="{9BE35BCA-888C-551F-606A-8722439BD3F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198455" y="1933864"/>
            <a:ext cx="2853238" cy="831235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7" name="TextBox 23">
            <a:extLst>
              <a:ext uri="{FF2B5EF4-FFF2-40B4-BE49-F238E27FC236}">
                <a16:creationId xmlns:a16="http://schemas.microsoft.com/office/drawing/2014/main" id="{1230C32B-E99C-5314-F649-897C8A0C310A}"/>
              </a:ext>
            </a:extLst>
          </p:cNvPr>
          <p:cNvSpPr txBox="1"/>
          <p:nvPr/>
        </p:nvSpPr>
        <p:spPr>
          <a:xfrm>
            <a:off x="9138550" y="2776411"/>
            <a:ext cx="1949116" cy="369335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filming</a:t>
            </a:r>
          </a:p>
        </p:txBody>
      </p:sp>
      <p:pic>
        <p:nvPicPr>
          <p:cNvPr id="8" name="Picture 17" descr="A picture containing indoor, music&#10;&#10;Description automatically generated">
            <a:extLst>
              <a:ext uri="{FF2B5EF4-FFF2-40B4-BE49-F238E27FC236}">
                <a16:creationId xmlns:a16="http://schemas.microsoft.com/office/drawing/2014/main" id="{FBBCA231-C8CD-F59F-3504-9C8C84853D6C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83847" y="4086197"/>
            <a:ext cx="3264444" cy="1707559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9" name="TextBox 19">
            <a:extLst>
              <a:ext uri="{FF2B5EF4-FFF2-40B4-BE49-F238E27FC236}">
                <a16:creationId xmlns:a16="http://schemas.microsoft.com/office/drawing/2014/main" id="{AC13C01F-E455-66C6-B149-6826D8A8679A}"/>
              </a:ext>
            </a:extLst>
          </p:cNvPr>
          <p:cNvSpPr txBox="1"/>
          <p:nvPr/>
        </p:nvSpPr>
        <p:spPr>
          <a:xfrm>
            <a:off x="1043970" y="5793300"/>
            <a:ext cx="6336627" cy="369335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Mixing and Mastering</a:t>
            </a:r>
          </a:p>
        </p:txBody>
      </p:sp>
      <p:pic>
        <p:nvPicPr>
          <p:cNvPr id="10" name="Picture 21" descr="A person standing in front of a group of people playing instruments&#10;&#10;Description automatically generated with medium confidence">
            <a:extLst>
              <a:ext uri="{FF2B5EF4-FFF2-40B4-BE49-F238E27FC236}">
                <a16:creationId xmlns:a16="http://schemas.microsoft.com/office/drawing/2014/main" id="{17A0A09E-01E3-555F-2975-B24607F12E97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072423" y="1966170"/>
            <a:ext cx="2308174" cy="1539081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11" name="TextBox 25">
            <a:extLst>
              <a:ext uri="{FF2B5EF4-FFF2-40B4-BE49-F238E27FC236}">
                <a16:creationId xmlns:a16="http://schemas.microsoft.com/office/drawing/2014/main" id="{846CF9F3-776C-D115-BF80-D50CDFFA64BB}"/>
              </a:ext>
            </a:extLst>
          </p:cNvPr>
          <p:cNvSpPr txBox="1"/>
          <p:nvPr/>
        </p:nvSpPr>
        <p:spPr>
          <a:xfrm>
            <a:off x="5410038" y="3489304"/>
            <a:ext cx="6336627" cy="369335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Workshops</a:t>
            </a:r>
          </a:p>
        </p:txBody>
      </p:sp>
      <p:pic>
        <p:nvPicPr>
          <p:cNvPr id="12" name="Picture 27" descr="A screenshot of a computer&#10;&#10;Description automatically generated with medium confidence">
            <a:extLst>
              <a:ext uri="{FF2B5EF4-FFF2-40B4-BE49-F238E27FC236}">
                <a16:creationId xmlns:a16="http://schemas.microsoft.com/office/drawing/2014/main" id="{27AC3517-CE1E-670B-4915-001C8B4CBA1A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361154" y="3193999"/>
            <a:ext cx="1554772" cy="1036508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13" name="Picture 4" descr="Hip hop singer">
            <a:extLst>
              <a:ext uri="{FF2B5EF4-FFF2-40B4-BE49-F238E27FC236}">
                <a16:creationId xmlns:a16="http://schemas.microsoft.com/office/drawing/2014/main" id="{2615CC1E-3457-0828-50CB-0E401F16E2DA}"/>
              </a:ext>
            </a:extLst>
          </p:cNvPr>
          <p:cNvPicPr>
            <a:picLocks noChangeAspect="1"/>
          </p:cNvPicPr>
          <p:nvPr/>
        </p:nvPicPr>
        <p:blipFill>
          <a:blip r:embed="rId8"/>
          <a:srcRect/>
          <a:stretch>
            <a:fillRect/>
          </a:stretch>
        </p:blipFill>
        <p:spPr>
          <a:xfrm>
            <a:off x="5390104" y="4056424"/>
            <a:ext cx="2450427" cy="1566358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14" name="TextBox 29">
            <a:extLst>
              <a:ext uri="{FF2B5EF4-FFF2-40B4-BE49-F238E27FC236}">
                <a16:creationId xmlns:a16="http://schemas.microsoft.com/office/drawing/2014/main" id="{C3F49896-BFCE-3CC8-BF5D-C96E2C276484}"/>
              </a:ext>
            </a:extLst>
          </p:cNvPr>
          <p:cNvSpPr txBox="1"/>
          <p:nvPr/>
        </p:nvSpPr>
        <p:spPr>
          <a:xfrm>
            <a:off x="10036335" y="7807366"/>
            <a:ext cx="2963268" cy="369335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Live performance</a:t>
            </a:r>
          </a:p>
        </p:txBody>
      </p:sp>
      <p:pic>
        <p:nvPicPr>
          <p:cNvPr id="15" name="Picture 2" descr="Promotion: What is Promotion, Types, Concepts and Solved Examples">
            <a:extLst>
              <a:ext uri="{FF2B5EF4-FFF2-40B4-BE49-F238E27FC236}">
                <a16:creationId xmlns:a16="http://schemas.microsoft.com/office/drawing/2014/main" id="{E80A2753-73D2-DAAC-528B-4800B5E65BB7}"/>
              </a:ext>
            </a:extLst>
          </p:cNvPr>
          <p:cNvPicPr>
            <a:picLocks noChangeAspect="1"/>
          </p:cNvPicPr>
          <p:nvPr/>
        </p:nvPicPr>
        <p:blipFill>
          <a:blip r:embed="rId9"/>
          <a:srcRect/>
          <a:stretch>
            <a:fillRect/>
          </a:stretch>
        </p:blipFill>
        <p:spPr>
          <a:xfrm>
            <a:off x="9108374" y="4771823"/>
            <a:ext cx="2090025" cy="1390811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16" name="TextBox 17">
            <a:extLst>
              <a:ext uri="{FF2B5EF4-FFF2-40B4-BE49-F238E27FC236}">
                <a16:creationId xmlns:a16="http://schemas.microsoft.com/office/drawing/2014/main" id="{F20922AA-53BE-D6E2-6C54-A7E51FB3347F}"/>
              </a:ext>
            </a:extLst>
          </p:cNvPr>
          <p:cNvSpPr txBox="1"/>
          <p:nvPr/>
        </p:nvSpPr>
        <p:spPr>
          <a:xfrm>
            <a:off x="5492974" y="5641829"/>
            <a:ext cx="7230791" cy="369335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0" cap="none" spc="0" baseline="0">
                <a:solidFill>
                  <a:srgbClr val="222222"/>
                </a:solidFill>
                <a:uFillTx/>
                <a:latin typeface="Arial" pitchFamily="34"/>
              </a:rPr>
              <a:t>Iive performance</a:t>
            </a: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</p:spTree>
  </p:cSld>
  <p:clrMapOvr>
    <a:masterClrMapping/>
  </p:clrMapOvr>
  <p:transition spd="med">
    <p:fade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6FEA00-A8D1-1568-7131-013E34B3AC5D}"/>
              </a:ext>
            </a:extLst>
          </p:cNvPr>
          <p:cNvSpPr txBox="1"/>
          <p:nvPr/>
        </p:nvSpPr>
        <p:spPr>
          <a:xfrm>
            <a:off x="3099770" y="706035"/>
            <a:ext cx="9144000" cy="1096959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3200" b="1" i="0" u="none" strike="noStrike" kern="1200" cap="none" spc="0" baseline="0">
                <a:solidFill>
                  <a:srgbClr val="000000"/>
                </a:solidFill>
                <a:uFillTx/>
                <a:latin typeface="Euphemia"/>
              </a:rPr>
              <a:t>Legal Format &amp; Management</a:t>
            </a:r>
          </a:p>
        </p:txBody>
      </p:sp>
      <p:grpSp>
        <p:nvGrpSpPr>
          <p:cNvPr id="3" name="Content Placeholder 7">
            <a:extLst>
              <a:ext uri="{FF2B5EF4-FFF2-40B4-BE49-F238E27FC236}">
                <a16:creationId xmlns:a16="http://schemas.microsoft.com/office/drawing/2014/main" id="{67800E77-772A-D86C-BAC9-0212B8DE8C1B}"/>
              </a:ext>
            </a:extLst>
          </p:cNvPr>
          <p:cNvGrpSpPr/>
          <p:nvPr/>
        </p:nvGrpSpPr>
        <p:grpSpPr>
          <a:xfrm>
            <a:off x="1245687" y="1696248"/>
            <a:ext cx="3474381" cy="3054965"/>
            <a:chOff x="1245687" y="1696248"/>
            <a:chExt cx="3474381" cy="3054965"/>
          </a:xfrm>
        </p:grpSpPr>
        <p:sp>
          <p:nvSpPr>
            <p:cNvPr id="4" name="Freeform: Shape 3">
              <a:extLst>
                <a:ext uri="{FF2B5EF4-FFF2-40B4-BE49-F238E27FC236}">
                  <a16:creationId xmlns:a16="http://schemas.microsoft.com/office/drawing/2014/main" id="{B0895FD5-166F-2F63-7F0B-01083186A03C}"/>
                </a:ext>
              </a:extLst>
            </p:cNvPr>
            <p:cNvSpPr/>
            <p:nvPr/>
          </p:nvSpPr>
          <p:spPr>
            <a:xfrm>
              <a:off x="2133825" y="2398498"/>
              <a:ext cx="1655914" cy="1622703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1944082"/>
                <a:gd name="f7" fmla="val 1944107"/>
                <a:gd name="f8" fmla="val 972054"/>
                <a:gd name="f9" fmla="val 435203"/>
                <a:gd name="f10" fmla="val 435198"/>
                <a:gd name="f11" fmla="val 972041"/>
                <a:gd name="f12" fmla="val 1508884"/>
                <a:gd name="f13" fmla="val 1508905"/>
                <a:gd name="f14" fmla="val 1944108"/>
                <a:gd name="f15" fmla="+- 0 0 -90"/>
                <a:gd name="f16" fmla="*/ f3 1 1944082"/>
                <a:gd name="f17" fmla="*/ f4 1 1944107"/>
                <a:gd name="f18" fmla="+- f7 0 f5"/>
                <a:gd name="f19" fmla="+- f6 0 f5"/>
                <a:gd name="f20" fmla="*/ f15 f0 1"/>
                <a:gd name="f21" fmla="*/ f19 1 1944082"/>
                <a:gd name="f22" fmla="*/ f18 1 1944107"/>
                <a:gd name="f23" fmla="*/ 0 f19 1"/>
                <a:gd name="f24" fmla="*/ 972054 f18 1"/>
                <a:gd name="f25" fmla="*/ 972041 f19 1"/>
                <a:gd name="f26" fmla="*/ 0 f18 1"/>
                <a:gd name="f27" fmla="*/ 1944082 f19 1"/>
                <a:gd name="f28" fmla="*/ 1944108 f18 1"/>
                <a:gd name="f29" fmla="*/ f20 1 f2"/>
                <a:gd name="f30" fmla="*/ f23 1 1944082"/>
                <a:gd name="f31" fmla="*/ f24 1 1944107"/>
                <a:gd name="f32" fmla="*/ f25 1 1944082"/>
                <a:gd name="f33" fmla="*/ f26 1 1944107"/>
                <a:gd name="f34" fmla="*/ f27 1 1944082"/>
                <a:gd name="f35" fmla="*/ f28 1 1944107"/>
                <a:gd name="f36" fmla="*/ f5 1 f21"/>
                <a:gd name="f37" fmla="*/ f6 1 f21"/>
                <a:gd name="f38" fmla="*/ f5 1 f22"/>
                <a:gd name="f39" fmla="*/ f7 1 f22"/>
                <a:gd name="f40" fmla="+- f29 0 f1"/>
                <a:gd name="f41" fmla="*/ f30 1 f21"/>
                <a:gd name="f42" fmla="*/ f31 1 f22"/>
                <a:gd name="f43" fmla="*/ f32 1 f21"/>
                <a:gd name="f44" fmla="*/ f33 1 f22"/>
                <a:gd name="f45" fmla="*/ f34 1 f21"/>
                <a:gd name="f46" fmla="*/ f35 1 f22"/>
                <a:gd name="f47" fmla="*/ f36 f16 1"/>
                <a:gd name="f48" fmla="*/ f37 f16 1"/>
                <a:gd name="f49" fmla="*/ f39 f17 1"/>
                <a:gd name="f50" fmla="*/ f38 f17 1"/>
                <a:gd name="f51" fmla="*/ f41 f16 1"/>
                <a:gd name="f52" fmla="*/ f42 f17 1"/>
                <a:gd name="f53" fmla="*/ f43 f16 1"/>
                <a:gd name="f54" fmla="*/ f44 f17 1"/>
                <a:gd name="f55" fmla="*/ f45 f16 1"/>
                <a:gd name="f56" fmla="*/ f46 f17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40">
                  <a:pos x="f51" y="f52"/>
                </a:cxn>
                <a:cxn ang="f40">
                  <a:pos x="f53" y="f54"/>
                </a:cxn>
                <a:cxn ang="f40">
                  <a:pos x="f55" y="f52"/>
                </a:cxn>
                <a:cxn ang="f40">
                  <a:pos x="f53" y="f56"/>
                </a:cxn>
                <a:cxn ang="f40">
                  <a:pos x="f51" y="f52"/>
                </a:cxn>
              </a:cxnLst>
              <a:rect l="f47" t="f50" r="f48" b="f49"/>
              <a:pathLst>
                <a:path w="1944082" h="1944107">
                  <a:moveTo>
                    <a:pt x="f5" y="f8"/>
                  </a:moveTo>
                  <a:cubicBezTo>
                    <a:pt x="f5" y="f9"/>
                    <a:pt x="f10" y="f5"/>
                    <a:pt x="f11" y="f5"/>
                  </a:cubicBezTo>
                  <a:cubicBezTo>
                    <a:pt x="f12" y="f5"/>
                    <a:pt x="f6" y="f9"/>
                    <a:pt x="f6" y="f8"/>
                  </a:cubicBezTo>
                  <a:cubicBezTo>
                    <a:pt x="f6" y="f13"/>
                    <a:pt x="f12" y="f14"/>
                    <a:pt x="f11" y="f14"/>
                  </a:cubicBezTo>
                  <a:cubicBezTo>
                    <a:pt x="f10" y="f14"/>
                    <a:pt x="f5" y="f13"/>
                    <a:pt x="f5" y="f8"/>
                  </a:cubicBezTo>
                  <a:close/>
                </a:path>
              </a:pathLst>
            </a:custGeom>
            <a:solidFill>
              <a:srgbClr val="00B1C5">
                <a:alpha val="50000"/>
              </a:srgbClr>
            </a:solidFill>
            <a:ln w="12701" cap="flat">
              <a:solidFill>
                <a:srgbClr val="FFFFFF"/>
              </a:solidFill>
              <a:prstDash val="solid"/>
              <a:miter/>
            </a:ln>
          </p:spPr>
          <p:txBody>
            <a:bodyPr vert="horz" wrap="square" lIns="336773" tIns="336773" rIns="336773" bIns="336773" anchor="ctr" anchorCtr="1" compatLnSpc="1">
              <a:noAutofit/>
            </a:bodyPr>
            <a:lstStyle/>
            <a:p>
              <a:pPr marL="0" marR="0" lvl="0" indent="0" algn="ctr" defTabSz="1822454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17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GB" sz="2500" b="0" i="0" u="none" strike="noStrike" kern="1200" cap="none" spc="0" baseline="0">
                  <a:solidFill>
                    <a:srgbClr val="000000"/>
                  </a:solidFill>
                  <a:uFillTx/>
                  <a:latin typeface="Euphemia"/>
                </a:rPr>
                <a:t>Sole trade</a:t>
              </a:r>
            </a:p>
          </p:txBody>
        </p:sp>
        <p:sp>
          <p:nvSpPr>
            <p:cNvPr id="5" name="Freeform: Shape 4">
              <a:extLst>
                <a:ext uri="{FF2B5EF4-FFF2-40B4-BE49-F238E27FC236}">
                  <a16:creationId xmlns:a16="http://schemas.microsoft.com/office/drawing/2014/main" id="{378C29FA-CE86-8260-BA00-0B107B660FDF}"/>
                </a:ext>
              </a:extLst>
            </p:cNvPr>
            <p:cNvSpPr/>
            <p:nvPr/>
          </p:nvSpPr>
          <p:spPr>
            <a:xfrm>
              <a:off x="1245687" y="2647690"/>
              <a:ext cx="1073304" cy="1051761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1260083"/>
                <a:gd name="f7" fmla="val 630042"/>
                <a:gd name="f8" fmla="val 282079"/>
                <a:gd name="f9" fmla="val 978005"/>
                <a:gd name="f10" fmla="val 1260084"/>
                <a:gd name="f11" fmla="+- 0 0 -90"/>
                <a:gd name="f12" fmla="*/ f3 1 1260083"/>
                <a:gd name="f13" fmla="*/ f4 1 1260083"/>
                <a:gd name="f14" fmla="+- f6 0 f5"/>
                <a:gd name="f15" fmla="*/ f11 f0 1"/>
                <a:gd name="f16" fmla="*/ f14 1 1260083"/>
                <a:gd name="f17" fmla="*/ 0 f14 1"/>
                <a:gd name="f18" fmla="*/ 630042 f14 1"/>
                <a:gd name="f19" fmla="*/ 1260084 f14 1"/>
                <a:gd name="f20" fmla="*/ f15 1 f2"/>
                <a:gd name="f21" fmla="*/ f17 1 1260083"/>
                <a:gd name="f22" fmla="*/ f18 1 1260083"/>
                <a:gd name="f23" fmla="*/ f19 1 1260083"/>
                <a:gd name="f24" fmla="*/ f5 1 f16"/>
                <a:gd name="f25" fmla="*/ f6 1 f16"/>
                <a:gd name="f26" fmla="+- f20 0 f1"/>
                <a:gd name="f27" fmla="*/ f21 1 f16"/>
                <a:gd name="f28" fmla="*/ f22 1 f16"/>
                <a:gd name="f29" fmla="*/ f23 1 f16"/>
                <a:gd name="f30" fmla="*/ f24 f12 1"/>
                <a:gd name="f31" fmla="*/ f25 f12 1"/>
                <a:gd name="f32" fmla="*/ f25 f13 1"/>
                <a:gd name="f33" fmla="*/ f24 f13 1"/>
                <a:gd name="f34" fmla="*/ f27 f12 1"/>
                <a:gd name="f35" fmla="*/ f28 f13 1"/>
                <a:gd name="f36" fmla="*/ f28 f12 1"/>
                <a:gd name="f37" fmla="*/ f27 f13 1"/>
                <a:gd name="f38" fmla="*/ f29 f12 1"/>
                <a:gd name="f39" fmla="*/ f29 f13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6">
                  <a:pos x="f34" y="f35"/>
                </a:cxn>
                <a:cxn ang="f26">
                  <a:pos x="f36" y="f37"/>
                </a:cxn>
                <a:cxn ang="f26">
                  <a:pos x="f38" y="f35"/>
                </a:cxn>
                <a:cxn ang="f26">
                  <a:pos x="f36" y="f39"/>
                </a:cxn>
                <a:cxn ang="f26">
                  <a:pos x="f34" y="f35"/>
                </a:cxn>
              </a:cxnLst>
              <a:rect l="f30" t="f33" r="f31" b="f32"/>
              <a:pathLst>
                <a:path w="1260083" h="1260083">
                  <a:moveTo>
                    <a:pt x="f5" y="f7"/>
                  </a:moveTo>
                  <a:cubicBezTo>
                    <a:pt x="f5" y="f8"/>
                    <a:pt x="f8" y="f5"/>
                    <a:pt x="f7" y="f5"/>
                  </a:cubicBezTo>
                  <a:cubicBezTo>
                    <a:pt x="f9" y="f5"/>
                    <a:pt x="f10" y="f8"/>
                    <a:pt x="f10" y="f7"/>
                  </a:cubicBezTo>
                  <a:cubicBezTo>
                    <a:pt x="f10" y="f9"/>
                    <a:pt x="f9" y="f10"/>
                    <a:pt x="f7" y="f10"/>
                  </a:cubicBezTo>
                  <a:cubicBezTo>
                    <a:pt x="f8" y="f10"/>
                    <a:pt x="f5" y="f9"/>
                    <a:pt x="f5" y="f7"/>
                  </a:cubicBezTo>
                  <a:close/>
                </a:path>
              </a:pathLst>
            </a:custGeom>
            <a:solidFill>
              <a:srgbClr val="00B1C5">
                <a:alpha val="50000"/>
              </a:srgbClr>
            </a:solidFill>
            <a:ln w="12701" cap="flat">
              <a:solidFill>
                <a:srgbClr val="FFFFFF"/>
              </a:solidFill>
              <a:prstDash val="solid"/>
              <a:miter/>
            </a:ln>
          </p:spPr>
          <p:txBody>
            <a:bodyPr vert="horz" wrap="square" lIns="202311" tIns="202311" rIns="202311" bIns="202311" anchor="ctr" anchorCtr="1" compatLnSpc="1">
              <a:noAutofit/>
            </a:bodyPr>
            <a:lstStyle/>
            <a:p>
              <a:pPr marL="0" marR="0" lvl="0" indent="0" algn="ctr" defTabSz="622304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6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GB" sz="1400" b="0" i="0" u="none" strike="noStrike" kern="1200" cap="none" spc="0" baseline="0">
                  <a:solidFill>
                    <a:srgbClr val="000000"/>
                  </a:solidFill>
                  <a:uFillTx/>
                  <a:latin typeface="Euphemia"/>
                </a:rPr>
                <a:t>Small size</a:t>
              </a:r>
            </a:p>
          </p:txBody>
        </p:sp>
        <p:sp>
          <p:nvSpPr>
            <p:cNvPr id="6" name="Freeform: Shape 5">
              <a:extLst>
                <a:ext uri="{FF2B5EF4-FFF2-40B4-BE49-F238E27FC236}">
                  <a16:creationId xmlns:a16="http://schemas.microsoft.com/office/drawing/2014/main" id="{7F38AD1C-EA40-22C9-D374-AAF945389039}"/>
                </a:ext>
              </a:extLst>
            </p:cNvPr>
            <p:cNvSpPr/>
            <p:nvPr/>
          </p:nvSpPr>
          <p:spPr>
            <a:xfrm>
              <a:off x="1931532" y="1696248"/>
              <a:ext cx="1073304" cy="1051761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1260083"/>
                <a:gd name="f7" fmla="val 630042"/>
                <a:gd name="f8" fmla="val 282079"/>
                <a:gd name="f9" fmla="val 978005"/>
                <a:gd name="f10" fmla="val 1260084"/>
                <a:gd name="f11" fmla="+- 0 0 -90"/>
                <a:gd name="f12" fmla="*/ f3 1 1260083"/>
                <a:gd name="f13" fmla="*/ f4 1 1260083"/>
                <a:gd name="f14" fmla="+- f6 0 f5"/>
                <a:gd name="f15" fmla="*/ f11 f0 1"/>
                <a:gd name="f16" fmla="*/ f14 1 1260083"/>
                <a:gd name="f17" fmla="*/ 0 f14 1"/>
                <a:gd name="f18" fmla="*/ 630042 f14 1"/>
                <a:gd name="f19" fmla="*/ 1260084 f14 1"/>
                <a:gd name="f20" fmla="*/ f15 1 f2"/>
                <a:gd name="f21" fmla="*/ f17 1 1260083"/>
                <a:gd name="f22" fmla="*/ f18 1 1260083"/>
                <a:gd name="f23" fmla="*/ f19 1 1260083"/>
                <a:gd name="f24" fmla="*/ f5 1 f16"/>
                <a:gd name="f25" fmla="*/ f6 1 f16"/>
                <a:gd name="f26" fmla="+- f20 0 f1"/>
                <a:gd name="f27" fmla="*/ f21 1 f16"/>
                <a:gd name="f28" fmla="*/ f22 1 f16"/>
                <a:gd name="f29" fmla="*/ f23 1 f16"/>
                <a:gd name="f30" fmla="*/ f24 f12 1"/>
                <a:gd name="f31" fmla="*/ f25 f12 1"/>
                <a:gd name="f32" fmla="*/ f25 f13 1"/>
                <a:gd name="f33" fmla="*/ f24 f13 1"/>
                <a:gd name="f34" fmla="*/ f27 f12 1"/>
                <a:gd name="f35" fmla="*/ f28 f13 1"/>
                <a:gd name="f36" fmla="*/ f28 f12 1"/>
                <a:gd name="f37" fmla="*/ f27 f13 1"/>
                <a:gd name="f38" fmla="*/ f29 f12 1"/>
                <a:gd name="f39" fmla="*/ f29 f13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6">
                  <a:pos x="f34" y="f35"/>
                </a:cxn>
                <a:cxn ang="f26">
                  <a:pos x="f36" y="f37"/>
                </a:cxn>
                <a:cxn ang="f26">
                  <a:pos x="f38" y="f35"/>
                </a:cxn>
                <a:cxn ang="f26">
                  <a:pos x="f36" y="f39"/>
                </a:cxn>
                <a:cxn ang="f26">
                  <a:pos x="f34" y="f35"/>
                </a:cxn>
              </a:cxnLst>
              <a:rect l="f30" t="f33" r="f31" b="f32"/>
              <a:pathLst>
                <a:path w="1260083" h="1260083">
                  <a:moveTo>
                    <a:pt x="f5" y="f7"/>
                  </a:moveTo>
                  <a:cubicBezTo>
                    <a:pt x="f5" y="f8"/>
                    <a:pt x="f8" y="f5"/>
                    <a:pt x="f7" y="f5"/>
                  </a:cubicBezTo>
                  <a:cubicBezTo>
                    <a:pt x="f9" y="f5"/>
                    <a:pt x="f10" y="f8"/>
                    <a:pt x="f10" y="f7"/>
                  </a:cubicBezTo>
                  <a:cubicBezTo>
                    <a:pt x="f10" y="f9"/>
                    <a:pt x="f9" y="f10"/>
                    <a:pt x="f7" y="f10"/>
                  </a:cubicBezTo>
                  <a:cubicBezTo>
                    <a:pt x="f8" y="f10"/>
                    <a:pt x="f5" y="f9"/>
                    <a:pt x="f5" y="f7"/>
                  </a:cubicBezTo>
                  <a:close/>
                </a:path>
              </a:pathLst>
            </a:custGeom>
            <a:solidFill>
              <a:srgbClr val="00B1C5">
                <a:alpha val="50000"/>
              </a:srgbClr>
            </a:solidFill>
            <a:ln w="12701" cap="flat">
              <a:solidFill>
                <a:srgbClr val="FFFFFF"/>
              </a:solidFill>
              <a:prstDash val="solid"/>
              <a:miter/>
            </a:ln>
          </p:spPr>
          <p:txBody>
            <a:bodyPr vert="horz" wrap="square" lIns="202311" tIns="202311" rIns="202311" bIns="202311" anchor="ctr" anchorCtr="1" compatLnSpc="1">
              <a:noAutofit/>
            </a:bodyPr>
            <a:lstStyle/>
            <a:p>
              <a:pPr marL="0" marR="0" lvl="0" indent="0" algn="ctr" defTabSz="622304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6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GB" sz="1400" b="0" i="0" u="none" strike="noStrike" kern="1200" cap="none" spc="0" baseline="0">
                  <a:solidFill>
                    <a:srgbClr val="000000"/>
                  </a:solidFill>
                  <a:uFillTx/>
                  <a:latin typeface="Euphemia"/>
                </a:rPr>
                <a:t>Privacy</a:t>
              </a:r>
            </a:p>
          </p:txBody>
        </p:sp>
        <p:sp>
          <p:nvSpPr>
            <p:cNvPr id="7" name="Freeform: Shape 6">
              <a:extLst>
                <a:ext uri="{FF2B5EF4-FFF2-40B4-BE49-F238E27FC236}">
                  <a16:creationId xmlns:a16="http://schemas.microsoft.com/office/drawing/2014/main" id="{CE70DB76-93C4-93A5-5F27-21E9C528E7D4}"/>
                </a:ext>
              </a:extLst>
            </p:cNvPr>
            <p:cNvSpPr/>
            <p:nvPr/>
          </p:nvSpPr>
          <p:spPr>
            <a:xfrm>
              <a:off x="1866756" y="3650056"/>
              <a:ext cx="1073304" cy="1051761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1260083"/>
                <a:gd name="f7" fmla="val 630042"/>
                <a:gd name="f8" fmla="val 282079"/>
                <a:gd name="f9" fmla="val 978005"/>
                <a:gd name="f10" fmla="val 1260084"/>
                <a:gd name="f11" fmla="+- 0 0 -90"/>
                <a:gd name="f12" fmla="*/ f3 1 1260083"/>
                <a:gd name="f13" fmla="*/ f4 1 1260083"/>
                <a:gd name="f14" fmla="+- f6 0 f5"/>
                <a:gd name="f15" fmla="*/ f11 f0 1"/>
                <a:gd name="f16" fmla="*/ f14 1 1260083"/>
                <a:gd name="f17" fmla="*/ 0 f14 1"/>
                <a:gd name="f18" fmla="*/ 630042 f14 1"/>
                <a:gd name="f19" fmla="*/ 1260084 f14 1"/>
                <a:gd name="f20" fmla="*/ f15 1 f2"/>
                <a:gd name="f21" fmla="*/ f17 1 1260083"/>
                <a:gd name="f22" fmla="*/ f18 1 1260083"/>
                <a:gd name="f23" fmla="*/ f19 1 1260083"/>
                <a:gd name="f24" fmla="*/ f5 1 f16"/>
                <a:gd name="f25" fmla="*/ f6 1 f16"/>
                <a:gd name="f26" fmla="+- f20 0 f1"/>
                <a:gd name="f27" fmla="*/ f21 1 f16"/>
                <a:gd name="f28" fmla="*/ f22 1 f16"/>
                <a:gd name="f29" fmla="*/ f23 1 f16"/>
                <a:gd name="f30" fmla="*/ f24 f12 1"/>
                <a:gd name="f31" fmla="*/ f25 f12 1"/>
                <a:gd name="f32" fmla="*/ f25 f13 1"/>
                <a:gd name="f33" fmla="*/ f24 f13 1"/>
                <a:gd name="f34" fmla="*/ f27 f12 1"/>
                <a:gd name="f35" fmla="*/ f28 f13 1"/>
                <a:gd name="f36" fmla="*/ f28 f12 1"/>
                <a:gd name="f37" fmla="*/ f27 f13 1"/>
                <a:gd name="f38" fmla="*/ f29 f12 1"/>
                <a:gd name="f39" fmla="*/ f29 f13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6">
                  <a:pos x="f34" y="f35"/>
                </a:cxn>
                <a:cxn ang="f26">
                  <a:pos x="f36" y="f37"/>
                </a:cxn>
                <a:cxn ang="f26">
                  <a:pos x="f38" y="f35"/>
                </a:cxn>
                <a:cxn ang="f26">
                  <a:pos x="f36" y="f39"/>
                </a:cxn>
                <a:cxn ang="f26">
                  <a:pos x="f34" y="f35"/>
                </a:cxn>
              </a:cxnLst>
              <a:rect l="f30" t="f33" r="f31" b="f32"/>
              <a:pathLst>
                <a:path w="1260083" h="1260083">
                  <a:moveTo>
                    <a:pt x="f5" y="f7"/>
                  </a:moveTo>
                  <a:cubicBezTo>
                    <a:pt x="f5" y="f8"/>
                    <a:pt x="f8" y="f5"/>
                    <a:pt x="f7" y="f5"/>
                  </a:cubicBezTo>
                  <a:cubicBezTo>
                    <a:pt x="f9" y="f5"/>
                    <a:pt x="f10" y="f8"/>
                    <a:pt x="f10" y="f7"/>
                  </a:cubicBezTo>
                  <a:cubicBezTo>
                    <a:pt x="f10" y="f9"/>
                    <a:pt x="f9" y="f10"/>
                    <a:pt x="f7" y="f10"/>
                  </a:cubicBezTo>
                  <a:cubicBezTo>
                    <a:pt x="f8" y="f10"/>
                    <a:pt x="f5" y="f9"/>
                    <a:pt x="f5" y="f7"/>
                  </a:cubicBezTo>
                  <a:close/>
                </a:path>
              </a:pathLst>
            </a:custGeom>
            <a:solidFill>
              <a:srgbClr val="00B1C5">
                <a:alpha val="50000"/>
              </a:srgbClr>
            </a:solidFill>
            <a:ln w="12701" cap="flat">
              <a:solidFill>
                <a:srgbClr val="FFFFFF"/>
              </a:solidFill>
              <a:prstDash val="solid"/>
              <a:miter/>
            </a:ln>
          </p:spPr>
          <p:txBody>
            <a:bodyPr vert="horz" wrap="square" lIns="202311" tIns="202311" rIns="202311" bIns="202311" anchor="ctr" anchorCtr="1" compatLnSpc="1">
              <a:noAutofit/>
            </a:bodyPr>
            <a:lstStyle/>
            <a:p>
              <a:pPr marL="0" marR="0" lvl="0" indent="0" algn="ctr" defTabSz="622304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6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GB" sz="1400" b="0" i="0" u="none" strike="noStrike" kern="1200" cap="none" spc="0" baseline="0">
                  <a:solidFill>
                    <a:srgbClr val="000000"/>
                  </a:solidFill>
                  <a:uFillTx/>
                  <a:latin typeface="Euphemia"/>
                </a:rPr>
                <a:t>Repayable taxes</a:t>
              </a:r>
            </a:p>
          </p:txBody>
        </p:sp>
        <p:sp>
          <p:nvSpPr>
            <p:cNvPr id="8" name="Freeform: Shape 7">
              <a:extLst>
                <a:ext uri="{FF2B5EF4-FFF2-40B4-BE49-F238E27FC236}">
                  <a16:creationId xmlns:a16="http://schemas.microsoft.com/office/drawing/2014/main" id="{8E8008B9-A0FC-E9A4-3799-DEDE2F254504}"/>
                </a:ext>
              </a:extLst>
            </p:cNvPr>
            <p:cNvSpPr/>
            <p:nvPr/>
          </p:nvSpPr>
          <p:spPr>
            <a:xfrm>
              <a:off x="2983504" y="3699452"/>
              <a:ext cx="1073304" cy="1051761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1260083"/>
                <a:gd name="f7" fmla="val 630042"/>
                <a:gd name="f8" fmla="val 282079"/>
                <a:gd name="f9" fmla="val 978005"/>
                <a:gd name="f10" fmla="val 1260084"/>
                <a:gd name="f11" fmla="+- 0 0 -90"/>
                <a:gd name="f12" fmla="*/ f3 1 1260083"/>
                <a:gd name="f13" fmla="*/ f4 1 1260083"/>
                <a:gd name="f14" fmla="+- f6 0 f5"/>
                <a:gd name="f15" fmla="*/ f11 f0 1"/>
                <a:gd name="f16" fmla="*/ f14 1 1260083"/>
                <a:gd name="f17" fmla="*/ 0 f14 1"/>
                <a:gd name="f18" fmla="*/ 630042 f14 1"/>
                <a:gd name="f19" fmla="*/ 1260084 f14 1"/>
                <a:gd name="f20" fmla="*/ f15 1 f2"/>
                <a:gd name="f21" fmla="*/ f17 1 1260083"/>
                <a:gd name="f22" fmla="*/ f18 1 1260083"/>
                <a:gd name="f23" fmla="*/ f19 1 1260083"/>
                <a:gd name="f24" fmla="*/ f5 1 f16"/>
                <a:gd name="f25" fmla="*/ f6 1 f16"/>
                <a:gd name="f26" fmla="+- f20 0 f1"/>
                <a:gd name="f27" fmla="*/ f21 1 f16"/>
                <a:gd name="f28" fmla="*/ f22 1 f16"/>
                <a:gd name="f29" fmla="*/ f23 1 f16"/>
                <a:gd name="f30" fmla="*/ f24 f12 1"/>
                <a:gd name="f31" fmla="*/ f25 f12 1"/>
                <a:gd name="f32" fmla="*/ f25 f13 1"/>
                <a:gd name="f33" fmla="*/ f24 f13 1"/>
                <a:gd name="f34" fmla="*/ f27 f12 1"/>
                <a:gd name="f35" fmla="*/ f28 f13 1"/>
                <a:gd name="f36" fmla="*/ f28 f12 1"/>
                <a:gd name="f37" fmla="*/ f27 f13 1"/>
                <a:gd name="f38" fmla="*/ f29 f12 1"/>
                <a:gd name="f39" fmla="*/ f29 f13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6">
                  <a:pos x="f34" y="f35"/>
                </a:cxn>
                <a:cxn ang="f26">
                  <a:pos x="f36" y="f37"/>
                </a:cxn>
                <a:cxn ang="f26">
                  <a:pos x="f38" y="f35"/>
                </a:cxn>
                <a:cxn ang="f26">
                  <a:pos x="f36" y="f39"/>
                </a:cxn>
                <a:cxn ang="f26">
                  <a:pos x="f34" y="f35"/>
                </a:cxn>
              </a:cxnLst>
              <a:rect l="f30" t="f33" r="f31" b="f32"/>
              <a:pathLst>
                <a:path w="1260083" h="1260083">
                  <a:moveTo>
                    <a:pt x="f5" y="f7"/>
                  </a:moveTo>
                  <a:cubicBezTo>
                    <a:pt x="f5" y="f8"/>
                    <a:pt x="f8" y="f5"/>
                    <a:pt x="f7" y="f5"/>
                  </a:cubicBezTo>
                  <a:cubicBezTo>
                    <a:pt x="f9" y="f5"/>
                    <a:pt x="f10" y="f8"/>
                    <a:pt x="f10" y="f7"/>
                  </a:cubicBezTo>
                  <a:cubicBezTo>
                    <a:pt x="f10" y="f9"/>
                    <a:pt x="f9" y="f10"/>
                    <a:pt x="f7" y="f10"/>
                  </a:cubicBezTo>
                  <a:cubicBezTo>
                    <a:pt x="f8" y="f10"/>
                    <a:pt x="f5" y="f9"/>
                    <a:pt x="f5" y="f7"/>
                  </a:cubicBezTo>
                  <a:close/>
                </a:path>
              </a:pathLst>
            </a:custGeom>
            <a:solidFill>
              <a:srgbClr val="00B1C5">
                <a:alpha val="50000"/>
              </a:srgbClr>
            </a:solidFill>
            <a:ln w="12701" cap="flat">
              <a:solidFill>
                <a:srgbClr val="FFFFFF"/>
              </a:solidFill>
              <a:prstDash val="solid"/>
              <a:miter/>
            </a:ln>
          </p:spPr>
          <p:txBody>
            <a:bodyPr vert="horz" wrap="square" lIns="202311" tIns="202311" rIns="202311" bIns="202311" anchor="ctr" anchorCtr="1" compatLnSpc="1">
              <a:noAutofit/>
            </a:bodyPr>
            <a:lstStyle/>
            <a:p>
              <a:pPr marL="0" marR="0" lvl="0" indent="0" algn="ctr" defTabSz="622304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6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GB" sz="1400" b="0" i="0" u="none" strike="noStrike" kern="1200" cap="none" spc="0" baseline="0">
                  <a:solidFill>
                    <a:srgbClr val="000000"/>
                  </a:solidFill>
                  <a:uFillTx/>
                  <a:latin typeface="Euphemia"/>
                </a:rPr>
                <a:t>Minimal admin work</a:t>
              </a:r>
            </a:p>
          </p:txBody>
        </p:sp>
        <p:sp>
          <p:nvSpPr>
            <p:cNvPr id="9" name="Freeform: Shape 8">
              <a:extLst>
                <a:ext uri="{FF2B5EF4-FFF2-40B4-BE49-F238E27FC236}">
                  <a16:creationId xmlns:a16="http://schemas.microsoft.com/office/drawing/2014/main" id="{21D2474B-4C98-969C-FD5C-F2285FEA606B}"/>
                </a:ext>
              </a:extLst>
            </p:cNvPr>
            <p:cNvSpPr/>
            <p:nvPr/>
          </p:nvSpPr>
          <p:spPr>
            <a:xfrm>
              <a:off x="3646764" y="2739533"/>
              <a:ext cx="1073304" cy="1051761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1260083"/>
                <a:gd name="f7" fmla="val 630042"/>
                <a:gd name="f8" fmla="val 282079"/>
                <a:gd name="f9" fmla="val 978005"/>
                <a:gd name="f10" fmla="val 1260084"/>
                <a:gd name="f11" fmla="+- 0 0 -90"/>
                <a:gd name="f12" fmla="*/ f3 1 1260083"/>
                <a:gd name="f13" fmla="*/ f4 1 1260083"/>
                <a:gd name="f14" fmla="+- f6 0 f5"/>
                <a:gd name="f15" fmla="*/ f11 f0 1"/>
                <a:gd name="f16" fmla="*/ f14 1 1260083"/>
                <a:gd name="f17" fmla="*/ 0 f14 1"/>
                <a:gd name="f18" fmla="*/ 630042 f14 1"/>
                <a:gd name="f19" fmla="*/ 1260084 f14 1"/>
                <a:gd name="f20" fmla="*/ f15 1 f2"/>
                <a:gd name="f21" fmla="*/ f17 1 1260083"/>
                <a:gd name="f22" fmla="*/ f18 1 1260083"/>
                <a:gd name="f23" fmla="*/ f19 1 1260083"/>
                <a:gd name="f24" fmla="*/ f5 1 f16"/>
                <a:gd name="f25" fmla="*/ f6 1 f16"/>
                <a:gd name="f26" fmla="+- f20 0 f1"/>
                <a:gd name="f27" fmla="*/ f21 1 f16"/>
                <a:gd name="f28" fmla="*/ f22 1 f16"/>
                <a:gd name="f29" fmla="*/ f23 1 f16"/>
                <a:gd name="f30" fmla="*/ f24 f12 1"/>
                <a:gd name="f31" fmla="*/ f25 f12 1"/>
                <a:gd name="f32" fmla="*/ f25 f13 1"/>
                <a:gd name="f33" fmla="*/ f24 f13 1"/>
                <a:gd name="f34" fmla="*/ f27 f12 1"/>
                <a:gd name="f35" fmla="*/ f28 f13 1"/>
                <a:gd name="f36" fmla="*/ f28 f12 1"/>
                <a:gd name="f37" fmla="*/ f27 f13 1"/>
                <a:gd name="f38" fmla="*/ f29 f12 1"/>
                <a:gd name="f39" fmla="*/ f29 f13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6">
                  <a:pos x="f34" y="f35"/>
                </a:cxn>
                <a:cxn ang="f26">
                  <a:pos x="f36" y="f37"/>
                </a:cxn>
                <a:cxn ang="f26">
                  <a:pos x="f38" y="f35"/>
                </a:cxn>
                <a:cxn ang="f26">
                  <a:pos x="f36" y="f39"/>
                </a:cxn>
                <a:cxn ang="f26">
                  <a:pos x="f34" y="f35"/>
                </a:cxn>
              </a:cxnLst>
              <a:rect l="f30" t="f33" r="f31" b="f32"/>
              <a:pathLst>
                <a:path w="1260083" h="1260083">
                  <a:moveTo>
                    <a:pt x="f5" y="f7"/>
                  </a:moveTo>
                  <a:cubicBezTo>
                    <a:pt x="f5" y="f8"/>
                    <a:pt x="f8" y="f5"/>
                    <a:pt x="f7" y="f5"/>
                  </a:cubicBezTo>
                  <a:cubicBezTo>
                    <a:pt x="f9" y="f5"/>
                    <a:pt x="f10" y="f8"/>
                    <a:pt x="f10" y="f7"/>
                  </a:cubicBezTo>
                  <a:cubicBezTo>
                    <a:pt x="f10" y="f9"/>
                    <a:pt x="f9" y="f10"/>
                    <a:pt x="f7" y="f10"/>
                  </a:cubicBezTo>
                  <a:cubicBezTo>
                    <a:pt x="f8" y="f10"/>
                    <a:pt x="f5" y="f9"/>
                    <a:pt x="f5" y="f7"/>
                  </a:cubicBezTo>
                  <a:close/>
                </a:path>
              </a:pathLst>
            </a:custGeom>
            <a:solidFill>
              <a:srgbClr val="00B1C5">
                <a:alpha val="50000"/>
              </a:srgbClr>
            </a:solidFill>
            <a:ln w="12701" cap="flat">
              <a:solidFill>
                <a:srgbClr val="FFFFFF"/>
              </a:solidFill>
              <a:prstDash val="solid"/>
              <a:miter/>
            </a:ln>
          </p:spPr>
          <p:txBody>
            <a:bodyPr vert="horz" wrap="square" lIns="202311" tIns="202311" rIns="202311" bIns="202311" anchor="ctr" anchorCtr="1" compatLnSpc="1">
              <a:noAutofit/>
            </a:bodyPr>
            <a:lstStyle/>
            <a:p>
              <a:pPr marL="0" marR="0" lvl="0" indent="0" algn="ctr" defTabSz="622304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6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GB" sz="1400" b="0" i="0" u="none" strike="noStrike" kern="1200" cap="none" spc="0" baseline="0">
                  <a:solidFill>
                    <a:srgbClr val="000000"/>
                  </a:solidFill>
                  <a:uFillTx/>
                  <a:latin typeface="Euphemia"/>
                </a:rPr>
                <a:t>Unlimited liability</a:t>
              </a:r>
            </a:p>
          </p:txBody>
        </p:sp>
        <p:sp>
          <p:nvSpPr>
            <p:cNvPr id="10" name="Freeform: Shape 9">
              <a:extLst>
                <a:ext uri="{FF2B5EF4-FFF2-40B4-BE49-F238E27FC236}">
                  <a16:creationId xmlns:a16="http://schemas.microsoft.com/office/drawing/2014/main" id="{9D4A4CA6-F3C2-9255-C962-11BC5FC0A84D}"/>
                </a:ext>
              </a:extLst>
            </p:cNvPr>
            <p:cNvSpPr/>
            <p:nvPr/>
          </p:nvSpPr>
          <p:spPr>
            <a:xfrm>
              <a:off x="3121615" y="1801742"/>
              <a:ext cx="1073304" cy="1051761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1260083"/>
                <a:gd name="f7" fmla="val 630042"/>
                <a:gd name="f8" fmla="val 282079"/>
                <a:gd name="f9" fmla="val 978005"/>
                <a:gd name="f10" fmla="val 1260084"/>
                <a:gd name="f11" fmla="+- 0 0 -90"/>
                <a:gd name="f12" fmla="*/ f3 1 1260083"/>
                <a:gd name="f13" fmla="*/ f4 1 1260083"/>
                <a:gd name="f14" fmla="+- f6 0 f5"/>
                <a:gd name="f15" fmla="*/ f11 f0 1"/>
                <a:gd name="f16" fmla="*/ f14 1 1260083"/>
                <a:gd name="f17" fmla="*/ 0 f14 1"/>
                <a:gd name="f18" fmla="*/ 630042 f14 1"/>
                <a:gd name="f19" fmla="*/ 1260084 f14 1"/>
                <a:gd name="f20" fmla="*/ f15 1 f2"/>
                <a:gd name="f21" fmla="*/ f17 1 1260083"/>
                <a:gd name="f22" fmla="*/ f18 1 1260083"/>
                <a:gd name="f23" fmla="*/ f19 1 1260083"/>
                <a:gd name="f24" fmla="*/ f5 1 f16"/>
                <a:gd name="f25" fmla="*/ f6 1 f16"/>
                <a:gd name="f26" fmla="+- f20 0 f1"/>
                <a:gd name="f27" fmla="*/ f21 1 f16"/>
                <a:gd name="f28" fmla="*/ f22 1 f16"/>
                <a:gd name="f29" fmla="*/ f23 1 f16"/>
                <a:gd name="f30" fmla="*/ f24 f12 1"/>
                <a:gd name="f31" fmla="*/ f25 f12 1"/>
                <a:gd name="f32" fmla="*/ f25 f13 1"/>
                <a:gd name="f33" fmla="*/ f24 f13 1"/>
                <a:gd name="f34" fmla="*/ f27 f12 1"/>
                <a:gd name="f35" fmla="*/ f28 f13 1"/>
                <a:gd name="f36" fmla="*/ f28 f12 1"/>
                <a:gd name="f37" fmla="*/ f27 f13 1"/>
                <a:gd name="f38" fmla="*/ f29 f12 1"/>
                <a:gd name="f39" fmla="*/ f29 f13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6">
                  <a:pos x="f34" y="f35"/>
                </a:cxn>
                <a:cxn ang="f26">
                  <a:pos x="f36" y="f37"/>
                </a:cxn>
                <a:cxn ang="f26">
                  <a:pos x="f38" y="f35"/>
                </a:cxn>
                <a:cxn ang="f26">
                  <a:pos x="f36" y="f39"/>
                </a:cxn>
                <a:cxn ang="f26">
                  <a:pos x="f34" y="f35"/>
                </a:cxn>
              </a:cxnLst>
              <a:rect l="f30" t="f33" r="f31" b="f32"/>
              <a:pathLst>
                <a:path w="1260083" h="1260083">
                  <a:moveTo>
                    <a:pt x="f5" y="f7"/>
                  </a:moveTo>
                  <a:cubicBezTo>
                    <a:pt x="f5" y="f8"/>
                    <a:pt x="f8" y="f5"/>
                    <a:pt x="f7" y="f5"/>
                  </a:cubicBezTo>
                  <a:cubicBezTo>
                    <a:pt x="f9" y="f5"/>
                    <a:pt x="f10" y="f8"/>
                    <a:pt x="f10" y="f7"/>
                  </a:cubicBezTo>
                  <a:cubicBezTo>
                    <a:pt x="f10" y="f9"/>
                    <a:pt x="f9" y="f10"/>
                    <a:pt x="f7" y="f10"/>
                  </a:cubicBezTo>
                  <a:cubicBezTo>
                    <a:pt x="f8" y="f10"/>
                    <a:pt x="f5" y="f9"/>
                    <a:pt x="f5" y="f7"/>
                  </a:cubicBezTo>
                  <a:close/>
                </a:path>
              </a:pathLst>
            </a:custGeom>
            <a:solidFill>
              <a:srgbClr val="00B1C5">
                <a:alpha val="50000"/>
              </a:srgbClr>
            </a:solidFill>
            <a:ln w="12701" cap="flat">
              <a:solidFill>
                <a:srgbClr val="FFFFFF"/>
              </a:solidFill>
              <a:prstDash val="solid"/>
              <a:miter/>
            </a:ln>
          </p:spPr>
          <p:txBody>
            <a:bodyPr vert="horz" wrap="square" lIns="202311" tIns="202311" rIns="202311" bIns="202311" anchor="ctr" anchorCtr="1" compatLnSpc="1">
              <a:noAutofit/>
            </a:bodyPr>
            <a:lstStyle/>
            <a:p>
              <a:pPr marL="0" marR="0" lvl="0" indent="0" algn="ctr" defTabSz="622304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6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GB" sz="1400" b="0" i="0" u="none" strike="noStrike" kern="1200" cap="none" spc="0" baseline="0">
                  <a:solidFill>
                    <a:srgbClr val="000000"/>
                  </a:solidFill>
                  <a:uFillTx/>
                  <a:latin typeface="Euphemia"/>
                </a:rPr>
                <a:t>Full profit at hand</a:t>
              </a:r>
            </a:p>
          </p:txBody>
        </p:sp>
      </p:grpSp>
      <p:sp>
        <p:nvSpPr>
          <p:cNvPr id="11" name="TextBox 17">
            <a:extLst>
              <a:ext uri="{FF2B5EF4-FFF2-40B4-BE49-F238E27FC236}">
                <a16:creationId xmlns:a16="http://schemas.microsoft.com/office/drawing/2014/main" id="{A461DFE2-BF7E-F648-1CE1-11AC3EEF2014}"/>
              </a:ext>
            </a:extLst>
          </p:cNvPr>
          <p:cNvSpPr txBox="1"/>
          <p:nvPr/>
        </p:nvSpPr>
        <p:spPr>
          <a:xfrm>
            <a:off x="372279" y="2414372"/>
            <a:ext cx="6096003" cy="276999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2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Source: Andreou, 2022</a:t>
            </a:r>
          </a:p>
        </p:txBody>
      </p:sp>
      <p:sp>
        <p:nvSpPr>
          <p:cNvPr id="12" name="TextBox 27">
            <a:extLst>
              <a:ext uri="{FF2B5EF4-FFF2-40B4-BE49-F238E27FC236}">
                <a16:creationId xmlns:a16="http://schemas.microsoft.com/office/drawing/2014/main" id="{1FF54BA2-6659-1222-5425-7BE0FD02B5F8}"/>
              </a:ext>
            </a:extLst>
          </p:cNvPr>
          <p:cNvSpPr txBox="1"/>
          <p:nvPr/>
        </p:nvSpPr>
        <p:spPr>
          <a:xfrm>
            <a:off x="1654478" y="4751213"/>
            <a:ext cx="3496345" cy="1477332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222222"/>
                </a:solidFill>
                <a:uFillTx/>
                <a:latin typeface="Arial" pitchFamily="34"/>
              </a:rPr>
              <a:t>Sole trader is a control and ownership of one person who is taking ‘’decisions, responsibility and profit’’ towards a company (Černá, 2013)</a:t>
            </a: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  <p:sp>
        <p:nvSpPr>
          <p:cNvPr id="13" name="TextBox 13">
            <a:extLst>
              <a:ext uri="{FF2B5EF4-FFF2-40B4-BE49-F238E27FC236}">
                <a16:creationId xmlns:a16="http://schemas.microsoft.com/office/drawing/2014/main" id="{8D55D3DD-12F1-77BD-8A33-5907D81615DB}"/>
              </a:ext>
            </a:extLst>
          </p:cNvPr>
          <p:cNvSpPr txBox="1"/>
          <p:nvPr/>
        </p:nvSpPr>
        <p:spPr>
          <a:xfrm>
            <a:off x="6412074" y="1519778"/>
            <a:ext cx="6094265" cy="369335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1" i="0" u="none" strike="noStrike" kern="1200" cap="none" spc="0" baseline="0">
                <a:solidFill>
                  <a:srgbClr val="000000"/>
                </a:solidFill>
                <a:uFillTx/>
                <a:latin typeface="Tahoma" pitchFamily="34"/>
              </a:rPr>
              <a:t>Management</a:t>
            </a:r>
            <a:endParaRPr lang="ru-RU" sz="1800" b="1" i="0" u="none" strike="noStrike" kern="1200" cap="none" spc="0" baseline="0">
              <a:solidFill>
                <a:srgbClr val="000000"/>
              </a:solidFill>
              <a:uFillTx/>
              <a:latin typeface="Tahoma" pitchFamily="34"/>
            </a:endParaRPr>
          </a:p>
        </p:txBody>
      </p:sp>
      <p:sp>
        <p:nvSpPr>
          <p:cNvPr id="14" name="TextBox 15">
            <a:extLst>
              <a:ext uri="{FF2B5EF4-FFF2-40B4-BE49-F238E27FC236}">
                <a16:creationId xmlns:a16="http://schemas.microsoft.com/office/drawing/2014/main" id="{532F1847-9304-9A5F-EA03-BDA6042F2E70}"/>
              </a:ext>
            </a:extLst>
          </p:cNvPr>
          <p:cNvSpPr txBox="1"/>
          <p:nvPr/>
        </p:nvSpPr>
        <p:spPr>
          <a:xfrm>
            <a:off x="6005285" y="2036039"/>
            <a:ext cx="4803032" cy="3970315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285750" marR="0" lvl="0" indent="-28575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The marketing and accounting at the begging will be held by Alex, but with increased Clientele will be hired people on zero hour contract term.</a:t>
            </a:r>
          </a:p>
          <a:p>
            <a:pPr marL="285750" marR="0" lvl="0" indent="-28575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A tidy space is a creative space, so will be created a list of rules for the clients to feel like at home (Wreglesworth, 2018).</a:t>
            </a:r>
          </a:p>
          <a:p>
            <a:pPr marL="285750" marR="0" lvl="0" indent="-28575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Even if the engine of art is a bit disorderly, there is a need to keep the approach of a business model (Kalamata, 2022)</a:t>
            </a:r>
          </a:p>
          <a:p>
            <a:pPr marL="285750" marR="0" lvl="0" indent="-28575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To keep the studio productive and efficient with relevant material</a:t>
            </a:r>
          </a:p>
          <a:p>
            <a:pPr marL="285750" marR="0" lvl="0" indent="-28575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0" cap="none" spc="0" baseline="0">
                <a:solidFill>
                  <a:srgbClr val="000000"/>
                </a:solidFill>
                <a:uFillTx/>
                <a:latin typeface="Calibri"/>
              </a:rPr>
              <a:t>Looking for talents</a:t>
            </a: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  <a:p>
            <a:pPr marL="285750" marR="0" lvl="0" indent="-28575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</p:spTree>
  </p:cSld>
  <p:clrMapOvr>
    <a:masterClrMapping/>
  </p:clrMapOvr>
  <p:transition spd="med">
    <p:fade/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1CD341-F5E3-377A-FDC1-81C3193A2F41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4438232" y="-136702"/>
            <a:ext cx="9144000" cy="1096959"/>
          </a:xfrm>
        </p:spPr>
        <p:txBody>
          <a:bodyPr/>
          <a:lstStyle/>
          <a:p>
            <a:pPr lvl="0"/>
            <a:r>
              <a:rPr lang="en-GB" sz="4400"/>
              <a:t>Swot Analysis</a:t>
            </a:r>
          </a:p>
        </p:txBody>
      </p:sp>
      <p:sp>
        <p:nvSpPr>
          <p:cNvPr id="3" name="Rectangle 7">
            <a:extLst>
              <a:ext uri="{FF2B5EF4-FFF2-40B4-BE49-F238E27FC236}">
                <a16:creationId xmlns:a16="http://schemas.microsoft.com/office/drawing/2014/main" id="{E5418D91-6D3B-410C-A8A2-BF3BF2F41315}"/>
              </a:ext>
            </a:extLst>
          </p:cNvPr>
          <p:cNvSpPr/>
          <p:nvPr/>
        </p:nvSpPr>
        <p:spPr>
          <a:xfrm>
            <a:off x="853318" y="3497964"/>
            <a:ext cx="2465432" cy="600166"/>
          </a:xfrm>
          <a:prstGeom prst="rect">
            <a:avLst/>
          </a:prstGeom>
          <a:solidFill>
            <a:srgbClr val="00B1C5"/>
          </a:solidFill>
          <a:ln w="12701" cap="flat">
            <a:solidFill>
              <a:srgbClr val="008190"/>
            </a:solidFill>
            <a:prstDash val="solid"/>
            <a:miter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2800" b="0" i="0" u="none" strike="noStrike" kern="1200" cap="none" spc="0" baseline="0">
              <a:solidFill>
                <a:srgbClr val="000000"/>
              </a:solidFill>
              <a:effectLst>
                <a:outerShdw dist="19048" dir="2700000">
                  <a:srgbClr val="000000"/>
                </a:outerShdw>
              </a:effectLst>
              <a:uFillTx/>
              <a:latin typeface="Euphemia"/>
            </a:endParaRPr>
          </a:p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800" b="0" i="0" u="none" strike="noStrike" kern="1200" cap="none" spc="0" baseline="0">
                <a:solidFill>
                  <a:srgbClr val="FFFFFF"/>
                </a:solidFill>
                <a:effectLst>
                  <a:outerShdw dist="19048" dir="2700000">
                    <a:srgbClr val="000000"/>
                  </a:outerShdw>
                </a:effectLst>
                <a:uFillTx/>
                <a:latin typeface="Euphemia"/>
              </a:rPr>
              <a:t>S</a:t>
            </a:r>
          </a:p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2800" b="0" i="0" u="none" strike="noStrike" kern="1200" cap="none" spc="0" baseline="0">
              <a:solidFill>
                <a:srgbClr val="FFFFFF"/>
              </a:solidFill>
              <a:uFillTx/>
              <a:latin typeface="Euphemia"/>
            </a:endParaRPr>
          </a:p>
        </p:txBody>
      </p:sp>
      <p:sp>
        <p:nvSpPr>
          <p:cNvPr id="4" name="Rectangle 8">
            <a:extLst>
              <a:ext uri="{FF2B5EF4-FFF2-40B4-BE49-F238E27FC236}">
                <a16:creationId xmlns:a16="http://schemas.microsoft.com/office/drawing/2014/main" id="{EF994BEE-52D7-6D33-FEAF-6C2407343E07}"/>
              </a:ext>
            </a:extLst>
          </p:cNvPr>
          <p:cNvSpPr/>
          <p:nvPr/>
        </p:nvSpPr>
        <p:spPr>
          <a:xfrm>
            <a:off x="3318750" y="3497964"/>
            <a:ext cx="2775661" cy="610535"/>
          </a:xfrm>
          <a:prstGeom prst="rect">
            <a:avLst/>
          </a:prstGeom>
          <a:solidFill>
            <a:srgbClr val="CF4895"/>
          </a:solidFill>
          <a:ln w="12701" cap="flat">
            <a:solidFill>
              <a:srgbClr val="98326C"/>
            </a:solidFill>
            <a:prstDash val="solid"/>
            <a:miter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800" b="0" i="0" u="none" strike="noStrike" kern="1200" cap="none" spc="0" baseline="0">
                <a:solidFill>
                  <a:srgbClr val="FFFFFF"/>
                </a:solidFill>
                <a:uFillTx/>
                <a:latin typeface="Euphemia"/>
              </a:rPr>
              <a:t>W</a:t>
            </a:r>
          </a:p>
        </p:txBody>
      </p:sp>
      <p:sp>
        <p:nvSpPr>
          <p:cNvPr id="5" name="Rectangle 9">
            <a:extLst>
              <a:ext uri="{FF2B5EF4-FFF2-40B4-BE49-F238E27FC236}">
                <a16:creationId xmlns:a16="http://schemas.microsoft.com/office/drawing/2014/main" id="{68766AA9-8C3B-992E-AECE-466299539895}"/>
              </a:ext>
            </a:extLst>
          </p:cNvPr>
          <p:cNvSpPr/>
          <p:nvPr/>
        </p:nvSpPr>
        <p:spPr>
          <a:xfrm>
            <a:off x="6093890" y="3497964"/>
            <a:ext cx="2775661" cy="610535"/>
          </a:xfrm>
          <a:prstGeom prst="rect">
            <a:avLst/>
          </a:prstGeom>
          <a:solidFill>
            <a:srgbClr val="49AF0A"/>
          </a:solidFill>
          <a:ln w="12701" cap="flat">
            <a:solidFill>
              <a:srgbClr val="338005"/>
            </a:solidFill>
            <a:prstDash val="solid"/>
            <a:miter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800" b="0" i="0" u="none" strike="noStrike" kern="1200" cap="none" spc="0" baseline="0">
                <a:solidFill>
                  <a:srgbClr val="FFFFFF"/>
                </a:solidFill>
                <a:uFillTx/>
                <a:latin typeface="Euphemia"/>
              </a:rPr>
              <a:t>O</a:t>
            </a:r>
          </a:p>
        </p:txBody>
      </p:sp>
      <p:sp>
        <p:nvSpPr>
          <p:cNvPr id="6" name="Rectangle 10">
            <a:extLst>
              <a:ext uri="{FF2B5EF4-FFF2-40B4-BE49-F238E27FC236}">
                <a16:creationId xmlns:a16="http://schemas.microsoft.com/office/drawing/2014/main" id="{3D2411C7-7875-3EFC-17E2-3BFFA483EDFF}"/>
              </a:ext>
            </a:extLst>
          </p:cNvPr>
          <p:cNvSpPr/>
          <p:nvPr/>
        </p:nvSpPr>
        <p:spPr>
          <a:xfrm>
            <a:off x="8869030" y="3497964"/>
            <a:ext cx="2606168" cy="610535"/>
          </a:xfrm>
          <a:prstGeom prst="rect">
            <a:avLst/>
          </a:prstGeom>
          <a:solidFill>
            <a:srgbClr val="FF0000"/>
          </a:solidFill>
          <a:ln w="12701" cap="flat">
            <a:solidFill>
              <a:srgbClr val="008190"/>
            </a:solidFill>
            <a:prstDash val="solid"/>
            <a:miter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800" b="0" i="0" u="none" strike="noStrike" kern="1200" cap="none" spc="0" baseline="0">
                <a:solidFill>
                  <a:srgbClr val="FFFFFF"/>
                </a:solidFill>
                <a:uFillTx/>
                <a:latin typeface="Euphemia"/>
              </a:rPr>
              <a:t>T</a:t>
            </a:r>
          </a:p>
        </p:txBody>
      </p:sp>
      <p:sp>
        <p:nvSpPr>
          <p:cNvPr id="7" name="Rectangle 11">
            <a:extLst>
              <a:ext uri="{FF2B5EF4-FFF2-40B4-BE49-F238E27FC236}">
                <a16:creationId xmlns:a16="http://schemas.microsoft.com/office/drawing/2014/main" id="{95A1B9CF-7358-63C6-D7B1-7B212B1152D2}"/>
              </a:ext>
            </a:extLst>
          </p:cNvPr>
          <p:cNvSpPr/>
          <p:nvPr/>
        </p:nvSpPr>
        <p:spPr>
          <a:xfrm>
            <a:off x="847639" y="4098130"/>
            <a:ext cx="2465432" cy="288036"/>
          </a:xfrm>
          <a:prstGeom prst="rect">
            <a:avLst/>
          </a:prstGeom>
          <a:solidFill>
            <a:srgbClr val="248AA2"/>
          </a:solidFill>
          <a:ln w="12701" cap="flat">
            <a:solidFill>
              <a:srgbClr val="008190"/>
            </a:solidFill>
            <a:prstDash val="solid"/>
            <a:miter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700" b="0" i="0" u="none" strike="noStrike" kern="1200" cap="none" spc="0" baseline="0">
                <a:solidFill>
                  <a:srgbClr val="FFFFFF"/>
                </a:solidFill>
                <a:uFillTx/>
                <a:latin typeface="Euphemia"/>
              </a:rPr>
              <a:t>Strentgh</a:t>
            </a:r>
          </a:p>
        </p:txBody>
      </p:sp>
      <p:sp>
        <p:nvSpPr>
          <p:cNvPr id="8" name="Rectangle 12">
            <a:extLst>
              <a:ext uri="{FF2B5EF4-FFF2-40B4-BE49-F238E27FC236}">
                <a16:creationId xmlns:a16="http://schemas.microsoft.com/office/drawing/2014/main" id="{4E3F73A1-F5DA-50FD-192E-A7B8BC6D4892}"/>
              </a:ext>
            </a:extLst>
          </p:cNvPr>
          <p:cNvSpPr/>
          <p:nvPr/>
        </p:nvSpPr>
        <p:spPr>
          <a:xfrm>
            <a:off x="6093890" y="4100416"/>
            <a:ext cx="2769461" cy="288036"/>
          </a:xfrm>
          <a:prstGeom prst="rect">
            <a:avLst/>
          </a:prstGeom>
          <a:solidFill>
            <a:srgbClr val="3F9228"/>
          </a:solidFill>
          <a:ln w="12701" cap="flat">
            <a:solidFill>
              <a:srgbClr val="338005"/>
            </a:solidFill>
            <a:prstDash val="solid"/>
            <a:miter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700" b="0" i="0" u="none" strike="noStrike" kern="1200" cap="none" spc="0" baseline="0">
                <a:solidFill>
                  <a:srgbClr val="FFFFFF"/>
                </a:solidFill>
                <a:uFillTx/>
                <a:latin typeface="Euphemia"/>
              </a:rPr>
              <a:t>Opportunities</a:t>
            </a:r>
          </a:p>
        </p:txBody>
      </p:sp>
      <p:sp>
        <p:nvSpPr>
          <p:cNvPr id="9" name="Rectangle 13">
            <a:extLst>
              <a:ext uri="{FF2B5EF4-FFF2-40B4-BE49-F238E27FC236}">
                <a16:creationId xmlns:a16="http://schemas.microsoft.com/office/drawing/2014/main" id="{5E31725A-4F0F-6C0D-A1CF-0A27E78CC24A}"/>
              </a:ext>
            </a:extLst>
          </p:cNvPr>
          <p:cNvSpPr/>
          <p:nvPr/>
        </p:nvSpPr>
        <p:spPr>
          <a:xfrm>
            <a:off x="8866196" y="4108508"/>
            <a:ext cx="2606168" cy="277666"/>
          </a:xfrm>
          <a:prstGeom prst="rect">
            <a:avLst/>
          </a:prstGeom>
          <a:solidFill>
            <a:srgbClr val="CC0000"/>
          </a:solidFill>
          <a:ln w="12701" cap="flat">
            <a:solidFill>
              <a:srgbClr val="008190"/>
            </a:solidFill>
            <a:prstDash val="solid"/>
            <a:miter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FFFFFF"/>
                </a:solidFill>
                <a:uFillTx/>
                <a:latin typeface="Euphemia"/>
              </a:rPr>
              <a:t>Threaths</a:t>
            </a:r>
          </a:p>
        </p:txBody>
      </p:sp>
      <p:sp>
        <p:nvSpPr>
          <p:cNvPr id="10" name="Rectangle 14">
            <a:extLst>
              <a:ext uri="{FF2B5EF4-FFF2-40B4-BE49-F238E27FC236}">
                <a16:creationId xmlns:a16="http://schemas.microsoft.com/office/drawing/2014/main" id="{87FAFBAF-EA6C-E751-5E1E-6DE4147CA037}"/>
              </a:ext>
            </a:extLst>
          </p:cNvPr>
          <p:cNvSpPr/>
          <p:nvPr/>
        </p:nvSpPr>
        <p:spPr>
          <a:xfrm>
            <a:off x="3318750" y="4098130"/>
            <a:ext cx="2768940" cy="288036"/>
          </a:xfrm>
          <a:prstGeom prst="rect">
            <a:avLst/>
          </a:prstGeom>
          <a:solidFill>
            <a:srgbClr val="A62B71"/>
          </a:solidFill>
          <a:ln w="12701" cap="flat">
            <a:solidFill>
              <a:srgbClr val="98326C"/>
            </a:solidFill>
            <a:prstDash val="solid"/>
            <a:miter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700" b="0" i="0" u="none" strike="noStrike" kern="1200" cap="none" spc="0" baseline="0">
                <a:solidFill>
                  <a:srgbClr val="FFFFFF"/>
                </a:solidFill>
                <a:uFillTx/>
                <a:latin typeface="Euphemia"/>
              </a:rPr>
              <a:t>Weaknesses</a:t>
            </a:r>
            <a:r>
              <a:rPr lang="en-GB" sz="1800" b="0" i="0" u="none" strike="noStrike" kern="1200" cap="none" spc="0" baseline="0">
                <a:solidFill>
                  <a:srgbClr val="FFFFFF"/>
                </a:solidFill>
                <a:uFillTx/>
                <a:latin typeface="Euphemia"/>
              </a:rPr>
              <a:t> </a:t>
            </a:r>
          </a:p>
        </p:txBody>
      </p:sp>
      <p:sp>
        <p:nvSpPr>
          <p:cNvPr id="11" name="TextBox 18">
            <a:extLst>
              <a:ext uri="{FF2B5EF4-FFF2-40B4-BE49-F238E27FC236}">
                <a16:creationId xmlns:a16="http://schemas.microsoft.com/office/drawing/2014/main" id="{C5A1E8CE-1B74-D848-B453-9E392935BCA1}"/>
              </a:ext>
            </a:extLst>
          </p:cNvPr>
          <p:cNvSpPr txBox="1"/>
          <p:nvPr/>
        </p:nvSpPr>
        <p:spPr>
          <a:xfrm>
            <a:off x="847639" y="4443755"/>
            <a:ext cx="2465432" cy="600166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171450" marR="0" lvl="0" indent="-17145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100" b="0" i="0" u="none" strike="noStrike" kern="1200" cap="none" spc="0" baseline="0">
                <a:solidFill>
                  <a:srgbClr val="000000"/>
                </a:solidFill>
                <a:uFillTx/>
                <a:latin typeface="Euphemia"/>
              </a:rPr>
              <a:t>Experienced owner</a:t>
            </a:r>
          </a:p>
          <a:p>
            <a:pPr marL="171450" marR="0" lvl="0" indent="-17145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100" b="0" i="0" u="none" strike="noStrike" kern="1200" cap="none" spc="0" baseline="0">
                <a:solidFill>
                  <a:srgbClr val="000000"/>
                </a:solidFill>
                <a:uFillTx/>
                <a:latin typeface="Euphemia"/>
              </a:rPr>
              <a:t>More markets then one</a:t>
            </a:r>
          </a:p>
          <a:p>
            <a:pPr marL="171450" marR="0" lvl="0" indent="-17145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100" b="0" i="0" u="none" strike="noStrike" kern="1200" cap="none" spc="0" baseline="0">
                <a:solidFill>
                  <a:srgbClr val="000000"/>
                </a:solidFill>
                <a:uFillTx/>
                <a:latin typeface="Euphemia"/>
              </a:rPr>
              <a:t>Low start up</a:t>
            </a:r>
          </a:p>
        </p:txBody>
      </p:sp>
      <p:sp>
        <p:nvSpPr>
          <p:cNvPr id="12" name="TextBox 19">
            <a:extLst>
              <a:ext uri="{FF2B5EF4-FFF2-40B4-BE49-F238E27FC236}">
                <a16:creationId xmlns:a16="http://schemas.microsoft.com/office/drawing/2014/main" id="{D3FF6271-61F9-19AE-9FB5-1892EBFF74D8}"/>
              </a:ext>
            </a:extLst>
          </p:cNvPr>
          <p:cNvSpPr txBox="1"/>
          <p:nvPr/>
        </p:nvSpPr>
        <p:spPr>
          <a:xfrm>
            <a:off x="3295918" y="4443755"/>
            <a:ext cx="2768940" cy="938723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285750" marR="0" lvl="0" indent="-28575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100" b="0" i="0" u="none" strike="noStrike" kern="1200" cap="none" spc="0" baseline="0">
                <a:solidFill>
                  <a:srgbClr val="000000"/>
                </a:solidFill>
                <a:uFillTx/>
                <a:latin typeface="Euphemia"/>
              </a:rPr>
              <a:t>Low income of the demographic</a:t>
            </a:r>
          </a:p>
          <a:p>
            <a:pPr marL="285750" marR="0" lvl="0" indent="-28575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100" b="0" i="0" u="none" strike="noStrike" kern="1200" cap="none" spc="0" baseline="0">
                <a:solidFill>
                  <a:srgbClr val="000000"/>
                </a:solidFill>
                <a:uFillTx/>
                <a:latin typeface="Euphemia"/>
              </a:rPr>
              <a:t>Limited resources and funding</a:t>
            </a:r>
          </a:p>
          <a:p>
            <a:pPr marL="285750" marR="0" lvl="0" indent="-28575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100" b="0" i="0" u="none" strike="noStrike" kern="1200" cap="none" spc="0" baseline="0">
                <a:solidFill>
                  <a:srgbClr val="000000"/>
                </a:solidFill>
                <a:uFillTx/>
                <a:latin typeface="Euphemia"/>
              </a:rPr>
              <a:t>Unfamiliarity with the Moldovan industry</a:t>
            </a:r>
          </a:p>
          <a:p>
            <a:pPr marL="285750" marR="0" lvl="0" indent="-28575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100" b="0" i="0" u="none" strike="noStrike" kern="1200" cap="none" spc="0" baseline="0">
              <a:solidFill>
                <a:srgbClr val="000000"/>
              </a:solidFill>
              <a:uFillTx/>
              <a:latin typeface="Euphemia"/>
            </a:endParaRPr>
          </a:p>
        </p:txBody>
      </p:sp>
      <p:sp>
        <p:nvSpPr>
          <p:cNvPr id="13" name="TextBox 20">
            <a:extLst>
              <a:ext uri="{FF2B5EF4-FFF2-40B4-BE49-F238E27FC236}">
                <a16:creationId xmlns:a16="http://schemas.microsoft.com/office/drawing/2014/main" id="{77AE1FEA-D2B3-6F8E-5623-759C99A527E7}"/>
              </a:ext>
            </a:extLst>
          </p:cNvPr>
          <p:cNvSpPr txBox="1"/>
          <p:nvPr/>
        </p:nvSpPr>
        <p:spPr>
          <a:xfrm>
            <a:off x="6094411" y="4443755"/>
            <a:ext cx="2775661" cy="769440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285750" marR="0" lvl="0" indent="-28575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100" b="0" i="0" u="none" strike="noStrike" kern="1200" cap="none" spc="0" baseline="0">
                <a:solidFill>
                  <a:srgbClr val="000000"/>
                </a:solidFill>
                <a:uFillTx/>
                <a:latin typeface="Euphemia"/>
              </a:rPr>
              <a:t>Increased demand in the region</a:t>
            </a:r>
          </a:p>
          <a:p>
            <a:pPr marL="285750" marR="0" lvl="0" indent="-28575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100" b="0" i="0" u="none" strike="noStrike" kern="1200" cap="none" spc="0" baseline="0">
                <a:solidFill>
                  <a:srgbClr val="000000"/>
                </a:solidFill>
                <a:uFillTx/>
                <a:latin typeface="Euphemia"/>
              </a:rPr>
              <a:t>Potential to expand internationally</a:t>
            </a:r>
          </a:p>
          <a:p>
            <a:pPr marL="285750" marR="0" lvl="0" indent="-28575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100" b="0" i="0" u="none" strike="noStrike" kern="1200" cap="none" spc="0" baseline="0">
                <a:solidFill>
                  <a:srgbClr val="000000"/>
                </a:solidFill>
                <a:uFillTx/>
                <a:latin typeface="Euphemia"/>
              </a:rPr>
              <a:t>Access To EU’s resources and opportunities</a:t>
            </a:r>
          </a:p>
        </p:txBody>
      </p:sp>
      <p:sp>
        <p:nvSpPr>
          <p:cNvPr id="14" name="TextBox 21">
            <a:extLst>
              <a:ext uri="{FF2B5EF4-FFF2-40B4-BE49-F238E27FC236}">
                <a16:creationId xmlns:a16="http://schemas.microsoft.com/office/drawing/2014/main" id="{2FF78B58-FF08-D069-6456-12D2D8AE220E}"/>
              </a:ext>
            </a:extLst>
          </p:cNvPr>
          <p:cNvSpPr txBox="1"/>
          <p:nvPr/>
        </p:nvSpPr>
        <p:spPr>
          <a:xfrm>
            <a:off x="8856192" y="4443755"/>
            <a:ext cx="2626156" cy="938723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171450" marR="0" lvl="0" indent="-17145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100" b="0" i="0" u="none" strike="noStrike" kern="1200" cap="none" spc="0" baseline="0">
                <a:solidFill>
                  <a:srgbClr val="000000"/>
                </a:solidFill>
                <a:uFillTx/>
                <a:latin typeface="Euphemia"/>
              </a:rPr>
              <a:t>Political instability in the region</a:t>
            </a:r>
          </a:p>
          <a:p>
            <a:pPr marL="171450" marR="0" lvl="0" indent="-17145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100" b="0" i="0" u="none" strike="noStrike" kern="1200" cap="none" spc="0" baseline="0">
                <a:solidFill>
                  <a:srgbClr val="000000"/>
                </a:solidFill>
                <a:uFillTx/>
                <a:latin typeface="Euphemia"/>
              </a:rPr>
              <a:t>Competition with already existing services</a:t>
            </a:r>
          </a:p>
          <a:p>
            <a:pPr marL="171450" marR="0" lvl="0" indent="-17145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100" b="0" i="0" u="none" strike="noStrike" kern="1200" cap="none" spc="0" baseline="0">
                <a:solidFill>
                  <a:srgbClr val="000000"/>
                </a:solidFill>
                <a:uFillTx/>
                <a:latin typeface="Euphemia"/>
              </a:rPr>
              <a:t>Difficulty in obtaining suffifcient human force</a:t>
            </a:r>
          </a:p>
        </p:txBody>
      </p:sp>
      <p:sp>
        <p:nvSpPr>
          <p:cNvPr id="15" name="TextBox 15">
            <a:extLst>
              <a:ext uri="{FF2B5EF4-FFF2-40B4-BE49-F238E27FC236}">
                <a16:creationId xmlns:a16="http://schemas.microsoft.com/office/drawing/2014/main" id="{5B1BE53E-630B-9A8B-2BB5-58BA9CE0DF47}"/>
              </a:ext>
            </a:extLst>
          </p:cNvPr>
          <p:cNvSpPr txBox="1"/>
          <p:nvPr/>
        </p:nvSpPr>
        <p:spPr>
          <a:xfrm>
            <a:off x="706465" y="1844820"/>
            <a:ext cx="5387946" cy="1015660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5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This is a tool for identification of existing resources and characteristics in both internal and external sense, and even more it investigates the positive and negative trends and bases. (GURL, 2017)</a:t>
            </a:r>
          </a:p>
        </p:txBody>
      </p:sp>
      <p:sp>
        <p:nvSpPr>
          <p:cNvPr id="16" name="TextBox 17">
            <a:extLst>
              <a:ext uri="{FF2B5EF4-FFF2-40B4-BE49-F238E27FC236}">
                <a16:creationId xmlns:a16="http://schemas.microsoft.com/office/drawing/2014/main" id="{B5DCEEB2-D3AC-DC87-606D-BC56E56ED36B}"/>
              </a:ext>
            </a:extLst>
          </p:cNvPr>
          <p:cNvSpPr txBox="1"/>
          <p:nvPr/>
        </p:nvSpPr>
        <p:spPr>
          <a:xfrm>
            <a:off x="6094411" y="1847106"/>
            <a:ext cx="5387946" cy="1015660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500" b="0" i="0" u="none" strike="noStrike" kern="1200" cap="none" spc="0" baseline="0">
                <a:solidFill>
                  <a:srgbClr val="222222"/>
                </a:solidFill>
                <a:uFillTx/>
                <a:latin typeface="Arial" pitchFamily="34"/>
              </a:rPr>
              <a:t>Concluded that SWOT is a naive form of business development and growth with and simple analysis  and great advantage for the management to focus on the main issues of the company (Pickton and Wright, 1998).</a:t>
            </a:r>
            <a:endParaRPr lang="en-GB" sz="15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</p:spTree>
  </p:cSld>
  <p:clrMapOvr>
    <a:masterClrMapping/>
  </p:clrMapOvr>
  <p:transition spd="med">
    <p:fade/>
  </p:transition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2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FF3DC8-5867-C8A1-3967-3D84E5FD7222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84288" y="1069546"/>
            <a:ext cx="5919030" cy="874294"/>
          </a:xfrm>
        </p:spPr>
        <p:txBody>
          <a:bodyPr/>
          <a:lstStyle/>
          <a:p>
            <a:pPr lvl="0"/>
            <a:r>
              <a:rPr lang="en-GB" sz="3000" b="1"/>
              <a:t>4 Ps marketing mix</a:t>
            </a:r>
          </a:p>
        </p:txBody>
      </p:sp>
      <p:grpSp>
        <p:nvGrpSpPr>
          <p:cNvPr id="3" name="Group 3">
            <a:extLst>
              <a:ext uri="{FF2B5EF4-FFF2-40B4-BE49-F238E27FC236}">
                <a16:creationId xmlns:a16="http://schemas.microsoft.com/office/drawing/2014/main" id="{8E73596F-A4A4-3F2E-9507-8F3FC91C3A36}"/>
              </a:ext>
            </a:extLst>
          </p:cNvPr>
          <p:cNvGrpSpPr/>
          <p:nvPr/>
        </p:nvGrpSpPr>
        <p:grpSpPr>
          <a:xfrm>
            <a:off x="4933105" y="1331594"/>
            <a:ext cx="3387879" cy="1728216"/>
            <a:chOff x="4933105" y="1331594"/>
            <a:chExt cx="3387879" cy="1728216"/>
          </a:xfrm>
        </p:grpSpPr>
        <p:sp>
          <p:nvSpPr>
            <p:cNvPr id="4" name="Rectangle: Single Corner Rounded 4">
              <a:extLst>
                <a:ext uri="{FF2B5EF4-FFF2-40B4-BE49-F238E27FC236}">
                  <a16:creationId xmlns:a16="http://schemas.microsoft.com/office/drawing/2014/main" id="{6BF7286F-0F32-CAF7-D0C4-CEAF6E7E2767}"/>
                </a:ext>
              </a:extLst>
            </p:cNvPr>
            <p:cNvSpPr/>
            <p:nvPr/>
          </p:nvSpPr>
          <p:spPr>
            <a:xfrm rot="16200004">
              <a:off x="6147031" y="885856"/>
              <a:ext cx="1728216" cy="2619691"/>
            </a:xfrm>
            <a:custGeom>
              <a:avLst/>
              <a:gdLst>
                <a:gd name="f0" fmla="val 5400000"/>
                <a:gd name="f1" fmla="val 16200000"/>
                <a:gd name="f2" fmla="val w"/>
                <a:gd name="f3" fmla="val h"/>
                <a:gd name="f4" fmla="val ss"/>
                <a:gd name="f5" fmla="val 0"/>
                <a:gd name="f6" fmla="val 16667"/>
                <a:gd name="f7" fmla="abs f2"/>
                <a:gd name="f8" fmla="abs f3"/>
                <a:gd name="f9" fmla="abs f4"/>
                <a:gd name="f10" fmla="?: f7 f2 1"/>
                <a:gd name="f11" fmla="?: f8 f3 1"/>
                <a:gd name="f12" fmla="?: f9 f4 1"/>
                <a:gd name="f13" fmla="*/ f10 1 21600"/>
                <a:gd name="f14" fmla="*/ f11 1 21600"/>
                <a:gd name="f15" fmla="*/ 21600 f10 1"/>
                <a:gd name="f16" fmla="*/ 21600 f11 1"/>
                <a:gd name="f17" fmla="min f14 f13"/>
                <a:gd name="f18" fmla="*/ f15 1 f12"/>
                <a:gd name="f19" fmla="*/ f16 1 f12"/>
                <a:gd name="f20" fmla="val f18"/>
                <a:gd name="f21" fmla="val f19"/>
                <a:gd name="f22" fmla="*/ f5 f17 1"/>
                <a:gd name="f23" fmla="+- f21 0 f5"/>
                <a:gd name="f24" fmla="+- f20 0 f5"/>
                <a:gd name="f25" fmla="*/ f21 f17 1"/>
                <a:gd name="f26" fmla="*/ f20 f17 1"/>
                <a:gd name="f27" fmla="min f24 f23"/>
                <a:gd name="f28" fmla="*/ f27 f6 1"/>
                <a:gd name="f29" fmla="*/ f28 1 100000"/>
                <a:gd name="f30" fmla="+- f20 0 f29"/>
                <a:gd name="f31" fmla="*/ f29 29289 1"/>
                <a:gd name="f32" fmla="*/ f29 f17 1"/>
                <a:gd name="f33" fmla="*/ f31 1 100000"/>
                <a:gd name="f34" fmla="*/ f30 f17 1"/>
                <a:gd name="f35" fmla="+- f20 0 f33"/>
                <a:gd name="f36" fmla="*/ f35 f17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22" t="f22" r="f36" b="f25"/>
              <a:pathLst>
                <a:path>
                  <a:moveTo>
                    <a:pt x="f22" y="f22"/>
                  </a:moveTo>
                  <a:lnTo>
                    <a:pt x="f34" y="f22"/>
                  </a:lnTo>
                  <a:arcTo wR="f32" hR="f32" stAng="f1" swAng="f0"/>
                  <a:lnTo>
                    <a:pt x="f26" y="f25"/>
                  </a:lnTo>
                  <a:lnTo>
                    <a:pt x="f22" y="f25"/>
                  </a:lnTo>
                  <a:close/>
                </a:path>
              </a:pathLst>
            </a:custGeom>
            <a:solidFill>
              <a:srgbClr val="4472C4"/>
            </a:solidFill>
            <a:ln w="12701" cap="flat">
              <a:solidFill>
                <a:srgbClr val="FFFFFF"/>
              </a:solidFill>
              <a:prstDash val="solid"/>
              <a:miter/>
            </a:ln>
          </p:spPr>
          <p:txBody>
            <a:bodyPr vert="horz" wrap="square" lIns="91440" tIns="45720" rIns="91440" bIns="4572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FFFFFF"/>
                </a:solidFill>
                <a:uFillTx/>
                <a:latin typeface="Calibri"/>
              </a:endParaRPr>
            </a:p>
          </p:txBody>
        </p:sp>
        <p:sp>
          <p:nvSpPr>
            <p:cNvPr id="5" name="Rectangle: Single Corner Rounded 4">
              <a:extLst>
                <a:ext uri="{FF2B5EF4-FFF2-40B4-BE49-F238E27FC236}">
                  <a16:creationId xmlns:a16="http://schemas.microsoft.com/office/drawing/2014/main" id="{76744BF6-B821-2443-364D-59ED1F3821EC}"/>
                </a:ext>
              </a:extLst>
            </p:cNvPr>
            <p:cNvSpPr txBox="1"/>
            <p:nvPr/>
          </p:nvSpPr>
          <p:spPr>
            <a:xfrm>
              <a:off x="4933105" y="1418517"/>
              <a:ext cx="2619691" cy="1296161"/>
            </a:xfrm>
            <a:prstGeom prst="rect">
              <a:avLst/>
            </a:prstGeom>
            <a:noFill/>
            <a:ln cap="flat">
              <a:noFill/>
            </a:ln>
          </p:spPr>
          <p:txBody>
            <a:bodyPr vert="horz" wrap="square" lIns="419609" tIns="419609" rIns="419609" bIns="419609" anchor="ctr" anchorCtr="1" compatLnSpc="1">
              <a:noAutofit/>
            </a:bodyPr>
            <a:lstStyle/>
            <a:p>
              <a:pPr marL="0" marR="0" lvl="0" indent="0" algn="ctr" defTabSz="2622554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6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GB" sz="1300" b="1" i="0" u="none" strike="noStrike" kern="1200" cap="none" spc="0" baseline="0">
                  <a:solidFill>
                    <a:srgbClr val="FFFFFF"/>
                  </a:solidFill>
                  <a:uFillTx/>
                  <a:latin typeface="Calibri"/>
                </a:rPr>
                <a:t>Product</a:t>
              </a:r>
            </a:p>
            <a:p>
              <a:pPr marL="285750" marR="0" lvl="0" indent="-285750" algn="ctr" defTabSz="2622554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600"/>
                </a:spcAft>
                <a:buSzPct val="100000"/>
                <a:buFont typeface="Arial" pitchFamily="34"/>
                <a:buChar char="•"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GB" sz="1300" b="0" i="0" u="none" strike="noStrike" kern="1200" cap="none" spc="0" baseline="0">
                  <a:solidFill>
                    <a:srgbClr val="FFFFFF"/>
                  </a:solidFill>
                  <a:uFillTx/>
                  <a:latin typeface="Calibri"/>
                </a:rPr>
                <a:t>Digital audio</a:t>
              </a:r>
            </a:p>
            <a:p>
              <a:pPr marL="285750" marR="0" lvl="0" indent="-285750" algn="ctr" defTabSz="2622554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600"/>
                </a:spcAft>
                <a:buSzPct val="100000"/>
                <a:buFont typeface="Arial" pitchFamily="34"/>
                <a:buChar char="•"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GB" sz="1300" b="0" i="0" u="none" strike="noStrike" kern="1200" cap="none" spc="0" baseline="0">
                  <a:solidFill>
                    <a:srgbClr val="FFFFFF"/>
                  </a:solidFill>
                  <a:uFillTx/>
                  <a:latin typeface="Calibri"/>
                </a:rPr>
                <a:t>Videoclips</a:t>
              </a:r>
            </a:p>
            <a:p>
              <a:pPr marL="285750" marR="0" lvl="0" indent="-285750" algn="ctr" defTabSz="2622554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600"/>
                </a:spcAft>
                <a:buSzPct val="100000"/>
                <a:buFont typeface="Arial" pitchFamily="34"/>
                <a:buChar char="•"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GB" sz="1300" b="0" i="0" u="none" strike="noStrike" kern="0" cap="none" spc="0" baseline="0">
                  <a:solidFill>
                    <a:srgbClr val="FFFFFF"/>
                  </a:solidFill>
                  <a:uFillTx/>
                  <a:latin typeface="Calibri"/>
                </a:rPr>
                <a:t>I</a:t>
              </a:r>
              <a:r>
                <a:rPr lang="en-GB" sz="1300" b="0" i="0" u="none" strike="noStrike" kern="1200" cap="none" spc="0" baseline="0">
                  <a:solidFill>
                    <a:srgbClr val="FFFFFF"/>
                  </a:solidFill>
                  <a:uFillTx/>
                  <a:latin typeface="Calibri"/>
                </a:rPr>
                <a:t>ntrumentals</a:t>
              </a:r>
            </a:p>
            <a:p>
              <a:pPr marL="0" marR="0" lvl="0" indent="0" algn="l" defTabSz="2622554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6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300" b="0" i="0" u="none" strike="noStrike" kern="1200" cap="none" spc="0" baseline="0">
                <a:solidFill>
                  <a:srgbClr val="FFFFFF"/>
                </a:solidFill>
                <a:uFillTx/>
                <a:latin typeface="Calibri"/>
              </a:endParaRPr>
            </a:p>
          </p:txBody>
        </p:sp>
      </p:grpSp>
      <p:grpSp>
        <p:nvGrpSpPr>
          <p:cNvPr id="6" name="Group 6">
            <a:extLst>
              <a:ext uri="{FF2B5EF4-FFF2-40B4-BE49-F238E27FC236}">
                <a16:creationId xmlns:a16="http://schemas.microsoft.com/office/drawing/2014/main" id="{6547798E-4BB3-E365-208A-62E0E00FCCC9}"/>
              </a:ext>
            </a:extLst>
          </p:cNvPr>
          <p:cNvGrpSpPr/>
          <p:nvPr/>
        </p:nvGrpSpPr>
        <p:grpSpPr>
          <a:xfrm>
            <a:off x="9071259" y="1292732"/>
            <a:ext cx="2729062" cy="1728216"/>
            <a:chOff x="9071259" y="1292732"/>
            <a:chExt cx="2729062" cy="1728216"/>
          </a:xfrm>
        </p:grpSpPr>
        <p:sp>
          <p:nvSpPr>
            <p:cNvPr id="7" name="Rectangle: Single Corner Rounded 7">
              <a:extLst>
                <a:ext uri="{FF2B5EF4-FFF2-40B4-BE49-F238E27FC236}">
                  <a16:creationId xmlns:a16="http://schemas.microsoft.com/office/drawing/2014/main" id="{260570F8-0C54-2C23-E3E2-61CB9E885B32}"/>
                </a:ext>
              </a:extLst>
            </p:cNvPr>
            <p:cNvSpPr/>
            <p:nvPr/>
          </p:nvSpPr>
          <p:spPr>
            <a:xfrm>
              <a:off x="9180630" y="1292732"/>
              <a:ext cx="2619691" cy="1728216"/>
            </a:xfrm>
            <a:custGeom>
              <a:avLst/>
              <a:gdLst>
                <a:gd name="f0" fmla="val 5400000"/>
                <a:gd name="f1" fmla="val 16200000"/>
                <a:gd name="f2" fmla="val w"/>
                <a:gd name="f3" fmla="val h"/>
                <a:gd name="f4" fmla="val ss"/>
                <a:gd name="f5" fmla="val 0"/>
                <a:gd name="f6" fmla="val 16667"/>
                <a:gd name="f7" fmla="abs f2"/>
                <a:gd name="f8" fmla="abs f3"/>
                <a:gd name="f9" fmla="abs f4"/>
                <a:gd name="f10" fmla="?: f7 f2 1"/>
                <a:gd name="f11" fmla="?: f8 f3 1"/>
                <a:gd name="f12" fmla="?: f9 f4 1"/>
                <a:gd name="f13" fmla="*/ f10 1 21600"/>
                <a:gd name="f14" fmla="*/ f11 1 21600"/>
                <a:gd name="f15" fmla="*/ 21600 f10 1"/>
                <a:gd name="f16" fmla="*/ 21600 f11 1"/>
                <a:gd name="f17" fmla="min f14 f13"/>
                <a:gd name="f18" fmla="*/ f15 1 f12"/>
                <a:gd name="f19" fmla="*/ f16 1 f12"/>
                <a:gd name="f20" fmla="val f18"/>
                <a:gd name="f21" fmla="val f19"/>
                <a:gd name="f22" fmla="*/ f5 f17 1"/>
                <a:gd name="f23" fmla="+- f21 0 f5"/>
                <a:gd name="f24" fmla="+- f20 0 f5"/>
                <a:gd name="f25" fmla="*/ f21 f17 1"/>
                <a:gd name="f26" fmla="*/ f20 f17 1"/>
                <a:gd name="f27" fmla="min f24 f23"/>
                <a:gd name="f28" fmla="*/ f27 f6 1"/>
                <a:gd name="f29" fmla="*/ f28 1 100000"/>
                <a:gd name="f30" fmla="+- f20 0 f29"/>
                <a:gd name="f31" fmla="*/ f29 29289 1"/>
                <a:gd name="f32" fmla="*/ f29 f17 1"/>
                <a:gd name="f33" fmla="*/ f31 1 100000"/>
                <a:gd name="f34" fmla="*/ f30 f17 1"/>
                <a:gd name="f35" fmla="+- f20 0 f33"/>
                <a:gd name="f36" fmla="*/ f35 f17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22" t="f22" r="f36" b="f25"/>
              <a:pathLst>
                <a:path>
                  <a:moveTo>
                    <a:pt x="f22" y="f22"/>
                  </a:moveTo>
                  <a:lnTo>
                    <a:pt x="f34" y="f22"/>
                  </a:lnTo>
                  <a:arcTo wR="f32" hR="f32" stAng="f1" swAng="f0"/>
                  <a:lnTo>
                    <a:pt x="f26" y="f25"/>
                  </a:lnTo>
                  <a:lnTo>
                    <a:pt x="f22" y="f25"/>
                  </a:lnTo>
                  <a:close/>
                </a:path>
              </a:pathLst>
            </a:custGeom>
            <a:solidFill>
              <a:srgbClr val="4472C4"/>
            </a:solidFill>
            <a:ln w="12701" cap="flat">
              <a:solidFill>
                <a:srgbClr val="FFFFFF"/>
              </a:solidFill>
              <a:prstDash val="solid"/>
              <a:miter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8" name="Rectangle: Single Corner Rounded 6">
              <a:extLst>
                <a:ext uri="{FF2B5EF4-FFF2-40B4-BE49-F238E27FC236}">
                  <a16:creationId xmlns:a16="http://schemas.microsoft.com/office/drawing/2014/main" id="{34ADF889-19EA-1CC6-C0DF-3E5B3BFF59CD}"/>
                </a:ext>
              </a:extLst>
            </p:cNvPr>
            <p:cNvSpPr txBox="1"/>
            <p:nvPr/>
          </p:nvSpPr>
          <p:spPr>
            <a:xfrm>
              <a:off x="9071259" y="1677924"/>
              <a:ext cx="2619691" cy="1296161"/>
            </a:xfrm>
            <a:prstGeom prst="rect">
              <a:avLst/>
            </a:prstGeom>
            <a:noFill/>
            <a:ln cap="flat">
              <a:noFill/>
            </a:ln>
          </p:spPr>
          <p:txBody>
            <a:bodyPr vert="horz" wrap="square" lIns="419609" tIns="419609" rIns="419609" bIns="419609" anchor="ctr" anchorCtr="1" compatLnSpc="1">
              <a:noAutofit/>
            </a:bodyPr>
            <a:lstStyle/>
            <a:p>
              <a:pPr marL="0" marR="0" lvl="0" indent="0" algn="ctr" defTabSz="2622554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6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GB" sz="1400" b="0" i="0" u="none" strike="noStrike" kern="1200" cap="none" spc="0" baseline="0">
                  <a:solidFill>
                    <a:srgbClr val="FFFFFF"/>
                  </a:solidFill>
                  <a:uFillTx/>
                  <a:latin typeface="Calibri"/>
                </a:rPr>
                <a:t>Price</a:t>
              </a:r>
            </a:p>
            <a:p>
              <a:pPr marL="285750" marR="0" lvl="0" indent="-285750" algn="ctr" defTabSz="2622554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600"/>
                </a:spcAft>
                <a:buSzPct val="100000"/>
                <a:buFont typeface="Arial" pitchFamily="34"/>
                <a:buChar char="•"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GB" sz="1400" b="0" i="0" u="none" strike="noStrike" kern="1200" cap="none" spc="0" baseline="0">
                  <a:solidFill>
                    <a:srgbClr val="FFFFFF"/>
                  </a:solidFill>
                  <a:uFillTx/>
                  <a:latin typeface="Calibri"/>
                </a:rPr>
                <a:t>For often using discounts will be provided</a:t>
              </a:r>
            </a:p>
            <a:p>
              <a:pPr marL="285750" marR="0" lvl="0" indent="-285750" algn="ctr" defTabSz="2622554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600"/>
                </a:spcAft>
                <a:buSzPct val="100000"/>
                <a:buFont typeface="Arial" pitchFamily="34"/>
                <a:buChar char="•"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GB" sz="1400" b="0" i="0" u="none" strike="noStrike" kern="1200" cap="none" spc="0" baseline="0">
                  <a:solidFill>
                    <a:srgbClr val="FFFFFF"/>
                  </a:solidFill>
                  <a:uFillTx/>
                  <a:latin typeface="Calibri"/>
                </a:rPr>
                <a:t>Prices for recording music, filming</a:t>
              </a:r>
            </a:p>
            <a:p>
              <a:pPr marL="285750" marR="0" lvl="0" indent="-285750" algn="ctr" defTabSz="2622554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600"/>
                </a:spcAft>
                <a:buSzPct val="100000"/>
                <a:buFont typeface="Arial" pitchFamily="34"/>
                <a:buChar char="•"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GB" sz="1400" b="0" i="0" u="none" strike="noStrike" kern="1200" cap="none" spc="0" baseline="0">
                  <a:solidFill>
                    <a:srgbClr val="FFFFFF"/>
                  </a:solidFill>
                  <a:uFillTx/>
                  <a:latin typeface="Calibri"/>
                </a:rPr>
                <a:t>Adjusted from the social income</a:t>
              </a:r>
            </a:p>
            <a:p>
              <a:pPr marL="285750" marR="0" lvl="0" indent="-285750" algn="ctr" defTabSz="2622554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600"/>
                </a:spcAft>
                <a:buSzPct val="100000"/>
                <a:buFont typeface="Arial" pitchFamily="34"/>
                <a:buChar char="•"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400" b="0" i="0" u="none" strike="noStrike" kern="1200" cap="none" spc="0" baseline="0">
                <a:solidFill>
                  <a:srgbClr val="FFFFFF"/>
                </a:solidFill>
                <a:uFillTx/>
                <a:latin typeface="Calibri"/>
              </a:endParaRPr>
            </a:p>
          </p:txBody>
        </p:sp>
      </p:grpSp>
      <p:sp>
        <p:nvSpPr>
          <p:cNvPr id="9" name="Rectangle: Single Corner Rounded 10">
            <a:extLst>
              <a:ext uri="{FF2B5EF4-FFF2-40B4-BE49-F238E27FC236}">
                <a16:creationId xmlns:a16="http://schemas.microsoft.com/office/drawing/2014/main" id="{21E784BF-332F-CA7D-1B7C-90AA1B0CDD2C}"/>
              </a:ext>
            </a:extLst>
          </p:cNvPr>
          <p:cNvSpPr/>
          <p:nvPr/>
        </p:nvSpPr>
        <p:spPr>
          <a:xfrm>
            <a:off x="5701284" y="3530726"/>
            <a:ext cx="2619691" cy="1728216"/>
          </a:xfrm>
          <a:custGeom>
            <a:avLst/>
            <a:gdLst>
              <a:gd name="f0" fmla="val 5400000"/>
              <a:gd name="f1" fmla="val 16200000"/>
              <a:gd name="f2" fmla="val w"/>
              <a:gd name="f3" fmla="val h"/>
              <a:gd name="f4" fmla="val ss"/>
              <a:gd name="f5" fmla="val 0"/>
              <a:gd name="f6" fmla="val 16667"/>
              <a:gd name="f7" fmla="abs f2"/>
              <a:gd name="f8" fmla="abs f3"/>
              <a:gd name="f9" fmla="abs f4"/>
              <a:gd name="f10" fmla="?: f7 f2 1"/>
              <a:gd name="f11" fmla="?: f8 f3 1"/>
              <a:gd name="f12" fmla="?: f9 f4 1"/>
              <a:gd name="f13" fmla="*/ f10 1 21600"/>
              <a:gd name="f14" fmla="*/ f11 1 21600"/>
              <a:gd name="f15" fmla="*/ 21600 f10 1"/>
              <a:gd name="f16" fmla="*/ 21600 f11 1"/>
              <a:gd name="f17" fmla="min f14 f13"/>
              <a:gd name="f18" fmla="*/ f15 1 f12"/>
              <a:gd name="f19" fmla="*/ f16 1 f12"/>
              <a:gd name="f20" fmla="val f18"/>
              <a:gd name="f21" fmla="val f19"/>
              <a:gd name="f22" fmla="*/ f5 f17 1"/>
              <a:gd name="f23" fmla="+- f21 0 f5"/>
              <a:gd name="f24" fmla="+- f20 0 f5"/>
              <a:gd name="f25" fmla="*/ f21 f17 1"/>
              <a:gd name="f26" fmla="*/ f20 f17 1"/>
              <a:gd name="f27" fmla="min f24 f23"/>
              <a:gd name="f28" fmla="*/ f27 f6 1"/>
              <a:gd name="f29" fmla="*/ f28 1 100000"/>
              <a:gd name="f30" fmla="+- f20 0 f29"/>
              <a:gd name="f31" fmla="*/ f29 29289 1"/>
              <a:gd name="f32" fmla="*/ f29 f17 1"/>
              <a:gd name="f33" fmla="*/ f31 1 100000"/>
              <a:gd name="f34" fmla="*/ f30 f17 1"/>
              <a:gd name="f35" fmla="+- f20 0 f33"/>
              <a:gd name="f36" fmla="*/ f35 f17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f22" t="f22" r="f36" b="f25"/>
            <a:pathLst>
              <a:path>
                <a:moveTo>
                  <a:pt x="f22" y="f22"/>
                </a:moveTo>
                <a:lnTo>
                  <a:pt x="f34" y="f22"/>
                </a:lnTo>
                <a:arcTo wR="f32" hR="f32" stAng="f1" swAng="f0"/>
                <a:lnTo>
                  <a:pt x="f26" y="f25"/>
                </a:lnTo>
                <a:lnTo>
                  <a:pt x="f22" y="f25"/>
                </a:lnTo>
                <a:close/>
              </a:path>
            </a:pathLst>
          </a:custGeom>
          <a:solidFill>
            <a:srgbClr val="4472C4"/>
          </a:solidFill>
          <a:ln w="12701" cap="flat">
            <a:solidFill>
              <a:srgbClr val="FFFFFF"/>
            </a:solidFill>
            <a:prstDash val="solid"/>
            <a:miter/>
          </a:ln>
        </p:spPr>
        <p:txBody>
          <a:bodyPr vert="horz" wrap="square" lIns="91440" tIns="45720" rIns="91440" bIns="45720" anchor="t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300" b="0" i="0" u="none" strike="noStrike" kern="1200" cap="none" spc="0" baseline="0">
                <a:solidFill>
                  <a:srgbClr val="FFFFFF"/>
                </a:solidFill>
                <a:uFillTx/>
                <a:latin typeface="Calibri"/>
              </a:rPr>
              <a:t>Place</a:t>
            </a:r>
          </a:p>
          <a:p>
            <a:pPr marL="285750" marR="0" lvl="0" indent="-28575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300" b="0" i="0" u="none" strike="noStrike" kern="1200" cap="none" spc="0" baseline="0">
                <a:solidFill>
                  <a:srgbClr val="FFFFFF"/>
                </a:solidFill>
                <a:uFillTx/>
                <a:latin typeface="Calibri"/>
              </a:rPr>
              <a:t>Chisinau, Moldova</a:t>
            </a:r>
          </a:p>
          <a:p>
            <a:pPr marL="285750" marR="0" lvl="0" indent="-28575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300" b="0" i="0" u="none" strike="noStrike" kern="1200" cap="none" spc="0" baseline="0">
                <a:solidFill>
                  <a:srgbClr val="FFFFFF"/>
                </a:solidFill>
                <a:uFillTx/>
                <a:latin typeface="Calibri"/>
              </a:rPr>
              <a:t>Performing in live</a:t>
            </a:r>
          </a:p>
          <a:p>
            <a:pPr marL="285750" marR="0" lvl="0" indent="-28575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300" b="0" i="0" u="none" strike="noStrike" kern="1200" cap="none" spc="0" baseline="0">
                <a:solidFill>
                  <a:srgbClr val="FFFFFF"/>
                </a:solidFill>
                <a:uFillTx/>
                <a:latin typeface="Calibri"/>
              </a:rPr>
              <a:t>Radio</a:t>
            </a:r>
          </a:p>
          <a:p>
            <a:pPr marL="285750" marR="0" lvl="0" indent="-28575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300" b="0" i="0" u="none" strike="noStrike" kern="1200" cap="none" spc="0" baseline="0">
                <a:solidFill>
                  <a:srgbClr val="FFFFFF"/>
                </a:solidFill>
                <a:uFillTx/>
                <a:latin typeface="Calibri"/>
              </a:rPr>
              <a:t>Internet</a:t>
            </a:r>
          </a:p>
          <a:p>
            <a:pPr marL="285750" marR="0" lvl="0" indent="-28575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300" b="0" i="0" u="none" strike="noStrike" kern="1200" cap="none" spc="0" baseline="0">
              <a:solidFill>
                <a:srgbClr val="FFFFFF"/>
              </a:solidFill>
              <a:uFillTx/>
              <a:latin typeface="Calibri"/>
            </a:endParaRPr>
          </a:p>
        </p:txBody>
      </p:sp>
      <p:grpSp>
        <p:nvGrpSpPr>
          <p:cNvPr id="10" name="Group 12">
            <a:extLst>
              <a:ext uri="{FF2B5EF4-FFF2-40B4-BE49-F238E27FC236}">
                <a16:creationId xmlns:a16="http://schemas.microsoft.com/office/drawing/2014/main" id="{18B48D2A-3C1F-2CC2-A48D-AA95A35EDDFD}"/>
              </a:ext>
            </a:extLst>
          </p:cNvPr>
          <p:cNvGrpSpPr/>
          <p:nvPr/>
        </p:nvGrpSpPr>
        <p:grpSpPr>
          <a:xfrm>
            <a:off x="9176314" y="3562731"/>
            <a:ext cx="2627189" cy="1696212"/>
            <a:chOff x="9176314" y="3562731"/>
            <a:chExt cx="2627189" cy="1696212"/>
          </a:xfrm>
        </p:grpSpPr>
        <p:sp>
          <p:nvSpPr>
            <p:cNvPr id="11" name="Rectangle: Single Corner Rounded 13">
              <a:extLst>
                <a:ext uri="{FF2B5EF4-FFF2-40B4-BE49-F238E27FC236}">
                  <a16:creationId xmlns:a16="http://schemas.microsoft.com/office/drawing/2014/main" id="{AA713D92-156D-BEEE-D155-27465AC69456}"/>
                </a:ext>
              </a:extLst>
            </p:cNvPr>
            <p:cNvSpPr/>
            <p:nvPr/>
          </p:nvSpPr>
          <p:spPr>
            <a:xfrm rot="16200004">
              <a:off x="9640212" y="3098833"/>
              <a:ext cx="1696212" cy="2624007"/>
            </a:xfrm>
            <a:custGeom>
              <a:avLst/>
              <a:gdLst>
                <a:gd name="f0" fmla="val 5400000"/>
                <a:gd name="f1" fmla="val 16200000"/>
                <a:gd name="f2" fmla="val w"/>
                <a:gd name="f3" fmla="val h"/>
                <a:gd name="f4" fmla="val ss"/>
                <a:gd name="f5" fmla="val 0"/>
                <a:gd name="f6" fmla="val 16667"/>
                <a:gd name="f7" fmla="abs f2"/>
                <a:gd name="f8" fmla="abs f3"/>
                <a:gd name="f9" fmla="abs f4"/>
                <a:gd name="f10" fmla="?: f7 f2 1"/>
                <a:gd name="f11" fmla="?: f8 f3 1"/>
                <a:gd name="f12" fmla="?: f9 f4 1"/>
                <a:gd name="f13" fmla="*/ f10 1 21600"/>
                <a:gd name="f14" fmla="*/ f11 1 21600"/>
                <a:gd name="f15" fmla="*/ 21600 f10 1"/>
                <a:gd name="f16" fmla="*/ 21600 f11 1"/>
                <a:gd name="f17" fmla="min f14 f13"/>
                <a:gd name="f18" fmla="*/ f15 1 f12"/>
                <a:gd name="f19" fmla="*/ f16 1 f12"/>
                <a:gd name="f20" fmla="val f18"/>
                <a:gd name="f21" fmla="val f19"/>
                <a:gd name="f22" fmla="*/ f5 f17 1"/>
                <a:gd name="f23" fmla="+- f21 0 f5"/>
                <a:gd name="f24" fmla="+- f20 0 f5"/>
                <a:gd name="f25" fmla="*/ f21 f17 1"/>
                <a:gd name="f26" fmla="*/ f20 f17 1"/>
                <a:gd name="f27" fmla="min f24 f23"/>
                <a:gd name="f28" fmla="*/ f27 f6 1"/>
                <a:gd name="f29" fmla="*/ f28 1 100000"/>
                <a:gd name="f30" fmla="+- f20 0 f29"/>
                <a:gd name="f31" fmla="*/ f29 29289 1"/>
                <a:gd name="f32" fmla="*/ f29 f17 1"/>
                <a:gd name="f33" fmla="*/ f31 1 100000"/>
                <a:gd name="f34" fmla="*/ f30 f17 1"/>
                <a:gd name="f35" fmla="+- f20 0 f33"/>
                <a:gd name="f36" fmla="*/ f35 f17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22" t="f22" r="f36" b="f25"/>
              <a:pathLst>
                <a:path>
                  <a:moveTo>
                    <a:pt x="f22" y="f22"/>
                  </a:moveTo>
                  <a:lnTo>
                    <a:pt x="f34" y="f22"/>
                  </a:lnTo>
                  <a:arcTo wR="f32" hR="f32" stAng="f1" swAng="f0"/>
                  <a:lnTo>
                    <a:pt x="f26" y="f25"/>
                  </a:lnTo>
                  <a:lnTo>
                    <a:pt x="f22" y="f25"/>
                  </a:lnTo>
                  <a:close/>
                </a:path>
              </a:pathLst>
            </a:custGeom>
            <a:solidFill>
              <a:srgbClr val="4472C4"/>
            </a:solidFill>
            <a:ln w="12701" cap="flat">
              <a:solidFill>
                <a:srgbClr val="FFFFFF"/>
              </a:solidFill>
              <a:prstDash val="solid"/>
              <a:miter/>
            </a:ln>
          </p:spPr>
          <p:txBody>
            <a:bodyPr vert="horz" wrap="square" lIns="91440" tIns="45720" rIns="91440" bIns="4572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FFFFFF"/>
                </a:solidFill>
                <a:uFillTx/>
                <a:latin typeface="Calibri"/>
              </a:endParaRPr>
            </a:p>
          </p:txBody>
        </p:sp>
        <p:sp>
          <p:nvSpPr>
            <p:cNvPr id="12" name="Rectangle: Single Corner Rounded 10">
              <a:extLst>
                <a:ext uri="{FF2B5EF4-FFF2-40B4-BE49-F238E27FC236}">
                  <a16:creationId xmlns:a16="http://schemas.microsoft.com/office/drawing/2014/main" id="{5F9A867B-A401-C801-9BF5-3826ACA45FE1}"/>
                </a:ext>
              </a:extLst>
            </p:cNvPr>
            <p:cNvSpPr txBox="1"/>
            <p:nvPr/>
          </p:nvSpPr>
          <p:spPr>
            <a:xfrm>
              <a:off x="9183812" y="3681603"/>
              <a:ext cx="2619691" cy="1296161"/>
            </a:xfrm>
            <a:prstGeom prst="rect">
              <a:avLst/>
            </a:prstGeom>
            <a:noFill/>
            <a:ln cap="flat">
              <a:noFill/>
            </a:ln>
          </p:spPr>
          <p:txBody>
            <a:bodyPr vert="horz" wrap="square" lIns="419609" tIns="419609" rIns="419609" bIns="419609" anchor="ctr" anchorCtr="1" compatLnSpc="1">
              <a:noAutofit/>
            </a:bodyPr>
            <a:lstStyle/>
            <a:p>
              <a:pPr marL="0" marR="0" lvl="0" indent="0" algn="ctr" defTabSz="2622554" rtl="0" fontAlgn="auto" hangingPunct="1">
                <a:lnSpc>
                  <a:spcPct val="50000"/>
                </a:lnSpc>
                <a:spcBef>
                  <a:spcPts val="0"/>
                </a:spcBef>
                <a:spcAft>
                  <a:spcPts val="6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GB" sz="1400" b="0" i="0" u="none" strike="noStrike" kern="1200" cap="none" spc="0" baseline="0">
                  <a:solidFill>
                    <a:srgbClr val="FFFFFF"/>
                  </a:solidFill>
                  <a:uFillTx/>
                  <a:latin typeface="Calibri"/>
                </a:rPr>
                <a:t>Promotion</a:t>
              </a:r>
            </a:p>
            <a:p>
              <a:pPr marL="285750" marR="0" lvl="0" indent="-285750" algn="ctr" defTabSz="2622554" rtl="0" fontAlgn="auto" hangingPunct="1">
                <a:lnSpc>
                  <a:spcPct val="50000"/>
                </a:lnSpc>
                <a:spcBef>
                  <a:spcPts val="0"/>
                </a:spcBef>
                <a:spcAft>
                  <a:spcPts val="600"/>
                </a:spcAft>
                <a:buSzPct val="100000"/>
                <a:buFont typeface="Arial" pitchFamily="34"/>
                <a:buChar char="•"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GB" sz="1400" b="0" i="0" u="none" strike="noStrike" kern="1200" cap="none" spc="0" baseline="0">
                  <a:solidFill>
                    <a:srgbClr val="FFFFFF"/>
                  </a:solidFill>
                  <a:uFillTx/>
                  <a:latin typeface="Calibri"/>
                </a:rPr>
                <a:t>Internet (Instagram,FB,etc.)</a:t>
              </a:r>
            </a:p>
            <a:p>
              <a:pPr marL="285750" marR="0" lvl="0" indent="-285750" algn="ctr" defTabSz="2622554" rtl="0" fontAlgn="auto" hangingPunct="1">
                <a:lnSpc>
                  <a:spcPct val="50000"/>
                </a:lnSpc>
                <a:spcBef>
                  <a:spcPts val="0"/>
                </a:spcBef>
                <a:spcAft>
                  <a:spcPts val="600"/>
                </a:spcAft>
                <a:buSzPct val="100000"/>
                <a:buFont typeface="Arial" pitchFamily="34"/>
                <a:buChar char="•"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GB" sz="1400" b="0" i="0" u="none" strike="noStrike" kern="1200" cap="none" spc="0" baseline="0">
                  <a:solidFill>
                    <a:srgbClr val="FFFFFF"/>
                  </a:solidFill>
                  <a:uFillTx/>
                  <a:latin typeface="Calibri"/>
                </a:rPr>
                <a:t>Radio</a:t>
              </a:r>
            </a:p>
            <a:p>
              <a:pPr marL="285750" marR="0" lvl="0" indent="-285750" algn="ctr" defTabSz="2622554" rtl="0" fontAlgn="auto" hangingPunct="1">
                <a:lnSpc>
                  <a:spcPct val="50000"/>
                </a:lnSpc>
                <a:spcBef>
                  <a:spcPts val="0"/>
                </a:spcBef>
                <a:spcAft>
                  <a:spcPts val="600"/>
                </a:spcAft>
                <a:buSzPct val="100000"/>
                <a:buFont typeface="Arial" pitchFamily="34"/>
                <a:buChar char="•"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GB" sz="1400" b="0" i="0" u="none" strike="noStrike" kern="1200" cap="none" spc="0" baseline="0">
                  <a:solidFill>
                    <a:srgbClr val="FFFFFF"/>
                  </a:solidFill>
                  <a:uFillTx/>
                  <a:latin typeface="Calibri"/>
                </a:rPr>
                <a:t>Distribution using UM  and amuse</a:t>
              </a:r>
            </a:p>
            <a:p>
              <a:pPr marL="285750" marR="0" lvl="0" indent="-285750" algn="ctr" defTabSz="2622554" rtl="0" fontAlgn="auto" hangingPunct="1">
                <a:lnSpc>
                  <a:spcPct val="50000"/>
                </a:lnSpc>
                <a:spcBef>
                  <a:spcPts val="0"/>
                </a:spcBef>
                <a:spcAft>
                  <a:spcPts val="600"/>
                </a:spcAft>
                <a:buSzPct val="100000"/>
                <a:buFont typeface="Arial" pitchFamily="34"/>
                <a:buChar char="•"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GB" sz="1400" b="0" i="0" u="none" strike="noStrike" kern="1200" cap="none" spc="0" baseline="0">
                  <a:solidFill>
                    <a:srgbClr val="FFFFFF"/>
                  </a:solidFill>
                  <a:uFillTx/>
                  <a:latin typeface="Calibri"/>
                </a:rPr>
                <a:t>Television</a:t>
              </a:r>
            </a:p>
            <a:p>
              <a:pPr marL="285750" marR="0" lvl="0" indent="-285750" algn="ctr" defTabSz="2622554" rtl="0" fontAlgn="auto" hangingPunct="1">
                <a:lnSpc>
                  <a:spcPct val="50000"/>
                </a:lnSpc>
                <a:spcBef>
                  <a:spcPts val="0"/>
                </a:spcBef>
                <a:spcAft>
                  <a:spcPts val="600"/>
                </a:spcAft>
                <a:buSzPct val="100000"/>
                <a:buFont typeface="Arial" pitchFamily="34"/>
                <a:buChar char="•"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GB" sz="1400" b="0" i="0" u="none" strike="noStrike" kern="1200" cap="none" spc="0" baseline="0">
                  <a:solidFill>
                    <a:srgbClr val="FFFFFF"/>
                  </a:solidFill>
                  <a:uFillTx/>
                  <a:latin typeface="Calibri"/>
                </a:rPr>
                <a:t>Public aknolegement</a:t>
              </a:r>
            </a:p>
          </p:txBody>
        </p:sp>
      </p:grpSp>
      <p:grpSp>
        <p:nvGrpSpPr>
          <p:cNvPr id="13" name="Group 15">
            <a:extLst>
              <a:ext uri="{FF2B5EF4-FFF2-40B4-BE49-F238E27FC236}">
                <a16:creationId xmlns:a16="http://schemas.microsoft.com/office/drawing/2014/main" id="{CA12A86F-71CE-E4A5-6CB6-040C86D77339}"/>
              </a:ext>
            </a:extLst>
          </p:cNvPr>
          <p:cNvGrpSpPr/>
          <p:nvPr/>
        </p:nvGrpSpPr>
        <p:grpSpPr>
          <a:xfrm>
            <a:off x="7873971" y="2843784"/>
            <a:ext cx="1571817" cy="864108"/>
            <a:chOff x="7873971" y="2843784"/>
            <a:chExt cx="1571817" cy="864108"/>
          </a:xfrm>
        </p:grpSpPr>
        <p:sp>
          <p:nvSpPr>
            <p:cNvPr id="14" name="Rectangle: Rounded Corners 16">
              <a:extLst>
                <a:ext uri="{FF2B5EF4-FFF2-40B4-BE49-F238E27FC236}">
                  <a16:creationId xmlns:a16="http://schemas.microsoft.com/office/drawing/2014/main" id="{BF867E12-6573-E4B0-E846-C685B123503A}"/>
                </a:ext>
              </a:extLst>
            </p:cNvPr>
            <p:cNvSpPr/>
            <p:nvPr/>
          </p:nvSpPr>
          <p:spPr>
            <a:xfrm>
              <a:off x="7873971" y="2843784"/>
              <a:ext cx="1571817" cy="864108"/>
            </a:xfrm>
            <a:custGeom>
              <a:avLst/>
              <a:gdLst>
                <a:gd name="f0" fmla="val 10800000"/>
                <a:gd name="f1" fmla="val 5400000"/>
                <a:gd name="f2" fmla="val 16200000"/>
                <a:gd name="f3" fmla="val w"/>
                <a:gd name="f4" fmla="val h"/>
                <a:gd name="f5" fmla="val ss"/>
                <a:gd name="f6" fmla="val 0"/>
                <a:gd name="f7" fmla="*/ 5419351 1 1725033"/>
                <a:gd name="f8" fmla="val 45"/>
                <a:gd name="f9" fmla="val 3600"/>
                <a:gd name="f10" fmla="abs f3"/>
                <a:gd name="f11" fmla="abs f4"/>
                <a:gd name="f12" fmla="abs f5"/>
                <a:gd name="f13" fmla="*/ f7 1 180"/>
                <a:gd name="f14" fmla="+- 0 0 f1"/>
                <a:gd name="f15" fmla="+- f6 f9 0"/>
                <a:gd name="f16" fmla="?: f10 f3 1"/>
                <a:gd name="f17" fmla="?: f11 f4 1"/>
                <a:gd name="f18" fmla="?: f12 f5 1"/>
                <a:gd name="f19" fmla="*/ f8 f13 1"/>
                <a:gd name="f20" fmla="+- f6 0 f15"/>
                <a:gd name="f21" fmla="+- f15 0 f6"/>
                <a:gd name="f22" fmla="*/ f16 1 21600"/>
                <a:gd name="f23" fmla="*/ f17 1 21600"/>
                <a:gd name="f24" fmla="*/ 21600 f16 1"/>
                <a:gd name="f25" fmla="*/ 21600 f17 1"/>
                <a:gd name="f26" fmla="+- 0 0 f19"/>
                <a:gd name="f27" fmla="abs f20"/>
                <a:gd name="f28" fmla="abs f21"/>
                <a:gd name="f29" fmla="?: f20 f14 f1"/>
                <a:gd name="f30" fmla="?: f20 f1 f14"/>
                <a:gd name="f31" fmla="?: f20 f2 f1"/>
                <a:gd name="f32" fmla="?: f20 f1 f2"/>
                <a:gd name="f33" fmla="?: f21 f14 f1"/>
                <a:gd name="f34" fmla="?: f21 f1 f14"/>
                <a:gd name="f35" fmla="?: f20 0 f0"/>
                <a:gd name="f36" fmla="?: f20 f0 0"/>
                <a:gd name="f37" fmla="min f23 f22"/>
                <a:gd name="f38" fmla="*/ f24 1 f18"/>
                <a:gd name="f39" fmla="*/ f25 1 f18"/>
                <a:gd name="f40" fmla="*/ f26 f0 1"/>
                <a:gd name="f41" fmla="?: f20 f32 f31"/>
                <a:gd name="f42" fmla="?: f20 f31 f32"/>
                <a:gd name="f43" fmla="?: f21 f30 f29"/>
                <a:gd name="f44" fmla="val f38"/>
                <a:gd name="f45" fmla="val f39"/>
                <a:gd name="f46" fmla="*/ f40 1 f7"/>
                <a:gd name="f47" fmla="?: f21 f42 f41"/>
                <a:gd name="f48" fmla="*/ f15 f37 1"/>
                <a:gd name="f49" fmla="*/ f6 f37 1"/>
                <a:gd name="f50" fmla="*/ f27 f37 1"/>
                <a:gd name="f51" fmla="*/ f28 f37 1"/>
                <a:gd name="f52" fmla="+- f45 0 f9"/>
                <a:gd name="f53" fmla="+- f44 0 f9"/>
                <a:gd name="f54" fmla="+- f46 0 f1"/>
                <a:gd name="f55" fmla="*/ f45 f37 1"/>
                <a:gd name="f56" fmla="*/ f44 f37 1"/>
                <a:gd name="f57" fmla="+- f45 0 f52"/>
                <a:gd name="f58" fmla="+- f44 0 f53"/>
                <a:gd name="f59" fmla="+- f52 0 f45"/>
                <a:gd name="f60" fmla="+- f53 0 f44"/>
                <a:gd name="f61" fmla="+- f54 f1 0"/>
                <a:gd name="f62" fmla="*/ f52 f37 1"/>
                <a:gd name="f63" fmla="*/ f53 f37 1"/>
                <a:gd name="f64" fmla="abs f57"/>
                <a:gd name="f65" fmla="?: f57 0 f0"/>
                <a:gd name="f66" fmla="?: f57 f0 0"/>
                <a:gd name="f67" fmla="?: f57 f33 f34"/>
                <a:gd name="f68" fmla="abs f58"/>
                <a:gd name="f69" fmla="abs f59"/>
                <a:gd name="f70" fmla="?: f58 f14 f1"/>
                <a:gd name="f71" fmla="?: f58 f1 f14"/>
                <a:gd name="f72" fmla="?: f58 f2 f1"/>
                <a:gd name="f73" fmla="?: f58 f1 f2"/>
                <a:gd name="f74" fmla="abs f60"/>
                <a:gd name="f75" fmla="?: f60 f14 f1"/>
                <a:gd name="f76" fmla="?: f60 f1 f14"/>
                <a:gd name="f77" fmla="?: f60 f36 f35"/>
                <a:gd name="f78" fmla="?: f60 f35 f36"/>
                <a:gd name="f79" fmla="*/ f61 f7 1"/>
                <a:gd name="f80" fmla="?: f21 f66 f65"/>
                <a:gd name="f81" fmla="?: f21 f65 f66"/>
                <a:gd name="f82" fmla="?: f58 f73 f72"/>
                <a:gd name="f83" fmla="?: f58 f72 f73"/>
                <a:gd name="f84" fmla="?: f59 f71 f70"/>
                <a:gd name="f85" fmla="?: f20 f77 f78"/>
                <a:gd name="f86" fmla="?: f20 f75 f76"/>
                <a:gd name="f87" fmla="*/ f79 1 f0"/>
                <a:gd name="f88" fmla="*/ f64 f37 1"/>
                <a:gd name="f89" fmla="*/ f68 f37 1"/>
                <a:gd name="f90" fmla="*/ f69 f37 1"/>
                <a:gd name="f91" fmla="*/ f74 f37 1"/>
                <a:gd name="f92" fmla="?: f57 f80 f81"/>
                <a:gd name="f93" fmla="?: f59 f83 f82"/>
                <a:gd name="f94" fmla="+- 0 0 f87"/>
                <a:gd name="f95" fmla="+- 0 0 f94"/>
                <a:gd name="f96" fmla="*/ f95 f0 1"/>
                <a:gd name="f97" fmla="*/ f96 1 f7"/>
                <a:gd name="f98" fmla="+- f97 0 f1"/>
                <a:gd name="f99" fmla="cos 1 f98"/>
                <a:gd name="f100" fmla="+- 0 0 f99"/>
                <a:gd name="f101" fmla="+- 0 0 f100"/>
                <a:gd name="f102" fmla="val f101"/>
                <a:gd name="f103" fmla="+- 0 0 f102"/>
                <a:gd name="f104" fmla="*/ f9 f103 1"/>
                <a:gd name="f105" fmla="*/ f104 3163 1"/>
                <a:gd name="f106" fmla="*/ f105 1 7636"/>
                <a:gd name="f107" fmla="+- f6 f106 0"/>
                <a:gd name="f108" fmla="+- f44 0 f106"/>
                <a:gd name="f109" fmla="+- f45 0 f106"/>
                <a:gd name="f110" fmla="*/ f107 f37 1"/>
                <a:gd name="f111" fmla="*/ f108 f37 1"/>
                <a:gd name="f112" fmla="*/ f109 f37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110" t="f110" r="f111" b="f112"/>
              <a:pathLst>
                <a:path>
                  <a:moveTo>
                    <a:pt x="f48" y="f49"/>
                  </a:moveTo>
                  <a:arcTo wR="f50" hR="f51" stAng="f47" swAng="f43"/>
                  <a:lnTo>
                    <a:pt x="f49" y="f62"/>
                  </a:lnTo>
                  <a:arcTo wR="f51" hR="f88" stAng="f92" swAng="f67"/>
                  <a:lnTo>
                    <a:pt x="f63" y="f55"/>
                  </a:lnTo>
                  <a:arcTo wR="f89" hR="f90" stAng="f93" swAng="f84"/>
                  <a:lnTo>
                    <a:pt x="f56" y="f48"/>
                  </a:lnTo>
                  <a:arcTo wR="f91" hR="f50" stAng="f85" swAng="f86"/>
                  <a:close/>
                </a:path>
              </a:pathLst>
            </a:custGeom>
            <a:solidFill>
              <a:srgbClr val="B0BCDE"/>
            </a:solidFill>
            <a:ln w="12701" cap="flat">
              <a:solidFill>
                <a:srgbClr val="FFFFFF"/>
              </a:solidFill>
              <a:prstDash val="solid"/>
              <a:miter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15" name="Rectangle: Rounded Corners 12">
              <a:extLst>
                <a:ext uri="{FF2B5EF4-FFF2-40B4-BE49-F238E27FC236}">
                  <a16:creationId xmlns:a16="http://schemas.microsoft.com/office/drawing/2014/main" id="{66FA7196-1295-244D-AA3E-A11DBC04617D}"/>
                </a:ext>
              </a:extLst>
            </p:cNvPr>
            <p:cNvSpPr txBox="1"/>
            <p:nvPr/>
          </p:nvSpPr>
          <p:spPr>
            <a:xfrm>
              <a:off x="7915439" y="2885965"/>
              <a:ext cx="1488862" cy="779745"/>
            </a:xfrm>
            <a:prstGeom prst="rect">
              <a:avLst/>
            </a:prstGeom>
            <a:noFill/>
            <a:ln cap="flat">
              <a:noFill/>
            </a:ln>
          </p:spPr>
          <p:txBody>
            <a:bodyPr vert="horz" wrap="square" lIns="179066" tIns="179066" rIns="179066" bIns="179066" anchor="ctr" anchorCtr="1" compatLnSpc="1">
              <a:noAutofit/>
            </a:bodyPr>
            <a:lstStyle/>
            <a:p>
              <a:pPr marL="0" marR="0" lvl="0" indent="0" algn="ctr" defTabSz="2089147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6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GB" sz="1500" b="0" i="0" u="none" strike="noStrike" kern="1200" cap="none" spc="0" baseline="0">
                  <a:solidFill>
                    <a:srgbClr val="000000"/>
                  </a:solidFill>
                  <a:uFillTx/>
                  <a:latin typeface="Calibri"/>
                </a:rPr>
                <a:t>Marketing mix</a:t>
              </a:r>
            </a:p>
          </p:txBody>
        </p:sp>
      </p:grpSp>
      <p:pic>
        <p:nvPicPr>
          <p:cNvPr id="16" name="Picture 18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B1E9F5CB-4702-B7BF-F39A-D37CA8036D2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915439" y="3922446"/>
            <a:ext cx="1668944" cy="1352388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17" name="Picture 20" descr="Shape&#10;&#10;Description automatically generated with low confidence">
            <a:extLst>
              <a:ext uri="{FF2B5EF4-FFF2-40B4-BE49-F238E27FC236}">
                <a16:creationId xmlns:a16="http://schemas.microsoft.com/office/drawing/2014/main" id="{5098CF49-3A89-DA6E-D9B1-8A64F59C1B1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312206" y="1605915"/>
            <a:ext cx="864108" cy="864108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18" name="TextBox 24">
            <a:extLst>
              <a:ext uri="{FF2B5EF4-FFF2-40B4-BE49-F238E27FC236}">
                <a16:creationId xmlns:a16="http://schemas.microsoft.com/office/drawing/2014/main" id="{FD756E55-8741-B1B0-0AE9-F7B7184BE889}"/>
              </a:ext>
            </a:extLst>
          </p:cNvPr>
          <p:cNvSpPr txBox="1"/>
          <p:nvPr/>
        </p:nvSpPr>
        <p:spPr>
          <a:xfrm>
            <a:off x="146953" y="2952524"/>
            <a:ext cx="5512844" cy="1200332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222222"/>
                </a:solidFill>
                <a:uFillTx/>
                <a:latin typeface="Arial" pitchFamily="34"/>
              </a:rPr>
              <a:t>An conceptual framework that develops short and long term strategies and sets the principal of decision making regarding to the consumers demand(Goi, 2009)</a:t>
            </a: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</p:spTree>
  </p:cSld>
  <p:clrMapOvr>
    <a:masterClrMapping/>
  </p:clrMapOvr>
  <p:transition spd="med">
    <p:fade/>
  </p:transition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F7D4A3-4A53-959A-6C54-DBFD0107F1E1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4510232" y="0"/>
            <a:ext cx="9144000" cy="1096959"/>
          </a:xfrm>
        </p:spPr>
        <p:txBody>
          <a:bodyPr/>
          <a:lstStyle/>
          <a:p>
            <a:pPr lvl="0"/>
            <a:r>
              <a:rPr lang="en-GB"/>
              <a:t>Target market</a:t>
            </a:r>
          </a:p>
        </p:txBody>
      </p:sp>
      <p:sp>
        <p:nvSpPr>
          <p:cNvPr id="3" name="TextBox 9">
            <a:extLst>
              <a:ext uri="{FF2B5EF4-FFF2-40B4-BE49-F238E27FC236}">
                <a16:creationId xmlns:a16="http://schemas.microsoft.com/office/drawing/2014/main" id="{9659A527-9FFC-F46A-4AB9-B30BBA8AE6A9}"/>
              </a:ext>
            </a:extLst>
          </p:cNvPr>
          <p:cNvSpPr txBox="1"/>
          <p:nvPr/>
        </p:nvSpPr>
        <p:spPr>
          <a:xfrm>
            <a:off x="548530" y="1933361"/>
            <a:ext cx="5688628" cy="784829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500" b="0" i="0" u="none" strike="noStrike" kern="1200" cap="none" spc="0" baseline="0">
                <a:solidFill>
                  <a:srgbClr val="000000"/>
                </a:solidFill>
                <a:uFillTx/>
                <a:latin typeface="Euphemia"/>
              </a:rPr>
              <a:t>Target market is a critical factor that affects the effectiveness of a strategy by recognizing the characteristics of age, trend, lifestyle and other common parameters between people (</a:t>
            </a:r>
            <a:r>
              <a:rPr lang="en-GB" sz="1500" b="0" i="0" u="none" strike="noStrike" kern="1200" cap="none" spc="0" baseline="0">
                <a:solidFill>
                  <a:srgbClr val="222222"/>
                </a:solidFill>
                <a:uFillTx/>
                <a:latin typeface="Arial" pitchFamily="34"/>
              </a:rPr>
              <a:t>Pradiptarini, 2011)</a:t>
            </a:r>
            <a:endParaRPr lang="en-GB" sz="1500" b="0" i="0" u="none" strike="noStrike" kern="1200" cap="none" spc="0" baseline="0">
              <a:solidFill>
                <a:srgbClr val="000000"/>
              </a:solidFill>
              <a:uFillTx/>
              <a:latin typeface="Euphemia"/>
            </a:endParaRPr>
          </a:p>
        </p:txBody>
      </p:sp>
      <p:sp>
        <p:nvSpPr>
          <p:cNvPr id="4" name="TextBox 12">
            <a:extLst>
              <a:ext uri="{FF2B5EF4-FFF2-40B4-BE49-F238E27FC236}">
                <a16:creationId xmlns:a16="http://schemas.microsoft.com/office/drawing/2014/main" id="{6B4DCD0E-14E0-884D-3926-229FD4FB0853}"/>
              </a:ext>
            </a:extLst>
          </p:cNvPr>
          <p:cNvSpPr txBox="1"/>
          <p:nvPr/>
        </p:nvSpPr>
        <p:spPr>
          <a:xfrm>
            <a:off x="665930" y="2739606"/>
            <a:ext cx="4248476" cy="1477332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285750" marR="0" lvl="0" indent="-28575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500" b="0" i="0" u="none" strike="noStrike" kern="1200" cap="none" spc="0" baseline="0">
                <a:solidFill>
                  <a:srgbClr val="222222"/>
                </a:solidFill>
                <a:uFillTx/>
                <a:latin typeface="Arial" pitchFamily="34"/>
              </a:rPr>
              <a:t>Mainly young  consumers of 12-35 living in the location and neighbour countries </a:t>
            </a:r>
          </a:p>
          <a:p>
            <a:pPr marL="285750" marR="0" lvl="0" indent="-28575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500" b="0" i="0" u="none" strike="noStrike" kern="1200" cap="none" spc="0" baseline="0">
                <a:solidFill>
                  <a:srgbClr val="222222"/>
                </a:solidFill>
                <a:uFillTx/>
                <a:latin typeface="Arial" pitchFamily="34"/>
              </a:rPr>
              <a:t>The most social platform Facebook</a:t>
            </a:r>
          </a:p>
          <a:p>
            <a:pPr marL="285750" marR="0" lvl="0" indent="-28575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500" b="0" i="0" u="none" strike="noStrike" kern="1200" cap="none" spc="0" baseline="0">
                <a:solidFill>
                  <a:srgbClr val="222222"/>
                </a:solidFill>
                <a:uFillTx/>
                <a:latin typeface="Arial" pitchFamily="34"/>
              </a:rPr>
              <a:t>People gather in cafes, discos, parks, karaoke bars, and in summer the outdoor life is active*</a:t>
            </a:r>
            <a:endParaRPr lang="en-GB" sz="1500" b="0" i="0" u="none" strike="noStrike" kern="1200" cap="none" spc="0" baseline="0">
              <a:solidFill>
                <a:srgbClr val="000000"/>
              </a:solidFill>
              <a:uFillTx/>
              <a:latin typeface="Euphemia"/>
            </a:endParaRPr>
          </a:p>
        </p:txBody>
      </p:sp>
      <p:pic>
        <p:nvPicPr>
          <p:cNvPr id="5" name="Picture 16">
            <a:extLst>
              <a:ext uri="{FF2B5EF4-FFF2-40B4-BE49-F238E27FC236}">
                <a16:creationId xmlns:a16="http://schemas.microsoft.com/office/drawing/2014/main" id="{5137CFBA-A882-1980-F0D1-4D90468A9D16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>
          <a:xfrm>
            <a:off x="6094411" y="1923979"/>
            <a:ext cx="5582201" cy="4296857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6" name="Picture 6" descr="Chart, line chart&#10;&#10;Description automatically generated">
            <a:extLst>
              <a:ext uri="{FF2B5EF4-FFF2-40B4-BE49-F238E27FC236}">
                <a16:creationId xmlns:a16="http://schemas.microsoft.com/office/drawing/2014/main" id="{C8B544DF-E872-1C2A-55C5-2D9A1026559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788599" y="4013822"/>
            <a:ext cx="3305812" cy="2207014"/>
          </a:xfrm>
          <a:prstGeom prst="rect">
            <a:avLst/>
          </a:prstGeom>
          <a:noFill/>
          <a:ln cap="flat">
            <a:noFill/>
          </a:ln>
        </p:spPr>
      </p:pic>
    </p:spTree>
  </p:cSld>
  <p:clrMapOvr>
    <a:masterClrMapping/>
  </p:clrMapOvr>
  <p:transition spd="med">
    <p:fade/>
  </p:transition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9">
            <a:extLst>
              <a:ext uri="{FF2B5EF4-FFF2-40B4-BE49-F238E27FC236}">
                <a16:creationId xmlns:a16="http://schemas.microsoft.com/office/drawing/2014/main" id="{D2B97077-1367-1315-0993-D62CD73B3B96}"/>
              </a:ext>
            </a:extLst>
          </p:cNvPr>
          <p:cNvSpPr txBox="1"/>
          <p:nvPr/>
        </p:nvSpPr>
        <p:spPr>
          <a:xfrm>
            <a:off x="4006178" y="620685"/>
            <a:ext cx="6091083" cy="646334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3600" b="0" i="0" u="none" strike="noStrike" kern="1200" cap="none" spc="0" baseline="0">
                <a:solidFill>
                  <a:srgbClr val="FFFFFF"/>
                </a:solidFill>
                <a:uFillTx/>
                <a:latin typeface="arial" pitchFamily="34"/>
              </a:rPr>
              <a:t>Market strategies</a:t>
            </a:r>
            <a:endParaRPr lang="en-GB" sz="3600" b="0" i="0" u="none" strike="noStrike" kern="1200" cap="none" spc="0" baseline="0">
              <a:solidFill>
                <a:srgbClr val="FFFFFF"/>
              </a:solidFill>
              <a:uFillTx/>
              <a:latin typeface="Euphemia"/>
            </a:endParaRPr>
          </a:p>
        </p:txBody>
      </p:sp>
      <p:sp>
        <p:nvSpPr>
          <p:cNvPr id="3" name="TextBox 3">
            <a:extLst>
              <a:ext uri="{FF2B5EF4-FFF2-40B4-BE49-F238E27FC236}">
                <a16:creationId xmlns:a16="http://schemas.microsoft.com/office/drawing/2014/main" id="{A8A7D0A7-7608-1192-A840-696E99A37893}"/>
              </a:ext>
            </a:extLst>
          </p:cNvPr>
          <p:cNvSpPr txBox="1"/>
          <p:nvPr/>
        </p:nvSpPr>
        <p:spPr>
          <a:xfrm>
            <a:off x="282366" y="2434480"/>
            <a:ext cx="4899236" cy="553998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5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Is a planning to create, navigate, adapt to exchanges of needs between customer and company(Morgan et. al, 2019)</a:t>
            </a:r>
          </a:p>
        </p:txBody>
      </p:sp>
      <p:sp>
        <p:nvSpPr>
          <p:cNvPr id="4" name="TextBox 4">
            <a:extLst>
              <a:ext uri="{FF2B5EF4-FFF2-40B4-BE49-F238E27FC236}">
                <a16:creationId xmlns:a16="http://schemas.microsoft.com/office/drawing/2014/main" id="{FBC9EEBA-AB36-C4A6-E5A5-C4603F2D3263}"/>
              </a:ext>
            </a:extLst>
          </p:cNvPr>
          <p:cNvSpPr txBox="1"/>
          <p:nvPr/>
        </p:nvSpPr>
        <p:spPr>
          <a:xfrm>
            <a:off x="282366" y="3028885"/>
            <a:ext cx="3723811" cy="1938994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5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Online presence</a:t>
            </a:r>
          </a:p>
          <a:p>
            <a:pPr marL="342900" marR="0" lvl="0" indent="-34290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5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Website promoting the business, its services, and its music</a:t>
            </a:r>
          </a:p>
          <a:p>
            <a:pPr marL="342900" marR="0" lvl="0" indent="-34290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5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Social media site Facebook, Twitter, Instagram and </a:t>
            </a:r>
            <a:r>
              <a:rPr lang="en-GB" sz="1500" b="0" i="0" u="none" strike="noStrike" kern="0" cap="none" spc="0" baseline="0">
                <a:solidFill>
                  <a:srgbClr val="000000"/>
                </a:solidFill>
                <a:uFillTx/>
                <a:latin typeface="Calibri"/>
              </a:rPr>
              <a:t>Y</a:t>
            </a:r>
            <a:r>
              <a:rPr lang="en-GB" sz="15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ouTube for visualising and emphasizing the </a:t>
            </a:r>
            <a:r>
              <a:rPr lang="en-GB" sz="15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content</a:t>
            </a:r>
          </a:p>
          <a:p>
            <a:pPr marL="342900" marR="0" lvl="0" indent="-34290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500" b="0" i="0" u="none" strike="noStrike" kern="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Streaming on Spotify, iTunes, Tidal, Deezer, Amazon music</a:t>
            </a:r>
            <a:endParaRPr lang="en-GB" sz="15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  <p:sp>
        <p:nvSpPr>
          <p:cNvPr id="5" name="TextBox 5">
            <a:extLst>
              <a:ext uri="{FF2B5EF4-FFF2-40B4-BE49-F238E27FC236}">
                <a16:creationId xmlns:a16="http://schemas.microsoft.com/office/drawing/2014/main" id="{9982333F-7FD3-18BE-3985-29754D780D8A}"/>
              </a:ext>
            </a:extLst>
          </p:cNvPr>
          <p:cNvSpPr txBox="1"/>
          <p:nvPr/>
        </p:nvSpPr>
        <p:spPr>
          <a:xfrm>
            <a:off x="5810463" y="2434480"/>
            <a:ext cx="6096003" cy="1754322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Offline appearance</a:t>
            </a:r>
          </a:p>
          <a:p>
            <a:pPr marL="285750" marR="0" lvl="0" indent="-28575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Stickers, posters, leaflets for public acknowledgement </a:t>
            </a:r>
          </a:p>
          <a:p>
            <a:pPr marL="342900" marR="0" lvl="0" indent="-34290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Brand of clothes that will produce T-shirts, jumpers, snapbacks, trainers</a:t>
            </a:r>
          </a:p>
          <a:p>
            <a:pPr marL="342900" marR="0" lvl="0" indent="-34290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Engaging the social life through local events like music festivals </a:t>
            </a:r>
            <a:r>
              <a:rPr lang="en-GB" sz="1800" b="0" i="0" u="none" strike="noStrike" kern="0" cap="none" spc="0" baseline="0">
                <a:solidFill>
                  <a:srgbClr val="000000"/>
                </a:solidFill>
                <a:uFillTx/>
                <a:latin typeface="Calibri"/>
              </a:rPr>
              <a:t>or any other form of live performance </a:t>
            </a: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  <p:pic>
        <p:nvPicPr>
          <p:cNvPr id="6" name="Picture 7" descr="A large crowd of people with their hands up in the air&#10;&#10;Description automatically generated with medium confidence">
            <a:extLst>
              <a:ext uri="{FF2B5EF4-FFF2-40B4-BE49-F238E27FC236}">
                <a16:creationId xmlns:a16="http://schemas.microsoft.com/office/drawing/2014/main" id="{15EB3F7D-7713-86F3-BD13-3535156EC2C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018818" y="4253999"/>
            <a:ext cx="2489481" cy="1427744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7" name="Picture 9" descr="A picture containing text, candelabrum, fence, chime&#10;&#10;Description automatically generated">
            <a:extLst>
              <a:ext uri="{FF2B5EF4-FFF2-40B4-BE49-F238E27FC236}">
                <a16:creationId xmlns:a16="http://schemas.microsoft.com/office/drawing/2014/main" id="{7988466F-3748-B203-A321-A7378ACA761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25954" y="4967880"/>
            <a:ext cx="2094762" cy="1047381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8" name="Picture 2" descr="Hip Hop Concert Audience">
            <a:extLst>
              <a:ext uri="{FF2B5EF4-FFF2-40B4-BE49-F238E27FC236}">
                <a16:creationId xmlns:a16="http://schemas.microsoft.com/office/drawing/2014/main" id="{97D173E1-8801-1E46-1F3E-D3B7C62FE1D9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/>
          <a:stretch>
            <a:fillRect/>
          </a:stretch>
        </p:blipFill>
        <p:spPr>
          <a:xfrm>
            <a:off x="6518272" y="4303587"/>
            <a:ext cx="2014532" cy="1333496"/>
          </a:xfrm>
          <a:prstGeom prst="rect">
            <a:avLst/>
          </a:prstGeom>
          <a:noFill/>
          <a:ln cap="flat">
            <a:noFill/>
          </a:ln>
        </p:spPr>
      </p:pic>
    </p:spTree>
  </p:cSld>
  <p:clrMapOvr>
    <a:masterClrMapping/>
  </p:clrMapOvr>
  <p:transition spd="med">
    <p:fade/>
  </p:transition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2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icture Placeholder 10" descr="An empty placeholder to add an image. Click on the placeholder and select the image that you wish to add">
            <a:extLst>
              <a:ext uri="{FF2B5EF4-FFF2-40B4-BE49-F238E27FC236}">
                <a16:creationId xmlns:a16="http://schemas.microsoft.com/office/drawing/2014/main" id="{F1534991-0515-2E75-0053-032BF650207C}"/>
              </a:ext>
            </a:extLst>
          </p:cNvPr>
          <p:cNvSpPr txBox="1"/>
          <p:nvPr/>
        </p:nvSpPr>
        <p:spPr>
          <a:xfrm>
            <a:off x="4719785" y="245754"/>
            <a:ext cx="7469038" cy="6366491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90000"/>
              </a:lnSpc>
              <a:spcBef>
                <a:spcPts val="180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000" b="0" i="0" u="none" strike="noStrike" kern="1200" cap="none" spc="0" baseline="0">
                <a:solidFill>
                  <a:srgbClr val="000000"/>
                </a:solidFill>
                <a:uFillTx/>
                <a:latin typeface="Euphemia"/>
              </a:rPr>
              <a:t>References</a:t>
            </a:r>
          </a:p>
        </p:txBody>
      </p:sp>
      <p:sp>
        <p:nvSpPr>
          <p:cNvPr id="3" name="TextBox 5">
            <a:extLst>
              <a:ext uri="{FF2B5EF4-FFF2-40B4-BE49-F238E27FC236}">
                <a16:creationId xmlns:a16="http://schemas.microsoft.com/office/drawing/2014/main" id="{20B9A5A9-93EC-B864-9DBB-57C3A07D003A}"/>
              </a:ext>
            </a:extLst>
          </p:cNvPr>
          <p:cNvSpPr txBox="1"/>
          <p:nvPr/>
        </p:nvSpPr>
        <p:spPr>
          <a:xfrm>
            <a:off x="686522" y="895170"/>
            <a:ext cx="10944005" cy="646334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Andreou, C. (2022) </a:t>
            </a:r>
            <a:r>
              <a:rPr lang="en-GB" sz="1800" b="0" i="1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7 characteristics for defining sole traders</a:t>
            </a: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, </a:t>
            </a:r>
            <a:r>
              <a:rPr lang="en-GB" sz="1800" b="0" i="1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7 Characteristics For Defining Sole Traders</a:t>
            </a: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. Available at: https://www.goforma.com/self-employed/what-is-a-sole-trader-meaning-definition (Accessed: March 17, 2023). </a:t>
            </a:r>
          </a:p>
        </p:txBody>
      </p:sp>
      <p:sp>
        <p:nvSpPr>
          <p:cNvPr id="4" name="TextBox 6">
            <a:extLst>
              <a:ext uri="{FF2B5EF4-FFF2-40B4-BE49-F238E27FC236}">
                <a16:creationId xmlns:a16="http://schemas.microsoft.com/office/drawing/2014/main" id="{4FCB0A2C-A5EB-7818-56FF-2DA9096323FF}"/>
              </a:ext>
            </a:extLst>
          </p:cNvPr>
          <p:cNvSpPr txBox="1"/>
          <p:nvPr/>
        </p:nvSpPr>
        <p:spPr>
          <a:xfrm>
            <a:off x="686513" y="5016947"/>
            <a:ext cx="10623170" cy="646334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Wreglesworth, R. (2018) </a:t>
            </a:r>
            <a:r>
              <a:rPr lang="en-GB" sz="1800" b="0" i="1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13 tips for keeping your home recording studio organized</a:t>
            </a: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, </a:t>
            </a:r>
            <a:r>
              <a:rPr lang="en-GB" sz="1800" b="0" i="1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Musician's HQ</a:t>
            </a: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. Available at: https://musicianshq.com/13-tips-for-keeping-your-home-recording-studio-organized/ </a:t>
            </a:r>
          </a:p>
        </p:txBody>
      </p:sp>
      <p:sp>
        <p:nvSpPr>
          <p:cNvPr id="5" name="TextBox 8">
            <a:extLst>
              <a:ext uri="{FF2B5EF4-FFF2-40B4-BE49-F238E27FC236}">
                <a16:creationId xmlns:a16="http://schemas.microsoft.com/office/drawing/2014/main" id="{1DBDE689-FAFA-FC8B-175B-3F82B96A9B0B}"/>
              </a:ext>
            </a:extLst>
          </p:cNvPr>
          <p:cNvSpPr txBox="1"/>
          <p:nvPr/>
        </p:nvSpPr>
        <p:spPr>
          <a:xfrm>
            <a:off x="681831" y="2512176"/>
            <a:ext cx="6096003" cy="369335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222222"/>
                </a:solidFill>
                <a:uFillTx/>
                <a:latin typeface="Arial" pitchFamily="34"/>
              </a:rPr>
              <a:t>GURL, E., 2017. SWOT analysis: a theoretical review.</a:t>
            </a: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  <p:sp>
        <p:nvSpPr>
          <p:cNvPr id="6" name="TextBox 10">
            <a:extLst>
              <a:ext uri="{FF2B5EF4-FFF2-40B4-BE49-F238E27FC236}">
                <a16:creationId xmlns:a16="http://schemas.microsoft.com/office/drawing/2014/main" id="{729E92D0-D9E3-DC9F-D17F-758F01F1E52B}"/>
              </a:ext>
            </a:extLst>
          </p:cNvPr>
          <p:cNvSpPr txBox="1"/>
          <p:nvPr/>
        </p:nvSpPr>
        <p:spPr>
          <a:xfrm>
            <a:off x="681831" y="3639686"/>
            <a:ext cx="10627851" cy="646334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222222"/>
                </a:solidFill>
                <a:uFillTx/>
                <a:latin typeface="Arial" pitchFamily="34"/>
              </a:rPr>
              <a:t>Pickton, D.W. and Wright, S., 1998. What's swot in strategic analysis?. </a:t>
            </a:r>
            <a:r>
              <a:rPr lang="en-GB" sz="1800" b="0" i="1" u="none" strike="noStrike" kern="1200" cap="none" spc="0" baseline="0">
                <a:solidFill>
                  <a:srgbClr val="222222"/>
                </a:solidFill>
                <a:uFillTx/>
                <a:latin typeface="Arial" pitchFamily="34"/>
              </a:rPr>
              <a:t>Strategic change</a:t>
            </a:r>
            <a:r>
              <a:rPr lang="en-GB" sz="1800" b="0" i="0" u="none" strike="noStrike" kern="1200" cap="none" spc="0" baseline="0">
                <a:solidFill>
                  <a:srgbClr val="222222"/>
                </a:solidFill>
                <a:uFillTx/>
                <a:latin typeface="Arial" pitchFamily="34"/>
              </a:rPr>
              <a:t>, </a:t>
            </a:r>
            <a:r>
              <a:rPr lang="en-GB" sz="1800" b="0" i="1" u="none" strike="noStrike" kern="1200" cap="none" spc="0" baseline="0">
                <a:solidFill>
                  <a:srgbClr val="222222"/>
                </a:solidFill>
                <a:uFillTx/>
                <a:latin typeface="Arial" pitchFamily="34"/>
              </a:rPr>
              <a:t>7</a:t>
            </a:r>
            <a:r>
              <a:rPr lang="en-GB" sz="1800" b="0" i="0" u="none" strike="noStrike" kern="1200" cap="none" spc="0" baseline="0">
                <a:solidFill>
                  <a:srgbClr val="222222"/>
                </a:solidFill>
                <a:uFillTx/>
                <a:latin typeface="Arial" pitchFamily="34"/>
              </a:rPr>
              <a:t>(2), pp.101-109.</a:t>
            </a: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  <p:sp>
        <p:nvSpPr>
          <p:cNvPr id="7" name="TextBox 12">
            <a:extLst>
              <a:ext uri="{FF2B5EF4-FFF2-40B4-BE49-F238E27FC236}">
                <a16:creationId xmlns:a16="http://schemas.microsoft.com/office/drawing/2014/main" id="{D98A22B0-E205-3C0B-6D8F-7CCCAAFE3740}"/>
              </a:ext>
            </a:extLst>
          </p:cNvPr>
          <p:cNvSpPr txBox="1"/>
          <p:nvPr/>
        </p:nvSpPr>
        <p:spPr>
          <a:xfrm>
            <a:off x="681831" y="1750435"/>
            <a:ext cx="10627851" cy="646334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222222"/>
                </a:solidFill>
                <a:uFillTx/>
                <a:latin typeface="Arial" pitchFamily="34"/>
              </a:rPr>
              <a:t>Goi, C.L., 2009. A review of marketing mix: 4Ps or more. </a:t>
            </a:r>
            <a:r>
              <a:rPr lang="en-GB" sz="1800" b="0" i="1" u="none" strike="noStrike" kern="1200" cap="none" spc="0" baseline="0">
                <a:solidFill>
                  <a:srgbClr val="222222"/>
                </a:solidFill>
                <a:uFillTx/>
                <a:latin typeface="Arial" pitchFamily="34"/>
              </a:rPr>
              <a:t>International journal of marketing studies</a:t>
            </a:r>
            <a:r>
              <a:rPr lang="en-GB" sz="1800" b="0" i="0" u="none" strike="noStrike" kern="1200" cap="none" spc="0" baseline="0">
                <a:solidFill>
                  <a:srgbClr val="222222"/>
                </a:solidFill>
                <a:uFillTx/>
                <a:latin typeface="Arial" pitchFamily="34"/>
              </a:rPr>
              <a:t>, </a:t>
            </a:r>
            <a:r>
              <a:rPr lang="en-GB" sz="1800" b="0" i="1" u="none" strike="noStrike" kern="1200" cap="none" spc="0" baseline="0">
                <a:solidFill>
                  <a:srgbClr val="222222"/>
                </a:solidFill>
                <a:uFillTx/>
                <a:latin typeface="Arial" pitchFamily="34"/>
              </a:rPr>
              <a:t>1</a:t>
            </a:r>
            <a:r>
              <a:rPr lang="en-GB" sz="1800" b="0" i="0" u="none" strike="noStrike" kern="1200" cap="none" spc="0" baseline="0">
                <a:solidFill>
                  <a:srgbClr val="222222"/>
                </a:solidFill>
                <a:uFillTx/>
                <a:latin typeface="Arial" pitchFamily="34"/>
              </a:rPr>
              <a:t>(1), pp.2-15.</a:t>
            </a: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  <p:sp>
        <p:nvSpPr>
          <p:cNvPr id="8" name="TextBox 21">
            <a:extLst>
              <a:ext uri="{FF2B5EF4-FFF2-40B4-BE49-F238E27FC236}">
                <a16:creationId xmlns:a16="http://schemas.microsoft.com/office/drawing/2014/main" id="{27251E7D-DF35-1848-50E3-7B88CCBDDD52}"/>
              </a:ext>
            </a:extLst>
          </p:cNvPr>
          <p:cNvSpPr txBox="1"/>
          <p:nvPr/>
        </p:nvSpPr>
        <p:spPr>
          <a:xfrm>
            <a:off x="681831" y="4370612"/>
            <a:ext cx="10825160" cy="646334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222222"/>
                </a:solidFill>
                <a:uFillTx/>
                <a:latin typeface="Arial" pitchFamily="34"/>
              </a:rPr>
              <a:t>Pradiptarini, C., 2011. Social media marketing: Measuring its effectiveness and identifying the target market. </a:t>
            </a:r>
            <a:r>
              <a:rPr lang="en-GB" sz="1800" b="0" i="1" u="none" strike="noStrike" kern="1200" cap="none" spc="0" baseline="0">
                <a:solidFill>
                  <a:srgbClr val="222222"/>
                </a:solidFill>
                <a:uFillTx/>
                <a:latin typeface="Arial" pitchFamily="34"/>
              </a:rPr>
              <a:t>UW-L Journal of Undergraduate Research</a:t>
            </a:r>
            <a:r>
              <a:rPr lang="en-GB" sz="1800" b="0" i="0" u="none" strike="noStrike" kern="1200" cap="none" spc="0" baseline="0">
                <a:solidFill>
                  <a:srgbClr val="222222"/>
                </a:solidFill>
                <a:uFillTx/>
                <a:latin typeface="Arial" pitchFamily="34"/>
              </a:rPr>
              <a:t>, </a:t>
            </a:r>
            <a:r>
              <a:rPr lang="en-GB" sz="1800" b="0" i="1" u="none" strike="noStrike" kern="1200" cap="none" spc="0" baseline="0">
                <a:solidFill>
                  <a:srgbClr val="222222"/>
                </a:solidFill>
                <a:uFillTx/>
                <a:latin typeface="Arial" pitchFamily="34"/>
              </a:rPr>
              <a:t>14</a:t>
            </a:r>
            <a:r>
              <a:rPr lang="en-GB" sz="1800" b="0" i="0" u="none" strike="noStrike" kern="1200" cap="none" spc="0" baseline="0">
                <a:solidFill>
                  <a:srgbClr val="222222"/>
                </a:solidFill>
                <a:uFillTx/>
                <a:latin typeface="Arial" pitchFamily="34"/>
              </a:rPr>
              <a:t>(2), p.2</a:t>
            </a: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Euphemia"/>
            </a:endParaRPr>
          </a:p>
        </p:txBody>
      </p:sp>
      <p:sp>
        <p:nvSpPr>
          <p:cNvPr id="9" name="TextBox 11">
            <a:extLst>
              <a:ext uri="{FF2B5EF4-FFF2-40B4-BE49-F238E27FC236}">
                <a16:creationId xmlns:a16="http://schemas.microsoft.com/office/drawing/2014/main" id="{76454E68-02B7-CB5C-91D1-DDF4F08ABC4C}"/>
              </a:ext>
            </a:extLst>
          </p:cNvPr>
          <p:cNvSpPr txBox="1"/>
          <p:nvPr/>
        </p:nvSpPr>
        <p:spPr>
          <a:xfrm>
            <a:off x="681831" y="2842037"/>
            <a:ext cx="10825160" cy="646334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222222"/>
                </a:solidFill>
                <a:uFillTx/>
                <a:latin typeface="Arial" pitchFamily="34"/>
              </a:rPr>
              <a:t>Morgan, N.A., Whitler, K.A., Feng, H. and Chari, S., 2019. Research in marketing strategy. </a:t>
            </a:r>
            <a:r>
              <a:rPr lang="en-GB" sz="1800" b="0" i="1" u="none" strike="noStrike" kern="1200" cap="none" spc="0" baseline="0">
                <a:solidFill>
                  <a:srgbClr val="222222"/>
                </a:solidFill>
                <a:uFillTx/>
                <a:latin typeface="Arial" pitchFamily="34"/>
              </a:rPr>
              <a:t>Journal of the Academy of Marketing Science</a:t>
            </a:r>
            <a:r>
              <a:rPr lang="en-GB" sz="1800" b="0" i="0" u="none" strike="noStrike" kern="1200" cap="none" spc="0" baseline="0">
                <a:solidFill>
                  <a:srgbClr val="222222"/>
                </a:solidFill>
                <a:uFillTx/>
                <a:latin typeface="Arial" pitchFamily="34"/>
              </a:rPr>
              <a:t>, </a:t>
            </a:r>
            <a:r>
              <a:rPr lang="en-GB" sz="1800" b="0" i="1" u="none" strike="noStrike" kern="1200" cap="none" spc="0" baseline="0">
                <a:solidFill>
                  <a:srgbClr val="222222"/>
                </a:solidFill>
                <a:uFillTx/>
                <a:latin typeface="Arial" pitchFamily="34"/>
              </a:rPr>
              <a:t>47</a:t>
            </a:r>
            <a:r>
              <a:rPr lang="en-GB" sz="1800" b="0" i="0" u="none" strike="noStrike" kern="1200" cap="none" spc="0" baseline="0">
                <a:solidFill>
                  <a:srgbClr val="222222"/>
                </a:solidFill>
                <a:uFillTx/>
                <a:latin typeface="Arial" pitchFamily="34"/>
              </a:rPr>
              <a:t>, pp.4-29</a:t>
            </a: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</p:spTree>
  </p:cSld>
  <p:clrMapOvr>
    <a:masterClrMapping/>
  </p:clrMapOvr>
  <p:transition spd="med">
    <p:fade/>
  </p:transition>
</p:sld>
</file>

<file path=ppt/theme/theme1.xml><?xml version="1.0" encoding="utf-8"?>
<a:theme xmlns:a="http://schemas.openxmlformats.org/drawingml/2006/main" name="Curves 16x9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Musical%20curves%20presentation%20(widescreen)</Template>
  <TotalTime>700</TotalTime>
  <Words>883</Words>
  <Application>Microsoft Office PowerPoint</Application>
  <PresentationFormat>Widescreen</PresentationFormat>
  <Paragraphs>117</Paragraphs>
  <Slides>11</Slides>
  <Notes>9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9" baseType="lpstr">
      <vt:lpstr>Arial</vt:lpstr>
      <vt:lpstr>Arial</vt:lpstr>
      <vt:lpstr>Calibri</vt:lpstr>
      <vt:lpstr>Euphemia</vt:lpstr>
      <vt:lpstr>Myriad Pro</vt:lpstr>
      <vt:lpstr>Tahoma</vt:lpstr>
      <vt:lpstr>Times New Roman</vt:lpstr>
      <vt:lpstr>Curves 16x9</vt:lpstr>
      <vt:lpstr>BUSINESS PLAN</vt:lpstr>
      <vt:lpstr>Xedo Production</vt:lpstr>
      <vt:lpstr>PowerPoint Presentation</vt:lpstr>
      <vt:lpstr>Overview of the idea</vt:lpstr>
      <vt:lpstr>People on the Moldovan market of musical entartainmnt </vt:lpstr>
      <vt:lpstr>PowerPoint Presentation</vt:lpstr>
      <vt:lpstr>Swot Analysis</vt:lpstr>
      <vt:lpstr>4 Ps marketing mix</vt:lpstr>
      <vt:lpstr>Target market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Title Layout</dc:title>
  <dc:creator>Alexandru Sasco (2026429)</dc:creator>
  <cp:lastModifiedBy>Alexandru Sasco (2026429)</cp:lastModifiedBy>
  <cp:revision>21</cp:revision>
  <dcterms:created xsi:type="dcterms:W3CDTF">2023-03-20T13:42:04Z</dcterms:created>
  <dcterms:modified xsi:type="dcterms:W3CDTF">2023-03-21T11:02:11Z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0x010100AA3F7D94069FF64A86F7DFF56D60E3BE</vt:lpwstr>
  </property>
</Properties>
</file>