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3" autoAdjust="0"/>
    <p:restoredTop sz="94660"/>
  </p:normalViewPr>
  <p:slideViewPr>
    <p:cSldViewPr snapToGrid="0">
      <p:cViewPr>
        <p:scale>
          <a:sx n="69" d="100"/>
          <a:sy n="69" d="100"/>
        </p:scale>
        <p:origin x="76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F1C56-8A72-4858-851C-F15B634C74F2}"/>
              </a:ext>
            </a:extLst>
          </p:cNvPr>
          <p:cNvSpPr>
            <a:spLocks noGrp="1"/>
          </p:cNvSpPr>
          <p:nvPr>
            <p:ph type="ctrTitle"/>
          </p:nvPr>
        </p:nvSpPr>
        <p:spPr>
          <a:xfrm>
            <a:off x="1485900" y="1122362"/>
            <a:ext cx="8609322" cy="3744209"/>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1834EB-45A5-426C-824A-8F07CA8F6DBE}"/>
              </a:ext>
            </a:extLst>
          </p:cNvPr>
          <p:cNvSpPr>
            <a:spLocks noGrp="1"/>
          </p:cNvSpPr>
          <p:nvPr>
            <p:ph type="subTitle" idx="1"/>
          </p:nvPr>
        </p:nvSpPr>
        <p:spPr>
          <a:xfrm>
            <a:off x="1485900" y="5230134"/>
            <a:ext cx="4610100" cy="942065"/>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293D55F2-5374-4778-B1EE-98996792D07B}"/>
              </a:ext>
            </a:extLst>
          </p:cNvPr>
          <p:cNvSpPr>
            <a:spLocks noGrp="1"/>
          </p:cNvSpPr>
          <p:nvPr>
            <p:ph type="dt" sz="half" idx="10"/>
          </p:nvPr>
        </p:nvSpPr>
        <p:spPr/>
        <p:txBody>
          <a:bodyPr/>
          <a:lstStyle/>
          <a:p>
            <a:fld id="{8C1E1FAD-7351-4908-963A-08EA8E4AB7A0}" type="datetimeFigureOut">
              <a:rPr lang="en-US" smtClean="0"/>
              <a:t>12/9/2022</a:t>
            </a:fld>
            <a:endParaRPr lang="en-US"/>
          </a:p>
        </p:txBody>
      </p:sp>
      <p:sp>
        <p:nvSpPr>
          <p:cNvPr id="5" name="Footer Placeholder 4">
            <a:extLst>
              <a:ext uri="{FF2B5EF4-FFF2-40B4-BE49-F238E27FC236}">
                <a16:creationId xmlns:a16="http://schemas.microsoft.com/office/drawing/2014/main" id="{944044F8-E727-4D63-B6D6-26482F83D3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141F76-D956-4205-AD99-E91FD5FCC027}"/>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413350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11A1B-E09A-4F93-BC68-B160114AFCEA}"/>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CC8C4A9-27ED-4E86-A256-5009E31342B6}"/>
              </a:ext>
            </a:extLst>
          </p:cNvPr>
          <p:cNvSpPr>
            <a:spLocks noGrp="1"/>
          </p:cNvSpPr>
          <p:nvPr>
            <p:ph idx="1"/>
          </p:nvPr>
        </p:nvSpPr>
        <p:spPr/>
        <p:txBody>
          <a:bodyPr/>
          <a:lstStyle>
            <a:lvl1pPr>
              <a:lnSpc>
                <a:spcPct val="120000"/>
              </a:lnSpc>
              <a:defRPr/>
            </a:lvl1pPr>
            <a:lvl2pPr>
              <a:lnSpc>
                <a:spcPct val="120000"/>
              </a:lnSpc>
              <a:defRPr/>
            </a:lvl2pPr>
            <a:lvl3pPr>
              <a:lnSpc>
                <a:spcPct val="120000"/>
              </a:lnSpc>
              <a:defRPr sz="1400"/>
            </a:lvl3pPr>
            <a:lvl4pPr>
              <a:lnSpc>
                <a:spcPct val="120000"/>
              </a:lnSpc>
              <a:defRPr sz="1200"/>
            </a:lvl4pPr>
            <a:lvl5pPr>
              <a:lnSpc>
                <a:spcPct val="120000"/>
              </a:lnSpc>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85CF91C-8771-4949-A397-928A5743EBC7}"/>
              </a:ext>
            </a:extLst>
          </p:cNvPr>
          <p:cNvSpPr>
            <a:spLocks noGrp="1"/>
          </p:cNvSpPr>
          <p:nvPr>
            <p:ph type="dt" sz="half" idx="10"/>
          </p:nvPr>
        </p:nvSpPr>
        <p:spPr/>
        <p:txBody>
          <a:bodyPr/>
          <a:lstStyle/>
          <a:p>
            <a:fld id="{8C1E1FAD-7351-4908-963A-08EA8E4AB7A0}" type="datetimeFigureOut">
              <a:rPr lang="en-US" smtClean="0"/>
              <a:t>12/9/2022</a:t>
            </a:fld>
            <a:endParaRPr lang="en-US"/>
          </a:p>
        </p:txBody>
      </p:sp>
      <p:sp>
        <p:nvSpPr>
          <p:cNvPr id="5" name="Footer Placeholder 4">
            <a:extLst>
              <a:ext uri="{FF2B5EF4-FFF2-40B4-BE49-F238E27FC236}">
                <a16:creationId xmlns:a16="http://schemas.microsoft.com/office/drawing/2014/main" id="{013EA0ED-4961-4254-B34E-71D14C4E05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497152-BD97-4A72-8B07-CD2BC57B84F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935295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4EAF4-C10D-4650-9587-15DA8E9F9C08}"/>
              </a:ext>
            </a:extLst>
          </p:cNvPr>
          <p:cNvSpPr>
            <a:spLocks noGrp="1"/>
          </p:cNvSpPr>
          <p:nvPr>
            <p:ph type="title"/>
          </p:nvPr>
        </p:nvSpPr>
        <p:spPr>
          <a:xfrm>
            <a:off x="1219200" y="1368862"/>
            <a:ext cx="9486900" cy="3679656"/>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BBA1D5C2-6E93-4B23-A0CA-D5D7E735C718}"/>
              </a:ext>
            </a:extLst>
          </p:cNvPr>
          <p:cNvSpPr>
            <a:spLocks noGrp="1"/>
          </p:cNvSpPr>
          <p:nvPr>
            <p:ph type="body" idx="1"/>
          </p:nvPr>
        </p:nvSpPr>
        <p:spPr>
          <a:xfrm>
            <a:off x="1219200" y="5318974"/>
            <a:ext cx="9486900" cy="853225"/>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E815BFB-5D28-4ABE-AD37-0C6C3FD949FE}"/>
              </a:ext>
            </a:extLst>
          </p:cNvPr>
          <p:cNvSpPr>
            <a:spLocks noGrp="1"/>
          </p:cNvSpPr>
          <p:nvPr>
            <p:ph type="dt" sz="half" idx="10"/>
          </p:nvPr>
        </p:nvSpPr>
        <p:spPr/>
        <p:txBody>
          <a:bodyPr/>
          <a:lstStyle/>
          <a:p>
            <a:fld id="{8C1E1FAD-7351-4908-963A-08EA8E4AB7A0}" type="datetimeFigureOut">
              <a:rPr lang="en-US" smtClean="0"/>
              <a:t>12/9/2022</a:t>
            </a:fld>
            <a:endParaRPr lang="en-US"/>
          </a:p>
        </p:txBody>
      </p:sp>
      <p:sp>
        <p:nvSpPr>
          <p:cNvPr id="5" name="Footer Placeholder 4">
            <a:extLst>
              <a:ext uri="{FF2B5EF4-FFF2-40B4-BE49-F238E27FC236}">
                <a16:creationId xmlns:a16="http://schemas.microsoft.com/office/drawing/2014/main" id="{65A4035B-0539-4A03-87C0-22E52C98B2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327ADF-48C9-49CF-BD4D-82399BF64AD3}"/>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2928658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A2FB-0310-4935-B7F7-E47876CD4E9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A987C14-52AB-4AAC-9038-29CF58EA6EA8}"/>
              </a:ext>
            </a:extLst>
          </p:cNvPr>
          <p:cNvSpPr>
            <a:spLocks noGrp="1"/>
          </p:cNvSpPr>
          <p:nvPr>
            <p:ph sz="half" idx="1"/>
          </p:nvPr>
        </p:nvSpPr>
        <p:spPr>
          <a:xfrm>
            <a:off x="1219200" y="2168278"/>
            <a:ext cx="4702921" cy="4008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CB2E45A-DCC0-4701-9D67-EF56AECE3432}"/>
              </a:ext>
            </a:extLst>
          </p:cNvPr>
          <p:cNvSpPr>
            <a:spLocks noGrp="1"/>
          </p:cNvSpPr>
          <p:nvPr>
            <p:ph sz="half" idx="2"/>
          </p:nvPr>
        </p:nvSpPr>
        <p:spPr>
          <a:xfrm>
            <a:off x="6269880" y="2168278"/>
            <a:ext cx="4782699" cy="4008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11AF0813-A167-4D17-AA79-07BD9765FE0D}"/>
              </a:ext>
            </a:extLst>
          </p:cNvPr>
          <p:cNvSpPr>
            <a:spLocks noGrp="1"/>
          </p:cNvSpPr>
          <p:nvPr>
            <p:ph type="dt" sz="half" idx="10"/>
          </p:nvPr>
        </p:nvSpPr>
        <p:spPr/>
        <p:txBody>
          <a:bodyPr/>
          <a:lstStyle/>
          <a:p>
            <a:fld id="{8C1E1FAD-7351-4908-963A-08EA8E4AB7A0}" type="datetimeFigureOut">
              <a:rPr lang="en-US" smtClean="0"/>
              <a:t>12/9/2022</a:t>
            </a:fld>
            <a:endParaRPr lang="en-US"/>
          </a:p>
        </p:txBody>
      </p:sp>
      <p:sp>
        <p:nvSpPr>
          <p:cNvPr id="6" name="Footer Placeholder 5">
            <a:extLst>
              <a:ext uri="{FF2B5EF4-FFF2-40B4-BE49-F238E27FC236}">
                <a16:creationId xmlns:a16="http://schemas.microsoft.com/office/drawing/2014/main" id="{40A940D7-D4C1-4C24-95F3-29A849CEEE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949AB7-007E-4D4D-A2C1-2C5C3310C0B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3323711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0184-BDFD-48DE-B858-B81887BFD302}"/>
              </a:ext>
            </a:extLst>
          </p:cNvPr>
          <p:cNvSpPr>
            <a:spLocks noGrp="1"/>
          </p:cNvSpPr>
          <p:nvPr>
            <p:ph type="title"/>
          </p:nvPr>
        </p:nvSpPr>
        <p:spPr>
          <a:xfrm>
            <a:off x="1219200" y="365125"/>
            <a:ext cx="9753599" cy="15779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1724FEB2-6EEC-49D4-9466-0F7A6EDB0CB6}"/>
              </a:ext>
            </a:extLst>
          </p:cNvPr>
          <p:cNvSpPr>
            <a:spLocks noGrp="1"/>
          </p:cNvSpPr>
          <p:nvPr>
            <p:ph type="body" idx="1"/>
          </p:nvPr>
        </p:nvSpPr>
        <p:spPr>
          <a:xfrm>
            <a:off x="1219201" y="2109789"/>
            <a:ext cx="4507931" cy="837257"/>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E8CF0-BAB6-4BF2-836F-FED0AF88A8AA}"/>
              </a:ext>
            </a:extLst>
          </p:cNvPr>
          <p:cNvSpPr>
            <a:spLocks noGrp="1"/>
          </p:cNvSpPr>
          <p:nvPr>
            <p:ph sz="half" idx="2"/>
          </p:nvPr>
        </p:nvSpPr>
        <p:spPr>
          <a:xfrm>
            <a:off x="1219201" y="3063530"/>
            <a:ext cx="4507930" cy="312613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F0751AB-FCF0-450B-A6DF-9B9A2AD2C24A}"/>
              </a:ext>
            </a:extLst>
          </p:cNvPr>
          <p:cNvSpPr>
            <a:spLocks noGrp="1"/>
          </p:cNvSpPr>
          <p:nvPr>
            <p:ph type="body" sz="quarter" idx="3"/>
          </p:nvPr>
        </p:nvSpPr>
        <p:spPr>
          <a:xfrm>
            <a:off x="6464867" y="2109789"/>
            <a:ext cx="4507932" cy="837257"/>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D3898E7-3130-4CE6-AA11-C9CC8214EA1D}"/>
              </a:ext>
            </a:extLst>
          </p:cNvPr>
          <p:cNvSpPr>
            <a:spLocks noGrp="1"/>
          </p:cNvSpPr>
          <p:nvPr>
            <p:ph sz="quarter" idx="4"/>
          </p:nvPr>
        </p:nvSpPr>
        <p:spPr>
          <a:xfrm>
            <a:off x="6464867" y="3063530"/>
            <a:ext cx="4507932" cy="312613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55D85675-9678-4CB3-9AAB-D727D2B58E7A}"/>
              </a:ext>
            </a:extLst>
          </p:cNvPr>
          <p:cNvSpPr>
            <a:spLocks noGrp="1"/>
          </p:cNvSpPr>
          <p:nvPr>
            <p:ph type="dt" sz="half" idx="10"/>
          </p:nvPr>
        </p:nvSpPr>
        <p:spPr/>
        <p:txBody>
          <a:bodyPr/>
          <a:lstStyle/>
          <a:p>
            <a:fld id="{8C1E1FAD-7351-4908-963A-08EA8E4AB7A0}" type="datetimeFigureOut">
              <a:rPr lang="en-US" smtClean="0"/>
              <a:t>12/9/2022</a:t>
            </a:fld>
            <a:endParaRPr lang="en-US"/>
          </a:p>
        </p:txBody>
      </p:sp>
      <p:sp>
        <p:nvSpPr>
          <p:cNvPr id="8" name="Footer Placeholder 7">
            <a:extLst>
              <a:ext uri="{FF2B5EF4-FFF2-40B4-BE49-F238E27FC236}">
                <a16:creationId xmlns:a16="http://schemas.microsoft.com/office/drawing/2014/main" id="{445F8314-1849-461A-AAF2-BF149646D5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B69738E-5865-473C-BAFB-BDB385C06931}"/>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4006885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7AC40-59FF-4CE3-B49C-C824A784C5F7}"/>
              </a:ext>
            </a:extLst>
          </p:cNvPr>
          <p:cNvSpPr>
            <a:spLocks noGrp="1"/>
          </p:cNvSpPr>
          <p:nvPr>
            <p:ph type="title"/>
          </p:nvPr>
        </p:nvSpPr>
        <p:spPr>
          <a:xfrm>
            <a:off x="1219200" y="365125"/>
            <a:ext cx="9493249" cy="1577975"/>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F92FAB63-E9CE-4359-A54B-07AC7E9BBAE3}"/>
              </a:ext>
            </a:extLst>
          </p:cNvPr>
          <p:cNvSpPr>
            <a:spLocks noGrp="1"/>
          </p:cNvSpPr>
          <p:nvPr>
            <p:ph type="dt" sz="half" idx="10"/>
          </p:nvPr>
        </p:nvSpPr>
        <p:spPr/>
        <p:txBody>
          <a:bodyPr/>
          <a:lstStyle/>
          <a:p>
            <a:fld id="{8C1E1FAD-7351-4908-963A-08EA8E4AB7A0}" type="datetimeFigureOut">
              <a:rPr lang="en-US" smtClean="0"/>
              <a:t>12/9/2022</a:t>
            </a:fld>
            <a:endParaRPr lang="en-US"/>
          </a:p>
        </p:txBody>
      </p:sp>
      <p:sp>
        <p:nvSpPr>
          <p:cNvPr id="4" name="Footer Placeholder 3">
            <a:extLst>
              <a:ext uri="{FF2B5EF4-FFF2-40B4-BE49-F238E27FC236}">
                <a16:creationId xmlns:a16="http://schemas.microsoft.com/office/drawing/2014/main" id="{C7939854-5165-4C41-8DCA-D42DFD7D906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1768E0-4535-4B0D-8B94-4C10740B0A6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6844529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4678E3-D115-4E49-9ECB-656CF2319E94}"/>
              </a:ext>
            </a:extLst>
          </p:cNvPr>
          <p:cNvSpPr>
            <a:spLocks noGrp="1"/>
          </p:cNvSpPr>
          <p:nvPr>
            <p:ph type="dt" sz="half" idx="10"/>
          </p:nvPr>
        </p:nvSpPr>
        <p:spPr/>
        <p:txBody>
          <a:bodyPr/>
          <a:lstStyle/>
          <a:p>
            <a:fld id="{8C1E1FAD-7351-4908-963A-08EA8E4AB7A0}" type="datetimeFigureOut">
              <a:rPr lang="en-US" smtClean="0"/>
              <a:t>12/9/2022</a:t>
            </a:fld>
            <a:endParaRPr lang="en-US"/>
          </a:p>
        </p:txBody>
      </p:sp>
      <p:sp>
        <p:nvSpPr>
          <p:cNvPr id="3" name="Footer Placeholder 2">
            <a:extLst>
              <a:ext uri="{FF2B5EF4-FFF2-40B4-BE49-F238E27FC236}">
                <a16:creationId xmlns:a16="http://schemas.microsoft.com/office/drawing/2014/main" id="{E521E6FC-7F84-4673-81D6-B85FE26DA0B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480318A-245C-4841-AB57-CEC5CC124D02}"/>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0966912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F847B-9D86-47FF-B24A-EEA5F73EA144}"/>
              </a:ext>
            </a:extLst>
          </p:cNvPr>
          <p:cNvSpPr>
            <a:spLocks noGrp="1"/>
          </p:cNvSpPr>
          <p:nvPr>
            <p:ph type="title"/>
          </p:nvPr>
        </p:nvSpPr>
        <p:spPr>
          <a:xfrm>
            <a:off x="1219200" y="457200"/>
            <a:ext cx="3776472" cy="2852928"/>
          </a:xfrm>
        </p:spPr>
        <p:txBody>
          <a:bodyPr anchor="b">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ADAC0675-AD2F-44DC-8FF3-4454258A5908}"/>
              </a:ext>
            </a:extLst>
          </p:cNvPr>
          <p:cNvSpPr>
            <a:spLocks noGrp="1"/>
          </p:cNvSpPr>
          <p:nvPr>
            <p:ph idx="1"/>
          </p:nvPr>
        </p:nvSpPr>
        <p:spPr>
          <a:xfrm>
            <a:off x="5557582" y="987425"/>
            <a:ext cx="5948618"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D96356-C0F0-4C22-B9B6-C7E0BE4F3702}"/>
              </a:ext>
            </a:extLst>
          </p:cNvPr>
          <p:cNvSpPr>
            <a:spLocks noGrp="1"/>
          </p:cNvSpPr>
          <p:nvPr>
            <p:ph type="body" sz="half" idx="2"/>
          </p:nvPr>
        </p:nvSpPr>
        <p:spPr>
          <a:xfrm>
            <a:off x="1219200" y="3484210"/>
            <a:ext cx="3768934" cy="238477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F3EFD71-2ACA-4041-9EA2-86E7B81C314D}"/>
              </a:ext>
            </a:extLst>
          </p:cNvPr>
          <p:cNvSpPr>
            <a:spLocks noGrp="1"/>
          </p:cNvSpPr>
          <p:nvPr>
            <p:ph type="dt" sz="half" idx="10"/>
          </p:nvPr>
        </p:nvSpPr>
        <p:spPr/>
        <p:txBody>
          <a:bodyPr/>
          <a:lstStyle/>
          <a:p>
            <a:fld id="{8C1E1FAD-7351-4908-963A-08EA8E4AB7A0}" type="datetimeFigureOut">
              <a:rPr lang="en-US" smtClean="0"/>
              <a:t>12/9/2022</a:t>
            </a:fld>
            <a:endParaRPr lang="en-US"/>
          </a:p>
        </p:txBody>
      </p:sp>
      <p:sp>
        <p:nvSpPr>
          <p:cNvPr id="6" name="Footer Placeholder 5">
            <a:extLst>
              <a:ext uri="{FF2B5EF4-FFF2-40B4-BE49-F238E27FC236}">
                <a16:creationId xmlns:a16="http://schemas.microsoft.com/office/drawing/2014/main" id="{14ECACE3-32A8-4245-97AC-5797C147E7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D63845-314D-499C-BB75-CE9162BE6EE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925045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D3DB-B1F8-4892-96F7-0BE21DE637CD}"/>
              </a:ext>
            </a:extLst>
          </p:cNvPr>
          <p:cNvSpPr>
            <a:spLocks noGrp="1"/>
          </p:cNvSpPr>
          <p:nvPr>
            <p:ph type="title"/>
          </p:nvPr>
        </p:nvSpPr>
        <p:spPr>
          <a:xfrm>
            <a:off x="1219200" y="457200"/>
            <a:ext cx="3932349" cy="2852670"/>
          </a:xfrm>
        </p:spPr>
        <p:txBody>
          <a:bodyPr anchor="b">
            <a:noAutofit/>
          </a:bodyPr>
          <a:lstStyle>
            <a:lvl1pPr>
              <a:defRPr sz="4000"/>
            </a:lvl1pPr>
          </a:lstStyle>
          <a:p>
            <a:r>
              <a:rPr lang="en-US" dirty="0"/>
              <a:t>Click to edit Master title style</a:t>
            </a:r>
          </a:p>
        </p:txBody>
      </p:sp>
      <p:sp>
        <p:nvSpPr>
          <p:cNvPr id="3" name="Picture Placeholder 2">
            <a:extLst>
              <a:ext uri="{FF2B5EF4-FFF2-40B4-BE49-F238E27FC236}">
                <a16:creationId xmlns:a16="http://schemas.microsoft.com/office/drawing/2014/main" id="{A40AB405-B2E9-4C4B-930C-CF1B63342F1D}"/>
              </a:ext>
            </a:extLst>
          </p:cNvPr>
          <p:cNvSpPr>
            <a:spLocks noGrp="1"/>
          </p:cNvSpPr>
          <p:nvPr>
            <p:ph type="pic" idx="1"/>
          </p:nvPr>
        </p:nvSpPr>
        <p:spPr>
          <a:xfrm>
            <a:off x="5674810" y="657055"/>
            <a:ext cx="5831389" cy="55151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8AF82ED-5295-4670-A3A8-B7813FF4713F}"/>
              </a:ext>
            </a:extLst>
          </p:cNvPr>
          <p:cNvSpPr>
            <a:spLocks noGrp="1"/>
          </p:cNvSpPr>
          <p:nvPr>
            <p:ph type="body" sz="half" idx="2"/>
          </p:nvPr>
        </p:nvSpPr>
        <p:spPr>
          <a:xfrm>
            <a:off x="1219199" y="3484210"/>
            <a:ext cx="3768934" cy="23768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F8BCDD2-4389-41FA-BE68-6805E3290FCE}"/>
              </a:ext>
            </a:extLst>
          </p:cNvPr>
          <p:cNvSpPr>
            <a:spLocks noGrp="1"/>
          </p:cNvSpPr>
          <p:nvPr>
            <p:ph type="dt" sz="half" idx="10"/>
          </p:nvPr>
        </p:nvSpPr>
        <p:spPr/>
        <p:txBody>
          <a:bodyPr/>
          <a:lstStyle/>
          <a:p>
            <a:fld id="{8C1E1FAD-7351-4908-963A-08EA8E4AB7A0}" type="datetimeFigureOut">
              <a:rPr lang="en-US" smtClean="0"/>
              <a:t>12/9/2022</a:t>
            </a:fld>
            <a:endParaRPr lang="en-US"/>
          </a:p>
        </p:txBody>
      </p:sp>
      <p:sp>
        <p:nvSpPr>
          <p:cNvPr id="6" name="Footer Placeholder 5">
            <a:extLst>
              <a:ext uri="{FF2B5EF4-FFF2-40B4-BE49-F238E27FC236}">
                <a16:creationId xmlns:a16="http://schemas.microsoft.com/office/drawing/2014/main" id="{33C1D4C8-D966-41BE-B38F-54B9134FF7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A7339F-1169-4FB1-8FAA-781335ECB2A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2454217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6D4F-1C6D-40FB-9A92-C86C4E15C05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B67BDDB-F95B-4041-AA53-71BBCB26D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977052-C8EA-459E-9E10-8EE28C50E166}"/>
              </a:ext>
            </a:extLst>
          </p:cNvPr>
          <p:cNvSpPr>
            <a:spLocks noGrp="1"/>
          </p:cNvSpPr>
          <p:nvPr>
            <p:ph type="dt" sz="half" idx="10"/>
          </p:nvPr>
        </p:nvSpPr>
        <p:spPr/>
        <p:txBody>
          <a:bodyPr/>
          <a:lstStyle/>
          <a:p>
            <a:fld id="{8C1E1FAD-7351-4908-963A-08EA8E4AB7A0}" type="datetimeFigureOut">
              <a:rPr lang="en-US" smtClean="0"/>
              <a:t>12/9/2022</a:t>
            </a:fld>
            <a:endParaRPr lang="en-US"/>
          </a:p>
        </p:txBody>
      </p:sp>
      <p:sp>
        <p:nvSpPr>
          <p:cNvPr id="5" name="Footer Placeholder 4">
            <a:extLst>
              <a:ext uri="{FF2B5EF4-FFF2-40B4-BE49-F238E27FC236}">
                <a16:creationId xmlns:a16="http://schemas.microsoft.com/office/drawing/2014/main" id="{1F3E6650-E3AD-4C98-88FE-F5152966FE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54FED5-B228-4E3C-BFEE-0BC47D950694}"/>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90187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0A243A-5463-4C65-85DA-03BECDAE63E2}"/>
              </a:ext>
            </a:extLst>
          </p:cNvPr>
          <p:cNvSpPr>
            <a:spLocks noGrp="1"/>
          </p:cNvSpPr>
          <p:nvPr>
            <p:ph type="title" orient="vert"/>
          </p:nvPr>
        </p:nvSpPr>
        <p:spPr>
          <a:xfrm>
            <a:off x="8831898" y="897973"/>
            <a:ext cx="2674301" cy="527898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9E10153C-6948-4108-8FF1-033F66D4CABA}"/>
              </a:ext>
            </a:extLst>
          </p:cNvPr>
          <p:cNvSpPr>
            <a:spLocks noGrp="1"/>
          </p:cNvSpPr>
          <p:nvPr>
            <p:ph type="body" orient="vert" idx="1"/>
          </p:nvPr>
        </p:nvSpPr>
        <p:spPr>
          <a:xfrm>
            <a:off x="838200" y="854169"/>
            <a:ext cx="7734300" cy="532279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9345988-B24C-46FE-87B0-55D4FB7CBC42}"/>
              </a:ext>
            </a:extLst>
          </p:cNvPr>
          <p:cNvSpPr>
            <a:spLocks noGrp="1"/>
          </p:cNvSpPr>
          <p:nvPr>
            <p:ph type="dt" sz="half" idx="10"/>
          </p:nvPr>
        </p:nvSpPr>
        <p:spPr/>
        <p:txBody>
          <a:bodyPr/>
          <a:lstStyle/>
          <a:p>
            <a:fld id="{8C1E1FAD-7351-4908-963A-08EA8E4AB7A0}" type="datetimeFigureOut">
              <a:rPr lang="en-US" smtClean="0"/>
              <a:t>12/9/2022</a:t>
            </a:fld>
            <a:endParaRPr lang="en-US"/>
          </a:p>
        </p:txBody>
      </p:sp>
      <p:sp>
        <p:nvSpPr>
          <p:cNvPr id="5" name="Footer Placeholder 4">
            <a:extLst>
              <a:ext uri="{FF2B5EF4-FFF2-40B4-BE49-F238E27FC236}">
                <a16:creationId xmlns:a16="http://schemas.microsoft.com/office/drawing/2014/main" id="{493AB2DB-BD1F-41F7-AC5E-57249C270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81E3DB-BDAB-40CA-ABA3-A3662C06881F}"/>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828098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104591-A10E-46C3-952B-F25DCBDAD1BC}"/>
              </a:ext>
            </a:extLst>
          </p:cNvPr>
          <p:cNvSpPr>
            <a:spLocks noGrp="1"/>
          </p:cNvSpPr>
          <p:nvPr>
            <p:ph type="title"/>
          </p:nvPr>
        </p:nvSpPr>
        <p:spPr>
          <a:xfrm>
            <a:off x="1219200" y="365125"/>
            <a:ext cx="9493249" cy="157797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E1F77F62-7300-4B81-8F9B-D040A0EE1797}"/>
              </a:ext>
            </a:extLst>
          </p:cNvPr>
          <p:cNvSpPr>
            <a:spLocks noGrp="1"/>
          </p:cNvSpPr>
          <p:nvPr>
            <p:ph type="body" idx="1"/>
          </p:nvPr>
        </p:nvSpPr>
        <p:spPr>
          <a:xfrm>
            <a:off x="1219200" y="2318032"/>
            <a:ext cx="9493250" cy="385416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6252CF0-2C7E-4A4C-BD7E-B7CEFF0DC458}"/>
              </a:ext>
            </a:extLst>
          </p:cNvPr>
          <p:cNvSpPr>
            <a:spLocks noGrp="1"/>
          </p:cNvSpPr>
          <p:nvPr>
            <p:ph type="dt" sz="half" idx="2"/>
          </p:nvPr>
        </p:nvSpPr>
        <p:spPr>
          <a:xfrm rot="16200000">
            <a:off x="-1029207" y="4680813"/>
            <a:ext cx="2758330" cy="365125"/>
          </a:xfrm>
          <a:prstGeom prst="rect">
            <a:avLst/>
          </a:prstGeom>
        </p:spPr>
        <p:txBody>
          <a:bodyPr vert="horz" lIns="91440" tIns="45720" rIns="91440" bIns="45720" rtlCol="0" anchor="ctr"/>
          <a:lstStyle>
            <a:lvl1pPr algn="l">
              <a:defRPr sz="1100">
                <a:solidFill>
                  <a:schemeClr val="tx1"/>
                </a:solidFill>
              </a:defRPr>
            </a:lvl1pPr>
          </a:lstStyle>
          <a:p>
            <a:fld id="{8C1E1FAD-7351-4908-963A-08EA8E4AB7A0}" type="datetimeFigureOut">
              <a:rPr lang="en-US" smtClean="0"/>
              <a:t>12/9/2022</a:t>
            </a:fld>
            <a:endParaRPr lang="en-US"/>
          </a:p>
        </p:txBody>
      </p:sp>
      <p:sp>
        <p:nvSpPr>
          <p:cNvPr id="5" name="Footer Placeholder 4">
            <a:extLst>
              <a:ext uri="{FF2B5EF4-FFF2-40B4-BE49-F238E27FC236}">
                <a16:creationId xmlns:a16="http://schemas.microsoft.com/office/drawing/2014/main" id="{D2B49E98-61B4-4398-B18F-534336EA1747}"/>
              </a:ext>
            </a:extLst>
          </p:cNvPr>
          <p:cNvSpPr>
            <a:spLocks noGrp="1"/>
          </p:cNvSpPr>
          <p:nvPr>
            <p:ph type="ftr" sz="quarter" idx="3"/>
          </p:nvPr>
        </p:nvSpPr>
        <p:spPr>
          <a:xfrm>
            <a:off x="661112" y="6356350"/>
            <a:ext cx="5509684" cy="365125"/>
          </a:xfrm>
          <a:prstGeom prst="rect">
            <a:avLst/>
          </a:prstGeom>
        </p:spPr>
        <p:txBody>
          <a:bodyPr vert="horz" lIns="91440" tIns="45720" rIns="91440" bIns="45720" rtlCol="0" anchor="ctr"/>
          <a:lstStyle>
            <a:lvl1pPr algn="l">
              <a:defRPr sz="11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676DC5D-5820-4314-ADE6-9CD1C7D4AB68}"/>
              </a:ext>
            </a:extLst>
          </p:cNvPr>
          <p:cNvSpPr>
            <a:spLocks noGrp="1"/>
          </p:cNvSpPr>
          <p:nvPr>
            <p:ph type="sldNum" sz="quarter" idx="4"/>
          </p:nvPr>
        </p:nvSpPr>
        <p:spPr>
          <a:xfrm>
            <a:off x="10905482" y="6356350"/>
            <a:ext cx="1112082" cy="365125"/>
          </a:xfrm>
          <a:prstGeom prst="rect">
            <a:avLst/>
          </a:prstGeom>
        </p:spPr>
        <p:txBody>
          <a:bodyPr vert="horz" lIns="91440" tIns="45720" rIns="91440" bIns="45720" rtlCol="0" anchor="ctr"/>
          <a:lstStyle>
            <a:lvl1pPr algn="r">
              <a:defRPr sz="1100">
                <a:solidFill>
                  <a:schemeClr val="tx1"/>
                </a:solidFill>
              </a:defRPr>
            </a:lvl1pPr>
          </a:lstStyle>
          <a:p>
            <a:fld id="{1CF2D47E-0AF1-4C27-801F-64E3E5BF7F72}" type="slidenum">
              <a:rPr lang="en-US" smtClean="0"/>
              <a:t>‹#›</a:t>
            </a:fld>
            <a:endParaRPr lang="en-US"/>
          </a:p>
        </p:txBody>
      </p:sp>
      <p:grpSp>
        <p:nvGrpSpPr>
          <p:cNvPr id="7" name="Group 6">
            <a:extLst>
              <a:ext uri="{FF2B5EF4-FFF2-40B4-BE49-F238E27FC236}">
                <a16:creationId xmlns:a16="http://schemas.microsoft.com/office/drawing/2014/main" id="{23F5135F-115E-423C-BE4A-B56C35DC9F3E}"/>
              </a:ext>
            </a:extLst>
          </p:cNvPr>
          <p:cNvGrpSpPr/>
          <p:nvPr/>
        </p:nvGrpSpPr>
        <p:grpSpPr>
          <a:xfrm>
            <a:off x="174436" y="6356005"/>
            <a:ext cx="358083" cy="358083"/>
            <a:chOff x="4135740" y="1745599"/>
            <a:chExt cx="558732" cy="558732"/>
          </a:xfrm>
        </p:grpSpPr>
        <p:grpSp>
          <p:nvGrpSpPr>
            <p:cNvPr id="8" name="Group 7">
              <a:extLst>
                <a:ext uri="{FF2B5EF4-FFF2-40B4-BE49-F238E27FC236}">
                  <a16:creationId xmlns:a16="http://schemas.microsoft.com/office/drawing/2014/main" id="{82C1E318-0F1F-4920-8C7D-FBAC66631B54}"/>
                </a:ext>
              </a:extLst>
            </p:cNvPr>
            <p:cNvGrpSpPr/>
            <p:nvPr/>
          </p:nvGrpSpPr>
          <p:grpSpPr>
            <a:xfrm>
              <a:off x="4135740" y="1745599"/>
              <a:ext cx="558732" cy="558732"/>
              <a:chOff x="1028007" y="1706560"/>
              <a:chExt cx="575710" cy="575710"/>
            </a:xfrm>
          </p:grpSpPr>
          <p:cxnSp>
            <p:nvCxnSpPr>
              <p:cNvPr id="10" name="Straight Connector 9">
                <a:extLst>
                  <a:ext uri="{FF2B5EF4-FFF2-40B4-BE49-F238E27FC236}">
                    <a16:creationId xmlns:a16="http://schemas.microsoft.com/office/drawing/2014/main" id="{DE4A7237-B6EB-4FB7-8B68-7C27438D477D}"/>
                  </a:ext>
                </a:extLst>
              </p:cNvPr>
              <p:cNvCxnSpPr>
                <a:cxnSpLocks/>
              </p:cNvCxnSpPr>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4E00FDE-0838-4B5B-A782-6B6C92DB0A89}"/>
                  </a:ext>
                </a:extLst>
              </p:cNvPr>
              <p:cNvCxnSpPr>
                <a:cxnSpLocks/>
              </p:cNvCxnSpPr>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9" name="Oval 8">
              <a:extLst>
                <a:ext uri="{FF2B5EF4-FFF2-40B4-BE49-F238E27FC236}">
                  <a16:creationId xmlns:a16="http://schemas.microsoft.com/office/drawing/2014/main" id="{2BC1B2F3-8E83-4A70-B103-979C67EECED1}"/>
                </a:ext>
              </a:extLst>
            </p:cNvPr>
            <p:cNvSpPr/>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6603671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120000"/>
        </a:lnSpc>
        <a:spcBef>
          <a:spcPct val="0"/>
        </a:spcBef>
        <a:buNone/>
        <a:defRPr sz="4000" i="1" kern="1200">
          <a:solidFill>
            <a:srgbClr val="000000"/>
          </a:solidFill>
          <a:highlight>
            <a:srgbClr val="FFFF00"/>
          </a:highligh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Consolas" panose="020B0609020204030204" pitchFamily="49" charset="0"/>
        <a:buChar char="+"/>
        <a:defRPr sz="1400" kern="1200">
          <a:solidFill>
            <a:schemeClr val="tx1"/>
          </a:solidFill>
          <a:latin typeface="+mn-lt"/>
          <a:ea typeface="+mn-ea"/>
          <a:cs typeface="+mn-cs"/>
        </a:defRPr>
      </a:lvl2pPr>
      <a:lvl3pPr marL="64008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22960" indent="-228600" algn="l" defTabSz="914400" rtl="0" eaLnBrk="1" latinLnBrk="0" hangingPunct="1">
        <a:lnSpc>
          <a:spcPct val="120000"/>
        </a:lnSpc>
        <a:spcBef>
          <a:spcPts val="500"/>
        </a:spcBef>
        <a:buFont typeface="Consolas" panose="020B0609020204030204" pitchFamily="49" charset="0"/>
        <a:buChar char="+"/>
        <a:defRPr sz="1200" kern="1200">
          <a:solidFill>
            <a:schemeClr val="tx1"/>
          </a:solidFill>
          <a:latin typeface="+mn-lt"/>
          <a:ea typeface="+mn-ea"/>
          <a:cs typeface="+mn-cs"/>
        </a:defRPr>
      </a:lvl4pPr>
      <a:lvl5pPr marL="100584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498388E5-7C49-49BF-B90A-CDE7D6A6D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598D8C-CE40-1CF4-2FC8-C2729E4998DD}"/>
              </a:ext>
            </a:extLst>
          </p:cNvPr>
          <p:cNvSpPr>
            <a:spLocks noGrp="1"/>
          </p:cNvSpPr>
          <p:nvPr>
            <p:ph type="title"/>
          </p:nvPr>
        </p:nvSpPr>
        <p:spPr>
          <a:xfrm>
            <a:off x="6096000" y="685800"/>
            <a:ext cx="5126816" cy="1905000"/>
          </a:xfrm>
        </p:spPr>
        <p:txBody>
          <a:bodyPr vert="horz" lIns="91440" tIns="45720" rIns="91440" bIns="45720" rtlCol="0" anchor="b">
            <a:normAutofit/>
          </a:bodyPr>
          <a:lstStyle/>
          <a:p>
            <a:r>
              <a:rPr lang="en-US"/>
              <a:t>Digital Marketing </a:t>
            </a:r>
          </a:p>
        </p:txBody>
      </p:sp>
      <p:sp>
        <p:nvSpPr>
          <p:cNvPr id="55" name="Freeform: Shape 54">
            <a:extLst>
              <a:ext uri="{FF2B5EF4-FFF2-40B4-BE49-F238E27FC236}">
                <a16:creationId xmlns:a16="http://schemas.microsoft.com/office/drawing/2014/main" id="{61CF1429-F104-494D-9AC3-9CBB601ED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51018">
            <a:off x="520205" y="282549"/>
            <a:ext cx="4804791" cy="5996172"/>
          </a:xfrm>
          <a:custGeom>
            <a:avLst/>
            <a:gdLst>
              <a:gd name="connsiteX0" fmla="*/ 4431251 w 5224396"/>
              <a:gd name="connsiteY0" fmla="*/ 0 h 6519822"/>
              <a:gd name="connsiteX1" fmla="*/ 4540700 w 5224396"/>
              <a:gd name="connsiteY1" fmla="*/ 1003920 h 6519822"/>
              <a:gd name="connsiteX2" fmla="*/ 5224396 w 5224396"/>
              <a:gd name="connsiteY2" fmla="*/ 1003920 h 6519822"/>
              <a:gd name="connsiteX3" fmla="*/ 5224396 w 5224396"/>
              <a:gd name="connsiteY3" fmla="*/ 6519822 h 6519822"/>
              <a:gd name="connsiteX4" fmla="*/ 766889 w 5224396"/>
              <a:gd name="connsiteY4" fmla="*/ 6519822 h 6519822"/>
              <a:gd name="connsiteX5" fmla="*/ 766889 w 5224396"/>
              <a:gd name="connsiteY5" fmla="*/ 5948076 h 6519822"/>
              <a:gd name="connsiteX6" fmla="*/ 597805 w 5224396"/>
              <a:gd name="connsiteY6" fmla="*/ 5966510 h 6519822"/>
              <a:gd name="connsiteX7" fmla="*/ 0 w 5224396"/>
              <a:gd name="connsiteY7" fmla="*/ 483098 h 6519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24396" h="6519822">
                <a:moveTo>
                  <a:pt x="4431251" y="0"/>
                </a:moveTo>
                <a:lnTo>
                  <a:pt x="4540700" y="1003920"/>
                </a:lnTo>
                <a:lnTo>
                  <a:pt x="5224396" y="1003920"/>
                </a:lnTo>
                <a:lnTo>
                  <a:pt x="5224396" y="6519822"/>
                </a:lnTo>
                <a:lnTo>
                  <a:pt x="766889" y="6519822"/>
                </a:lnTo>
                <a:lnTo>
                  <a:pt x="766889" y="5948076"/>
                </a:lnTo>
                <a:lnTo>
                  <a:pt x="597805" y="5966510"/>
                </a:lnTo>
                <a:lnTo>
                  <a:pt x="0" y="483098"/>
                </a:lnTo>
                <a:close/>
              </a:path>
            </a:pathLst>
          </a:custGeom>
          <a:solidFill>
            <a:schemeClr val="tx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7F6A1761-21AB-4DE0-A28E-3776B0EE6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58242">
            <a:off x="797331" y="484048"/>
            <a:ext cx="4559211" cy="5812845"/>
          </a:xfrm>
          <a:custGeom>
            <a:avLst/>
            <a:gdLst>
              <a:gd name="connsiteX0" fmla="*/ 4188629 w 4957370"/>
              <a:gd name="connsiteY0" fmla="*/ 0 h 6320484"/>
              <a:gd name="connsiteX1" fmla="*/ 4218585 w 4957370"/>
              <a:gd name="connsiteY1" fmla="*/ 18617 h 6320484"/>
              <a:gd name="connsiteX2" fmla="*/ 4220262 w 4957370"/>
              <a:gd name="connsiteY2" fmla="*/ 50299 h 6320484"/>
              <a:gd name="connsiteX3" fmla="*/ 4223340 w 4957370"/>
              <a:gd name="connsiteY3" fmla="*/ 51687 h 6320484"/>
              <a:gd name="connsiteX4" fmla="*/ 4243015 w 4957370"/>
              <a:gd name="connsiteY4" fmla="*/ 81229 h 6320484"/>
              <a:gd name="connsiteX5" fmla="*/ 4227211 w 4957370"/>
              <a:gd name="connsiteY5" fmla="*/ 140805 h 6320484"/>
              <a:gd name="connsiteX6" fmla="*/ 4226312 w 4957370"/>
              <a:gd name="connsiteY6" fmla="*/ 164608 h 6320484"/>
              <a:gd name="connsiteX7" fmla="*/ 4231135 w 4957370"/>
              <a:gd name="connsiteY7" fmla="*/ 255748 h 6320484"/>
              <a:gd name="connsiteX8" fmla="*/ 4235510 w 4957370"/>
              <a:gd name="connsiteY8" fmla="*/ 301854 h 6320484"/>
              <a:gd name="connsiteX9" fmla="*/ 4235520 w 4957370"/>
              <a:gd name="connsiteY9" fmla="*/ 330419 h 6320484"/>
              <a:gd name="connsiteX10" fmla="*/ 4235310 w 4957370"/>
              <a:gd name="connsiteY10" fmla="*/ 334637 h 6320484"/>
              <a:gd name="connsiteX11" fmla="*/ 4247536 w 4957370"/>
              <a:gd name="connsiteY11" fmla="*/ 565646 h 6320484"/>
              <a:gd name="connsiteX12" fmla="*/ 4249754 w 4957370"/>
              <a:gd name="connsiteY12" fmla="*/ 570256 h 6320484"/>
              <a:gd name="connsiteX13" fmla="*/ 4250202 w 4957370"/>
              <a:gd name="connsiteY13" fmla="*/ 594123 h 6320484"/>
              <a:gd name="connsiteX14" fmla="*/ 4249459 w 4957370"/>
              <a:gd name="connsiteY14" fmla="*/ 602017 h 6320484"/>
              <a:gd name="connsiteX15" fmla="*/ 4255354 w 4957370"/>
              <a:gd name="connsiteY15" fmla="*/ 713404 h 6320484"/>
              <a:gd name="connsiteX16" fmla="*/ 4257508 w 4957370"/>
              <a:gd name="connsiteY16" fmla="*/ 714073 h 6320484"/>
              <a:gd name="connsiteX17" fmla="*/ 4265497 w 4957370"/>
              <a:gd name="connsiteY17" fmla="*/ 749513 h 6320484"/>
              <a:gd name="connsiteX18" fmla="*/ 4271401 w 4957370"/>
              <a:gd name="connsiteY18" fmla="*/ 847749 h 6320484"/>
              <a:gd name="connsiteX19" fmla="*/ 4277600 w 4957370"/>
              <a:gd name="connsiteY19" fmla="*/ 905577 h 6320484"/>
              <a:gd name="connsiteX20" fmla="*/ 4284143 w 4957370"/>
              <a:gd name="connsiteY20" fmla="*/ 926055 h 6320484"/>
              <a:gd name="connsiteX21" fmla="*/ 4290465 w 4957370"/>
              <a:gd name="connsiteY21" fmla="*/ 955655 h 6320484"/>
              <a:gd name="connsiteX22" fmla="*/ 4293246 w 4957370"/>
              <a:gd name="connsiteY22" fmla="*/ 982888 h 6320484"/>
              <a:gd name="connsiteX23" fmla="*/ 4298563 w 4957370"/>
              <a:gd name="connsiteY23" fmla="*/ 993803 h 6320484"/>
              <a:gd name="connsiteX24" fmla="*/ 4540105 w 4957370"/>
              <a:gd name="connsiteY24" fmla="*/ 1009893 h 6320484"/>
              <a:gd name="connsiteX25" fmla="*/ 4911733 w 4957370"/>
              <a:gd name="connsiteY25" fmla="*/ 1030269 h 6320484"/>
              <a:gd name="connsiteX26" fmla="*/ 4939495 w 4957370"/>
              <a:gd name="connsiteY26" fmla="*/ 1052023 h 6320484"/>
              <a:gd name="connsiteX27" fmla="*/ 4937728 w 4957370"/>
              <a:gd name="connsiteY27" fmla="*/ 1083700 h 6320484"/>
              <a:gd name="connsiteX28" fmla="*/ 4940638 w 4957370"/>
              <a:gd name="connsiteY28" fmla="*/ 1085413 h 6320484"/>
              <a:gd name="connsiteX29" fmla="*/ 4956995 w 4957370"/>
              <a:gd name="connsiteY29" fmla="*/ 1116915 h 6320484"/>
              <a:gd name="connsiteX30" fmla="*/ 4934827 w 4957370"/>
              <a:gd name="connsiteY30" fmla="*/ 1174426 h 6320484"/>
              <a:gd name="connsiteX31" fmla="*/ 4931354 w 4957370"/>
              <a:gd name="connsiteY31" fmla="*/ 1197992 h 6320484"/>
              <a:gd name="connsiteX32" fmla="*/ 4926270 w 4957370"/>
              <a:gd name="connsiteY32" fmla="*/ 1289117 h 6320484"/>
              <a:gd name="connsiteX33" fmla="*/ 4925623 w 4957370"/>
              <a:gd name="connsiteY33" fmla="*/ 1335426 h 6320484"/>
              <a:gd name="connsiteX34" fmla="*/ 4922537 w 4957370"/>
              <a:gd name="connsiteY34" fmla="*/ 1363823 h 6320484"/>
              <a:gd name="connsiteX35" fmla="*/ 4921871 w 4957370"/>
              <a:gd name="connsiteY35" fmla="*/ 1367995 h 6320484"/>
              <a:gd name="connsiteX36" fmla="*/ 4908988 w 4957370"/>
              <a:gd name="connsiteY36" fmla="*/ 1598968 h 6320484"/>
              <a:gd name="connsiteX37" fmla="*/ 4910694 w 4957370"/>
              <a:gd name="connsiteY37" fmla="*/ 1603791 h 6320484"/>
              <a:gd name="connsiteX38" fmla="*/ 4908552 w 4957370"/>
              <a:gd name="connsiteY38" fmla="*/ 1627566 h 6320484"/>
              <a:gd name="connsiteX39" fmla="*/ 4906959 w 4957370"/>
              <a:gd name="connsiteY39" fmla="*/ 1635333 h 6320484"/>
              <a:gd name="connsiteX40" fmla="*/ 4900747 w 4957370"/>
              <a:gd name="connsiteY40" fmla="*/ 1746703 h 6320484"/>
              <a:gd name="connsiteX41" fmla="*/ 4902815 w 4957370"/>
              <a:gd name="connsiteY41" fmla="*/ 1747601 h 6320484"/>
              <a:gd name="connsiteX42" fmla="*/ 4906917 w 4957370"/>
              <a:gd name="connsiteY42" fmla="*/ 1783698 h 6320484"/>
              <a:gd name="connsiteX43" fmla="*/ 4902139 w 4957370"/>
              <a:gd name="connsiteY43" fmla="*/ 1881995 h 6320484"/>
              <a:gd name="connsiteX44" fmla="*/ 4902035 w 4957370"/>
              <a:gd name="connsiteY44" fmla="*/ 1940154 h 6320484"/>
              <a:gd name="connsiteX45" fmla="*/ 4906319 w 4957370"/>
              <a:gd name="connsiteY45" fmla="*/ 1961221 h 6320484"/>
              <a:gd name="connsiteX46" fmla="*/ 4909396 w 4957370"/>
              <a:gd name="connsiteY46" fmla="*/ 1991332 h 6320484"/>
              <a:gd name="connsiteX47" fmla="*/ 4918176 w 4957370"/>
              <a:gd name="connsiteY47" fmla="*/ 2043680 h 6320484"/>
              <a:gd name="connsiteX48" fmla="*/ 4920444 w 4957370"/>
              <a:gd name="connsiteY48" fmla="*/ 2093780 h 6320484"/>
              <a:gd name="connsiteX49" fmla="*/ 4919568 w 4957370"/>
              <a:gd name="connsiteY49" fmla="*/ 2127331 h 6320484"/>
              <a:gd name="connsiteX50" fmla="*/ 4919107 w 4957370"/>
              <a:gd name="connsiteY50" fmla="*/ 2132180 h 6320484"/>
              <a:gd name="connsiteX51" fmla="*/ 4910026 w 4957370"/>
              <a:gd name="connsiteY51" fmla="*/ 2171984 h 6320484"/>
              <a:gd name="connsiteX52" fmla="*/ 4913276 w 4957370"/>
              <a:gd name="connsiteY52" fmla="*/ 2175920 h 6320484"/>
              <a:gd name="connsiteX53" fmla="*/ 4916106 w 4957370"/>
              <a:gd name="connsiteY53" fmla="*/ 2188707 h 6320484"/>
              <a:gd name="connsiteX54" fmla="*/ 4911385 w 4957370"/>
              <a:gd name="connsiteY54" fmla="*/ 2199268 h 6320484"/>
              <a:gd name="connsiteX55" fmla="*/ 4901244 w 4957370"/>
              <a:gd name="connsiteY55" fmla="*/ 2249378 h 6320484"/>
              <a:gd name="connsiteX56" fmla="*/ 4890393 w 4957370"/>
              <a:gd name="connsiteY56" fmla="*/ 2322907 h 6320484"/>
              <a:gd name="connsiteX57" fmla="*/ 4885532 w 4957370"/>
              <a:gd name="connsiteY57" fmla="*/ 2333841 h 6320484"/>
              <a:gd name="connsiteX58" fmla="*/ 4871165 w 4957370"/>
              <a:gd name="connsiteY58" fmla="*/ 2405746 h 6320484"/>
              <a:gd name="connsiteX59" fmla="*/ 4867465 w 4957370"/>
              <a:gd name="connsiteY59" fmla="*/ 2443689 h 6320484"/>
              <a:gd name="connsiteX60" fmla="*/ 4871110 w 4957370"/>
              <a:gd name="connsiteY60" fmla="*/ 2448134 h 6320484"/>
              <a:gd name="connsiteX61" fmla="*/ 4869467 w 4957370"/>
              <a:gd name="connsiteY61" fmla="*/ 2459306 h 6320484"/>
              <a:gd name="connsiteX62" fmla="*/ 4869877 w 4957370"/>
              <a:gd name="connsiteY62" fmla="*/ 2462358 h 6320484"/>
              <a:gd name="connsiteX63" fmla="*/ 4871382 w 4957370"/>
              <a:gd name="connsiteY63" fmla="*/ 2479770 h 6320484"/>
              <a:gd name="connsiteX64" fmla="*/ 4859960 w 4957370"/>
              <a:gd name="connsiteY64" fmla="*/ 2514583 h 6320484"/>
              <a:gd name="connsiteX65" fmla="*/ 4857909 w 4957370"/>
              <a:gd name="connsiteY65" fmla="*/ 2514709 h 6320484"/>
              <a:gd name="connsiteX66" fmla="*/ 4849446 w 4957370"/>
              <a:gd name="connsiteY66" fmla="*/ 2666439 h 6320484"/>
              <a:gd name="connsiteX67" fmla="*/ 4858101 w 4957370"/>
              <a:gd name="connsiteY67" fmla="*/ 2690544 h 6320484"/>
              <a:gd name="connsiteX68" fmla="*/ 4860369 w 4957370"/>
              <a:gd name="connsiteY68" fmla="*/ 2740646 h 6320484"/>
              <a:gd name="connsiteX69" fmla="*/ 4859492 w 4957370"/>
              <a:gd name="connsiteY69" fmla="*/ 2774197 h 6320484"/>
              <a:gd name="connsiteX70" fmla="*/ 4859032 w 4957370"/>
              <a:gd name="connsiteY70" fmla="*/ 2779045 h 6320484"/>
              <a:gd name="connsiteX71" fmla="*/ 4849950 w 4957370"/>
              <a:gd name="connsiteY71" fmla="*/ 2818850 h 6320484"/>
              <a:gd name="connsiteX72" fmla="*/ 4853201 w 4957370"/>
              <a:gd name="connsiteY72" fmla="*/ 2822786 h 6320484"/>
              <a:gd name="connsiteX73" fmla="*/ 4856030 w 4957370"/>
              <a:gd name="connsiteY73" fmla="*/ 2835573 h 6320484"/>
              <a:gd name="connsiteX74" fmla="*/ 4851309 w 4957370"/>
              <a:gd name="connsiteY74" fmla="*/ 2846133 h 6320484"/>
              <a:gd name="connsiteX75" fmla="*/ 4841168 w 4957370"/>
              <a:gd name="connsiteY75" fmla="*/ 2896246 h 6320484"/>
              <a:gd name="connsiteX76" fmla="*/ 4833868 w 4957370"/>
              <a:gd name="connsiteY76" fmla="*/ 2945711 h 6320484"/>
              <a:gd name="connsiteX77" fmla="*/ 4778020 w 4957370"/>
              <a:gd name="connsiteY77" fmla="*/ 3999577 h 6320484"/>
              <a:gd name="connsiteX78" fmla="*/ 4765288 w 4957370"/>
              <a:gd name="connsiteY78" fmla="*/ 4252632 h 6320484"/>
              <a:gd name="connsiteX79" fmla="*/ 4754250 w 4957370"/>
              <a:gd name="connsiteY79" fmla="*/ 4414955 h 6320484"/>
              <a:gd name="connsiteX80" fmla="*/ 4663870 w 4957370"/>
              <a:gd name="connsiteY80" fmla="*/ 6050064 h 6320484"/>
              <a:gd name="connsiteX81" fmla="*/ 4669145 w 4957370"/>
              <a:gd name="connsiteY81" fmla="*/ 6086684 h 6320484"/>
              <a:gd name="connsiteX82" fmla="*/ 4672665 w 4957370"/>
              <a:gd name="connsiteY82" fmla="*/ 6121067 h 6320484"/>
              <a:gd name="connsiteX83" fmla="*/ 4675485 w 4957370"/>
              <a:gd name="connsiteY83" fmla="*/ 6221142 h 6320484"/>
              <a:gd name="connsiteX84" fmla="*/ 4657006 w 4957370"/>
              <a:gd name="connsiteY84" fmla="*/ 6255466 h 6320484"/>
              <a:gd name="connsiteX85" fmla="*/ 4652373 w 4957370"/>
              <a:gd name="connsiteY85" fmla="*/ 6258160 h 6320484"/>
              <a:gd name="connsiteX86" fmla="*/ 4648931 w 4957370"/>
              <a:gd name="connsiteY86" fmla="*/ 6320461 h 6320484"/>
              <a:gd name="connsiteX87" fmla="*/ 732080 w 4957370"/>
              <a:gd name="connsiteY87" fmla="*/ 6068362 h 6320484"/>
              <a:gd name="connsiteX88" fmla="*/ 423039 w 4957370"/>
              <a:gd name="connsiteY88" fmla="*/ 6051307 h 6320484"/>
              <a:gd name="connsiteX89" fmla="*/ 427345 w 4957370"/>
              <a:gd name="connsiteY89" fmla="*/ 6011137 h 6320484"/>
              <a:gd name="connsiteX90" fmla="*/ 431547 w 4957370"/>
              <a:gd name="connsiteY90" fmla="*/ 6004548 h 6320484"/>
              <a:gd name="connsiteX91" fmla="*/ 431815 w 4957370"/>
              <a:gd name="connsiteY91" fmla="*/ 6001808 h 6320484"/>
              <a:gd name="connsiteX92" fmla="*/ 432084 w 4957370"/>
              <a:gd name="connsiteY92" fmla="*/ 5999067 h 6320484"/>
              <a:gd name="connsiteX93" fmla="*/ 432619 w 4957370"/>
              <a:gd name="connsiteY93" fmla="*/ 5993584 h 6320484"/>
              <a:gd name="connsiteX94" fmla="*/ 432305 w 4957370"/>
              <a:gd name="connsiteY94" fmla="*/ 5987694 h 6320484"/>
              <a:gd name="connsiteX95" fmla="*/ 431724 w 4957370"/>
              <a:gd name="connsiteY95" fmla="*/ 5984546 h 6320484"/>
              <a:gd name="connsiteX96" fmla="*/ 431991 w 4957370"/>
              <a:gd name="connsiteY96" fmla="*/ 5981803 h 6320484"/>
              <a:gd name="connsiteX97" fmla="*/ 431677 w 4957370"/>
              <a:gd name="connsiteY97" fmla="*/ 5975914 h 6320484"/>
              <a:gd name="connsiteX98" fmla="*/ 431096 w 4957370"/>
              <a:gd name="connsiteY98" fmla="*/ 5972765 h 6320484"/>
              <a:gd name="connsiteX99" fmla="*/ 430469 w 4957370"/>
              <a:gd name="connsiteY99" fmla="*/ 5960984 h 6320484"/>
              <a:gd name="connsiteX100" fmla="*/ 429887 w 4957370"/>
              <a:gd name="connsiteY100" fmla="*/ 5957836 h 6320484"/>
              <a:gd name="connsiteX101" fmla="*/ 430154 w 4957370"/>
              <a:gd name="connsiteY101" fmla="*/ 5955094 h 6320484"/>
              <a:gd name="connsiteX102" fmla="*/ 428725 w 4957370"/>
              <a:gd name="connsiteY102" fmla="*/ 5951537 h 6320484"/>
              <a:gd name="connsiteX103" fmla="*/ 434114 w 4957370"/>
              <a:gd name="connsiteY103" fmla="*/ 5888089 h 6320484"/>
              <a:gd name="connsiteX104" fmla="*/ 456311 w 4957370"/>
              <a:gd name="connsiteY104" fmla="*/ 5468000 h 6320484"/>
              <a:gd name="connsiteX105" fmla="*/ 270548 w 4957370"/>
              <a:gd name="connsiteY105" fmla="*/ 5477940 h 6320484"/>
              <a:gd name="connsiteX106" fmla="*/ 270475 w 4957370"/>
              <a:gd name="connsiteY106" fmla="*/ 5437540 h 6320484"/>
              <a:gd name="connsiteX107" fmla="*/ 273938 w 4957370"/>
              <a:gd name="connsiteY107" fmla="*/ 5430534 h 6320484"/>
              <a:gd name="connsiteX108" fmla="*/ 273907 w 4957370"/>
              <a:gd name="connsiteY108" fmla="*/ 5427782 h 6320484"/>
              <a:gd name="connsiteX109" fmla="*/ 273878 w 4957370"/>
              <a:gd name="connsiteY109" fmla="*/ 5425027 h 6320484"/>
              <a:gd name="connsiteX110" fmla="*/ 273815 w 4957370"/>
              <a:gd name="connsiteY110" fmla="*/ 5419519 h 6320484"/>
              <a:gd name="connsiteX111" fmla="*/ 272865 w 4957370"/>
              <a:gd name="connsiteY111" fmla="*/ 5413698 h 6320484"/>
              <a:gd name="connsiteX112" fmla="*/ 271945 w 4957370"/>
              <a:gd name="connsiteY112" fmla="*/ 5410631 h 6320484"/>
              <a:gd name="connsiteX113" fmla="*/ 271914 w 4957370"/>
              <a:gd name="connsiteY113" fmla="*/ 5407876 h 6320484"/>
              <a:gd name="connsiteX114" fmla="*/ 270963 w 4957370"/>
              <a:gd name="connsiteY114" fmla="*/ 5402055 h 6320484"/>
              <a:gd name="connsiteX115" fmla="*/ 270045 w 4957370"/>
              <a:gd name="connsiteY115" fmla="*/ 5398988 h 6320484"/>
              <a:gd name="connsiteX116" fmla="*/ 268144 w 4957370"/>
              <a:gd name="connsiteY116" fmla="*/ 5387344 h 6320484"/>
              <a:gd name="connsiteX117" fmla="*/ 267225 w 4957370"/>
              <a:gd name="connsiteY117" fmla="*/ 5384278 h 6320484"/>
              <a:gd name="connsiteX118" fmla="*/ 267193 w 4957370"/>
              <a:gd name="connsiteY118" fmla="*/ 5381523 h 6320484"/>
              <a:gd name="connsiteX119" fmla="*/ 265387 w 4957370"/>
              <a:gd name="connsiteY119" fmla="*/ 5378142 h 6320484"/>
              <a:gd name="connsiteX120" fmla="*/ 263868 w 4957370"/>
              <a:gd name="connsiteY120" fmla="*/ 5314483 h 6320484"/>
              <a:gd name="connsiteX121" fmla="*/ 192698 w 4957370"/>
              <a:gd name="connsiteY121" fmla="*/ 4040419 h 6320484"/>
              <a:gd name="connsiteX122" fmla="*/ 0 w 4957370"/>
              <a:gd name="connsiteY122" fmla="*/ 208389 h 6320484"/>
              <a:gd name="connsiteX123" fmla="*/ 2990554 w 4957370"/>
              <a:gd name="connsiteY123" fmla="*/ 54813 h 6320484"/>
              <a:gd name="connsiteX124" fmla="*/ 3816982 w 4957370"/>
              <a:gd name="connsiteY124" fmla="*/ 20020 h 632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Lst>
            <a:rect l="l" t="t" r="r" b="b"/>
            <a:pathLst>
              <a:path w="4957370" h="6320484">
                <a:moveTo>
                  <a:pt x="4188629" y="0"/>
                </a:moveTo>
                <a:lnTo>
                  <a:pt x="4218585" y="18617"/>
                </a:lnTo>
                <a:cubicBezTo>
                  <a:pt x="4219145" y="29178"/>
                  <a:pt x="4219703" y="39738"/>
                  <a:pt x="4220262" y="50299"/>
                </a:cubicBezTo>
                <a:lnTo>
                  <a:pt x="4223340" y="51687"/>
                </a:lnTo>
                <a:cubicBezTo>
                  <a:pt x="4233026" y="52344"/>
                  <a:pt x="4240723" y="38431"/>
                  <a:pt x="4243015" y="81229"/>
                </a:cubicBezTo>
                <a:cubicBezTo>
                  <a:pt x="4234697" y="102698"/>
                  <a:pt x="4229805" y="122275"/>
                  <a:pt x="4227211" y="140805"/>
                </a:cubicBezTo>
                <a:lnTo>
                  <a:pt x="4226312" y="164608"/>
                </a:lnTo>
                <a:lnTo>
                  <a:pt x="4231135" y="255748"/>
                </a:lnTo>
                <a:cubicBezTo>
                  <a:pt x="4232593" y="271116"/>
                  <a:pt x="4234052" y="286485"/>
                  <a:pt x="4235510" y="301854"/>
                </a:cubicBezTo>
                <a:cubicBezTo>
                  <a:pt x="4235774" y="306768"/>
                  <a:pt x="4235830" y="317328"/>
                  <a:pt x="4235520" y="330419"/>
                </a:cubicBezTo>
                <a:lnTo>
                  <a:pt x="4235310" y="334637"/>
                </a:lnTo>
                <a:lnTo>
                  <a:pt x="4247536" y="565646"/>
                </a:lnTo>
                <a:lnTo>
                  <a:pt x="4249754" y="570256"/>
                </a:lnTo>
                <a:cubicBezTo>
                  <a:pt x="4251067" y="577685"/>
                  <a:pt x="4250868" y="585797"/>
                  <a:pt x="4250202" y="594123"/>
                </a:cubicBezTo>
                <a:lnTo>
                  <a:pt x="4249459" y="602017"/>
                </a:lnTo>
                <a:lnTo>
                  <a:pt x="4255354" y="713404"/>
                </a:lnTo>
                <a:lnTo>
                  <a:pt x="4257508" y="714073"/>
                </a:lnTo>
                <a:cubicBezTo>
                  <a:pt x="4259622" y="720223"/>
                  <a:pt x="4263181" y="727234"/>
                  <a:pt x="4265497" y="749513"/>
                </a:cubicBezTo>
                <a:cubicBezTo>
                  <a:pt x="4257720" y="777760"/>
                  <a:pt x="4282009" y="812594"/>
                  <a:pt x="4271401" y="847749"/>
                </a:cubicBezTo>
                <a:cubicBezTo>
                  <a:pt x="4269058" y="860507"/>
                  <a:pt x="4271354" y="898948"/>
                  <a:pt x="4277600" y="905577"/>
                </a:cubicBezTo>
                <a:cubicBezTo>
                  <a:pt x="4279276" y="913460"/>
                  <a:pt x="4277660" y="923050"/>
                  <a:pt x="4284143" y="926055"/>
                </a:cubicBezTo>
                <a:cubicBezTo>
                  <a:pt x="4292030" y="931337"/>
                  <a:pt x="4281721" y="960641"/>
                  <a:pt x="4290465" y="955655"/>
                </a:cubicBezTo>
                <a:cubicBezTo>
                  <a:pt x="4286952" y="966045"/>
                  <a:pt x="4289362" y="974748"/>
                  <a:pt x="4293246" y="982888"/>
                </a:cubicBezTo>
                <a:lnTo>
                  <a:pt x="4298563" y="993803"/>
                </a:lnTo>
                <a:lnTo>
                  <a:pt x="4540105" y="1009893"/>
                </a:lnTo>
                <a:lnTo>
                  <a:pt x="4911733" y="1030269"/>
                </a:lnTo>
                <a:lnTo>
                  <a:pt x="4939495" y="1052023"/>
                </a:lnTo>
                <a:cubicBezTo>
                  <a:pt x="4938906" y="1062583"/>
                  <a:pt x="4938317" y="1073141"/>
                  <a:pt x="4937728" y="1083700"/>
                </a:cubicBezTo>
                <a:lnTo>
                  <a:pt x="4940638" y="1085413"/>
                </a:lnTo>
                <a:cubicBezTo>
                  <a:pt x="4950195" y="1087116"/>
                  <a:pt x="4959355" y="1074120"/>
                  <a:pt x="4956995" y="1116915"/>
                </a:cubicBezTo>
                <a:cubicBezTo>
                  <a:pt x="4946399" y="1137355"/>
                  <a:pt x="4939414" y="1156286"/>
                  <a:pt x="4934827" y="1174426"/>
                </a:cubicBezTo>
                <a:lnTo>
                  <a:pt x="4931354" y="1197992"/>
                </a:lnTo>
                <a:lnTo>
                  <a:pt x="4926270" y="1289117"/>
                </a:lnTo>
                <a:cubicBezTo>
                  <a:pt x="4926054" y="1304553"/>
                  <a:pt x="4925839" y="1319990"/>
                  <a:pt x="4925623" y="1335426"/>
                </a:cubicBezTo>
                <a:cubicBezTo>
                  <a:pt x="4925353" y="1340339"/>
                  <a:pt x="4924264" y="1350844"/>
                  <a:pt x="4922537" y="1363823"/>
                </a:cubicBezTo>
                <a:lnTo>
                  <a:pt x="4921871" y="1367995"/>
                </a:lnTo>
                <a:lnTo>
                  <a:pt x="4908988" y="1598968"/>
                </a:lnTo>
                <a:lnTo>
                  <a:pt x="4910694" y="1603791"/>
                </a:lnTo>
                <a:cubicBezTo>
                  <a:pt x="4911194" y="1611318"/>
                  <a:pt x="4910117" y="1619361"/>
                  <a:pt x="4908552" y="1627566"/>
                </a:cubicBezTo>
                <a:lnTo>
                  <a:pt x="4906959" y="1635333"/>
                </a:lnTo>
                <a:lnTo>
                  <a:pt x="4900747" y="1746703"/>
                </a:lnTo>
                <a:lnTo>
                  <a:pt x="4902815" y="1747601"/>
                </a:lnTo>
                <a:cubicBezTo>
                  <a:pt x="4904250" y="1753944"/>
                  <a:pt x="4907029" y="1761300"/>
                  <a:pt x="4906917" y="1783698"/>
                </a:cubicBezTo>
                <a:cubicBezTo>
                  <a:pt x="4896124" y="1810936"/>
                  <a:pt x="4916495" y="1848198"/>
                  <a:pt x="4902139" y="1881995"/>
                </a:cubicBezTo>
                <a:cubicBezTo>
                  <a:pt x="4898428" y="1894424"/>
                  <a:pt x="4896544" y="1932888"/>
                  <a:pt x="4902035" y="1940154"/>
                </a:cubicBezTo>
                <a:cubicBezTo>
                  <a:pt x="4902846" y="1948172"/>
                  <a:pt x="4900200" y="1957532"/>
                  <a:pt x="4906319" y="1961221"/>
                </a:cubicBezTo>
                <a:cubicBezTo>
                  <a:pt x="4913588" y="1967327"/>
                  <a:pt x="4900163" y="1995341"/>
                  <a:pt x="4909396" y="1991332"/>
                </a:cubicBezTo>
                <a:cubicBezTo>
                  <a:pt x="4900159" y="2011227"/>
                  <a:pt x="4915207" y="2026986"/>
                  <a:pt x="4918176" y="2043680"/>
                </a:cubicBezTo>
                <a:lnTo>
                  <a:pt x="4920444" y="2093780"/>
                </a:lnTo>
                <a:cubicBezTo>
                  <a:pt x="4920152" y="2104963"/>
                  <a:pt x="4919859" y="2116147"/>
                  <a:pt x="4919568" y="2127331"/>
                </a:cubicBezTo>
                <a:cubicBezTo>
                  <a:pt x="4919414" y="2128947"/>
                  <a:pt x="4919260" y="2130563"/>
                  <a:pt x="4919107" y="2132180"/>
                </a:cubicBezTo>
                <a:lnTo>
                  <a:pt x="4910026" y="2171984"/>
                </a:lnTo>
                <a:cubicBezTo>
                  <a:pt x="4911227" y="2172990"/>
                  <a:pt x="4912324" y="2174315"/>
                  <a:pt x="4913276" y="2175920"/>
                </a:cubicBezTo>
                <a:lnTo>
                  <a:pt x="4916106" y="2188707"/>
                </a:lnTo>
                <a:lnTo>
                  <a:pt x="4911385" y="2199268"/>
                </a:lnTo>
                <a:lnTo>
                  <a:pt x="4901244" y="2249378"/>
                </a:lnTo>
                <a:lnTo>
                  <a:pt x="4890393" y="2322907"/>
                </a:lnTo>
                <a:lnTo>
                  <a:pt x="4885532" y="2333841"/>
                </a:lnTo>
                <a:cubicBezTo>
                  <a:pt x="4879467" y="2359072"/>
                  <a:pt x="4882601" y="2390080"/>
                  <a:pt x="4871165" y="2405746"/>
                </a:cubicBezTo>
                <a:lnTo>
                  <a:pt x="4867465" y="2443689"/>
                </a:lnTo>
                <a:lnTo>
                  <a:pt x="4871110" y="2448134"/>
                </a:lnTo>
                <a:lnTo>
                  <a:pt x="4869467" y="2459306"/>
                </a:lnTo>
                <a:cubicBezTo>
                  <a:pt x="4869603" y="2460323"/>
                  <a:pt x="4869741" y="2461340"/>
                  <a:pt x="4869877" y="2462358"/>
                </a:cubicBezTo>
                <a:cubicBezTo>
                  <a:pt x="4870681" y="2468183"/>
                  <a:pt x="4871335" y="2473955"/>
                  <a:pt x="4871382" y="2479770"/>
                </a:cubicBezTo>
                <a:cubicBezTo>
                  <a:pt x="4856871" y="2476510"/>
                  <a:pt x="4862556" y="2505567"/>
                  <a:pt x="4859960" y="2514583"/>
                </a:cubicBezTo>
                <a:lnTo>
                  <a:pt x="4857909" y="2514709"/>
                </a:lnTo>
                <a:lnTo>
                  <a:pt x="4849446" y="2666439"/>
                </a:lnTo>
                <a:lnTo>
                  <a:pt x="4858101" y="2690544"/>
                </a:lnTo>
                <a:cubicBezTo>
                  <a:pt x="4858857" y="2707245"/>
                  <a:pt x="4859613" y="2723945"/>
                  <a:pt x="4860369" y="2740646"/>
                </a:cubicBezTo>
                <a:cubicBezTo>
                  <a:pt x="4860076" y="2751830"/>
                  <a:pt x="4859785" y="2763013"/>
                  <a:pt x="4859492" y="2774197"/>
                </a:cubicBezTo>
                <a:lnTo>
                  <a:pt x="4859032" y="2779045"/>
                </a:lnTo>
                <a:lnTo>
                  <a:pt x="4849950" y="2818850"/>
                </a:lnTo>
                <a:cubicBezTo>
                  <a:pt x="4851152" y="2819856"/>
                  <a:pt x="4852248" y="2821182"/>
                  <a:pt x="4853201" y="2822786"/>
                </a:cubicBezTo>
                <a:lnTo>
                  <a:pt x="4856030" y="2835573"/>
                </a:lnTo>
                <a:lnTo>
                  <a:pt x="4851309" y="2846133"/>
                </a:lnTo>
                <a:lnTo>
                  <a:pt x="4841168" y="2896246"/>
                </a:lnTo>
                <a:lnTo>
                  <a:pt x="4833868" y="2945711"/>
                </a:lnTo>
                <a:cubicBezTo>
                  <a:pt x="4815252" y="3297000"/>
                  <a:pt x="4781620" y="3653361"/>
                  <a:pt x="4778020" y="3999577"/>
                </a:cubicBezTo>
                <a:cubicBezTo>
                  <a:pt x="4775081" y="4078096"/>
                  <a:pt x="4768227" y="4174113"/>
                  <a:pt x="4765288" y="4252632"/>
                </a:cubicBezTo>
                <a:cubicBezTo>
                  <a:pt x="4771867" y="4246730"/>
                  <a:pt x="4761520" y="4396558"/>
                  <a:pt x="4754250" y="4414955"/>
                </a:cubicBezTo>
                <a:lnTo>
                  <a:pt x="4663870" y="6050064"/>
                </a:lnTo>
                <a:lnTo>
                  <a:pt x="4669145" y="6086684"/>
                </a:lnTo>
                <a:cubicBezTo>
                  <a:pt x="4674909" y="6094577"/>
                  <a:pt x="4671608" y="6098657"/>
                  <a:pt x="4672665" y="6121067"/>
                </a:cubicBezTo>
                <a:cubicBezTo>
                  <a:pt x="4673721" y="6143476"/>
                  <a:pt x="4657066" y="6177068"/>
                  <a:pt x="4675485" y="6221142"/>
                </a:cubicBezTo>
                <a:cubicBezTo>
                  <a:pt x="4675068" y="6228689"/>
                  <a:pt x="4665430" y="6246990"/>
                  <a:pt x="4657006" y="6255466"/>
                </a:cubicBezTo>
                <a:lnTo>
                  <a:pt x="4652373" y="6258160"/>
                </a:lnTo>
                <a:cubicBezTo>
                  <a:pt x="4651226" y="6278927"/>
                  <a:pt x="4653178" y="6296913"/>
                  <a:pt x="4648931" y="6320461"/>
                </a:cubicBezTo>
                <a:cubicBezTo>
                  <a:pt x="4542790" y="6322747"/>
                  <a:pt x="2133595" y="6155193"/>
                  <a:pt x="732080" y="6068362"/>
                </a:cubicBezTo>
                <a:lnTo>
                  <a:pt x="423039" y="6051307"/>
                </a:lnTo>
                <a:lnTo>
                  <a:pt x="427345" y="6011137"/>
                </a:lnTo>
                <a:lnTo>
                  <a:pt x="431547" y="6004548"/>
                </a:lnTo>
                <a:cubicBezTo>
                  <a:pt x="432075" y="6003448"/>
                  <a:pt x="431724" y="6002721"/>
                  <a:pt x="431815" y="6001808"/>
                </a:cubicBezTo>
                <a:lnTo>
                  <a:pt x="432084" y="5999067"/>
                </a:lnTo>
                <a:cubicBezTo>
                  <a:pt x="432261" y="5997240"/>
                  <a:pt x="432627" y="5995212"/>
                  <a:pt x="432619" y="5993584"/>
                </a:cubicBezTo>
                <a:cubicBezTo>
                  <a:pt x="432563" y="5983140"/>
                  <a:pt x="431486" y="5996073"/>
                  <a:pt x="432305" y="5987694"/>
                </a:cubicBezTo>
                <a:cubicBezTo>
                  <a:pt x="432112" y="5986644"/>
                  <a:pt x="431788" y="5985763"/>
                  <a:pt x="431724" y="5984546"/>
                </a:cubicBezTo>
                <a:cubicBezTo>
                  <a:pt x="431682" y="5983776"/>
                  <a:pt x="432031" y="5982573"/>
                  <a:pt x="431991" y="5981803"/>
                </a:cubicBezTo>
                <a:cubicBezTo>
                  <a:pt x="431612" y="5974675"/>
                  <a:pt x="431062" y="5982198"/>
                  <a:pt x="431677" y="5975914"/>
                </a:cubicBezTo>
                <a:lnTo>
                  <a:pt x="431096" y="5972765"/>
                </a:lnTo>
                <a:cubicBezTo>
                  <a:pt x="429687" y="5965140"/>
                  <a:pt x="429650" y="5969355"/>
                  <a:pt x="430469" y="5960984"/>
                </a:cubicBezTo>
                <a:cubicBezTo>
                  <a:pt x="430275" y="5959935"/>
                  <a:pt x="429953" y="5959052"/>
                  <a:pt x="429887" y="5957836"/>
                </a:cubicBezTo>
                <a:cubicBezTo>
                  <a:pt x="429845" y="5957067"/>
                  <a:pt x="430277" y="5955758"/>
                  <a:pt x="430154" y="5955094"/>
                </a:cubicBezTo>
                <a:cubicBezTo>
                  <a:pt x="429881" y="5953610"/>
                  <a:pt x="427716" y="5954033"/>
                  <a:pt x="428725" y="5951537"/>
                </a:cubicBezTo>
                <a:lnTo>
                  <a:pt x="434114" y="5888089"/>
                </a:lnTo>
                <a:lnTo>
                  <a:pt x="456311" y="5468000"/>
                </a:lnTo>
                <a:lnTo>
                  <a:pt x="270548" y="5477940"/>
                </a:lnTo>
                <a:lnTo>
                  <a:pt x="270475" y="5437540"/>
                </a:lnTo>
                <a:lnTo>
                  <a:pt x="273938" y="5430534"/>
                </a:lnTo>
                <a:cubicBezTo>
                  <a:pt x="274344" y="5429384"/>
                  <a:pt x="273916" y="5428699"/>
                  <a:pt x="273907" y="5427782"/>
                </a:cubicBezTo>
                <a:lnTo>
                  <a:pt x="273878" y="5425027"/>
                </a:lnTo>
                <a:cubicBezTo>
                  <a:pt x="273856" y="5423192"/>
                  <a:pt x="273999" y="5421136"/>
                  <a:pt x="273815" y="5419519"/>
                </a:cubicBezTo>
                <a:cubicBezTo>
                  <a:pt x="272628" y="5409143"/>
                  <a:pt x="272958" y="5422116"/>
                  <a:pt x="272865" y="5413698"/>
                </a:cubicBezTo>
                <a:cubicBezTo>
                  <a:pt x="272559" y="5412674"/>
                  <a:pt x="272142" y="5411834"/>
                  <a:pt x="271945" y="5410631"/>
                </a:cubicBezTo>
                <a:cubicBezTo>
                  <a:pt x="271820" y="5409870"/>
                  <a:pt x="272038" y="5408637"/>
                  <a:pt x="271914" y="5407876"/>
                </a:cubicBezTo>
                <a:cubicBezTo>
                  <a:pt x="270765" y="5400830"/>
                  <a:pt x="271034" y="5408369"/>
                  <a:pt x="270963" y="5402055"/>
                </a:cubicBezTo>
                <a:lnTo>
                  <a:pt x="270045" y="5398988"/>
                </a:lnTo>
                <a:cubicBezTo>
                  <a:pt x="267818" y="5391560"/>
                  <a:pt x="268238" y="5395755"/>
                  <a:pt x="268144" y="5387344"/>
                </a:cubicBezTo>
                <a:cubicBezTo>
                  <a:pt x="267838" y="5386322"/>
                  <a:pt x="267422" y="5385479"/>
                  <a:pt x="267225" y="5384278"/>
                </a:cubicBezTo>
                <a:cubicBezTo>
                  <a:pt x="267100" y="5383518"/>
                  <a:pt x="267387" y="5382170"/>
                  <a:pt x="267193" y="5381523"/>
                </a:cubicBezTo>
                <a:cubicBezTo>
                  <a:pt x="266761" y="5380077"/>
                  <a:pt x="264655" y="5380732"/>
                  <a:pt x="265387" y="5378142"/>
                </a:cubicBezTo>
                <a:lnTo>
                  <a:pt x="263868" y="5314483"/>
                </a:lnTo>
                <a:lnTo>
                  <a:pt x="192698" y="4040419"/>
                </a:lnTo>
                <a:lnTo>
                  <a:pt x="0" y="208389"/>
                </a:lnTo>
                <a:cubicBezTo>
                  <a:pt x="324855" y="204302"/>
                  <a:pt x="2354391" y="86208"/>
                  <a:pt x="2990554" y="54813"/>
                </a:cubicBezTo>
                <a:lnTo>
                  <a:pt x="3816982" y="20020"/>
                </a:lnTo>
                <a:close/>
              </a:path>
            </a:pathLst>
          </a:custGeom>
          <a:blipFill>
            <a:blip r:embed="rId2"/>
            <a:tile tx="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5" name="Picture 4" descr="Blurred financial stock market data and graph">
            <a:extLst>
              <a:ext uri="{FF2B5EF4-FFF2-40B4-BE49-F238E27FC236}">
                <a16:creationId xmlns:a16="http://schemas.microsoft.com/office/drawing/2014/main" id="{975CAC15-F5EE-E8D7-D470-35F2E94DDDD1}"/>
              </a:ext>
            </a:extLst>
          </p:cNvPr>
          <p:cNvPicPr>
            <a:picLocks noChangeAspect="1"/>
          </p:cNvPicPr>
          <p:nvPr/>
        </p:nvPicPr>
        <p:blipFill rotWithShape="1">
          <a:blip r:embed="rId3">
            <a:alphaModFix amt="83000"/>
          </a:blip>
          <a:srcRect l="23430" r="23432" b="2"/>
          <a:stretch/>
        </p:blipFill>
        <p:spPr>
          <a:xfrm rot="21358242">
            <a:off x="796624" y="485640"/>
            <a:ext cx="4559211" cy="5812845"/>
          </a:xfrm>
          <a:custGeom>
            <a:avLst/>
            <a:gdLst/>
            <a:ahLst/>
            <a:cxnLst/>
            <a:rect l="l" t="t" r="r" b="b"/>
            <a:pathLst>
              <a:path w="4957370" h="6320484">
                <a:moveTo>
                  <a:pt x="4188629" y="0"/>
                </a:moveTo>
                <a:lnTo>
                  <a:pt x="4218585" y="18617"/>
                </a:lnTo>
                <a:cubicBezTo>
                  <a:pt x="4219145" y="29178"/>
                  <a:pt x="4219703" y="39738"/>
                  <a:pt x="4220262" y="50299"/>
                </a:cubicBezTo>
                <a:lnTo>
                  <a:pt x="4223340" y="51687"/>
                </a:lnTo>
                <a:cubicBezTo>
                  <a:pt x="4233026" y="52344"/>
                  <a:pt x="4240723" y="38431"/>
                  <a:pt x="4243015" y="81229"/>
                </a:cubicBezTo>
                <a:cubicBezTo>
                  <a:pt x="4234697" y="102698"/>
                  <a:pt x="4229805" y="122275"/>
                  <a:pt x="4227211" y="140805"/>
                </a:cubicBezTo>
                <a:lnTo>
                  <a:pt x="4226312" y="164608"/>
                </a:lnTo>
                <a:lnTo>
                  <a:pt x="4231135" y="255748"/>
                </a:lnTo>
                <a:cubicBezTo>
                  <a:pt x="4232593" y="271116"/>
                  <a:pt x="4234052" y="286485"/>
                  <a:pt x="4235510" y="301854"/>
                </a:cubicBezTo>
                <a:cubicBezTo>
                  <a:pt x="4235774" y="306768"/>
                  <a:pt x="4235830" y="317328"/>
                  <a:pt x="4235520" y="330419"/>
                </a:cubicBezTo>
                <a:lnTo>
                  <a:pt x="4235310" y="334637"/>
                </a:lnTo>
                <a:lnTo>
                  <a:pt x="4247536" y="565646"/>
                </a:lnTo>
                <a:lnTo>
                  <a:pt x="4249754" y="570256"/>
                </a:lnTo>
                <a:cubicBezTo>
                  <a:pt x="4251067" y="577685"/>
                  <a:pt x="4250868" y="585797"/>
                  <a:pt x="4250202" y="594123"/>
                </a:cubicBezTo>
                <a:lnTo>
                  <a:pt x="4249459" y="602017"/>
                </a:lnTo>
                <a:lnTo>
                  <a:pt x="4255354" y="713404"/>
                </a:lnTo>
                <a:lnTo>
                  <a:pt x="4257508" y="714073"/>
                </a:lnTo>
                <a:cubicBezTo>
                  <a:pt x="4259622" y="720223"/>
                  <a:pt x="4263181" y="727234"/>
                  <a:pt x="4265497" y="749513"/>
                </a:cubicBezTo>
                <a:cubicBezTo>
                  <a:pt x="4257720" y="777760"/>
                  <a:pt x="4282009" y="812594"/>
                  <a:pt x="4271401" y="847749"/>
                </a:cubicBezTo>
                <a:cubicBezTo>
                  <a:pt x="4269058" y="860507"/>
                  <a:pt x="4271354" y="898948"/>
                  <a:pt x="4277600" y="905577"/>
                </a:cubicBezTo>
                <a:cubicBezTo>
                  <a:pt x="4279276" y="913460"/>
                  <a:pt x="4277660" y="923050"/>
                  <a:pt x="4284143" y="926055"/>
                </a:cubicBezTo>
                <a:cubicBezTo>
                  <a:pt x="4292030" y="931337"/>
                  <a:pt x="4281721" y="960641"/>
                  <a:pt x="4290465" y="955655"/>
                </a:cubicBezTo>
                <a:cubicBezTo>
                  <a:pt x="4286952" y="966045"/>
                  <a:pt x="4289362" y="974748"/>
                  <a:pt x="4293246" y="982888"/>
                </a:cubicBezTo>
                <a:lnTo>
                  <a:pt x="4298563" y="993803"/>
                </a:lnTo>
                <a:lnTo>
                  <a:pt x="4540105" y="1009893"/>
                </a:lnTo>
                <a:lnTo>
                  <a:pt x="4911733" y="1030269"/>
                </a:lnTo>
                <a:lnTo>
                  <a:pt x="4939495" y="1052023"/>
                </a:lnTo>
                <a:cubicBezTo>
                  <a:pt x="4938906" y="1062583"/>
                  <a:pt x="4938317" y="1073141"/>
                  <a:pt x="4937728" y="1083700"/>
                </a:cubicBezTo>
                <a:lnTo>
                  <a:pt x="4940638" y="1085413"/>
                </a:lnTo>
                <a:cubicBezTo>
                  <a:pt x="4950195" y="1087116"/>
                  <a:pt x="4959355" y="1074120"/>
                  <a:pt x="4956995" y="1116915"/>
                </a:cubicBezTo>
                <a:cubicBezTo>
                  <a:pt x="4946399" y="1137355"/>
                  <a:pt x="4939414" y="1156286"/>
                  <a:pt x="4934827" y="1174426"/>
                </a:cubicBezTo>
                <a:lnTo>
                  <a:pt x="4931354" y="1197992"/>
                </a:lnTo>
                <a:lnTo>
                  <a:pt x="4926270" y="1289117"/>
                </a:lnTo>
                <a:cubicBezTo>
                  <a:pt x="4926054" y="1304553"/>
                  <a:pt x="4925839" y="1319990"/>
                  <a:pt x="4925623" y="1335426"/>
                </a:cubicBezTo>
                <a:cubicBezTo>
                  <a:pt x="4925353" y="1340339"/>
                  <a:pt x="4924264" y="1350844"/>
                  <a:pt x="4922537" y="1363823"/>
                </a:cubicBezTo>
                <a:lnTo>
                  <a:pt x="4921871" y="1367995"/>
                </a:lnTo>
                <a:lnTo>
                  <a:pt x="4908988" y="1598968"/>
                </a:lnTo>
                <a:lnTo>
                  <a:pt x="4910694" y="1603791"/>
                </a:lnTo>
                <a:cubicBezTo>
                  <a:pt x="4911194" y="1611318"/>
                  <a:pt x="4910117" y="1619361"/>
                  <a:pt x="4908552" y="1627566"/>
                </a:cubicBezTo>
                <a:lnTo>
                  <a:pt x="4906959" y="1635333"/>
                </a:lnTo>
                <a:lnTo>
                  <a:pt x="4900747" y="1746703"/>
                </a:lnTo>
                <a:lnTo>
                  <a:pt x="4902815" y="1747601"/>
                </a:lnTo>
                <a:cubicBezTo>
                  <a:pt x="4904250" y="1753944"/>
                  <a:pt x="4907029" y="1761300"/>
                  <a:pt x="4906917" y="1783698"/>
                </a:cubicBezTo>
                <a:cubicBezTo>
                  <a:pt x="4896124" y="1810936"/>
                  <a:pt x="4916495" y="1848198"/>
                  <a:pt x="4902139" y="1881995"/>
                </a:cubicBezTo>
                <a:cubicBezTo>
                  <a:pt x="4898428" y="1894424"/>
                  <a:pt x="4896544" y="1932888"/>
                  <a:pt x="4902035" y="1940154"/>
                </a:cubicBezTo>
                <a:cubicBezTo>
                  <a:pt x="4902846" y="1948172"/>
                  <a:pt x="4900200" y="1957532"/>
                  <a:pt x="4906319" y="1961221"/>
                </a:cubicBezTo>
                <a:cubicBezTo>
                  <a:pt x="4913588" y="1967327"/>
                  <a:pt x="4900163" y="1995341"/>
                  <a:pt x="4909396" y="1991332"/>
                </a:cubicBezTo>
                <a:cubicBezTo>
                  <a:pt x="4900159" y="2011227"/>
                  <a:pt x="4915207" y="2026986"/>
                  <a:pt x="4918176" y="2043680"/>
                </a:cubicBezTo>
                <a:lnTo>
                  <a:pt x="4920444" y="2093780"/>
                </a:lnTo>
                <a:cubicBezTo>
                  <a:pt x="4920152" y="2104963"/>
                  <a:pt x="4919859" y="2116147"/>
                  <a:pt x="4919568" y="2127331"/>
                </a:cubicBezTo>
                <a:cubicBezTo>
                  <a:pt x="4919414" y="2128947"/>
                  <a:pt x="4919260" y="2130563"/>
                  <a:pt x="4919107" y="2132180"/>
                </a:cubicBezTo>
                <a:lnTo>
                  <a:pt x="4910026" y="2171984"/>
                </a:lnTo>
                <a:cubicBezTo>
                  <a:pt x="4911227" y="2172990"/>
                  <a:pt x="4912324" y="2174315"/>
                  <a:pt x="4913276" y="2175920"/>
                </a:cubicBezTo>
                <a:lnTo>
                  <a:pt x="4916106" y="2188707"/>
                </a:lnTo>
                <a:lnTo>
                  <a:pt x="4911385" y="2199268"/>
                </a:lnTo>
                <a:lnTo>
                  <a:pt x="4901244" y="2249378"/>
                </a:lnTo>
                <a:lnTo>
                  <a:pt x="4890393" y="2322907"/>
                </a:lnTo>
                <a:lnTo>
                  <a:pt x="4885532" y="2333841"/>
                </a:lnTo>
                <a:cubicBezTo>
                  <a:pt x="4879467" y="2359072"/>
                  <a:pt x="4882601" y="2390080"/>
                  <a:pt x="4871165" y="2405746"/>
                </a:cubicBezTo>
                <a:lnTo>
                  <a:pt x="4867465" y="2443689"/>
                </a:lnTo>
                <a:lnTo>
                  <a:pt x="4871110" y="2448134"/>
                </a:lnTo>
                <a:lnTo>
                  <a:pt x="4869467" y="2459306"/>
                </a:lnTo>
                <a:cubicBezTo>
                  <a:pt x="4869603" y="2460323"/>
                  <a:pt x="4869741" y="2461340"/>
                  <a:pt x="4869877" y="2462358"/>
                </a:cubicBezTo>
                <a:cubicBezTo>
                  <a:pt x="4870681" y="2468183"/>
                  <a:pt x="4871335" y="2473955"/>
                  <a:pt x="4871382" y="2479770"/>
                </a:cubicBezTo>
                <a:cubicBezTo>
                  <a:pt x="4856871" y="2476510"/>
                  <a:pt x="4862556" y="2505567"/>
                  <a:pt x="4859960" y="2514583"/>
                </a:cubicBezTo>
                <a:lnTo>
                  <a:pt x="4857909" y="2514709"/>
                </a:lnTo>
                <a:lnTo>
                  <a:pt x="4849446" y="2666439"/>
                </a:lnTo>
                <a:lnTo>
                  <a:pt x="4858101" y="2690544"/>
                </a:lnTo>
                <a:cubicBezTo>
                  <a:pt x="4858857" y="2707245"/>
                  <a:pt x="4859613" y="2723945"/>
                  <a:pt x="4860369" y="2740646"/>
                </a:cubicBezTo>
                <a:cubicBezTo>
                  <a:pt x="4860076" y="2751830"/>
                  <a:pt x="4859785" y="2763013"/>
                  <a:pt x="4859492" y="2774197"/>
                </a:cubicBezTo>
                <a:lnTo>
                  <a:pt x="4859032" y="2779045"/>
                </a:lnTo>
                <a:lnTo>
                  <a:pt x="4849950" y="2818850"/>
                </a:lnTo>
                <a:cubicBezTo>
                  <a:pt x="4851152" y="2819856"/>
                  <a:pt x="4852248" y="2821182"/>
                  <a:pt x="4853201" y="2822786"/>
                </a:cubicBezTo>
                <a:lnTo>
                  <a:pt x="4856030" y="2835573"/>
                </a:lnTo>
                <a:lnTo>
                  <a:pt x="4851309" y="2846133"/>
                </a:lnTo>
                <a:lnTo>
                  <a:pt x="4841168" y="2896246"/>
                </a:lnTo>
                <a:lnTo>
                  <a:pt x="4833868" y="2945711"/>
                </a:lnTo>
                <a:cubicBezTo>
                  <a:pt x="4815252" y="3297000"/>
                  <a:pt x="4781620" y="3653361"/>
                  <a:pt x="4778020" y="3999577"/>
                </a:cubicBezTo>
                <a:cubicBezTo>
                  <a:pt x="4775081" y="4078096"/>
                  <a:pt x="4768227" y="4174113"/>
                  <a:pt x="4765288" y="4252632"/>
                </a:cubicBezTo>
                <a:cubicBezTo>
                  <a:pt x="4771867" y="4246730"/>
                  <a:pt x="4761520" y="4396558"/>
                  <a:pt x="4754250" y="4414955"/>
                </a:cubicBezTo>
                <a:lnTo>
                  <a:pt x="4663870" y="6050064"/>
                </a:lnTo>
                <a:lnTo>
                  <a:pt x="4669145" y="6086684"/>
                </a:lnTo>
                <a:cubicBezTo>
                  <a:pt x="4674909" y="6094577"/>
                  <a:pt x="4671608" y="6098657"/>
                  <a:pt x="4672665" y="6121067"/>
                </a:cubicBezTo>
                <a:cubicBezTo>
                  <a:pt x="4673721" y="6143476"/>
                  <a:pt x="4657066" y="6177068"/>
                  <a:pt x="4675485" y="6221142"/>
                </a:cubicBezTo>
                <a:cubicBezTo>
                  <a:pt x="4675068" y="6228689"/>
                  <a:pt x="4665430" y="6246990"/>
                  <a:pt x="4657006" y="6255466"/>
                </a:cubicBezTo>
                <a:lnTo>
                  <a:pt x="4652373" y="6258160"/>
                </a:lnTo>
                <a:cubicBezTo>
                  <a:pt x="4651226" y="6278927"/>
                  <a:pt x="4653178" y="6296913"/>
                  <a:pt x="4648931" y="6320461"/>
                </a:cubicBezTo>
                <a:cubicBezTo>
                  <a:pt x="4542790" y="6322747"/>
                  <a:pt x="2133595" y="6155193"/>
                  <a:pt x="732080" y="6068362"/>
                </a:cubicBezTo>
                <a:lnTo>
                  <a:pt x="423039" y="6051307"/>
                </a:lnTo>
                <a:lnTo>
                  <a:pt x="427345" y="6011137"/>
                </a:lnTo>
                <a:lnTo>
                  <a:pt x="431547" y="6004548"/>
                </a:lnTo>
                <a:cubicBezTo>
                  <a:pt x="432075" y="6003448"/>
                  <a:pt x="431724" y="6002721"/>
                  <a:pt x="431815" y="6001808"/>
                </a:cubicBezTo>
                <a:lnTo>
                  <a:pt x="432084" y="5999067"/>
                </a:lnTo>
                <a:cubicBezTo>
                  <a:pt x="432261" y="5997240"/>
                  <a:pt x="432627" y="5995212"/>
                  <a:pt x="432619" y="5993584"/>
                </a:cubicBezTo>
                <a:cubicBezTo>
                  <a:pt x="432563" y="5983140"/>
                  <a:pt x="431486" y="5996073"/>
                  <a:pt x="432305" y="5987694"/>
                </a:cubicBezTo>
                <a:cubicBezTo>
                  <a:pt x="432112" y="5986644"/>
                  <a:pt x="431788" y="5985763"/>
                  <a:pt x="431724" y="5984546"/>
                </a:cubicBezTo>
                <a:cubicBezTo>
                  <a:pt x="431682" y="5983776"/>
                  <a:pt x="432031" y="5982573"/>
                  <a:pt x="431991" y="5981803"/>
                </a:cubicBezTo>
                <a:cubicBezTo>
                  <a:pt x="431612" y="5974675"/>
                  <a:pt x="431062" y="5982198"/>
                  <a:pt x="431677" y="5975914"/>
                </a:cubicBezTo>
                <a:lnTo>
                  <a:pt x="431096" y="5972765"/>
                </a:lnTo>
                <a:cubicBezTo>
                  <a:pt x="429687" y="5965140"/>
                  <a:pt x="429650" y="5969355"/>
                  <a:pt x="430469" y="5960984"/>
                </a:cubicBezTo>
                <a:cubicBezTo>
                  <a:pt x="430275" y="5959935"/>
                  <a:pt x="429953" y="5959052"/>
                  <a:pt x="429887" y="5957836"/>
                </a:cubicBezTo>
                <a:cubicBezTo>
                  <a:pt x="429845" y="5957067"/>
                  <a:pt x="430277" y="5955758"/>
                  <a:pt x="430154" y="5955094"/>
                </a:cubicBezTo>
                <a:cubicBezTo>
                  <a:pt x="429881" y="5953610"/>
                  <a:pt x="427716" y="5954033"/>
                  <a:pt x="428725" y="5951537"/>
                </a:cubicBezTo>
                <a:lnTo>
                  <a:pt x="434114" y="5888089"/>
                </a:lnTo>
                <a:lnTo>
                  <a:pt x="456311" y="5468000"/>
                </a:lnTo>
                <a:lnTo>
                  <a:pt x="270548" y="5477940"/>
                </a:lnTo>
                <a:lnTo>
                  <a:pt x="270475" y="5437540"/>
                </a:lnTo>
                <a:lnTo>
                  <a:pt x="273938" y="5430534"/>
                </a:lnTo>
                <a:cubicBezTo>
                  <a:pt x="274344" y="5429384"/>
                  <a:pt x="273916" y="5428699"/>
                  <a:pt x="273907" y="5427782"/>
                </a:cubicBezTo>
                <a:lnTo>
                  <a:pt x="273878" y="5425027"/>
                </a:lnTo>
                <a:cubicBezTo>
                  <a:pt x="273856" y="5423192"/>
                  <a:pt x="273999" y="5421136"/>
                  <a:pt x="273815" y="5419519"/>
                </a:cubicBezTo>
                <a:cubicBezTo>
                  <a:pt x="272628" y="5409143"/>
                  <a:pt x="272958" y="5422116"/>
                  <a:pt x="272865" y="5413698"/>
                </a:cubicBezTo>
                <a:cubicBezTo>
                  <a:pt x="272559" y="5412674"/>
                  <a:pt x="272142" y="5411834"/>
                  <a:pt x="271945" y="5410631"/>
                </a:cubicBezTo>
                <a:cubicBezTo>
                  <a:pt x="271820" y="5409870"/>
                  <a:pt x="272038" y="5408637"/>
                  <a:pt x="271914" y="5407876"/>
                </a:cubicBezTo>
                <a:cubicBezTo>
                  <a:pt x="270765" y="5400830"/>
                  <a:pt x="271034" y="5408369"/>
                  <a:pt x="270963" y="5402055"/>
                </a:cubicBezTo>
                <a:lnTo>
                  <a:pt x="270045" y="5398988"/>
                </a:lnTo>
                <a:cubicBezTo>
                  <a:pt x="267818" y="5391560"/>
                  <a:pt x="268238" y="5395755"/>
                  <a:pt x="268144" y="5387344"/>
                </a:cubicBezTo>
                <a:cubicBezTo>
                  <a:pt x="267838" y="5386322"/>
                  <a:pt x="267422" y="5385479"/>
                  <a:pt x="267225" y="5384278"/>
                </a:cubicBezTo>
                <a:cubicBezTo>
                  <a:pt x="267100" y="5383518"/>
                  <a:pt x="267387" y="5382170"/>
                  <a:pt x="267193" y="5381523"/>
                </a:cubicBezTo>
                <a:cubicBezTo>
                  <a:pt x="266761" y="5380077"/>
                  <a:pt x="264655" y="5380732"/>
                  <a:pt x="265387" y="5378142"/>
                </a:cubicBezTo>
                <a:lnTo>
                  <a:pt x="263868" y="5314483"/>
                </a:lnTo>
                <a:lnTo>
                  <a:pt x="192698" y="4040419"/>
                </a:lnTo>
                <a:lnTo>
                  <a:pt x="0" y="208389"/>
                </a:lnTo>
                <a:cubicBezTo>
                  <a:pt x="324855" y="204302"/>
                  <a:pt x="2354391" y="86208"/>
                  <a:pt x="2990554" y="54813"/>
                </a:cubicBezTo>
                <a:lnTo>
                  <a:pt x="3816982" y="20020"/>
                </a:lnTo>
                <a:close/>
              </a:path>
            </a:pathLst>
          </a:custGeom>
        </p:spPr>
      </p:pic>
      <p:sp>
        <p:nvSpPr>
          <p:cNvPr id="59" name="Freeform: Shape 58">
            <a:extLst>
              <a:ext uri="{FF2B5EF4-FFF2-40B4-BE49-F238E27FC236}">
                <a16:creationId xmlns:a16="http://schemas.microsoft.com/office/drawing/2014/main" id="{D70EE2C1-1650-4F94-B141-E57DC2EBBC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84931">
            <a:off x="741094" y="481082"/>
            <a:ext cx="4167630" cy="4858042"/>
          </a:xfrm>
          <a:custGeom>
            <a:avLst/>
            <a:gdLst>
              <a:gd name="connsiteX0" fmla="*/ 4488693 w 4534331"/>
              <a:gd name="connsiteY0" fmla="*/ 246796 h 5270897"/>
              <a:gd name="connsiteX1" fmla="*/ 4516455 w 4534331"/>
              <a:gd name="connsiteY1" fmla="*/ 268550 h 5270897"/>
              <a:gd name="connsiteX2" fmla="*/ 4514689 w 4534331"/>
              <a:gd name="connsiteY2" fmla="*/ 300227 h 5270897"/>
              <a:gd name="connsiteX3" fmla="*/ 4517598 w 4534331"/>
              <a:gd name="connsiteY3" fmla="*/ 301940 h 5270897"/>
              <a:gd name="connsiteX4" fmla="*/ 4533956 w 4534331"/>
              <a:gd name="connsiteY4" fmla="*/ 333441 h 5270897"/>
              <a:gd name="connsiteX5" fmla="*/ 4511788 w 4534331"/>
              <a:gd name="connsiteY5" fmla="*/ 390953 h 5270897"/>
              <a:gd name="connsiteX6" fmla="*/ 4508315 w 4534331"/>
              <a:gd name="connsiteY6" fmla="*/ 414519 h 5270897"/>
              <a:gd name="connsiteX7" fmla="*/ 4503231 w 4534331"/>
              <a:gd name="connsiteY7" fmla="*/ 505644 h 5270897"/>
              <a:gd name="connsiteX8" fmla="*/ 4502584 w 4534331"/>
              <a:gd name="connsiteY8" fmla="*/ 551953 h 5270897"/>
              <a:gd name="connsiteX9" fmla="*/ 4499498 w 4534331"/>
              <a:gd name="connsiteY9" fmla="*/ 580350 h 5270897"/>
              <a:gd name="connsiteX10" fmla="*/ 4498831 w 4534331"/>
              <a:gd name="connsiteY10" fmla="*/ 584522 h 5270897"/>
              <a:gd name="connsiteX11" fmla="*/ 4485949 w 4534331"/>
              <a:gd name="connsiteY11" fmla="*/ 815495 h 5270897"/>
              <a:gd name="connsiteX12" fmla="*/ 4487655 w 4534331"/>
              <a:gd name="connsiteY12" fmla="*/ 820318 h 5270897"/>
              <a:gd name="connsiteX13" fmla="*/ 4485513 w 4534331"/>
              <a:gd name="connsiteY13" fmla="*/ 844093 h 5270897"/>
              <a:gd name="connsiteX14" fmla="*/ 4483919 w 4534331"/>
              <a:gd name="connsiteY14" fmla="*/ 851860 h 5270897"/>
              <a:gd name="connsiteX15" fmla="*/ 4477708 w 4534331"/>
              <a:gd name="connsiteY15" fmla="*/ 963230 h 5270897"/>
              <a:gd name="connsiteX16" fmla="*/ 4479776 w 4534331"/>
              <a:gd name="connsiteY16" fmla="*/ 964128 h 5270897"/>
              <a:gd name="connsiteX17" fmla="*/ 4483878 w 4534331"/>
              <a:gd name="connsiteY17" fmla="*/ 1000225 h 5270897"/>
              <a:gd name="connsiteX18" fmla="*/ 4479100 w 4534331"/>
              <a:gd name="connsiteY18" fmla="*/ 1098522 h 5270897"/>
              <a:gd name="connsiteX19" fmla="*/ 4476746 w 4534331"/>
              <a:gd name="connsiteY19" fmla="*/ 1111831 h 5270897"/>
              <a:gd name="connsiteX20" fmla="*/ 4476455 w 4534331"/>
              <a:gd name="connsiteY20" fmla="*/ 1116310 h 5270897"/>
              <a:gd name="connsiteX21" fmla="*/ 846131 w 4534331"/>
              <a:gd name="connsiteY21" fmla="*/ 513049 h 5270897"/>
              <a:gd name="connsiteX22" fmla="*/ 55505 w 4534331"/>
              <a:gd name="connsiteY22" fmla="*/ 5270897 h 5270897"/>
              <a:gd name="connsiteX23" fmla="*/ 0 w 4534331"/>
              <a:gd name="connsiteY23" fmla="*/ 5267834 h 5270897"/>
              <a:gd name="connsiteX24" fmla="*/ 4306 w 4534331"/>
              <a:gd name="connsiteY24" fmla="*/ 5227664 h 5270897"/>
              <a:gd name="connsiteX25" fmla="*/ 8508 w 4534331"/>
              <a:gd name="connsiteY25" fmla="*/ 5221075 h 5270897"/>
              <a:gd name="connsiteX26" fmla="*/ 8776 w 4534331"/>
              <a:gd name="connsiteY26" fmla="*/ 5218335 h 5270897"/>
              <a:gd name="connsiteX27" fmla="*/ 9045 w 4534331"/>
              <a:gd name="connsiteY27" fmla="*/ 5215593 h 5270897"/>
              <a:gd name="connsiteX28" fmla="*/ 9580 w 4534331"/>
              <a:gd name="connsiteY28" fmla="*/ 5210111 h 5270897"/>
              <a:gd name="connsiteX29" fmla="*/ 9266 w 4534331"/>
              <a:gd name="connsiteY29" fmla="*/ 5204221 h 5270897"/>
              <a:gd name="connsiteX30" fmla="*/ 8685 w 4534331"/>
              <a:gd name="connsiteY30" fmla="*/ 5201072 h 5270897"/>
              <a:gd name="connsiteX31" fmla="*/ 8952 w 4534331"/>
              <a:gd name="connsiteY31" fmla="*/ 5198330 h 5270897"/>
              <a:gd name="connsiteX32" fmla="*/ 8638 w 4534331"/>
              <a:gd name="connsiteY32" fmla="*/ 5192440 h 5270897"/>
              <a:gd name="connsiteX33" fmla="*/ 8057 w 4534331"/>
              <a:gd name="connsiteY33" fmla="*/ 5189292 h 5270897"/>
              <a:gd name="connsiteX34" fmla="*/ 7430 w 4534331"/>
              <a:gd name="connsiteY34" fmla="*/ 5177511 h 5270897"/>
              <a:gd name="connsiteX35" fmla="*/ 6848 w 4534331"/>
              <a:gd name="connsiteY35" fmla="*/ 5174363 h 5270897"/>
              <a:gd name="connsiteX36" fmla="*/ 7115 w 4534331"/>
              <a:gd name="connsiteY36" fmla="*/ 5171621 h 5270897"/>
              <a:gd name="connsiteX37" fmla="*/ 5686 w 4534331"/>
              <a:gd name="connsiteY37" fmla="*/ 5168064 h 5270897"/>
              <a:gd name="connsiteX38" fmla="*/ 11075 w 4534331"/>
              <a:gd name="connsiteY38" fmla="*/ 5104615 h 5270897"/>
              <a:gd name="connsiteX39" fmla="*/ 78405 w 4534331"/>
              <a:gd name="connsiteY39" fmla="*/ 3830343 h 5270897"/>
              <a:gd name="connsiteX40" fmla="*/ 302152 w 4534331"/>
              <a:gd name="connsiteY40" fmla="*/ 0 h 5270897"/>
              <a:gd name="connsiteX41" fmla="*/ 3291735 w 4534331"/>
              <a:gd name="connsiteY41" fmla="*/ 171441 h 5270897"/>
              <a:gd name="connsiteX42" fmla="*/ 4117066 w 4534331"/>
              <a:gd name="connsiteY42" fmla="*/ 226420 h 5270897"/>
              <a:gd name="connsiteX0" fmla="*/ 4488693 w 4534331"/>
              <a:gd name="connsiteY0" fmla="*/ 246796 h 5270897"/>
              <a:gd name="connsiteX1" fmla="*/ 4516455 w 4534331"/>
              <a:gd name="connsiteY1" fmla="*/ 268550 h 5270897"/>
              <a:gd name="connsiteX2" fmla="*/ 4514689 w 4534331"/>
              <a:gd name="connsiteY2" fmla="*/ 300227 h 5270897"/>
              <a:gd name="connsiteX3" fmla="*/ 4517598 w 4534331"/>
              <a:gd name="connsiteY3" fmla="*/ 301940 h 5270897"/>
              <a:gd name="connsiteX4" fmla="*/ 4533956 w 4534331"/>
              <a:gd name="connsiteY4" fmla="*/ 333441 h 5270897"/>
              <a:gd name="connsiteX5" fmla="*/ 4511788 w 4534331"/>
              <a:gd name="connsiteY5" fmla="*/ 390953 h 5270897"/>
              <a:gd name="connsiteX6" fmla="*/ 4508315 w 4534331"/>
              <a:gd name="connsiteY6" fmla="*/ 414519 h 5270897"/>
              <a:gd name="connsiteX7" fmla="*/ 4503231 w 4534331"/>
              <a:gd name="connsiteY7" fmla="*/ 505644 h 5270897"/>
              <a:gd name="connsiteX8" fmla="*/ 4502584 w 4534331"/>
              <a:gd name="connsiteY8" fmla="*/ 551953 h 5270897"/>
              <a:gd name="connsiteX9" fmla="*/ 4499498 w 4534331"/>
              <a:gd name="connsiteY9" fmla="*/ 580350 h 5270897"/>
              <a:gd name="connsiteX10" fmla="*/ 4498831 w 4534331"/>
              <a:gd name="connsiteY10" fmla="*/ 584522 h 5270897"/>
              <a:gd name="connsiteX11" fmla="*/ 4485949 w 4534331"/>
              <a:gd name="connsiteY11" fmla="*/ 815495 h 5270897"/>
              <a:gd name="connsiteX12" fmla="*/ 4487655 w 4534331"/>
              <a:gd name="connsiteY12" fmla="*/ 820318 h 5270897"/>
              <a:gd name="connsiteX13" fmla="*/ 4485513 w 4534331"/>
              <a:gd name="connsiteY13" fmla="*/ 844093 h 5270897"/>
              <a:gd name="connsiteX14" fmla="*/ 4483919 w 4534331"/>
              <a:gd name="connsiteY14" fmla="*/ 851860 h 5270897"/>
              <a:gd name="connsiteX15" fmla="*/ 4477708 w 4534331"/>
              <a:gd name="connsiteY15" fmla="*/ 963230 h 5270897"/>
              <a:gd name="connsiteX16" fmla="*/ 4479776 w 4534331"/>
              <a:gd name="connsiteY16" fmla="*/ 964128 h 5270897"/>
              <a:gd name="connsiteX17" fmla="*/ 4483878 w 4534331"/>
              <a:gd name="connsiteY17" fmla="*/ 1000225 h 5270897"/>
              <a:gd name="connsiteX18" fmla="*/ 4479100 w 4534331"/>
              <a:gd name="connsiteY18" fmla="*/ 1098522 h 5270897"/>
              <a:gd name="connsiteX19" fmla="*/ 4476746 w 4534331"/>
              <a:gd name="connsiteY19" fmla="*/ 1111831 h 5270897"/>
              <a:gd name="connsiteX20" fmla="*/ 4374006 w 4534331"/>
              <a:gd name="connsiteY20" fmla="*/ 1313892 h 5270897"/>
              <a:gd name="connsiteX21" fmla="*/ 846131 w 4534331"/>
              <a:gd name="connsiteY21" fmla="*/ 513049 h 5270897"/>
              <a:gd name="connsiteX22" fmla="*/ 55505 w 4534331"/>
              <a:gd name="connsiteY22" fmla="*/ 5270897 h 5270897"/>
              <a:gd name="connsiteX23" fmla="*/ 0 w 4534331"/>
              <a:gd name="connsiteY23" fmla="*/ 5267834 h 5270897"/>
              <a:gd name="connsiteX24" fmla="*/ 4306 w 4534331"/>
              <a:gd name="connsiteY24" fmla="*/ 5227664 h 5270897"/>
              <a:gd name="connsiteX25" fmla="*/ 8508 w 4534331"/>
              <a:gd name="connsiteY25" fmla="*/ 5221075 h 5270897"/>
              <a:gd name="connsiteX26" fmla="*/ 8776 w 4534331"/>
              <a:gd name="connsiteY26" fmla="*/ 5218335 h 5270897"/>
              <a:gd name="connsiteX27" fmla="*/ 9045 w 4534331"/>
              <a:gd name="connsiteY27" fmla="*/ 5215593 h 5270897"/>
              <a:gd name="connsiteX28" fmla="*/ 9580 w 4534331"/>
              <a:gd name="connsiteY28" fmla="*/ 5210111 h 5270897"/>
              <a:gd name="connsiteX29" fmla="*/ 9266 w 4534331"/>
              <a:gd name="connsiteY29" fmla="*/ 5204221 h 5270897"/>
              <a:gd name="connsiteX30" fmla="*/ 8685 w 4534331"/>
              <a:gd name="connsiteY30" fmla="*/ 5201072 h 5270897"/>
              <a:gd name="connsiteX31" fmla="*/ 8952 w 4534331"/>
              <a:gd name="connsiteY31" fmla="*/ 5198330 h 5270897"/>
              <a:gd name="connsiteX32" fmla="*/ 8638 w 4534331"/>
              <a:gd name="connsiteY32" fmla="*/ 5192440 h 5270897"/>
              <a:gd name="connsiteX33" fmla="*/ 8057 w 4534331"/>
              <a:gd name="connsiteY33" fmla="*/ 5189292 h 5270897"/>
              <a:gd name="connsiteX34" fmla="*/ 7430 w 4534331"/>
              <a:gd name="connsiteY34" fmla="*/ 5177511 h 5270897"/>
              <a:gd name="connsiteX35" fmla="*/ 6848 w 4534331"/>
              <a:gd name="connsiteY35" fmla="*/ 5174363 h 5270897"/>
              <a:gd name="connsiteX36" fmla="*/ 7115 w 4534331"/>
              <a:gd name="connsiteY36" fmla="*/ 5171621 h 5270897"/>
              <a:gd name="connsiteX37" fmla="*/ 5686 w 4534331"/>
              <a:gd name="connsiteY37" fmla="*/ 5168064 h 5270897"/>
              <a:gd name="connsiteX38" fmla="*/ 11075 w 4534331"/>
              <a:gd name="connsiteY38" fmla="*/ 5104615 h 5270897"/>
              <a:gd name="connsiteX39" fmla="*/ 78405 w 4534331"/>
              <a:gd name="connsiteY39" fmla="*/ 3830343 h 5270897"/>
              <a:gd name="connsiteX40" fmla="*/ 302152 w 4534331"/>
              <a:gd name="connsiteY40" fmla="*/ 0 h 5270897"/>
              <a:gd name="connsiteX41" fmla="*/ 3291735 w 4534331"/>
              <a:gd name="connsiteY41" fmla="*/ 171441 h 5270897"/>
              <a:gd name="connsiteX42" fmla="*/ 4117066 w 4534331"/>
              <a:gd name="connsiteY42" fmla="*/ 226420 h 5270897"/>
              <a:gd name="connsiteX43" fmla="*/ 4488693 w 4534331"/>
              <a:gd name="connsiteY43" fmla="*/ 246796 h 5270897"/>
              <a:gd name="connsiteX0" fmla="*/ 4488693 w 4534331"/>
              <a:gd name="connsiteY0" fmla="*/ 246796 h 5270897"/>
              <a:gd name="connsiteX1" fmla="*/ 4516455 w 4534331"/>
              <a:gd name="connsiteY1" fmla="*/ 268550 h 5270897"/>
              <a:gd name="connsiteX2" fmla="*/ 4514689 w 4534331"/>
              <a:gd name="connsiteY2" fmla="*/ 300227 h 5270897"/>
              <a:gd name="connsiteX3" fmla="*/ 4517598 w 4534331"/>
              <a:gd name="connsiteY3" fmla="*/ 301940 h 5270897"/>
              <a:gd name="connsiteX4" fmla="*/ 4533956 w 4534331"/>
              <a:gd name="connsiteY4" fmla="*/ 333441 h 5270897"/>
              <a:gd name="connsiteX5" fmla="*/ 4511788 w 4534331"/>
              <a:gd name="connsiteY5" fmla="*/ 390953 h 5270897"/>
              <a:gd name="connsiteX6" fmla="*/ 4508315 w 4534331"/>
              <a:gd name="connsiteY6" fmla="*/ 414519 h 5270897"/>
              <a:gd name="connsiteX7" fmla="*/ 4503231 w 4534331"/>
              <a:gd name="connsiteY7" fmla="*/ 505644 h 5270897"/>
              <a:gd name="connsiteX8" fmla="*/ 4502584 w 4534331"/>
              <a:gd name="connsiteY8" fmla="*/ 551953 h 5270897"/>
              <a:gd name="connsiteX9" fmla="*/ 4499498 w 4534331"/>
              <a:gd name="connsiteY9" fmla="*/ 580350 h 5270897"/>
              <a:gd name="connsiteX10" fmla="*/ 4498831 w 4534331"/>
              <a:gd name="connsiteY10" fmla="*/ 584522 h 5270897"/>
              <a:gd name="connsiteX11" fmla="*/ 4485949 w 4534331"/>
              <a:gd name="connsiteY11" fmla="*/ 815495 h 5270897"/>
              <a:gd name="connsiteX12" fmla="*/ 4487655 w 4534331"/>
              <a:gd name="connsiteY12" fmla="*/ 820318 h 5270897"/>
              <a:gd name="connsiteX13" fmla="*/ 4485513 w 4534331"/>
              <a:gd name="connsiteY13" fmla="*/ 844093 h 5270897"/>
              <a:gd name="connsiteX14" fmla="*/ 4483919 w 4534331"/>
              <a:gd name="connsiteY14" fmla="*/ 851860 h 5270897"/>
              <a:gd name="connsiteX15" fmla="*/ 4477708 w 4534331"/>
              <a:gd name="connsiteY15" fmla="*/ 963230 h 5270897"/>
              <a:gd name="connsiteX16" fmla="*/ 4479776 w 4534331"/>
              <a:gd name="connsiteY16" fmla="*/ 964128 h 5270897"/>
              <a:gd name="connsiteX17" fmla="*/ 4483878 w 4534331"/>
              <a:gd name="connsiteY17" fmla="*/ 1000225 h 5270897"/>
              <a:gd name="connsiteX18" fmla="*/ 4479100 w 4534331"/>
              <a:gd name="connsiteY18" fmla="*/ 1098522 h 5270897"/>
              <a:gd name="connsiteX19" fmla="*/ 4476746 w 4534331"/>
              <a:gd name="connsiteY19" fmla="*/ 1111831 h 5270897"/>
              <a:gd name="connsiteX20" fmla="*/ 4436394 w 4534331"/>
              <a:gd name="connsiteY20" fmla="*/ 1115065 h 5270897"/>
              <a:gd name="connsiteX21" fmla="*/ 846131 w 4534331"/>
              <a:gd name="connsiteY21" fmla="*/ 513049 h 5270897"/>
              <a:gd name="connsiteX22" fmla="*/ 55505 w 4534331"/>
              <a:gd name="connsiteY22" fmla="*/ 5270897 h 5270897"/>
              <a:gd name="connsiteX23" fmla="*/ 0 w 4534331"/>
              <a:gd name="connsiteY23" fmla="*/ 5267834 h 5270897"/>
              <a:gd name="connsiteX24" fmla="*/ 4306 w 4534331"/>
              <a:gd name="connsiteY24" fmla="*/ 5227664 h 5270897"/>
              <a:gd name="connsiteX25" fmla="*/ 8508 w 4534331"/>
              <a:gd name="connsiteY25" fmla="*/ 5221075 h 5270897"/>
              <a:gd name="connsiteX26" fmla="*/ 8776 w 4534331"/>
              <a:gd name="connsiteY26" fmla="*/ 5218335 h 5270897"/>
              <a:gd name="connsiteX27" fmla="*/ 9045 w 4534331"/>
              <a:gd name="connsiteY27" fmla="*/ 5215593 h 5270897"/>
              <a:gd name="connsiteX28" fmla="*/ 9580 w 4534331"/>
              <a:gd name="connsiteY28" fmla="*/ 5210111 h 5270897"/>
              <a:gd name="connsiteX29" fmla="*/ 9266 w 4534331"/>
              <a:gd name="connsiteY29" fmla="*/ 5204221 h 5270897"/>
              <a:gd name="connsiteX30" fmla="*/ 8685 w 4534331"/>
              <a:gd name="connsiteY30" fmla="*/ 5201072 h 5270897"/>
              <a:gd name="connsiteX31" fmla="*/ 8952 w 4534331"/>
              <a:gd name="connsiteY31" fmla="*/ 5198330 h 5270897"/>
              <a:gd name="connsiteX32" fmla="*/ 8638 w 4534331"/>
              <a:gd name="connsiteY32" fmla="*/ 5192440 h 5270897"/>
              <a:gd name="connsiteX33" fmla="*/ 8057 w 4534331"/>
              <a:gd name="connsiteY33" fmla="*/ 5189292 h 5270897"/>
              <a:gd name="connsiteX34" fmla="*/ 7430 w 4534331"/>
              <a:gd name="connsiteY34" fmla="*/ 5177511 h 5270897"/>
              <a:gd name="connsiteX35" fmla="*/ 6848 w 4534331"/>
              <a:gd name="connsiteY35" fmla="*/ 5174363 h 5270897"/>
              <a:gd name="connsiteX36" fmla="*/ 7115 w 4534331"/>
              <a:gd name="connsiteY36" fmla="*/ 5171621 h 5270897"/>
              <a:gd name="connsiteX37" fmla="*/ 5686 w 4534331"/>
              <a:gd name="connsiteY37" fmla="*/ 5168064 h 5270897"/>
              <a:gd name="connsiteX38" fmla="*/ 11075 w 4534331"/>
              <a:gd name="connsiteY38" fmla="*/ 5104615 h 5270897"/>
              <a:gd name="connsiteX39" fmla="*/ 78405 w 4534331"/>
              <a:gd name="connsiteY39" fmla="*/ 3830343 h 5270897"/>
              <a:gd name="connsiteX40" fmla="*/ 302152 w 4534331"/>
              <a:gd name="connsiteY40" fmla="*/ 0 h 5270897"/>
              <a:gd name="connsiteX41" fmla="*/ 3291735 w 4534331"/>
              <a:gd name="connsiteY41" fmla="*/ 171441 h 5270897"/>
              <a:gd name="connsiteX42" fmla="*/ 4117066 w 4534331"/>
              <a:gd name="connsiteY42" fmla="*/ 226420 h 5270897"/>
              <a:gd name="connsiteX43" fmla="*/ 4488693 w 4534331"/>
              <a:gd name="connsiteY43" fmla="*/ 246796 h 5270897"/>
              <a:gd name="connsiteX0" fmla="*/ 4488693 w 4534331"/>
              <a:gd name="connsiteY0" fmla="*/ 246796 h 5270897"/>
              <a:gd name="connsiteX1" fmla="*/ 4516455 w 4534331"/>
              <a:gd name="connsiteY1" fmla="*/ 268550 h 5270897"/>
              <a:gd name="connsiteX2" fmla="*/ 4514689 w 4534331"/>
              <a:gd name="connsiteY2" fmla="*/ 300227 h 5270897"/>
              <a:gd name="connsiteX3" fmla="*/ 4517598 w 4534331"/>
              <a:gd name="connsiteY3" fmla="*/ 301940 h 5270897"/>
              <a:gd name="connsiteX4" fmla="*/ 4533956 w 4534331"/>
              <a:gd name="connsiteY4" fmla="*/ 333441 h 5270897"/>
              <a:gd name="connsiteX5" fmla="*/ 4511788 w 4534331"/>
              <a:gd name="connsiteY5" fmla="*/ 390953 h 5270897"/>
              <a:gd name="connsiteX6" fmla="*/ 4508315 w 4534331"/>
              <a:gd name="connsiteY6" fmla="*/ 414519 h 5270897"/>
              <a:gd name="connsiteX7" fmla="*/ 4503231 w 4534331"/>
              <a:gd name="connsiteY7" fmla="*/ 505644 h 5270897"/>
              <a:gd name="connsiteX8" fmla="*/ 4502584 w 4534331"/>
              <a:gd name="connsiteY8" fmla="*/ 551953 h 5270897"/>
              <a:gd name="connsiteX9" fmla="*/ 4499498 w 4534331"/>
              <a:gd name="connsiteY9" fmla="*/ 580350 h 5270897"/>
              <a:gd name="connsiteX10" fmla="*/ 4498831 w 4534331"/>
              <a:gd name="connsiteY10" fmla="*/ 584522 h 5270897"/>
              <a:gd name="connsiteX11" fmla="*/ 4485949 w 4534331"/>
              <a:gd name="connsiteY11" fmla="*/ 815495 h 5270897"/>
              <a:gd name="connsiteX12" fmla="*/ 4487655 w 4534331"/>
              <a:gd name="connsiteY12" fmla="*/ 820318 h 5270897"/>
              <a:gd name="connsiteX13" fmla="*/ 4485513 w 4534331"/>
              <a:gd name="connsiteY13" fmla="*/ 844093 h 5270897"/>
              <a:gd name="connsiteX14" fmla="*/ 4483919 w 4534331"/>
              <a:gd name="connsiteY14" fmla="*/ 851860 h 5270897"/>
              <a:gd name="connsiteX15" fmla="*/ 4477708 w 4534331"/>
              <a:gd name="connsiteY15" fmla="*/ 963230 h 5270897"/>
              <a:gd name="connsiteX16" fmla="*/ 4479776 w 4534331"/>
              <a:gd name="connsiteY16" fmla="*/ 964128 h 5270897"/>
              <a:gd name="connsiteX17" fmla="*/ 4483878 w 4534331"/>
              <a:gd name="connsiteY17" fmla="*/ 1000225 h 5270897"/>
              <a:gd name="connsiteX18" fmla="*/ 4479100 w 4534331"/>
              <a:gd name="connsiteY18" fmla="*/ 1098522 h 5270897"/>
              <a:gd name="connsiteX19" fmla="*/ 4476746 w 4534331"/>
              <a:gd name="connsiteY19" fmla="*/ 1111831 h 5270897"/>
              <a:gd name="connsiteX20" fmla="*/ 4436394 w 4534331"/>
              <a:gd name="connsiteY20" fmla="*/ 1115065 h 5270897"/>
              <a:gd name="connsiteX21" fmla="*/ 846855 w 4534331"/>
              <a:gd name="connsiteY21" fmla="*/ 534277 h 5270897"/>
              <a:gd name="connsiteX22" fmla="*/ 55505 w 4534331"/>
              <a:gd name="connsiteY22" fmla="*/ 5270897 h 5270897"/>
              <a:gd name="connsiteX23" fmla="*/ 0 w 4534331"/>
              <a:gd name="connsiteY23" fmla="*/ 5267834 h 5270897"/>
              <a:gd name="connsiteX24" fmla="*/ 4306 w 4534331"/>
              <a:gd name="connsiteY24" fmla="*/ 5227664 h 5270897"/>
              <a:gd name="connsiteX25" fmla="*/ 8508 w 4534331"/>
              <a:gd name="connsiteY25" fmla="*/ 5221075 h 5270897"/>
              <a:gd name="connsiteX26" fmla="*/ 8776 w 4534331"/>
              <a:gd name="connsiteY26" fmla="*/ 5218335 h 5270897"/>
              <a:gd name="connsiteX27" fmla="*/ 9045 w 4534331"/>
              <a:gd name="connsiteY27" fmla="*/ 5215593 h 5270897"/>
              <a:gd name="connsiteX28" fmla="*/ 9580 w 4534331"/>
              <a:gd name="connsiteY28" fmla="*/ 5210111 h 5270897"/>
              <a:gd name="connsiteX29" fmla="*/ 9266 w 4534331"/>
              <a:gd name="connsiteY29" fmla="*/ 5204221 h 5270897"/>
              <a:gd name="connsiteX30" fmla="*/ 8685 w 4534331"/>
              <a:gd name="connsiteY30" fmla="*/ 5201072 h 5270897"/>
              <a:gd name="connsiteX31" fmla="*/ 8952 w 4534331"/>
              <a:gd name="connsiteY31" fmla="*/ 5198330 h 5270897"/>
              <a:gd name="connsiteX32" fmla="*/ 8638 w 4534331"/>
              <a:gd name="connsiteY32" fmla="*/ 5192440 h 5270897"/>
              <a:gd name="connsiteX33" fmla="*/ 8057 w 4534331"/>
              <a:gd name="connsiteY33" fmla="*/ 5189292 h 5270897"/>
              <a:gd name="connsiteX34" fmla="*/ 7430 w 4534331"/>
              <a:gd name="connsiteY34" fmla="*/ 5177511 h 5270897"/>
              <a:gd name="connsiteX35" fmla="*/ 6848 w 4534331"/>
              <a:gd name="connsiteY35" fmla="*/ 5174363 h 5270897"/>
              <a:gd name="connsiteX36" fmla="*/ 7115 w 4534331"/>
              <a:gd name="connsiteY36" fmla="*/ 5171621 h 5270897"/>
              <a:gd name="connsiteX37" fmla="*/ 5686 w 4534331"/>
              <a:gd name="connsiteY37" fmla="*/ 5168064 h 5270897"/>
              <a:gd name="connsiteX38" fmla="*/ 11075 w 4534331"/>
              <a:gd name="connsiteY38" fmla="*/ 5104615 h 5270897"/>
              <a:gd name="connsiteX39" fmla="*/ 78405 w 4534331"/>
              <a:gd name="connsiteY39" fmla="*/ 3830343 h 5270897"/>
              <a:gd name="connsiteX40" fmla="*/ 302152 w 4534331"/>
              <a:gd name="connsiteY40" fmla="*/ 0 h 5270897"/>
              <a:gd name="connsiteX41" fmla="*/ 3291735 w 4534331"/>
              <a:gd name="connsiteY41" fmla="*/ 171441 h 5270897"/>
              <a:gd name="connsiteX42" fmla="*/ 4117066 w 4534331"/>
              <a:gd name="connsiteY42" fmla="*/ 226420 h 5270897"/>
              <a:gd name="connsiteX43" fmla="*/ 4488693 w 4534331"/>
              <a:gd name="connsiteY43" fmla="*/ 246796 h 5270897"/>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9045 w 4534331"/>
              <a:gd name="connsiteY27" fmla="*/ 5207420 h 5262724"/>
              <a:gd name="connsiteX28" fmla="*/ 9580 w 4534331"/>
              <a:gd name="connsiteY28" fmla="*/ 5201938 h 5262724"/>
              <a:gd name="connsiteX29" fmla="*/ 9266 w 4534331"/>
              <a:gd name="connsiteY29" fmla="*/ 5196048 h 5262724"/>
              <a:gd name="connsiteX30" fmla="*/ 8685 w 4534331"/>
              <a:gd name="connsiteY30" fmla="*/ 5192899 h 5262724"/>
              <a:gd name="connsiteX31" fmla="*/ 8952 w 4534331"/>
              <a:gd name="connsiteY31" fmla="*/ 5190157 h 5262724"/>
              <a:gd name="connsiteX32" fmla="*/ 8638 w 4534331"/>
              <a:gd name="connsiteY32" fmla="*/ 5184267 h 5262724"/>
              <a:gd name="connsiteX33" fmla="*/ 8057 w 4534331"/>
              <a:gd name="connsiteY33" fmla="*/ 5181119 h 5262724"/>
              <a:gd name="connsiteX34" fmla="*/ 7430 w 4534331"/>
              <a:gd name="connsiteY34" fmla="*/ 5169338 h 5262724"/>
              <a:gd name="connsiteX35" fmla="*/ 6848 w 4534331"/>
              <a:gd name="connsiteY35" fmla="*/ 5166190 h 5262724"/>
              <a:gd name="connsiteX36" fmla="*/ 7115 w 4534331"/>
              <a:gd name="connsiteY36" fmla="*/ 5163448 h 5262724"/>
              <a:gd name="connsiteX37" fmla="*/ 5686 w 4534331"/>
              <a:gd name="connsiteY37" fmla="*/ 5159891 h 5262724"/>
              <a:gd name="connsiteX38" fmla="*/ 11075 w 4534331"/>
              <a:gd name="connsiteY38" fmla="*/ 5096442 h 5262724"/>
              <a:gd name="connsiteX39" fmla="*/ 78405 w 4534331"/>
              <a:gd name="connsiteY39" fmla="*/ 3822170 h 5262724"/>
              <a:gd name="connsiteX40" fmla="*/ 300639 w 4534331"/>
              <a:gd name="connsiteY40" fmla="*/ 0 h 5262724"/>
              <a:gd name="connsiteX41" fmla="*/ 3291735 w 4534331"/>
              <a:gd name="connsiteY41" fmla="*/ 163268 h 5262724"/>
              <a:gd name="connsiteX42" fmla="*/ 4117066 w 4534331"/>
              <a:gd name="connsiteY42" fmla="*/ 218247 h 5262724"/>
              <a:gd name="connsiteX43" fmla="*/ 4488693 w 4534331"/>
              <a:gd name="connsiteY43"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9045 w 4534331"/>
              <a:gd name="connsiteY27" fmla="*/ 5207420 h 5262724"/>
              <a:gd name="connsiteX28" fmla="*/ 9580 w 4534331"/>
              <a:gd name="connsiteY28" fmla="*/ 5201938 h 5262724"/>
              <a:gd name="connsiteX29" fmla="*/ 9266 w 4534331"/>
              <a:gd name="connsiteY29" fmla="*/ 5196048 h 5262724"/>
              <a:gd name="connsiteX30" fmla="*/ 8685 w 4534331"/>
              <a:gd name="connsiteY30" fmla="*/ 5192899 h 5262724"/>
              <a:gd name="connsiteX31" fmla="*/ 8952 w 4534331"/>
              <a:gd name="connsiteY31" fmla="*/ 5190157 h 5262724"/>
              <a:gd name="connsiteX32" fmla="*/ 8057 w 4534331"/>
              <a:gd name="connsiteY32" fmla="*/ 5181119 h 5262724"/>
              <a:gd name="connsiteX33" fmla="*/ 7430 w 4534331"/>
              <a:gd name="connsiteY33" fmla="*/ 5169338 h 5262724"/>
              <a:gd name="connsiteX34" fmla="*/ 6848 w 4534331"/>
              <a:gd name="connsiteY34" fmla="*/ 5166190 h 5262724"/>
              <a:gd name="connsiteX35" fmla="*/ 7115 w 4534331"/>
              <a:gd name="connsiteY35" fmla="*/ 5163448 h 5262724"/>
              <a:gd name="connsiteX36" fmla="*/ 5686 w 4534331"/>
              <a:gd name="connsiteY36" fmla="*/ 5159891 h 5262724"/>
              <a:gd name="connsiteX37" fmla="*/ 11075 w 4534331"/>
              <a:gd name="connsiteY37" fmla="*/ 5096442 h 5262724"/>
              <a:gd name="connsiteX38" fmla="*/ 78405 w 4534331"/>
              <a:gd name="connsiteY38" fmla="*/ 3822170 h 5262724"/>
              <a:gd name="connsiteX39" fmla="*/ 300639 w 4534331"/>
              <a:gd name="connsiteY39" fmla="*/ 0 h 5262724"/>
              <a:gd name="connsiteX40" fmla="*/ 3291735 w 4534331"/>
              <a:gd name="connsiteY40" fmla="*/ 163268 h 5262724"/>
              <a:gd name="connsiteX41" fmla="*/ 4117066 w 4534331"/>
              <a:gd name="connsiteY41" fmla="*/ 218247 h 5262724"/>
              <a:gd name="connsiteX42" fmla="*/ 4488693 w 4534331"/>
              <a:gd name="connsiteY42"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9045 w 4534331"/>
              <a:gd name="connsiteY27" fmla="*/ 5207420 h 5262724"/>
              <a:gd name="connsiteX28" fmla="*/ 9580 w 4534331"/>
              <a:gd name="connsiteY28" fmla="*/ 5201938 h 5262724"/>
              <a:gd name="connsiteX29" fmla="*/ 9266 w 4534331"/>
              <a:gd name="connsiteY29" fmla="*/ 5196048 h 5262724"/>
              <a:gd name="connsiteX30" fmla="*/ 8685 w 4534331"/>
              <a:gd name="connsiteY30" fmla="*/ 5192899 h 5262724"/>
              <a:gd name="connsiteX31" fmla="*/ 8952 w 4534331"/>
              <a:gd name="connsiteY31" fmla="*/ 5190157 h 5262724"/>
              <a:gd name="connsiteX32" fmla="*/ 7430 w 4534331"/>
              <a:gd name="connsiteY32" fmla="*/ 5169338 h 5262724"/>
              <a:gd name="connsiteX33" fmla="*/ 6848 w 4534331"/>
              <a:gd name="connsiteY33" fmla="*/ 5166190 h 5262724"/>
              <a:gd name="connsiteX34" fmla="*/ 7115 w 4534331"/>
              <a:gd name="connsiteY34" fmla="*/ 5163448 h 5262724"/>
              <a:gd name="connsiteX35" fmla="*/ 5686 w 4534331"/>
              <a:gd name="connsiteY35" fmla="*/ 5159891 h 5262724"/>
              <a:gd name="connsiteX36" fmla="*/ 11075 w 4534331"/>
              <a:gd name="connsiteY36" fmla="*/ 5096442 h 5262724"/>
              <a:gd name="connsiteX37" fmla="*/ 78405 w 4534331"/>
              <a:gd name="connsiteY37" fmla="*/ 3822170 h 5262724"/>
              <a:gd name="connsiteX38" fmla="*/ 300639 w 4534331"/>
              <a:gd name="connsiteY38" fmla="*/ 0 h 5262724"/>
              <a:gd name="connsiteX39" fmla="*/ 3291735 w 4534331"/>
              <a:gd name="connsiteY39" fmla="*/ 163268 h 5262724"/>
              <a:gd name="connsiteX40" fmla="*/ 4117066 w 4534331"/>
              <a:gd name="connsiteY40" fmla="*/ 218247 h 5262724"/>
              <a:gd name="connsiteX41" fmla="*/ 4488693 w 4534331"/>
              <a:gd name="connsiteY41"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9045 w 4534331"/>
              <a:gd name="connsiteY27" fmla="*/ 5207420 h 5262724"/>
              <a:gd name="connsiteX28" fmla="*/ 9580 w 4534331"/>
              <a:gd name="connsiteY28" fmla="*/ 5201938 h 5262724"/>
              <a:gd name="connsiteX29" fmla="*/ 9266 w 4534331"/>
              <a:gd name="connsiteY29" fmla="*/ 5196048 h 5262724"/>
              <a:gd name="connsiteX30" fmla="*/ 8685 w 4534331"/>
              <a:gd name="connsiteY30" fmla="*/ 5192899 h 5262724"/>
              <a:gd name="connsiteX31" fmla="*/ 8952 w 4534331"/>
              <a:gd name="connsiteY31" fmla="*/ 5190157 h 5262724"/>
              <a:gd name="connsiteX32" fmla="*/ 7430 w 4534331"/>
              <a:gd name="connsiteY32" fmla="*/ 5169338 h 5262724"/>
              <a:gd name="connsiteX33" fmla="*/ 6848 w 4534331"/>
              <a:gd name="connsiteY33" fmla="*/ 5166190 h 5262724"/>
              <a:gd name="connsiteX34" fmla="*/ 7115 w 4534331"/>
              <a:gd name="connsiteY34" fmla="*/ 5163448 h 5262724"/>
              <a:gd name="connsiteX35" fmla="*/ 11075 w 4534331"/>
              <a:gd name="connsiteY35" fmla="*/ 5096442 h 5262724"/>
              <a:gd name="connsiteX36" fmla="*/ 78405 w 4534331"/>
              <a:gd name="connsiteY36" fmla="*/ 3822170 h 5262724"/>
              <a:gd name="connsiteX37" fmla="*/ 300639 w 4534331"/>
              <a:gd name="connsiteY37" fmla="*/ 0 h 5262724"/>
              <a:gd name="connsiteX38" fmla="*/ 3291735 w 4534331"/>
              <a:gd name="connsiteY38" fmla="*/ 163268 h 5262724"/>
              <a:gd name="connsiteX39" fmla="*/ 4117066 w 4534331"/>
              <a:gd name="connsiteY39" fmla="*/ 218247 h 5262724"/>
              <a:gd name="connsiteX40" fmla="*/ 4488693 w 4534331"/>
              <a:gd name="connsiteY40"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9045 w 4534331"/>
              <a:gd name="connsiteY27" fmla="*/ 5207420 h 5262724"/>
              <a:gd name="connsiteX28" fmla="*/ 9580 w 4534331"/>
              <a:gd name="connsiteY28" fmla="*/ 5201938 h 5262724"/>
              <a:gd name="connsiteX29" fmla="*/ 9266 w 4534331"/>
              <a:gd name="connsiteY29" fmla="*/ 5196048 h 5262724"/>
              <a:gd name="connsiteX30" fmla="*/ 8685 w 4534331"/>
              <a:gd name="connsiteY30" fmla="*/ 5192899 h 5262724"/>
              <a:gd name="connsiteX31" fmla="*/ 8952 w 4534331"/>
              <a:gd name="connsiteY31" fmla="*/ 5190157 h 5262724"/>
              <a:gd name="connsiteX32" fmla="*/ 7430 w 4534331"/>
              <a:gd name="connsiteY32" fmla="*/ 5169338 h 5262724"/>
              <a:gd name="connsiteX33" fmla="*/ 6848 w 4534331"/>
              <a:gd name="connsiteY33" fmla="*/ 5166190 h 5262724"/>
              <a:gd name="connsiteX34" fmla="*/ 11075 w 4534331"/>
              <a:gd name="connsiteY34" fmla="*/ 5096442 h 5262724"/>
              <a:gd name="connsiteX35" fmla="*/ 78405 w 4534331"/>
              <a:gd name="connsiteY35" fmla="*/ 3822170 h 5262724"/>
              <a:gd name="connsiteX36" fmla="*/ 300639 w 4534331"/>
              <a:gd name="connsiteY36" fmla="*/ 0 h 5262724"/>
              <a:gd name="connsiteX37" fmla="*/ 3291735 w 4534331"/>
              <a:gd name="connsiteY37" fmla="*/ 163268 h 5262724"/>
              <a:gd name="connsiteX38" fmla="*/ 4117066 w 4534331"/>
              <a:gd name="connsiteY38" fmla="*/ 218247 h 5262724"/>
              <a:gd name="connsiteX39" fmla="*/ 4488693 w 4534331"/>
              <a:gd name="connsiteY39"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9045 w 4534331"/>
              <a:gd name="connsiteY27" fmla="*/ 5207420 h 5262724"/>
              <a:gd name="connsiteX28" fmla="*/ 9580 w 4534331"/>
              <a:gd name="connsiteY28" fmla="*/ 5201938 h 5262724"/>
              <a:gd name="connsiteX29" fmla="*/ 9266 w 4534331"/>
              <a:gd name="connsiteY29" fmla="*/ 5196048 h 5262724"/>
              <a:gd name="connsiteX30" fmla="*/ 8685 w 4534331"/>
              <a:gd name="connsiteY30" fmla="*/ 5192899 h 5262724"/>
              <a:gd name="connsiteX31" fmla="*/ 7430 w 4534331"/>
              <a:gd name="connsiteY31" fmla="*/ 5169338 h 5262724"/>
              <a:gd name="connsiteX32" fmla="*/ 6848 w 4534331"/>
              <a:gd name="connsiteY32" fmla="*/ 5166190 h 5262724"/>
              <a:gd name="connsiteX33" fmla="*/ 11075 w 4534331"/>
              <a:gd name="connsiteY33" fmla="*/ 5096442 h 5262724"/>
              <a:gd name="connsiteX34" fmla="*/ 78405 w 4534331"/>
              <a:gd name="connsiteY34" fmla="*/ 3822170 h 5262724"/>
              <a:gd name="connsiteX35" fmla="*/ 300639 w 4534331"/>
              <a:gd name="connsiteY35" fmla="*/ 0 h 5262724"/>
              <a:gd name="connsiteX36" fmla="*/ 3291735 w 4534331"/>
              <a:gd name="connsiteY36" fmla="*/ 163268 h 5262724"/>
              <a:gd name="connsiteX37" fmla="*/ 4117066 w 4534331"/>
              <a:gd name="connsiteY37" fmla="*/ 218247 h 5262724"/>
              <a:gd name="connsiteX38" fmla="*/ 4488693 w 4534331"/>
              <a:gd name="connsiteY38"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9045 w 4534331"/>
              <a:gd name="connsiteY27" fmla="*/ 5207420 h 5262724"/>
              <a:gd name="connsiteX28" fmla="*/ 9580 w 4534331"/>
              <a:gd name="connsiteY28" fmla="*/ 5201938 h 5262724"/>
              <a:gd name="connsiteX29" fmla="*/ 9266 w 4534331"/>
              <a:gd name="connsiteY29" fmla="*/ 5196048 h 5262724"/>
              <a:gd name="connsiteX30" fmla="*/ 7430 w 4534331"/>
              <a:gd name="connsiteY30" fmla="*/ 5169338 h 5262724"/>
              <a:gd name="connsiteX31" fmla="*/ 6848 w 4534331"/>
              <a:gd name="connsiteY31" fmla="*/ 5166190 h 5262724"/>
              <a:gd name="connsiteX32" fmla="*/ 11075 w 4534331"/>
              <a:gd name="connsiteY32" fmla="*/ 5096442 h 5262724"/>
              <a:gd name="connsiteX33" fmla="*/ 78405 w 4534331"/>
              <a:gd name="connsiteY33" fmla="*/ 3822170 h 5262724"/>
              <a:gd name="connsiteX34" fmla="*/ 300639 w 4534331"/>
              <a:gd name="connsiteY34" fmla="*/ 0 h 5262724"/>
              <a:gd name="connsiteX35" fmla="*/ 3291735 w 4534331"/>
              <a:gd name="connsiteY35" fmla="*/ 163268 h 5262724"/>
              <a:gd name="connsiteX36" fmla="*/ 4117066 w 4534331"/>
              <a:gd name="connsiteY36" fmla="*/ 218247 h 5262724"/>
              <a:gd name="connsiteX37" fmla="*/ 4488693 w 4534331"/>
              <a:gd name="connsiteY37"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9045 w 4534331"/>
              <a:gd name="connsiteY27" fmla="*/ 5207420 h 5262724"/>
              <a:gd name="connsiteX28" fmla="*/ 9580 w 4534331"/>
              <a:gd name="connsiteY28" fmla="*/ 5201938 h 5262724"/>
              <a:gd name="connsiteX29" fmla="*/ 7430 w 4534331"/>
              <a:gd name="connsiteY29" fmla="*/ 5169338 h 5262724"/>
              <a:gd name="connsiteX30" fmla="*/ 6848 w 4534331"/>
              <a:gd name="connsiteY30" fmla="*/ 5166190 h 5262724"/>
              <a:gd name="connsiteX31" fmla="*/ 11075 w 4534331"/>
              <a:gd name="connsiteY31" fmla="*/ 5096442 h 5262724"/>
              <a:gd name="connsiteX32" fmla="*/ 78405 w 4534331"/>
              <a:gd name="connsiteY32" fmla="*/ 3822170 h 5262724"/>
              <a:gd name="connsiteX33" fmla="*/ 300639 w 4534331"/>
              <a:gd name="connsiteY33" fmla="*/ 0 h 5262724"/>
              <a:gd name="connsiteX34" fmla="*/ 3291735 w 4534331"/>
              <a:gd name="connsiteY34" fmla="*/ 163268 h 5262724"/>
              <a:gd name="connsiteX35" fmla="*/ 4117066 w 4534331"/>
              <a:gd name="connsiteY35" fmla="*/ 218247 h 5262724"/>
              <a:gd name="connsiteX36" fmla="*/ 4488693 w 4534331"/>
              <a:gd name="connsiteY36"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9045 w 4534331"/>
              <a:gd name="connsiteY27" fmla="*/ 5207420 h 5262724"/>
              <a:gd name="connsiteX28" fmla="*/ 7430 w 4534331"/>
              <a:gd name="connsiteY28" fmla="*/ 5169338 h 5262724"/>
              <a:gd name="connsiteX29" fmla="*/ 6848 w 4534331"/>
              <a:gd name="connsiteY29" fmla="*/ 5166190 h 5262724"/>
              <a:gd name="connsiteX30" fmla="*/ 11075 w 4534331"/>
              <a:gd name="connsiteY30" fmla="*/ 5096442 h 5262724"/>
              <a:gd name="connsiteX31" fmla="*/ 78405 w 4534331"/>
              <a:gd name="connsiteY31" fmla="*/ 3822170 h 5262724"/>
              <a:gd name="connsiteX32" fmla="*/ 300639 w 4534331"/>
              <a:gd name="connsiteY32" fmla="*/ 0 h 5262724"/>
              <a:gd name="connsiteX33" fmla="*/ 3291735 w 4534331"/>
              <a:gd name="connsiteY33" fmla="*/ 163268 h 5262724"/>
              <a:gd name="connsiteX34" fmla="*/ 4117066 w 4534331"/>
              <a:gd name="connsiteY34" fmla="*/ 218247 h 5262724"/>
              <a:gd name="connsiteX35" fmla="*/ 4488693 w 4534331"/>
              <a:gd name="connsiteY35"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7430 w 4534331"/>
              <a:gd name="connsiteY27" fmla="*/ 5169338 h 5262724"/>
              <a:gd name="connsiteX28" fmla="*/ 6848 w 4534331"/>
              <a:gd name="connsiteY28" fmla="*/ 5166190 h 5262724"/>
              <a:gd name="connsiteX29" fmla="*/ 11075 w 4534331"/>
              <a:gd name="connsiteY29" fmla="*/ 5096442 h 5262724"/>
              <a:gd name="connsiteX30" fmla="*/ 78405 w 4534331"/>
              <a:gd name="connsiteY30" fmla="*/ 3822170 h 5262724"/>
              <a:gd name="connsiteX31" fmla="*/ 300639 w 4534331"/>
              <a:gd name="connsiteY31" fmla="*/ 0 h 5262724"/>
              <a:gd name="connsiteX32" fmla="*/ 3291735 w 4534331"/>
              <a:gd name="connsiteY32" fmla="*/ 163268 h 5262724"/>
              <a:gd name="connsiteX33" fmla="*/ 4117066 w 4534331"/>
              <a:gd name="connsiteY33" fmla="*/ 218247 h 5262724"/>
              <a:gd name="connsiteX34" fmla="*/ 4488693 w 4534331"/>
              <a:gd name="connsiteY34"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7430 w 4534331"/>
              <a:gd name="connsiteY26" fmla="*/ 5169338 h 5262724"/>
              <a:gd name="connsiteX27" fmla="*/ 6848 w 4534331"/>
              <a:gd name="connsiteY27" fmla="*/ 5166190 h 5262724"/>
              <a:gd name="connsiteX28" fmla="*/ 11075 w 4534331"/>
              <a:gd name="connsiteY28" fmla="*/ 5096442 h 5262724"/>
              <a:gd name="connsiteX29" fmla="*/ 78405 w 4534331"/>
              <a:gd name="connsiteY29" fmla="*/ 3822170 h 5262724"/>
              <a:gd name="connsiteX30" fmla="*/ 300639 w 4534331"/>
              <a:gd name="connsiteY30" fmla="*/ 0 h 5262724"/>
              <a:gd name="connsiteX31" fmla="*/ 3291735 w 4534331"/>
              <a:gd name="connsiteY31" fmla="*/ 163268 h 5262724"/>
              <a:gd name="connsiteX32" fmla="*/ 4117066 w 4534331"/>
              <a:gd name="connsiteY32" fmla="*/ 218247 h 5262724"/>
              <a:gd name="connsiteX33" fmla="*/ 4488693 w 4534331"/>
              <a:gd name="connsiteY33"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7430 w 4534331"/>
              <a:gd name="connsiteY25" fmla="*/ 5169338 h 5262724"/>
              <a:gd name="connsiteX26" fmla="*/ 6848 w 4534331"/>
              <a:gd name="connsiteY26" fmla="*/ 5166190 h 5262724"/>
              <a:gd name="connsiteX27" fmla="*/ 11075 w 4534331"/>
              <a:gd name="connsiteY27" fmla="*/ 5096442 h 5262724"/>
              <a:gd name="connsiteX28" fmla="*/ 78405 w 4534331"/>
              <a:gd name="connsiteY28" fmla="*/ 3822170 h 5262724"/>
              <a:gd name="connsiteX29" fmla="*/ 300639 w 4534331"/>
              <a:gd name="connsiteY29" fmla="*/ 0 h 5262724"/>
              <a:gd name="connsiteX30" fmla="*/ 3291735 w 4534331"/>
              <a:gd name="connsiteY30" fmla="*/ 163268 h 5262724"/>
              <a:gd name="connsiteX31" fmla="*/ 4117066 w 4534331"/>
              <a:gd name="connsiteY31" fmla="*/ 218247 h 5262724"/>
              <a:gd name="connsiteX32" fmla="*/ 4488693 w 4534331"/>
              <a:gd name="connsiteY32"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7430 w 4534331"/>
              <a:gd name="connsiteY25" fmla="*/ 5169338 h 5262724"/>
              <a:gd name="connsiteX26" fmla="*/ 11075 w 4534331"/>
              <a:gd name="connsiteY26" fmla="*/ 5096442 h 5262724"/>
              <a:gd name="connsiteX27" fmla="*/ 78405 w 4534331"/>
              <a:gd name="connsiteY27" fmla="*/ 3822170 h 5262724"/>
              <a:gd name="connsiteX28" fmla="*/ 300639 w 4534331"/>
              <a:gd name="connsiteY28" fmla="*/ 0 h 5262724"/>
              <a:gd name="connsiteX29" fmla="*/ 3291735 w 4534331"/>
              <a:gd name="connsiteY29" fmla="*/ 163268 h 5262724"/>
              <a:gd name="connsiteX30" fmla="*/ 4117066 w 4534331"/>
              <a:gd name="connsiteY30" fmla="*/ 218247 h 5262724"/>
              <a:gd name="connsiteX31" fmla="*/ 4488693 w 4534331"/>
              <a:gd name="connsiteY31"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11075 w 4534331"/>
              <a:gd name="connsiteY25" fmla="*/ 5096442 h 5262724"/>
              <a:gd name="connsiteX26" fmla="*/ 78405 w 4534331"/>
              <a:gd name="connsiteY26" fmla="*/ 3822170 h 5262724"/>
              <a:gd name="connsiteX27" fmla="*/ 300639 w 4534331"/>
              <a:gd name="connsiteY27" fmla="*/ 0 h 5262724"/>
              <a:gd name="connsiteX28" fmla="*/ 3291735 w 4534331"/>
              <a:gd name="connsiteY28" fmla="*/ 163268 h 5262724"/>
              <a:gd name="connsiteX29" fmla="*/ 4117066 w 4534331"/>
              <a:gd name="connsiteY29" fmla="*/ 218247 h 5262724"/>
              <a:gd name="connsiteX30" fmla="*/ 4488693 w 4534331"/>
              <a:gd name="connsiteY30"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11075 w 4534331"/>
              <a:gd name="connsiteY24" fmla="*/ 5096442 h 5262724"/>
              <a:gd name="connsiteX25" fmla="*/ 78405 w 4534331"/>
              <a:gd name="connsiteY25" fmla="*/ 3822170 h 5262724"/>
              <a:gd name="connsiteX26" fmla="*/ 300639 w 4534331"/>
              <a:gd name="connsiteY26" fmla="*/ 0 h 5262724"/>
              <a:gd name="connsiteX27" fmla="*/ 3291735 w 4534331"/>
              <a:gd name="connsiteY27" fmla="*/ 163268 h 5262724"/>
              <a:gd name="connsiteX28" fmla="*/ 4117066 w 4534331"/>
              <a:gd name="connsiteY28" fmla="*/ 218247 h 5262724"/>
              <a:gd name="connsiteX29" fmla="*/ 4488693 w 4534331"/>
              <a:gd name="connsiteY29"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6847 w 4534331"/>
              <a:gd name="connsiteY24" fmla="*/ 5049278 h 5262724"/>
              <a:gd name="connsiteX25" fmla="*/ 78405 w 4534331"/>
              <a:gd name="connsiteY25" fmla="*/ 3822170 h 5262724"/>
              <a:gd name="connsiteX26" fmla="*/ 300639 w 4534331"/>
              <a:gd name="connsiteY26" fmla="*/ 0 h 5262724"/>
              <a:gd name="connsiteX27" fmla="*/ 3291735 w 4534331"/>
              <a:gd name="connsiteY27" fmla="*/ 163268 h 5262724"/>
              <a:gd name="connsiteX28" fmla="*/ 4117066 w 4534331"/>
              <a:gd name="connsiteY28" fmla="*/ 218247 h 5262724"/>
              <a:gd name="connsiteX29" fmla="*/ 4488693 w 4534331"/>
              <a:gd name="connsiteY29" fmla="*/ 238623 h 5262724"/>
              <a:gd name="connsiteX0" fmla="*/ 4486914 w 4532552"/>
              <a:gd name="connsiteY0" fmla="*/ 238623 h 5262724"/>
              <a:gd name="connsiteX1" fmla="*/ 4514676 w 4532552"/>
              <a:gd name="connsiteY1" fmla="*/ 260377 h 5262724"/>
              <a:gd name="connsiteX2" fmla="*/ 4512910 w 4532552"/>
              <a:gd name="connsiteY2" fmla="*/ 292054 h 5262724"/>
              <a:gd name="connsiteX3" fmla="*/ 4515819 w 4532552"/>
              <a:gd name="connsiteY3" fmla="*/ 293767 h 5262724"/>
              <a:gd name="connsiteX4" fmla="*/ 4532177 w 4532552"/>
              <a:gd name="connsiteY4" fmla="*/ 325268 h 5262724"/>
              <a:gd name="connsiteX5" fmla="*/ 4510009 w 4532552"/>
              <a:gd name="connsiteY5" fmla="*/ 382780 h 5262724"/>
              <a:gd name="connsiteX6" fmla="*/ 4506536 w 4532552"/>
              <a:gd name="connsiteY6" fmla="*/ 406346 h 5262724"/>
              <a:gd name="connsiteX7" fmla="*/ 4501452 w 4532552"/>
              <a:gd name="connsiteY7" fmla="*/ 497471 h 5262724"/>
              <a:gd name="connsiteX8" fmla="*/ 4500805 w 4532552"/>
              <a:gd name="connsiteY8" fmla="*/ 543780 h 5262724"/>
              <a:gd name="connsiteX9" fmla="*/ 4497719 w 4532552"/>
              <a:gd name="connsiteY9" fmla="*/ 572177 h 5262724"/>
              <a:gd name="connsiteX10" fmla="*/ 4497052 w 4532552"/>
              <a:gd name="connsiteY10" fmla="*/ 576349 h 5262724"/>
              <a:gd name="connsiteX11" fmla="*/ 4484170 w 4532552"/>
              <a:gd name="connsiteY11" fmla="*/ 807322 h 5262724"/>
              <a:gd name="connsiteX12" fmla="*/ 4485876 w 4532552"/>
              <a:gd name="connsiteY12" fmla="*/ 812145 h 5262724"/>
              <a:gd name="connsiteX13" fmla="*/ 4483734 w 4532552"/>
              <a:gd name="connsiteY13" fmla="*/ 835920 h 5262724"/>
              <a:gd name="connsiteX14" fmla="*/ 4482140 w 4532552"/>
              <a:gd name="connsiteY14" fmla="*/ 843687 h 5262724"/>
              <a:gd name="connsiteX15" fmla="*/ 4475929 w 4532552"/>
              <a:gd name="connsiteY15" fmla="*/ 955057 h 5262724"/>
              <a:gd name="connsiteX16" fmla="*/ 4477997 w 4532552"/>
              <a:gd name="connsiteY16" fmla="*/ 955955 h 5262724"/>
              <a:gd name="connsiteX17" fmla="*/ 4482099 w 4532552"/>
              <a:gd name="connsiteY17" fmla="*/ 992052 h 5262724"/>
              <a:gd name="connsiteX18" fmla="*/ 4477321 w 4532552"/>
              <a:gd name="connsiteY18" fmla="*/ 1090349 h 5262724"/>
              <a:gd name="connsiteX19" fmla="*/ 4474967 w 4532552"/>
              <a:gd name="connsiteY19" fmla="*/ 1103658 h 5262724"/>
              <a:gd name="connsiteX20" fmla="*/ 4434615 w 4532552"/>
              <a:gd name="connsiteY20" fmla="*/ 1106892 h 5262724"/>
              <a:gd name="connsiteX21" fmla="*/ 845076 w 4532552"/>
              <a:gd name="connsiteY21" fmla="*/ 526104 h 5262724"/>
              <a:gd name="connsiteX22" fmla="*/ 53726 w 4532552"/>
              <a:gd name="connsiteY22" fmla="*/ 5262724 h 5262724"/>
              <a:gd name="connsiteX23" fmla="*/ 0 w 4532552"/>
              <a:gd name="connsiteY23" fmla="*/ 5133379 h 5262724"/>
              <a:gd name="connsiteX24" fmla="*/ 5068 w 4532552"/>
              <a:gd name="connsiteY24" fmla="*/ 5049278 h 5262724"/>
              <a:gd name="connsiteX25" fmla="*/ 76626 w 4532552"/>
              <a:gd name="connsiteY25" fmla="*/ 3822170 h 5262724"/>
              <a:gd name="connsiteX26" fmla="*/ 298860 w 4532552"/>
              <a:gd name="connsiteY26" fmla="*/ 0 h 5262724"/>
              <a:gd name="connsiteX27" fmla="*/ 3289956 w 4532552"/>
              <a:gd name="connsiteY27" fmla="*/ 163268 h 5262724"/>
              <a:gd name="connsiteX28" fmla="*/ 4115287 w 4532552"/>
              <a:gd name="connsiteY28" fmla="*/ 218247 h 5262724"/>
              <a:gd name="connsiteX29" fmla="*/ 4486914 w 4532552"/>
              <a:gd name="connsiteY29" fmla="*/ 238623 h 5262724"/>
              <a:gd name="connsiteX0" fmla="*/ 4486914 w 4532552"/>
              <a:gd name="connsiteY0" fmla="*/ 238623 h 5162437"/>
              <a:gd name="connsiteX1" fmla="*/ 4514676 w 4532552"/>
              <a:gd name="connsiteY1" fmla="*/ 260377 h 5162437"/>
              <a:gd name="connsiteX2" fmla="*/ 4512910 w 4532552"/>
              <a:gd name="connsiteY2" fmla="*/ 292054 h 5162437"/>
              <a:gd name="connsiteX3" fmla="*/ 4515819 w 4532552"/>
              <a:gd name="connsiteY3" fmla="*/ 293767 h 5162437"/>
              <a:gd name="connsiteX4" fmla="*/ 4532177 w 4532552"/>
              <a:gd name="connsiteY4" fmla="*/ 325268 h 5162437"/>
              <a:gd name="connsiteX5" fmla="*/ 4510009 w 4532552"/>
              <a:gd name="connsiteY5" fmla="*/ 382780 h 5162437"/>
              <a:gd name="connsiteX6" fmla="*/ 4506536 w 4532552"/>
              <a:gd name="connsiteY6" fmla="*/ 406346 h 5162437"/>
              <a:gd name="connsiteX7" fmla="*/ 4501452 w 4532552"/>
              <a:gd name="connsiteY7" fmla="*/ 497471 h 5162437"/>
              <a:gd name="connsiteX8" fmla="*/ 4500805 w 4532552"/>
              <a:gd name="connsiteY8" fmla="*/ 543780 h 5162437"/>
              <a:gd name="connsiteX9" fmla="*/ 4497719 w 4532552"/>
              <a:gd name="connsiteY9" fmla="*/ 572177 h 5162437"/>
              <a:gd name="connsiteX10" fmla="*/ 4497052 w 4532552"/>
              <a:gd name="connsiteY10" fmla="*/ 576349 h 5162437"/>
              <a:gd name="connsiteX11" fmla="*/ 4484170 w 4532552"/>
              <a:gd name="connsiteY11" fmla="*/ 807322 h 5162437"/>
              <a:gd name="connsiteX12" fmla="*/ 4485876 w 4532552"/>
              <a:gd name="connsiteY12" fmla="*/ 812145 h 5162437"/>
              <a:gd name="connsiteX13" fmla="*/ 4483734 w 4532552"/>
              <a:gd name="connsiteY13" fmla="*/ 835920 h 5162437"/>
              <a:gd name="connsiteX14" fmla="*/ 4482140 w 4532552"/>
              <a:gd name="connsiteY14" fmla="*/ 843687 h 5162437"/>
              <a:gd name="connsiteX15" fmla="*/ 4475929 w 4532552"/>
              <a:gd name="connsiteY15" fmla="*/ 955057 h 5162437"/>
              <a:gd name="connsiteX16" fmla="*/ 4477997 w 4532552"/>
              <a:gd name="connsiteY16" fmla="*/ 955955 h 5162437"/>
              <a:gd name="connsiteX17" fmla="*/ 4482099 w 4532552"/>
              <a:gd name="connsiteY17" fmla="*/ 992052 h 5162437"/>
              <a:gd name="connsiteX18" fmla="*/ 4477321 w 4532552"/>
              <a:gd name="connsiteY18" fmla="*/ 1090349 h 5162437"/>
              <a:gd name="connsiteX19" fmla="*/ 4474967 w 4532552"/>
              <a:gd name="connsiteY19" fmla="*/ 1103658 h 5162437"/>
              <a:gd name="connsiteX20" fmla="*/ 4434615 w 4532552"/>
              <a:gd name="connsiteY20" fmla="*/ 1106892 h 5162437"/>
              <a:gd name="connsiteX21" fmla="*/ 845076 w 4532552"/>
              <a:gd name="connsiteY21" fmla="*/ 526104 h 5162437"/>
              <a:gd name="connsiteX22" fmla="*/ 59332 w 4532552"/>
              <a:gd name="connsiteY22" fmla="*/ 5162437 h 5162437"/>
              <a:gd name="connsiteX23" fmla="*/ 0 w 4532552"/>
              <a:gd name="connsiteY23" fmla="*/ 5133379 h 5162437"/>
              <a:gd name="connsiteX24" fmla="*/ 5068 w 4532552"/>
              <a:gd name="connsiteY24" fmla="*/ 5049278 h 5162437"/>
              <a:gd name="connsiteX25" fmla="*/ 76626 w 4532552"/>
              <a:gd name="connsiteY25" fmla="*/ 3822170 h 5162437"/>
              <a:gd name="connsiteX26" fmla="*/ 298860 w 4532552"/>
              <a:gd name="connsiteY26" fmla="*/ 0 h 5162437"/>
              <a:gd name="connsiteX27" fmla="*/ 3289956 w 4532552"/>
              <a:gd name="connsiteY27" fmla="*/ 163268 h 5162437"/>
              <a:gd name="connsiteX28" fmla="*/ 4115287 w 4532552"/>
              <a:gd name="connsiteY28" fmla="*/ 218247 h 5162437"/>
              <a:gd name="connsiteX29" fmla="*/ 4486914 w 4532552"/>
              <a:gd name="connsiteY29" fmla="*/ 238623 h 5162437"/>
              <a:gd name="connsiteX0" fmla="*/ 4486914 w 4532552"/>
              <a:gd name="connsiteY0" fmla="*/ 238623 h 5162437"/>
              <a:gd name="connsiteX1" fmla="*/ 4514676 w 4532552"/>
              <a:gd name="connsiteY1" fmla="*/ 260377 h 5162437"/>
              <a:gd name="connsiteX2" fmla="*/ 4512910 w 4532552"/>
              <a:gd name="connsiteY2" fmla="*/ 292054 h 5162437"/>
              <a:gd name="connsiteX3" fmla="*/ 4515819 w 4532552"/>
              <a:gd name="connsiteY3" fmla="*/ 293767 h 5162437"/>
              <a:gd name="connsiteX4" fmla="*/ 4532177 w 4532552"/>
              <a:gd name="connsiteY4" fmla="*/ 325268 h 5162437"/>
              <a:gd name="connsiteX5" fmla="*/ 4510009 w 4532552"/>
              <a:gd name="connsiteY5" fmla="*/ 382780 h 5162437"/>
              <a:gd name="connsiteX6" fmla="*/ 4506536 w 4532552"/>
              <a:gd name="connsiteY6" fmla="*/ 406346 h 5162437"/>
              <a:gd name="connsiteX7" fmla="*/ 4501452 w 4532552"/>
              <a:gd name="connsiteY7" fmla="*/ 497471 h 5162437"/>
              <a:gd name="connsiteX8" fmla="*/ 4500805 w 4532552"/>
              <a:gd name="connsiteY8" fmla="*/ 543780 h 5162437"/>
              <a:gd name="connsiteX9" fmla="*/ 4497719 w 4532552"/>
              <a:gd name="connsiteY9" fmla="*/ 572177 h 5162437"/>
              <a:gd name="connsiteX10" fmla="*/ 4497052 w 4532552"/>
              <a:gd name="connsiteY10" fmla="*/ 576349 h 5162437"/>
              <a:gd name="connsiteX11" fmla="*/ 4484170 w 4532552"/>
              <a:gd name="connsiteY11" fmla="*/ 807322 h 5162437"/>
              <a:gd name="connsiteX12" fmla="*/ 4485876 w 4532552"/>
              <a:gd name="connsiteY12" fmla="*/ 812145 h 5162437"/>
              <a:gd name="connsiteX13" fmla="*/ 4483734 w 4532552"/>
              <a:gd name="connsiteY13" fmla="*/ 835920 h 5162437"/>
              <a:gd name="connsiteX14" fmla="*/ 4482140 w 4532552"/>
              <a:gd name="connsiteY14" fmla="*/ 843687 h 5162437"/>
              <a:gd name="connsiteX15" fmla="*/ 4475929 w 4532552"/>
              <a:gd name="connsiteY15" fmla="*/ 955057 h 5162437"/>
              <a:gd name="connsiteX16" fmla="*/ 4477997 w 4532552"/>
              <a:gd name="connsiteY16" fmla="*/ 955955 h 5162437"/>
              <a:gd name="connsiteX17" fmla="*/ 4482099 w 4532552"/>
              <a:gd name="connsiteY17" fmla="*/ 992052 h 5162437"/>
              <a:gd name="connsiteX18" fmla="*/ 4477321 w 4532552"/>
              <a:gd name="connsiteY18" fmla="*/ 1090349 h 5162437"/>
              <a:gd name="connsiteX19" fmla="*/ 4474967 w 4532552"/>
              <a:gd name="connsiteY19" fmla="*/ 1103658 h 5162437"/>
              <a:gd name="connsiteX20" fmla="*/ 4434615 w 4532552"/>
              <a:gd name="connsiteY20" fmla="*/ 1106892 h 5162437"/>
              <a:gd name="connsiteX21" fmla="*/ 845076 w 4532552"/>
              <a:gd name="connsiteY21" fmla="*/ 526104 h 5162437"/>
              <a:gd name="connsiteX22" fmla="*/ 59332 w 4532552"/>
              <a:gd name="connsiteY22" fmla="*/ 5162437 h 5162437"/>
              <a:gd name="connsiteX23" fmla="*/ 0 w 4532552"/>
              <a:gd name="connsiteY23" fmla="*/ 5133379 h 5162437"/>
              <a:gd name="connsiteX24" fmla="*/ 5068 w 4532552"/>
              <a:gd name="connsiteY24" fmla="*/ 5049278 h 5162437"/>
              <a:gd name="connsiteX25" fmla="*/ 69774 w 4532552"/>
              <a:gd name="connsiteY25" fmla="*/ 3812518 h 5162437"/>
              <a:gd name="connsiteX26" fmla="*/ 298860 w 4532552"/>
              <a:gd name="connsiteY26" fmla="*/ 0 h 5162437"/>
              <a:gd name="connsiteX27" fmla="*/ 3289956 w 4532552"/>
              <a:gd name="connsiteY27" fmla="*/ 163268 h 5162437"/>
              <a:gd name="connsiteX28" fmla="*/ 4115287 w 4532552"/>
              <a:gd name="connsiteY28" fmla="*/ 218247 h 5162437"/>
              <a:gd name="connsiteX29" fmla="*/ 4486914 w 4532552"/>
              <a:gd name="connsiteY29" fmla="*/ 238623 h 5162437"/>
              <a:gd name="connsiteX0" fmla="*/ 4486914 w 4532552"/>
              <a:gd name="connsiteY0" fmla="*/ 238623 h 5162437"/>
              <a:gd name="connsiteX1" fmla="*/ 4514676 w 4532552"/>
              <a:gd name="connsiteY1" fmla="*/ 260377 h 5162437"/>
              <a:gd name="connsiteX2" fmla="*/ 4512910 w 4532552"/>
              <a:gd name="connsiteY2" fmla="*/ 292054 h 5162437"/>
              <a:gd name="connsiteX3" fmla="*/ 4515819 w 4532552"/>
              <a:gd name="connsiteY3" fmla="*/ 293767 h 5162437"/>
              <a:gd name="connsiteX4" fmla="*/ 4532177 w 4532552"/>
              <a:gd name="connsiteY4" fmla="*/ 325268 h 5162437"/>
              <a:gd name="connsiteX5" fmla="*/ 4510009 w 4532552"/>
              <a:gd name="connsiteY5" fmla="*/ 382780 h 5162437"/>
              <a:gd name="connsiteX6" fmla="*/ 4506536 w 4532552"/>
              <a:gd name="connsiteY6" fmla="*/ 406346 h 5162437"/>
              <a:gd name="connsiteX7" fmla="*/ 4501452 w 4532552"/>
              <a:gd name="connsiteY7" fmla="*/ 497471 h 5162437"/>
              <a:gd name="connsiteX8" fmla="*/ 4500805 w 4532552"/>
              <a:gd name="connsiteY8" fmla="*/ 543780 h 5162437"/>
              <a:gd name="connsiteX9" fmla="*/ 4497719 w 4532552"/>
              <a:gd name="connsiteY9" fmla="*/ 572177 h 5162437"/>
              <a:gd name="connsiteX10" fmla="*/ 4497052 w 4532552"/>
              <a:gd name="connsiteY10" fmla="*/ 576349 h 5162437"/>
              <a:gd name="connsiteX11" fmla="*/ 4484170 w 4532552"/>
              <a:gd name="connsiteY11" fmla="*/ 807322 h 5162437"/>
              <a:gd name="connsiteX12" fmla="*/ 4485876 w 4532552"/>
              <a:gd name="connsiteY12" fmla="*/ 812145 h 5162437"/>
              <a:gd name="connsiteX13" fmla="*/ 4483734 w 4532552"/>
              <a:gd name="connsiteY13" fmla="*/ 835920 h 5162437"/>
              <a:gd name="connsiteX14" fmla="*/ 4482140 w 4532552"/>
              <a:gd name="connsiteY14" fmla="*/ 843687 h 5162437"/>
              <a:gd name="connsiteX15" fmla="*/ 4475929 w 4532552"/>
              <a:gd name="connsiteY15" fmla="*/ 955057 h 5162437"/>
              <a:gd name="connsiteX16" fmla="*/ 4477997 w 4532552"/>
              <a:gd name="connsiteY16" fmla="*/ 955955 h 5162437"/>
              <a:gd name="connsiteX17" fmla="*/ 4482099 w 4532552"/>
              <a:gd name="connsiteY17" fmla="*/ 992052 h 5162437"/>
              <a:gd name="connsiteX18" fmla="*/ 4477321 w 4532552"/>
              <a:gd name="connsiteY18" fmla="*/ 1090349 h 5162437"/>
              <a:gd name="connsiteX19" fmla="*/ 4474967 w 4532552"/>
              <a:gd name="connsiteY19" fmla="*/ 1103658 h 5162437"/>
              <a:gd name="connsiteX20" fmla="*/ 4434615 w 4532552"/>
              <a:gd name="connsiteY20" fmla="*/ 1106892 h 5162437"/>
              <a:gd name="connsiteX21" fmla="*/ 850015 w 4532552"/>
              <a:gd name="connsiteY21" fmla="*/ 522756 h 5162437"/>
              <a:gd name="connsiteX22" fmla="*/ 59332 w 4532552"/>
              <a:gd name="connsiteY22" fmla="*/ 5162437 h 5162437"/>
              <a:gd name="connsiteX23" fmla="*/ 0 w 4532552"/>
              <a:gd name="connsiteY23" fmla="*/ 5133379 h 5162437"/>
              <a:gd name="connsiteX24" fmla="*/ 5068 w 4532552"/>
              <a:gd name="connsiteY24" fmla="*/ 5049278 h 5162437"/>
              <a:gd name="connsiteX25" fmla="*/ 69774 w 4532552"/>
              <a:gd name="connsiteY25" fmla="*/ 3812518 h 5162437"/>
              <a:gd name="connsiteX26" fmla="*/ 298860 w 4532552"/>
              <a:gd name="connsiteY26" fmla="*/ 0 h 5162437"/>
              <a:gd name="connsiteX27" fmla="*/ 3289956 w 4532552"/>
              <a:gd name="connsiteY27" fmla="*/ 163268 h 5162437"/>
              <a:gd name="connsiteX28" fmla="*/ 4115287 w 4532552"/>
              <a:gd name="connsiteY28" fmla="*/ 218247 h 5162437"/>
              <a:gd name="connsiteX29" fmla="*/ 4486914 w 4532552"/>
              <a:gd name="connsiteY29" fmla="*/ 238623 h 5162437"/>
              <a:gd name="connsiteX0" fmla="*/ 4486914 w 4532552"/>
              <a:gd name="connsiteY0" fmla="*/ 238623 h 5162437"/>
              <a:gd name="connsiteX1" fmla="*/ 4514676 w 4532552"/>
              <a:gd name="connsiteY1" fmla="*/ 260377 h 5162437"/>
              <a:gd name="connsiteX2" fmla="*/ 4512910 w 4532552"/>
              <a:gd name="connsiteY2" fmla="*/ 292054 h 5162437"/>
              <a:gd name="connsiteX3" fmla="*/ 4515819 w 4532552"/>
              <a:gd name="connsiteY3" fmla="*/ 293767 h 5162437"/>
              <a:gd name="connsiteX4" fmla="*/ 4532177 w 4532552"/>
              <a:gd name="connsiteY4" fmla="*/ 325268 h 5162437"/>
              <a:gd name="connsiteX5" fmla="*/ 4510009 w 4532552"/>
              <a:gd name="connsiteY5" fmla="*/ 382780 h 5162437"/>
              <a:gd name="connsiteX6" fmla="*/ 4506536 w 4532552"/>
              <a:gd name="connsiteY6" fmla="*/ 406346 h 5162437"/>
              <a:gd name="connsiteX7" fmla="*/ 4501452 w 4532552"/>
              <a:gd name="connsiteY7" fmla="*/ 497471 h 5162437"/>
              <a:gd name="connsiteX8" fmla="*/ 4500805 w 4532552"/>
              <a:gd name="connsiteY8" fmla="*/ 543780 h 5162437"/>
              <a:gd name="connsiteX9" fmla="*/ 4497719 w 4532552"/>
              <a:gd name="connsiteY9" fmla="*/ 572177 h 5162437"/>
              <a:gd name="connsiteX10" fmla="*/ 4497052 w 4532552"/>
              <a:gd name="connsiteY10" fmla="*/ 576349 h 5162437"/>
              <a:gd name="connsiteX11" fmla="*/ 4484170 w 4532552"/>
              <a:gd name="connsiteY11" fmla="*/ 807322 h 5162437"/>
              <a:gd name="connsiteX12" fmla="*/ 4485876 w 4532552"/>
              <a:gd name="connsiteY12" fmla="*/ 812145 h 5162437"/>
              <a:gd name="connsiteX13" fmla="*/ 4483734 w 4532552"/>
              <a:gd name="connsiteY13" fmla="*/ 835920 h 5162437"/>
              <a:gd name="connsiteX14" fmla="*/ 4482140 w 4532552"/>
              <a:gd name="connsiteY14" fmla="*/ 843687 h 5162437"/>
              <a:gd name="connsiteX15" fmla="*/ 4475929 w 4532552"/>
              <a:gd name="connsiteY15" fmla="*/ 955057 h 5162437"/>
              <a:gd name="connsiteX16" fmla="*/ 4477997 w 4532552"/>
              <a:gd name="connsiteY16" fmla="*/ 955955 h 5162437"/>
              <a:gd name="connsiteX17" fmla="*/ 4482099 w 4532552"/>
              <a:gd name="connsiteY17" fmla="*/ 992052 h 5162437"/>
              <a:gd name="connsiteX18" fmla="*/ 4477321 w 4532552"/>
              <a:gd name="connsiteY18" fmla="*/ 1090349 h 5162437"/>
              <a:gd name="connsiteX19" fmla="*/ 4474967 w 4532552"/>
              <a:gd name="connsiteY19" fmla="*/ 1103658 h 5162437"/>
              <a:gd name="connsiteX20" fmla="*/ 4435372 w 4532552"/>
              <a:gd name="connsiteY20" fmla="*/ 1102807 h 5162437"/>
              <a:gd name="connsiteX21" fmla="*/ 850015 w 4532552"/>
              <a:gd name="connsiteY21" fmla="*/ 522756 h 5162437"/>
              <a:gd name="connsiteX22" fmla="*/ 59332 w 4532552"/>
              <a:gd name="connsiteY22" fmla="*/ 5162437 h 5162437"/>
              <a:gd name="connsiteX23" fmla="*/ 0 w 4532552"/>
              <a:gd name="connsiteY23" fmla="*/ 5133379 h 5162437"/>
              <a:gd name="connsiteX24" fmla="*/ 5068 w 4532552"/>
              <a:gd name="connsiteY24" fmla="*/ 5049278 h 5162437"/>
              <a:gd name="connsiteX25" fmla="*/ 69774 w 4532552"/>
              <a:gd name="connsiteY25" fmla="*/ 3812518 h 5162437"/>
              <a:gd name="connsiteX26" fmla="*/ 298860 w 4532552"/>
              <a:gd name="connsiteY26" fmla="*/ 0 h 5162437"/>
              <a:gd name="connsiteX27" fmla="*/ 3289956 w 4532552"/>
              <a:gd name="connsiteY27" fmla="*/ 163268 h 5162437"/>
              <a:gd name="connsiteX28" fmla="*/ 4115287 w 4532552"/>
              <a:gd name="connsiteY28" fmla="*/ 218247 h 5162437"/>
              <a:gd name="connsiteX29" fmla="*/ 4486914 w 4532552"/>
              <a:gd name="connsiteY29" fmla="*/ 238623 h 5162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532552" h="5162437">
                <a:moveTo>
                  <a:pt x="4486914" y="238623"/>
                </a:moveTo>
                <a:lnTo>
                  <a:pt x="4514676" y="260377"/>
                </a:lnTo>
                <a:cubicBezTo>
                  <a:pt x="4514088" y="270937"/>
                  <a:pt x="4513499" y="281495"/>
                  <a:pt x="4512910" y="292054"/>
                </a:cubicBezTo>
                <a:lnTo>
                  <a:pt x="4515819" y="293767"/>
                </a:lnTo>
                <a:cubicBezTo>
                  <a:pt x="4525377" y="295470"/>
                  <a:pt x="4534537" y="282474"/>
                  <a:pt x="4532177" y="325268"/>
                </a:cubicBezTo>
                <a:cubicBezTo>
                  <a:pt x="4521581" y="345709"/>
                  <a:pt x="4514596" y="364640"/>
                  <a:pt x="4510009" y="382780"/>
                </a:cubicBezTo>
                <a:lnTo>
                  <a:pt x="4506536" y="406346"/>
                </a:lnTo>
                <a:lnTo>
                  <a:pt x="4501452" y="497471"/>
                </a:lnTo>
                <a:cubicBezTo>
                  <a:pt x="4501236" y="512907"/>
                  <a:pt x="4501021" y="528344"/>
                  <a:pt x="4500805" y="543780"/>
                </a:cubicBezTo>
                <a:cubicBezTo>
                  <a:pt x="4500535" y="548693"/>
                  <a:pt x="4499446" y="559198"/>
                  <a:pt x="4497719" y="572177"/>
                </a:cubicBezTo>
                <a:cubicBezTo>
                  <a:pt x="4497497" y="573568"/>
                  <a:pt x="4497274" y="574958"/>
                  <a:pt x="4497052" y="576349"/>
                </a:cubicBezTo>
                <a:lnTo>
                  <a:pt x="4484170" y="807322"/>
                </a:lnTo>
                <a:lnTo>
                  <a:pt x="4485876" y="812145"/>
                </a:lnTo>
                <a:cubicBezTo>
                  <a:pt x="4486375" y="819672"/>
                  <a:pt x="4485299" y="827715"/>
                  <a:pt x="4483734" y="835920"/>
                </a:cubicBezTo>
                <a:lnTo>
                  <a:pt x="4482140" y="843687"/>
                </a:lnTo>
                <a:lnTo>
                  <a:pt x="4475929" y="955057"/>
                </a:lnTo>
                <a:lnTo>
                  <a:pt x="4477997" y="955955"/>
                </a:lnTo>
                <a:cubicBezTo>
                  <a:pt x="4479432" y="962298"/>
                  <a:pt x="4482211" y="969654"/>
                  <a:pt x="4482099" y="992052"/>
                </a:cubicBezTo>
                <a:cubicBezTo>
                  <a:pt x="4471306" y="1019290"/>
                  <a:pt x="4491677" y="1056551"/>
                  <a:pt x="4477321" y="1090349"/>
                </a:cubicBezTo>
                <a:cubicBezTo>
                  <a:pt x="4476393" y="1093457"/>
                  <a:pt x="4475579" y="1098191"/>
                  <a:pt x="4474967" y="1103658"/>
                </a:cubicBezTo>
                <a:lnTo>
                  <a:pt x="4435372" y="1102807"/>
                </a:lnTo>
                <a:lnTo>
                  <a:pt x="850015" y="522756"/>
                </a:lnTo>
                <a:lnTo>
                  <a:pt x="59332" y="5162437"/>
                </a:lnTo>
                <a:lnTo>
                  <a:pt x="0" y="5133379"/>
                </a:lnTo>
                <a:lnTo>
                  <a:pt x="5068" y="5049278"/>
                </a:lnTo>
                <a:lnTo>
                  <a:pt x="69774" y="3812518"/>
                </a:lnTo>
                <a:cubicBezTo>
                  <a:pt x="144356" y="2535737"/>
                  <a:pt x="224278" y="1276781"/>
                  <a:pt x="298860" y="0"/>
                </a:cubicBezTo>
                <a:cubicBezTo>
                  <a:pt x="622244" y="31145"/>
                  <a:pt x="2654137" y="125531"/>
                  <a:pt x="3289956" y="163268"/>
                </a:cubicBezTo>
                <a:lnTo>
                  <a:pt x="4115287" y="218247"/>
                </a:lnTo>
                <a:lnTo>
                  <a:pt x="4486914" y="238623"/>
                </a:lnTo>
                <a:close/>
              </a:path>
            </a:pathLst>
          </a:custGeom>
          <a:solidFill>
            <a:srgbClr val="000000">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Shape 60">
            <a:extLst>
              <a:ext uri="{FF2B5EF4-FFF2-40B4-BE49-F238E27FC236}">
                <a16:creationId xmlns:a16="http://schemas.microsoft.com/office/drawing/2014/main" id="{20A91793-0277-492A-B660-A4552523FF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986505">
            <a:off x="1985843" y="-199894"/>
            <a:ext cx="444795" cy="1516353"/>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4">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Shape 62">
            <a:extLst>
              <a:ext uri="{FF2B5EF4-FFF2-40B4-BE49-F238E27FC236}">
                <a16:creationId xmlns:a16="http://schemas.microsoft.com/office/drawing/2014/main" id="{34AB576D-6365-43AE-BA89-60F933D6C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51018">
            <a:off x="1232395" y="1203837"/>
            <a:ext cx="4099496" cy="5072884"/>
          </a:xfrm>
          <a:custGeom>
            <a:avLst/>
            <a:gdLst>
              <a:gd name="connsiteX0" fmla="*/ 127458 w 4457507"/>
              <a:gd name="connsiteY0" fmla="*/ 103043 h 5515902"/>
              <a:gd name="connsiteX1" fmla="*/ 118742 w 4457507"/>
              <a:gd name="connsiteY1" fmla="*/ 3939905 h 5515902"/>
              <a:gd name="connsiteX2" fmla="*/ 122936 w 4457507"/>
              <a:gd name="connsiteY2" fmla="*/ 5215949 h 5515902"/>
              <a:gd name="connsiteX3" fmla="*/ 121112 w 4457507"/>
              <a:gd name="connsiteY3" fmla="*/ 5279599 h 5515902"/>
              <a:gd name="connsiteX4" fmla="*/ 122738 w 4457507"/>
              <a:gd name="connsiteY4" fmla="*/ 5283070 h 5515902"/>
              <a:gd name="connsiteX5" fmla="*/ 122625 w 4457507"/>
              <a:gd name="connsiteY5" fmla="*/ 5285823 h 5515902"/>
              <a:gd name="connsiteX6" fmla="*/ 123382 w 4457507"/>
              <a:gd name="connsiteY6" fmla="*/ 5288933 h 5515902"/>
              <a:gd name="connsiteX7" fmla="*/ 124669 w 4457507"/>
              <a:gd name="connsiteY7" fmla="*/ 5300661 h 5515902"/>
              <a:gd name="connsiteX8" fmla="*/ 125425 w 4457507"/>
              <a:gd name="connsiteY8" fmla="*/ 5303772 h 5515902"/>
              <a:gd name="connsiteX9" fmla="*/ 126069 w 4457507"/>
              <a:gd name="connsiteY9" fmla="*/ 5309635 h 5515902"/>
              <a:gd name="connsiteX10" fmla="*/ 125955 w 4457507"/>
              <a:gd name="connsiteY10" fmla="*/ 5312388 h 5515902"/>
              <a:gd name="connsiteX11" fmla="*/ 126712 w 4457507"/>
              <a:gd name="connsiteY11" fmla="*/ 5315499 h 5515902"/>
              <a:gd name="connsiteX12" fmla="*/ 127356 w 4457507"/>
              <a:gd name="connsiteY12" fmla="*/ 5321362 h 5515902"/>
              <a:gd name="connsiteX13" fmla="*/ 127129 w 4457507"/>
              <a:gd name="connsiteY13" fmla="*/ 5326866 h 5515902"/>
              <a:gd name="connsiteX14" fmla="*/ 127014 w 4457507"/>
              <a:gd name="connsiteY14" fmla="*/ 5329618 h 5515902"/>
              <a:gd name="connsiteX15" fmla="*/ 126900 w 4457507"/>
              <a:gd name="connsiteY15" fmla="*/ 5332368 h 5515902"/>
              <a:gd name="connsiteX16" fmla="*/ 123074 w 4457507"/>
              <a:gd name="connsiteY16" fmla="*/ 5339183 h 5515902"/>
              <a:gd name="connsiteX17" fmla="*/ 121026 w 4457507"/>
              <a:gd name="connsiteY17" fmla="*/ 5379531 h 5515902"/>
              <a:gd name="connsiteX18" fmla="*/ 430537 w 4457507"/>
              <a:gd name="connsiteY18" fmla="*/ 5379238 h 5515902"/>
              <a:gd name="connsiteX19" fmla="*/ 4355361 w 4457507"/>
              <a:gd name="connsiteY19" fmla="*/ 5411414 h 5515902"/>
              <a:gd name="connsiteX20" fmla="*/ 4355306 w 4457507"/>
              <a:gd name="connsiteY20" fmla="*/ 5349018 h 5515902"/>
              <a:gd name="connsiteX21" fmla="*/ 4359780 w 4457507"/>
              <a:gd name="connsiteY21" fmla="*/ 5346069 h 5515902"/>
              <a:gd name="connsiteX22" fmla="*/ 4376306 w 4457507"/>
              <a:gd name="connsiteY22" fmla="*/ 5310763 h 5515902"/>
              <a:gd name="connsiteX23" fmla="*/ 4367882 w 4457507"/>
              <a:gd name="connsiteY23" fmla="*/ 5211003 h 5515902"/>
              <a:gd name="connsiteX24" fmla="*/ 4362441 w 4457507"/>
              <a:gd name="connsiteY24" fmla="*/ 5176871 h 5515902"/>
              <a:gd name="connsiteX25" fmla="*/ 4355121 w 4457507"/>
              <a:gd name="connsiteY25" fmla="*/ 5140605 h 5515902"/>
              <a:gd name="connsiteX26" fmla="*/ 4353716 w 4457507"/>
              <a:gd name="connsiteY26" fmla="*/ 3503001 h 5515902"/>
              <a:gd name="connsiteX27" fmla="*/ 4355640 w 4457507"/>
              <a:gd name="connsiteY27" fmla="*/ 3340314 h 5515902"/>
              <a:gd name="connsiteX28" fmla="*/ 4354169 w 4457507"/>
              <a:gd name="connsiteY28" fmla="*/ 3086943 h 5515902"/>
              <a:gd name="connsiteX29" fmla="*/ 4350863 w 4457507"/>
              <a:gd name="connsiteY29" fmla="*/ 2031604 h 5515902"/>
              <a:gd name="connsiteX30" fmla="*/ 4355379 w 4457507"/>
              <a:gd name="connsiteY30" fmla="*/ 1981807 h 5515902"/>
              <a:gd name="connsiteX31" fmla="*/ 4362696 w 4457507"/>
              <a:gd name="connsiteY31" fmla="*/ 1931205 h 5515902"/>
              <a:gd name="connsiteX32" fmla="*/ 4366817 w 4457507"/>
              <a:gd name="connsiteY32" fmla="*/ 1920397 h 5515902"/>
              <a:gd name="connsiteX33" fmla="*/ 4363276 w 4457507"/>
              <a:gd name="connsiteY33" fmla="*/ 1907788 h 5515902"/>
              <a:gd name="connsiteX34" fmla="*/ 4359810 w 4457507"/>
              <a:gd name="connsiteY34" fmla="*/ 1904041 h 5515902"/>
              <a:gd name="connsiteX35" fmla="*/ 4366646 w 4457507"/>
              <a:gd name="connsiteY35" fmla="*/ 1863789 h 5515902"/>
              <a:gd name="connsiteX36" fmla="*/ 4366834 w 4457507"/>
              <a:gd name="connsiteY36" fmla="*/ 1858923 h 5515902"/>
              <a:gd name="connsiteX37" fmla="*/ 4365829 w 4457507"/>
              <a:gd name="connsiteY37" fmla="*/ 1825376 h 5515902"/>
              <a:gd name="connsiteX38" fmla="*/ 4360756 w 4457507"/>
              <a:gd name="connsiteY38" fmla="*/ 1775480 h 5515902"/>
              <a:gd name="connsiteX39" fmla="*/ 4350764 w 4457507"/>
              <a:gd name="connsiteY39" fmla="*/ 1751897 h 5515902"/>
              <a:gd name="connsiteX40" fmla="*/ 4350710 w 4457507"/>
              <a:gd name="connsiteY40" fmla="*/ 1599932 h 5515902"/>
              <a:gd name="connsiteX41" fmla="*/ 4352750 w 4457507"/>
              <a:gd name="connsiteY41" fmla="*/ 1599691 h 5515902"/>
              <a:gd name="connsiteX42" fmla="*/ 4362203 w 4457507"/>
              <a:gd name="connsiteY42" fmla="*/ 1564293 h 5515902"/>
              <a:gd name="connsiteX43" fmla="*/ 4359725 w 4457507"/>
              <a:gd name="connsiteY43" fmla="*/ 1546992 h 5515902"/>
              <a:gd name="connsiteX44" fmla="*/ 4359144 w 4457507"/>
              <a:gd name="connsiteY44" fmla="*/ 1543968 h 5515902"/>
              <a:gd name="connsiteX45" fmla="*/ 4360158 w 4457507"/>
              <a:gd name="connsiteY45" fmla="*/ 1532722 h 5515902"/>
              <a:gd name="connsiteX46" fmla="*/ 4356271 w 4457507"/>
              <a:gd name="connsiteY46" fmla="*/ 1528488 h 5515902"/>
              <a:gd name="connsiteX47" fmla="*/ 4357838 w 4457507"/>
              <a:gd name="connsiteY47" fmla="*/ 1490397 h 5515902"/>
              <a:gd name="connsiteX48" fmla="*/ 4368153 w 4457507"/>
              <a:gd name="connsiteY48" fmla="*/ 1417799 h 5515902"/>
              <a:gd name="connsiteX49" fmla="*/ 4372393 w 4457507"/>
              <a:gd name="connsiteY49" fmla="*/ 1406611 h 5515902"/>
              <a:gd name="connsiteX50" fmla="*/ 4379105 w 4457507"/>
              <a:gd name="connsiteY50" fmla="*/ 1332589 h 5515902"/>
              <a:gd name="connsiteX51" fmla="*/ 4386422 w 4457507"/>
              <a:gd name="connsiteY51" fmla="*/ 1281989 h 5515902"/>
              <a:gd name="connsiteX52" fmla="*/ 4390544 w 4457507"/>
              <a:gd name="connsiteY52" fmla="*/ 1271180 h 5515902"/>
              <a:gd name="connsiteX53" fmla="*/ 4387002 w 4457507"/>
              <a:gd name="connsiteY53" fmla="*/ 1258572 h 5515902"/>
              <a:gd name="connsiteX54" fmla="*/ 4383536 w 4457507"/>
              <a:gd name="connsiteY54" fmla="*/ 1254825 h 5515902"/>
              <a:gd name="connsiteX55" fmla="*/ 4390372 w 4457507"/>
              <a:gd name="connsiteY55" fmla="*/ 1214574 h 5515902"/>
              <a:gd name="connsiteX56" fmla="*/ 4390560 w 4457507"/>
              <a:gd name="connsiteY56" fmla="*/ 1209707 h 5515902"/>
              <a:gd name="connsiteX57" fmla="*/ 4389554 w 4457507"/>
              <a:gd name="connsiteY57" fmla="*/ 1176159 h 5515902"/>
              <a:gd name="connsiteX58" fmla="*/ 4384483 w 4457507"/>
              <a:gd name="connsiteY58" fmla="*/ 1126265 h 5515902"/>
              <a:gd name="connsiteX59" fmla="*/ 4372782 w 4457507"/>
              <a:gd name="connsiteY59" fmla="*/ 1074492 h 5515902"/>
              <a:gd name="connsiteX60" fmla="*/ 4368023 w 4457507"/>
              <a:gd name="connsiteY60" fmla="*/ 1044600 h 5515902"/>
              <a:gd name="connsiteX61" fmla="*/ 4362564 w 4457507"/>
              <a:gd name="connsiteY61" fmla="*/ 1023807 h 5515902"/>
              <a:gd name="connsiteX62" fmla="*/ 4359409 w 4457507"/>
              <a:gd name="connsiteY62" fmla="*/ 965734 h 5515902"/>
              <a:gd name="connsiteX63" fmla="*/ 4358670 w 4457507"/>
              <a:gd name="connsiteY63" fmla="*/ 867324 h 5515902"/>
              <a:gd name="connsiteX64" fmla="*/ 4352551 w 4457507"/>
              <a:gd name="connsiteY64" fmla="*/ 831512 h 5515902"/>
              <a:gd name="connsiteX65" fmla="*/ 4350436 w 4457507"/>
              <a:gd name="connsiteY65" fmla="*/ 830732 h 5515902"/>
              <a:gd name="connsiteX66" fmla="*/ 4350396 w 4457507"/>
              <a:gd name="connsiteY66" fmla="*/ 719189 h 5515902"/>
              <a:gd name="connsiteX67" fmla="*/ 4351552 w 4457507"/>
              <a:gd name="connsiteY67" fmla="*/ 711345 h 5515902"/>
              <a:gd name="connsiteX68" fmla="*/ 4352358 w 4457507"/>
              <a:gd name="connsiteY68" fmla="*/ 687487 h 5515902"/>
              <a:gd name="connsiteX69" fmla="*/ 4350384 w 4457507"/>
              <a:gd name="connsiteY69" fmla="*/ 682767 h 5515902"/>
              <a:gd name="connsiteX70" fmla="*/ 4350301 w 4457507"/>
              <a:gd name="connsiteY70" fmla="*/ 451435 h 5515902"/>
              <a:gd name="connsiteX71" fmla="*/ 4350733 w 4457507"/>
              <a:gd name="connsiteY71" fmla="*/ 447233 h 5515902"/>
              <a:gd name="connsiteX72" fmla="*/ 4352222 w 4457507"/>
              <a:gd name="connsiteY72" fmla="*/ 418707 h 5515902"/>
              <a:gd name="connsiteX73" fmla="*/ 4350273 w 4457507"/>
              <a:gd name="connsiteY73" fmla="*/ 372435 h 5515902"/>
              <a:gd name="connsiteX74" fmla="*/ 4350241 w 4457507"/>
              <a:gd name="connsiteY74" fmla="*/ 281168 h 5515902"/>
              <a:gd name="connsiteX75" fmla="*/ 4352388 w 4457507"/>
              <a:gd name="connsiteY75" fmla="*/ 257444 h 5515902"/>
              <a:gd name="connsiteX76" fmla="*/ 4371298 w 4457507"/>
              <a:gd name="connsiteY76" fmla="*/ 198781 h 5515902"/>
              <a:gd name="connsiteX77" fmla="*/ 4353201 w 4457507"/>
              <a:gd name="connsiteY77" fmla="*/ 168246 h 5515902"/>
              <a:gd name="connsiteX78" fmla="*/ 4350200 w 4457507"/>
              <a:gd name="connsiteY78" fmla="*/ 166698 h 5515902"/>
              <a:gd name="connsiteX79" fmla="*/ 4350188 w 4457507"/>
              <a:gd name="connsiteY79" fmla="*/ 134972 h 5515902"/>
              <a:gd name="connsiteX80" fmla="*/ 4321251 w 4457507"/>
              <a:gd name="connsiteY80" fmla="*/ 114809 h 5515902"/>
              <a:gd name="connsiteX81" fmla="*/ 3949065 w 4457507"/>
              <a:gd name="connsiteY81" fmla="*/ 115293 h 5515902"/>
              <a:gd name="connsiteX82" fmla="*/ 3121950 w 4457507"/>
              <a:gd name="connsiteY82" fmla="*/ 106657 h 5515902"/>
              <a:gd name="connsiteX83" fmla="*/ 127458 w 4457507"/>
              <a:gd name="connsiteY83" fmla="*/ 103043 h 5515902"/>
              <a:gd name="connsiteX84" fmla="*/ 0 w 4457507"/>
              <a:gd name="connsiteY84" fmla="*/ 0 h 5515902"/>
              <a:gd name="connsiteX85" fmla="*/ 4457507 w 4457507"/>
              <a:gd name="connsiteY85" fmla="*/ 0 h 5515902"/>
              <a:gd name="connsiteX86" fmla="*/ 4457507 w 4457507"/>
              <a:gd name="connsiteY86" fmla="*/ 5515902 h 5515902"/>
              <a:gd name="connsiteX87" fmla="*/ 0 w 4457507"/>
              <a:gd name="connsiteY87" fmla="*/ 5515902 h 5515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4457507" h="5515902">
                <a:moveTo>
                  <a:pt x="127458" y="103043"/>
                </a:moveTo>
                <a:lnTo>
                  <a:pt x="118742" y="3939905"/>
                </a:lnTo>
                <a:lnTo>
                  <a:pt x="122936" y="5215949"/>
                </a:lnTo>
                <a:lnTo>
                  <a:pt x="121112" y="5279599"/>
                </a:lnTo>
                <a:cubicBezTo>
                  <a:pt x="120244" y="5282148"/>
                  <a:pt x="122382" y="5281604"/>
                  <a:pt x="122738" y="5283070"/>
                </a:cubicBezTo>
                <a:cubicBezTo>
                  <a:pt x="122897" y="5283727"/>
                  <a:pt x="122540" y="5285058"/>
                  <a:pt x="122625" y="5285823"/>
                </a:cubicBezTo>
                <a:cubicBezTo>
                  <a:pt x="122759" y="5287034"/>
                  <a:pt x="123129" y="5287897"/>
                  <a:pt x="123382" y="5288933"/>
                </a:cubicBezTo>
                <a:cubicBezTo>
                  <a:pt x="123034" y="5297338"/>
                  <a:pt x="122835" y="5293127"/>
                  <a:pt x="124669" y="5300661"/>
                </a:cubicBezTo>
                <a:lnTo>
                  <a:pt x="125425" y="5303772"/>
                </a:lnTo>
                <a:cubicBezTo>
                  <a:pt x="125164" y="5310081"/>
                  <a:pt x="125291" y="5302539"/>
                  <a:pt x="126069" y="5309635"/>
                </a:cubicBezTo>
                <a:cubicBezTo>
                  <a:pt x="126152" y="5310401"/>
                  <a:pt x="125870" y="5311622"/>
                  <a:pt x="125955" y="5312388"/>
                </a:cubicBezTo>
                <a:cubicBezTo>
                  <a:pt x="126088" y="5313599"/>
                  <a:pt x="126461" y="5314461"/>
                  <a:pt x="126712" y="5315499"/>
                </a:cubicBezTo>
                <a:cubicBezTo>
                  <a:pt x="126364" y="5323910"/>
                  <a:pt x="126715" y="5310938"/>
                  <a:pt x="127356" y="5321362"/>
                </a:cubicBezTo>
                <a:cubicBezTo>
                  <a:pt x="127455" y="5322987"/>
                  <a:pt x="127204" y="5325032"/>
                  <a:pt x="127129" y="5326866"/>
                </a:cubicBezTo>
                <a:lnTo>
                  <a:pt x="127014" y="5329618"/>
                </a:lnTo>
                <a:cubicBezTo>
                  <a:pt x="126975" y="5330535"/>
                  <a:pt x="127366" y="5331241"/>
                  <a:pt x="126900" y="5332368"/>
                </a:cubicBezTo>
                <a:lnTo>
                  <a:pt x="123074" y="5339183"/>
                </a:lnTo>
                <a:lnTo>
                  <a:pt x="121026" y="5379531"/>
                </a:lnTo>
                <a:lnTo>
                  <a:pt x="430537" y="5379238"/>
                </a:lnTo>
                <a:cubicBezTo>
                  <a:pt x="1834716" y="5387383"/>
                  <a:pt x="4249515" y="5419645"/>
                  <a:pt x="4355361" y="5411414"/>
                </a:cubicBezTo>
                <a:cubicBezTo>
                  <a:pt x="4358281" y="5387665"/>
                  <a:pt x="4355324" y="5369816"/>
                  <a:pt x="4355306" y="5349018"/>
                </a:cubicBezTo>
                <a:lnTo>
                  <a:pt x="4359780" y="5346069"/>
                </a:lnTo>
                <a:cubicBezTo>
                  <a:pt x="4367716" y="5337134"/>
                  <a:pt x="4376313" y="5318322"/>
                  <a:pt x="4376306" y="5310763"/>
                </a:cubicBezTo>
                <a:cubicBezTo>
                  <a:pt x="4355447" y="5267791"/>
                  <a:pt x="4370193" y="5233317"/>
                  <a:pt x="4367882" y="5211003"/>
                </a:cubicBezTo>
                <a:cubicBezTo>
                  <a:pt x="4365570" y="5188687"/>
                  <a:pt x="4368638" y="5184429"/>
                  <a:pt x="4362441" y="5176871"/>
                </a:cubicBezTo>
                <a:lnTo>
                  <a:pt x="4355121" y="5140605"/>
                </a:lnTo>
                <a:lnTo>
                  <a:pt x="4353716" y="3503001"/>
                </a:lnTo>
                <a:cubicBezTo>
                  <a:pt x="4359944" y="3484225"/>
                  <a:pt x="4361878" y="3334053"/>
                  <a:pt x="4355640" y="3340314"/>
                </a:cubicBezTo>
                <a:cubicBezTo>
                  <a:pt x="4354173" y="3261754"/>
                  <a:pt x="4355635" y="3165504"/>
                  <a:pt x="4354169" y="3086943"/>
                </a:cubicBezTo>
                <a:cubicBezTo>
                  <a:pt x="4338359" y="2741070"/>
                  <a:pt x="4351965" y="2383383"/>
                  <a:pt x="4350863" y="2031604"/>
                </a:cubicBezTo>
                <a:lnTo>
                  <a:pt x="4355379" y="1981807"/>
                </a:lnTo>
                <a:lnTo>
                  <a:pt x="4362696" y="1931205"/>
                </a:lnTo>
                <a:lnTo>
                  <a:pt x="4366817" y="1920397"/>
                </a:lnTo>
                <a:lnTo>
                  <a:pt x="4363276" y="1907788"/>
                </a:lnTo>
                <a:cubicBezTo>
                  <a:pt x="4362235" y="1906240"/>
                  <a:pt x="4361066" y="1904977"/>
                  <a:pt x="4359810" y="1904041"/>
                </a:cubicBezTo>
                <a:lnTo>
                  <a:pt x="4366646" y="1863789"/>
                </a:lnTo>
                <a:lnTo>
                  <a:pt x="4366834" y="1858923"/>
                </a:lnTo>
                <a:cubicBezTo>
                  <a:pt x="4366499" y="1847740"/>
                  <a:pt x="4366164" y="1836559"/>
                  <a:pt x="4365829" y="1825376"/>
                </a:cubicBezTo>
                <a:cubicBezTo>
                  <a:pt x="4364138" y="1808743"/>
                  <a:pt x="4362447" y="1792112"/>
                  <a:pt x="4360756" y="1775480"/>
                </a:cubicBezTo>
                <a:lnTo>
                  <a:pt x="4350764" y="1751897"/>
                </a:lnTo>
                <a:lnTo>
                  <a:pt x="4350710" y="1599932"/>
                </a:lnTo>
                <a:lnTo>
                  <a:pt x="4352750" y="1599691"/>
                </a:lnTo>
                <a:cubicBezTo>
                  <a:pt x="4354837" y="1590544"/>
                  <a:pt x="4347532" y="1561850"/>
                  <a:pt x="4362203" y="1564293"/>
                </a:cubicBezTo>
                <a:cubicBezTo>
                  <a:pt x="4361830" y="1558489"/>
                  <a:pt x="4360854" y="1552763"/>
                  <a:pt x="4359725" y="1546992"/>
                </a:cubicBezTo>
                <a:cubicBezTo>
                  <a:pt x="4359532" y="1545983"/>
                  <a:pt x="4359338" y="1544976"/>
                  <a:pt x="4359144" y="1543968"/>
                </a:cubicBezTo>
                <a:lnTo>
                  <a:pt x="4360158" y="1532722"/>
                </a:lnTo>
                <a:lnTo>
                  <a:pt x="4356271" y="1528488"/>
                </a:lnTo>
                <a:lnTo>
                  <a:pt x="4357838" y="1490397"/>
                </a:lnTo>
                <a:cubicBezTo>
                  <a:pt x="4368378" y="1474114"/>
                  <a:pt x="4363511" y="1443331"/>
                  <a:pt x="4368153" y="1417799"/>
                </a:cubicBezTo>
                <a:lnTo>
                  <a:pt x="4372393" y="1406611"/>
                </a:lnTo>
                <a:lnTo>
                  <a:pt x="4379105" y="1332589"/>
                </a:lnTo>
                <a:lnTo>
                  <a:pt x="4386422" y="1281989"/>
                </a:lnTo>
                <a:lnTo>
                  <a:pt x="4390544" y="1271180"/>
                </a:lnTo>
                <a:lnTo>
                  <a:pt x="4387002" y="1258572"/>
                </a:lnTo>
                <a:cubicBezTo>
                  <a:pt x="4385961" y="1257023"/>
                  <a:pt x="4384791" y="1255762"/>
                  <a:pt x="4383536" y="1254825"/>
                </a:cubicBezTo>
                <a:lnTo>
                  <a:pt x="4390372" y="1214574"/>
                </a:lnTo>
                <a:cubicBezTo>
                  <a:pt x="4390434" y="1212951"/>
                  <a:pt x="4390498" y="1211329"/>
                  <a:pt x="4390560" y="1209707"/>
                </a:cubicBezTo>
                <a:cubicBezTo>
                  <a:pt x="4390225" y="1198524"/>
                  <a:pt x="4389890" y="1187341"/>
                  <a:pt x="4389554" y="1176159"/>
                </a:cubicBezTo>
                <a:lnTo>
                  <a:pt x="4384483" y="1126265"/>
                </a:lnTo>
                <a:cubicBezTo>
                  <a:pt x="4380583" y="1109764"/>
                  <a:pt x="4364675" y="1094873"/>
                  <a:pt x="4372782" y="1074492"/>
                </a:cubicBezTo>
                <a:cubicBezTo>
                  <a:pt x="4363789" y="1079012"/>
                  <a:pt x="4375622" y="1050289"/>
                  <a:pt x="4368023" y="1044600"/>
                </a:cubicBezTo>
                <a:cubicBezTo>
                  <a:pt x="4361707" y="1041260"/>
                  <a:pt x="4363824" y="1031767"/>
                  <a:pt x="4362564" y="1023807"/>
                </a:cubicBezTo>
                <a:cubicBezTo>
                  <a:pt x="4356675" y="1016860"/>
                  <a:pt x="4356400" y="978351"/>
                  <a:pt x="4359409" y="965734"/>
                </a:cubicBezTo>
                <a:cubicBezTo>
                  <a:pt x="4371848" y="931184"/>
                  <a:pt x="4349421" y="895123"/>
                  <a:pt x="4358670" y="867324"/>
                </a:cubicBezTo>
                <a:cubicBezTo>
                  <a:pt x="4357527" y="844954"/>
                  <a:pt x="4354340" y="837765"/>
                  <a:pt x="4352551" y="831512"/>
                </a:cubicBezTo>
                <a:lnTo>
                  <a:pt x="4350436" y="830732"/>
                </a:lnTo>
                <a:lnTo>
                  <a:pt x="4350396" y="719189"/>
                </a:lnTo>
                <a:lnTo>
                  <a:pt x="4351552" y="711345"/>
                </a:lnTo>
                <a:cubicBezTo>
                  <a:pt x="4352655" y="703065"/>
                  <a:pt x="4353279" y="694974"/>
                  <a:pt x="4352358" y="687487"/>
                </a:cubicBezTo>
                <a:lnTo>
                  <a:pt x="4350384" y="682767"/>
                </a:lnTo>
                <a:lnTo>
                  <a:pt x="4350301" y="451435"/>
                </a:lnTo>
                <a:lnTo>
                  <a:pt x="4350733" y="447233"/>
                </a:lnTo>
                <a:cubicBezTo>
                  <a:pt x="4351729" y="434177"/>
                  <a:pt x="4352228" y="423628"/>
                  <a:pt x="4352222" y="418707"/>
                </a:cubicBezTo>
                <a:cubicBezTo>
                  <a:pt x="4351573" y="403283"/>
                  <a:pt x="4350922" y="387859"/>
                  <a:pt x="4350273" y="372435"/>
                </a:cubicBezTo>
                <a:lnTo>
                  <a:pt x="4350241" y="281168"/>
                </a:lnTo>
                <a:lnTo>
                  <a:pt x="4352388" y="257444"/>
                </a:lnTo>
                <a:cubicBezTo>
                  <a:pt x="4355951" y="239076"/>
                  <a:pt x="4361864" y="219783"/>
                  <a:pt x="4371298" y="198781"/>
                </a:cubicBezTo>
                <a:cubicBezTo>
                  <a:pt x="4371256" y="155921"/>
                  <a:pt x="4362839" y="169410"/>
                  <a:pt x="4353201" y="168246"/>
                </a:cubicBezTo>
                <a:lnTo>
                  <a:pt x="4350200" y="166698"/>
                </a:lnTo>
                <a:cubicBezTo>
                  <a:pt x="4350196" y="156123"/>
                  <a:pt x="4350193" y="145548"/>
                  <a:pt x="4350188" y="134972"/>
                </a:cubicBezTo>
                <a:lnTo>
                  <a:pt x="4321251" y="114809"/>
                </a:lnTo>
                <a:lnTo>
                  <a:pt x="3949065" y="115293"/>
                </a:lnTo>
                <a:lnTo>
                  <a:pt x="3121950" y="106657"/>
                </a:lnTo>
                <a:cubicBezTo>
                  <a:pt x="2485016" y="104616"/>
                  <a:pt x="452079" y="116014"/>
                  <a:pt x="127458" y="103043"/>
                </a:cubicBezTo>
                <a:close/>
                <a:moveTo>
                  <a:pt x="0" y="0"/>
                </a:moveTo>
                <a:lnTo>
                  <a:pt x="4457507" y="0"/>
                </a:lnTo>
                <a:lnTo>
                  <a:pt x="4457507" y="5515902"/>
                </a:lnTo>
                <a:lnTo>
                  <a:pt x="0" y="5515902"/>
                </a:lnTo>
                <a:close/>
              </a:path>
            </a:pathLst>
          </a:custGeom>
          <a:solidFill>
            <a:schemeClr val="tx1"/>
          </a:solidFill>
          <a:ln>
            <a:noFill/>
          </a:ln>
          <a:effectLst>
            <a:outerShdw blurRad="76200" dir="13800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0DF441C1-6313-BD02-7370-1B7B1C5A69D1}"/>
              </a:ext>
            </a:extLst>
          </p:cNvPr>
          <p:cNvSpPr txBox="1"/>
          <p:nvPr/>
        </p:nvSpPr>
        <p:spPr>
          <a:xfrm>
            <a:off x="6096000" y="2961280"/>
            <a:ext cx="5126816" cy="2906120"/>
          </a:xfrm>
          <a:prstGeom prst="rect">
            <a:avLst/>
          </a:prstGeom>
        </p:spPr>
        <p:txBody>
          <a:bodyPr vert="horz" lIns="91440" tIns="45720" rIns="91440" bIns="45720" rtlCol="0">
            <a:normAutofit/>
          </a:bodyPr>
          <a:lstStyle/>
          <a:p>
            <a:pPr indent="-228600">
              <a:lnSpc>
                <a:spcPct val="120000"/>
              </a:lnSpc>
              <a:spcAft>
                <a:spcPts val="600"/>
              </a:spcAft>
            </a:pPr>
            <a:r>
              <a:rPr lang="en-US" b="1" dirty="0">
                <a:latin typeface="Aharoni" panose="02010803020104030203" pitchFamily="2" charset="-79"/>
                <a:cs typeface="Aharoni" panose="02010803020104030203" pitchFamily="2" charset="-79"/>
              </a:rPr>
              <a:t>“digital marketing is a complex of philosophy, strategies, and tools for information marketing activities and interaction with computer networks, enabling market research, as well as the transport, sale, and purchase of goods, ideas, and services” </a:t>
            </a:r>
            <a:r>
              <a:rPr lang="en-GB" dirty="0">
                <a:latin typeface="Aharoni" panose="02010803020104030203" pitchFamily="2" charset="-79"/>
                <a:cs typeface="Aharoni" panose="02010803020104030203" pitchFamily="2" charset="-79"/>
              </a:rPr>
              <a:t>(Veleva &amp; Tsvetanova, 2020)</a:t>
            </a:r>
            <a:r>
              <a:rPr lang="en-GB" dirty="0"/>
              <a:t>.</a:t>
            </a:r>
            <a:endParaRPr lang="en-US" b="1" dirty="0"/>
          </a:p>
          <a:p>
            <a:pPr indent="-228600">
              <a:lnSpc>
                <a:spcPct val="120000"/>
              </a:lnSpc>
              <a:spcAft>
                <a:spcPts val="600"/>
              </a:spcAft>
            </a:pPr>
            <a:endParaRPr lang="en-US" dirty="0"/>
          </a:p>
        </p:txBody>
      </p:sp>
      <p:grpSp>
        <p:nvGrpSpPr>
          <p:cNvPr id="65" name="Group 64">
            <a:extLst>
              <a:ext uri="{FF2B5EF4-FFF2-40B4-BE49-F238E27FC236}">
                <a16:creationId xmlns:a16="http://schemas.microsoft.com/office/drawing/2014/main" id="{E0C0AB3B-14AF-4E0B-92A4-F7495D78D9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66" name="Group 65">
              <a:extLst>
                <a:ext uri="{FF2B5EF4-FFF2-40B4-BE49-F238E27FC236}">
                  <a16:creationId xmlns:a16="http://schemas.microsoft.com/office/drawing/2014/main" id="{3DB5358C-A561-4943-BBB3-CDC3507ADC3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68" name="Straight Connector 67">
                <a:extLst>
                  <a:ext uri="{FF2B5EF4-FFF2-40B4-BE49-F238E27FC236}">
                    <a16:creationId xmlns:a16="http://schemas.microsoft.com/office/drawing/2014/main" id="{A40F6DC1-46F8-41D0-B1D7-A9A74063C6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B6890566-2D0D-4AB7-9AE3-0379756F0B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67" name="Oval 66">
              <a:extLst>
                <a:ext uri="{FF2B5EF4-FFF2-40B4-BE49-F238E27FC236}">
                  <a16:creationId xmlns:a16="http://schemas.microsoft.com/office/drawing/2014/main" id="{66CA593C-08F1-4E69-96C9-0912DAF580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1077290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38A092-417D-5717-CDAB-D33A4676E444}"/>
              </a:ext>
            </a:extLst>
          </p:cNvPr>
          <p:cNvSpPr>
            <a:spLocks noGrp="1"/>
          </p:cNvSpPr>
          <p:nvPr>
            <p:ph idx="1"/>
          </p:nvPr>
        </p:nvSpPr>
        <p:spPr>
          <a:xfrm>
            <a:off x="1219200" y="471055"/>
            <a:ext cx="9493250" cy="6068289"/>
          </a:xfrm>
        </p:spPr>
        <p:txBody>
          <a:bodyPr/>
          <a:lstStyle/>
          <a:p>
            <a:pPr marL="0" indent="0">
              <a:buNone/>
            </a:pPr>
            <a:r>
              <a:rPr lang="en-GB" dirty="0">
                <a:latin typeface="Aharoni" panose="02010803020104030203" pitchFamily="2" charset="-79"/>
                <a:cs typeface="Aharoni" panose="02010803020104030203" pitchFamily="2" charset="-79"/>
              </a:rPr>
              <a:t>One of the digital marketing benefits is</a:t>
            </a:r>
            <a:r>
              <a:rPr lang="en-GB" b="1" u="sng" dirty="0">
                <a:latin typeface="Aharoni" panose="02010803020104030203" pitchFamily="2" charset="-79"/>
                <a:cs typeface="Aharoni" panose="02010803020104030203" pitchFamily="2" charset="-79"/>
              </a:rPr>
              <a:t> </a:t>
            </a:r>
            <a:r>
              <a:rPr lang="en-GB" u="sng" dirty="0">
                <a:latin typeface="Aharoni" panose="02010803020104030203" pitchFamily="2" charset="-79"/>
                <a:cs typeface="Aharoni" panose="02010803020104030203" pitchFamily="2" charset="-79"/>
              </a:rPr>
              <a:t>personalization</a:t>
            </a:r>
            <a:r>
              <a:rPr lang="en-GB" i="0" u="sng" dirty="0">
                <a:effectLst/>
                <a:latin typeface="Aharoni" panose="02010803020104030203" pitchFamily="2" charset="-79"/>
                <a:cs typeface="Aharoni" panose="02010803020104030203" pitchFamily="2" charset="-79"/>
              </a:rPr>
              <a:t> – </a:t>
            </a:r>
            <a:r>
              <a:rPr lang="en-GB" b="0" i="0" dirty="0">
                <a:effectLst/>
                <a:latin typeface="Aharoni" panose="02010803020104030203" pitchFamily="2" charset="-79"/>
                <a:cs typeface="Aharoni" panose="02010803020104030203" pitchFamily="2" charset="-79"/>
              </a:rPr>
              <a:t>“if your customer database is linked to your website, then whenever someone visits the site, you can greet them with targeted offers” (Nidirect, 2021).</a:t>
            </a:r>
          </a:p>
          <a:p>
            <a:pPr marL="228600" lvl="1" indent="0">
              <a:buNone/>
            </a:pPr>
            <a:r>
              <a:rPr lang="en-GB" sz="1600" b="0" i="0" dirty="0">
                <a:effectLst/>
                <a:latin typeface="Aharoni" panose="02010803020104030203" pitchFamily="2" charset="-79"/>
                <a:cs typeface="Aharoni" panose="02010803020104030203" pitchFamily="2" charset="-79"/>
              </a:rPr>
              <a:t>One of the disadvantages of digital marketing is </a:t>
            </a:r>
            <a:r>
              <a:rPr lang="en-GB" sz="1600" b="1" i="0" u="sng" dirty="0">
                <a:effectLst/>
                <a:latin typeface="Aharoni" panose="02010803020104030203" pitchFamily="2" charset="-79"/>
                <a:cs typeface="Aharoni" panose="02010803020104030203" pitchFamily="2" charset="-79"/>
              </a:rPr>
              <a:t>feedback and complaints- “</a:t>
            </a:r>
            <a:r>
              <a:rPr lang="en-GB" sz="1600" b="0" i="0" dirty="0">
                <a:solidFill>
                  <a:srgbClr val="000000"/>
                </a:solidFill>
                <a:effectLst/>
                <a:latin typeface="Aharoni" panose="02010803020104030203" pitchFamily="2" charset="-79"/>
                <a:cs typeface="Aharoni" panose="02010803020104030203" pitchFamily="2" charset="-79"/>
              </a:rPr>
              <a:t>Digital platforms enable anyone to provide comments or criticism about your goods or services, which can then be seen by your audience on social media platforms and review sites”</a:t>
            </a:r>
            <a:r>
              <a:rPr lang="en-GB" sz="1600" dirty="0">
                <a:latin typeface="Aharoni" panose="02010803020104030203" pitchFamily="2" charset="-79"/>
                <a:cs typeface="Aharoni" panose="02010803020104030203" pitchFamily="2" charset="-79"/>
              </a:rPr>
              <a:t> (Careerera, 2021)</a:t>
            </a:r>
            <a:r>
              <a:rPr lang="en-GB" sz="1600" b="0" i="0" dirty="0">
                <a:solidFill>
                  <a:srgbClr val="000000"/>
                </a:solidFill>
                <a:effectLst/>
                <a:latin typeface="Aharoni" panose="02010803020104030203" pitchFamily="2" charset="-79"/>
                <a:cs typeface="Aharoni" panose="02010803020104030203" pitchFamily="2" charset="-79"/>
              </a:rPr>
              <a:t>.</a:t>
            </a:r>
            <a:endParaRPr lang="en-GB" sz="1600" b="1" i="0" u="sng" dirty="0">
              <a:effectLst/>
              <a:latin typeface="Aharoni" panose="02010803020104030203" pitchFamily="2" charset="-79"/>
              <a:cs typeface="Aharoni" panose="02010803020104030203" pitchFamily="2" charset="-79"/>
            </a:endParaRPr>
          </a:p>
          <a:p>
            <a:pPr marL="0" indent="0">
              <a:buNone/>
            </a:pPr>
            <a:r>
              <a:rPr lang="en-GB" dirty="0">
                <a:latin typeface="Aharoni" panose="02010803020104030203" pitchFamily="2" charset="-79"/>
                <a:cs typeface="Aharoni" panose="02010803020104030203" pitchFamily="2" charset="-79"/>
              </a:rPr>
              <a:t>Social Media Marketing</a:t>
            </a:r>
          </a:p>
          <a:p>
            <a:pPr marL="0" indent="0">
              <a:buNone/>
            </a:pPr>
            <a:r>
              <a:rPr lang="en-GB" dirty="0">
                <a:latin typeface="Aharoni" panose="02010803020104030203" pitchFamily="2" charset="-79"/>
                <a:cs typeface="Aharoni" panose="02010803020104030203" pitchFamily="2" charset="-79"/>
              </a:rPr>
              <a:t>One of the benefits of social media marketing is: </a:t>
            </a:r>
            <a:r>
              <a:rPr lang="en-GB" u="sng" dirty="0">
                <a:latin typeface="Aharoni" panose="02010803020104030203" pitchFamily="2" charset="-79"/>
                <a:cs typeface="Aharoni" panose="02010803020104030203" pitchFamily="2" charset="-79"/>
              </a:rPr>
              <a:t>re-posting-</a:t>
            </a:r>
            <a:r>
              <a:rPr lang="en-GB" dirty="0">
                <a:latin typeface="Aharoni" panose="02010803020104030203" pitchFamily="2" charset="-79"/>
                <a:cs typeface="Aharoni" panose="02010803020104030203" pitchFamily="2" charset="-79"/>
              </a:rPr>
              <a:t> “</a:t>
            </a:r>
            <a:r>
              <a:rPr lang="en-GB" b="0" i="0" dirty="0">
                <a:effectLst/>
                <a:latin typeface="Aharoni" panose="02010803020104030203" pitchFamily="2" charset="-79"/>
                <a:cs typeface="Aharoni" panose="02010803020104030203" pitchFamily="2" charset="-79"/>
              </a:rPr>
              <a:t>Millennials trust user-generated content 50</a:t>
            </a:r>
            <a:r>
              <a:rPr lang="en-GB" dirty="0">
                <a:latin typeface="Aharoni" panose="02010803020104030203" pitchFamily="2" charset="-79"/>
                <a:cs typeface="Aharoni" panose="02010803020104030203" pitchFamily="2" charset="-79"/>
              </a:rPr>
              <a:t>% </a:t>
            </a:r>
            <a:r>
              <a:rPr lang="en-GB" b="0" i="0" dirty="0">
                <a:effectLst/>
                <a:latin typeface="Aharoni" panose="02010803020104030203" pitchFamily="2" charset="-79"/>
                <a:cs typeface="Aharoni" panose="02010803020104030203" pitchFamily="2" charset="-79"/>
              </a:rPr>
              <a:t>more than any other type of media” (Pixlee, 2022). Happy customer telling their own audience how much they love the brand and its products is the best advertisement to gain new customers and grow more loyalty with a very easy way of doing so- re-posting a picture of your customer.</a:t>
            </a:r>
          </a:p>
          <a:p>
            <a:pPr marL="228600" lvl="1" indent="0">
              <a:buNone/>
            </a:pPr>
            <a:r>
              <a:rPr lang="en-GB" sz="1600" dirty="0">
                <a:latin typeface="Aharoni" panose="02010803020104030203" pitchFamily="2" charset="-79"/>
                <a:cs typeface="Aharoni" panose="02010803020104030203" pitchFamily="2" charset="-79"/>
              </a:rPr>
              <a:t>One of the social media marketing disadvantages is: </a:t>
            </a:r>
            <a:r>
              <a:rPr lang="en-GB" sz="1600" u="sng" dirty="0">
                <a:latin typeface="Aharoni" panose="02010803020104030203" pitchFamily="2" charset="-79"/>
                <a:cs typeface="Aharoni" panose="02010803020104030203" pitchFamily="2" charset="-79"/>
              </a:rPr>
              <a:t>it needs qualified personnel- </a:t>
            </a:r>
            <a:r>
              <a:rPr lang="en-GB" sz="1600" dirty="0">
                <a:latin typeface="Aharoni" panose="02010803020104030203" pitchFamily="2" charset="-79"/>
                <a:cs typeface="Aharoni" panose="02010803020104030203" pitchFamily="2" charset="-79"/>
              </a:rPr>
              <a:t>“the brand </a:t>
            </a:r>
            <a:r>
              <a:rPr lang="en-GB" sz="1600" b="0" i="0" dirty="0">
                <a:solidFill>
                  <a:srgbClr val="000000"/>
                </a:solidFill>
                <a:effectLst/>
                <a:latin typeface="Aharoni" panose="02010803020104030203" pitchFamily="2" charset="-79"/>
                <a:cs typeface="Aharoni" panose="02010803020104030203" pitchFamily="2" charset="-79"/>
              </a:rPr>
              <a:t>will have to employ qualified personnel to manage their account to focus on core business issues” </a:t>
            </a:r>
            <a:r>
              <a:rPr lang="en-GB" sz="1600" dirty="0">
                <a:latin typeface="Aharoni" panose="02010803020104030203" pitchFamily="2" charset="-79"/>
                <a:cs typeface="Aharoni" panose="02010803020104030203" pitchFamily="2" charset="-79"/>
              </a:rPr>
              <a:t>( BusinessBlog, 2022).  Investing into skills which only in time will show their effectiveness. </a:t>
            </a:r>
          </a:p>
          <a:p>
            <a:pPr marL="228600" lvl="1" indent="0">
              <a:buNone/>
            </a:pPr>
            <a:endParaRPr lang="en-GB" u="sng" dirty="0">
              <a:latin typeface="Aharoni" panose="02010803020104030203" pitchFamily="2" charset="-79"/>
              <a:cs typeface="Aharoni" panose="02010803020104030203" pitchFamily="2" charset="-79"/>
            </a:endParaRPr>
          </a:p>
          <a:p>
            <a:pPr marL="0" indent="0">
              <a:buNone/>
            </a:pPr>
            <a:endParaRPr lang="en-GB" u="sng" dirty="0">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339118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2FB67-FB9D-507E-4A3F-875162E9B798}"/>
              </a:ext>
            </a:extLst>
          </p:cNvPr>
          <p:cNvSpPr>
            <a:spLocks noGrp="1"/>
          </p:cNvSpPr>
          <p:nvPr>
            <p:ph type="title"/>
          </p:nvPr>
        </p:nvSpPr>
        <p:spPr>
          <a:xfrm>
            <a:off x="1219200" y="365125"/>
            <a:ext cx="9493249" cy="757093"/>
          </a:xfrm>
        </p:spPr>
        <p:txBody>
          <a:bodyPr/>
          <a:lstStyle/>
          <a:p>
            <a:r>
              <a:rPr lang="en-GB" i="0" dirty="0"/>
              <a:t>Reference List:</a:t>
            </a:r>
          </a:p>
        </p:txBody>
      </p:sp>
      <p:sp>
        <p:nvSpPr>
          <p:cNvPr id="3" name="Content Placeholder 2">
            <a:extLst>
              <a:ext uri="{FF2B5EF4-FFF2-40B4-BE49-F238E27FC236}">
                <a16:creationId xmlns:a16="http://schemas.microsoft.com/office/drawing/2014/main" id="{53D6D264-508D-78DE-BC8A-3544091B23D3}"/>
              </a:ext>
            </a:extLst>
          </p:cNvPr>
          <p:cNvSpPr>
            <a:spLocks noGrp="1"/>
          </p:cNvSpPr>
          <p:nvPr>
            <p:ph idx="1"/>
          </p:nvPr>
        </p:nvSpPr>
        <p:spPr>
          <a:xfrm>
            <a:off x="1219200" y="1122218"/>
            <a:ext cx="9493250" cy="5735782"/>
          </a:xfrm>
        </p:spPr>
        <p:txBody>
          <a:bodyPr>
            <a:normAutofit lnSpcReduction="10000"/>
          </a:bodyPr>
          <a:lstStyle/>
          <a:p>
            <a:pPr marL="457200">
              <a:lnSpc>
                <a:spcPct val="107000"/>
              </a:lnSpc>
              <a:spcAft>
                <a:spcPts val="800"/>
              </a:spcAft>
            </a:pP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BusinessBlogs</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and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BusinessBlogs</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(2022) </a:t>
            </a:r>
            <a:r>
              <a:rPr lang="en-GB" sz="1800" b="1" i="1" dirty="0">
                <a:effectLst/>
                <a:latin typeface="Calibri" panose="020F0502020204030204" pitchFamily="34" charset="0"/>
                <a:ea typeface="Calibri" panose="020F0502020204030204" pitchFamily="34" charset="0"/>
                <a:cs typeface="Times New Roman" panose="02020603050405020304" pitchFamily="18" charset="0"/>
              </a:rPr>
              <a:t>Top 5 advantages and disadvantages of social media marketing</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i="1" dirty="0" err="1">
                <a:effectLst/>
                <a:latin typeface="Calibri" panose="020F0502020204030204" pitchFamily="34" charset="0"/>
                <a:ea typeface="Calibri" panose="020F0502020204030204" pitchFamily="34" charset="0"/>
                <a:cs typeface="Times New Roman" panose="02020603050405020304" pitchFamily="18" charset="0"/>
              </a:rPr>
              <a:t>BusinessBlogs</a:t>
            </a:r>
            <a:r>
              <a:rPr lang="en-GB" sz="1800" b="1" i="1" dirty="0">
                <a:effectLst/>
                <a:latin typeface="Calibri" panose="020F0502020204030204" pitchFamily="34" charset="0"/>
                <a:ea typeface="Calibri" panose="020F0502020204030204" pitchFamily="34" charset="0"/>
                <a:cs typeface="Times New Roman" panose="02020603050405020304" pitchFamily="18" charset="0"/>
              </a:rPr>
              <a:t> Hub</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Available at: https://www.businessblogshub.com/2018/06/top-5-advantages-and-disadvantages-of-social-media-marketing/ (Accessed: December 7, 2022).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Careerera (2021) </a:t>
            </a:r>
            <a:r>
              <a:rPr lang="en-GB" sz="1800" b="1" i="1" dirty="0">
                <a:effectLst/>
                <a:latin typeface="Calibri" panose="020F0502020204030204" pitchFamily="34" charset="0"/>
                <a:ea typeface="Calibri" panose="020F0502020204030204" pitchFamily="34" charset="0"/>
                <a:cs typeface="Times New Roman" panose="02020603050405020304" pitchFamily="18" charset="0"/>
              </a:rPr>
              <a:t>Advantages and disadvantages of digital marketing</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i="1" dirty="0">
                <a:effectLst/>
                <a:latin typeface="Calibri" panose="020F0502020204030204" pitchFamily="34" charset="0"/>
                <a:ea typeface="Calibri" panose="020F0502020204030204" pitchFamily="34" charset="0"/>
                <a:cs typeface="Times New Roman" panose="02020603050405020304" pitchFamily="18" charset="0"/>
              </a:rPr>
              <a:t>Careerera.com</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Careerera. Available at: https://www.careerera.com/blog/advantages-and-disadvantages-of-digital-marketing (Accessed: December 6, 2022).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1800" b="1" i="1" dirty="0">
                <a:effectLst/>
                <a:latin typeface="Calibri" panose="020F0502020204030204" pitchFamily="34" charset="0"/>
                <a:ea typeface="Calibri" panose="020F0502020204030204" pitchFamily="34" charset="0"/>
                <a:cs typeface="Times New Roman" panose="02020603050405020304" pitchFamily="18" charset="0"/>
              </a:rPr>
              <a:t>Develop a Digital Marketing Plan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(2021) </a:t>
            </a:r>
            <a:r>
              <a:rPr lang="en-GB" sz="1800" b="1" i="1" dirty="0">
                <a:effectLst/>
                <a:latin typeface="Calibri" panose="020F0502020204030204" pitchFamily="34" charset="0"/>
                <a:ea typeface="Calibri" panose="020F0502020204030204" pitchFamily="34" charset="0"/>
                <a:cs typeface="Times New Roman" panose="02020603050405020304" pitchFamily="18" charset="0"/>
              </a:rPr>
              <a:t>Advantages and disadvantages of digital marketing</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Available at: https://www.nibusinessinfo.co.uk/content/advantages-and-disadvantages-digital-marketing (Accessed: December 7, 2022).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Veleva, S.S. and Tsvetanova, A.I. (2020) “Characteristics of the digital marketing advantages and disadvantages,” </a:t>
            </a:r>
            <a:r>
              <a:rPr lang="en-GB" sz="1800" b="1" i="1" dirty="0">
                <a:effectLst/>
                <a:latin typeface="Calibri" panose="020F0502020204030204" pitchFamily="34" charset="0"/>
                <a:ea typeface="Calibri" panose="020F0502020204030204" pitchFamily="34" charset="0"/>
                <a:cs typeface="Times New Roman" panose="02020603050405020304" pitchFamily="18" charset="0"/>
              </a:rPr>
              <a:t>IOP Conference Series: Materials Science and Engineering</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940(1), pp. 1–9. Available at: https://doi.org/10.1088/1757-899x/940/1/012065.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1800" b="1" i="1" dirty="0">
                <a:effectLst/>
                <a:latin typeface="Calibri" panose="020F0502020204030204" pitchFamily="34" charset="0"/>
                <a:ea typeface="Calibri" panose="020F0502020204030204" pitchFamily="34" charset="0"/>
                <a:cs typeface="Times New Roman" panose="02020603050405020304" pitchFamily="18" charset="0"/>
              </a:rPr>
              <a:t>Why "</a:t>
            </a:r>
            <a:r>
              <a:rPr lang="en-GB" sz="1800" b="1" i="1" dirty="0" err="1">
                <a:effectLst/>
                <a:latin typeface="Calibri" panose="020F0502020204030204" pitchFamily="34" charset="0"/>
                <a:ea typeface="Calibri" panose="020F0502020204030204" pitchFamily="34" charset="0"/>
                <a:cs typeface="Times New Roman" panose="02020603050405020304" pitchFamily="18" charset="0"/>
              </a:rPr>
              <a:t>regram</a:t>
            </a:r>
            <a:r>
              <a:rPr lang="en-GB" sz="1800" b="1" i="1" dirty="0">
                <a:effectLst/>
                <a:latin typeface="Calibri" panose="020F0502020204030204" pitchFamily="34" charset="0"/>
                <a:ea typeface="Calibri" panose="020F0502020204030204" pitchFamily="34" charset="0"/>
                <a:cs typeface="Times New Roman" panose="02020603050405020304" pitchFamily="18" charset="0"/>
              </a:rPr>
              <a:t>"? how reposting on Instagram can build your brand: Pixlee </a:t>
            </a:r>
            <a:r>
              <a:rPr lang="en-GB" sz="1800" b="1" i="1" dirty="0" err="1">
                <a:effectLst/>
                <a:latin typeface="Calibri" panose="020F0502020204030204" pitchFamily="34" charset="0"/>
                <a:ea typeface="Calibri" panose="020F0502020204030204" pitchFamily="34" charset="0"/>
                <a:cs typeface="Times New Roman" panose="02020603050405020304" pitchFamily="18" charset="0"/>
              </a:rPr>
              <a:t>Turnto</a:t>
            </a:r>
            <a:r>
              <a:rPr lang="en-GB" sz="1800" b="1" i="1" dirty="0">
                <a:effectLst/>
                <a:latin typeface="Calibri" panose="020F0502020204030204" pitchFamily="34" charset="0"/>
                <a:ea typeface="Calibri" panose="020F0502020204030204" pitchFamily="34" charset="0"/>
                <a:cs typeface="Times New Roman" panose="02020603050405020304" pitchFamily="18" charset="0"/>
              </a:rPr>
              <a:t> Blog</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(2022) </a:t>
            </a:r>
            <a:r>
              <a:rPr lang="en-GB" sz="1800" b="1" i="1" dirty="0">
                <a:effectLst/>
                <a:latin typeface="Calibri" panose="020F0502020204030204" pitchFamily="34" charset="0"/>
                <a:ea typeface="Calibri" panose="020F0502020204030204" pitchFamily="34" charset="0"/>
                <a:cs typeface="Times New Roman" panose="02020603050405020304" pitchFamily="18" charset="0"/>
              </a:rPr>
              <a:t>Pixlee </a:t>
            </a:r>
            <a:r>
              <a:rPr lang="en-GB" sz="1800" b="1" i="1" dirty="0" err="1">
                <a:effectLst/>
                <a:latin typeface="Calibri" panose="020F0502020204030204" pitchFamily="34" charset="0"/>
                <a:ea typeface="Calibri" panose="020F0502020204030204" pitchFamily="34" charset="0"/>
                <a:cs typeface="Times New Roman" panose="02020603050405020304" pitchFamily="18" charset="0"/>
              </a:rPr>
              <a:t>TurnTo</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Pixlee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TurnTo</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Available at: https://www.pixlee.com/blog/why-regram-how-reposting-on-instagram-can-build-your-brand (Accessed: December 7, 2022).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400" dirty="0">
              <a:effectLst/>
            </a:endParaRPr>
          </a:p>
          <a:p>
            <a:endParaRPr lang="en-GB" dirty="0">
              <a:effectLst/>
            </a:endParaRPr>
          </a:p>
          <a:p>
            <a:endParaRPr lang="en-GB" dirty="0">
              <a:effectLst/>
            </a:endParaRPr>
          </a:p>
          <a:p>
            <a:endParaRPr lang="en-GB" dirty="0"/>
          </a:p>
        </p:txBody>
      </p:sp>
    </p:spTree>
    <p:extLst>
      <p:ext uri="{BB962C8B-B14F-4D97-AF65-F5344CB8AC3E}">
        <p14:creationId xmlns:p14="http://schemas.microsoft.com/office/powerpoint/2010/main" val="4152330916"/>
      </p:ext>
    </p:extLst>
  </p:cSld>
  <p:clrMapOvr>
    <a:masterClrMapping/>
  </p:clrMapOvr>
</p:sld>
</file>

<file path=ppt/theme/theme1.xml><?xml version="1.0" encoding="utf-8"?>
<a:theme xmlns:a="http://schemas.openxmlformats.org/drawingml/2006/main" name="StreetscapeVTI">
  <a:themeElements>
    <a:clrScheme name="AnalogousFromLightSeedRightStep">
      <a:dk1>
        <a:srgbClr val="000000"/>
      </a:dk1>
      <a:lt1>
        <a:srgbClr val="FFFFFF"/>
      </a:lt1>
      <a:dk2>
        <a:srgbClr val="32351E"/>
      </a:dk2>
      <a:lt2>
        <a:srgbClr val="E2E4E8"/>
      </a:lt2>
      <a:accent1>
        <a:srgbClr val="B2A072"/>
      </a:accent1>
      <a:accent2>
        <a:srgbClr val="9EA762"/>
      </a:accent2>
      <a:accent3>
        <a:srgbClr val="8DAA74"/>
      </a:accent3>
      <a:accent4>
        <a:srgbClr val="6BB268"/>
      </a:accent4>
      <a:accent5>
        <a:srgbClr val="73AC89"/>
      </a:accent5>
      <a:accent6>
        <a:srgbClr val="66AE9F"/>
      </a:accent6>
      <a:hlink>
        <a:srgbClr val="697DAE"/>
      </a:hlink>
      <a:folHlink>
        <a:srgbClr val="7F7F7F"/>
      </a:folHlink>
    </a:clrScheme>
    <a:fontScheme name="Street">
      <a:majorFont>
        <a:latin typeface="Franklin Gothic Heavy"/>
        <a:ea typeface=""/>
        <a:cs typeface=""/>
      </a:majorFont>
      <a:minorFont>
        <a:latin typeface="Consola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treetscapeVTI" id="{B20F88EA-96D0-4E96-9207-A1488DAC5867}" vid="{3F7E5CFE-E584-4E58-A75E-141AC45B1490}"/>
    </a:ext>
  </a:extLst>
</a:theme>
</file>

<file path=docProps/app.xml><?xml version="1.0" encoding="utf-8"?>
<Properties xmlns="http://schemas.openxmlformats.org/officeDocument/2006/extended-properties" xmlns:vt="http://schemas.openxmlformats.org/officeDocument/2006/docPropsVTypes">
  <TotalTime>129</TotalTime>
  <Words>492</Words>
  <Application>Microsoft Office PowerPoint</Application>
  <PresentationFormat>Widescreen</PresentationFormat>
  <Paragraphs>15</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Aharoni</vt:lpstr>
      <vt:lpstr>Arial</vt:lpstr>
      <vt:lpstr>Calibri</vt:lpstr>
      <vt:lpstr>Consolas</vt:lpstr>
      <vt:lpstr>Franklin Gothic Heavy</vt:lpstr>
      <vt:lpstr>StreetscapeVTI</vt:lpstr>
      <vt:lpstr>Digital Marketing </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Marketing </dc:title>
  <dc:creator>Rasa Vilimaite</dc:creator>
  <cp:lastModifiedBy>Rasa Vilimaite</cp:lastModifiedBy>
  <cp:revision>1</cp:revision>
  <dcterms:created xsi:type="dcterms:W3CDTF">2022-12-09T11:18:54Z</dcterms:created>
  <dcterms:modified xsi:type="dcterms:W3CDTF">2022-12-09T13:28:31Z</dcterms:modified>
</cp:coreProperties>
</file>