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notesMasterIdLst>
    <p:notesMasterId r:id="rId16"/>
  </p:notesMasterIdLst>
  <p:sldIdLst>
    <p:sldId id="259" r:id="rId3"/>
    <p:sldId id="267" r:id="rId4"/>
    <p:sldId id="256" r:id="rId5"/>
    <p:sldId id="258" r:id="rId6"/>
    <p:sldId id="261" r:id="rId7"/>
    <p:sldId id="262" r:id="rId8"/>
    <p:sldId id="257" r:id="rId9"/>
    <p:sldId id="260" r:id="rId10"/>
    <p:sldId id="263" r:id="rId11"/>
    <p:sldId id="264" r:id="rId12"/>
    <p:sldId id="265" r:id="rId13"/>
    <p:sldId id="266"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48A82B-22A8-48A2-BFC1-BFBAB9F1DD23}" v="499" dt="2021-11-18T11:44:11.873"/>
    <p1510:client id="{7900AAB1-6219-4A40-BE2F-EB4B568D036B}" v="407" dt="2021-11-18T13:05:56.777"/>
    <p1510:client id="{92F5F448-EE63-3E46-FEBD-6E297DEFF997}" v="10" dt="2021-11-25T11:31:54.303"/>
    <p1510:client id="{A3640916-F21E-9193-0AFA-C5E4E3390163}" v="7" dt="2021-11-25T09:23:04.575"/>
    <p1510:client id="{B788A878-A116-1A53-CA57-4A8E9D841BCB}" v="165" dt="2021-11-25T10:54:28.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rhayat Osman (2009046)" userId="S::2009046@student.uwtsd.ac.uk::5577534a-e011-419f-833a-f1aef01cf806" providerId="AD" clId="Web-{F0A6AAA7-79A1-753C-9B24-4CF91C028475}"/>
    <pc:docChg chg="modSld">
      <pc:chgData name="Nurhayat Osman (2009046)" userId="S::2009046@student.uwtsd.ac.uk::5577534a-e011-419f-833a-f1aef01cf806" providerId="AD" clId="Web-{F0A6AAA7-79A1-753C-9B24-4CF91C028475}" dt="2021-11-18T14:43:49.348" v="1" actId="1076"/>
      <pc:docMkLst>
        <pc:docMk/>
      </pc:docMkLst>
      <pc:sldChg chg="modSp">
        <pc:chgData name="Nurhayat Osman (2009046)" userId="S::2009046@student.uwtsd.ac.uk::5577534a-e011-419f-833a-f1aef01cf806" providerId="AD" clId="Web-{F0A6AAA7-79A1-753C-9B24-4CF91C028475}" dt="2021-11-18T14:43:49.348" v="1" actId="1076"/>
        <pc:sldMkLst>
          <pc:docMk/>
          <pc:sldMk cId="3403981038" sldId="259"/>
        </pc:sldMkLst>
        <pc:graphicFrameChg chg="mod">
          <ac:chgData name="Nurhayat Osman (2009046)" userId="S::2009046@student.uwtsd.ac.uk::5577534a-e011-419f-833a-f1aef01cf806" providerId="AD" clId="Web-{F0A6AAA7-79A1-753C-9B24-4CF91C028475}" dt="2021-11-18T14:43:49.348" v="1" actId="1076"/>
          <ac:graphicFrameMkLst>
            <pc:docMk/>
            <pc:sldMk cId="3403981038" sldId="259"/>
            <ac:graphicFrameMk id="14" creationId="{514976F7-CAF7-4062-A991-D908762D0744}"/>
          </ac:graphicFrameMkLst>
        </pc:graphicFrameChg>
      </pc:sldChg>
    </pc:docChg>
  </pc:docChgLst>
  <pc:docChgLst>
    <pc:chgData name="Nurhayat Osman (2009046)" userId="S::2009046@student.uwtsd.ac.uk::5577534a-e011-419f-833a-f1aef01cf806" providerId="AD" clId="Web-{E41FEF7F-11F7-F303-9226-2F1C9FD70D2D}"/>
    <pc:docChg chg="modSld">
      <pc:chgData name="Nurhayat Osman (2009046)" userId="S::2009046@student.uwtsd.ac.uk::5577534a-e011-419f-833a-f1aef01cf806" providerId="AD" clId="Web-{E41FEF7F-11F7-F303-9226-2F1C9FD70D2D}" dt="2021-11-25T11:44:35.911" v="0" actId="1076"/>
      <pc:docMkLst>
        <pc:docMk/>
      </pc:docMkLst>
      <pc:sldChg chg="modSp">
        <pc:chgData name="Nurhayat Osman (2009046)" userId="S::2009046@student.uwtsd.ac.uk::5577534a-e011-419f-833a-f1aef01cf806" providerId="AD" clId="Web-{E41FEF7F-11F7-F303-9226-2F1C9FD70D2D}" dt="2021-11-25T11:44:35.911" v="0" actId="1076"/>
        <pc:sldMkLst>
          <pc:docMk/>
          <pc:sldMk cId="3403981038" sldId="259"/>
        </pc:sldMkLst>
        <pc:graphicFrameChg chg="mod">
          <ac:chgData name="Nurhayat Osman (2009046)" userId="S::2009046@student.uwtsd.ac.uk::5577534a-e011-419f-833a-f1aef01cf806" providerId="AD" clId="Web-{E41FEF7F-11F7-F303-9226-2F1C9FD70D2D}" dt="2021-11-25T11:44:35.911" v="0" actId="1076"/>
          <ac:graphicFrameMkLst>
            <pc:docMk/>
            <pc:sldMk cId="3403981038" sldId="259"/>
            <ac:graphicFrameMk id="14" creationId="{514976F7-CAF7-4062-A991-D908762D0744}"/>
          </ac:graphicFrameMkLst>
        </pc:graphicFrameChg>
      </pc:sldChg>
    </pc:docChg>
  </pc:docChgLst>
  <pc:docChgLst>
    <pc:chgData name="Nurhayat Osman (2009046)" userId="S::2009046@student.uwtsd.ac.uk::5577534a-e011-419f-833a-f1aef01cf806" providerId="AD" clId="Web-{A3640916-F21E-9193-0AFA-C5E4E3390163}"/>
    <pc:docChg chg="addSld modSld">
      <pc:chgData name="Nurhayat Osman (2009046)" userId="S::2009046@student.uwtsd.ac.uk::5577534a-e011-419f-833a-f1aef01cf806" providerId="AD" clId="Web-{A3640916-F21E-9193-0AFA-C5E4E3390163}" dt="2021-11-25T09:23:04.575" v="6" actId="14100"/>
      <pc:docMkLst>
        <pc:docMk/>
      </pc:docMkLst>
      <pc:sldChg chg="addSp delSp modSp new mod setBg">
        <pc:chgData name="Nurhayat Osman (2009046)" userId="S::2009046@student.uwtsd.ac.uk::5577534a-e011-419f-833a-f1aef01cf806" providerId="AD" clId="Web-{A3640916-F21E-9193-0AFA-C5E4E3390163}" dt="2021-11-25T09:23:04.575" v="6" actId="14100"/>
        <pc:sldMkLst>
          <pc:docMk/>
          <pc:sldMk cId="900615645" sldId="267"/>
        </pc:sldMkLst>
        <pc:spChg chg="mod">
          <ac:chgData name="Nurhayat Osman (2009046)" userId="S::2009046@student.uwtsd.ac.uk::5577534a-e011-419f-833a-f1aef01cf806" providerId="AD" clId="Web-{A3640916-F21E-9193-0AFA-C5E4E3390163}" dt="2021-11-25T09:23:04.575" v="6" actId="14100"/>
          <ac:spMkLst>
            <pc:docMk/>
            <pc:sldMk cId="900615645" sldId="267"/>
            <ac:spMk id="2" creationId="{95403C3E-EE66-4513-AFDE-0E2821F55EC5}"/>
          </ac:spMkLst>
        </pc:spChg>
        <pc:spChg chg="del">
          <ac:chgData name="Nurhayat Osman (2009046)" userId="S::2009046@student.uwtsd.ac.uk::5577534a-e011-419f-833a-f1aef01cf806" providerId="AD" clId="Web-{A3640916-F21E-9193-0AFA-C5E4E3390163}" dt="2021-11-25T09:22:10.324" v="1"/>
          <ac:spMkLst>
            <pc:docMk/>
            <pc:sldMk cId="900615645" sldId="267"/>
            <ac:spMk id="3" creationId="{F5E66B2B-1D98-4D82-920F-B989D7914A7D}"/>
          </ac:spMkLst>
        </pc:spChg>
        <pc:spChg chg="add">
          <ac:chgData name="Nurhayat Osman (2009046)" userId="S::2009046@student.uwtsd.ac.uk::5577534a-e011-419f-833a-f1aef01cf806" providerId="AD" clId="Web-{A3640916-F21E-9193-0AFA-C5E4E3390163}" dt="2021-11-25T09:22:41.043" v="3"/>
          <ac:spMkLst>
            <pc:docMk/>
            <pc:sldMk cId="900615645" sldId="267"/>
            <ac:spMk id="9" creationId="{9B7AD9F6-8CE7-4299-8FC6-328F4DCD3FF9}"/>
          </ac:spMkLst>
        </pc:spChg>
        <pc:spChg chg="add">
          <ac:chgData name="Nurhayat Osman (2009046)" userId="S::2009046@student.uwtsd.ac.uk::5577534a-e011-419f-833a-f1aef01cf806" providerId="AD" clId="Web-{A3640916-F21E-9193-0AFA-C5E4E3390163}" dt="2021-11-25T09:22:41.043" v="3"/>
          <ac:spMkLst>
            <pc:docMk/>
            <pc:sldMk cId="900615645" sldId="267"/>
            <ac:spMk id="11" creationId="{F49775AF-8896-43EE-92C6-83497D6DC56F}"/>
          </ac:spMkLst>
        </pc:spChg>
        <pc:picChg chg="add mod">
          <ac:chgData name="Nurhayat Osman (2009046)" userId="S::2009046@student.uwtsd.ac.uk::5577534a-e011-419f-833a-f1aef01cf806" providerId="AD" clId="Web-{A3640916-F21E-9193-0AFA-C5E4E3390163}" dt="2021-11-25T09:22:41.043" v="3"/>
          <ac:picMkLst>
            <pc:docMk/>
            <pc:sldMk cId="900615645" sldId="267"/>
            <ac:picMk id="4" creationId="{A0FB0E77-A309-465B-A5F6-BF88419B6856}"/>
          </ac:picMkLst>
        </pc:picChg>
      </pc:sldChg>
    </pc:docChg>
  </pc:docChgLst>
  <pc:docChgLst>
    <pc:chgData name="Nurhayat Osman (2009046)" userId="S::2009046@student.uwtsd.ac.uk::5577534a-e011-419f-833a-f1aef01cf806" providerId="AD" clId="Web-{6C48A82B-22A8-48A2-BFC1-BFBAB9F1DD23}"/>
    <pc:docChg chg="addSld delSld modSld sldOrd addMainMaster modMainMaster">
      <pc:chgData name="Nurhayat Osman (2009046)" userId="S::2009046@student.uwtsd.ac.uk::5577534a-e011-419f-833a-f1aef01cf806" providerId="AD" clId="Web-{6C48A82B-22A8-48A2-BFC1-BFBAB9F1DD23}" dt="2021-11-18T11:45:51.094" v="992"/>
      <pc:docMkLst>
        <pc:docMk/>
      </pc:docMkLst>
      <pc:sldChg chg="addSp delSp modSp mod setBg addAnim delAnim modNotes">
        <pc:chgData name="Nurhayat Osman (2009046)" userId="S::2009046@student.uwtsd.ac.uk::5577534a-e011-419f-833a-f1aef01cf806" providerId="AD" clId="Web-{6C48A82B-22A8-48A2-BFC1-BFBAB9F1DD23}" dt="2021-11-18T11:45:51.094" v="992"/>
        <pc:sldMkLst>
          <pc:docMk/>
          <pc:sldMk cId="109857222" sldId="256"/>
        </pc:sldMkLst>
        <pc:spChg chg="mod">
          <ac:chgData name="Nurhayat Osman (2009046)" userId="S::2009046@student.uwtsd.ac.uk::5577534a-e011-419f-833a-f1aef01cf806" providerId="AD" clId="Web-{6C48A82B-22A8-48A2-BFC1-BFBAB9F1DD23}" dt="2021-11-18T11:45:51.094" v="992"/>
          <ac:spMkLst>
            <pc:docMk/>
            <pc:sldMk cId="109857222" sldId="256"/>
            <ac:spMk id="2" creationId="{00000000-0000-0000-0000-000000000000}"/>
          </ac:spMkLst>
        </pc:spChg>
        <pc:spChg chg="mod">
          <ac:chgData name="Nurhayat Osman (2009046)" userId="S::2009046@student.uwtsd.ac.uk::5577534a-e011-419f-833a-f1aef01cf806" providerId="AD" clId="Web-{6C48A82B-22A8-48A2-BFC1-BFBAB9F1DD23}" dt="2021-11-18T11:45:51.094" v="992"/>
          <ac:spMkLst>
            <pc:docMk/>
            <pc:sldMk cId="109857222" sldId="256"/>
            <ac:spMk id="3" creationId="{00000000-0000-0000-0000-000000000000}"/>
          </ac:spMkLst>
        </pc:spChg>
        <pc:spChg chg="add del">
          <ac:chgData name="Nurhayat Osman (2009046)" userId="S::2009046@student.uwtsd.ac.uk::5577534a-e011-419f-833a-f1aef01cf806" providerId="AD" clId="Web-{6C48A82B-22A8-48A2-BFC1-BFBAB9F1DD23}" dt="2021-11-18T10:17:04.606" v="34"/>
          <ac:spMkLst>
            <pc:docMk/>
            <pc:sldMk cId="109857222" sldId="256"/>
            <ac:spMk id="6" creationId="{362D44EE-C852-4460-B8B5-C4F2BC20510C}"/>
          </ac:spMkLst>
        </pc:spChg>
        <pc:spChg chg="add del">
          <ac:chgData name="Nurhayat Osman (2009046)" userId="S::2009046@student.uwtsd.ac.uk::5577534a-e011-419f-833a-f1aef01cf806" providerId="AD" clId="Web-{6C48A82B-22A8-48A2-BFC1-BFBAB9F1DD23}" dt="2021-11-18T10:17:04.606" v="34"/>
          <ac:spMkLst>
            <pc:docMk/>
            <pc:sldMk cId="109857222" sldId="256"/>
            <ac:spMk id="7" creationId="{658970D8-8D1D-4B5C-894B-E871CC86543D}"/>
          </ac:spMkLst>
        </pc:spChg>
        <pc:spChg chg="add del">
          <ac:chgData name="Nurhayat Osman (2009046)" userId="S::2009046@student.uwtsd.ac.uk::5577534a-e011-419f-833a-f1aef01cf806" providerId="AD" clId="Web-{6C48A82B-22A8-48A2-BFC1-BFBAB9F1DD23}" dt="2021-11-18T10:17:04.606" v="34"/>
          <ac:spMkLst>
            <pc:docMk/>
            <pc:sldMk cId="109857222" sldId="256"/>
            <ac:spMk id="8" creationId="{03C2051E-A88D-48E5-BACF-AAED17892722}"/>
          </ac:spMkLst>
        </pc:spChg>
        <pc:spChg chg="add del">
          <ac:chgData name="Nurhayat Osman (2009046)" userId="S::2009046@student.uwtsd.ac.uk::5577534a-e011-419f-833a-f1aef01cf806" providerId="AD" clId="Web-{6C48A82B-22A8-48A2-BFC1-BFBAB9F1DD23}" dt="2021-11-18T10:16:52.137" v="32"/>
          <ac:spMkLst>
            <pc:docMk/>
            <pc:sldMk cId="109857222" sldId="256"/>
            <ac:spMk id="9" creationId="{C7D023E4-8DE1-436E-9847-ED6A4B4B04FD}"/>
          </ac:spMkLst>
        </pc:spChg>
        <pc:spChg chg="add del">
          <ac:chgData name="Nurhayat Osman (2009046)" userId="S::2009046@student.uwtsd.ac.uk::5577534a-e011-419f-833a-f1aef01cf806" providerId="AD" clId="Web-{6C48A82B-22A8-48A2-BFC1-BFBAB9F1DD23}" dt="2021-11-18T10:17:10.981" v="36"/>
          <ac:spMkLst>
            <pc:docMk/>
            <pc:sldMk cId="109857222" sldId="256"/>
            <ac:spMk id="10" creationId="{20D5D19D-0789-4518-B5DC-D47ADF69D25A}"/>
          </ac:spMkLst>
        </pc:spChg>
        <pc:spChg chg="add del">
          <ac:chgData name="Nurhayat Osman (2009046)" userId="S::2009046@student.uwtsd.ac.uk::5577534a-e011-419f-833a-f1aef01cf806" providerId="AD" clId="Web-{6C48A82B-22A8-48A2-BFC1-BFBAB9F1DD23}" dt="2021-11-18T10:17:18.356" v="38"/>
          <ac:spMkLst>
            <pc:docMk/>
            <pc:sldMk cId="109857222" sldId="256"/>
            <ac:spMk id="12" creationId="{362D44EE-C852-4460-B8B5-C4F2BC20510C}"/>
          </ac:spMkLst>
        </pc:spChg>
        <pc:spChg chg="add del">
          <ac:chgData name="Nurhayat Osman (2009046)" userId="S::2009046@student.uwtsd.ac.uk::5577534a-e011-419f-833a-f1aef01cf806" providerId="AD" clId="Web-{6C48A82B-22A8-48A2-BFC1-BFBAB9F1DD23}" dt="2021-11-18T10:17:04.606" v="34"/>
          <ac:spMkLst>
            <pc:docMk/>
            <pc:sldMk cId="109857222" sldId="256"/>
            <ac:spMk id="13" creationId="{F227E5B6-9132-43CA-B503-37A18562ADF2}"/>
          </ac:spMkLst>
        </pc:spChg>
        <pc:spChg chg="add del">
          <ac:chgData name="Nurhayat Osman (2009046)" userId="S::2009046@student.uwtsd.ac.uk::5577534a-e011-419f-833a-f1aef01cf806" providerId="AD" clId="Web-{6C48A82B-22A8-48A2-BFC1-BFBAB9F1DD23}" dt="2021-11-18T10:17:18.356" v="38"/>
          <ac:spMkLst>
            <pc:docMk/>
            <pc:sldMk cId="109857222" sldId="256"/>
            <ac:spMk id="14" creationId="{658970D8-8D1D-4B5C-894B-E871CC86543D}"/>
          </ac:spMkLst>
        </pc:spChg>
        <pc:spChg chg="add del">
          <ac:chgData name="Nurhayat Osman (2009046)" userId="S::2009046@student.uwtsd.ac.uk::5577534a-e011-419f-833a-f1aef01cf806" providerId="AD" clId="Web-{6C48A82B-22A8-48A2-BFC1-BFBAB9F1DD23}" dt="2021-11-18T10:17:10.981" v="36"/>
          <ac:spMkLst>
            <pc:docMk/>
            <pc:sldMk cId="109857222" sldId="256"/>
            <ac:spMk id="16" creationId="{B81933D1-5615-42C7-9C0B-4EB7105CCE2D}"/>
          </ac:spMkLst>
        </pc:spChg>
        <pc:spChg chg="add del">
          <ac:chgData name="Nurhayat Osman (2009046)" userId="S::2009046@student.uwtsd.ac.uk::5577534a-e011-419f-833a-f1aef01cf806" providerId="AD" clId="Web-{6C48A82B-22A8-48A2-BFC1-BFBAB9F1DD23}" dt="2021-11-18T10:17:04.606" v="34"/>
          <ac:spMkLst>
            <pc:docMk/>
            <pc:sldMk cId="109857222" sldId="256"/>
            <ac:spMk id="17" creationId="{7821A508-2985-4905-874A-527429BAABFA}"/>
          </ac:spMkLst>
        </pc:spChg>
        <pc:spChg chg="add del">
          <ac:chgData name="Nurhayat Osman (2009046)" userId="S::2009046@student.uwtsd.ac.uk::5577534a-e011-419f-833a-f1aef01cf806" providerId="AD" clId="Web-{6C48A82B-22A8-48A2-BFC1-BFBAB9F1DD23}" dt="2021-11-18T10:17:10.981" v="36"/>
          <ac:spMkLst>
            <pc:docMk/>
            <pc:sldMk cId="109857222" sldId="256"/>
            <ac:spMk id="18" creationId="{19C9EAEA-39D0-4B0E-A0EB-51E7B26740B1}"/>
          </ac:spMkLst>
        </pc:spChg>
        <pc:spChg chg="add del">
          <ac:chgData name="Nurhayat Osman (2009046)" userId="S::2009046@student.uwtsd.ac.uk::5577534a-e011-419f-833a-f1aef01cf806" providerId="AD" clId="Web-{6C48A82B-22A8-48A2-BFC1-BFBAB9F1DD23}" dt="2021-11-18T10:17:04.606" v="34"/>
          <ac:spMkLst>
            <pc:docMk/>
            <pc:sldMk cId="109857222" sldId="256"/>
            <ac:spMk id="19" creationId="{D2929CB1-0E3C-4B2D-ADC5-0154FB33BA44}"/>
          </ac:spMkLst>
        </pc:spChg>
        <pc:spChg chg="add del">
          <ac:chgData name="Nurhayat Osman (2009046)" userId="S::2009046@student.uwtsd.ac.uk::5577534a-e011-419f-833a-f1aef01cf806" providerId="AD" clId="Web-{6C48A82B-22A8-48A2-BFC1-BFBAB9F1DD23}" dt="2021-11-18T10:17:04.606" v="34"/>
          <ac:spMkLst>
            <pc:docMk/>
            <pc:sldMk cId="109857222" sldId="256"/>
            <ac:spMk id="21" creationId="{5F2F0C84-BE8C-4DC2-A6D3-30349A801D5C}"/>
          </ac:spMkLst>
        </pc:spChg>
        <pc:spChg chg="add del">
          <ac:chgData name="Nurhayat Osman (2009046)" userId="S::2009046@student.uwtsd.ac.uk::5577534a-e011-419f-833a-f1aef01cf806" providerId="AD" clId="Web-{6C48A82B-22A8-48A2-BFC1-BFBAB9F1DD23}" dt="2021-11-18T10:17:18.356" v="38"/>
          <ac:spMkLst>
            <pc:docMk/>
            <pc:sldMk cId="109857222" sldId="256"/>
            <ac:spMk id="22" creationId="{F227E5B6-9132-43CA-B503-37A18562ADF2}"/>
          </ac:spMkLst>
        </pc:spChg>
        <pc:spChg chg="add del">
          <ac:chgData name="Nurhayat Osman (2009046)" userId="S::2009046@student.uwtsd.ac.uk::5577534a-e011-419f-833a-f1aef01cf806" providerId="AD" clId="Web-{6C48A82B-22A8-48A2-BFC1-BFBAB9F1DD23}" dt="2021-11-18T10:17:18.356" v="38"/>
          <ac:spMkLst>
            <pc:docMk/>
            <pc:sldMk cId="109857222" sldId="256"/>
            <ac:spMk id="23" creationId="{03C2051E-A88D-48E5-BACF-AAED17892722}"/>
          </ac:spMkLst>
        </pc:spChg>
        <pc:spChg chg="add del">
          <ac:chgData name="Nurhayat Osman (2009046)" userId="S::2009046@student.uwtsd.ac.uk::5577534a-e011-419f-833a-f1aef01cf806" providerId="AD" clId="Web-{6C48A82B-22A8-48A2-BFC1-BFBAB9F1DD23}" dt="2021-11-18T10:17:18.356" v="38"/>
          <ac:spMkLst>
            <pc:docMk/>
            <pc:sldMk cId="109857222" sldId="256"/>
            <ac:spMk id="24" creationId="{7821A508-2985-4905-874A-527429BAABFA}"/>
          </ac:spMkLst>
        </pc:spChg>
        <pc:spChg chg="add del">
          <ac:chgData name="Nurhayat Osman (2009046)" userId="S::2009046@student.uwtsd.ac.uk::5577534a-e011-419f-833a-f1aef01cf806" providerId="AD" clId="Web-{6C48A82B-22A8-48A2-BFC1-BFBAB9F1DD23}" dt="2021-11-18T10:17:18.356" v="38"/>
          <ac:spMkLst>
            <pc:docMk/>
            <pc:sldMk cId="109857222" sldId="256"/>
            <ac:spMk id="25" creationId="{D2929CB1-0E3C-4B2D-ADC5-0154FB33BA44}"/>
          </ac:spMkLst>
        </pc:spChg>
        <pc:spChg chg="add del">
          <ac:chgData name="Nurhayat Osman (2009046)" userId="S::2009046@student.uwtsd.ac.uk::5577534a-e011-419f-833a-f1aef01cf806" providerId="AD" clId="Web-{6C48A82B-22A8-48A2-BFC1-BFBAB9F1DD23}" dt="2021-11-18T10:17:18.356" v="38"/>
          <ac:spMkLst>
            <pc:docMk/>
            <pc:sldMk cId="109857222" sldId="256"/>
            <ac:spMk id="26" creationId="{5F2F0C84-BE8C-4DC2-A6D3-30349A801D5C}"/>
          </ac:spMkLst>
        </pc:spChg>
        <pc:spChg chg="add del">
          <ac:chgData name="Nurhayat Osman (2009046)" userId="S::2009046@student.uwtsd.ac.uk::5577534a-e011-419f-833a-f1aef01cf806" providerId="AD" clId="Web-{6C48A82B-22A8-48A2-BFC1-BFBAB9F1DD23}" dt="2021-11-18T10:17:28.590" v="44"/>
          <ac:spMkLst>
            <pc:docMk/>
            <pc:sldMk cId="109857222" sldId="256"/>
            <ac:spMk id="27" creationId="{C7D023E4-8DE1-436E-9847-ED6A4B4B04FD}"/>
          </ac:spMkLst>
        </pc:spChg>
        <pc:spChg chg="add del">
          <ac:chgData name="Nurhayat Osman (2009046)" userId="S::2009046@student.uwtsd.ac.uk::5577534a-e011-419f-833a-f1aef01cf806" providerId="AD" clId="Web-{6C48A82B-22A8-48A2-BFC1-BFBAB9F1DD23}" dt="2021-11-18T10:17:32.919" v="46"/>
          <ac:spMkLst>
            <pc:docMk/>
            <pc:sldMk cId="109857222" sldId="256"/>
            <ac:spMk id="29" creationId="{362D44EE-C852-4460-B8B5-C4F2BC20510C}"/>
          </ac:spMkLst>
        </pc:spChg>
        <pc:spChg chg="add del">
          <ac:chgData name="Nurhayat Osman (2009046)" userId="S::2009046@student.uwtsd.ac.uk::5577534a-e011-419f-833a-f1aef01cf806" providerId="AD" clId="Web-{6C48A82B-22A8-48A2-BFC1-BFBAB9F1DD23}" dt="2021-11-18T10:17:32.919" v="46"/>
          <ac:spMkLst>
            <pc:docMk/>
            <pc:sldMk cId="109857222" sldId="256"/>
            <ac:spMk id="30" creationId="{658970D8-8D1D-4B5C-894B-E871CC86543D}"/>
          </ac:spMkLst>
        </pc:spChg>
        <pc:spChg chg="add del">
          <ac:chgData name="Nurhayat Osman (2009046)" userId="S::2009046@student.uwtsd.ac.uk::5577534a-e011-419f-833a-f1aef01cf806" providerId="AD" clId="Web-{6C48A82B-22A8-48A2-BFC1-BFBAB9F1DD23}" dt="2021-11-18T10:17:32.919" v="46"/>
          <ac:spMkLst>
            <pc:docMk/>
            <pc:sldMk cId="109857222" sldId="256"/>
            <ac:spMk id="32" creationId="{F227E5B6-9132-43CA-B503-37A18562ADF2}"/>
          </ac:spMkLst>
        </pc:spChg>
        <pc:spChg chg="add del">
          <ac:chgData name="Nurhayat Osman (2009046)" userId="S::2009046@student.uwtsd.ac.uk::5577534a-e011-419f-833a-f1aef01cf806" providerId="AD" clId="Web-{6C48A82B-22A8-48A2-BFC1-BFBAB9F1DD23}" dt="2021-11-18T10:17:32.919" v="46"/>
          <ac:spMkLst>
            <pc:docMk/>
            <pc:sldMk cId="109857222" sldId="256"/>
            <ac:spMk id="33" creationId="{03C2051E-A88D-48E5-BACF-AAED17892722}"/>
          </ac:spMkLst>
        </pc:spChg>
        <pc:spChg chg="add del">
          <ac:chgData name="Nurhayat Osman (2009046)" userId="S::2009046@student.uwtsd.ac.uk::5577534a-e011-419f-833a-f1aef01cf806" providerId="AD" clId="Web-{6C48A82B-22A8-48A2-BFC1-BFBAB9F1DD23}" dt="2021-11-18T10:17:32.919" v="46"/>
          <ac:spMkLst>
            <pc:docMk/>
            <pc:sldMk cId="109857222" sldId="256"/>
            <ac:spMk id="34" creationId="{7821A508-2985-4905-874A-527429BAABFA}"/>
          </ac:spMkLst>
        </pc:spChg>
        <pc:spChg chg="add del">
          <ac:chgData name="Nurhayat Osman (2009046)" userId="S::2009046@student.uwtsd.ac.uk::5577534a-e011-419f-833a-f1aef01cf806" providerId="AD" clId="Web-{6C48A82B-22A8-48A2-BFC1-BFBAB9F1DD23}" dt="2021-11-18T10:17:32.919" v="46"/>
          <ac:spMkLst>
            <pc:docMk/>
            <pc:sldMk cId="109857222" sldId="256"/>
            <ac:spMk id="35" creationId="{D2929CB1-0E3C-4B2D-ADC5-0154FB33BA44}"/>
          </ac:spMkLst>
        </pc:spChg>
        <pc:spChg chg="add del">
          <ac:chgData name="Nurhayat Osman (2009046)" userId="S::2009046@student.uwtsd.ac.uk::5577534a-e011-419f-833a-f1aef01cf806" providerId="AD" clId="Web-{6C48A82B-22A8-48A2-BFC1-BFBAB9F1DD23}" dt="2021-11-18T10:17:32.919" v="46"/>
          <ac:spMkLst>
            <pc:docMk/>
            <pc:sldMk cId="109857222" sldId="256"/>
            <ac:spMk id="36" creationId="{5F2F0C84-BE8C-4DC2-A6D3-30349A801D5C}"/>
          </ac:spMkLst>
        </pc:spChg>
        <pc:spChg chg="add del">
          <ac:chgData name="Nurhayat Osman (2009046)" userId="S::2009046@student.uwtsd.ac.uk::5577534a-e011-419f-833a-f1aef01cf806" providerId="AD" clId="Web-{6C48A82B-22A8-48A2-BFC1-BFBAB9F1DD23}" dt="2021-11-18T11:45:51.094" v="992"/>
          <ac:spMkLst>
            <pc:docMk/>
            <pc:sldMk cId="109857222" sldId="256"/>
            <ac:spMk id="37" creationId="{C7D023E4-8DE1-436E-9847-ED6A4B4B04FD}"/>
          </ac:spMkLst>
        </pc:spChg>
        <pc:spChg chg="add">
          <ac:chgData name="Nurhayat Osman (2009046)" userId="S::2009046@student.uwtsd.ac.uk::5577534a-e011-419f-833a-f1aef01cf806" providerId="AD" clId="Web-{6C48A82B-22A8-48A2-BFC1-BFBAB9F1DD23}" dt="2021-11-18T11:45:51.094" v="992"/>
          <ac:spMkLst>
            <pc:docMk/>
            <pc:sldMk cId="109857222" sldId="256"/>
            <ac:spMk id="53" creationId="{B5A8AFA4-5C32-4100-9C6D-839A47E15FA0}"/>
          </ac:spMkLst>
        </pc:spChg>
        <pc:spChg chg="add">
          <ac:chgData name="Nurhayat Osman (2009046)" userId="S::2009046@student.uwtsd.ac.uk::5577534a-e011-419f-833a-f1aef01cf806" providerId="AD" clId="Web-{6C48A82B-22A8-48A2-BFC1-BFBAB9F1DD23}" dt="2021-11-18T11:45:51.094" v="992"/>
          <ac:spMkLst>
            <pc:docMk/>
            <pc:sldMk cId="109857222" sldId="256"/>
            <ac:spMk id="55" creationId="{96B5F253-7949-47C2-9DBD-1570ECDA2296}"/>
          </ac:spMkLst>
        </pc:spChg>
        <pc:grpChg chg="add del">
          <ac:chgData name="Nurhayat Osman (2009046)" userId="S::2009046@student.uwtsd.ac.uk::5577534a-e011-419f-833a-f1aef01cf806" providerId="AD" clId="Web-{6C48A82B-22A8-48A2-BFC1-BFBAB9F1DD23}" dt="2021-11-18T10:16:52.137" v="32"/>
          <ac:grpSpMkLst>
            <pc:docMk/>
            <pc:sldMk cId="109857222" sldId="256"/>
            <ac:grpSpMk id="11" creationId="{E4556D3F-F9E0-4DD4-A96F-6A8297B92405}"/>
          </ac:grpSpMkLst>
        </pc:grpChg>
        <pc:grpChg chg="add del">
          <ac:chgData name="Nurhayat Osman (2009046)" userId="S::2009046@student.uwtsd.ac.uk::5577534a-e011-419f-833a-f1aef01cf806" providerId="AD" clId="Web-{6C48A82B-22A8-48A2-BFC1-BFBAB9F1DD23}" dt="2021-11-18T10:16:52.137" v="32"/>
          <ac:grpSpMkLst>
            <pc:docMk/>
            <pc:sldMk cId="109857222" sldId="256"/>
            <ac:grpSpMk id="15" creationId="{65EABBED-2B80-4B13-A7A8-1D34C4A02741}"/>
          </ac:grpSpMkLst>
        </pc:grpChg>
        <pc:grpChg chg="add del">
          <ac:chgData name="Nurhayat Osman (2009046)" userId="S::2009046@student.uwtsd.ac.uk::5577534a-e011-419f-833a-f1aef01cf806" providerId="AD" clId="Web-{6C48A82B-22A8-48A2-BFC1-BFBAB9F1DD23}" dt="2021-11-18T10:17:10.981" v="36"/>
          <ac:grpSpMkLst>
            <pc:docMk/>
            <pc:sldMk cId="109857222" sldId="256"/>
            <ac:grpSpMk id="20" creationId="{032D8612-31EB-44CF-A1D0-14FD4C705424}"/>
          </ac:grpSpMkLst>
        </pc:grpChg>
        <pc:grpChg chg="add del">
          <ac:chgData name="Nurhayat Osman (2009046)" userId="S::2009046@student.uwtsd.ac.uk::5577534a-e011-419f-833a-f1aef01cf806" providerId="AD" clId="Web-{6C48A82B-22A8-48A2-BFC1-BFBAB9F1DD23}" dt="2021-11-18T10:17:28.590" v="44"/>
          <ac:grpSpMkLst>
            <pc:docMk/>
            <pc:sldMk cId="109857222" sldId="256"/>
            <ac:grpSpMk id="28" creationId="{E4556D3F-F9E0-4DD4-A96F-6A8297B92405}"/>
          </ac:grpSpMkLst>
        </pc:grpChg>
        <pc:grpChg chg="add del">
          <ac:chgData name="Nurhayat Osman (2009046)" userId="S::2009046@student.uwtsd.ac.uk::5577534a-e011-419f-833a-f1aef01cf806" providerId="AD" clId="Web-{6C48A82B-22A8-48A2-BFC1-BFBAB9F1DD23}" dt="2021-11-18T10:17:28.590" v="44"/>
          <ac:grpSpMkLst>
            <pc:docMk/>
            <pc:sldMk cId="109857222" sldId="256"/>
            <ac:grpSpMk id="31" creationId="{65EABBED-2B80-4B13-A7A8-1D34C4A02741}"/>
          </ac:grpSpMkLst>
        </pc:grpChg>
        <pc:grpChg chg="add del">
          <ac:chgData name="Nurhayat Osman (2009046)" userId="S::2009046@student.uwtsd.ac.uk::5577534a-e011-419f-833a-f1aef01cf806" providerId="AD" clId="Web-{6C48A82B-22A8-48A2-BFC1-BFBAB9F1DD23}" dt="2021-11-18T11:45:51.094" v="992"/>
          <ac:grpSpMkLst>
            <pc:docMk/>
            <pc:sldMk cId="109857222" sldId="256"/>
            <ac:grpSpMk id="38" creationId="{E4556D3F-F9E0-4DD4-A96F-6A8297B92405}"/>
          </ac:grpSpMkLst>
        </pc:grpChg>
        <pc:grpChg chg="add del">
          <ac:chgData name="Nurhayat Osman (2009046)" userId="S::2009046@student.uwtsd.ac.uk::5577534a-e011-419f-833a-f1aef01cf806" providerId="AD" clId="Web-{6C48A82B-22A8-48A2-BFC1-BFBAB9F1DD23}" dt="2021-11-18T11:45:51.094" v="992"/>
          <ac:grpSpMkLst>
            <pc:docMk/>
            <pc:sldMk cId="109857222" sldId="256"/>
            <ac:grpSpMk id="41" creationId="{65EABBED-2B80-4B13-A7A8-1D34C4A02741}"/>
          </ac:grpSpMkLst>
        </pc:grpChg>
        <pc:picChg chg="add mod ord">
          <ac:chgData name="Nurhayat Osman (2009046)" userId="S::2009046@student.uwtsd.ac.uk::5577534a-e011-419f-833a-f1aef01cf806" providerId="AD" clId="Web-{6C48A82B-22A8-48A2-BFC1-BFBAB9F1DD23}" dt="2021-11-18T11:45:51.094" v="992"/>
          <ac:picMkLst>
            <pc:docMk/>
            <pc:sldMk cId="109857222" sldId="256"/>
            <ac:picMk id="4" creationId="{32F71B4B-F2CA-417A-BB1B-729299349D69}"/>
          </ac:picMkLst>
        </pc:picChg>
      </pc:sldChg>
      <pc:sldChg chg="addSp delSp modSp new mod ord setBg setClrOvrMap modNotes">
        <pc:chgData name="Nurhayat Osman (2009046)" userId="S::2009046@student.uwtsd.ac.uk::5577534a-e011-419f-833a-f1aef01cf806" providerId="AD" clId="Web-{6C48A82B-22A8-48A2-BFC1-BFBAB9F1DD23}" dt="2021-11-18T11:44:15.217" v="990"/>
        <pc:sldMkLst>
          <pc:docMk/>
          <pc:sldMk cId="1416636133" sldId="257"/>
        </pc:sldMkLst>
        <pc:spChg chg="mod">
          <ac:chgData name="Nurhayat Osman (2009046)" userId="S::2009046@student.uwtsd.ac.uk::5577534a-e011-419f-833a-f1aef01cf806" providerId="AD" clId="Web-{6C48A82B-22A8-48A2-BFC1-BFBAB9F1DD23}" dt="2021-11-18T11:44:15.217" v="990"/>
          <ac:spMkLst>
            <pc:docMk/>
            <pc:sldMk cId="1416636133" sldId="257"/>
            <ac:spMk id="2" creationId="{E07A09A6-9D82-4BBE-9B3D-52B583119CCC}"/>
          </ac:spMkLst>
        </pc:spChg>
        <pc:spChg chg="add del">
          <ac:chgData name="Nurhayat Osman (2009046)" userId="S::2009046@student.uwtsd.ac.uk::5577534a-e011-419f-833a-f1aef01cf806" providerId="AD" clId="Web-{6C48A82B-22A8-48A2-BFC1-BFBAB9F1DD23}" dt="2021-11-18T10:31:58.169" v="317"/>
          <ac:spMkLst>
            <pc:docMk/>
            <pc:sldMk cId="1416636133" sldId="257"/>
            <ac:spMk id="3" creationId="{A5A2FCD4-E9A7-472A-BB4E-69B4861B2B12}"/>
          </ac:spMkLst>
        </pc:spChg>
        <pc:spChg chg="add del">
          <ac:chgData name="Nurhayat Osman (2009046)" userId="S::2009046@student.uwtsd.ac.uk::5577534a-e011-419f-833a-f1aef01cf806" providerId="AD" clId="Web-{6C48A82B-22A8-48A2-BFC1-BFBAB9F1DD23}" dt="2021-11-18T10:31:06.449" v="311"/>
          <ac:spMkLst>
            <pc:docMk/>
            <pc:sldMk cId="1416636133" sldId="257"/>
            <ac:spMk id="6" creationId="{16C5FA50-8D52-4617-AF91-5C7B1C8352F1}"/>
          </ac:spMkLst>
        </pc:spChg>
        <pc:spChg chg="add del">
          <ac:chgData name="Nurhayat Osman (2009046)" userId="S::2009046@student.uwtsd.ac.uk::5577534a-e011-419f-833a-f1aef01cf806" providerId="AD" clId="Web-{6C48A82B-22A8-48A2-BFC1-BFBAB9F1DD23}" dt="2021-11-18T10:31:06.449" v="311"/>
          <ac:spMkLst>
            <pc:docMk/>
            <pc:sldMk cId="1416636133" sldId="257"/>
            <ac:spMk id="7" creationId="{E223798C-12AD-4B0C-A50C-D676347D67CF}"/>
          </ac:spMkLst>
        </pc:spChg>
        <pc:spChg chg="add del">
          <ac:chgData name="Nurhayat Osman (2009046)" userId="S::2009046@student.uwtsd.ac.uk::5577534a-e011-419f-833a-f1aef01cf806" providerId="AD" clId="Web-{6C48A82B-22A8-48A2-BFC1-BFBAB9F1DD23}" dt="2021-11-18T10:31:23.215" v="313"/>
          <ac:spMkLst>
            <pc:docMk/>
            <pc:sldMk cId="1416636133" sldId="257"/>
            <ac:spMk id="8" creationId="{82B41A48-5CA3-41C2-82A2-96E64652A2D2}"/>
          </ac:spMkLst>
        </pc:spChg>
        <pc:spChg chg="add del">
          <ac:chgData name="Nurhayat Osman (2009046)" userId="S::2009046@student.uwtsd.ac.uk::5577534a-e011-419f-833a-f1aef01cf806" providerId="AD" clId="Web-{6C48A82B-22A8-48A2-BFC1-BFBAB9F1DD23}" dt="2021-11-18T10:31:00.824" v="309"/>
          <ac:spMkLst>
            <pc:docMk/>
            <pc:sldMk cId="1416636133" sldId="257"/>
            <ac:spMk id="9" creationId="{8537B233-9CDD-4A90-AABB-A8963DEE4FBC}"/>
          </ac:spMkLst>
        </pc:spChg>
        <pc:spChg chg="add del">
          <ac:chgData name="Nurhayat Osman (2009046)" userId="S::2009046@student.uwtsd.ac.uk::5577534a-e011-419f-833a-f1aef01cf806" providerId="AD" clId="Web-{6C48A82B-22A8-48A2-BFC1-BFBAB9F1DD23}" dt="2021-11-18T10:31:23.215" v="313"/>
          <ac:spMkLst>
            <pc:docMk/>
            <pc:sldMk cId="1416636133" sldId="257"/>
            <ac:spMk id="10" creationId="{5DF40726-9B19-4165-9C26-757D16E19E23}"/>
          </ac:spMkLst>
        </pc:spChg>
        <pc:spChg chg="add del">
          <ac:chgData name="Nurhayat Osman (2009046)" userId="S::2009046@student.uwtsd.ac.uk::5577534a-e011-419f-833a-f1aef01cf806" providerId="AD" clId="Web-{6C48A82B-22A8-48A2-BFC1-BFBAB9F1DD23}" dt="2021-11-18T10:31:23.215" v="313"/>
          <ac:spMkLst>
            <pc:docMk/>
            <pc:sldMk cId="1416636133" sldId="257"/>
            <ac:spMk id="13" creationId="{2089CB41-F399-4AEB-980C-5BFB1049CBED}"/>
          </ac:spMkLst>
        </pc:spChg>
        <pc:spChg chg="add del">
          <ac:chgData name="Nurhayat Osman (2009046)" userId="S::2009046@student.uwtsd.ac.uk::5577534a-e011-419f-833a-f1aef01cf806" providerId="AD" clId="Web-{6C48A82B-22A8-48A2-BFC1-BFBAB9F1DD23}" dt="2021-11-18T10:31:23.215" v="313"/>
          <ac:spMkLst>
            <pc:docMk/>
            <pc:sldMk cId="1416636133" sldId="257"/>
            <ac:spMk id="15" creationId="{1BFC967B-3DD6-463D-9DB9-6E4419AE0DAA}"/>
          </ac:spMkLst>
        </pc:spChg>
        <pc:spChg chg="add del">
          <ac:chgData name="Nurhayat Osman (2009046)" userId="S::2009046@student.uwtsd.ac.uk::5577534a-e011-419f-833a-f1aef01cf806" providerId="AD" clId="Web-{6C48A82B-22A8-48A2-BFC1-BFBAB9F1DD23}" dt="2021-11-18T11:44:15.217" v="990"/>
          <ac:spMkLst>
            <pc:docMk/>
            <pc:sldMk cId="1416636133" sldId="257"/>
            <ac:spMk id="17" creationId="{5DCB5928-DC7D-4612-9922-441966E15627}"/>
          </ac:spMkLst>
        </pc:spChg>
        <pc:spChg chg="add del">
          <ac:chgData name="Nurhayat Osman (2009046)" userId="S::2009046@student.uwtsd.ac.uk::5577534a-e011-419f-833a-f1aef01cf806" providerId="AD" clId="Web-{6C48A82B-22A8-48A2-BFC1-BFBAB9F1DD23}" dt="2021-11-18T11:44:15.217" v="990"/>
          <ac:spMkLst>
            <pc:docMk/>
            <pc:sldMk cId="1416636133" sldId="257"/>
            <ac:spMk id="19" creationId="{682C1161-1736-45EC-99B7-33F3CAE9D517}"/>
          </ac:spMkLst>
        </pc:spChg>
        <pc:spChg chg="add del">
          <ac:chgData name="Nurhayat Osman (2009046)" userId="S::2009046@student.uwtsd.ac.uk::5577534a-e011-419f-833a-f1aef01cf806" providerId="AD" clId="Web-{6C48A82B-22A8-48A2-BFC1-BFBAB9F1DD23}" dt="2021-11-18T11:44:15.217" v="990"/>
          <ac:spMkLst>
            <pc:docMk/>
            <pc:sldMk cId="1416636133" sldId="257"/>
            <ac:spMk id="21" creationId="{84D4DDB8-B68F-45B0-9F62-C4279996F672}"/>
          </ac:spMkLst>
        </pc:spChg>
        <pc:spChg chg="add del">
          <ac:chgData name="Nurhayat Osman (2009046)" userId="S::2009046@student.uwtsd.ac.uk::5577534a-e011-419f-833a-f1aef01cf806" providerId="AD" clId="Web-{6C48A82B-22A8-48A2-BFC1-BFBAB9F1DD23}" dt="2021-11-18T11:44:15.217" v="990"/>
          <ac:spMkLst>
            <pc:docMk/>
            <pc:sldMk cId="1416636133" sldId="257"/>
            <ac:spMk id="23" creationId="{AF2F604E-43BE-4DC3-B983-E071523364F8}"/>
          </ac:spMkLst>
        </pc:spChg>
        <pc:spChg chg="add del">
          <ac:chgData name="Nurhayat Osman (2009046)" userId="S::2009046@student.uwtsd.ac.uk::5577534a-e011-419f-833a-f1aef01cf806" providerId="AD" clId="Web-{6C48A82B-22A8-48A2-BFC1-BFBAB9F1DD23}" dt="2021-11-18T11:44:15.217" v="990"/>
          <ac:spMkLst>
            <pc:docMk/>
            <pc:sldMk cId="1416636133" sldId="257"/>
            <ac:spMk id="25" creationId="{08C9B587-E65E-4B52-B37C-ABEBB6E87928}"/>
          </ac:spMkLst>
        </pc:spChg>
        <pc:spChg chg="add">
          <ac:chgData name="Nurhayat Osman (2009046)" userId="S::2009046@student.uwtsd.ac.uk::5577534a-e011-419f-833a-f1aef01cf806" providerId="AD" clId="Web-{6C48A82B-22A8-48A2-BFC1-BFBAB9F1DD23}" dt="2021-11-18T11:44:15.217" v="990"/>
          <ac:spMkLst>
            <pc:docMk/>
            <pc:sldMk cId="1416636133" sldId="257"/>
            <ac:spMk id="27" creationId="{ED9C414A-A284-4D73-B9C7-54C138F6DC3D}"/>
          </ac:spMkLst>
        </pc:spChg>
        <pc:spChg chg="add">
          <ac:chgData name="Nurhayat Osman (2009046)" userId="S::2009046@student.uwtsd.ac.uk::5577534a-e011-419f-833a-f1aef01cf806" providerId="AD" clId="Web-{6C48A82B-22A8-48A2-BFC1-BFBAB9F1DD23}" dt="2021-11-18T11:44:15.217" v="990"/>
          <ac:spMkLst>
            <pc:docMk/>
            <pc:sldMk cId="1416636133" sldId="257"/>
            <ac:spMk id="28" creationId="{A3DAD80A-CFC8-4003-858B-671FF2048CE2}"/>
          </ac:spMkLst>
        </pc:spChg>
        <pc:spChg chg="add del">
          <ac:chgData name="Nurhayat Osman (2009046)" userId="S::2009046@student.uwtsd.ac.uk::5577534a-e011-419f-833a-f1aef01cf806" providerId="AD" clId="Web-{6C48A82B-22A8-48A2-BFC1-BFBAB9F1DD23}" dt="2021-11-18T11:44:15.202" v="989"/>
          <ac:spMkLst>
            <pc:docMk/>
            <pc:sldMk cId="1416636133" sldId="257"/>
            <ac:spMk id="30" creationId="{C6FC42E6-6C25-4922-95D2-B97B1E123559}"/>
          </ac:spMkLst>
        </pc:spChg>
        <pc:spChg chg="add del">
          <ac:chgData name="Nurhayat Osman (2009046)" userId="S::2009046@student.uwtsd.ac.uk::5577534a-e011-419f-833a-f1aef01cf806" providerId="AD" clId="Web-{6C48A82B-22A8-48A2-BFC1-BFBAB9F1DD23}" dt="2021-11-18T11:44:15.202" v="989"/>
          <ac:spMkLst>
            <pc:docMk/>
            <pc:sldMk cId="1416636133" sldId="257"/>
            <ac:spMk id="32" creationId="{0295F874-A8A5-4A14-8CFC-828968DE64C4}"/>
          </ac:spMkLst>
        </pc:spChg>
        <pc:picChg chg="add del mod ord">
          <ac:chgData name="Nurhayat Osman (2009046)" userId="S::2009046@student.uwtsd.ac.uk::5577534a-e011-419f-833a-f1aef01cf806" providerId="AD" clId="Web-{6C48A82B-22A8-48A2-BFC1-BFBAB9F1DD23}" dt="2021-11-18T10:31:24.668" v="314"/>
          <ac:picMkLst>
            <pc:docMk/>
            <pc:sldMk cId="1416636133" sldId="257"/>
            <ac:picMk id="4" creationId="{96497BB4-C1D6-4F9D-AF4A-8C120EBA8212}"/>
          </ac:picMkLst>
        </pc:picChg>
        <pc:picChg chg="add del mod ord">
          <ac:chgData name="Nurhayat Osman (2009046)" userId="S::2009046@student.uwtsd.ac.uk::5577534a-e011-419f-833a-f1aef01cf806" providerId="AD" clId="Web-{6C48A82B-22A8-48A2-BFC1-BFBAB9F1DD23}" dt="2021-11-18T10:31:52.481" v="316"/>
          <ac:picMkLst>
            <pc:docMk/>
            <pc:sldMk cId="1416636133" sldId="257"/>
            <ac:picMk id="5" creationId="{12025E91-10FE-4BAD-ACF2-EC388AB3A5B4}"/>
          </ac:picMkLst>
        </pc:picChg>
        <pc:picChg chg="add mod">
          <ac:chgData name="Nurhayat Osman (2009046)" userId="S::2009046@student.uwtsd.ac.uk::5577534a-e011-419f-833a-f1aef01cf806" providerId="AD" clId="Web-{6C48A82B-22A8-48A2-BFC1-BFBAB9F1DD23}" dt="2021-11-18T11:44:15.217" v="990"/>
          <ac:picMkLst>
            <pc:docMk/>
            <pc:sldMk cId="1416636133" sldId="257"/>
            <ac:picMk id="12" creationId="{6FF81DAD-994C-4C8E-8D67-CD81B85572C7}"/>
          </ac:picMkLst>
        </pc:picChg>
        <pc:cxnChg chg="add del">
          <ac:chgData name="Nurhayat Osman (2009046)" userId="S::2009046@student.uwtsd.ac.uk::5577534a-e011-419f-833a-f1aef01cf806" providerId="AD" clId="Web-{6C48A82B-22A8-48A2-BFC1-BFBAB9F1DD23}" dt="2021-11-18T10:31:00.824" v="309"/>
          <ac:cxnSpMkLst>
            <pc:docMk/>
            <pc:sldMk cId="1416636133" sldId="257"/>
            <ac:cxnSpMk id="11" creationId="{040575EE-C594-4566-BC00-663004E52AB5}"/>
          </ac:cxnSpMkLst>
        </pc:cxnChg>
      </pc:sldChg>
      <pc:sldChg chg="addSp delSp modSp add del ord modNotes">
        <pc:chgData name="Nurhayat Osman (2009046)" userId="S::2009046@student.uwtsd.ac.uk::5577534a-e011-419f-833a-f1aef01cf806" providerId="AD" clId="Web-{6C48A82B-22A8-48A2-BFC1-BFBAB9F1DD23}" dt="2021-11-18T10:29:27.744" v="279"/>
        <pc:sldMkLst>
          <pc:docMk/>
          <pc:sldMk cId="3265175755" sldId="257"/>
        </pc:sldMkLst>
        <pc:picChg chg="add del mod">
          <ac:chgData name="Nurhayat Osman (2009046)" userId="S::2009046@student.uwtsd.ac.uk::5577534a-e011-419f-833a-f1aef01cf806" providerId="AD" clId="Web-{6C48A82B-22A8-48A2-BFC1-BFBAB9F1DD23}" dt="2021-11-18T10:27:08.226" v="171"/>
          <ac:picMkLst>
            <pc:docMk/>
            <pc:sldMk cId="3265175755" sldId="257"/>
            <ac:picMk id="3" creationId="{0C59E8C2-AF49-4971-8B74-33ACECBEF24F}"/>
          </ac:picMkLst>
        </pc:picChg>
      </pc:sldChg>
      <pc:sldChg chg="addSp delSp modSp new mod setBg modNotes">
        <pc:chgData name="Nurhayat Osman (2009046)" userId="S::2009046@student.uwtsd.ac.uk::5577534a-e011-419f-833a-f1aef01cf806" providerId="AD" clId="Web-{6C48A82B-22A8-48A2-BFC1-BFBAB9F1DD23}" dt="2021-11-18T11:45:28.484" v="991"/>
        <pc:sldMkLst>
          <pc:docMk/>
          <pc:sldMk cId="1679975761" sldId="258"/>
        </pc:sldMkLst>
        <pc:spChg chg="mod">
          <ac:chgData name="Nurhayat Osman (2009046)" userId="S::2009046@student.uwtsd.ac.uk::5577534a-e011-419f-833a-f1aef01cf806" providerId="AD" clId="Web-{6C48A82B-22A8-48A2-BFC1-BFBAB9F1DD23}" dt="2021-11-18T11:45:28.484" v="991"/>
          <ac:spMkLst>
            <pc:docMk/>
            <pc:sldMk cId="1679975761" sldId="258"/>
            <ac:spMk id="2" creationId="{A5037367-B771-4330-8F43-2EE906EE177C}"/>
          </ac:spMkLst>
        </pc:spChg>
        <pc:spChg chg="add del mod">
          <ac:chgData name="Nurhayat Osman (2009046)" userId="S::2009046@student.uwtsd.ac.uk::5577534a-e011-419f-833a-f1aef01cf806" providerId="AD" clId="Web-{6C48A82B-22A8-48A2-BFC1-BFBAB9F1DD23}" dt="2021-11-18T11:45:28.484" v="991"/>
          <ac:spMkLst>
            <pc:docMk/>
            <pc:sldMk cId="1679975761" sldId="258"/>
            <ac:spMk id="3" creationId="{49D21A2E-9513-454E-AFC0-2009E1AD5AD0}"/>
          </ac:spMkLst>
        </pc:spChg>
        <pc:spChg chg="add del">
          <ac:chgData name="Nurhayat Osman (2009046)" userId="S::2009046@student.uwtsd.ac.uk::5577534a-e011-419f-833a-f1aef01cf806" providerId="AD" clId="Web-{6C48A82B-22A8-48A2-BFC1-BFBAB9F1DD23}" dt="2021-11-18T10:46:22.013" v="579"/>
          <ac:spMkLst>
            <pc:docMk/>
            <pc:sldMk cId="1679975761" sldId="258"/>
            <ac:spMk id="7" creationId="{68AF5748-FED8-45BA-8631-26D1D10F3246}"/>
          </ac:spMkLst>
        </pc:spChg>
        <pc:spChg chg="add del">
          <ac:chgData name="Nurhayat Osman (2009046)" userId="S::2009046@student.uwtsd.ac.uk::5577534a-e011-419f-833a-f1aef01cf806" providerId="AD" clId="Web-{6C48A82B-22A8-48A2-BFC1-BFBAB9F1DD23}" dt="2021-11-18T10:46:22.013" v="579"/>
          <ac:spMkLst>
            <pc:docMk/>
            <pc:sldMk cId="1679975761" sldId="258"/>
            <ac:spMk id="8" creationId="{AF2F604E-43BE-4DC3-B983-E071523364F8}"/>
          </ac:spMkLst>
        </pc:spChg>
        <pc:spChg chg="add del">
          <ac:chgData name="Nurhayat Osman (2009046)" userId="S::2009046@student.uwtsd.ac.uk::5577534a-e011-419f-833a-f1aef01cf806" providerId="AD" clId="Web-{6C48A82B-22A8-48A2-BFC1-BFBAB9F1DD23}" dt="2021-11-18T10:46:22.013" v="579"/>
          <ac:spMkLst>
            <pc:docMk/>
            <pc:sldMk cId="1679975761" sldId="258"/>
            <ac:spMk id="9" creationId="{08C9B587-E65E-4B52-B37C-ABEBB6E87928}"/>
          </ac:spMkLst>
        </pc:spChg>
        <pc:spChg chg="add del">
          <ac:chgData name="Nurhayat Osman (2009046)" userId="S::2009046@student.uwtsd.ac.uk::5577534a-e011-419f-833a-f1aef01cf806" providerId="AD" clId="Web-{6C48A82B-22A8-48A2-BFC1-BFBAB9F1DD23}" dt="2021-11-18T10:46:07.372" v="577"/>
          <ac:spMkLst>
            <pc:docMk/>
            <pc:sldMk cId="1679975761" sldId="258"/>
            <ac:spMk id="10" creationId="{16F48AD3-C8B3-4F74-B546-F12937F7DD9F}"/>
          </ac:spMkLst>
        </pc:spChg>
        <pc:spChg chg="add del">
          <ac:chgData name="Nurhayat Osman (2009046)" userId="S::2009046@student.uwtsd.ac.uk::5577534a-e011-419f-833a-f1aef01cf806" providerId="AD" clId="Web-{6C48A82B-22A8-48A2-BFC1-BFBAB9F1DD23}" dt="2021-11-18T11:29:28.357" v="786"/>
          <ac:spMkLst>
            <pc:docMk/>
            <pc:sldMk cId="1679975761" sldId="258"/>
            <ac:spMk id="11" creationId="{5DF40726-9B19-4165-9C26-757D16E19E23}"/>
          </ac:spMkLst>
        </pc:spChg>
        <pc:spChg chg="add del">
          <ac:chgData name="Nurhayat Osman (2009046)" userId="S::2009046@student.uwtsd.ac.uk::5577534a-e011-419f-833a-f1aef01cf806" providerId="AD" clId="Web-{6C48A82B-22A8-48A2-BFC1-BFBAB9F1DD23}" dt="2021-11-18T10:46:07.372" v="577"/>
          <ac:spMkLst>
            <pc:docMk/>
            <pc:sldMk cId="1679975761" sldId="258"/>
            <ac:spMk id="12" creationId="{AF2F604E-43BE-4DC3-B983-E071523364F8}"/>
          </ac:spMkLst>
        </pc:spChg>
        <pc:spChg chg="add del">
          <ac:chgData name="Nurhayat Osman (2009046)" userId="S::2009046@student.uwtsd.ac.uk::5577534a-e011-419f-833a-f1aef01cf806" providerId="AD" clId="Web-{6C48A82B-22A8-48A2-BFC1-BFBAB9F1DD23}" dt="2021-11-18T11:29:28.357" v="786"/>
          <ac:spMkLst>
            <pc:docMk/>
            <pc:sldMk cId="1679975761" sldId="258"/>
            <ac:spMk id="13" creationId="{2089CB41-F399-4AEB-980C-5BFB1049CBED}"/>
          </ac:spMkLst>
        </pc:spChg>
        <pc:spChg chg="add del">
          <ac:chgData name="Nurhayat Osman (2009046)" userId="S::2009046@student.uwtsd.ac.uk::5577534a-e011-419f-833a-f1aef01cf806" providerId="AD" clId="Web-{6C48A82B-22A8-48A2-BFC1-BFBAB9F1DD23}" dt="2021-11-18T10:46:07.372" v="577"/>
          <ac:spMkLst>
            <pc:docMk/>
            <pc:sldMk cId="1679975761" sldId="258"/>
            <ac:spMk id="14" creationId="{08C9B587-E65E-4B52-B37C-ABEBB6E87928}"/>
          </ac:spMkLst>
        </pc:spChg>
        <pc:spChg chg="add del">
          <ac:chgData name="Nurhayat Osman (2009046)" userId="S::2009046@student.uwtsd.ac.uk::5577534a-e011-419f-833a-f1aef01cf806" providerId="AD" clId="Web-{6C48A82B-22A8-48A2-BFC1-BFBAB9F1DD23}" dt="2021-11-18T11:29:28.357" v="786"/>
          <ac:spMkLst>
            <pc:docMk/>
            <pc:sldMk cId="1679975761" sldId="258"/>
            <ac:spMk id="15" creationId="{1BFC967B-3DD6-463D-9DB9-6E4419AE0DAA}"/>
          </ac:spMkLst>
        </pc:spChg>
        <pc:spChg chg="add del">
          <ac:chgData name="Nurhayat Osman (2009046)" userId="S::2009046@student.uwtsd.ac.uk::5577534a-e011-419f-833a-f1aef01cf806" providerId="AD" clId="Web-{6C48A82B-22A8-48A2-BFC1-BFBAB9F1DD23}" dt="2021-11-18T11:45:28.484" v="991"/>
          <ac:spMkLst>
            <pc:docMk/>
            <pc:sldMk cId="1679975761" sldId="258"/>
            <ac:spMk id="20" creationId="{5DF40726-9B19-4165-9C26-757D16E19E23}"/>
          </ac:spMkLst>
        </pc:spChg>
        <pc:spChg chg="add del">
          <ac:chgData name="Nurhayat Osman (2009046)" userId="S::2009046@student.uwtsd.ac.uk::5577534a-e011-419f-833a-f1aef01cf806" providerId="AD" clId="Web-{6C48A82B-22A8-48A2-BFC1-BFBAB9F1DD23}" dt="2021-11-18T11:45:28.484" v="991"/>
          <ac:spMkLst>
            <pc:docMk/>
            <pc:sldMk cId="1679975761" sldId="258"/>
            <ac:spMk id="22" creationId="{2089CB41-F399-4AEB-980C-5BFB1049CBED}"/>
          </ac:spMkLst>
        </pc:spChg>
        <pc:spChg chg="add del">
          <ac:chgData name="Nurhayat Osman (2009046)" userId="S::2009046@student.uwtsd.ac.uk::5577534a-e011-419f-833a-f1aef01cf806" providerId="AD" clId="Web-{6C48A82B-22A8-48A2-BFC1-BFBAB9F1DD23}" dt="2021-11-18T11:45:28.484" v="991"/>
          <ac:spMkLst>
            <pc:docMk/>
            <pc:sldMk cId="1679975761" sldId="258"/>
            <ac:spMk id="24" creationId="{1BFC967B-3DD6-463D-9DB9-6E4419AE0DAA}"/>
          </ac:spMkLst>
        </pc:spChg>
        <pc:spChg chg="add">
          <ac:chgData name="Nurhayat Osman (2009046)" userId="S::2009046@student.uwtsd.ac.uk::5577534a-e011-419f-833a-f1aef01cf806" providerId="AD" clId="Web-{6C48A82B-22A8-48A2-BFC1-BFBAB9F1DD23}" dt="2021-11-18T11:45:28.484" v="991"/>
          <ac:spMkLst>
            <pc:docMk/>
            <pc:sldMk cId="1679975761" sldId="258"/>
            <ac:spMk id="29" creationId="{9B6A81E7-2A43-4366-8431-1FA7A780A2E6}"/>
          </ac:spMkLst>
        </pc:spChg>
        <pc:spChg chg="add">
          <ac:chgData name="Nurhayat Osman (2009046)" userId="S::2009046@student.uwtsd.ac.uk::5577534a-e011-419f-833a-f1aef01cf806" providerId="AD" clId="Web-{6C48A82B-22A8-48A2-BFC1-BFBAB9F1DD23}" dt="2021-11-18T11:45:28.484" v="991"/>
          <ac:spMkLst>
            <pc:docMk/>
            <pc:sldMk cId="1679975761" sldId="258"/>
            <ac:spMk id="31" creationId="{D09B7001-6C15-47E8-8C3B-A6EB53C98D3A}"/>
          </ac:spMkLst>
        </pc:spChg>
        <pc:spChg chg="add">
          <ac:chgData name="Nurhayat Osman (2009046)" userId="S::2009046@student.uwtsd.ac.uk::5577534a-e011-419f-833a-f1aef01cf806" providerId="AD" clId="Web-{6C48A82B-22A8-48A2-BFC1-BFBAB9F1DD23}" dt="2021-11-18T11:45:28.484" v="991"/>
          <ac:spMkLst>
            <pc:docMk/>
            <pc:sldMk cId="1679975761" sldId="258"/>
            <ac:spMk id="33" creationId="{7D3D7337-C310-4B2B-BE2D-98E9D6EC0DC8}"/>
          </ac:spMkLst>
        </pc:spChg>
        <pc:picChg chg="add del mod ord">
          <ac:chgData name="Nurhayat Osman (2009046)" userId="S::2009046@student.uwtsd.ac.uk::5577534a-e011-419f-833a-f1aef01cf806" providerId="AD" clId="Web-{6C48A82B-22A8-48A2-BFC1-BFBAB9F1DD23}" dt="2021-11-18T10:45:33.949" v="573"/>
          <ac:picMkLst>
            <pc:docMk/>
            <pc:sldMk cId="1679975761" sldId="258"/>
            <ac:picMk id="4" creationId="{30386595-F1B0-4E67-8491-6FFFD16E0770}"/>
          </ac:picMkLst>
        </pc:picChg>
        <pc:picChg chg="add del mod">
          <ac:chgData name="Nurhayat Osman (2009046)" userId="S::2009046@student.uwtsd.ac.uk::5577534a-e011-419f-833a-f1aef01cf806" providerId="AD" clId="Web-{6C48A82B-22A8-48A2-BFC1-BFBAB9F1DD23}" dt="2021-11-18T10:46:23.075" v="580"/>
          <ac:picMkLst>
            <pc:docMk/>
            <pc:sldMk cId="1679975761" sldId="258"/>
            <ac:picMk id="5" creationId="{B7574408-2035-43CF-85AC-21CD65448E28}"/>
          </ac:picMkLst>
        </pc:picChg>
        <pc:picChg chg="add mod ord">
          <ac:chgData name="Nurhayat Osman (2009046)" userId="S::2009046@student.uwtsd.ac.uk::5577534a-e011-419f-833a-f1aef01cf806" providerId="AD" clId="Web-{6C48A82B-22A8-48A2-BFC1-BFBAB9F1DD23}" dt="2021-11-18T11:45:28.484" v="991"/>
          <ac:picMkLst>
            <pc:docMk/>
            <pc:sldMk cId="1679975761" sldId="258"/>
            <ac:picMk id="6" creationId="{F0925D0A-55DE-40EC-8FE6-15FBEB15BF9F}"/>
          </ac:picMkLst>
        </pc:picChg>
      </pc:sldChg>
      <pc:sldChg chg="addSp delSp modSp new del mod setBg setClrOvrMap">
        <pc:chgData name="Nurhayat Osman (2009046)" userId="S::2009046@student.uwtsd.ac.uk::5577534a-e011-419f-833a-f1aef01cf806" providerId="AD" clId="Web-{6C48A82B-22A8-48A2-BFC1-BFBAB9F1DD23}" dt="2021-11-18T10:28:59.056" v="273"/>
        <pc:sldMkLst>
          <pc:docMk/>
          <pc:sldMk cId="2876555373" sldId="258"/>
        </pc:sldMkLst>
        <pc:spChg chg="mod">
          <ac:chgData name="Nurhayat Osman (2009046)" userId="S::2009046@student.uwtsd.ac.uk::5577534a-e011-419f-833a-f1aef01cf806" providerId="AD" clId="Web-{6C48A82B-22A8-48A2-BFC1-BFBAB9F1DD23}" dt="2021-11-18T10:28:42.853" v="272"/>
          <ac:spMkLst>
            <pc:docMk/>
            <pc:sldMk cId="2876555373" sldId="258"/>
            <ac:spMk id="2" creationId="{93DEEC44-09B5-41B5-AB8A-B1B17F0E8BFA}"/>
          </ac:spMkLst>
        </pc:spChg>
        <pc:spChg chg="del mod">
          <ac:chgData name="Nurhayat Osman (2009046)" userId="S::2009046@student.uwtsd.ac.uk::5577534a-e011-419f-833a-f1aef01cf806" providerId="AD" clId="Web-{6C48A82B-22A8-48A2-BFC1-BFBAB9F1DD23}" dt="2021-11-18T10:28:42.853" v="272"/>
          <ac:spMkLst>
            <pc:docMk/>
            <pc:sldMk cId="2876555373" sldId="258"/>
            <ac:spMk id="3" creationId="{380DC664-1265-4485-9C8B-EACC6673E4EA}"/>
          </ac:spMkLst>
        </pc:spChg>
        <pc:spChg chg="add">
          <ac:chgData name="Nurhayat Osman (2009046)" userId="S::2009046@student.uwtsd.ac.uk::5577534a-e011-419f-833a-f1aef01cf806" providerId="AD" clId="Web-{6C48A82B-22A8-48A2-BFC1-BFBAB9F1DD23}" dt="2021-11-18T10:28:42.853" v="272"/>
          <ac:spMkLst>
            <pc:docMk/>
            <pc:sldMk cId="2876555373" sldId="258"/>
            <ac:spMk id="9" creationId="{0671A8AE-40A1-4631-A6B8-581AFF065482}"/>
          </ac:spMkLst>
        </pc:spChg>
        <pc:spChg chg="add">
          <ac:chgData name="Nurhayat Osman (2009046)" userId="S::2009046@student.uwtsd.ac.uk::5577534a-e011-419f-833a-f1aef01cf806" providerId="AD" clId="Web-{6C48A82B-22A8-48A2-BFC1-BFBAB9F1DD23}" dt="2021-11-18T10:28:42.853" v="272"/>
          <ac:spMkLst>
            <pc:docMk/>
            <pc:sldMk cId="2876555373" sldId="258"/>
            <ac:spMk id="11" creationId="{AB58EF07-17C2-48CF-ABB0-EEF1F17CB8F0}"/>
          </ac:spMkLst>
        </pc:spChg>
        <pc:spChg chg="add">
          <ac:chgData name="Nurhayat Osman (2009046)" userId="S::2009046@student.uwtsd.ac.uk::5577534a-e011-419f-833a-f1aef01cf806" providerId="AD" clId="Web-{6C48A82B-22A8-48A2-BFC1-BFBAB9F1DD23}" dt="2021-11-18T10:28:42.853" v="272"/>
          <ac:spMkLst>
            <pc:docMk/>
            <pc:sldMk cId="2876555373" sldId="258"/>
            <ac:spMk id="13" creationId="{AF2F604E-43BE-4DC3-B983-E071523364F8}"/>
          </ac:spMkLst>
        </pc:spChg>
        <pc:spChg chg="add">
          <ac:chgData name="Nurhayat Osman (2009046)" userId="S::2009046@student.uwtsd.ac.uk::5577534a-e011-419f-833a-f1aef01cf806" providerId="AD" clId="Web-{6C48A82B-22A8-48A2-BFC1-BFBAB9F1DD23}" dt="2021-11-18T10:28:42.853" v="272"/>
          <ac:spMkLst>
            <pc:docMk/>
            <pc:sldMk cId="2876555373" sldId="258"/>
            <ac:spMk id="15" creationId="{08C9B587-E65E-4B52-B37C-ABEBB6E87928}"/>
          </ac:spMkLst>
        </pc:spChg>
        <pc:picChg chg="add">
          <ac:chgData name="Nurhayat Osman (2009046)" userId="S::2009046@student.uwtsd.ac.uk::5577534a-e011-419f-833a-f1aef01cf806" providerId="AD" clId="Web-{6C48A82B-22A8-48A2-BFC1-BFBAB9F1DD23}" dt="2021-11-18T10:28:42.853" v="272"/>
          <ac:picMkLst>
            <pc:docMk/>
            <pc:sldMk cId="2876555373" sldId="258"/>
            <ac:picMk id="5" creationId="{99E518AB-ED62-4FFB-BC33-C4D3644AF2DF}"/>
          </ac:picMkLst>
        </pc:picChg>
      </pc:sldChg>
      <pc:sldChg chg="modSp new del ord">
        <pc:chgData name="Nurhayat Osman (2009046)" userId="S::2009046@student.uwtsd.ac.uk::5577534a-e011-419f-833a-f1aef01cf806" providerId="AD" clId="Web-{6C48A82B-22A8-48A2-BFC1-BFBAB9F1DD23}" dt="2021-11-18T10:29:33.260" v="281"/>
        <pc:sldMkLst>
          <pc:docMk/>
          <pc:sldMk cId="3793647637" sldId="258"/>
        </pc:sldMkLst>
        <pc:spChg chg="mod">
          <ac:chgData name="Nurhayat Osman (2009046)" userId="S::2009046@student.uwtsd.ac.uk::5577534a-e011-419f-833a-f1aef01cf806" providerId="AD" clId="Web-{6C48A82B-22A8-48A2-BFC1-BFBAB9F1DD23}" dt="2021-11-18T10:29:23.619" v="278" actId="20577"/>
          <ac:spMkLst>
            <pc:docMk/>
            <pc:sldMk cId="3793647637" sldId="258"/>
            <ac:spMk id="2" creationId="{44661B7B-25AA-4DA0-96CB-77DEFEFBDEE8}"/>
          </ac:spMkLst>
        </pc:spChg>
      </pc:sldChg>
      <pc:sldChg chg="addSp delSp modSp new mod ord setBg">
        <pc:chgData name="Nurhayat Osman (2009046)" userId="S::2009046@student.uwtsd.ac.uk::5577534a-e011-419f-833a-f1aef01cf806" providerId="AD" clId="Web-{6C48A82B-22A8-48A2-BFC1-BFBAB9F1DD23}" dt="2021-11-18T11:41:15.401" v="969"/>
        <pc:sldMkLst>
          <pc:docMk/>
          <pc:sldMk cId="3403981038" sldId="259"/>
        </pc:sldMkLst>
        <pc:spChg chg="mod">
          <ac:chgData name="Nurhayat Osman (2009046)" userId="S::2009046@student.uwtsd.ac.uk::5577534a-e011-419f-833a-f1aef01cf806" providerId="AD" clId="Web-{6C48A82B-22A8-48A2-BFC1-BFBAB9F1DD23}" dt="2021-11-18T11:41:15.401" v="969"/>
          <ac:spMkLst>
            <pc:docMk/>
            <pc:sldMk cId="3403981038" sldId="259"/>
            <ac:spMk id="2" creationId="{5E5A33F6-9FDB-4F05-9A99-0C0F14581D2F}"/>
          </ac:spMkLst>
        </pc:spChg>
        <pc:spChg chg="del mod">
          <ac:chgData name="Nurhayat Osman (2009046)" userId="S::2009046@student.uwtsd.ac.uk::5577534a-e011-419f-833a-f1aef01cf806" providerId="AD" clId="Web-{6C48A82B-22A8-48A2-BFC1-BFBAB9F1DD23}" dt="2021-11-18T11:41:15.401" v="969"/>
          <ac:spMkLst>
            <pc:docMk/>
            <pc:sldMk cId="3403981038" sldId="259"/>
            <ac:spMk id="3" creationId="{B97BAE06-37AC-42B2-8420-7387AF32C228}"/>
          </ac:spMkLst>
        </pc:spChg>
        <pc:spChg chg="add del">
          <ac:chgData name="Nurhayat Osman (2009046)" userId="S::2009046@student.uwtsd.ac.uk::5577534a-e011-419f-833a-f1aef01cf806" providerId="AD" clId="Web-{6C48A82B-22A8-48A2-BFC1-BFBAB9F1DD23}" dt="2021-11-18T11:41:15.401" v="969"/>
          <ac:spMkLst>
            <pc:docMk/>
            <pc:sldMk cId="3403981038" sldId="259"/>
            <ac:spMk id="8" creationId="{CBB2B1F0-0DD6-4744-9A46-7A344FB48E40}"/>
          </ac:spMkLst>
        </pc:spChg>
        <pc:spChg chg="add del">
          <ac:chgData name="Nurhayat Osman (2009046)" userId="S::2009046@student.uwtsd.ac.uk::5577534a-e011-419f-833a-f1aef01cf806" providerId="AD" clId="Web-{6C48A82B-22A8-48A2-BFC1-BFBAB9F1DD23}" dt="2021-11-18T11:41:15.401" v="969"/>
          <ac:spMkLst>
            <pc:docMk/>
            <pc:sldMk cId="3403981038" sldId="259"/>
            <ac:spMk id="10" creationId="{52D502E5-F6B4-4D58-B4AE-FC466FF15EE8}"/>
          </ac:spMkLst>
        </pc:spChg>
        <pc:spChg chg="add del">
          <ac:chgData name="Nurhayat Osman (2009046)" userId="S::2009046@student.uwtsd.ac.uk::5577534a-e011-419f-833a-f1aef01cf806" providerId="AD" clId="Web-{6C48A82B-22A8-48A2-BFC1-BFBAB9F1DD23}" dt="2021-11-18T11:41:15.401" v="969"/>
          <ac:spMkLst>
            <pc:docMk/>
            <pc:sldMk cId="3403981038" sldId="259"/>
            <ac:spMk id="12" creationId="{9DECDBF4-02B6-4BB4-B65B-B8107AD6A9E8}"/>
          </ac:spMkLst>
        </pc:spChg>
        <pc:spChg chg="add">
          <ac:chgData name="Nurhayat Osman (2009046)" userId="S::2009046@student.uwtsd.ac.uk::5577534a-e011-419f-833a-f1aef01cf806" providerId="AD" clId="Web-{6C48A82B-22A8-48A2-BFC1-BFBAB9F1DD23}" dt="2021-11-18T11:41:15.401" v="969"/>
          <ac:spMkLst>
            <pc:docMk/>
            <pc:sldMk cId="3403981038" sldId="259"/>
            <ac:spMk id="18" creationId="{963038BC-9FCB-466B-8EE5-7B0DC8F25C95}"/>
          </ac:spMkLst>
        </pc:spChg>
        <pc:spChg chg="add">
          <ac:chgData name="Nurhayat Osman (2009046)" userId="S::2009046@student.uwtsd.ac.uk::5577534a-e011-419f-833a-f1aef01cf806" providerId="AD" clId="Web-{6C48A82B-22A8-48A2-BFC1-BFBAB9F1DD23}" dt="2021-11-18T11:41:15.401" v="969"/>
          <ac:spMkLst>
            <pc:docMk/>
            <pc:sldMk cId="3403981038" sldId="259"/>
            <ac:spMk id="20" creationId="{058F4797-C77D-4821-B8FF-057D7524C62D}"/>
          </ac:spMkLst>
        </pc:spChg>
        <pc:spChg chg="add">
          <ac:chgData name="Nurhayat Osman (2009046)" userId="S::2009046@student.uwtsd.ac.uk::5577534a-e011-419f-833a-f1aef01cf806" providerId="AD" clId="Web-{6C48A82B-22A8-48A2-BFC1-BFBAB9F1DD23}" dt="2021-11-18T11:41:15.401" v="969"/>
          <ac:spMkLst>
            <pc:docMk/>
            <pc:sldMk cId="3403981038" sldId="259"/>
            <ac:spMk id="22" creationId="{290CB3DB-B42E-47BF-A595-527CB329A21A}"/>
          </ac:spMkLst>
        </pc:spChg>
        <pc:graphicFrameChg chg="add">
          <ac:chgData name="Nurhayat Osman (2009046)" userId="S::2009046@student.uwtsd.ac.uk::5577534a-e011-419f-833a-f1aef01cf806" providerId="AD" clId="Web-{6C48A82B-22A8-48A2-BFC1-BFBAB9F1DD23}" dt="2021-11-18T11:41:15.401" v="969"/>
          <ac:graphicFrameMkLst>
            <pc:docMk/>
            <pc:sldMk cId="3403981038" sldId="259"/>
            <ac:graphicFrameMk id="14" creationId="{514976F7-CAF7-4062-A991-D908762D0744}"/>
          </ac:graphicFrameMkLst>
        </pc:graphicFrameChg>
      </pc:sldChg>
      <pc:sldMasterChg chg="add addSldLayout">
        <pc:chgData name="Nurhayat Osman (2009046)" userId="S::2009046@student.uwtsd.ac.uk::5577534a-e011-419f-833a-f1aef01cf806" providerId="AD" clId="Web-{6C48A82B-22A8-48A2-BFC1-BFBAB9F1DD23}" dt="2021-11-18T10:08:36.643" v="0"/>
        <pc:sldMasterMkLst>
          <pc:docMk/>
          <pc:sldMasterMk cId="0" sldId="2147483660"/>
        </pc:sldMasterMkLst>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1"/>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2"/>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3"/>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4"/>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5"/>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6"/>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7"/>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8"/>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69"/>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70"/>
          </pc:sldLayoutMkLst>
        </pc:sldLayoutChg>
        <pc:sldLayoutChg chg="add">
          <pc:chgData name="Nurhayat Osman (2009046)" userId="S::2009046@student.uwtsd.ac.uk::5577534a-e011-419f-833a-f1aef01cf806" providerId="AD" clId="Web-{6C48A82B-22A8-48A2-BFC1-BFBAB9F1DD23}" dt="2021-11-18T10:08:36.643" v="0"/>
          <pc:sldLayoutMkLst>
            <pc:docMk/>
            <pc:sldMasterMk cId="0" sldId="2147483660"/>
            <pc:sldLayoutMk cId="0" sldId="2147483671"/>
          </pc:sldLayoutMkLst>
        </pc:sldLayoutChg>
      </pc:sldMasterChg>
      <pc:sldMasterChg chg="replId modSldLayout">
        <pc:chgData name="Nurhayat Osman (2009046)" userId="S::2009046@student.uwtsd.ac.uk::5577534a-e011-419f-833a-f1aef01cf806" providerId="AD" clId="Web-{6C48A82B-22A8-48A2-BFC1-BFBAB9F1DD23}" dt="2021-11-18T10:08:36.643" v="0"/>
        <pc:sldMasterMkLst>
          <pc:docMk/>
          <pc:sldMasterMk cId="2460954070" sldId="2147483672"/>
        </pc:sldMasterMkLst>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2385387890" sldId="2147483673"/>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949138452" sldId="2147483674"/>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2591524520" sldId="2147483675"/>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1203092039" sldId="2147483676"/>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3733172339" sldId="2147483677"/>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3210312558" sldId="2147483678"/>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3146388984" sldId="2147483679"/>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3171841454" sldId="2147483680"/>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1718958274" sldId="2147483681"/>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2202905451" sldId="2147483682"/>
          </pc:sldLayoutMkLst>
        </pc:sldLayoutChg>
        <pc:sldLayoutChg chg="replId">
          <pc:chgData name="Nurhayat Osman (2009046)" userId="S::2009046@student.uwtsd.ac.uk::5577534a-e011-419f-833a-f1aef01cf806" providerId="AD" clId="Web-{6C48A82B-22A8-48A2-BFC1-BFBAB9F1DD23}" dt="2021-11-18T10:08:36.643" v="0"/>
          <pc:sldLayoutMkLst>
            <pc:docMk/>
            <pc:sldMasterMk cId="2460954070" sldId="2147483672"/>
            <pc:sldLayoutMk cId="3479445657" sldId="2147483683"/>
          </pc:sldLayoutMkLst>
        </pc:sldLayoutChg>
      </pc:sldMasterChg>
    </pc:docChg>
  </pc:docChgLst>
  <pc:docChgLst>
    <pc:chgData name="Nurhayat Osman (2009046)" userId="S::2009046@student.uwtsd.ac.uk::5577534a-e011-419f-833a-f1aef01cf806" providerId="AD" clId="Web-{7900AAB1-6219-4A40-BE2F-EB4B568D036B}"/>
    <pc:docChg chg="addSld delSld modSld sldOrd">
      <pc:chgData name="Nurhayat Osman (2009046)" userId="S::2009046@student.uwtsd.ac.uk::5577534a-e011-419f-833a-f1aef01cf806" providerId="AD" clId="Web-{7900AAB1-6219-4A40-BE2F-EB4B568D036B}" dt="2021-11-18T13:11:46.505" v="1652"/>
      <pc:docMkLst>
        <pc:docMk/>
      </pc:docMkLst>
      <pc:sldChg chg="modSp ord modNotes">
        <pc:chgData name="Nurhayat Osman (2009046)" userId="S::2009046@student.uwtsd.ac.uk::5577534a-e011-419f-833a-f1aef01cf806" providerId="AD" clId="Web-{7900AAB1-6219-4A40-BE2F-EB4B568D036B}" dt="2021-11-18T12:14:08.505" v="31"/>
        <pc:sldMkLst>
          <pc:docMk/>
          <pc:sldMk cId="109857222" sldId="256"/>
        </pc:sldMkLst>
        <pc:spChg chg="mod">
          <ac:chgData name="Nurhayat Osman (2009046)" userId="S::2009046@student.uwtsd.ac.uk::5577534a-e011-419f-833a-f1aef01cf806" providerId="AD" clId="Web-{7900AAB1-6219-4A40-BE2F-EB4B568D036B}" dt="2021-11-18T11:54:12.285" v="5" actId="20577"/>
          <ac:spMkLst>
            <pc:docMk/>
            <pc:sldMk cId="109857222" sldId="256"/>
            <ac:spMk id="3" creationId="{00000000-0000-0000-0000-000000000000}"/>
          </ac:spMkLst>
        </pc:spChg>
      </pc:sldChg>
      <pc:sldChg chg="modNotes">
        <pc:chgData name="Nurhayat Osman (2009046)" userId="S::2009046@student.uwtsd.ac.uk::5577534a-e011-419f-833a-f1aef01cf806" providerId="AD" clId="Web-{7900AAB1-6219-4A40-BE2F-EB4B568D036B}" dt="2021-11-18T12:29:00.420" v="775"/>
        <pc:sldMkLst>
          <pc:docMk/>
          <pc:sldMk cId="1416636133" sldId="257"/>
        </pc:sldMkLst>
      </pc:sldChg>
      <pc:sldChg chg="ord">
        <pc:chgData name="Nurhayat Osman (2009046)" userId="S::2009046@student.uwtsd.ac.uk::5577534a-e011-419f-833a-f1aef01cf806" providerId="AD" clId="Web-{7900AAB1-6219-4A40-BE2F-EB4B568D036B}" dt="2021-11-18T12:14:26.005" v="33"/>
        <pc:sldMkLst>
          <pc:docMk/>
          <pc:sldMk cId="1679975761" sldId="258"/>
        </pc:sldMkLst>
      </pc:sldChg>
      <pc:sldChg chg="modNotes">
        <pc:chgData name="Nurhayat Osman (2009046)" userId="S::2009046@student.uwtsd.ac.uk::5577534a-e011-419f-833a-f1aef01cf806" providerId="AD" clId="Web-{7900AAB1-6219-4A40-BE2F-EB4B568D036B}" dt="2021-11-18T12:23:12.035" v="639"/>
        <pc:sldMkLst>
          <pc:docMk/>
          <pc:sldMk cId="3403981038" sldId="259"/>
        </pc:sldMkLst>
      </pc:sldChg>
      <pc:sldChg chg="addSp delSp modSp new mod setBg addAnim delAnim setClrOvrMap modNotes">
        <pc:chgData name="Nurhayat Osman (2009046)" userId="S::2009046@student.uwtsd.ac.uk::5577534a-e011-419f-833a-f1aef01cf806" providerId="AD" clId="Web-{7900AAB1-6219-4A40-BE2F-EB4B568D036B}" dt="2021-11-18T12:31:59.378" v="960"/>
        <pc:sldMkLst>
          <pc:docMk/>
          <pc:sldMk cId="2219694519" sldId="260"/>
        </pc:sldMkLst>
        <pc:spChg chg="mod">
          <ac:chgData name="Nurhayat Osman (2009046)" userId="S::2009046@student.uwtsd.ac.uk::5577534a-e011-419f-833a-f1aef01cf806" providerId="AD" clId="Web-{7900AAB1-6219-4A40-BE2F-EB4B568D036B}" dt="2021-11-18T12:07:56.526" v="18"/>
          <ac:spMkLst>
            <pc:docMk/>
            <pc:sldMk cId="2219694519" sldId="260"/>
            <ac:spMk id="2" creationId="{7921506D-D0B5-4818-8852-237A6CA4AF63}"/>
          </ac:spMkLst>
        </pc:spChg>
        <pc:spChg chg="del">
          <ac:chgData name="Nurhayat Osman (2009046)" userId="S::2009046@student.uwtsd.ac.uk::5577534a-e011-419f-833a-f1aef01cf806" providerId="AD" clId="Web-{7900AAB1-6219-4A40-BE2F-EB4B568D036B}" dt="2021-11-18T12:05:40.898" v="8"/>
          <ac:spMkLst>
            <pc:docMk/>
            <pc:sldMk cId="2219694519" sldId="260"/>
            <ac:spMk id="3" creationId="{7EA82931-0831-48AE-8887-903F327324E5}"/>
          </ac:spMkLst>
        </pc:spChg>
        <pc:spChg chg="add del">
          <ac:chgData name="Nurhayat Osman (2009046)" userId="S::2009046@student.uwtsd.ac.uk::5577534a-e011-419f-833a-f1aef01cf806" providerId="AD" clId="Web-{7900AAB1-6219-4A40-BE2F-EB4B568D036B}" dt="2021-11-18T12:07:23.463" v="13"/>
          <ac:spMkLst>
            <pc:docMk/>
            <pc:sldMk cId="2219694519" sldId="260"/>
            <ac:spMk id="6" creationId="{C6FC42E6-6C25-4922-95D2-B97B1E123559}"/>
          </ac:spMkLst>
        </pc:spChg>
        <pc:spChg chg="add del">
          <ac:chgData name="Nurhayat Osman (2009046)" userId="S::2009046@student.uwtsd.ac.uk::5577534a-e011-419f-833a-f1aef01cf806" providerId="AD" clId="Web-{7900AAB1-6219-4A40-BE2F-EB4B568D036B}" dt="2021-11-18T12:07:23.463" v="13"/>
          <ac:spMkLst>
            <pc:docMk/>
            <pc:sldMk cId="2219694519" sldId="260"/>
            <ac:spMk id="7" creationId="{0295F874-A8A5-4A14-8CFC-828968DE64C4}"/>
          </ac:spMkLst>
        </pc:spChg>
        <pc:spChg chg="add del">
          <ac:chgData name="Nurhayat Osman (2009046)" userId="S::2009046@student.uwtsd.ac.uk::5577534a-e011-419f-833a-f1aef01cf806" providerId="AD" clId="Web-{7900AAB1-6219-4A40-BE2F-EB4B568D036B}" dt="2021-11-18T12:07:56.526" v="17"/>
          <ac:spMkLst>
            <pc:docMk/>
            <pc:sldMk cId="2219694519" sldId="260"/>
            <ac:spMk id="8" creationId="{E49CC64F-7275-4E33-961B-0C5CDC439875}"/>
          </ac:spMkLst>
        </pc:spChg>
        <pc:spChg chg="add del">
          <ac:chgData name="Nurhayat Osman (2009046)" userId="S::2009046@student.uwtsd.ac.uk::5577534a-e011-419f-833a-f1aef01cf806" providerId="AD" clId="Web-{7900AAB1-6219-4A40-BE2F-EB4B568D036B}" dt="2021-11-18T12:07:01.243" v="11"/>
          <ac:spMkLst>
            <pc:docMk/>
            <pc:sldMk cId="2219694519" sldId="260"/>
            <ac:spMk id="9" creationId="{DF05ACD0-FF4A-4F8F-B5C5-6A4EBD0D1B38}"/>
          </ac:spMkLst>
        </pc:spChg>
        <pc:spChg chg="add">
          <ac:chgData name="Nurhayat Osman (2009046)" userId="S::2009046@student.uwtsd.ac.uk::5577534a-e011-419f-833a-f1aef01cf806" providerId="AD" clId="Web-{7900AAB1-6219-4A40-BE2F-EB4B568D036B}" dt="2021-11-18T12:07:56.526" v="18"/>
          <ac:spMkLst>
            <pc:docMk/>
            <pc:sldMk cId="2219694519" sldId="260"/>
            <ac:spMk id="10" creationId="{ED9C414A-A284-4D73-B9C7-54C138F6DC3D}"/>
          </ac:spMkLst>
        </pc:spChg>
        <pc:spChg chg="add del">
          <ac:chgData name="Nurhayat Osman (2009046)" userId="S::2009046@student.uwtsd.ac.uk::5577534a-e011-419f-833a-f1aef01cf806" providerId="AD" clId="Web-{7900AAB1-6219-4A40-BE2F-EB4B568D036B}" dt="2021-11-18T12:07:01.243" v="11"/>
          <ac:spMkLst>
            <pc:docMk/>
            <pc:sldMk cId="2219694519" sldId="260"/>
            <ac:spMk id="11" creationId="{4C9AFA28-B5ED-4346-9AF7-68A157F16C7E}"/>
          </ac:spMkLst>
        </pc:spChg>
        <pc:spChg chg="add">
          <ac:chgData name="Nurhayat Osman (2009046)" userId="S::2009046@student.uwtsd.ac.uk::5577534a-e011-419f-833a-f1aef01cf806" providerId="AD" clId="Web-{7900AAB1-6219-4A40-BE2F-EB4B568D036B}" dt="2021-11-18T12:07:56.526" v="18"/>
          <ac:spMkLst>
            <pc:docMk/>
            <pc:sldMk cId="2219694519" sldId="260"/>
            <ac:spMk id="12" creationId="{A3DAD80A-CFC8-4003-858B-671FF2048CE2}"/>
          </ac:spMkLst>
        </pc:spChg>
        <pc:picChg chg="add mod">
          <ac:chgData name="Nurhayat Osman (2009046)" userId="S::2009046@student.uwtsd.ac.uk::5577534a-e011-419f-833a-f1aef01cf806" providerId="AD" clId="Web-{7900AAB1-6219-4A40-BE2F-EB4B568D036B}" dt="2021-11-18T12:07:56.526" v="18"/>
          <ac:picMkLst>
            <pc:docMk/>
            <pc:sldMk cId="2219694519" sldId="260"/>
            <ac:picMk id="4" creationId="{13153F7A-731D-4E13-A94E-9E26D1E489E4}"/>
          </ac:picMkLst>
        </pc:picChg>
      </pc:sldChg>
      <pc:sldChg chg="addSp delSp modSp add replId modNotes">
        <pc:chgData name="Nurhayat Osman (2009046)" userId="S::2009046@student.uwtsd.ac.uk::5577534a-e011-419f-833a-f1aef01cf806" providerId="AD" clId="Web-{7900AAB1-6219-4A40-BE2F-EB4B568D036B}" dt="2021-11-18T13:11:08.879" v="1648"/>
        <pc:sldMkLst>
          <pc:docMk/>
          <pc:sldMk cId="674985953" sldId="261"/>
        </pc:sldMkLst>
        <pc:spChg chg="mod">
          <ac:chgData name="Nurhayat Osman (2009046)" userId="S::2009046@student.uwtsd.ac.uk::5577534a-e011-419f-833a-f1aef01cf806" providerId="AD" clId="Web-{7900AAB1-6219-4A40-BE2F-EB4B568D036B}" dt="2021-11-18T13:04:08.649" v="1236"/>
          <ac:spMkLst>
            <pc:docMk/>
            <pc:sldMk cId="674985953" sldId="261"/>
            <ac:spMk id="2" creationId="{A5037367-B771-4330-8F43-2EE906EE177C}"/>
          </ac:spMkLst>
        </pc:spChg>
        <pc:spChg chg="mod ord">
          <ac:chgData name="Nurhayat Osman (2009046)" userId="S::2009046@student.uwtsd.ac.uk::5577534a-e011-419f-833a-f1aef01cf806" providerId="AD" clId="Web-{7900AAB1-6219-4A40-BE2F-EB4B568D036B}" dt="2021-11-18T13:04:08.649" v="1236"/>
          <ac:spMkLst>
            <pc:docMk/>
            <pc:sldMk cId="674985953" sldId="261"/>
            <ac:spMk id="3" creationId="{49D21A2E-9513-454E-AFC0-2009E1AD5AD0}"/>
          </ac:spMkLst>
        </pc:spChg>
        <pc:spChg chg="del">
          <ac:chgData name="Nurhayat Osman (2009046)" userId="S::2009046@student.uwtsd.ac.uk::5577534a-e011-419f-833a-f1aef01cf806" providerId="AD" clId="Web-{7900AAB1-6219-4A40-BE2F-EB4B568D036B}" dt="2021-11-18T13:03:33.866" v="1235"/>
          <ac:spMkLst>
            <pc:docMk/>
            <pc:sldMk cId="674985953" sldId="261"/>
            <ac:spMk id="29" creationId="{9B6A81E7-2A43-4366-8431-1FA7A780A2E6}"/>
          </ac:spMkLst>
        </pc:spChg>
        <pc:spChg chg="del">
          <ac:chgData name="Nurhayat Osman (2009046)" userId="S::2009046@student.uwtsd.ac.uk::5577534a-e011-419f-833a-f1aef01cf806" providerId="AD" clId="Web-{7900AAB1-6219-4A40-BE2F-EB4B568D036B}" dt="2021-11-18T13:03:33.866" v="1235"/>
          <ac:spMkLst>
            <pc:docMk/>
            <pc:sldMk cId="674985953" sldId="261"/>
            <ac:spMk id="31" creationId="{D09B7001-6C15-47E8-8C3B-A6EB53C98D3A}"/>
          </ac:spMkLst>
        </pc:spChg>
        <pc:spChg chg="del">
          <ac:chgData name="Nurhayat Osman (2009046)" userId="S::2009046@student.uwtsd.ac.uk::5577534a-e011-419f-833a-f1aef01cf806" providerId="AD" clId="Web-{7900AAB1-6219-4A40-BE2F-EB4B568D036B}" dt="2021-11-18T13:03:33.866" v="1235"/>
          <ac:spMkLst>
            <pc:docMk/>
            <pc:sldMk cId="674985953" sldId="261"/>
            <ac:spMk id="33" creationId="{7D3D7337-C310-4B2B-BE2D-98E9D6EC0DC8}"/>
          </ac:spMkLst>
        </pc:spChg>
        <pc:spChg chg="add del">
          <ac:chgData name="Nurhayat Osman (2009046)" userId="S::2009046@student.uwtsd.ac.uk::5577534a-e011-419f-833a-f1aef01cf806" providerId="AD" clId="Web-{7900AAB1-6219-4A40-BE2F-EB4B568D036B}" dt="2021-11-18T13:04:08.649" v="1236"/>
          <ac:spMkLst>
            <pc:docMk/>
            <pc:sldMk cId="674985953" sldId="261"/>
            <ac:spMk id="38" creationId="{5AA03EDC-7067-4DFF-B672-541D016AAAB8}"/>
          </ac:spMkLst>
        </pc:spChg>
        <pc:spChg chg="add del">
          <ac:chgData name="Nurhayat Osman (2009046)" userId="S::2009046@student.uwtsd.ac.uk::5577534a-e011-419f-833a-f1aef01cf806" providerId="AD" clId="Web-{7900AAB1-6219-4A40-BE2F-EB4B568D036B}" dt="2021-11-18T13:04:08.649" v="1236"/>
          <ac:spMkLst>
            <pc:docMk/>
            <pc:sldMk cId="674985953" sldId="261"/>
            <ac:spMk id="40" creationId="{0EBF3E39-B0BE-496A-8604-9007470FFA3A}"/>
          </ac:spMkLst>
        </pc:spChg>
        <pc:spChg chg="add">
          <ac:chgData name="Nurhayat Osman (2009046)" userId="S::2009046@student.uwtsd.ac.uk::5577534a-e011-419f-833a-f1aef01cf806" providerId="AD" clId="Web-{7900AAB1-6219-4A40-BE2F-EB4B568D036B}" dt="2021-11-18T13:04:08.649" v="1236"/>
          <ac:spMkLst>
            <pc:docMk/>
            <pc:sldMk cId="674985953" sldId="261"/>
            <ac:spMk id="45" creationId="{9CE0A68D-28EF-49D9-B84B-5DAB38714976}"/>
          </ac:spMkLst>
        </pc:spChg>
        <pc:spChg chg="add">
          <ac:chgData name="Nurhayat Osman (2009046)" userId="S::2009046@student.uwtsd.ac.uk::5577534a-e011-419f-833a-f1aef01cf806" providerId="AD" clId="Web-{7900AAB1-6219-4A40-BE2F-EB4B568D036B}" dt="2021-11-18T13:04:08.649" v="1236"/>
          <ac:spMkLst>
            <pc:docMk/>
            <pc:sldMk cId="674985953" sldId="261"/>
            <ac:spMk id="47" creationId="{1FA0C3DC-24DE-44E3-9D41-CAA5F3B20751}"/>
          </ac:spMkLst>
        </pc:spChg>
        <pc:picChg chg="add mod">
          <ac:chgData name="Nurhayat Osman (2009046)" userId="S::2009046@student.uwtsd.ac.uk::5577534a-e011-419f-833a-f1aef01cf806" providerId="AD" clId="Web-{7900AAB1-6219-4A40-BE2F-EB4B568D036B}" dt="2021-11-18T13:04:08.649" v="1236"/>
          <ac:picMkLst>
            <pc:docMk/>
            <pc:sldMk cId="674985953" sldId="261"/>
            <ac:picMk id="4" creationId="{730A2610-7A33-4B16-AD7C-C072DB4A78B4}"/>
          </ac:picMkLst>
        </pc:picChg>
        <pc:picChg chg="del">
          <ac:chgData name="Nurhayat Osman (2009046)" userId="S::2009046@student.uwtsd.ac.uk::5577534a-e011-419f-833a-f1aef01cf806" providerId="AD" clId="Web-{7900AAB1-6219-4A40-BE2F-EB4B568D036B}" dt="2021-11-18T13:02:41.927" v="1233"/>
          <ac:picMkLst>
            <pc:docMk/>
            <pc:sldMk cId="674985953" sldId="261"/>
            <ac:picMk id="6" creationId="{F0925D0A-55DE-40EC-8FE6-15FBEB15BF9F}"/>
          </ac:picMkLst>
        </pc:picChg>
      </pc:sldChg>
      <pc:sldChg chg="modSp new del">
        <pc:chgData name="Nurhayat Osman (2009046)" userId="S::2009046@student.uwtsd.ac.uk::5577534a-e011-419f-833a-f1aef01cf806" providerId="AD" clId="Web-{7900AAB1-6219-4A40-BE2F-EB4B568D036B}" dt="2021-11-18T12:14:12.630" v="32"/>
        <pc:sldMkLst>
          <pc:docMk/>
          <pc:sldMk cId="3998896241" sldId="261"/>
        </pc:sldMkLst>
        <pc:spChg chg="mod">
          <ac:chgData name="Nurhayat Osman (2009046)" userId="S::2009046@student.uwtsd.ac.uk::5577534a-e011-419f-833a-f1aef01cf806" providerId="AD" clId="Web-{7900AAB1-6219-4A40-BE2F-EB4B568D036B}" dt="2021-11-18T12:13:36.145" v="28" actId="20577"/>
          <ac:spMkLst>
            <pc:docMk/>
            <pc:sldMk cId="3998896241" sldId="261"/>
            <ac:spMk id="2" creationId="{3182E87D-AF4C-4AEF-8B4A-7DB0A81F6291}"/>
          </ac:spMkLst>
        </pc:spChg>
      </pc:sldChg>
      <pc:sldChg chg="addSp delSp modSp add replId modNotes">
        <pc:chgData name="Nurhayat Osman (2009046)" userId="S::2009046@student.uwtsd.ac.uk::5577534a-e011-419f-833a-f1aef01cf806" providerId="AD" clId="Web-{7900AAB1-6219-4A40-BE2F-EB4B568D036B}" dt="2021-11-18T13:11:46.505" v="1652"/>
        <pc:sldMkLst>
          <pc:docMk/>
          <pc:sldMk cId="413484728" sldId="262"/>
        </pc:sldMkLst>
        <pc:spChg chg="mod ord">
          <ac:chgData name="Nurhayat Osman (2009046)" userId="S::2009046@student.uwtsd.ac.uk::5577534a-e011-419f-833a-f1aef01cf806" providerId="AD" clId="Web-{7900AAB1-6219-4A40-BE2F-EB4B568D036B}" dt="2021-11-18T13:05:59.527" v="1247"/>
          <ac:spMkLst>
            <pc:docMk/>
            <pc:sldMk cId="413484728" sldId="262"/>
            <ac:spMk id="2" creationId="{A5037367-B771-4330-8F43-2EE906EE177C}"/>
          </ac:spMkLst>
        </pc:spChg>
        <pc:spChg chg="mod ord">
          <ac:chgData name="Nurhayat Osman (2009046)" userId="S::2009046@student.uwtsd.ac.uk::5577534a-e011-419f-833a-f1aef01cf806" providerId="AD" clId="Web-{7900AAB1-6219-4A40-BE2F-EB4B568D036B}" dt="2021-11-18T13:05:59.527" v="1247"/>
          <ac:spMkLst>
            <pc:docMk/>
            <pc:sldMk cId="413484728" sldId="262"/>
            <ac:spMk id="3" creationId="{49D21A2E-9513-454E-AFC0-2009E1AD5AD0}"/>
          </ac:spMkLst>
        </pc:spChg>
        <pc:spChg chg="del">
          <ac:chgData name="Nurhayat Osman (2009046)" userId="S::2009046@student.uwtsd.ac.uk::5577534a-e011-419f-833a-f1aef01cf806" providerId="AD" clId="Web-{7900AAB1-6219-4A40-BE2F-EB4B568D036B}" dt="2021-11-18T13:05:43.120" v="1244"/>
          <ac:spMkLst>
            <pc:docMk/>
            <pc:sldMk cId="413484728" sldId="262"/>
            <ac:spMk id="29" creationId="{9B6A81E7-2A43-4366-8431-1FA7A780A2E6}"/>
          </ac:spMkLst>
        </pc:spChg>
        <pc:spChg chg="del">
          <ac:chgData name="Nurhayat Osman (2009046)" userId="S::2009046@student.uwtsd.ac.uk::5577534a-e011-419f-833a-f1aef01cf806" providerId="AD" clId="Web-{7900AAB1-6219-4A40-BE2F-EB4B568D036B}" dt="2021-11-18T13:05:43.120" v="1244"/>
          <ac:spMkLst>
            <pc:docMk/>
            <pc:sldMk cId="413484728" sldId="262"/>
            <ac:spMk id="31" creationId="{D09B7001-6C15-47E8-8C3B-A6EB53C98D3A}"/>
          </ac:spMkLst>
        </pc:spChg>
        <pc:spChg chg="del">
          <ac:chgData name="Nurhayat Osman (2009046)" userId="S::2009046@student.uwtsd.ac.uk::5577534a-e011-419f-833a-f1aef01cf806" providerId="AD" clId="Web-{7900AAB1-6219-4A40-BE2F-EB4B568D036B}" dt="2021-11-18T13:05:43.120" v="1244"/>
          <ac:spMkLst>
            <pc:docMk/>
            <pc:sldMk cId="413484728" sldId="262"/>
            <ac:spMk id="33" creationId="{7D3D7337-C310-4B2B-BE2D-98E9D6EC0DC8}"/>
          </ac:spMkLst>
        </pc:spChg>
        <pc:spChg chg="add">
          <ac:chgData name="Nurhayat Osman (2009046)" userId="S::2009046@student.uwtsd.ac.uk::5577534a-e011-419f-833a-f1aef01cf806" providerId="AD" clId="Web-{7900AAB1-6219-4A40-BE2F-EB4B568D036B}" dt="2021-11-18T13:05:59.527" v="1247"/>
          <ac:spMkLst>
            <pc:docMk/>
            <pc:sldMk cId="413484728" sldId="262"/>
            <ac:spMk id="49" creationId="{615E9F7A-B64C-4192-8930-A05D1E23F324}"/>
          </ac:spMkLst>
        </pc:spChg>
        <pc:spChg chg="add">
          <ac:chgData name="Nurhayat Osman (2009046)" userId="S::2009046@student.uwtsd.ac.uk::5577534a-e011-419f-833a-f1aef01cf806" providerId="AD" clId="Web-{7900AAB1-6219-4A40-BE2F-EB4B568D036B}" dt="2021-11-18T13:05:59.527" v="1247"/>
          <ac:spMkLst>
            <pc:docMk/>
            <pc:sldMk cId="413484728" sldId="262"/>
            <ac:spMk id="51" creationId="{793EB161-5CFE-4D7E-B34B-06C90F9B16B6}"/>
          </ac:spMkLst>
        </pc:spChg>
        <pc:spChg chg="add">
          <ac:chgData name="Nurhayat Osman (2009046)" userId="S::2009046@student.uwtsd.ac.uk::5577534a-e011-419f-833a-f1aef01cf806" providerId="AD" clId="Web-{7900AAB1-6219-4A40-BE2F-EB4B568D036B}" dt="2021-11-18T13:05:59.527" v="1247"/>
          <ac:spMkLst>
            <pc:docMk/>
            <pc:sldMk cId="413484728" sldId="262"/>
            <ac:spMk id="53" creationId="{618147C2-BF02-44AA-81D8-FD7776FAB3C6}"/>
          </ac:spMkLst>
        </pc:spChg>
        <pc:picChg chg="add mod ord">
          <ac:chgData name="Nurhayat Osman (2009046)" userId="S::2009046@student.uwtsd.ac.uk::5577534a-e011-419f-833a-f1aef01cf806" providerId="AD" clId="Web-{7900AAB1-6219-4A40-BE2F-EB4B568D036B}" dt="2021-11-18T13:05:59.527" v="1247"/>
          <ac:picMkLst>
            <pc:docMk/>
            <pc:sldMk cId="413484728" sldId="262"/>
            <ac:picMk id="4" creationId="{CFFEA785-D433-48F6-A9AF-F31A1CA99537}"/>
          </ac:picMkLst>
        </pc:picChg>
        <pc:picChg chg="add mod ord">
          <ac:chgData name="Nurhayat Osman (2009046)" userId="S::2009046@student.uwtsd.ac.uk::5577534a-e011-419f-833a-f1aef01cf806" providerId="AD" clId="Web-{7900AAB1-6219-4A40-BE2F-EB4B568D036B}" dt="2021-11-18T13:05:59.527" v="1247"/>
          <ac:picMkLst>
            <pc:docMk/>
            <pc:sldMk cId="413484728" sldId="262"/>
            <ac:picMk id="5" creationId="{DD842B17-794F-41CD-89CA-D5BAE8E736AC}"/>
          </ac:picMkLst>
        </pc:picChg>
        <pc:picChg chg="del">
          <ac:chgData name="Nurhayat Osman (2009046)" userId="S::2009046@student.uwtsd.ac.uk::5577534a-e011-419f-833a-f1aef01cf806" providerId="AD" clId="Web-{7900AAB1-6219-4A40-BE2F-EB4B568D036B}" dt="2021-11-18T13:04:42.993" v="1237"/>
          <ac:picMkLst>
            <pc:docMk/>
            <pc:sldMk cId="413484728" sldId="262"/>
            <ac:picMk id="6" creationId="{F0925D0A-55DE-40EC-8FE6-15FBEB15BF9F}"/>
          </ac:picMkLst>
        </pc:picChg>
        <pc:picChg chg="add mod ord">
          <ac:chgData name="Nurhayat Osman (2009046)" userId="S::2009046@student.uwtsd.ac.uk::5577534a-e011-419f-833a-f1aef01cf806" providerId="AD" clId="Web-{7900AAB1-6219-4A40-BE2F-EB4B568D036B}" dt="2021-11-18T13:05:59.527" v="1247"/>
          <ac:picMkLst>
            <pc:docMk/>
            <pc:sldMk cId="413484728" sldId="262"/>
            <ac:picMk id="7" creationId="{B1BD81E4-9352-4129-98D7-33326489F0FC}"/>
          </ac:picMkLst>
        </pc:picChg>
        <pc:picChg chg="add del mod ord">
          <ac:chgData name="Nurhayat Osman (2009046)" userId="S::2009046@student.uwtsd.ac.uk::5577534a-e011-419f-833a-f1aef01cf806" providerId="AD" clId="Web-{7900AAB1-6219-4A40-BE2F-EB4B568D036B}" dt="2021-11-18T13:05:56.777" v="1246"/>
          <ac:picMkLst>
            <pc:docMk/>
            <pc:sldMk cId="413484728" sldId="262"/>
            <ac:picMk id="8" creationId="{49D876BD-6837-4F11-834C-E1CD089BA23F}"/>
          </ac:picMkLst>
        </pc:picChg>
        <pc:picChg chg="add del mod ord">
          <ac:chgData name="Nurhayat Osman (2009046)" userId="S::2009046@student.uwtsd.ac.uk::5577534a-e011-419f-833a-f1aef01cf806" providerId="AD" clId="Web-{7900AAB1-6219-4A40-BE2F-EB4B568D036B}" dt="2021-11-18T13:05:53.589" v="1245"/>
          <ac:picMkLst>
            <pc:docMk/>
            <pc:sldMk cId="413484728" sldId="262"/>
            <ac:picMk id="9" creationId="{50720D29-CB53-4C3B-8589-8CFED0B66D57}"/>
          </ac:picMkLst>
        </pc:picChg>
        <pc:picChg chg="add mod">
          <ac:chgData name="Nurhayat Osman (2009046)" userId="S::2009046@student.uwtsd.ac.uk::5577534a-e011-419f-833a-f1aef01cf806" providerId="AD" clId="Web-{7900AAB1-6219-4A40-BE2F-EB4B568D036B}" dt="2021-11-18T13:05:59.527" v="1247"/>
          <ac:picMkLst>
            <pc:docMk/>
            <pc:sldMk cId="413484728" sldId="262"/>
            <ac:picMk id="10" creationId="{B03CBEF9-CCF2-43CF-8D05-7C39BC91FCAB}"/>
          </ac:picMkLst>
        </pc:picChg>
        <pc:cxnChg chg="add del">
          <ac:chgData name="Nurhayat Osman (2009046)" userId="S::2009046@student.uwtsd.ac.uk::5577534a-e011-419f-833a-f1aef01cf806" providerId="AD" clId="Web-{7900AAB1-6219-4A40-BE2F-EB4B568D036B}" dt="2021-11-18T13:05:59.527" v="1247"/>
          <ac:cxnSpMkLst>
            <pc:docMk/>
            <pc:sldMk cId="413484728" sldId="262"/>
            <ac:cxnSpMk id="38" creationId="{822A5670-0F7B-4199-AEAB-33FBA9CEA44D}"/>
          </ac:cxnSpMkLst>
        </pc:cxnChg>
        <pc:cxnChg chg="add del">
          <ac:chgData name="Nurhayat Osman (2009046)" userId="S::2009046@student.uwtsd.ac.uk::5577534a-e011-419f-833a-f1aef01cf806" providerId="AD" clId="Web-{7900AAB1-6219-4A40-BE2F-EB4B568D036B}" dt="2021-11-18T13:05:59.527" v="1247"/>
          <ac:cxnSpMkLst>
            <pc:docMk/>
            <pc:sldMk cId="413484728" sldId="262"/>
            <ac:cxnSpMk id="40" creationId="{8BB1744D-A7DF-4B65-B6E3-DCF12BB2D869}"/>
          </ac:cxnSpMkLst>
        </pc:cxnChg>
        <pc:cxnChg chg="add del">
          <ac:chgData name="Nurhayat Osman (2009046)" userId="S::2009046@student.uwtsd.ac.uk::5577534a-e011-419f-833a-f1aef01cf806" providerId="AD" clId="Web-{7900AAB1-6219-4A40-BE2F-EB4B568D036B}" dt="2021-11-18T13:05:59.527" v="1247"/>
          <ac:cxnSpMkLst>
            <pc:docMk/>
            <pc:sldMk cId="413484728" sldId="262"/>
            <ac:cxnSpMk id="42" creationId="{882DD753-EA38-4E86-91FB-05041A44A28E}"/>
          </ac:cxnSpMkLst>
        </pc:cxnChg>
        <pc:cxnChg chg="add del">
          <ac:chgData name="Nurhayat Osman (2009046)" userId="S::2009046@student.uwtsd.ac.uk::5577534a-e011-419f-833a-f1aef01cf806" providerId="AD" clId="Web-{7900AAB1-6219-4A40-BE2F-EB4B568D036B}" dt="2021-11-18T13:05:59.527" v="1247"/>
          <ac:cxnSpMkLst>
            <pc:docMk/>
            <pc:sldMk cId="413484728" sldId="262"/>
            <ac:cxnSpMk id="44" creationId="{6DA63E78-7704-45EF-B5D3-EADDF5D82674}"/>
          </ac:cxnSpMkLst>
        </pc:cxnChg>
      </pc:sldChg>
      <pc:sldChg chg="addSp modSp new mod setBg">
        <pc:chgData name="Nurhayat Osman (2009046)" userId="S::2009046@student.uwtsd.ac.uk::5577534a-e011-419f-833a-f1aef01cf806" providerId="AD" clId="Web-{7900AAB1-6219-4A40-BE2F-EB4B568D036B}" dt="2021-11-18T12:46:09.119" v="1165" actId="20577"/>
        <pc:sldMkLst>
          <pc:docMk/>
          <pc:sldMk cId="1383547048" sldId="263"/>
        </pc:sldMkLst>
        <pc:spChg chg="mod">
          <ac:chgData name="Nurhayat Osman (2009046)" userId="S::2009046@student.uwtsd.ac.uk::5577534a-e011-419f-833a-f1aef01cf806" providerId="AD" clId="Web-{7900AAB1-6219-4A40-BE2F-EB4B568D036B}" dt="2021-11-18T12:46:09.119" v="1165" actId="20577"/>
          <ac:spMkLst>
            <pc:docMk/>
            <pc:sldMk cId="1383547048" sldId="263"/>
            <ac:spMk id="2" creationId="{E0A268EB-DD00-4A07-845B-E1F02AB9EDDF}"/>
          </ac:spMkLst>
        </pc:spChg>
        <pc:spChg chg="mod">
          <ac:chgData name="Nurhayat Osman (2009046)" userId="S::2009046@student.uwtsd.ac.uk::5577534a-e011-419f-833a-f1aef01cf806" providerId="AD" clId="Web-{7900AAB1-6219-4A40-BE2F-EB4B568D036B}" dt="2021-11-18T12:36:32.276" v="962" actId="20577"/>
          <ac:spMkLst>
            <pc:docMk/>
            <pc:sldMk cId="1383547048" sldId="263"/>
            <ac:spMk id="3" creationId="{818C35E4-474F-4C17-9DAC-9B41829D33B8}"/>
          </ac:spMkLst>
        </pc:spChg>
        <pc:spChg chg="add">
          <ac:chgData name="Nurhayat Osman (2009046)" userId="S::2009046@student.uwtsd.ac.uk::5577534a-e011-419f-833a-f1aef01cf806" providerId="AD" clId="Web-{7900AAB1-6219-4A40-BE2F-EB4B568D036B}" dt="2021-11-18T12:20:28.875" v="181"/>
          <ac:spMkLst>
            <pc:docMk/>
            <pc:sldMk cId="1383547048" sldId="263"/>
            <ac:spMk id="8" creationId="{CB299CAB-C506-454B-90FC-4065728297D3}"/>
          </ac:spMkLst>
        </pc:spChg>
        <pc:spChg chg="add">
          <ac:chgData name="Nurhayat Osman (2009046)" userId="S::2009046@student.uwtsd.ac.uk::5577534a-e011-419f-833a-f1aef01cf806" providerId="AD" clId="Web-{7900AAB1-6219-4A40-BE2F-EB4B568D036B}" dt="2021-11-18T12:20:28.875" v="181"/>
          <ac:spMkLst>
            <pc:docMk/>
            <pc:sldMk cId="1383547048" sldId="263"/>
            <ac:spMk id="10" creationId="{C8D99311-F254-40F1-8AB5-EE3E7B9B6872}"/>
          </ac:spMkLst>
        </pc:spChg>
        <pc:spChg chg="add">
          <ac:chgData name="Nurhayat Osman (2009046)" userId="S::2009046@student.uwtsd.ac.uk::5577534a-e011-419f-833a-f1aef01cf806" providerId="AD" clId="Web-{7900AAB1-6219-4A40-BE2F-EB4B568D036B}" dt="2021-11-18T12:20:28.875" v="181"/>
          <ac:spMkLst>
            <pc:docMk/>
            <pc:sldMk cId="1383547048" sldId="263"/>
            <ac:spMk id="12" creationId="{7D89E3CB-00ED-4691-9F0F-F23EA3564705}"/>
          </ac:spMkLst>
        </pc:spChg>
      </pc:sldChg>
      <pc:sldChg chg="addSp delSp modSp add mod replId setBg modNotes">
        <pc:chgData name="Nurhayat Osman (2009046)" userId="S::2009046@student.uwtsd.ac.uk::5577534a-e011-419f-833a-f1aef01cf806" providerId="AD" clId="Web-{7900AAB1-6219-4A40-BE2F-EB4B568D036B}" dt="2021-11-18T12:48:43.873" v="1170" actId="20577"/>
        <pc:sldMkLst>
          <pc:docMk/>
          <pc:sldMk cId="57030744" sldId="264"/>
        </pc:sldMkLst>
        <pc:spChg chg="mod">
          <ac:chgData name="Nurhayat Osman (2009046)" userId="S::2009046@student.uwtsd.ac.uk::5577534a-e011-419f-833a-f1aef01cf806" providerId="AD" clId="Web-{7900AAB1-6219-4A40-BE2F-EB4B568D036B}" dt="2021-11-18T12:48:43.873" v="1170" actId="20577"/>
          <ac:spMkLst>
            <pc:docMk/>
            <pc:sldMk cId="57030744" sldId="264"/>
            <ac:spMk id="2" creationId="{E0A268EB-DD00-4A07-845B-E1F02AB9EDDF}"/>
          </ac:spMkLst>
        </pc:spChg>
        <pc:spChg chg="del mod">
          <ac:chgData name="Nurhayat Osman (2009046)" userId="S::2009046@student.uwtsd.ac.uk::5577534a-e011-419f-833a-f1aef01cf806" providerId="AD" clId="Web-{7900AAB1-6219-4A40-BE2F-EB4B568D036B}" dt="2021-11-18T12:40:27.657" v="1151"/>
          <ac:spMkLst>
            <pc:docMk/>
            <pc:sldMk cId="57030744" sldId="264"/>
            <ac:spMk id="3" creationId="{818C35E4-474F-4C17-9DAC-9B41829D33B8}"/>
          </ac:spMkLst>
        </pc:spChg>
        <pc:spChg chg="add del">
          <ac:chgData name="Nurhayat Osman (2009046)" userId="S::2009046@student.uwtsd.ac.uk::5577534a-e011-419f-833a-f1aef01cf806" providerId="AD" clId="Web-{7900AAB1-6219-4A40-BE2F-EB4B568D036B}" dt="2021-11-18T12:41:12.689" v="1156"/>
          <ac:spMkLst>
            <pc:docMk/>
            <pc:sldMk cId="57030744" sldId="264"/>
            <ac:spMk id="6" creationId="{DF05ACD0-FF4A-4F8F-B5C5-6A4EBD0D1B38}"/>
          </ac:spMkLst>
        </pc:spChg>
        <pc:spChg chg="add del">
          <ac:chgData name="Nurhayat Osman (2009046)" userId="S::2009046@student.uwtsd.ac.uk::5577534a-e011-419f-833a-f1aef01cf806" providerId="AD" clId="Web-{7900AAB1-6219-4A40-BE2F-EB4B568D036B}" dt="2021-11-18T12:41:12.689" v="1156"/>
          <ac:spMkLst>
            <pc:docMk/>
            <pc:sldMk cId="57030744" sldId="264"/>
            <ac:spMk id="7" creationId="{4C9AFA28-B5ED-4346-9AF7-68A157F16C7E}"/>
          </ac:spMkLst>
        </pc:spChg>
        <pc:spChg chg="add del">
          <ac:chgData name="Nurhayat Osman (2009046)" userId="S::2009046@student.uwtsd.ac.uk::5577534a-e011-419f-833a-f1aef01cf806" providerId="AD" clId="Web-{7900AAB1-6219-4A40-BE2F-EB4B568D036B}" dt="2021-11-18T12:41:33.862" v="1158"/>
          <ac:spMkLst>
            <pc:docMk/>
            <pc:sldMk cId="57030744" sldId="264"/>
            <ac:spMk id="8" creationId="{6753252F-4873-4F63-801D-CC719279A7D5}"/>
          </ac:spMkLst>
        </pc:spChg>
        <pc:spChg chg="add del">
          <ac:chgData name="Nurhayat Osman (2009046)" userId="S::2009046@student.uwtsd.ac.uk::5577534a-e011-419f-833a-f1aef01cf806" providerId="AD" clId="Web-{7900AAB1-6219-4A40-BE2F-EB4B568D036B}" dt="2021-11-18T12:41:02.783" v="1154"/>
          <ac:spMkLst>
            <pc:docMk/>
            <pc:sldMk cId="57030744" sldId="264"/>
            <ac:spMk id="9" creationId="{C6FC42E6-6C25-4922-95D2-B97B1E123559}"/>
          </ac:spMkLst>
        </pc:spChg>
        <pc:spChg chg="add del">
          <ac:chgData name="Nurhayat Osman (2009046)" userId="S::2009046@student.uwtsd.ac.uk::5577534a-e011-419f-833a-f1aef01cf806" providerId="AD" clId="Web-{7900AAB1-6219-4A40-BE2F-EB4B568D036B}" dt="2021-11-18T12:41:33.862" v="1158"/>
          <ac:spMkLst>
            <pc:docMk/>
            <pc:sldMk cId="57030744" sldId="264"/>
            <ac:spMk id="10" creationId="{047C8CCB-F95D-4249-92DD-651249D3535A}"/>
          </ac:spMkLst>
        </pc:spChg>
        <pc:spChg chg="add del">
          <ac:chgData name="Nurhayat Osman (2009046)" userId="S::2009046@student.uwtsd.ac.uk::5577534a-e011-419f-833a-f1aef01cf806" providerId="AD" clId="Web-{7900AAB1-6219-4A40-BE2F-EB4B568D036B}" dt="2021-11-18T12:41:02.783" v="1154"/>
          <ac:spMkLst>
            <pc:docMk/>
            <pc:sldMk cId="57030744" sldId="264"/>
            <ac:spMk id="11" creationId="{0295F874-A8A5-4A14-8CFC-828968DE64C4}"/>
          </ac:spMkLst>
        </pc:spChg>
        <pc:spChg chg="add del">
          <ac:chgData name="Nurhayat Osman (2009046)" userId="S::2009046@student.uwtsd.ac.uk::5577534a-e011-419f-833a-f1aef01cf806" providerId="AD" clId="Web-{7900AAB1-6219-4A40-BE2F-EB4B568D036B}" dt="2021-11-18T12:48:28.795" v="1168"/>
          <ac:spMkLst>
            <pc:docMk/>
            <pc:sldMk cId="57030744" sldId="264"/>
            <ac:spMk id="12" creationId="{C6FC42E6-6C25-4922-95D2-B97B1E123559}"/>
          </ac:spMkLst>
        </pc:spChg>
        <pc:spChg chg="add del">
          <ac:chgData name="Nurhayat Osman (2009046)" userId="S::2009046@student.uwtsd.ac.uk::5577534a-e011-419f-833a-f1aef01cf806" providerId="AD" clId="Web-{7900AAB1-6219-4A40-BE2F-EB4B568D036B}" dt="2021-11-18T12:48:28.795" v="1168"/>
          <ac:spMkLst>
            <pc:docMk/>
            <pc:sldMk cId="57030744" sldId="264"/>
            <ac:spMk id="13" creationId="{0295F874-A8A5-4A14-8CFC-828968DE64C4}"/>
          </ac:spMkLst>
        </pc:spChg>
        <pc:spChg chg="add">
          <ac:chgData name="Nurhayat Osman (2009046)" userId="S::2009046@student.uwtsd.ac.uk::5577534a-e011-419f-833a-f1aef01cf806" providerId="AD" clId="Web-{7900AAB1-6219-4A40-BE2F-EB4B568D036B}" dt="2021-11-18T12:48:28.795" v="1168"/>
          <ac:spMkLst>
            <pc:docMk/>
            <pc:sldMk cId="57030744" sldId="264"/>
            <ac:spMk id="18" creationId="{C6FC42E6-6C25-4922-95D2-B97B1E123559}"/>
          </ac:spMkLst>
        </pc:spChg>
        <pc:spChg chg="add">
          <ac:chgData name="Nurhayat Osman (2009046)" userId="S::2009046@student.uwtsd.ac.uk::5577534a-e011-419f-833a-f1aef01cf806" providerId="AD" clId="Web-{7900AAB1-6219-4A40-BE2F-EB4B568D036B}" dt="2021-11-18T12:48:28.795" v="1168"/>
          <ac:spMkLst>
            <pc:docMk/>
            <pc:sldMk cId="57030744" sldId="264"/>
            <ac:spMk id="20" creationId="{0295F874-A8A5-4A14-8CFC-828968DE64C4}"/>
          </ac:spMkLst>
        </pc:spChg>
        <pc:picChg chg="add del mod">
          <ac:chgData name="Nurhayat Osman (2009046)" userId="S::2009046@student.uwtsd.ac.uk::5577534a-e011-419f-833a-f1aef01cf806" providerId="AD" clId="Web-{7900AAB1-6219-4A40-BE2F-EB4B568D036B}" dt="2021-11-18T12:48:04.716" v="1166"/>
          <ac:picMkLst>
            <pc:docMk/>
            <pc:sldMk cId="57030744" sldId="264"/>
            <ac:picMk id="4" creationId="{7B0D28C3-1AA9-43A9-B386-9BB6BB338C11}"/>
          </ac:picMkLst>
        </pc:picChg>
        <pc:picChg chg="add mod">
          <ac:chgData name="Nurhayat Osman (2009046)" userId="S::2009046@student.uwtsd.ac.uk::5577534a-e011-419f-833a-f1aef01cf806" providerId="AD" clId="Web-{7900AAB1-6219-4A40-BE2F-EB4B568D036B}" dt="2021-11-18T12:48:28.795" v="1168"/>
          <ac:picMkLst>
            <pc:docMk/>
            <pc:sldMk cId="57030744" sldId="264"/>
            <ac:picMk id="5" creationId="{4DBF8F8A-A130-4475-B0CF-19CB7EBD2EF1}"/>
          </ac:picMkLst>
        </pc:picChg>
      </pc:sldChg>
      <pc:sldChg chg="addSp delSp modSp new mod setBg modNotes">
        <pc:chgData name="Nurhayat Osman (2009046)" userId="S::2009046@student.uwtsd.ac.uk::5577534a-e011-419f-833a-f1aef01cf806" providerId="AD" clId="Web-{7900AAB1-6219-4A40-BE2F-EB4B568D036B}" dt="2021-11-18T12:56:59.809" v="1196"/>
        <pc:sldMkLst>
          <pc:docMk/>
          <pc:sldMk cId="2609615437" sldId="265"/>
        </pc:sldMkLst>
        <pc:spChg chg="del mod">
          <ac:chgData name="Nurhayat Osman (2009046)" userId="S::2009046@student.uwtsd.ac.uk::5577534a-e011-419f-833a-f1aef01cf806" providerId="AD" clId="Web-{7900AAB1-6219-4A40-BE2F-EB4B568D036B}" dt="2021-11-18T12:50:42.923" v="1174"/>
          <ac:spMkLst>
            <pc:docMk/>
            <pc:sldMk cId="2609615437" sldId="265"/>
            <ac:spMk id="2" creationId="{B7A7D38E-B95D-4581-8745-3F6B3E2C0D38}"/>
          </ac:spMkLst>
        </pc:spChg>
        <pc:spChg chg="del">
          <ac:chgData name="Nurhayat Osman (2009046)" userId="S::2009046@student.uwtsd.ac.uk::5577534a-e011-419f-833a-f1aef01cf806" providerId="AD" clId="Web-{7900AAB1-6219-4A40-BE2F-EB4B568D036B}" dt="2021-11-18T12:50:32.142" v="1171"/>
          <ac:spMkLst>
            <pc:docMk/>
            <pc:sldMk cId="2609615437" sldId="265"/>
            <ac:spMk id="3" creationId="{F0614E90-0FFA-435F-AF77-C435D0951B75}"/>
          </ac:spMkLst>
        </pc:spChg>
        <pc:spChg chg="add">
          <ac:chgData name="Nurhayat Osman (2009046)" userId="S::2009046@student.uwtsd.ac.uk::5577534a-e011-419f-833a-f1aef01cf806" providerId="AD" clId="Web-{7900AAB1-6219-4A40-BE2F-EB4B568D036B}" dt="2021-11-18T12:53:01.662" v="1178"/>
          <ac:spMkLst>
            <pc:docMk/>
            <pc:sldMk cId="2609615437" sldId="265"/>
            <ac:spMk id="6" creationId="{A2509F26-B5DC-4BA7-B476-4CB044237A2E}"/>
          </ac:spMkLst>
        </pc:spChg>
        <pc:spChg chg="add del">
          <ac:chgData name="Nurhayat Osman (2009046)" userId="S::2009046@student.uwtsd.ac.uk::5577534a-e011-419f-833a-f1aef01cf806" providerId="AD" clId="Web-{7900AAB1-6219-4A40-BE2F-EB4B568D036B}" dt="2021-11-18T12:53:01.662" v="1177"/>
          <ac:spMkLst>
            <pc:docMk/>
            <pc:sldMk cId="2609615437" sldId="265"/>
            <ac:spMk id="9" creationId="{E5093ECC-8BEB-4546-A80D-0B48876623DE}"/>
          </ac:spMkLst>
        </pc:spChg>
        <pc:spChg chg="add">
          <ac:chgData name="Nurhayat Osman (2009046)" userId="S::2009046@student.uwtsd.ac.uk::5577534a-e011-419f-833a-f1aef01cf806" providerId="AD" clId="Web-{7900AAB1-6219-4A40-BE2F-EB4B568D036B}" dt="2021-11-18T12:53:01.662" v="1178"/>
          <ac:spMkLst>
            <pc:docMk/>
            <pc:sldMk cId="2609615437" sldId="265"/>
            <ac:spMk id="11" creationId="{DB103EB1-B135-4526-B883-33228FC27FF1}"/>
          </ac:spMkLst>
        </pc:spChg>
        <pc:picChg chg="add mod">
          <ac:chgData name="Nurhayat Osman (2009046)" userId="S::2009046@student.uwtsd.ac.uk::5577534a-e011-419f-833a-f1aef01cf806" providerId="AD" clId="Web-{7900AAB1-6219-4A40-BE2F-EB4B568D036B}" dt="2021-11-18T12:53:01.662" v="1178"/>
          <ac:picMkLst>
            <pc:docMk/>
            <pc:sldMk cId="2609615437" sldId="265"/>
            <ac:picMk id="4" creationId="{67A5072C-D260-414E-8402-EDAAA9F19E87}"/>
          </ac:picMkLst>
        </pc:picChg>
      </pc:sldChg>
      <pc:sldChg chg="addSp delSp modSp new mod setBg">
        <pc:chgData name="Nurhayat Osman (2009046)" userId="S::2009046@student.uwtsd.ac.uk::5577534a-e011-419f-833a-f1aef01cf806" providerId="AD" clId="Web-{7900AAB1-6219-4A40-BE2F-EB4B568D036B}" dt="2021-11-18T13:00:21.877" v="1232"/>
        <pc:sldMkLst>
          <pc:docMk/>
          <pc:sldMk cId="2929395889" sldId="266"/>
        </pc:sldMkLst>
        <pc:spChg chg="mod">
          <ac:chgData name="Nurhayat Osman (2009046)" userId="S::2009046@student.uwtsd.ac.uk::5577534a-e011-419f-833a-f1aef01cf806" providerId="AD" clId="Web-{7900AAB1-6219-4A40-BE2F-EB4B568D036B}" dt="2021-11-18T13:00:21.877" v="1232"/>
          <ac:spMkLst>
            <pc:docMk/>
            <pc:sldMk cId="2929395889" sldId="266"/>
            <ac:spMk id="2" creationId="{A294B927-7130-4090-A6DA-52EF38C8B819}"/>
          </ac:spMkLst>
        </pc:spChg>
        <pc:spChg chg="add del mod">
          <ac:chgData name="Nurhayat Osman (2009046)" userId="S::2009046@student.uwtsd.ac.uk::5577534a-e011-419f-833a-f1aef01cf806" providerId="AD" clId="Web-{7900AAB1-6219-4A40-BE2F-EB4B568D036B}" dt="2021-11-18T13:00:21.877" v="1232"/>
          <ac:spMkLst>
            <pc:docMk/>
            <pc:sldMk cId="2929395889" sldId="266"/>
            <ac:spMk id="3" creationId="{5D4726BD-CC3A-45A5-A099-4849C5EDC56F}"/>
          </ac:spMkLst>
        </pc:spChg>
        <pc:spChg chg="add del">
          <ac:chgData name="Nurhayat Osman (2009046)" userId="S::2009046@student.uwtsd.ac.uk::5577534a-e011-419f-833a-f1aef01cf806" providerId="AD" clId="Web-{7900AAB1-6219-4A40-BE2F-EB4B568D036B}" dt="2021-11-18T12:57:16.544" v="1200"/>
          <ac:spMkLst>
            <pc:docMk/>
            <pc:sldMk cId="2929395889" sldId="266"/>
            <ac:spMk id="5" creationId="{C27D7A02-907B-496F-BA7E-AA3780733CA7}"/>
          </ac:spMkLst>
        </pc:spChg>
        <pc:spChg chg="add del">
          <ac:chgData name="Nurhayat Osman (2009046)" userId="S::2009046@student.uwtsd.ac.uk::5577534a-e011-419f-833a-f1aef01cf806" providerId="AD" clId="Web-{7900AAB1-6219-4A40-BE2F-EB4B568D036B}" dt="2021-11-18T12:57:16.544" v="1200"/>
          <ac:spMkLst>
            <pc:docMk/>
            <pc:sldMk cId="2929395889" sldId="266"/>
            <ac:spMk id="6" creationId="{0FBA5268-0AE7-4CAD-9537-D0EB09E76406}"/>
          </ac:spMkLst>
        </pc:spChg>
        <pc:spChg chg="add del">
          <ac:chgData name="Nurhayat Osman (2009046)" userId="S::2009046@student.uwtsd.ac.uk::5577534a-e011-419f-833a-f1aef01cf806" providerId="AD" clId="Web-{7900AAB1-6219-4A40-BE2F-EB4B568D036B}" dt="2021-11-18T12:57:16.544" v="1200"/>
          <ac:spMkLst>
            <pc:docMk/>
            <pc:sldMk cId="2929395889" sldId="266"/>
            <ac:spMk id="7" creationId="{088D065B-39DA-4077-B9CF-E489CE4C0169}"/>
          </ac:spMkLst>
        </pc:spChg>
        <pc:spChg chg="add del">
          <ac:chgData name="Nurhayat Osman (2009046)" userId="S::2009046@student.uwtsd.ac.uk::5577534a-e011-419f-833a-f1aef01cf806" providerId="AD" clId="Web-{7900AAB1-6219-4A40-BE2F-EB4B568D036B}" dt="2021-11-18T12:57:14.106" v="1198"/>
          <ac:spMkLst>
            <pc:docMk/>
            <pc:sldMk cId="2929395889" sldId="266"/>
            <ac:spMk id="8" creationId="{98DDA986-B6EE-4642-AC60-0490373E69D0}"/>
          </ac:spMkLst>
        </pc:spChg>
        <pc:spChg chg="add del">
          <ac:chgData name="Nurhayat Osman (2009046)" userId="S::2009046@student.uwtsd.ac.uk::5577534a-e011-419f-833a-f1aef01cf806" providerId="AD" clId="Web-{7900AAB1-6219-4A40-BE2F-EB4B568D036B}" dt="2021-11-18T12:58:02.685" v="1208"/>
          <ac:spMkLst>
            <pc:docMk/>
            <pc:sldMk cId="2929395889" sldId="266"/>
            <ac:spMk id="9" creationId="{98DDA986-B6EE-4642-AC60-0490373E69D0}"/>
          </ac:spMkLst>
        </pc:spChg>
        <pc:spChg chg="add del">
          <ac:chgData name="Nurhayat Osman (2009046)" userId="S::2009046@student.uwtsd.ac.uk::5577534a-e011-419f-833a-f1aef01cf806" providerId="AD" clId="Web-{7900AAB1-6219-4A40-BE2F-EB4B568D036B}" dt="2021-11-18T12:57:14.106" v="1198"/>
          <ac:spMkLst>
            <pc:docMk/>
            <pc:sldMk cId="2929395889" sldId="266"/>
            <ac:spMk id="10" creationId="{80B62878-12EF-4E97-A284-47BAFC30DA2E}"/>
          </ac:spMkLst>
        </pc:spChg>
        <pc:spChg chg="add del">
          <ac:chgData name="Nurhayat Osman (2009046)" userId="S::2009046@student.uwtsd.ac.uk::5577534a-e011-419f-833a-f1aef01cf806" providerId="AD" clId="Web-{7900AAB1-6219-4A40-BE2F-EB4B568D036B}" dt="2021-11-18T12:58:02.685" v="1208"/>
          <ac:spMkLst>
            <pc:docMk/>
            <pc:sldMk cId="2929395889" sldId="266"/>
            <ac:spMk id="11" creationId="{80B62878-12EF-4E97-A284-47BAFC30DA2E}"/>
          </ac:spMkLst>
        </pc:spChg>
        <pc:spChg chg="add del">
          <ac:chgData name="Nurhayat Osman (2009046)" userId="S::2009046@student.uwtsd.ac.uk::5577534a-e011-419f-833a-f1aef01cf806" providerId="AD" clId="Web-{7900AAB1-6219-4A40-BE2F-EB4B568D036B}" dt="2021-11-18T12:57:14.106" v="1198"/>
          <ac:spMkLst>
            <pc:docMk/>
            <pc:sldMk cId="2929395889" sldId="266"/>
            <ac:spMk id="12" creationId="{6D79188D-1ED5-4705-B8C7-5D6FB7670AB3}"/>
          </ac:spMkLst>
        </pc:spChg>
        <pc:spChg chg="add del">
          <ac:chgData name="Nurhayat Osman (2009046)" userId="S::2009046@student.uwtsd.ac.uk::5577534a-e011-419f-833a-f1aef01cf806" providerId="AD" clId="Web-{7900AAB1-6219-4A40-BE2F-EB4B568D036B}" dt="2021-11-18T12:58:02.685" v="1208"/>
          <ac:spMkLst>
            <pc:docMk/>
            <pc:sldMk cId="2929395889" sldId="266"/>
            <ac:spMk id="13" creationId="{6D79188D-1ED5-4705-B8C7-5D6FB7670AB3}"/>
          </ac:spMkLst>
        </pc:spChg>
        <pc:spChg chg="add del">
          <ac:chgData name="Nurhayat Osman (2009046)" userId="S::2009046@student.uwtsd.ac.uk::5577534a-e011-419f-833a-f1aef01cf806" providerId="AD" clId="Web-{7900AAB1-6219-4A40-BE2F-EB4B568D036B}" dt="2021-11-18T13:00:21.877" v="1232"/>
          <ac:spMkLst>
            <pc:docMk/>
            <pc:sldMk cId="2929395889" sldId="266"/>
            <ac:spMk id="18" creationId="{98DDA986-B6EE-4642-AC60-0490373E69D0}"/>
          </ac:spMkLst>
        </pc:spChg>
        <pc:spChg chg="add del">
          <ac:chgData name="Nurhayat Osman (2009046)" userId="S::2009046@student.uwtsd.ac.uk::5577534a-e011-419f-833a-f1aef01cf806" providerId="AD" clId="Web-{7900AAB1-6219-4A40-BE2F-EB4B568D036B}" dt="2021-11-18T13:00:21.877" v="1232"/>
          <ac:spMkLst>
            <pc:docMk/>
            <pc:sldMk cId="2929395889" sldId="266"/>
            <ac:spMk id="20" creationId="{80B62878-12EF-4E97-A284-47BAFC30DA2E}"/>
          </ac:spMkLst>
        </pc:spChg>
        <pc:spChg chg="add del">
          <ac:chgData name="Nurhayat Osman (2009046)" userId="S::2009046@student.uwtsd.ac.uk::5577534a-e011-419f-833a-f1aef01cf806" providerId="AD" clId="Web-{7900AAB1-6219-4A40-BE2F-EB4B568D036B}" dt="2021-11-18T13:00:21.877" v="1232"/>
          <ac:spMkLst>
            <pc:docMk/>
            <pc:sldMk cId="2929395889" sldId="266"/>
            <ac:spMk id="22" creationId="{6D79188D-1ED5-4705-B8C7-5D6FB7670AB3}"/>
          </ac:spMkLst>
        </pc:spChg>
        <pc:spChg chg="add">
          <ac:chgData name="Nurhayat Osman (2009046)" userId="S::2009046@student.uwtsd.ac.uk::5577534a-e011-419f-833a-f1aef01cf806" providerId="AD" clId="Web-{7900AAB1-6219-4A40-BE2F-EB4B568D036B}" dt="2021-11-18T13:00:21.877" v="1232"/>
          <ac:spMkLst>
            <pc:docMk/>
            <pc:sldMk cId="2929395889" sldId="266"/>
            <ac:spMk id="27" creationId="{7CB4857B-ED7C-444D-9F04-2F885114A1C2}"/>
          </ac:spMkLst>
        </pc:spChg>
        <pc:spChg chg="add">
          <ac:chgData name="Nurhayat Osman (2009046)" userId="S::2009046@student.uwtsd.ac.uk::5577534a-e011-419f-833a-f1aef01cf806" providerId="AD" clId="Web-{7900AAB1-6219-4A40-BE2F-EB4B568D036B}" dt="2021-11-18T13:00:21.877" v="1232"/>
          <ac:spMkLst>
            <pc:docMk/>
            <pc:sldMk cId="2929395889" sldId="266"/>
            <ac:spMk id="29" creationId="{D18046FB-44EA-4FD8-A585-EA09A319B2D0}"/>
          </ac:spMkLst>
        </pc:spChg>
        <pc:spChg chg="add">
          <ac:chgData name="Nurhayat Osman (2009046)" userId="S::2009046@student.uwtsd.ac.uk::5577534a-e011-419f-833a-f1aef01cf806" providerId="AD" clId="Web-{7900AAB1-6219-4A40-BE2F-EB4B568D036B}" dt="2021-11-18T13:00:21.877" v="1232"/>
          <ac:spMkLst>
            <pc:docMk/>
            <pc:sldMk cId="2929395889" sldId="266"/>
            <ac:spMk id="31" creationId="{479F5F2B-8B58-4140-AE6A-51F6C67B18D9}"/>
          </ac:spMkLst>
        </pc:spChg>
      </pc:sldChg>
    </pc:docChg>
  </pc:docChgLst>
  <pc:docChgLst>
    <pc:chgData name="Nurhayat Osman (2009046)" userId="S::2009046@student.uwtsd.ac.uk::5577534a-e011-419f-833a-f1aef01cf806" providerId="AD" clId="Web-{B788A878-A116-1A53-CA57-4A8E9D841BCB}"/>
    <pc:docChg chg="modSld">
      <pc:chgData name="Nurhayat Osman (2009046)" userId="S::2009046@student.uwtsd.ac.uk::5577534a-e011-419f-833a-f1aef01cf806" providerId="AD" clId="Web-{B788A878-A116-1A53-CA57-4A8E9D841BCB}" dt="2021-11-25T11:01:29.277" v="150"/>
      <pc:docMkLst>
        <pc:docMk/>
      </pc:docMkLst>
      <pc:sldChg chg="modSp modNotes">
        <pc:chgData name="Nurhayat Osman (2009046)" userId="S::2009046@student.uwtsd.ac.uk::5577534a-e011-419f-833a-f1aef01cf806" providerId="AD" clId="Web-{B788A878-A116-1A53-CA57-4A8E9D841BCB}" dt="2021-11-25T10:54:28.018" v="149" actId="20577"/>
        <pc:sldMkLst>
          <pc:docMk/>
          <pc:sldMk cId="109857222" sldId="256"/>
        </pc:sldMkLst>
        <pc:spChg chg="mod">
          <ac:chgData name="Nurhayat Osman (2009046)" userId="S::2009046@student.uwtsd.ac.uk::5577534a-e011-419f-833a-f1aef01cf806" providerId="AD" clId="Web-{B788A878-A116-1A53-CA57-4A8E9D841BCB}" dt="2021-11-25T10:54:28.018" v="149" actId="20577"/>
          <ac:spMkLst>
            <pc:docMk/>
            <pc:sldMk cId="109857222" sldId="256"/>
            <ac:spMk id="3" creationId="{00000000-0000-0000-0000-000000000000}"/>
          </ac:spMkLst>
        </pc:spChg>
      </pc:sldChg>
      <pc:sldChg chg="modNotes">
        <pc:chgData name="Nurhayat Osman (2009046)" userId="S::2009046@student.uwtsd.ac.uk::5577534a-e011-419f-833a-f1aef01cf806" providerId="AD" clId="Web-{B788A878-A116-1A53-CA57-4A8E9D841BCB}" dt="2021-11-25T10:44:56.161" v="132"/>
        <pc:sldMkLst>
          <pc:docMk/>
          <pc:sldMk cId="1416636133" sldId="257"/>
        </pc:sldMkLst>
      </pc:sldChg>
      <pc:sldChg chg="modNotes">
        <pc:chgData name="Nurhayat Osman (2009046)" userId="S::2009046@student.uwtsd.ac.uk::5577534a-e011-419f-833a-f1aef01cf806" providerId="AD" clId="Web-{B788A878-A116-1A53-CA57-4A8E9D841BCB}" dt="2021-11-25T09:47:33.025" v="109"/>
        <pc:sldMkLst>
          <pc:docMk/>
          <pc:sldMk cId="3403981038" sldId="259"/>
        </pc:sldMkLst>
      </pc:sldChg>
      <pc:sldChg chg="modNotes">
        <pc:chgData name="Nurhayat Osman (2009046)" userId="S::2009046@student.uwtsd.ac.uk::5577534a-e011-419f-833a-f1aef01cf806" providerId="AD" clId="Web-{B788A878-A116-1A53-CA57-4A8E9D841BCB}" dt="2021-11-25T10:51:29.889" v="147"/>
        <pc:sldMkLst>
          <pc:docMk/>
          <pc:sldMk cId="2219694519" sldId="260"/>
        </pc:sldMkLst>
      </pc:sldChg>
      <pc:sldChg chg="modNotes">
        <pc:chgData name="Nurhayat Osman (2009046)" userId="S::2009046@student.uwtsd.ac.uk::5577534a-e011-419f-833a-f1aef01cf806" providerId="AD" clId="Web-{B788A878-A116-1A53-CA57-4A8E9D841BCB}" dt="2021-11-25T11:01:29.277" v="150"/>
        <pc:sldMkLst>
          <pc:docMk/>
          <pc:sldMk cId="413484728" sldId="262"/>
        </pc:sldMkLst>
      </pc:sldChg>
      <pc:sldChg chg="modSp">
        <pc:chgData name="Nurhayat Osman (2009046)" userId="S::2009046@student.uwtsd.ac.uk::5577534a-e011-419f-833a-f1aef01cf806" providerId="AD" clId="Web-{B788A878-A116-1A53-CA57-4A8E9D841BCB}" dt="2021-11-25T10:30:22.032" v="125" actId="20577"/>
        <pc:sldMkLst>
          <pc:docMk/>
          <pc:sldMk cId="2929395889" sldId="266"/>
        </pc:sldMkLst>
        <pc:spChg chg="mod">
          <ac:chgData name="Nurhayat Osman (2009046)" userId="S::2009046@student.uwtsd.ac.uk::5577534a-e011-419f-833a-f1aef01cf806" providerId="AD" clId="Web-{B788A878-A116-1A53-CA57-4A8E9D841BCB}" dt="2021-11-25T10:30:22.032" v="125" actId="20577"/>
          <ac:spMkLst>
            <pc:docMk/>
            <pc:sldMk cId="2929395889" sldId="266"/>
            <ac:spMk id="3" creationId="{5D4726BD-CC3A-45A5-A099-4849C5EDC56F}"/>
          </ac:spMkLst>
        </pc:spChg>
      </pc:sldChg>
      <pc:sldChg chg="addSp modSp modNotes">
        <pc:chgData name="Nurhayat Osman (2009046)" userId="S::2009046@student.uwtsd.ac.uk::5577534a-e011-419f-833a-f1aef01cf806" providerId="AD" clId="Web-{B788A878-A116-1A53-CA57-4A8E9D841BCB}" dt="2021-11-25T10:32:50.020" v="128"/>
        <pc:sldMkLst>
          <pc:docMk/>
          <pc:sldMk cId="900615645" sldId="267"/>
        </pc:sldMkLst>
        <pc:spChg chg="mod">
          <ac:chgData name="Nurhayat Osman (2009046)" userId="S::2009046@student.uwtsd.ac.uk::5577534a-e011-419f-833a-f1aef01cf806" providerId="AD" clId="Web-{B788A878-A116-1A53-CA57-4A8E9D841BCB}" dt="2021-11-25T09:42:01.161" v="46" actId="20577"/>
          <ac:spMkLst>
            <pc:docMk/>
            <pc:sldMk cId="900615645" sldId="267"/>
            <ac:spMk id="2" creationId="{95403C3E-EE66-4513-AFDE-0E2821F55EC5}"/>
          </ac:spMkLst>
        </pc:spChg>
        <pc:spChg chg="add mod">
          <ac:chgData name="Nurhayat Osman (2009046)" userId="S::2009046@student.uwtsd.ac.uk::5577534a-e011-419f-833a-f1aef01cf806" providerId="AD" clId="Web-{B788A878-A116-1A53-CA57-4A8E9D841BCB}" dt="2021-11-25T09:43:58.856" v="105" actId="20577"/>
          <ac:spMkLst>
            <pc:docMk/>
            <pc:sldMk cId="900615645" sldId="267"/>
            <ac:spMk id="3" creationId="{4B6963EC-30A7-4DEE-A888-7DE51C37A520}"/>
          </ac:spMkLst>
        </pc:spChg>
      </pc:sldChg>
    </pc:docChg>
  </pc:docChgLst>
  <pc:docChgLst>
    <pc:chgData name="Nurhayat Osman (2009046)" userId="S::2009046@student.uwtsd.ac.uk::5577534a-e011-419f-833a-f1aef01cf806" providerId="AD" clId="Web-{92F5F448-EE63-3E46-FEBD-6E297DEFF997}"/>
    <pc:docChg chg="addSld modSld">
      <pc:chgData name="Nurhayat Osman (2009046)" userId="S::2009046@student.uwtsd.ac.uk::5577534a-e011-419f-833a-f1aef01cf806" providerId="AD" clId="Web-{92F5F448-EE63-3E46-FEBD-6E297DEFF997}" dt="2021-11-25T11:32:00.537" v="9"/>
      <pc:docMkLst>
        <pc:docMk/>
      </pc:docMkLst>
      <pc:sldChg chg="addSp delSp modSp new mod setBg">
        <pc:chgData name="Nurhayat Osman (2009046)" userId="S::2009046@student.uwtsd.ac.uk::5577534a-e011-419f-833a-f1aef01cf806" providerId="AD" clId="Web-{92F5F448-EE63-3E46-FEBD-6E297DEFF997}" dt="2021-11-25T11:32:00.537" v="9"/>
        <pc:sldMkLst>
          <pc:docMk/>
          <pc:sldMk cId="2999273531" sldId="268"/>
        </pc:sldMkLst>
        <pc:spChg chg="del">
          <ac:chgData name="Nurhayat Osman (2009046)" userId="S::2009046@student.uwtsd.ac.uk::5577534a-e011-419f-833a-f1aef01cf806" providerId="AD" clId="Web-{92F5F448-EE63-3E46-FEBD-6E297DEFF997}" dt="2021-11-25T11:28:46.431" v="1"/>
          <ac:spMkLst>
            <pc:docMk/>
            <pc:sldMk cId="2999273531" sldId="268"/>
            <ac:spMk id="2" creationId="{A986B155-727E-4D38-8D05-14CE05489741}"/>
          </ac:spMkLst>
        </pc:spChg>
        <pc:spChg chg="del">
          <ac:chgData name="Nurhayat Osman (2009046)" userId="S::2009046@student.uwtsd.ac.uk::5577534a-e011-419f-833a-f1aef01cf806" providerId="AD" clId="Web-{92F5F448-EE63-3E46-FEBD-6E297DEFF997}" dt="2021-11-25T11:28:50.072" v="2"/>
          <ac:spMkLst>
            <pc:docMk/>
            <pc:sldMk cId="2999273531" sldId="268"/>
            <ac:spMk id="3" creationId="{DBB87D58-0545-432A-9DD0-FFEBF8B8D4A5}"/>
          </ac:spMkLst>
        </pc:spChg>
        <pc:spChg chg="add">
          <ac:chgData name="Nurhayat Osman (2009046)" userId="S::2009046@student.uwtsd.ac.uk::5577534a-e011-419f-833a-f1aef01cf806" providerId="AD" clId="Web-{92F5F448-EE63-3E46-FEBD-6E297DEFF997}" dt="2021-11-25T11:32:00.537" v="9"/>
          <ac:spMkLst>
            <pc:docMk/>
            <pc:sldMk cId="2999273531" sldId="268"/>
            <ac:spMk id="7" creationId="{5F9CFCE6-877F-4858-B8BD-2C52CA8AFBC4}"/>
          </ac:spMkLst>
        </pc:spChg>
        <pc:spChg chg="add">
          <ac:chgData name="Nurhayat Osman (2009046)" userId="S::2009046@student.uwtsd.ac.uk::5577534a-e011-419f-833a-f1aef01cf806" providerId="AD" clId="Web-{92F5F448-EE63-3E46-FEBD-6E297DEFF997}" dt="2021-11-25T11:32:00.537" v="9"/>
          <ac:spMkLst>
            <pc:docMk/>
            <pc:sldMk cId="2999273531" sldId="268"/>
            <ac:spMk id="8" creationId="{8213F8A0-12AE-4514-8372-0DD766EC28EE}"/>
          </ac:spMkLst>
        </pc:spChg>
        <pc:spChg chg="add">
          <ac:chgData name="Nurhayat Osman (2009046)" userId="S::2009046@student.uwtsd.ac.uk::5577534a-e011-419f-833a-f1aef01cf806" providerId="AD" clId="Web-{92F5F448-EE63-3E46-FEBD-6E297DEFF997}" dt="2021-11-25T11:32:00.537" v="9"/>
          <ac:spMkLst>
            <pc:docMk/>
            <pc:sldMk cId="2999273531" sldId="268"/>
            <ac:spMk id="9" creationId="{9EFF17D4-9A8C-4CE5-B096-D8CCD4400437}"/>
          </ac:spMkLst>
        </pc:spChg>
        <pc:spChg chg="add del">
          <ac:chgData name="Nurhayat Osman (2009046)" userId="S::2009046@student.uwtsd.ac.uk::5577534a-e011-419f-833a-f1aef01cf806" providerId="AD" clId="Web-{92F5F448-EE63-3E46-FEBD-6E297DEFF997}" dt="2021-11-25T11:31:54.303" v="8"/>
          <ac:spMkLst>
            <pc:docMk/>
            <pc:sldMk cId="2999273531" sldId="268"/>
            <ac:spMk id="10" creationId="{5F9CFCE6-877F-4858-B8BD-2C52CA8AFBC4}"/>
          </ac:spMkLst>
        </pc:spChg>
        <pc:spChg chg="add del">
          <ac:chgData name="Nurhayat Osman (2009046)" userId="S::2009046@student.uwtsd.ac.uk::5577534a-e011-419f-833a-f1aef01cf806" providerId="AD" clId="Web-{92F5F448-EE63-3E46-FEBD-6E297DEFF997}" dt="2021-11-25T11:31:54.303" v="8"/>
          <ac:spMkLst>
            <pc:docMk/>
            <pc:sldMk cId="2999273531" sldId="268"/>
            <ac:spMk id="12" creationId="{8213F8A0-12AE-4514-8372-0DD766EC28EE}"/>
          </ac:spMkLst>
        </pc:spChg>
        <pc:spChg chg="add del">
          <ac:chgData name="Nurhayat Osman (2009046)" userId="S::2009046@student.uwtsd.ac.uk::5577534a-e011-419f-833a-f1aef01cf806" providerId="AD" clId="Web-{92F5F448-EE63-3E46-FEBD-6E297DEFF997}" dt="2021-11-25T11:31:54.303" v="8"/>
          <ac:spMkLst>
            <pc:docMk/>
            <pc:sldMk cId="2999273531" sldId="268"/>
            <ac:spMk id="14" creationId="{9EFF17D4-9A8C-4CE5-B096-D8CCD4400437}"/>
          </ac:spMkLst>
        </pc:spChg>
        <pc:picChg chg="add mod ord">
          <ac:chgData name="Nurhayat Osman (2009046)" userId="S::2009046@student.uwtsd.ac.uk::5577534a-e011-419f-833a-f1aef01cf806" providerId="AD" clId="Web-{92F5F448-EE63-3E46-FEBD-6E297DEFF997}" dt="2021-11-25T11:32:00.537" v="9"/>
          <ac:picMkLst>
            <pc:docMk/>
            <pc:sldMk cId="2999273531" sldId="268"/>
            <ac:picMk id="4" creationId="{8413F0C4-EE66-4212-8954-28750760165C}"/>
          </ac:picMkLst>
        </pc:picChg>
        <pc:picChg chg="add mod">
          <ac:chgData name="Nurhayat Osman (2009046)" userId="S::2009046@student.uwtsd.ac.uk::5577534a-e011-419f-833a-f1aef01cf806" providerId="AD" clId="Web-{92F5F448-EE63-3E46-FEBD-6E297DEFF997}" dt="2021-11-25T11:32:00.537" v="9"/>
          <ac:picMkLst>
            <pc:docMk/>
            <pc:sldMk cId="2999273531" sldId="268"/>
            <ac:picMk id="5" creationId="{8D4D4FBE-4BD9-469D-A90B-7D765A24EB5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00AA90-912D-4F35-9F77-A2413A02765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1028162-53F6-400D-B8FE-FC9D1F8FD49B}">
      <dgm:prSet/>
      <dgm:spPr/>
      <dgm:t>
        <a:bodyPr/>
        <a:lstStyle/>
        <a:p>
          <a:r>
            <a:rPr lang="en-GB"/>
            <a:t>BA(Hons) Leadership and Management L5</a:t>
          </a:r>
          <a:endParaRPr lang="en-US"/>
        </a:p>
      </dgm:t>
    </dgm:pt>
    <dgm:pt modelId="{9AB5B2A4-F8C6-4006-BDD3-361A2605CF32}" type="parTrans" cxnId="{2A122D5D-C4C9-4A9E-8C12-26E4D7ACABF9}">
      <dgm:prSet/>
      <dgm:spPr/>
      <dgm:t>
        <a:bodyPr/>
        <a:lstStyle/>
        <a:p>
          <a:endParaRPr lang="en-US"/>
        </a:p>
      </dgm:t>
    </dgm:pt>
    <dgm:pt modelId="{3CD5989F-EC21-4DCF-932A-1DFB0F5D9F40}" type="sibTrans" cxnId="{2A122D5D-C4C9-4A9E-8C12-26E4D7ACABF9}">
      <dgm:prSet/>
      <dgm:spPr/>
      <dgm:t>
        <a:bodyPr/>
        <a:lstStyle/>
        <a:p>
          <a:endParaRPr lang="en-US"/>
        </a:p>
      </dgm:t>
    </dgm:pt>
    <dgm:pt modelId="{CF92DCD0-D34B-4771-BD57-63DE44DA1404}">
      <dgm:prSet/>
      <dgm:spPr/>
      <dgm:t>
        <a:bodyPr/>
        <a:lstStyle/>
        <a:p>
          <a:r>
            <a:rPr lang="en-GB"/>
            <a:t>Name: Nurhayat Reshad Osman </a:t>
          </a:r>
          <a:endParaRPr lang="en-US"/>
        </a:p>
      </dgm:t>
    </dgm:pt>
    <dgm:pt modelId="{FD974893-EDAC-4608-878E-55A29563B023}" type="parTrans" cxnId="{10A41BF2-F159-4C02-AF34-2D35A7D3AFF6}">
      <dgm:prSet/>
      <dgm:spPr/>
      <dgm:t>
        <a:bodyPr/>
        <a:lstStyle/>
        <a:p>
          <a:endParaRPr lang="en-US"/>
        </a:p>
      </dgm:t>
    </dgm:pt>
    <dgm:pt modelId="{4A4D0960-9053-4925-A9E3-A2D437642F44}" type="sibTrans" cxnId="{10A41BF2-F159-4C02-AF34-2D35A7D3AFF6}">
      <dgm:prSet/>
      <dgm:spPr/>
      <dgm:t>
        <a:bodyPr/>
        <a:lstStyle/>
        <a:p>
          <a:endParaRPr lang="en-US"/>
        </a:p>
      </dgm:t>
    </dgm:pt>
    <dgm:pt modelId="{67038E8C-FCF3-42BB-9EB1-04360E597CC1}">
      <dgm:prSet/>
      <dgm:spPr/>
      <dgm:t>
        <a:bodyPr/>
        <a:lstStyle/>
        <a:p>
          <a:r>
            <a:rPr lang="en-GB"/>
            <a:t>Student number:2009046 </a:t>
          </a:r>
          <a:endParaRPr lang="en-US"/>
        </a:p>
      </dgm:t>
    </dgm:pt>
    <dgm:pt modelId="{E98A6A59-1642-48A4-BC72-FB4C2530EE86}" type="parTrans" cxnId="{4297B89F-3293-455F-958F-6A71FF42D0C6}">
      <dgm:prSet/>
      <dgm:spPr/>
      <dgm:t>
        <a:bodyPr/>
        <a:lstStyle/>
        <a:p>
          <a:endParaRPr lang="en-US"/>
        </a:p>
      </dgm:t>
    </dgm:pt>
    <dgm:pt modelId="{7B245673-0812-4AFE-B4E1-C513E47C0226}" type="sibTrans" cxnId="{4297B89F-3293-455F-958F-6A71FF42D0C6}">
      <dgm:prSet/>
      <dgm:spPr/>
      <dgm:t>
        <a:bodyPr/>
        <a:lstStyle/>
        <a:p>
          <a:endParaRPr lang="en-US"/>
        </a:p>
      </dgm:t>
    </dgm:pt>
    <dgm:pt modelId="{55A1A771-412A-4087-A048-64570ED7C91F}">
      <dgm:prSet/>
      <dgm:spPr/>
      <dgm:t>
        <a:bodyPr/>
        <a:lstStyle/>
        <a:p>
          <a:r>
            <a:rPr lang="en-GB"/>
            <a:t>Lecturer: Nishi M Ramsurrun </a:t>
          </a:r>
          <a:endParaRPr lang="en-US"/>
        </a:p>
      </dgm:t>
    </dgm:pt>
    <dgm:pt modelId="{26547CFF-FD7A-4F66-B959-E200B8A9F10B}" type="parTrans" cxnId="{4DAB7752-C378-44E6-A85F-5D4D20844D35}">
      <dgm:prSet/>
      <dgm:spPr/>
      <dgm:t>
        <a:bodyPr/>
        <a:lstStyle/>
        <a:p>
          <a:endParaRPr lang="en-US"/>
        </a:p>
      </dgm:t>
    </dgm:pt>
    <dgm:pt modelId="{5F52E838-BCEA-498E-87C6-91510B0D130B}" type="sibTrans" cxnId="{4DAB7752-C378-44E6-A85F-5D4D20844D35}">
      <dgm:prSet/>
      <dgm:spPr/>
      <dgm:t>
        <a:bodyPr/>
        <a:lstStyle/>
        <a:p>
          <a:endParaRPr lang="en-US"/>
        </a:p>
      </dgm:t>
    </dgm:pt>
    <dgm:pt modelId="{6BCF4A05-CA06-4220-A669-69756F37B03E}">
      <dgm:prSet/>
      <dgm:spPr/>
      <dgm:t>
        <a:bodyPr/>
        <a:lstStyle/>
        <a:p>
          <a:r>
            <a:rPr lang="en-GB"/>
            <a:t>Module number:BMSW5102_LON </a:t>
          </a:r>
          <a:endParaRPr lang="en-US"/>
        </a:p>
      </dgm:t>
    </dgm:pt>
    <dgm:pt modelId="{4BD7B678-033A-41EC-8202-E115D97CC11B}" type="parTrans" cxnId="{B437A454-E2D3-44E7-936F-2CABC2118CD1}">
      <dgm:prSet/>
      <dgm:spPr/>
      <dgm:t>
        <a:bodyPr/>
        <a:lstStyle/>
        <a:p>
          <a:endParaRPr lang="en-US"/>
        </a:p>
      </dgm:t>
    </dgm:pt>
    <dgm:pt modelId="{F747109E-4FC3-4874-8035-5E790E928CB0}" type="sibTrans" cxnId="{B437A454-E2D3-44E7-936F-2CABC2118CD1}">
      <dgm:prSet/>
      <dgm:spPr/>
      <dgm:t>
        <a:bodyPr/>
        <a:lstStyle/>
        <a:p>
          <a:endParaRPr lang="en-US"/>
        </a:p>
      </dgm:t>
    </dgm:pt>
    <dgm:pt modelId="{FCD3A161-2F25-4ABC-85B5-68D567B96486}">
      <dgm:prSet/>
      <dgm:spPr/>
      <dgm:t>
        <a:bodyPr/>
        <a:lstStyle/>
        <a:p>
          <a:r>
            <a:rPr lang="en-GB"/>
            <a:t>Date: 02.12.2021 </a:t>
          </a:r>
          <a:endParaRPr lang="en-US"/>
        </a:p>
      </dgm:t>
    </dgm:pt>
    <dgm:pt modelId="{D75E286E-3C93-4A7F-B46E-0D9CB323EE58}" type="parTrans" cxnId="{78A48897-76D8-4250-AF3F-DF8CB9FD29ED}">
      <dgm:prSet/>
      <dgm:spPr/>
      <dgm:t>
        <a:bodyPr/>
        <a:lstStyle/>
        <a:p>
          <a:endParaRPr lang="en-US"/>
        </a:p>
      </dgm:t>
    </dgm:pt>
    <dgm:pt modelId="{8C61753D-076C-433B-8E03-F33055FA9942}" type="sibTrans" cxnId="{78A48897-76D8-4250-AF3F-DF8CB9FD29ED}">
      <dgm:prSet/>
      <dgm:spPr/>
      <dgm:t>
        <a:bodyPr/>
        <a:lstStyle/>
        <a:p>
          <a:endParaRPr lang="en-US"/>
        </a:p>
      </dgm:t>
    </dgm:pt>
    <dgm:pt modelId="{FFB45EDF-2243-47C6-81F9-7DA7242EC341}" type="pres">
      <dgm:prSet presAssocID="{5A00AA90-912D-4F35-9F77-A2413A027654}" presName="root" presStyleCnt="0">
        <dgm:presLayoutVars>
          <dgm:dir/>
          <dgm:resizeHandles val="exact"/>
        </dgm:presLayoutVars>
      </dgm:prSet>
      <dgm:spPr/>
    </dgm:pt>
    <dgm:pt modelId="{23796E57-4D92-4DD2-B329-CFE03A2EB862}" type="pres">
      <dgm:prSet presAssocID="{5A00AA90-912D-4F35-9F77-A2413A027654}" presName="container" presStyleCnt="0">
        <dgm:presLayoutVars>
          <dgm:dir/>
          <dgm:resizeHandles val="exact"/>
        </dgm:presLayoutVars>
      </dgm:prSet>
      <dgm:spPr/>
    </dgm:pt>
    <dgm:pt modelId="{7B2131B4-D491-4DAB-A893-DDC419234B53}" type="pres">
      <dgm:prSet presAssocID="{91028162-53F6-400D-B8FE-FC9D1F8FD49B}" presName="compNode" presStyleCnt="0"/>
      <dgm:spPr/>
    </dgm:pt>
    <dgm:pt modelId="{C5A81D0A-19DE-4BEE-8906-07D0FCF8AA51}" type="pres">
      <dgm:prSet presAssocID="{91028162-53F6-400D-B8FE-FC9D1F8FD49B}" presName="iconBgRect" presStyleLbl="bgShp" presStyleIdx="0" presStyleCnt="6"/>
      <dgm:spPr/>
    </dgm:pt>
    <dgm:pt modelId="{22E545DC-2DE5-4002-9CB8-70EF93C3F455}" type="pres">
      <dgm:prSet presAssocID="{91028162-53F6-400D-B8FE-FC9D1F8FD49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8DEF70D5-2C28-4E10-90FE-F559E8E04D6B}" type="pres">
      <dgm:prSet presAssocID="{91028162-53F6-400D-B8FE-FC9D1F8FD49B}" presName="spaceRect" presStyleCnt="0"/>
      <dgm:spPr/>
    </dgm:pt>
    <dgm:pt modelId="{95B6522E-BD1C-43E6-B797-E95A481960AC}" type="pres">
      <dgm:prSet presAssocID="{91028162-53F6-400D-B8FE-FC9D1F8FD49B}" presName="textRect" presStyleLbl="revTx" presStyleIdx="0" presStyleCnt="6">
        <dgm:presLayoutVars>
          <dgm:chMax val="1"/>
          <dgm:chPref val="1"/>
        </dgm:presLayoutVars>
      </dgm:prSet>
      <dgm:spPr/>
    </dgm:pt>
    <dgm:pt modelId="{DCBCED89-B5B2-4A49-B791-076E6094C0C6}" type="pres">
      <dgm:prSet presAssocID="{3CD5989F-EC21-4DCF-932A-1DFB0F5D9F40}" presName="sibTrans" presStyleLbl="sibTrans2D1" presStyleIdx="0" presStyleCnt="0"/>
      <dgm:spPr/>
    </dgm:pt>
    <dgm:pt modelId="{464812C2-3BA4-43E0-99B7-95F048A975B6}" type="pres">
      <dgm:prSet presAssocID="{CF92DCD0-D34B-4771-BD57-63DE44DA1404}" presName="compNode" presStyleCnt="0"/>
      <dgm:spPr/>
    </dgm:pt>
    <dgm:pt modelId="{6D6EAB6D-1443-47B1-B5A9-E928A43D119A}" type="pres">
      <dgm:prSet presAssocID="{CF92DCD0-D34B-4771-BD57-63DE44DA1404}" presName="iconBgRect" presStyleLbl="bgShp" presStyleIdx="1" presStyleCnt="6"/>
      <dgm:spPr/>
    </dgm:pt>
    <dgm:pt modelId="{9051BAA3-D893-40D4-8655-D2BD57E5F166}" type="pres">
      <dgm:prSet presAssocID="{CF92DCD0-D34B-4771-BD57-63DE44DA140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4A3E8BFE-BDEA-427D-B590-D9EEFFCEAA9B}" type="pres">
      <dgm:prSet presAssocID="{CF92DCD0-D34B-4771-BD57-63DE44DA1404}" presName="spaceRect" presStyleCnt="0"/>
      <dgm:spPr/>
    </dgm:pt>
    <dgm:pt modelId="{65E620AA-8EEC-4E83-A4EB-AC84AD779E9C}" type="pres">
      <dgm:prSet presAssocID="{CF92DCD0-D34B-4771-BD57-63DE44DA1404}" presName="textRect" presStyleLbl="revTx" presStyleIdx="1" presStyleCnt="6">
        <dgm:presLayoutVars>
          <dgm:chMax val="1"/>
          <dgm:chPref val="1"/>
        </dgm:presLayoutVars>
      </dgm:prSet>
      <dgm:spPr/>
    </dgm:pt>
    <dgm:pt modelId="{68E714E5-06EA-4981-B288-66248E07B79E}" type="pres">
      <dgm:prSet presAssocID="{4A4D0960-9053-4925-A9E3-A2D437642F44}" presName="sibTrans" presStyleLbl="sibTrans2D1" presStyleIdx="0" presStyleCnt="0"/>
      <dgm:spPr/>
    </dgm:pt>
    <dgm:pt modelId="{8790F0EC-FAE6-4E77-B70B-74F430378245}" type="pres">
      <dgm:prSet presAssocID="{67038E8C-FCF3-42BB-9EB1-04360E597CC1}" presName="compNode" presStyleCnt="0"/>
      <dgm:spPr/>
    </dgm:pt>
    <dgm:pt modelId="{292DB8D8-CD5B-440E-B808-BED1D3F822D4}" type="pres">
      <dgm:prSet presAssocID="{67038E8C-FCF3-42BB-9EB1-04360E597CC1}" presName="iconBgRect" presStyleLbl="bgShp" presStyleIdx="2" presStyleCnt="6"/>
      <dgm:spPr/>
    </dgm:pt>
    <dgm:pt modelId="{E58DE966-612F-47F0-9D48-E9598BB60796}" type="pres">
      <dgm:prSet presAssocID="{67038E8C-FCF3-42BB-9EB1-04360E597CC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BADE9F8-FCFC-4524-88C0-7D67CE59D6AD}" type="pres">
      <dgm:prSet presAssocID="{67038E8C-FCF3-42BB-9EB1-04360E597CC1}" presName="spaceRect" presStyleCnt="0"/>
      <dgm:spPr/>
    </dgm:pt>
    <dgm:pt modelId="{3D2FAF0E-428D-48F5-9D43-FAAF544F1A98}" type="pres">
      <dgm:prSet presAssocID="{67038E8C-FCF3-42BB-9EB1-04360E597CC1}" presName="textRect" presStyleLbl="revTx" presStyleIdx="2" presStyleCnt="6">
        <dgm:presLayoutVars>
          <dgm:chMax val="1"/>
          <dgm:chPref val="1"/>
        </dgm:presLayoutVars>
      </dgm:prSet>
      <dgm:spPr/>
    </dgm:pt>
    <dgm:pt modelId="{137E1050-6282-45BF-8A62-AF7D3DAEDE66}" type="pres">
      <dgm:prSet presAssocID="{7B245673-0812-4AFE-B4E1-C513E47C0226}" presName="sibTrans" presStyleLbl="sibTrans2D1" presStyleIdx="0" presStyleCnt="0"/>
      <dgm:spPr/>
    </dgm:pt>
    <dgm:pt modelId="{BA8E3119-4502-478D-BD4C-D7307F86ED62}" type="pres">
      <dgm:prSet presAssocID="{55A1A771-412A-4087-A048-64570ED7C91F}" presName="compNode" presStyleCnt="0"/>
      <dgm:spPr/>
    </dgm:pt>
    <dgm:pt modelId="{5DBFB1B6-7E2E-46DB-9AD6-53AD372FC69A}" type="pres">
      <dgm:prSet presAssocID="{55A1A771-412A-4087-A048-64570ED7C91F}" presName="iconBgRect" presStyleLbl="bgShp" presStyleIdx="3" presStyleCnt="6"/>
      <dgm:spPr/>
    </dgm:pt>
    <dgm:pt modelId="{483B57D8-FE43-4052-B698-45A1CEC64F70}" type="pres">
      <dgm:prSet presAssocID="{55A1A771-412A-4087-A048-64570ED7C91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112C92D3-4E29-43D1-9872-247E8B6157F3}" type="pres">
      <dgm:prSet presAssocID="{55A1A771-412A-4087-A048-64570ED7C91F}" presName="spaceRect" presStyleCnt="0"/>
      <dgm:spPr/>
    </dgm:pt>
    <dgm:pt modelId="{B4C9ACCB-B8DF-479B-A66F-28D0CAD93911}" type="pres">
      <dgm:prSet presAssocID="{55A1A771-412A-4087-A048-64570ED7C91F}" presName="textRect" presStyleLbl="revTx" presStyleIdx="3" presStyleCnt="6">
        <dgm:presLayoutVars>
          <dgm:chMax val="1"/>
          <dgm:chPref val="1"/>
        </dgm:presLayoutVars>
      </dgm:prSet>
      <dgm:spPr/>
    </dgm:pt>
    <dgm:pt modelId="{5CA4E9CC-F5B7-418A-A0F6-CBB9BECA3907}" type="pres">
      <dgm:prSet presAssocID="{5F52E838-BCEA-498E-87C6-91510B0D130B}" presName="sibTrans" presStyleLbl="sibTrans2D1" presStyleIdx="0" presStyleCnt="0"/>
      <dgm:spPr/>
    </dgm:pt>
    <dgm:pt modelId="{97A07C17-44A4-4F35-AECD-C3849E700457}" type="pres">
      <dgm:prSet presAssocID="{6BCF4A05-CA06-4220-A669-69756F37B03E}" presName="compNode" presStyleCnt="0"/>
      <dgm:spPr/>
    </dgm:pt>
    <dgm:pt modelId="{282A5768-D237-4C21-9490-195352BAE392}" type="pres">
      <dgm:prSet presAssocID="{6BCF4A05-CA06-4220-A669-69756F37B03E}" presName="iconBgRect" presStyleLbl="bgShp" presStyleIdx="4" presStyleCnt="6"/>
      <dgm:spPr/>
    </dgm:pt>
    <dgm:pt modelId="{DA7ECC1E-ACB5-4F92-8895-F9D29272EB6D}" type="pres">
      <dgm:prSet presAssocID="{6BCF4A05-CA06-4220-A669-69756F37B03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rketing"/>
        </a:ext>
      </dgm:extLst>
    </dgm:pt>
    <dgm:pt modelId="{F2CD0C20-82E4-4126-A160-CE6FBD6D555C}" type="pres">
      <dgm:prSet presAssocID="{6BCF4A05-CA06-4220-A669-69756F37B03E}" presName="spaceRect" presStyleCnt="0"/>
      <dgm:spPr/>
    </dgm:pt>
    <dgm:pt modelId="{9ABACF56-5C85-4A04-88FF-4381E49F25AF}" type="pres">
      <dgm:prSet presAssocID="{6BCF4A05-CA06-4220-A669-69756F37B03E}" presName="textRect" presStyleLbl="revTx" presStyleIdx="4" presStyleCnt="6">
        <dgm:presLayoutVars>
          <dgm:chMax val="1"/>
          <dgm:chPref val="1"/>
        </dgm:presLayoutVars>
      </dgm:prSet>
      <dgm:spPr/>
    </dgm:pt>
    <dgm:pt modelId="{34973441-7EAE-419F-9632-0FAB9256FDB4}" type="pres">
      <dgm:prSet presAssocID="{F747109E-4FC3-4874-8035-5E790E928CB0}" presName="sibTrans" presStyleLbl="sibTrans2D1" presStyleIdx="0" presStyleCnt="0"/>
      <dgm:spPr/>
    </dgm:pt>
    <dgm:pt modelId="{8FEE6349-6F55-4995-9389-77CBF3C9A47F}" type="pres">
      <dgm:prSet presAssocID="{FCD3A161-2F25-4ABC-85B5-68D567B96486}" presName="compNode" presStyleCnt="0"/>
      <dgm:spPr/>
    </dgm:pt>
    <dgm:pt modelId="{4F859306-35C5-4F11-B5FA-52FB12E302AF}" type="pres">
      <dgm:prSet presAssocID="{FCD3A161-2F25-4ABC-85B5-68D567B96486}" presName="iconBgRect" presStyleLbl="bgShp" presStyleIdx="5" presStyleCnt="6"/>
      <dgm:spPr/>
    </dgm:pt>
    <dgm:pt modelId="{66A53E30-3E6F-4F3B-934D-5F5FCDB2A34D}" type="pres">
      <dgm:prSet presAssocID="{FCD3A161-2F25-4ABC-85B5-68D567B9648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4F101BEA-46A9-411E-B3A0-0F56ED30C166}" type="pres">
      <dgm:prSet presAssocID="{FCD3A161-2F25-4ABC-85B5-68D567B96486}" presName="spaceRect" presStyleCnt="0"/>
      <dgm:spPr/>
    </dgm:pt>
    <dgm:pt modelId="{BA357B64-3B91-4E1F-AB3C-9699A0BCB05E}" type="pres">
      <dgm:prSet presAssocID="{FCD3A161-2F25-4ABC-85B5-68D567B96486}" presName="textRect" presStyleLbl="revTx" presStyleIdx="5" presStyleCnt="6">
        <dgm:presLayoutVars>
          <dgm:chMax val="1"/>
          <dgm:chPref val="1"/>
        </dgm:presLayoutVars>
      </dgm:prSet>
      <dgm:spPr/>
    </dgm:pt>
  </dgm:ptLst>
  <dgm:cxnLst>
    <dgm:cxn modelId="{A6001E18-65CF-4E9C-9892-DE5D27AE2C0C}" type="presOf" srcId="{55A1A771-412A-4087-A048-64570ED7C91F}" destId="{B4C9ACCB-B8DF-479B-A66F-28D0CAD93911}" srcOrd="0" destOrd="0" presId="urn:microsoft.com/office/officeart/2018/2/layout/IconCircleList"/>
    <dgm:cxn modelId="{8423CC25-AC41-438A-9722-37770AABF506}" type="presOf" srcId="{5F52E838-BCEA-498E-87C6-91510B0D130B}" destId="{5CA4E9CC-F5B7-418A-A0F6-CBB9BECA3907}" srcOrd="0" destOrd="0" presId="urn:microsoft.com/office/officeart/2018/2/layout/IconCircleList"/>
    <dgm:cxn modelId="{2A122D5D-C4C9-4A9E-8C12-26E4D7ACABF9}" srcId="{5A00AA90-912D-4F35-9F77-A2413A027654}" destId="{91028162-53F6-400D-B8FE-FC9D1F8FD49B}" srcOrd="0" destOrd="0" parTransId="{9AB5B2A4-F8C6-4006-BDD3-361A2605CF32}" sibTransId="{3CD5989F-EC21-4DCF-932A-1DFB0F5D9F40}"/>
    <dgm:cxn modelId="{2A98335F-E009-48DE-B09A-263164177E6D}" type="presOf" srcId="{5A00AA90-912D-4F35-9F77-A2413A027654}" destId="{FFB45EDF-2243-47C6-81F9-7DA7242EC341}" srcOrd="0" destOrd="0" presId="urn:microsoft.com/office/officeart/2018/2/layout/IconCircleList"/>
    <dgm:cxn modelId="{074F2648-218F-4D9D-BDE1-011FB86B4379}" type="presOf" srcId="{67038E8C-FCF3-42BB-9EB1-04360E597CC1}" destId="{3D2FAF0E-428D-48F5-9D43-FAAF544F1A98}" srcOrd="0" destOrd="0" presId="urn:microsoft.com/office/officeart/2018/2/layout/IconCircleList"/>
    <dgm:cxn modelId="{6B5BC54C-D464-4900-9BA3-107935A23642}" type="presOf" srcId="{FCD3A161-2F25-4ABC-85B5-68D567B96486}" destId="{BA357B64-3B91-4E1F-AB3C-9699A0BCB05E}" srcOrd="0" destOrd="0" presId="urn:microsoft.com/office/officeart/2018/2/layout/IconCircleList"/>
    <dgm:cxn modelId="{A7515B4D-AC61-40F8-A9F7-2F16037E7E63}" type="presOf" srcId="{F747109E-4FC3-4874-8035-5E790E928CB0}" destId="{34973441-7EAE-419F-9632-0FAB9256FDB4}" srcOrd="0" destOrd="0" presId="urn:microsoft.com/office/officeart/2018/2/layout/IconCircleList"/>
    <dgm:cxn modelId="{4DAB7752-C378-44E6-A85F-5D4D20844D35}" srcId="{5A00AA90-912D-4F35-9F77-A2413A027654}" destId="{55A1A771-412A-4087-A048-64570ED7C91F}" srcOrd="3" destOrd="0" parTransId="{26547CFF-FD7A-4F66-B959-E200B8A9F10B}" sibTransId="{5F52E838-BCEA-498E-87C6-91510B0D130B}"/>
    <dgm:cxn modelId="{B437A454-E2D3-44E7-936F-2CABC2118CD1}" srcId="{5A00AA90-912D-4F35-9F77-A2413A027654}" destId="{6BCF4A05-CA06-4220-A669-69756F37B03E}" srcOrd="4" destOrd="0" parTransId="{4BD7B678-033A-41EC-8202-E115D97CC11B}" sibTransId="{F747109E-4FC3-4874-8035-5E790E928CB0}"/>
    <dgm:cxn modelId="{79A0E67C-3F09-4FCD-ACB3-4CC21285E660}" type="presOf" srcId="{4A4D0960-9053-4925-A9E3-A2D437642F44}" destId="{68E714E5-06EA-4981-B288-66248E07B79E}" srcOrd="0" destOrd="0" presId="urn:microsoft.com/office/officeart/2018/2/layout/IconCircleList"/>
    <dgm:cxn modelId="{02D6D696-C19F-4571-9F13-04B132E9802E}" type="presOf" srcId="{7B245673-0812-4AFE-B4E1-C513E47C0226}" destId="{137E1050-6282-45BF-8A62-AF7D3DAEDE66}" srcOrd="0" destOrd="0" presId="urn:microsoft.com/office/officeart/2018/2/layout/IconCircleList"/>
    <dgm:cxn modelId="{78A48897-76D8-4250-AF3F-DF8CB9FD29ED}" srcId="{5A00AA90-912D-4F35-9F77-A2413A027654}" destId="{FCD3A161-2F25-4ABC-85B5-68D567B96486}" srcOrd="5" destOrd="0" parTransId="{D75E286E-3C93-4A7F-B46E-0D9CB323EE58}" sibTransId="{8C61753D-076C-433B-8E03-F33055FA9942}"/>
    <dgm:cxn modelId="{4297B89F-3293-455F-958F-6A71FF42D0C6}" srcId="{5A00AA90-912D-4F35-9F77-A2413A027654}" destId="{67038E8C-FCF3-42BB-9EB1-04360E597CC1}" srcOrd="2" destOrd="0" parTransId="{E98A6A59-1642-48A4-BC72-FB4C2530EE86}" sibTransId="{7B245673-0812-4AFE-B4E1-C513E47C0226}"/>
    <dgm:cxn modelId="{2FDB3BB2-3DB1-4058-9EC6-C2C023848678}" type="presOf" srcId="{91028162-53F6-400D-B8FE-FC9D1F8FD49B}" destId="{95B6522E-BD1C-43E6-B797-E95A481960AC}" srcOrd="0" destOrd="0" presId="urn:microsoft.com/office/officeart/2018/2/layout/IconCircleList"/>
    <dgm:cxn modelId="{C6FF3FCD-0BD7-4F49-916B-4F8141E4A892}" type="presOf" srcId="{6BCF4A05-CA06-4220-A669-69756F37B03E}" destId="{9ABACF56-5C85-4A04-88FF-4381E49F25AF}" srcOrd="0" destOrd="0" presId="urn:microsoft.com/office/officeart/2018/2/layout/IconCircleList"/>
    <dgm:cxn modelId="{A52FAFE0-BF6D-4CE3-8721-BB85229533DF}" type="presOf" srcId="{CF92DCD0-D34B-4771-BD57-63DE44DA1404}" destId="{65E620AA-8EEC-4E83-A4EB-AC84AD779E9C}" srcOrd="0" destOrd="0" presId="urn:microsoft.com/office/officeart/2018/2/layout/IconCircleList"/>
    <dgm:cxn modelId="{7FDF27E5-8AF3-4B19-9E90-CE2058B52FDF}" type="presOf" srcId="{3CD5989F-EC21-4DCF-932A-1DFB0F5D9F40}" destId="{DCBCED89-B5B2-4A49-B791-076E6094C0C6}" srcOrd="0" destOrd="0" presId="urn:microsoft.com/office/officeart/2018/2/layout/IconCircleList"/>
    <dgm:cxn modelId="{10A41BF2-F159-4C02-AF34-2D35A7D3AFF6}" srcId="{5A00AA90-912D-4F35-9F77-A2413A027654}" destId="{CF92DCD0-D34B-4771-BD57-63DE44DA1404}" srcOrd="1" destOrd="0" parTransId="{FD974893-EDAC-4608-878E-55A29563B023}" sibTransId="{4A4D0960-9053-4925-A9E3-A2D437642F44}"/>
    <dgm:cxn modelId="{F1FDE73E-3E93-47C3-BBE1-22FB1288B1C0}" type="presParOf" srcId="{FFB45EDF-2243-47C6-81F9-7DA7242EC341}" destId="{23796E57-4D92-4DD2-B329-CFE03A2EB862}" srcOrd="0" destOrd="0" presId="urn:microsoft.com/office/officeart/2018/2/layout/IconCircleList"/>
    <dgm:cxn modelId="{0EABC0D0-5E63-45D8-B276-BBF3FF8D2975}" type="presParOf" srcId="{23796E57-4D92-4DD2-B329-CFE03A2EB862}" destId="{7B2131B4-D491-4DAB-A893-DDC419234B53}" srcOrd="0" destOrd="0" presId="urn:microsoft.com/office/officeart/2018/2/layout/IconCircleList"/>
    <dgm:cxn modelId="{6FE9EEDA-D604-4D5A-8469-13C1105F840C}" type="presParOf" srcId="{7B2131B4-D491-4DAB-A893-DDC419234B53}" destId="{C5A81D0A-19DE-4BEE-8906-07D0FCF8AA51}" srcOrd="0" destOrd="0" presId="urn:microsoft.com/office/officeart/2018/2/layout/IconCircleList"/>
    <dgm:cxn modelId="{F4BD6283-7341-4750-B960-7B79453F390B}" type="presParOf" srcId="{7B2131B4-D491-4DAB-A893-DDC419234B53}" destId="{22E545DC-2DE5-4002-9CB8-70EF93C3F455}" srcOrd="1" destOrd="0" presId="urn:microsoft.com/office/officeart/2018/2/layout/IconCircleList"/>
    <dgm:cxn modelId="{87F3C697-58F9-494F-AC62-A3B666A8AC8B}" type="presParOf" srcId="{7B2131B4-D491-4DAB-A893-DDC419234B53}" destId="{8DEF70D5-2C28-4E10-90FE-F559E8E04D6B}" srcOrd="2" destOrd="0" presId="urn:microsoft.com/office/officeart/2018/2/layout/IconCircleList"/>
    <dgm:cxn modelId="{58AD93F3-A80B-4500-8B9D-3838B6D95E82}" type="presParOf" srcId="{7B2131B4-D491-4DAB-A893-DDC419234B53}" destId="{95B6522E-BD1C-43E6-B797-E95A481960AC}" srcOrd="3" destOrd="0" presId="urn:microsoft.com/office/officeart/2018/2/layout/IconCircleList"/>
    <dgm:cxn modelId="{559A1F2E-96F5-4C6F-B1E2-2827C1590868}" type="presParOf" srcId="{23796E57-4D92-4DD2-B329-CFE03A2EB862}" destId="{DCBCED89-B5B2-4A49-B791-076E6094C0C6}" srcOrd="1" destOrd="0" presId="urn:microsoft.com/office/officeart/2018/2/layout/IconCircleList"/>
    <dgm:cxn modelId="{84053CCC-F9AE-4B0B-A9A8-CA047CC337C3}" type="presParOf" srcId="{23796E57-4D92-4DD2-B329-CFE03A2EB862}" destId="{464812C2-3BA4-43E0-99B7-95F048A975B6}" srcOrd="2" destOrd="0" presId="urn:microsoft.com/office/officeart/2018/2/layout/IconCircleList"/>
    <dgm:cxn modelId="{88EB7F40-A462-4761-AC4E-4002C627190F}" type="presParOf" srcId="{464812C2-3BA4-43E0-99B7-95F048A975B6}" destId="{6D6EAB6D-1443-47B1-B5A9-E928A43D119A}" srcOrd="0" destOrd="0" presId="urn:microsoft.com/office/officeart/2018/2/layout/IconCircleList"/>
    <dgm:cxn modelId="{370B15F8-8C5F-4A16-911F-D034A2AA2888}" type="presParOf" srcId="{464812C2-3BA4-43E0-99B7-95F048A975B6}" destId="{9051BAA3-D893-40D4-8655-D2BD57E5F166}" srcOrd="1" destOrd="0" presId="urn:microsoft.com/office/officeart/2018/2/layout/IconCircleList"/>
    <dgm:cxn modelId="{379F63B9-D497-469C-8E3E-01196EB065DA}" type="presParOf" srcId="{464812C2-3BA4-43E0-99B7-95F048A975B6}" destId="{4A3E8BFE-BDEA-427D-B590-D9EEFFCEAA9B}" srcOrd="2" destOrd="0" presId="urn:microsoft.com/office/officeart/2018/2/layout/IconCircleList"/>
    <dgm:cxn modelId="{FFB35D78-46D1-4E35-BFB5-08EF4BC43EFE}" type="presParOf" srcId="{464812C2-3BA4-43E0-99B7-95F048A975B6}" destId="{65E620AA-8EEC-4E83-A4EB-AC84AD779E9C}" srcOrd="3" destOrd="0" presId="urn:microsoft.com/office/officeart/2018/2/layout/IconCircleList"/>
    <dgm:cxn modelId="{0D663C33-165F-472B-A7DF-F2DBB8F3BBFF}" type="presParOf" srcId="{23796E57-4D92-4DD2-B329-CFE03A2EB862}" destId="{68E714E5-06EA-4981-B288-66248E07B79E}" srcOrd="3" destOrd="0" presId="urn:microsoft.com/office/officeart/2018/2/layout/IconCircleList"/>
    <dgm:cxn modelId="{189B3323-0404-49F8-AF33-6236E657CC30}" type="presParOf" srcId="{23796E57-4D92-4DD2-B329-CFE03A2EB862}" destId="{8790F0EC-FAE6-4E77-B70B-74F430378245}" srcOrd="4" destOrd="0" presId="urn:microsoft.com/office/officeart/2018/2/layout/IconCircleList"/>
    <dgm:cxn modelId="{C7F117A1-FE75-4FC4-9FBA-022DE739B307}" type="presParOf" srcId="{8790F0EC-FAE6-4E77-B70B-74F430378245}" destId="{292DB8D8-CD5B-440E-B808-BED1D3F822D4}" srcOrd="0" destOrd="0" presId="urn:microsoft.com/office/officeart/2018/2/layout/IconCircleList"/>
    <dgm:cxn modelId="{FDEB41D0-F0DB-4C8D-8210-225B664E4491}" type="presParOf" srcId="{8790F0EC-FAE6-4E77-B70B-74F430378245}" destId="{E58DE966-612F-47F0-9D48-E9598BB60796}" srcOrd="1" destOrd="0" presId="urn:microsoft.com/office/officeart/2018/2/layout/IconCircleList"/>
    <dgm:cxn modelId="{B1329C92-688A-4A4B-B80B-5DC73642C75D}" type="presParOf" srcId="{8790F0EC-FAE6-4E77-B70B-74F430378245}" destId="{1BADE9F8-FCFC-4524-88C0-7D67CE59D6AD}" srcOrd="2" destOrd="0" presId="urn:microsoft.com/office/officeart/2018/2/layout/IconCircleList"/>
    <dgm:cxn modelId="{0C3A20E9-2A4A-4A15-8408-1B8AF2396115}" type="presParOf" srcId="{8790F0EC-FAE6-4E77-B70B-74F430378245}" destId="{3D2FAF0E-428D-48F5-9D43-FAAF544F1A98}" srcOrd="3" destOrd="0" presId="urn:microsoft.com/office/officeart/2018/2/layout/IconCircleList"/>
    <dgm:cxn modelId="{BEE81993-32E2-4E58-9603-114CCECE5381}" type="presParOf" srcId="{23796E57-4D92-4DD2-B329-CFE03A2EB862}" destId="{137E1050-6282-45BF-8A62-AF7D3DAEDE66}" srcOrd="5" destOrd="0" presId="urn:microsoft.com/office/officeart/2018/2/layout/IconCircleList"/>
    <dgm:cxn modelId="{873B365E-E1D3-4EB1-86A5-05FA43A9E5DF}" type="presParOf" srcId="{23796E57-4D92-4DD2-B329-CFE03A2EB862}" destId="{BA8E3119-4502-478D-BD4C-D7307F86ED62}" srcOrd="6" destOrd="0" presId="urn:microsoft.com/office/officeart/2018/2/layout/IconCircleList"/>
    <dgm:cxn modelId="{DE8664F6-FCBB-49EC-89D8-BB780D239B92}" type="presParOf" srcId="{BA8E3119-4502-478D-BD4C-D7307F86ED62}" destId="{5DBFB1B6-7E2E-46DB-9AD6-53AD372FC69A}" srcOrd="0" destOrd="0" presId="urn:microsoft.com/office/officeart/2018/2/layout/IconCircleList"/>
    <dgm:cxn modelId="{CE7A89D8-7766-4AC5-B53D-72616DEEE481}" type="presParOf" srcId="{BA8E3119-4502-478D-BD4C-D7307F86ED62}" destId="{483B57D8-FE43-4052-B698-45A1CEC64F70}" srcOrd="1" destOrd="0" presId="urn:microsoft.com/office/officeart/2018/2/layout/IconCircleList"/>
    <dgm:cxn modelId="{4F7BD8C2-9C19-412D-B168-6E5963141BB8}" type="presParOf" srcId="{BA8E3119-4502-478D-BD4C-D7307F86ED62}" destId="{112C92D3-4E29-43D1-9872-247E8B6157F3}" srcOrd="2" destOrd="0" presId="urn:microsoft.com/office/officeart/2018/2/layout/IconCircleList"/>
    <dgm:cxn modelId="{BD10B548-8124-4009-A414-8EF569F5DA58}" type="presParOf" srcId="{BA8E3119-4502-478D-BD4C-D7307F86ED62}" destId="{B4C9ACCB-B8DF-479B-A66F-28D0CAD93911}" srcOrd="3" destOrd="0" presId="urn:microsoft.com/office/officeart/2018/2/layout/IconCircleList"/>
    <dgm:cxn modelId="{8DE7B459-8B36-4FF7-B7D7-74C745F4F8B7}" type="presParOf" srcId="{23796E57-4D92-4DD2-B329-CFE03A2EB862}" destId="{5CA4E9CC-F5B7-418A-A0F6-CBB9BECA3907}" srcOrd="7" destOrd="0" presId="urn:microsoft.com/office/officeart/2018/2/layout/IconCircleList"/>
    <dgm:cxn modelId="{DC40D3AB-D176-4D90-8688-E4E406DCEB77}" type="presParOf" srcId="{23796E57-4D92-4DD2-B329-CFE03A2EB862}" destId="{97A07C17-44A4-4F35-AECD-C3849E700457}" srcOrd="8" destOrd="0" presId="urn:microsoft.com/office/officeart/2018/2/layout/IconCircleList"/>
    <dgm:cxn modelId="{F1C28C33-DF3C-4327-AB8F-475E568040C5}" type="presParOf" srcId="{97A07C17-44A4-4F35-AECD-C3849E700457}" destId="{282A5768-D237-4C21-9490-195352BAE392}" srcOrd="0" destOrd="0" presId="urn:microsoft.com/office/officeart/2018/2/layout/IconCircleList"/>
    <dgm:cxn modelId="{944DF0E3-60B6-4F52-8384-44CD9233BD4E}" type="presParOf" srcId="{97A07C17-44A4-4F35-AECD-C3849E700457}" destId="{DA7ECC1E-ACB5-4F92-8895-F9D29272EB6D}" srcOrd="1" destOrd="0" presId="urn:microsoft.com/office/officeart/2018/2/layout/IconCircleList"/>
    <dgm:cxn modelId="{58956D08-2D2D-4342-92C1-E6D51B8B62B5}" type="presParOf" srcId="{97A07C17-44A4-4F35-AECD-C3849E700457}" destId="{F2CD0C20-82E4-4126-A160-CE6FBD6D555C}" srcOrd="2" destOrd="0" presId="urn:microsoft.com/office/officeart/2018/2/layout/IconCircleList"/>
    <dgm:cxn modelId="{01D82E7A-4736-4C60-A821-FA741F0D934F}" type="presParOf" srcId="{97A07C17-44A4-4F35-AECD-C3849E700457}" destId="{9ABACF56-5C85-4A04-88FF-4381E49F25AF}" srcOrd="3" destOrd="0" presId="urn:microsoft.com/office/officeart/2018/2/layout/IconCircleList"/>
    <dgm:cxn modelId="{E41A1B6A-D5C5-4792-A02B-3E84ACBD8748}" type="presParOf" srcId="{23796E57-4D92-4DD2-B329-CFE03A2EB862}" destId="{34973441-7EAE-419F-9632-0FAB9256FDB4}" srcOrd="9" destOrd="0" presId="urn:microsoft.com/office/officeart/2018/2/layout/IconCircleList"/>
    <dgm:cxn modelId="{6DC00E4B-8846-4D6E-8CBC-FE259857268C}" type="presParOf" srcId="{23796E57-4D92-4DD2-B329-CFE03A2EB862}" destId="{8FEE6349-6F55-4995-9389-77CBF3C9A47F}" srcOrd="10" destOrd="0" presId="urn:microsoft.com/office/officeart/2018/2/layout/IconCircleList"/>
    <dgm:cxn modelId="{1F681B0A-CE36-466E-9840-28716D398078}" type="presParOf" srcId="{8FEE6349-6F55-4995-9389-77CBF3C9A47F}" destId="{4F859306-35C5-4F11-B5FA-52FB12E302AF}" srcOrd="0" destOrd="0" presId="urn:microsoft.com/office/officeart/2018/2/layout/IconCircleList"/>
    <dgm:cxn modelId="{83AB0CF3-8BFC-4A71-A62F-5C68CD96D4A5}" type="presParOf" srcId="{8FEE6349-6F55-4995-9389-77CBF3C9A47F}" destId="{66A53E30-3E6F-4F3B-934D-5F5FCDB2A34D}" srcOrd="1" destOrd="0" presId="urn:microsoft.com/office/officeart/2018/2/layout/IconCircleList"/>
    <dgm:cxn modelId="{4BFA26A1-6BB8-4B3A-BBB1-18737807C4AB}" type="presParOf" srcId="{8FEE6349-6F55-4995-9389-77CBF3C9A47F}" destId="{4F101BEA-46A9-411E-B3A0-0F56ED30C166}" srcOrd="2" destOrd="0" presId="urn:microsoft.com/office/officeart/2018/2/layout/IconCircleList"/>
    <dgm:cxn modelId="{9E0EFD59-B13E-431F-82A6-DEFED518B8CF}" type="presParOf" srcId="{8FEE6349-6F55-4995-9389-77CBF3C9A47F}" destId="{BA357B64-3B91-4E1F-AB3C-9699A0BCB05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81D0A-19DE-4BEE-8906-07D0FCF8AA51}">
      <dsp:nvSpPr>
        <dsp:cNvPr id="0" name=""/>
        <dsp:cNvSpPr/>
      </dsp:nvSpPr>
      <dsp:spPr>
        <a:xfrm>
          <a:off x="196675" y="465421"/>
          <a:ext cx="800968" cy="800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545DC-2DE5-4002-9CB8-70EF93C3F455}">
      <dsp:nvSpPr>
        <dsp:cNvPr id="0" name=""/>
        <dsp:cNvSpPr/>
      </dsp:nvSpPr>
      <dsp:spPr>
        <a:xfrm>
          <a:off x="364878" y="633625"/>
          <a:ext cx="464561" cy="464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6522E-BD1C-43E6-B797-E95A481960AC}">
      <dsp:nvSpPr>
        <dsp:cNvPr id="0" name=""/>
        <dsp:cNvSpPr/>
      </dsp:nvSpPr>
      <dsp:spPr>
        <a:xfrm>
          <a:off x="1169280" y="465421"/>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BA(Hons) Leadership and Management L5</a:t>
          </a:r>
          <a:endParaRPr lang="en-US" sz="1300" kern="1200"/>
        </a:p>
      </dsp:txBody>
      <dsp:txXfrm>
        <a:off x="1169280" y="465421"/>
        <a:ext cx="1887997" cy="800968"/>
      </dsp:txXfrm>
    </dsp:sp>
    <dsp:sp modelId="{6D6EAB6D-1443-47B1-B5A9-E928A43D119A}">
      <dsp:nvSpPr>
        <dsp:cNvPr id="0" name=""/>
        <dsp:cNvSpPr/>
      </dsp:nvSpPr>
      <dsp:spPr>
        <a:xfrm>
          <a:off x="3386247" y="465421"/>
          <a:ext cx="800968" cy="800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1BAA3-D893-40D4-8655-D2BD57E5F166}">
      <dsp:nvSpPr>
        <dsp:cNvPr id="0" name=""/>
        <dsp:cNvSpPr/>
      </dsp:nvSpPr>
      <dsp:spPr>
        <a:xfrm>
          <a:off x="3554450" y="633625"/>
          <a:ext cx="464561" cy="464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E620AA-8EEC-4E83-A4EB-AC84AD779E9C}">
      <dsp:nvSpPr>
        <dsp:cNvPr id="0" name=""/>
        <dsp:cNvSpPr/>
      </dsp:nvSpPr>
      <dsp:spPr>
        <a:xfrm>
          <a:off x="4358852" y="465421"/>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Name: Nurhayat Reshad Osman </a:t>
          </a:r>
          <a:endParaRPr lang="en-US" sz="1300" kern="1200"/>
        </a:p>
      </dsp:txBody>
      <dsp:txXfrm>
        <a:off x="4358852" y="465421"/>
        <a:ext cx="1887997" cy="800968"/>
      </dsp:txXfrm>
    </dsp:sp>
    <dsp:sp modelId="{292DB8D8-CD5B-440E-B808-BED1D3F822D4}">
      <dsp:nvSpPr>
        <dsp:cNvPr id="0" name=""/>
        <dsp:cNvSpPr/>
      </dsp:nvSpPr>
      <dsp:spPr>
        <a:xfrm>
          <a:off x="6575819" y="465421"/>
          <a:ext cx="800968" cy="800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DE966-612F-47F0-9D48-E9598BB60796}">
      <dsp:nvSpPr>
        <dsp:cNvPr id="0" name=""/>
        <dsp:cNvSpPr/>
      </dsp:nvSpPr>
      <dsp:spPr>
        <a:xfrm>
          <a:off x="6744023" y="633625"/>
          <a:ext cx="464561" cy="464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FAF0E-428D-48F5-9D43-FAAF544F1A98}">
      <dsp:nvSpPr>
        <dsp:cNvPr id="0" name=""/>
        <dsp:cNvSpPr/>
      </dsp:nvSpPr>
      <dsp:spPr>
        <a:xfrm>
          <a:off x="7548424" y="465421"/>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Student number:2009046 </a:t>
          </a:r>
          <a:endParaRPr lang="en-US" sz="1300" kern="1200"/>
        </a:p>
      </dsp:txBody>
      <dsp:txXfrm>
        <a:off x="7548424" y="465421"/>
        <a:ext cx="1887997" cy="800968"/>
      </dsp:txXfrm>
    </dsp:sp>
    <dsp:sp modelId="{5DBFB1B6-7E2E-46DB-9AD6-53AD372FC69A}">
      <dsp:nvSpPr>
        <dsp:cNvPr id="0" name=""/>
        <dsp:cNvSpPr/>
      </dsp:nvSpPr>
      <dsp:spPr>
        <a:xfrm>
          <a:off x="196675" y="1785153"/>
          <a:ext cx="800968" cy="800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B57D8-FE43-4052-B698-45A1CEC64F70}">
      <dsp:nvSpPr>
        <dsp:cNvPr id="0" name=""/>
        <dsp:cNvSpPr/>
      </dsp:nvSpPr>
      <dsp:spPr>
        <a:xfrm>
          <a:off x="364878" y="1953356"/>
          <a:ext cx="464561" cy="464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C9ACCB-B8DF-479B-A66F-28D0CAD93911}">
      <dsp:nvSpPr>
        <dsp:cNvPr id="0" name=""/>
        <dsp:cNvSpPr/>
      </dsp:nvSpPr>
      <dsp:spPr>
        <a:xfrm>
          <a:off x="1169280" y="1785153"/>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Lecturer: Nishi M Ramsurrun </a:t>
          </a:r>
          <a:endParaRPr lang="en-US" sz="1300" kern="1200"/>
        </a:p>
      </dsp:txBody>
      <dsp:txXfrm>
        <a:off x="1169280" y="1785153"/>
        <a:ext cx="1887997" cy="800968"/>
      </dsp:txXfrm>
    </dsp:sp>
    <dsp:sp modelId="{282A5768-D237-4C21-9490-195352BAE392}">
      <dsp:nvSpPr>
        <dsp:cNvPr id="0" name=""/>
        <dsp:cNvSpPr/>
      </dsp:nvSpPr>
      <dsp:spPr>
        <a:xfrm>
          <a:off x="3386247" y="1785153"/>
          <a:ext cx="800968" cy="800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ECC1E-ACB5-4F92-8895-F9D29272EB6D}">
      <dsp:nvSpPr>
        <dsp:cNvPr id="0" name=""/>
        <dsp:cNvSpPr/>
      </dsp:nvSpPr>
      <dsp:spPr>
        <a:xfrm>
          <a:off x="3554450" y="1953356"/>
          <a:ext cx="464561" cy="464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BACF56-5C85-4A04-88FF-4381E49F25AF}">
      <dsp:nvSpPr>
        <dsp:cNvPr id="0" name=""/>
        <dsp:cNvSpPr/>
      </dsp:nvSpPr>
      <dsp:spPr>
        <a:xfrm>
          <a:off x="4358852" y="1785153"/>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Module number:BMSW5102_LON </a:t>
          </a:r>
          <a:endParaRPr lang="en-US" sz="1300" kern="1200"/>
        </a:p>
      </dsp:txBody>
      <dsp:txXfrm>
        <a:off x="4358852" y="1785153"/>
        <a:ext cx="1887997" cy="800968"/>
      </dsp:txXfrm>
    </dsp:sp>
    <dsp:sp modelId="{4F859306-35C5-4F11-B5FA-52FB12E302AF}">
      <dsp:nvSpPr>
        <dsp:cNvPr id="0" name=""/>
        <dsp:cNvSpPr/>
      </dsp:nvSpPr>
      <dsp:spPr>
        <a:xfrm>
          <a:off x="6575819" y="1785153"/>
          <a:ext cx="800968" cy="800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A53E30-3E6F-4F3B-934D-5F5FCDB2A34D}">
      <dsp:nvSpPr>
        <dsp:cNvPr id="0" name=""/>
        <dsp:cNvSpPr/>
      </dsp:nvSpPr>
      <dsp:spPr>
        <a:xfrm>
          <a:off x="6744023" y="1953356"/>
          <a:ext cx="464561" cy="46456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57B64-3B91-4E1F-AB3C-9699A0BCB05E}">
      <dsp:nvSpPr>
        <dsp:cNvPr id="0" name=""/>
        <dsp:cNvSpPr/>
      </dsp:nvSpPr>
      <dsp:spPr>
        <a:xfrm>
          <a:off x="7548424" y="1785153"/>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Date: 02.12.2021 </a:t>
          </a:r>
          <a:endParaRPr lang="en-US" sz="1300" kern="1200"/>
        </a:p>
      </dsp:txBody>
      <dsp:txXfrm>
        <a:off x="7548424" y="1785153"/>
        <a:ext cx="1887997" cy="80096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60BBAC-7950-4E4E-8467-8520A88E80F6}" type="datetimeFigureOut">
              <a:rPr lang="en-GB"/>
              <a:t>25/11/2021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7D4A27-9963-4CCF-85B2-973E3E2B166B}" type="slidenum">
              <a:rPr lang="en-GB"/>
              <a:t>‹#›</a:t>
            </a:fld>
            <a:endParaRPr lang="en-GB"/>
          </a:p>
        </p:txBody>
      </p:sp>
    </p:spTree>
    <p:extLst>
      <p:ext uri="{BB962C8B-B14F-4D97-AF65-F5344CB8AC3E}">
        <p14:creationId xmlns:p14="http://schemas.microsoft.com/office/powerpoint/2010/main" val="1499848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ct val="0"/>
              </a:spcBef>
              <a:spcAft>
                <a:spcPct val="0"/>
              </a:spcAft>
            </a:pPr>
            <a:endParaRPr lang="en-US" dirty="0">
              <a:cs typeface="Calibri" panose="020F0502020204030204"/>
            </a:endParaRPr>
          </a:p>
          <a:p>
            <a:r>
              <a:rPr lang="en-US" dirty="0"/>
              <a:t>Hello, good morning, everyone, (my name is Nurhayat Osman) </a:t>
            </a:r>
            <a:endParaRPr lang="en-US" dirty="0">
              <a:cs typeface="Calibri" panose="020F0502020204030204"/>
            </a:endParaRPr>
          </a:p>
          <a:p>
            <a:r>
              <a:rPr lang="en-US" dirty="0"/>
              <a:t>I am happy and pleased to present you my power point presentation about</a:t>
            </a:r>
            <a:endParaRPr lang="en-US" dirty="0">
              <a:cs typeface="Calibri" panose="020F0502020204030204"/>
            </a:endParaRPr>
          </a:p>
          <a:p>
            <a:r>
              <a:rPr lang="en-US" b="1" dirty="0"/>
              <a:t> Training and Development needs for an HR officer at HSBC bank.</a:t>
            </a:r>
            <a:endParaRPr lang="en-US" dirty="0"/>
          </a:p>
          <a:p>
            <a:pPr algn="just"/>
            <a:r>
              <a:rPr lang="en-US" dirty="0"/>
              <a:t>A human resource manager plays an important part in helping an organization achieve a competitive advantage since he/she manages a resource that cannot be imitated by competitors. </a:t>
            </a:r>
            <a:endParaRPr lang="en-US" dirty="0">
              <a:cs typeface="Calibri"/>
            </a:endParaRPr>
          </a:p>
          <a:p>
            <a:pPr algn="just"/>
            <a:r>
              <a:rPr lang="en-US" dirty="0"/>
              <a:t>The responsibilities of an HR officer fall into three major categories: staffing, employee benefits and compensation, and designing/defining work. </a:t>
            </a:r>
            <a:endParaRPr lang="en-US" dirty="0">
              <a:cs typeface="Calibri"/>
            </a:endParaRPr>
          </a:p>
          <a:p>
            <a:pPr algn="just"/>
            <a:r>
              <a:rPr lang="en-US" dirty="0"/>
              <a:t>This presentation seeks to examine my role as the HR officer at HSBC bank, UK, by dissecting the skills, knowledge, and behaviors of HR professionals, the training and development needs of HR professionals, and the potential benefits of HR training and development to organization and self.</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67D4A27-9963-4CCF-85B2-973E3E2B166B}" type="slidenum">
              <a:rPr lang="en-GB"/>
              <a:t>1</a:t>
            </a:fld>
            <a:endParaRPr lang="en-GB"/>
          </a:p>
        </p:txBody>
      </p:sp>
    </p:spTree>
    <p:extLst>
      <p:ext uri="{BB962C8B-B14F-4D97-AF65-F5344CB8AC3E}">
        <p14:creationId xmlns:p14="http://schemas.microsoft.com/office/powerpoint/2010/main" val="243686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ct val="0"/>
              </a:spcBef>
              <a:spcAft>
                <a:spcPct val="0"/>
              </a:spcAft>
            </a:pPr>
            <a:r>
              <a:rPr lang="en-US" dirty="0"/>
              <a:t> HSBC is a British multinational investment bank headquartered in 8 Canada Square London, England, UK. It was founded by Sir Thomas Sutherland in 1865 as The Hongkong and </a:t>
            </a:r>
            <a:r>
              <a:rPr lang="en-US" err="1"/>
              <a:t>Shangai</a:t>
            </a:r>
            <a:r>
              <a:rPr lang="en-US" dirty="0"/>
              <a:t> Bank and later incorporated as HSBC Holdings plc in 1991 and has over the years flourished to become a global brand in banking industry. It employs over 226, 000 people as recorded in its website (HSBC, 2021).</a:t>
            </a:r>
          </a:p>
          <a:p>
            <a:pPr algn="just"/>
            <a:r>
              <a:rPr lang="en-US"/>
              <a:t>HSBC bank vision and objectives </a:t>
            </a:r>
            <a:endParaRPr lang="en-US" dirty="0"/>
          </a:p>
          <a:p>
            <a:pPr algn="just"/>
            <a:r>
              <a:rPr lang="en-US"/>
              <a:t>It is to become a world leading finance and banking organization by:</a:t>
            </a:r>
            <a:endParaRPr lang="en-US" dirty="0"/>
          </a:p>
          <a:p>
            <a:pPr marL="171450" indent="-171450" algn="just">
              <a:buFont typeface="Symbol"/>
              <a:buChar char="•"/>
            </a:pPr>
            <a:r>
              <a:rPr lang="en-US"/>
              <a:t>Respecting customer wishes and demands</a:t>
            </a:r>
            <a:endParaRPr lang="en-US" dirty="0"/>
          </a:p>
          <a:p>
            <a:pPr marL="171450" indent="-171450" algn="just">
              <a:buFont typeface="Symbol"/>
              <a:buChar char="•"/>
            </a:pPr>
            <a:r>
              <a:rPr lang="en-US"/>
              <a:t>Reaching the number one position</a:t>
            </a:r>
            <a:endParaRPr lang="en-US" dirty="0"/>
          </a:p>
          <a:p>
            <a:pPr marL="171450" indent="-171450" algn="just">
              <a:buFont typeface="Symbol"/>
              <a:buChar char="•"/>
            </a:pPr>
            <a:r>
              <a:rPr lang="en-US"/>
              <a:t>Sticking to the core values</a:t>
            </a:r>
            <a:endParaRPr lang="en-US" dirty="0"/>
          </a:p>
          <a:p>
            <a:pPr marL="171450" indent="-171450" algn="just">
              <a:buFont typeface="Symbol"/>
              <a:buChar char="•"/>
            </a:pPr>
            <a:r>
              <a:rPr lang="en-US"/>
              <a:t>Introducing new products and services etc.</a:t>
            </a:r>
            <a:endParaRPr lang="en-US" dirty="0"/>
          </a:p>
          <a:p>
            <a:pPr algn="just"/>
            <a:r>
              <a:rPr lang="en-US"/>
              <a:t>HSBC mission statement is “We aim to be where the growth is, enabling businesses to thrive and economies to prosper, and ultimately, helping people to fulfill their hopes and realize their ambitions.”</a:t>
            </a:r>
            <a:endParaRPr lang="en-US" dirty="0"/>
          </a:p>
          <a:p>
            <a:pPr algn="just"/>
            <a:r>
              <a:rPr lang="en-US"/>
              <a:t>As we can understand HSBC bank's aim is to offer the highest level of customer satisfaction to everyone all around the world. </a:t>
            </a:r>
            <a:endParaRPr lang="en-US" dirty="0"/>
          </a:p>
          <a:p>
            <a:pPr algn="just"/>
            <a:endParaRPr lang="en-US" dirty="0"/>
          </a:p>
          <a:p>
            <a:pPr algn="just"/>
            <a:r>
              <a:rPr lang="en-US"/>
              <a:t>What services HSBC provide?</a:t>
            </a:r>
            <a:endParaRPr lang="en-US" dirty="0"/>
          </a:p>
          <a:p>
            <a:pPr algn="just"/>
            <a:r>
              <a:rPr lang="en-US"/>
              <a:t>HSBC provides more than 54 million customers worldwide with a full range of personal financial services, including </a:t>
            </a:r>
            <a:r>
              <a:rPr lang="en-US" b="1"/>
              <a:t>current and savings accounts, mortgage loans, car financing, insurance, credit cards, loans, pensions and investments</a:t>
            </a:r>
            <a:r>
              <a:rPr lang="en-US"/>
              <a:t>.</a:t>
            </a:r>
            <a:endParaRPr lang="en-US" dirty="0"/>
          </a:p>
          <a:p>
            <a:pPr algn="just"/>
            <a:endParaRPr lang="en-US" dirty="0"/>
          </a:p>
          <a:p>
            <a:pPr algn="just"/>
            <a:r>
              <a:rPr lang="en-US"/>
              <a:t>The objective of this approach is to align the employee's personal and career development goals to the objectives of the organization. The progress and feasibility of achieving the set objectives is periodically evaluated to ensure that the purpose of the appraisal process is successful. At the end of the process, successful employees are recognized and rewarded either through promotions or salary increment. Unsuccessful employees are provided with training opportunities to improve their areas of weakness.</a:t>
            </a:r>
            <a:endParaRPr lang="en-US" dirty="0"/>
          </a:p>
          <a:p>
            <a:pPr algn="just"/>
            <a:r>
              <a:rPr lang="en-US"/>
              <a:t>Its success rate is higher since employees are engaged throughout the process and their views are captured during decision making thereby making them feel as part of the entire process. It increases employee motivation to embrace training opportunities since high performers are rewarded.</a:t>
            </a:r>
            <a:endParaRPr lang="en-US" dirty="0"/>
          </a:p>
          <a:p>
            <a:pPr algn="just">
              <a:lnSpc>
                <a:spcPct val="150000"/>
              </a:lnSpc>
              <a:spcBef>
                <a:spcPct val="0"/>
              </a:spcBef>
              <a:spcAft>
                <a:spcPct val="0"/>
              </a:spcAft>
            </a:pPr>
            <a:endParaRPr lang="en-US" dirty="0">
              <a:cs typeface="Calibri"/>
            </a:endParaRPr>
          </a:p>
        </p:txBody>
      </p:sp>
      <p:sp>
        <p:nvSpPr>
          <p:cNvPr id="4" name="Slide Number Placeholder 3"/>
          <p:cNvSpPr>
            <a:spLocks noGrp="1"/>
          </p:cNvSpPr>
          <p:nvPr>
            <p:ph type="sldNum" sz="quarter" idx="5"/>
          </p:nvPr>
        </p:nvSpPr>
        <p:spPr/>
        <p:txBody>
          <a:bodyPr/>
          <a:lstStyle/>
          <a:p>
            <a:fld id="{B67D4A27-9963-4CCF-85B2-973E3E2B166B}" type="slidenum">
              <a:rPr lang="en-GB"/>
              <a:t>2</a:t>
            </a:fld>
            <a:endParaRPr lang="en-GB"/>
          </a:p>
        </p:txBody>
      </p:sp>
    </p:spTree>
    <p:extLst>
      <p:ext uri="{BB962C8B-B14F-4D97-AF65-F5344CB8AC3E}">
        <p14:creationId xmlns:p14="http://schemas.microsoft.com/office/powerpoint/2010/main" val="3234949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ct val="0"/>
              </a:spcBef>
              <a:spcAft>
                <a:spcPct val="0"/>
              </a:spcAft>
            </a:pPr>
            <a:r>
              <a:rPr lang="en-US"/>
              <a:t> </a:t>
            </a:r>
            <a:endParaRPr lang="en-US">
              <a:cs typeface="Calibri"/>
            </a:endParaRPr>
          </a:p>
        </p:txBody>
      </p:sp>
      <p:sp>
        <p:nvSpPr>
          <p:cNvPr id="4" name="Slide Number Placeholder 3"/>
          <p:cNvSpPr>
            <a:spLocks noGrp="1"/>
          </p:cNvSpPr>
          <p:nvPr>
            <p:ph type="sldNum" sz="quarter" idx="5"/>
          </p:nvPr>
        </p:nvSpPr>
        <p:spPr/>
        <p:txBody>
          <a:bodyPr/>
          <a:lstStyle/>
          <a:p>
            <a:fld id="{B67D4A27-9963-4CCF-85B2-973E3E2B166B}" type="slidenum">
              <a:rPr lang="en-GB"/>
              <a:t>3</a:t>
            </a:fld>
            <a:endParaRPr lang="en-GB"/>
          </a:p>
        </p:txBody>
      </p:sp>
    </p:spTree>
    <p:extLst>
      <p:ext uri="{BB962C8B-B14F-4D97-AF65-F5344CB8AC3E}">
        <p14:creationId xmlns:p14="http://schemas.microsoft.com/office/powerpoint/2010/main" val="1964134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ct val="0"/>
              </a:spcBef>
              <a:spcAft>
                <a:spcPct val="0"/>
              </a:spcAft>
            </a:pPr>
            <a:r>
              <a:rPr lang="en-US" b="1" dirty="0"/>
              <a:t>Knowledge, skills, and behaviors required by HR professionals across departments</a:t>
            </a:r>
            <a:endParaRPr lang="en-US" dirty="0"/>
          </a:p>
          <a:p>
            <a:pPr>
              <a:lnSpc>
                <a:spcPct val="150000"/>
              </a:lnSpc>
              <a:spcBef>
                <a:spcPct val="0"/>
              </a:spcBef>
              <a:spcAft>
                <a:spcPct val="0"/>
              </a:spcAft>
            </a:pPr>
            <a:r>
              <a:rPr lang="en-US" dirty="0"/>
              <a:t>While the exact nature of the HR role varies from one organization to another, the most common knowledge, skills, and behaviors needed by </a:t>
            </a:r>
            <a:r>
              <a:rPr lang="en-US" dirty="0" err="1"/>
              <a:t>Hr</a:t>
            </a:r>
            <a:r>
              <a:rPr lang="en-US" dirty="0"/>
              <a:t> professionals include:</a:t>
            </a:r>
            <a:endParaRPr lang="en-US" dirty="0">
              <a:cs typeface="Calibri" panose="020F0502020204030204"/>
            </a:endParaRPr>
          </a:p>
          <a:p>
            <a:pPr>
              <a:lnSpc>
                <a:spcPct val="150000"/>
              </a:lnSpc>
              <a:spcBef>
                <a:spcPct val="0"/>
              </a:spcBef>
              <a:spcAft>
                <a:spcPct val="0"/>
              </a:spcAft>
            </a:pPr>
            <a:r>
              <a:rPr lang="en-US" dirty="0"/>
              <a:t>Communication skills: most important skill since the HR role is all about creating connections among employees, within departments, and with external players such as trade unions</a:t>
            </a:r>
            <a:endParaRPr lang="en-US" dirty="0">
              <a:cs typeface="Calibri" panose="020F0502020204030204"/>
            </a:endParaRPr>
          </a:p>
          <a:p>
            <a:pPr>
              <a:lnSpc>
                <a:spcPct val="150000"/>
              </a:lnSpc>
              <a:spcBef>
                <a:spcPct val="0"/>
              </a:spcBef>
              <a:spcAft>
                <a:spcPct val="0"/>
              </a:spcAft>
            </a:pPr>
            <a:r>
              <a:rPr lang="en-US" dirty="0"/>
              <a:t>Administrative expertise: administrative tasks such as payroll remain the backbone of the HR role and any successful HR officer needs to master these administrative roles</a:t>
            </a:r>
            <a:endParaRPr lang="en-US" dirty="0">
              <a:cs typeface="Calibri" panose="020F0502020204030204"/>
            </a:endParaRPr>
          </a:p>
          <a:p>
            <a:pPr>
              <a:lnSpc>
                <a:spcPct val="150000"/>
              </a:lnSpc>
              <a:spcBef>
                <a:spcPct val="0"/>
              </a:spcBef>
              <a:spcAft>
                <a:spcPct val="0"/>
              </a:spcAft>
            </a:pPr>
            <a:r>
              <a:rPr lang="en-US" dirty="0"/>
              <a:t>HRM expertise: this is characterized by an educational background in HRM and/or previous work experience.</a:t>
            </a:r>
            <a:endParaRPr lang="en-US" dirty="0">
              <a:cs typeface="Calibri"/>
            </a:endParaRPr>
          </a:p>
          <a:p>
            <a:pPr>
              <a:lnSpc>
                <a:spcPct val="150000"/>
              </a:lnSpc>
              <a:spcBef>
                <a:spcPct val="0"/>
              </a:spcBef>
              <a:spcAft>
                <a:spcPct val="0"/>
              </a:spcAft>
            </a:pPr>
            <a:r>
              <a:rPr lang="en-US" dirty="0"/>
              <a:t>Proactivity:  this is always seen to be more of a personality trait than a skill. However, proactivity helps an HR officer in spotting potential issues early and preventing them from being worse. To be proactive means staying informed about all emerging and current trends across not only HR but also work culture and technology.</a:t>
            </a:r>
            <a:endParaRPr lang="en-US" dirty="0">
              <a:cs typeface="Calibri" panose="020F0502020204030204"/>
            </a:endParaRPr>
          </a:p>
          <a:p>
            <a:pPr>
              <a:lnSpc>
                <a:spcPct val="150000"/>
              </a:lnSpc>
              <a:spcBef>
                <a:spcPct val="0"/>
              </a:spcBef>
              <a:spcAft>
                <a:spcPct val="0"/>
              </a:spcAft>
            </a:pPr>
            <a:r>
              <a:rPr lang="en-US" dirty="0"/>
              <a:t>Advising: a pivotal skill for any HR officer is advising different stakeholders. </a:t>
            </a:r>
            <a:endParaRPr lang="en-US" dirty="0">
              <a:cs typeface="Calibri" panose="020F0502020204030204"/>
            </a:endParaRPr>
          </a:p>
          <a:p>
            <a:pPr>
              <a:lnSpc>
                <a:spcPct val="150000"/>
              </a:lnSpc>
              <a:spcBef>
                <a:spcPct val="0"/>
              </a:spcBef>
              <a:spcAft>
                <a:spcPct val="0"/>
              </a:spcAft>
            </a:pPr>
            <a:r>
              <a:rPr lang="en-US" dirty="0"/>
              <a:t>Recruitment and selection: this is characterized by finding qualified personnel, selecting the best, and exploiting if there is a match between a prospect and the organization’s culture.</a:t>
            </a:r>
            <a:endParaRPr lang="en-US" dirty="0">
              <a:cs typeface="Calibri" panose="020F0502020204030204"/>
            </a:endParaRPr>
          </a:p>
          <a:p>
            <a:pPr>
              <a:lnSpc>
                <a:spcPct val="150000"/>
              </a:lnSpc>
              <a:spcBef>
                <a:spcPct val="0"/>
              </a:spcBef>
              <a:spcAft>
                <a:spcPct val="0"/>
              </a:spcAft>
            </a:pPr>
            <a:r>
              <a:rPr lang="en-US" dirty="0"/>
              <a:t>Intercultural sensitivity and language skills: an HR officer should be able to recognize and appreciate cultural differences (diversity) and adopt language skills that appreciate and embrace this diversity.</a:t>
            </a:r>
            <a:endParaRPr lang="en-US" dirty="0">
              <a:cs typeface="Calibri"/>
            </a:endParaRPr>
          </a:p>
          <a:p>
            <a:pPr>
              <a:lnSpc>
                <a:spcPct val="150000"/>
              </a:lnSpc>
              <a:spcBef>
                <a:spcPct val="0"/>
              </a:spcBef>
              <a:spcAft>
                <a:spcPct val="0"/>
              </a:spcAft>
            </a:pP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67D4A27-9963-4CCF-85B2-973E3E2B166B}" type="slidenum">
              <a:rPr lang="en-GB"/>
              <a:t>4</a:t>
            </a:fld>
            <a:endParaRPr lang="en-GB"/>
          </a:p>
        </p:txBody>
      </p:sp>
    </p:spTree>
    <p:extLst>
      <p:ext uri="{BB962C8B-B14F-4D97-AF65-F5344CB8AC3E}">
        <p14:creationId xmlns:p14="http://schemas.microsoft.com/office/powerpoint/2010/main" val="2815170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ct val="0"/>
              </a:spcBef>
              <a:spcAft>
                <a:spcPct val="0"/>
              </a:spcAft>
            </a:pPr>
            <a:endParaRPr lang="en-US" b="1" dirty="0">
              <a:cs typeface="Calibri" panose="020F0502020204030204"/>
            </a:endParaRPr>
          </a:p>
        </p:txBody>
      </p:sp>
      <p:sp>
        <p:nvSpPr>
          <p:cNvPr id="4" name="Slide Number Placeholder 3"/>
          <p:cNvSpPr>
            <a:spLocks noGrp="1"/>
          </p:cNvSpPr>
          <p:nvPr>
            <p:ph type="sldNum" sz="quarter" idx="5"/>
          </p:nvPr>
        </p:nvSpPr>
        <p:spPr/>
        <p:txBody>
          <a:bodyPr/>
          <a:lstStyle/>
          <a:p>
            <a:fld id="{B67D4A27-9963-4CCF-85B2-973E3E2B166B}" type="slidenum">
              <a:rPr lang="en-GB"/>
              <a:t>5</a:t>
            </a:fld>
            <a:endParaRPr lang="en-GB"/>
          </a:p>
        </p:txBody>
      </p:sp>
    </p:spTree>
    <p:extLst>
      <p:ext uri="{BB962C8B-B14F-4D97-AF65-F5344CB8AC3E}">
        <p14:creationId xmlns:p14="http://schemas.microsoft.com/office/powerpoint/2010/main" val="3860786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ct val="0"/>
              </a:spcBef>
              <a:spcAft>
                <a:spcPct val="0"/>
              </a:spcAft>
            </a:pPr>
            <a:endParaRPr lang="en-US" dirty="0">
              <a:cs typeface="Calibri"/>
            </a:endParaRPr>
          </a:p>
          <a:p>
            <a:r>
              <a:rPr lang="en-GB" b="1"/>
              <a:t>This are some of the skills which are required as HR officer </a:t>
            </a:r>
            <a:endParaRPr lang="en-US"/>
          </a:p>
        </p:txBody>
      </p:sp>
      <p:sp>
        <p:nvSpPr>
          <p:cNvPr id="4" name="Slide Number Placeholder 3"/>
          <p:cNvSpPr>
            <a:spLocks noGrp="1"/>
          </p:cNvSpPr>
          <p:nvPr>
            <p:ph type="sldNum" sz="quarter" idx="5"/>
          </p:nvPr>
        </p:nvSpPr>
        <p:spPr/>
        <p:txBody>
          <a:bodyPr/>
          <a:lstStyle/>
          <a:p>
            <a:fld id="{B67D4A27-9963-4CCF-85B2-973E3E2B166B}" type="slidenum">
              <a:rPr lang="en-GB"/>
              <a:t>6</a:t>
            </a:fld>
            <a:endParaRPr lang="en-GB"/>
          </a:p>
        </p:txBody>
      </p:sp>
    </p:spTree>
    <p:extLst>
      <p:ext uri="{BB962C8B-B14F-4D97-AF65-F5344CB8AC3E}">
        <p14:creationId xmlns:p14="http://schemas.microsoft.com/office/powerpoint/2010/main" val="337230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Training and development is an important function within human resource management. This process is always conducted to ensure an enhancement of behavior and expertise through putting an individual into learning new ways of doing work.</a:t>
            </a:r>
            <a:endParaRPr lang="en-US" dirty="0">
              <a:cs typeface="Calibri"/>
            </a:endParaRPr>
          </a:p>
          <a:p>
            <a:r>
              <a:rPr lang="en-US"/>
              <a:t>The major theories of training and development are:</a:t>
            </a:r>
          </a:p>
          <a:p>
            <a:pPr marL="171450" indent="-171450">
              <a:buFont typeface="Symbol"/>
              <a:buChar char="•"/>
            </a:pPr>
            <a:r>
              <a:rPr lang="en-US"/>
              <a:t>Theory of reinforcement: this theory focuses on the learning behavior of an individual and suggests that a learner will repeat behavior that is attached with a positive result </a:t>
            </a:r>
          </a:p>
          <a:p>
            <a:pPr marL="171450" indent="-171450">
              <a:buFont typeface="Symbol"/>
              <a:buChar char="•"/>
            </a:pPr>
            <a:r>
              <a:rPr lang="en-US"/>
              <a:t>Theory of learning styles: this theory emphasised the learning of intellectual skills.</a:t>
            </a:r>
          </a:p>
          <a:p>
            <a:pPr marL="171450" indent="-171450">
              <a:buFont typeface="Symbol"/>
              <a:buChar char="•"/>
            </a:pPr>
            <a:r>
              <a:rPr lang="en-US"/>
              <a:t>Theory of experiential learning: according to this theory, experience gives an individual maturity and increases the learning power together with the knowledge. As a result of personal involvement, the learner can carry out a self-evaluation test, allowing him to learn about his/her attitudes.</a:t>
            </a:r>
          </a:p>
          <a:p>
            <a:pPr marL="171450" indent="-171450">
              <a:buFont typeface="Symbol"/>
              <a:buChar char="•"/>
            </a:pPr>
            <a:r>
              <a:rPr lang="en-US"/>
              <a:t>Theory of social learning: according to this theory, learning is a process that occurs through interaction with one’s surrounding</a:t>
            </a:r>
          </a:p>
          <a:p>
            <a:pPr marL="171450" indent="-171450">
              <a:buFont typeface="Symbol"/>
              <a:buChar char="•"/>
            </a:pPr>
            <a:r>
              <a:rPr lang="en-US"/>
              <a:t>The training and development theory selected to guide an organization's training and development program must be aligned with the organization's objectives.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67D4A27-9963-4CCF-85B2-973E3E2B166B}" type="slidenum">
              <a:rPr lang="en-GB"/>
              <a:t>7</a:t>
            </a:fld>
            <a:endParaRPr lang="en-GB"/>
          </a:p>
        </p:txBody>
      </p:sp>
    </p:spTree>
    <p:extLst>
      <p:ext uri="{BB962C8B-B14F-4D97-AF65-F5344CB8AC3E}">
        <p14:creationId xmlns:p14="http://schemas.microsoft.com/office/powerpoint/2010/main" val="2755917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b="1"/>
              <a:t>The identified training and development needs are:</a:t>
            </a:r>
            <a:endParaRPr lang="en-US"/>
          </a:p>
          <a:p>
            <a:pPr marL="171450" indent="-171450">
              <a:buFont typeface="Symbol"/>
              <a:buChar char="•"/>
            </a:pPr>
            <a:r>
              <a:rPr lang="en-US"/>
              <a:t>Evaluating employee performance: there is a need to learn more about the various methods that can be employed to measure employee performance. Since different employees perform differently under the same circumstances, knowledge needs to be gained on the different assessment methods that can be used.</a:t>
            </a:r>
          </a:p>
          <a:p>
            <a:pPr marL="171450" indent="-171450">
              <a:buFont typeface="Symbol"/>
              <a:buChar char="•"/>
            </a:pPr>
            <a:r>
              <a:rPr lang="en-US"/>
              <a:t>Technology navigation skills (Tech-savvy): with AI infiltrating every aspect of the HR role, it is necessary to acquire knowledge on how to navigate through various technology-related tasks and manipulate the technology to achieve the desired outcome</a:t>
            </a:r>
            <a:endParaRPr lang="en-US">
              <a:cs typeface="Calibri" panose="020F0502020204030204"/>
            </a:endParaRPr>
          </a:p>
          <a:p>
            <a:pPr marL="171450" indent="-171450">
              <a:buFont typeface="Symbol"/>
              <a:buChar char="•"/>
            </a:pPr>
            <a:r>
              <a:rPr lang="en-US"/>
              <a:t>Communication approaches and styles: the need to learn the various methods of communication that can be applied to different communication platforms is important. Since an HR manager interacts with different stakeholders, it is important to learn how to adjust communication styles to fit these scenarios</a:t>
            </a:r>
          </a:p>
          <a:p>
            <a:pPr>
              <a:buFont typeface="Symbol"/>
              <a:buChar char="•"/>
            </a:pPr>
            <a:r>
              <a:rPr lang="en-US"/>
              <a:t>Organizational culture: although this is specific to organizations, any HR manager needs to be familiar with an organization's culture </a:t>
            </a:r>
          </a:p>
          <a:p>
            <a:pPr>
              <a:buFont typeface="Symbol"/>
              <a:buChar char="•"/>
            </a:pPr>
            <a:r>
              <a:rPr lang="en-US"/>
              <a:t>Legal obligations: with the changing legal landscape, especially after Brexit, it is important for any HR officer to learn about the changing legal </a:t>
            </a:r>
          </a:p>
          <a:p>
            <a:pPr>
              <a:buFont typeface="Symbol"/>
              <a:buChar char="•"/>
            </a:pPr>
            <a:r>
              <a:rPr lang="en-US"/>
              <a:t>HR analytics and data management: with the increased threat of hackers and data theft, it is important to ensure unending knowledge gains on ways to manage employee data</a:t>
            </a:r>
          </a:p>
          <a:p>
            <a:pPr marL="171450" indent="-171450">
              <a:buFont typeface="Symbol"/>
              <a:buChar char="•"/>
            </a:pPr>
            <a:endParaRPr lang="en-US" dirty="0">
              <a:cs typeface="Calibri" panose="020F0502020204030204"/>
            </a:endParaRPr>
          </a:p>
          <a:p>
            <a:pPr>
              <a:lnSpc>
                <a:spcPct val="150000"/>
              </a:lnSpc>
              <a:spcBef>
                <a:spcPct val="0"/>
              </a:spcBef>
              <a:spcAft>
                <a:spcPct val="0"/>
              </a:spcAft>
            </a:pP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67D4A27-9963-4CCF-85B2-973E3E2B166B}" type="slidenum">
              <a:rPr lang="en-GB"/>
              <a:t>8</a:t>
            </a:fld>
            <a:endParaRPr lang="en-GB"/>
          </a:p>
        </p:txBody>
      </p:sp>
    </p:spTree>
    <p:extLst>
      <p:ext uri="{BB962C8B-B14F-4D97-AF65-F5344CB8AC3E}">
        <p14:creationId xmlns:p14="http://schemas.microsoft.com/office/powerpoint/2010/main" val="459180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50000"/>
              </a:lnSpc>
              <a:spcBef>
                <a:spcPct val="0"/>
              </a:spcBef>
              <a:spcAft>
                <a:spcPct val="0"/>
              </a:spcAft>
              <a:buFont typeface="Arial"/>
              <a:buChar char="•"/>
            </a:pPr>
            <a:r>
              <a:rPr lang="en-US" dirty="0">
                <a:cs typeface="Calibri"/>
              </a:rPr>
              <a:t>The</a:t>
            </a:r>
            <a:r>
              <a:rPr lang="en-US" dirty="0"/>
              <a:t> process helps an organization to keep pace with changes in the industry </a:t>
            </a:r>
          </a:p>
          <a:p>
            <a:pPr marL="171450" indent="-171450">
              <a:lnSpc>
                <a:spcPct val="150000"/>
              </a:lnSpc>
              <a:spcBef>
                <a:spcPct val="0"/>
              </a:spcBef>
              <a:spcAft>
                <a:spcPct val="0"/>
              </a:spcAft>
              <a:buFont typeface="Arial"/>
              <a:buChar char="•"/>
            </a:pPr>
            <a:r>
              <a:rPr lang="en-US" dirty="0"/>
              <a:t>An increase in employee morale and job satisfaction</a:t>
            </a:r>
            <a:endParaRPr lang="en-US" dirty="0">
              <a:cs typeface="Calibri"/>
            </a:endParaRPr>
          </a:p>
          <a:p>
            <a:pPr marL="171450" indent="-171450">
              <a:lnSpc>
                <a:spcPct val="150000"/>
              </a:lnSpc>
              <a:spcBef>
                <a:spcPct val="0"/>
              </a:spcBef>
              <a:spcAft>
                <a:spcPct val="0"/>
              </a:spcAft>
              <a:buFont typeface="Arial"/>
              <a:buChar char="•"/>
            </a:pPr>
            <a:r>
              <a:rPr lang="en-US" dirty="0"/>
              <a:t>Training and development can significantly reduce an organization's employee turnover since the employee feels valued ad appreciated</a:t>
            </a:r>
            <a:endParaRPr lang="en-US" dirty="0">
              <a:cs typeface="Calibri"/>
            </a:endParaRPr>
          </a:p>
          <a:p>
            <a:pPr marL="171450" indent="-171450">
              <a:lnSpc>
                <a:spcPct val="150000"/>
              </a:lnSpc>
              <a:spcBef>
                <a:spcPct val="0"/>
              </a:spcBef>
              <a:spcAft>
                <a:spcPct val="0"/>
              </a:spcAft>
              <a:buFont typeface="Arial"/>
              <a:buChar char="•"/>
            </a:pPr>
            <a:r>
              <a:rPr lang="en-US" dirty="0"/>
              <a:t>Increase in organization's ability to attract high-caliber talent</a:t>
            </a:r>
            <a:endParaRPr lang="en-US" dirty="0">
              <a:cs typeface="Calibri"/>
            </a:endParaRPr>
          </a:p>
          <a:p>
            <a:pPr marL="171450" indent="-171450">
              <a:lnSpc>
                <a:spcPct val="150000"/>
              </a:lnSpc>
              <a:spcBef>
                <a:spcPct val="0"/>
              </a:spcBef>
              <a:spcAft>
                <a:spcPct val="0"/>
              </a:spcAft>
              <a:buFont typeface="Arial"/>
              <a:buChar char="•"/>
            </a:pPr>
            <a:r>
              <a:rPr lang="en-US" dirty="0"/>
              <a:t>Establishes competitive advantage for an organization</a:t>
            </a:r>
            <a:endParaRPr lang="en-US" dirty="0">
              <a:cs typeface="Calibri"/>
            </a:endParaRPr>
          </a:p>
          <a:p>
            <a:pPr marL="171450" indent="-171450">
              <a:lnSpc>
                <a:spcPct val="150000"/>
              </a:lnSpc>
              <a:spcBef>
                <a:spcPct val="0"/>
              </a:spcBef>
              <a:spcAft>
                <a:spcPct val="0"/>
              </a:spcAft>
              <a:buFont typeface="Arial"/>
              <a:buChar char="•"/>
            </a:pPr>
            <a:r>
              <a:rPr lang="en-US" dirty="0"/>
              <a:t>The process creates scope for internal promotion </a:t>
            </a:r>
            <a:r>
              <a:rPr lang="en-US" dirty="0" err="1"/>
              <a:t>activitiesThe</a:t>
            </a:r>
            <a:r>
              <a:rPr lang="en-US" dirty="0"/>
              <a:t> process helps an organization to keep pace with changes in the industry </a:t>
            </a:r>
            <a:endParaRPr lang="en-US" dirty="0">
              <a:cs typeface="Calibri"/>
            </a:endParaRPr>
          </a:p>
          <a:p>
            <a:pPr marL="171450" indent="-171450">
              <a:lnSpc>
                <a:spcPct val="150000"/>
              </a:lnSpc>
              <a:spcBef>
                <a:spcPct val="0"/>
              </a:spcBef>
              <a:spcAft>
                <a:spcPct val="0"/>
              </a:spcAft>
              <a:buFont typeface="Arial"/>
              <a:buChar char="•"/>
            </a:pPr>
            <a:r>
              <a:rPr lang="en-US" dirty="0"/>
              <a:t>An increase in employee morale and job satisfaction</a:t>
            </a:r>
            <a:endParaRPr lang="en-US" dirty="0">
              <a:cs typeface="Calibri"/>
            </a:endParaRPr>
          </a:p>
          <a:p>
            <a:pPr marL="171450" indent="-171450">
              <a:lnSpc>
                <a:spcPct val="150000"/>
              </a:lnSpc>
              <a:spcBef>
                <a:spcPct val="0"/>
              </a:spcBef>
              <a:spcAft>
                <a:spcPct val="0"/>
              </a:spcAft>
              <a:buFont typeface="Arial"/>
              <a:buChar char="•"/>
            </a:pPr>
            <a:r>
              <a:rPr lang="en-US" dirty="0"/>
              <a:t>Training and development can significantly reduce an organization's employee turnover since the employee feels valued ad appreciated</a:t>
            </a:r>
            <a:endParaRPr lang="en-US" dirty="0">
              <a:cs typeface="Calibri"/>
            </a:endParaRPr>
          </a:p>
          <a:p>
            <a:pPr marL="171450" indent="-171450">
              <a:lnSpc>
                <a:spcPct val="150000"/>
              </a:lnSpc>
              <a:spcBef>
                <a:spcPct val="0"/>
              </a:spcBef>
              <a:spcAft>
                <a:spcPct val="0"/>
              </a:spcAft>
              <a:buFont typeface="Arial"/>
              <a:buChar char="•"/>
            </a:pPr>
            <a:r>
              <a:rPr lang="en-US" dirty="0"/>
              <a:t>Increase in organization's ability to attract high-caliber talent</a:t>
            </a:r>
            <a:endParaRPr lang="en-US" dirty="0">
              <a:cs typeface="Calibri"/>
            </a:endParaRPr>
          </a:p>
          <a:p>
            <a:pPr marL="171450" indent="-171450">
              <a:lnSpc>
                <a:spcPct val="150000"/>
              </a:lnSpc>
              <a:spcBef>
                <a:spcPct val="0"/>
              </a:spcBef>
              <a:spcAft>
                <a:spcPct val="0"/>
              </a:spcAft>
              <a:buFont typeface="Arial"/>
              <a:buChar char="•"/>
            </a:pPr>
            <a:r>
              <a:rPr lang="en-US" dirty="0"/>
              <a:t>Establishes competitive advantage for an organization</a:t>
            </a:r>
            <a:endParaRPr lang="en-US" dirty="0">
              <a:cs typeface="Calibri"/>
            </a:endParaRPr>
          </a:p>
          <a:p>
            <a:pPr marL="171450" indent="-171450">
              <a:lnSpc>
                <a:spcPct val="150000"/>
              </a:lnSpc>
              <a:spcBef>
                <a:spcPct val="0"/>
              </a:spcBef>
              <a:spcAft>
                <a:spcPct val="0"/>
              </a:spcAft>
              <a:buFont typeface="Arial"/>
              <a:buChar char="•"/>
            </a:pPr>
            <a:r>
              <a:rPr lang="en-US" dirty="0"/>
              <a:t>The process creates scope for internal promotion activities</a:t>
            </a:r>
            <a:endParaRPr lang="en-US" dirty="0">
              <a:cs typeface="Calibri"/>
            </a:endParaRPr>
          </a:p>
        </p:txBody>
      </p:sp>
      <p:sp>
        <p:nvSpPr>
          <p:cNvPr id="4" name="Slide Number Placeholder 3"/>
          <p:cNvSpPr>
            <a:spLocks noGrp="1"/>
          </p:cNvSpPr>
          <p:nvPr>
            <p:ph type="sldNum" sz="quarter" idx="5"/>
          </p:nvPr>
        </p:nvSpPr>
        <p:spPr/>
        <p:txBody>
          <a:bodyPr/>
          <a:lstStyle/>
          <a:p>
            <a:fld id="{B67D4A27-9963-4CCF-85B2-973E3E2B166B}" type="slidenum">
              <a:rPr lang="en-GB"/>
              <a:t>10</a:t>
            </a:fld>
            <a:endParaRPr lang="en-GB"/>
          </a:p>
        </p:txBody>
      </p:sp>
    </p:spTree>
    <p:extLst>
      <p:ext uri="{BB962C8B-B14F-4D97-AF65-F5344CB8AC3E}">
        <p14:creationId xmlns:p14="http://schemas.microsoft.com/office/powerpoint/2010/main" val="3903937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50000"/>
              </a:lnSpc>
              <a:spcBef>
                <a:spcPct val="0"/>
              </a:spcBef>
              <a:spcAft>
                <a:spcPct val="0"/>
              </a:spcAft>
              <a:buFont typeface="Arial,Sans-Serif"/>
              <a:buChar char="•"/>
            </a:pPr>
            <a:r>
              <a:rPr lang="en-US" dirty="0">
                <a:cs typeface="Calibri"/>
              </a:rPr>
              <a:t>Today's</a:t>
            </a:r>
            <a:r>
              <a:rPr lang="en-US" dirty="0"/>
              <a:t> competitive advantage lies in the ability of an organization to make use of and develop its human resource since this resource presents an intangible value that cannot be imitated to an organization. Pivotal to this process is the human resource officer who needs to possess certain skills, behaviors, and knowledge.</a:t>
            </a:r>
            <a:endParaRPr lang="en-US" dirty="0">
              <a:cs typeface="Calibri" panose="020F0502020204030204"/>
            </a:endParaRPr>
          </a:p>
          <a:p>
            <a:pPr marL="342900" indent="-342900">
              <a:lnSpc>
                <a:spcPct val="150000"/>
              </a:lnSpc>
              <a:spcBef>
                <a:spcPct val="0"/>
              </a:spcBef>
              <a:spcAft>
                <a:spcPct val="0"/>
              </a:spcAft>
              <a:buFont typeface="Arial,Sans-Serif"/>
              <a:buChar char="•"/>
            </a:pPr>
            <a:r>
              <a:rPr lang="en-US" dirty="0"/>
              <a:t> Also, through organizing training and development programs, an organization is not only able to develop its employees but also increase its probability of reaping the benefits of profiting from a well-trained employee.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67D4A27-9963-4CCF-85B2-973E3E2B166B}" type="slidenum">
              <a:rPr lang="en-GB"/>
              <a:t>11</a:t>
            </a:fld>
            <a:endParaRPr lang="en-GB"/>
          </a:p>
        </p:txBody>
      </p:sp>
    </p:spTree>
    <p:extLst>
      <p:ext uri="{BB962C8B-B14F-4D97-AF65-F5344CB8AC3E}">
        <p14:creationId xmlns:p14="http://schemas.microsoft.com/office/powerpoint/2010/main" val="3939796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47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38711" indent="0" algn="r">
              <a:buNone/>
              <a:defRPr>
                <a:solidFill>
                  <a:schemeClr val="tx1"/>
                </a:solidFill>
              </a:defRPr>
            </a:lvl1pPr>
            <a:lvl2pPr marL="387111" indent="0" algn="ctr">
              <a:buNone/>
            </a:lvl2pPr>
            <a:lvl3pPr marL="774222" indent="0" algn="ctr">
              <a:buNone/>
            </a:lvl3pPr>
            <a:lvl4pPr marL="1161334" indent="0" algn="ctr">
              <a:buNone/>
            </a:lvl4pPr>
            <a:lvl5pPr marL="1548445" indent="0" algn="ctr">
              <a:buNone/>
            </a:lvl5pPr>
            <a:lvl6pPr marL="1935556" indent="0" algn="ctr">
              <a:buNone/>
            </a:lvl6pPr>
            <a:lvl7pPr marL="2322667" indent="0" algn="ctr">
              <a:buNone/>
            </a:lvl7pPr>
            <a:lvl8pPr marL="2709779" indent="0" algn="ctr">
              <a:buNone/>
            </a:lvl8pPr>
            <a:lvl9pPr marL="309689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9D589C99-7758-4746-87D5-CD4A1D666588}" type="datetimeFigureOut">
              <a:rPr lang="en-US" smtClean="0"/>
              <a:t>11/25/2021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5A39432A-A50D-4272-9427-96060253B51B}"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D589C99-7758-4746-87D5-CD4A1D666588}" type="datetimeFigureOut">
              <a:rPr lang="en-US" smtClean="0"/>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47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1900">
                <a:solidFill>
                  <a:schemeClr val="tx1"/>
                </a:solidFill>
              </a:defRPr>
            </a:lvl1pPr>
            <a:lvl2pPr>
              <a:buNone/>
              <a:defRPr sz="1500">
                <a:solidFill>
                  <a:schemeClr val="tx1">
                    <a:tint val="75000"/>
                  </a:schemeClr>
                </a:solidFill>
              </a:defRPr>
            </a:lvl2pPr>
            <a:lvl3pPr>
              <a:buNone/>
              <a:defRPr sz="1400">
                <a:solidFill>
                  <a:schemeClr val="tx1">
                    <a:tint val="75000"/>
                  </a:schemeClr>
                </a:solidFill>
              </a:defRPr>
            </a:lvl3pPr>
            <a:lvl4pPr>
              <a:buNone/>
              <a:defRPr sz="1200">
                <a:solidFill>
                  <a:schemeClr val="tx1">
                    <a:tint val="75000"/>
                  </a:schemeClr>
                </a:solidFill>
              </a:defRPr>
            </a:lvl4pPr>
            <a:lvl5pPr>
              <a:buNone/>
              <a:defRPr sz="12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D589C99-7758-4746-87D5-CD4A1D666588}" type="datetimeFigureOut">
              <a:rPr lang="en-US" smtClean="0"/>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9432A-A50D-4272-9427-96060253B51B}"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200"/>
            </a:lvl1pPr>
            <a:lvl2pPr>
              <a:defRPr sz="2000"/>
            </a:lvl2pPr>
            <a:lvl3pPr>
              <a:defRPr sz="1700"/>
            </a:lvl3pPr>
            <a:lvl4pPr>
              <a:defRPr sz="15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200"/>
            </a:lvl1pPr>
            <a:lvl2pPr>
              <a:defRPr sz="2000"/>
            </a:lvl2pPr>
            <a:lvl3pPr>
              <a:defRPr sz="1700"/>
            </a:lvl3pPr>
            <a:lvl4pPr>
              <a:defRPr sz="15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D589C99-7758-4746-87D5-CD4A1D666588}" type="datetimeFigureOut">
              <a:rPr lang="en-US" smtClean="0"/>
              <a:t>11/25/2021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1" y="1855248"/>
            <a:ext cx="5386917" cy="659352"/>
          </a:xfrm>
        </p:spPr>
        <p:txBody>
          <a:bodyPr lIns="45720" tIns="0" rIns="45720" bIns="0" anchor="ctr">
            <a:noAutofit/>
          </a:bodyPr>
          <a:lstStyle>
            <a:lvl1pPr marL="0" indent="0">
              <a:buNone/>
              <a:defRPr sz="2000" b="1" cap="none" baseline="0">
                <a:solidFill>
                  <a:schemeClr val="tx2"/>
                </a:solidFill>
                <a:effectLst/>
              </a:defRPr>
            </a:lvl1pPr>
            <a:lvl2pPr>
              <a:buNone/>
              <a:defRPr sz="1700" b="1"/>
            </a:lvl2pPr>
            <a:lvl3pPr>
              <a:buNone/>
              <a:defRPr sz="1500" b="1"/>
            </a:lvl3pPr>
            <a:lvl4pPr>
              <a:buNone/>
              <a:defRPr sz="1400" b="1"/>
            </a:lvl4pPr>
            <a:lvl5pPr>
              <a:buNone/>
              <a:defRPr sz="14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60"/>
            <a:ext cx="5389033" cy="654843"/>
          </a:xfrm>
        </p:spPr>
        <p:txBody>
          <a:bodyPr lIns="45720" tIns="0" rIns="45720" bIns="0" anchor="ctr"/>
          <a:lstStyle>
            <a:lvl1pPr marL="0" indent="0">
              <a:buNone/>
              <a:defRPr sz="2000" b="1" cap="none" baseline="0">
                <a:solidFill>
                  <a:schemeClr val="tx2"/>
                </a:solidFill>
                <a:effectLst/>
              </a:defRPr>
            </a:lvl1pPr>
            <a:lvl2pPr>
              <a:buNone/>
              <a:defRPr sz="1700" b="1"/>
            </a:lvl2pPr>
            <a:lvl3pPr>
              <a:buNone/>
              <a:defRPr sz="1500" b="1"/>
            </a:lvl3pPr>
            <a:lvl4pPr>
              <a:buNone/>
              <a:defRPr sz="1400" b="1"/>
            </a:lvl4pPr>
            <a:lvl5pPr>
              <a:buNone/>
              <a:defRPr sz="14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1" y="2514600"/>
            <a:ext cx="5386917" cy="3845720"/>
          </a:xfrm>
        </p:spPr>
        <p:txBody>
          <a:bodyPr tIns="0"/>
          <a:lstStyle>
            <a:lvl1pPr>
              <a:defRPr sz="1900"/>
            </a:lvl1pPr>
            <a:lvl2pPr>
              <a:defRPr sz="1700"/>
            </a:lvl2pPr>
            <a:lvl3pPr>
              <a:defRPr sz="1500"/>
            </a:lvl3pPr>
            <a:lvl4pPr>
              <a:defRPr sz="1400"/>
            </a:lvl4pPr>
            <a:lvl5pPr>
              <a:defRPr sz="1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1900"/>
            </a:lvl1pPr>
            <a:lvl2pPr>
              <a:defRPr sz="1700"/>
            </a:lvl2pPr>
            <a:lvl3pPr>
              <a:defRPr sz="1500"/>
            </a:lvl3pPr>
            <a:lvl4pPr>
              <a:defRPr sz="1400"/>
            </a:lvl4pPr>
            <a:lvl5pPr>
              <a:defRPr sz="14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D589C99-7758-4746-87D5-CD4A1D666588}" type="datetimeFigureOut">
              <a:rPr lang="en-US" smtClean="0"/>
              <a:t>11/25/2021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1"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42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9D589C99-7758-4746-87D5-CD4A1D666588}" type="datetimeFigureOut">
              <a:rPr lang="en-US" smtClean="0"/>
              <a:t>11/25/2021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589C99-7758-4746-87D5-CD4A1D666588}" type="datetimeFigureOut">
              <a:rPr lang="en-US" smtClean="0"/>
              <a:t>11/25/2021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2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200"/>
            </a:lvl1pPr>
            <a:lvl2pPr indent="0" algn="l">
              <a:buNone/>
              <a:defRPr sz="1000"/>
            </a:lvl2pPr>
            <a:lvl3pPr indent="0" algn="l">
              <a:buNone/>
              <a:defRPr sz="800"/>
            </a:lvl3pPr>
            <a:lvl4pPr indent="0" algn="l">
              <a:buNone/>
              <a:defRPr sz="800"/>
            </a:lvl4pPr>
            <a:lvl5pPr indent="0" algn="l">
              <a:buNone/>
              <a:defRPr sz="8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4" y="1676400"/>
            <a:ext cx="6815667" cy="4572000"/>
          </a:xfrm>
        </p:spPr>
        <p:txBody>
          <a:bodyPr tIns="0"/>
          <a:lstStyle>
            <a:lvl1pPr>
              <a:defRPr sz="2400"/>
            </a:lvl1pPr>
            <a:lvl2pPr>
              <a:defRPr sz="2200"/>
            </a:lvl2pPr>
            <a:lvl3pPr>
              <a:defRPr sz="2000"/>
            </a:lvl3pPr>
            <a:lvl4pPr>
              <a:defRPr sz="17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D589C99-7758-4746-87D5-CD4A1D666588}" type="datetimeFigureOut">
              <a:rPr lang="en-US" smtClean="0"/>
              <a:t>11/25/2021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5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500"/>
          </a:p>
        </p:txBody>
      </p:sp>
      <p:sp>
        <p:nvSpPr>
          <p:cNvPr id="2" name="Title 1"/>
          <p:cNvSpPr>
            <a:spLocks noGrp="1"/>
          </p:cNvSpPr>
          <p:nvPr>
            <p:ph type="title"/>
          </p:nvPr>
        </p:nvSpPr>
        <p:spPr>
          <a:xfrm>
            <a:off x="812800" y="1176999"/>
            <a:ext cx="2950464" cy="1582621"/>
          </a:xfrm>
        </p:spPr>
        <p:txBody>
          <a:bodyPr vert="horz" lIns="45720" tIns="45720" rIns="45720" bIns="45720" anchor="b"/>
          <a:lstStyle>
            <a:lvl1pPr algn="l">
              <a:buNone/>
              <a:defRPr sz="17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12"/>
              </a:spcBef>
              <a:buFontTx/>
              <a:buNone/>
              <a:defRPr sz="1100"/>
            </a:lvl1pPr>
            <a:lvl2pPr>
              <a:defRPr sz="1000"/>
            </a:lvl2pPr>
            <a:lvl3pPr>
              <a:defRPr sz="800"/>
            </a:lvl3pPr>
            <a:lvl4pPr>
              <a:defRPr sz="800"/>
            </a:lvl4pPr>
            <a:lvl5pPr>
              <a:defRPr sz="8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D589C99-7758-4746-87D5-CD4A1D666588}" type="datetimeFigureOut">
              <a:rPr lang="en-US" smtClean="0"/>
              <a:t>11/25/2021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69600" y="6356353"/>
            <a:ext cx="812800" cy="365125"/>
          </a:xfrm>
        </p:spPr>
        <p:txBody>
          <a:bodyPr/>
          <a:lstStyle/>
          <a:p>
            <a:fld id="{5A39432A-A50D-4272-9427-96060253B51B}" type="slidenum">
              <a:rPr lang="en-US" smtClean="0"/>
              <a:t>‹#›</a:t>
            </a:fld>
            <a:endParaRPr lang="en-US"/>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27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77418" tIns="38709" rIns="77418" bIns="38709" anchor="t" compatLnSpc="1"/>
          <a:lstStyle/>
          <a:p>
            <a:pPr marL="0" algn="l" rtl="0" eaLnBrk="1" latinLnBrk="0" hangingPunct="1"/>
            <a:endParaRPr kumimoji="0" lang="en-US" sz="1500">
              <a:solidFill>
                <a:schemeClr val="tx1"/>
              </a:solidFill>
              <a:latin typeface="+mn-lt"/>
              <a:ea typeface="+mn-ea"/>
              <a:cs typeface="+mn-cs"/>
            </a:endParaRPr>
          </a:p>
        </p:txBody>
      </p:sp>
      <p:sp>
        <p:nvSpPr>
          <p:cNvPr id="11" name="Freeform 10"/>
          <p:cNvSpPr>
            <a:spLocks/>
          </p:cNvSpPr>
          <p:nvPr/>
        </p:nvSpPr>
        <p:spPr bwMode="auto">
          <a:xfrm flipV="1">
            <a:off x="5842000" y="6219828"/>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77418" tIns="38709" rIns="77418" bIns="38709" anchor="t" compatLnSpc="1"/>
          <a:lstStyle/>
          <a:p>
            <a:pPr marL="0" algn="l" rtl="0" eaLnBrk="1" latinLnBrk="0" hangingPunct="1"/>
            <a:endParaRPr kumimoji="0" lang="en-US" sz="1500">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D589C99-7758-4746-87D5-CD4A1D666588}" type="datetimeFigureOut">
              <a:rPr lang="en-US" smtClean="0"/>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D589C99-7758-4746-87D5-CD4A1D666588}" type="datetimeFigureOut">
              <a:rPr lang="en-US" smtClean="0"/>
              <a:t>11/25/2021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9432A-A50D-4272-9427-96060253B51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77418" tIns="38709" rIns="77418" bIns="38709" anchor="t" compatLnSpc="1"/>
          <a:lstStyle/>
          <a:p>
            <a:pPr marL="0" algn="l" rtl="0" eaLnBrk="1" latinLnBrk="0" hangingPunct="1"/>
            <a:endParaRPr kumimoji="0" lang="en-US" sz="15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77418" tIns="38709" rIns="77418" bIns="38709" anchor="t" compatLnSpc="1"/>
          <a:lstStyle/>
          <a:p>
            <a:pPr marL="0" algn="l" rtl="0" eaLnBrk="1" latinLnBrk="0" hangingPunct="1"/>
            <a:endParaRPr kumimoji="0" lang="en-US" sz="15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3"/>
            <a:ext cx="2844800" cy="365125"/>
          </a:xfrm>
          <a:prstGeom prst="rect">
            <a:avLst/>
          </a:prstGeom>
        </p:spPr>
        <p:txBody>
          <a:bodyPr vert="horz" lIns="0" tIns="0" rIns="0" bIns="0" anchor="b"/>
          <a:lstStyle>
            <a:lvl1pPr algn="l" eaLnBrk="1" latinLnBrk="0" hangingPunct="1">
              <a:defRPr kumimoji="0" sz="1000">
                <a:solidFill>
                  <a:schemeClr val="tx2">
                    <a:shade val="90000"/>
                  </a:schemeClr>
                </a:solidFill>
              </a:defRPr>
            </a:lvl1pPr>
          </a:lstStyle>
          <a:p>
            <a:fld id="{9D589C99-7758-4746-87D5-CD4A1D666588}" type="datetimeFigureOut">
              <a:rPr lang="en-US" smtClean="0"/>
              <a:t>11/25/2021</a:t>
            </a:fld>
            <a:endParaRPr lang="en-US"/>
          </a:p>
        </p:txBody>
      </p:sp>
      <p:sp>
        <p:nvSpPr>
          <p:cNvPr id="22" name="Footer Placeholder 21"/>
          <p:cNvSpPr>
            <a:spLocks noGrp="1"/>
          </p:cNvSpPr>
          <p:nvPr>
            <p:ph type="ftr" sz="quarter" idx="3"/>
          </p:nvPr>
        </p:nvSpPr>
        <p:spPr>
          <a:xfrm>
            <a:off x="3556000" y="6356353"/>
            <a:ext cx="4470400" cy="365125"/>
          </a:xfrm>
          <a:prstGeom prst="rect">
            <a:avLst/>
          </a:prstGeom>
        </p:spPr>
        <p:txBody>
          <a:bodyPr vert="horz" lIns="0" tIns="0" rIns="0" bIns="0" anchor="b"/>
          <a:lstStyle>
            <a:lvl1pPr algn="l" eaLnBrk="1" latinLnBrk="0" hangingPunct="1">
              <a:defRPr kumimoji="0" sz="10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10566400" y="6356353"/>
            <a:ext cx="1016000" cy="365125"/>
          </a:xfrm>
          <a:prstGeom prst="rect">
            <a:avLst/>
          </a:prstGeom>
        </p:spPr>
        <p:txBody>
          <a:bodyPr vert="horz" lIns="0" tIns="0" rIns="0" bIns="0" anchor="b"/>
          <a:lstStyle>
            <a:lvl1pPr algn="r" eaLnBrk="1" latinLnBrk="0" hangingPunct="1">
              <a:defRPr kumimoji="0" sz="1000">
                <a:solidFill>
                  <a:schemeClr val="tx2">
                    <a:shade val="90000"/>
                  </a:schemeClr>
                </a:solidFill>
              </a:defRPr>
            </a:lvl1pPr>
          </a:lstStyle>
          <a:p>
            <a:fld id="{5A39432A-A50D-4272-9427-96060253B51B}" type="slidenum">
              <a:rPr lang="en-US" smtClean="0"/>
              <a:t>‹#›</a:t>
            </a:fld>
            <a:endParaRPr lang="en-US"/>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5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500"/>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200" b="0" kern="1200">
          <a:ln>
            <a:noFill/>
          </a:ln>
          <a:solidFill>
            <a:schemeClr val="tx2"/>
          </a:solidFill>
          <a:effectLst/>
          <a:latin typeface="+mj-lt"/>
          <a:ea typeface="+mj-ea"/>
          <a:cs typeface="+mj-cs"/>
        </a:defRPr>
      </a:lvl1pPr>
    </p:titleStyle>
    <p:bodyStyle>
      <a:lvl1pPr marL="232267" indent="-232267" algn="l" rtl="0" eaLnBrk="1" latinLnBrk="0" hangingPunct="1">
        <a:spcBef>
          <a:spcPct val="20000"/>
        </a:spcBef>
        <a:buClr>
          <a:schemeClr val="accent3"/>
        </a:buClr>
        <a:buSzPct val="95000"/>
        <a:buFont typeface="Wingdings 2"/>
        <a:buChar char=""/>
        <a:defRPr kumimoji="0" sz="2200" kern="1200">
          <a:solidFill>
            <a:schemeClr val="tx1"/>
          </a:solidFill>
          <a:latin typeface="+mn-lt"/>
          <a:ea typeface="+mn-ea"/>
          <a:cs typeface="+mn-cs"/>
        </a:defRPr>
      </a:lvl1pPr>
      <a:lvl2pPr marL="541956" indent="-209040" algn="l" rtl="0" eaLnBrk="1" latinLnBrk="0" hangingPunct="1">
        <a:spcBef>
          <a:spcPct val="20000"/>
        </a:spcBef>
        <a:buClr>
          <a:schemeClr val="accent1"/>
        </a:buClr>
        <a:buSzPct val="85000"/>
        <a:buFont typeface="Wingdings 2"/>
        <a:buChar char=""/>
        <a:defRPr kumimoji="0" sz="2000" kern="1200">
          <a:solidFill>
            <a:schemeClr val="tx1"/>
          </a:solidFill>
          <a:latin typeface="+mn-lt"/>
          <a:ea typeface="+mn-ea"/>
          <a:cs typeface="+mn-cs"/>
        </a:defRPr>
      </a:lvl2pPr>
      <a:lvl3pPr marL="774222" indent="-209040" algn="l" rtl="0" eaLnBrk="1" latinLnBrk="0" hangingPunct="1">
        <a:spcBef>
          <a:spcPct val="20000"/>
        </a:spcBef>
        <a:buClr>
          <a:schemeClr val="accent2"/>
        </a:buClr>
        <a:buSzPct val="70000"/>
        <a:buFont typeface="Wingdings 2"/>
        <a:buChar char=""/>
        <a:defRPr kumimoji="0" sz="1800" kern="1200">
          <a:solidFill>
            <a:schemeClr val="tx1"/>
          </a:solidFill>
          <a:latin typeface="+mn-lt"/>
          <a:ea typeface="+mn-ea"/>
          <a:cs typeface="+mn-cs"/>
        </a:defRPr>
      </a:lvl3pPr>
      <a:lvl4pPr marL="1006489" indent="-178071" algn="l" rtl="0" eaLnBrk="1" latinLnBrk="0" hangingPunct="1">
        <a:spcBef>
          <a:spcPct val="20000"/>
        </a:spcBef>
        <a:buClr>
          <a:schemeClr val="accent3"/>
        </a:buClr>
        <a:buSzPct val="65000"/>
        <a:buFont typeface="Wingdings 2"/>
        <a:buChar char=""/>
        <a:defRPr kumimoji="0" sz="1700" kern="1200">
          <a:solidFill>
            <a:schemeClr val="tx1"/>
          </a:solidFill>
          <a:latin typeface="+mn-lt"/>
          <a:ea typeface="+mn-ea"/>
          <a:cs typeface="+mn-cs"/>
        </a:defRPr>
      </a:lvl4pPr>
      <a:lvl5pPr marL="1238756" indent="-178071" algn="l" rtl="0" eaLnBrk="1" latinLnBrk="0" hangingPunct="1">
        <a:spcBef>
          <a:spcPct val="20000"/>
        </a:spcBef>
        <a:buClr>
          <a:schemeClr val="accent4"/>
        </a:buClr>
        <a:buSzPct val="65000"/>
        <a:buFont typeface="Wingdings 2"/>
        <a:buChar char=""/>
        <a:defRPr kumimoji="0" sz="1700" kern="1200">
          <a:solidFill>
            <a:schemeClr val="tx1"/>
          </a:solidFill>
          <a:latin typeface="+mn-lt"/>
          <a:ea typeface="+mn-ea"/>
          <a:cs typeface="+mn-cs"/>
        </a:defRPr>
      </a:lvl5pPr>
      <a:lvl6pPr marL="1471023" indent="-178071" algn="l" rtl="0" eaLnBrk="1" latinLnBrk="0" hangingPunct="1">
        <a:spcBef>
          <a:spcPct val="20000"/>
        </a:spcBef>
        <a:buClr>
          <a:schemeClr val="accent5"/>
        </a:buClr>
        <a:buSzPct val="80000"/>
        <a:buFont typeface="Wingdings 2"/>
        <a:buChar char=""/>
        <a:defRPr kumimoji="0" sz="1500" kern="1200">
          <a:solidFill>
            <a:schemeClr val="tx1"/>
          </a:solidFill>
          <a:latin typeface="+mn-lt"/>
          <a:ea typeface="+mn-ea"/>
          <a:cs typeface="+mn-cs"/>
        </a:defRPr>
      </a:lvl6pPr>
      <a:lvl7pPr marL="1625867" indent="-154844" algn="l" rtl="0" eaLnBrk="1" latinLnBrk="0" hangingPunct="1">
        <a:spcBef>
          <a:spcPct val="20000"/>
        </a:spcBef>
        <a:buClr>
          <a:schemeClr val="accent6"/>
        </a:buClr>
        <a:buSzPct val="80000"/>
        <a:buFont typeface="Wingdings 2"/>
        <a:buChar char=""/>
        <a:defRPr kumimoji="0" sz="1400" kern="1200" baseline="0">
          <a:solidFill>
            <a:schemeClr val="tx1"/>
          </a:solidFill>
          <a:latin typeface="+mn-lt"/>
          <a:ea typeface="+mn-ea"/>
          <a:cs typeface="+mn-cs"/>
        </a:defRPr>
      </a:lvl7pPr>
      <a:lvl8pPr marL="1858134" indent="-154844" algn="l" rtl="0" eaLnBrk="1" latinLnBrk="0" hangingPunct="1">
        <a:spcBef>
          <a:spcPct val="20000"/>
        </a:spcBef>
        <a:buClr>
          <a:schemeClr val="tx2"/>
        </a:buClr>
        <a:buChar char="•"/>
        <a:defRPr kumimoji="0" sz="1400" kern="1200">
          <a:solidFill>
            <a:schemeClr val="tx1"/>
          </a:solidFill>
          <a:latin typeface="+mn-lt"/>
          <a:ea typeface="+mn-ea"/>
          <a:cs typeface="+mn-cs"/>
        </a:defRPr>
      </a:lvl8pPr>
      <a:lvl9pPr marL="2090401" indent="-154844" algn="l" rtl="0" eaLnBrk="1" latinLnBrk="0" hangingPunct="1">
        <a:spcBef>
          <a:spcPct val="20000"/>
        </a:spcBef>
        <a:buClr>
          <a:schemeClr val="tx2"/>
        </a:buClr>
        <a:buFontTx/>
        <a:buChar char="•"/>
        <a:defRPr kumimoji="0" sz="12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87111" algn="l" rtl="0" eaLnBrk="1" latinLnBrk="0" hangingPunct="1">
        <a:defRPr kumimoji="0" kern="1200">
          <a:solidFill>
            <a:schemeClr val="tx1"/>
          </a:solidFill>
          <a:latin typeface="+mn-lt"/>
          <a:ea typeface="+mn-ea"/>
          <a:cs typeface="+mn-cs"/>
        </a:defRPr>
      </a:lvl2pPr>
      <a:lvl3pPr marL="774222" algn="l" rtl="0" eaLnBrk="1" latinLnBrk="0" hangingPunct="1">
        <a:defRPr kumimoji="0" kern="1200">
          <a:solidFill>
            <a:schemeClr val="tx1"/>
          </a:solidFill>
          <a:latin typeface="+mn-lt"/>
          <a:ea typeface="+mn-ea"/>
          <a:cs typeface="+mn-cs"/>
        </a:defRPr>
      </a:lvl3pPr>
      <a:lvl4pPr marL="1161334" algn="l" rtl="0" eaLnBrk="1" latinLnBrk="0" hangingPunct="1">
        <a:defRPr kumimoji="0" kern="1200">
          <a:solidFill>
            <a:schemeClr val="tx1"/>
          </a:solidFill>
          <a:latin typeface="+mn-lt"/>
          <a:ea typeface="+mn-ea"/>
          <a:cs typeface="+mn-cs"/>
        </a:defRPr>
      </a:lvl4pPr>
      <a:lvl5pPr marL="1548445" algn="l" rtl="0" eaLnBrk="1" latinLnBrk="0" hangingPunct="1">
        <a:defRPr kumimoji="0" kern="1200">
          <a:solidFill>
            <a:schemeClr val="tx1"/>
          </a:solidFill>
          <a:latin typeface="+mn-lt"/>
          <a:ea typeface="+mn-ea"/>
          <a:cs typeface="+mn-cs"/>
        </a:defRPr>
      </a:lvl5pPr>
      <a:lvl6pPr marL="1935556" algn="l" rtl="0" eaLnBrk="1" latinLnBrk="0" hangingPunct="1">
        <a:defRPr kumimoji="0" kern="1200">
          <a:solidFill>
            <a:schemeClr val="tx1"/>
          </a:solidFill>
          <a:latin typeface="+mn-lt"/>
          <a:ea typeface="+mn-ea"/>
          <a:cs typeface="+mn-cs"/>
        </a:defRPr>
      </a:lvl6pPr>
      <a:lvl7pPr marL="2322667" algn="l" rtl="0" eaLnBrk="1" latinLnBrk="0" hangingPunct="1">
        <a:defRPr kumimoji="0" kern="1200">
          <a:solidFill>
            <a:schemeClr val="tx1"/>
          </a:solidFill>
          <a:latin typeface="+mn-lt"/>
          <a:ea typeface="+mn-ea"/>
          <a:cs typeface="+mn-cs"/>
        </a:defRPr>
      </a:lvl7pPr>
      <a:lvl8pPr marL="2709779" algn="l" rtl="0" eaLnBrk="1" latinLnBrk="0" hangingPunct="1">
        <a:defRPr kumimoji="0" kern="1200">
          <a:solidFill>
            <a:schemeClr val="tx1"/>
          </a:solidFill>
          <a:latin typeface="+mn-lt"/>
          <a:ea typeface="+mn-ea"/>
          <a:cs typeface="+mn-cs"/>
        </a:defRPr>
      </a:lvl8pPr>
      <a:lvl9pPr marL="309689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HSBC" TargetMode="External"/><Relationship Id="rId2" Type="http://schemas.openxmlformats.org/officeDocument/2006/relationships/hyperlink" Target="https://mission-statement.com/hsbc/"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63038BC-9FCB-466B-8EE5-7B0DC8F25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58F4797-C77D-4821-B8FF-057D7524C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90CB3DB-B42E-47BF-A595-527CB329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5" y="685800"/>
            <a:ext cx="108009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A33F6-9FDB-4F05-9A99-0C0F14581D2F}"/>
              </a:ext>
            </a:extLst>
          </p:cNvPr>
          <p:cNvSpPr>
            <a:spLocks noGrp="1"/>
          </p:cNvSpPr>
          <p:nvPr>
            <p:ph type="title"/>
          </p:nvPr>
        </p:nvSpPr>
        <p:spPr>
          <a:xfrm>
            <a:off x="1449572" y="1036674"/>
            <a:ext cx="9292856" cy="1371600"/>
          </a:xfrm>
        </p:spPr>
        <p:txBody>
          <a:bodyPr>
            <a:normAutofit/>
          </a:bodyPr>
          <a:lstStyle/>
          <a:p>
            <a:pPr algn="ctr"/>
            <a:r>
              <a:rPr lang="en-GB" sz="3200" b="1">
                <a:solidFill>
                  <a:schemeClr val="tx1">
                    <a:lumMod val="65000"/>
                    <a:lumOff val="35000"/>
                  </a:schemeClr>
                </a:solidFill>
                <a:cs typeface="Calibri Light"/>
              </a:rPr>
              <a:t>Developing Relationship in Workplace</a:t>
            </a:r>
            <a:r>
              <a:rPr lang="en-GB" sz="3200">
                <a:solidFill>
                  <a:schemeClr val="tx1">
                    <a:lumMod val="65000"/>
                    <a:lumOff val="35000"/>
                  </a:schemeClr>
                </a:solidFill>
                <a:cs typeface="Calibri Light"/>
              </a:rPr>
              <a:t> </a:t>
            </a:r>
            <a:endParaRPr lang="en-GB" sz="3200">
              <a:solidFill>
                <a:schemeClr val="tx1">
                  <a:lumMod val="65000"/>
                  <a:lumOff val="35000"/>
                </a:schemeClr>
              </a:solidFill>
            </a:endParaRPr>
          </a:p>
        </p:txBody>
      </p:sp>
      <p:graphicFrame>
        <p:nvGraphicFramePr>
          <p:cNvPr id="14" name="Content Placeholder 2">
            <a:extLst>
              <a:ext uri="{FF2B5EF4-FFF2-40B4-BE49-F238E27FC236}">
                <a16:creationId xmlns:a16="http://schemas.microsoft.com/office/drawing/2014/main" id="{514976F7-CAF7-4062-A991-D908762D0744}"/>
              </a:ext>
            </a:extLst>
          </p:cNvPr>
          <p:cNvGraphicFramePr>
            <a:graphicFrameLocks noGrp="1"/>
          </p:cNvGraphicFramePr>
          <p:nvPr>
            <p:ph idx="1"/>
            <p:extLst>
              <p:ext uri="{D42A27DB-BD31-4B8C-83A1-F6EECF244321}">
                <p14:modId xmlns:p14="http://schemas.microsoft.com/office/powerpoint/2010/main" val="2136079982"/>
              </p:ext>
            </p:extLst>
          </p:nvPr>
        </p:nvGraphicFramePr>
        <p:xfrm>
          <a:off x="1286604" y="2759539"/>
          <a:ext cx="9633098" cy="3051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3981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03C3E-EE66-4513-AFDE-0E2821F55EC5}"/>
              </a:ext>
            </a:extLst>
          </p:cNvPr>
          <p:cNvSpPr>
            <a:spLocks noGrp="1"/>
          </p:cNvSpPr>
          <p:nvPr>
            <p:ph type="title"/>
          </p:nvPr>
        </p:nvSpPr>
        <p:spPr>
          <a:xfrm>
            <a:off x="890338" y="640080"/>
            <a:ext cx="4050689" cy="3566160"/>
          </a:xfrm>
        </p:spPr>
        <p:txBody>
          <a:bodyPr vert="horz" lIns="91440" tIns="45720" rIns="91440" bIns="45720" rtlCol="0" anchor="b">
            <a:normAutofit/>
          </a:bodyPr>
          <a:lstStyle/>
          <a:p>
            <a:pPr algn="ctr"/>
            <a:r>
              <a:rPr lang="en-US" sz="5400" b="1" dirty="0">
                <a:solidFill>
                  <a:srgbClr val="595959"/>
                </a:solidFill>
                <a:latin typeface="Times New Roman"/>
                <a:cs typeface="Times New Roman"/>
              </a:rPr>
              <a:t>Introduction</a:t>
            </a:r>
            <a:br>
              <a:rPr lang="en-US" sz="2400" dirty="0">
                <a:cs typeface="Calibri Light"/>
              </a:rPr>
            </a:br>
            <a:br>
              <a:rPr lang="en-US" sz="2400" dirty="0">
                <a:cs typeface="Calibri Light"/>
              </a:rPr>
            </a:br>
            <a:endParaRPr lang="en-US" sz="5400">
              <a:cs typeface="Calibri Light"/>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outdoor, building, tall&#10;&#10;Description automatically generated">
            <a:extLst>
              <a:ext uri="{FF2B5EF4-FFF2-40B4-BE49-F238E27FC236}">
                <a16:creationId xmlns:a16="http://schemas.microsoft.com/office/drawing/2014/main" id="{A0FB0E77-A309-465B-A5F6-BF88419B6856}"/>
              </a:ext>
            </a:extLst>
          </p:cNvPr>
          <p:cNvPicPr>
            <a:picLocks noChangeAspect="1"/>
          </p:cNvPicPr>
          <p:nvPr/>
        </p:nvPicPr>
        <p:blipFill rotWithShape="1">
          <a:blip r:embed="rId3"/>
          <a:srcRect l="31178" r="212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4B6963EC-30A7-4DEE-A888-7DE51C37A520}"/>
              </a:ext>
            </a:extLst>
          </p:cNvPr>
          <p:cNvSpPr txBox="1"/>
          <p:nvPr/>
        </p:nvSpPr>
        <p:spPr>
          <a:xfrm>
            <a:off x="1148195" y="2940627"/>
            <a:ext cx="264794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dirty="0">
                <a:cs typeface="Calibri"/>
              </a:rPr>
              <a:t>About the company </a:t>
            </a:r>
          </a:p>
          <a:p>
            <a:pPr marL="285750" indent="-285750">
              <a:buFont typeface="Wingdings"/>
              <a:buChar char="q"/>
            </a:pPr>
            <a:r>
              <a:rPr lang="en-US" dirty="0">
                <a:cs typeface="Calibri"/>
              </a:rPr>
              <a:t>The vision the mission and the objectives of the organization </a:t>
            </a:r>
          </a:p>
          <a:p>
            <a:pPr marL="285750" indent="-285750">
              <a:buFont typeface="Wingdings"/>
              <a:buChar char="q"/>
            </a:pPr>
            <a:r>
              <a:rPr lang="en-US" dirty="0">
                <a:cs typeface="Calibri"/>
              </a:rPr>
              <a:t>Services they offer </a:t>
            </a:r>
          </a:p>
        </p:txBody>
      </p:sp>
    </p:spTree>
    <p:extLst>
      <p:ext uri="{BB962C8B-B14F-4D97-AF65-F5344CB8AC3E}">
        <p14:creationId xmlns:p14="http://schemas.microsoft.com/office/powerpoint/2010/main" val="900615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68426" y="1254763"/>
            <a:ext cx="3444948" cy="2481729"/>
          </a:xfrm>
        </p:spPr>
        <p:txBody>
          <a:bodyPr anchor="b">
            <a:normAutofit/>
          </a:bodyPr>
          <a:lstStyle/>
          <a:p>
            <a:pPr>
              <a:spcAft>
                <a:spcPct val="0"/>
              </a:spcAft>
            </a:pPr>
            <a:r>
              <a:rPr lang="en-US" sz="3200" b="1">
                <a:solidFill>
                  <a:srgbClr val="595959"/>
                </a:solidFill>
                <a:latin typeface="Times New Roman"/>
                <a:cs typeface="Times New Roman"/>
              </a:rPr>
              <a:t>Introduction</a:t>
            </a:r>
            <a:endParaRPr lang="en-US" sz="3200">
              <a:solidFill>
                <a:srgbClr val="595959"/>
              </a:solidFill>
              <a:ea typeface="+mj-lt"/>
              <a:cs typeface="+mj-lt"/>
            </a:endParaRPr>
          </a:p>
          <a:p>
            <a:endParaRPr lang="en-GB" sz="3200">
              <a:solidFill>
                <a:srgbClr val="595959"/>
              </a:solidFill>
              <a:cs typeface="Calibri Light"/>
            </a:endParaRPr>
          </a:p>
        </p:txBody>
      </p:sp>
      <p:sp>
        <p:nvSpPr>
          <p:cNvPr id="3" name="Subtitle 2"/>
          <p:cNvSpPr>
            <a:spLocks noGrp="1"/>
          </p:cNvSpPr>
          <p:nvPr>
            <p:ph type="subTitle" idx="1"/>
          </p:nvPr>
        </p:nvSpPr>
        <p:spPr>
          <a:xfrm>
            <a:off x="1849179" y="4046453"/>
            <a:ext cx="3083442" cy="1785506"/>
          </a:xfrm>
        </p:spPr>
        <p:txBody>
          <a:bodyPr vert="horz" lIns="91440" tIns="45720" rIns="91440" bIns="45720" rtlCol="0" anchor="t">
            <a:normAutofit/>
          </a:bodyPr>
          <a:lstStyle/>
          <a:p>
            <a:pPr marL="342900" indent="-342900">
              <a:buChar char="•"/>
            </a:pPr>
            <a:r>
              <a:rPr lang="en-GB" sz="1100" dirty="0">
                <a:solidFill>
                  <a:srgbClr val="595959"/>
                </a:solidFill>
                <a:ea typeface="+mn-lt"/>
                <a:cs typeface="+mn-lt"/>
              </a:rPr>
              <a:t>Appropriate knowledge, skills and behaviours that are required by HR professionals </a:t>
            </a:r>
          </a:p>
          <a:p>
            <a:pPr marL="342900" indent="-342900">
              <a:buChar char="•"/>
            </a:pPr>
            <a:r>
              <a:rPr lang="en-GB" sz="1100" dirty="0">
                <a:solidFill>
                  <a:srgbClr val="595959"/>
                </a:solidFill>
                <a:ea typeface="+mn-lt"/>
                <a:cs typeface="+mn-lt"/>
              </a:rPr>
              <a:t>Training and development needs considering the knowledge, skills and behaviours </a:t>
            </a:r>
          </a:p>
          <a:p>
            <a:pPr marL="342900" indent="-342900">
              <a:buChar char="•"/>
            </a:pPr>
            <a:r>
              <a:rPr lang="en-GB" sz="1100" dirty="0">
                <a:solidFill>
                  <a:srgbClr val="595959"/>
                </a:solidFill>
                <a:ea typeface="+mn-lt"/>
                <a:cs typeface="+mn-lt"/>
              </a:rPr>
              <a:t>The potential benefits to the organisation </a:t>
            </a:r>
            <a:r>
              <a:rPr lang="en-GB" sz="1100">
                <a:solidFill>
                  <a:srgbClr val="595959"/>
                </a:solidFill>
                <a:ea typeface="+mn-lt"/>
                <a:cs typeface="+mn-lt"/>
              </a:rPr>
              <a:t>and individual of developing me as an HR </a:t>
            </a:r>
            <a:r>
              <a:rPr lang="en-GB" sz="1100" dirty="0">
                <a:solidFill>
                  <a:srgbClr val="595959"/>
                </a:solidFill>
                <a:ea typeface="+mn-lt"/>
                <a:cs typeface="+mn-lt"/>
              </a:rPr>
              <a:t>officer through effective training and development</a:t>
            </a:r>
            <a:endParaRPr lang="en-GB" sz="1100">
              <a:solidFill>
                <a:srgbClr val="595959"/>
              </a:solidFill>
              <a:cs typeface="Calibri" panose="020F0502020204030204"/>
            </a:endParaRPr>
          </a:p>
        </p:txBody>
      </p:sp>
      <p:pic>
        <p:nvPicPr>
          <p:cNvPr id="4" name="Picture 4" descr="A picture containing text&#10;&#10;Description automatically generated">
            <a:extLst>
              <a:ext uri="{FF2B5EF4-FFF2-40B4-BE49-F238E27FC236}">
                <a16:creationId xmlns:a16="http://schemas.microsoft.com/office/drawing/2014/main" id="{32F71B4B-F2CA-417A-BB1B-729299349D69}"/>
              </a:ext>
            </a:extLst>
          </p:cNvPr>
          <p:cNvPicPr>
            <a:picLocks noChangeAspect="1"/>
          </p:cNvPicPr>
          <p:nvPr/>
        </p:nvPicPr>
        <p:blipFill rotWithShape="1">
          <a:blip r:embed="rId3"/>
          <a:srcRect l="18480" r="15662"/>
          <a:stretch/>
        </p:blipFill>
        <p:spPr>
          <a:xfrm>
            <a:off x="6107503" y="685799"/>
            <a:ext cx="5410200" cy="54864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1000"/>
                                  </p:stCondLst>
                                  <p:iterate type="lt">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B6A81E7-2A43-4366-8431-1FA7A780A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0">
            <a:extLst>
              <a:ext uri="{FF2B5EF4-FFF2-40B4-BE49-F238E27FC236}">
                <a16:creationId xmlns:a16="http://schemas.microsoft.com/office/drawing/2014/main" id="{F0925D0A-55DE-40EC-8FE6-15FBEB15BF9F}"/>
              </a:ext>
            </a:extLst>
          </p:cNvPr>
          <p:cNvPicPr>
            <a:picLocks noChangeAspect="1"/>
          </p:cNvPicPr>
          <p:nvPr/>
        </p:nvPicPr>
        <p:blipFill rotWithShape="1">
          <a:blip r:embed="rId3"/>
          <a:srcRect l="26391" r="20953" b="-1"/>
          <a:stretch/>
        </p:blipFill>
        <p:spPr>
          <a:xfrm>
            <a:off x="20" y="10"/>
            <a:ext cx="5409897" cy="6857990"/>
          </a:xfrm>
          <a:prstGeom prst="rect">
            <a:avLst/>
          </a:prstGeom>
        </p:spPr>
      </p:pic>
      <p:sp>
        <p:nvSpPr>
          <p:cNvPr id="31" name="Rectangle 30">
            <a:extLst>
              <a:ext uri="{FF2B5EF4-FFF2-40B4-BE49-F238E27FC236}">
                <a16:creationId xmlns:a16="http://schemas.microsoft.com/office/drawing/2014/main" id="{D09B7001-6C15-47E8-8C3B-A6EB53C98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80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D3D7337-C310-4B2B-BE2D-98E9D6EC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565" y="685800"/>
            <a:ext cx="54096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37367-B771-4330-8F43-2EE906EE177C}"/>
              </a:ext>
            </a:extLst>
          </p:cNvPr>
          <p:cNvSpPr>
            <a:spLocks noGrp="1"/>
          </p:cNvSpPr>
          <p:nvPr>
            <p:ph type="title"/>
          </p:nvPr>
        </p:nvSpPr>
        <p:spPr>
          <a:xfrm>
            <a:off x="6746000" y="1253266"/>
            <a:ext cx="4110197" cy="907199"/>
          </a:xfrm>
        </p:spPr>
        <p:txBody>
          <a:bodyPr anchor="b">
            <a:normAutofit/>
          </a:bodyPr>
          <a:lstStyle/>
          <a:p>
            <a:pPr algn="ctr"/>
            <a:r>
              <a:rPr lang="en-US" sz="2200" b="1">
                <a:solidFill>
                  <a:schemeClr val="tx1">
                    <a:lumMod val="65000"/>
                    <a:lumOff val="35000"/>
                  </a:schemeClr>
                </a:solidFill>
                <a:ea typeface="+mj-lt"/>
                <a:cs typeface="+mj-lt"/>
              </a:rPr>
              <a:t>Knowledge, skills, and behaviors required as HR professionals </a:t>
            </a:r>
          </a:p>
          <a:p>
            <a:pPr algn="ctr"/>
            <a:endParaRPr lang="en-GB" sz="2200">
              <a:solidFill>
                <a:schemeClr val="tx1">
                  <a:lumMod val="65000"/>
                  <a:lumOff val="35000"/>
                </a:schemeClr>
              </a:solidFill>
              <a:cs typeface="Calibri Light"/>
            </a:endParaRPr>
          </a:p>
        </p:txBody>
      </p:sp>
      <p:sp>
        <p:nvSpPr>
          <p:cNvPr id="3" name="Content Placeholder 2">
            <a:extLst>
              <a:ext uri="{FF2B5EF4-FFF2-40B4-BE49-F238E27FC236}">
                <a16:creationId xmlns:a16="http://schemas.microsoft.com/office/drawing/2014/main" id="{49D21A2E-9513-454E-AFC0-2009E1AD5AD0}"/>
              </a:ext>
            </a:extLst>
          </p:cNvPr>
          <p:cNvSpPr>
            <a:spLocks noGrp="1"/>
          </p:cNvSpPr>
          <p:nvPr>
            <p:ph idx="1"/>
          </p:nvPr>
        </p:nvSpPr>
        <p:spPr>
          <a:xfrm>
            <a:off x="6746001" y="2458095"/>
            <a:ext cx="4110198" cy="3075480"/>
          </a:xfrm>
        </p:spPr>
        <p:txBody>
          <a:bodyPr vert="horz" lIns="91440" tIns="45720" rIns="91440" bIns="45720" rtlCol="0" anchor="t">
            <a:normAutofit/>
          </a:bodyPr>
          <a:lstStyle/>
          <a:p>
            <a:pPr marL="285750" indent="-285750"/>
            <a:r>
              <a:rPr lang="en-GB" sz="2000">
                <a:solidFill>
                  <a:schemeClr val="tx1">
                    <a:lumMod val="65000"/>
                    <a:lumOff val="35000"/>
                  </a:schemeClr>
                </a:solidFill>
                <a:cs typeface="Calibri"/>
              </a:rPr>
              <a:t>Communication skills </a:t>
            </a:r>
            <a:endParaRPr lang="en-US" sz="2000">
              <a:solidFill>
                <a:schemeClr val="tx1">
                  <a:lumMod val="65000"/>
                  <a:lumOff val="35000"/>
                </a:schemeClr>
              </a:solidFill>
            </a:endParaRPr>
          </a:p>
          <a:p>
            <a:pPr marL="285750" indent="-285750"/>
            <a:r>
              <a:rPr lang="en-GB" sz="2000">
                <a:solidFill>
                  <a:schemeClr val="tx1">
                    <a:lumMod val="65000"/>
                    <a:lumOff val="35000"/>
                  </a:schemeClr>
                </a:solidFill>
                <a:ea typeface="+mn-lt"/>
                <a:cs typeface="+mn-lt"/>
              </a:rPr>
              <a:t>Administrative expertise</a:t>
            </a:r>
            <a:endParaRPr lang="en-GB" sz="2000">
              <a:solidFill>
                <a:schemeClr val="tx1">
                  <a:lumMod val="65000"/>
                  <a:lumOff val="35000"/>
                </a:schemeClr>
              </a:solidFill>
              <a:cs typeface="Calibri"/>
            </a:endParaRPr>
          </a:p>
          <a:p>
            <a:pPr marL="285750" indent="-285750"/>
            <a:r>
              <a:rPr lang="en-GB" sz="2000">
                <a:solidFill>
                  <a:schemeClr val="tx1">
                    <a:lumMod val="65000"/>
                    <a:lumOff val="35000"/>
                  </a:schemeClr>
                </a:solidFill>
                <a:ea typeface="+mn-lt"/>
                <a:cs typeface="+mn-lt"/>
              </a:rPr>
              <a:t>HRM expertise</a:t>
            </a:r>
            <a:endParaRPr lang="en-GB" sz="2000">
              <a:solidFill>
                <a:schemeClr val="tx1">
                  <a:lumMod val="65000"/>
                  <a:lumOff val="35000"/>
                </a:schemeClr>
              </a:solidFill>
              <a:cs typeface="Calibri"/>
            </a:endParaRPr>
          </a:p>
          <a:p>
            <a:pPr marL="285750" indent="-285750"/>
            <a:r>
              <a:rPr lang="en-GB" sz="2000">
                <a:solidFill>
                  <a:schemeClr val="tx1">
                    <a:lumMod val="65000"/>
                    <a:lumOff val="35000"/>
                  </a:schemeClr>
                </a:solidFill>
                <a:ea typeface="+mn-lt"/>
                <a:cs typeface="+mn-lt"/>
              </a:rPr>
              <a:t>Proactivity</a:t>
            </a:r>
            <a:endParaRPr lang="en-GB" sz="2000">
              <a:solidFill>
                <a:schemeClr val="tx1">
                  <a:lumMod val="65000"/>
                  <a:lumOff val="35000"/>
                </a:schemeClr>
              </a:solidFill>
              <a:cs typeface="Calibri"/>
            </a:endParaRPr>
          </a:p>
          <a:p>
            <a:pPr marL="285750" indent="-285750"/>
            <a:r>
              <a:rPr lang="en-GB" sz="2000">
                <a:solidFill>
                  <a:schemeClr val="tx1">
                    <a:lumMod val="65000"/>
                    <a:lumOff val="35000"/>
                  </a:schemeClr>
                </a:solidFill>
                <a:ea typeface="+mn-lt"/>
                <a:cs typeface="+mn-lt"/>
              </a:rPr>
              <a:t>Advising</a:t>
            </a:r>
            <a:endParaRPr lang="en-GB" sz="2000">
              <a:solidFill>
                <a:schemeClr val="tx1">
                  <a:lumMod val="65000"/>
                  <a:lumOff val="35000"/>
                </a:schemeClr>
              </a:solidFill>
              <a:cs typeface="Calibri"/>
            </a:endParaRPr>
          </a:p>
          <a:p>
            <a:pPr marL="285750" indent="-285750"/>
            <a:r>
              <a:rPr lang="en-GB" sz="2000">
                <a:solidFill>
                  <a:schemeClr val="tx1">
                    <a:lumMod val="65000"/>
                    <a:lumOff val="35000"/>
                  </a:schemeClr>
                </a:solidFill>
                <a:ea typeface="+mn-lt"/>
                <a:cs typeface="+mn-lt"/>
              </a:rPr>
              <a:t>Recruitment and selection</a:t>
            </a:r>
            <a:endParaRPr lang="en-GB" sz="2000">
              <a:solidFill>
                <a:schemeClr val="tx1">
                  <a:lumMod val="65000"/>
                  <a:lumOff val="35000"/>
                </a:schemeClr>
              </a:solidFill>
              <a:cs typeface="Calibri"/>
            </a:endParaRPr>
          </a:p>
          <a:p>
            <a:pPr marL="285750" indent="-285750"/>
            <a:r>
              <a:rPr lang="en-GB" sz="2000">
                <a:solidFill>
                  <a:schemeClr val="tx1">
                    <a:lumMod val="65000"/>
                    <a:lumOff val="35000"/>
                  </a:schemeClr>
                </a:solidFill>
                <a:ea typeface="+mn-lt"/>
                <a:cs typeface="+mn-lt"/>
              </a:rPr>
              <a:t>Intercultural sensitivity and language skills</a:t>
            </a:r>
            <a:endParaRPr lang="en-GB" sz="2000">
              <a:solidFill>
                <a:schemeClr val="tx1">
                  <a:lumMod val="65000"/>
                  <a:lumOff val="35000"/>
                </a:schemeClr>
              </a:solidFill>
              <a:cs typeface="Calibri"/>
            </a:endParaRPr>
          </a:p>
          <a:p>
            <a:pPr marL="0" indent="0">
              <a:buNone/>
            </a:pPr>
            <a:endParaRPr lang="en-GB" sz="2000">
              <a:solidFill>
                <a:schemeClr val="tx1">
                  <a:lumMod val="65000"/>
                  <a:lumOff val="35000"/>
                </a:schemeClr>
              </a:solidFill>
              <a:cs typeface="Calibri"/>
            </a:endParaRPr>
          </a:p>
        </p:txBody>
      </p:sp>
    </p:spTree>
    <p:extLst>
      <p:ext uri="{BB962C8B-B14F-4D97-AF65-F5344CB8AC3E}">
        <p14:creationId xmlns:p14="http://schemas.microsoft.com/office/powerpoint/2010/main" val="1679975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37367-B771-4330-8F43-2EE906EE177C}"/>
              </a:ext>
            </a:extLst>
          </p:cNvPr>
          <p:cNvSpPr>
            <a:spLocks noGrp="1"/>
          </p:cNvSpPr>
          <p:nvPr>
            <p:ph type="title"/>
          </p:nvPr>
        </p:nvSpPr>
        <p:spPr>
          <a:xfrm>
            <a:off x="1309862" y="4465674"/>
            <a:ext cx="4786138" cy="1663995"/>
          </a:xfrm>
        </p:spPr>
        <p:txBody>
          <a:bodyPr anchor="t">
            <a:normAutofit/>
          </a:bodyPr>
          <a:lstStyle/>
          <a:p>
            <a:pPr algn="ctr"/>
            <a:r>
              <a:rPr lang="en-US" sz="3200" b="1">
                <a:solidFill>
                  <a:schemeClr val="tx1">
                    <a:lumMod val="65000"/>
                    <a:lumOff val="35000"/>
                  </a:schemeClr>
                </a:solidFill>
                <a:ea typeface="+mj-lt"/>
                <a:cs typeface="+mj-lt"/>
              </a:rPr>
              <a:t>Knowledge, skills, and behaviors required as HR professionals </a:t>
            </a:r>
          </a:p>
          <a:p>
            <a:pPr algn="ctr"/>
            <a:endParaRPr lang="en-GB" sz="3200">
              <a:solidFill>
                <a:schemeClr val="tx1">
                  <a:lumMod val="65000"/>
                  <a:lumOff val="35000"/>
                </a:schemeClr>
              </a:solidFill>
              <a:cs typeface="Calibri Light"/>
            </a:endParaRPr>
          </a:p>
        </p:txBody>
      </p:sp>
      <p:pic>
        <p:nvPicPr>
          <p:cNvPr id="4" name="Picture 4" descr="Text, whiteboard&#10;&#10;Description automatically generated">
            <a:extLst>
              <a:ext uri="{FF2B5EF4-FFF2-40B4-BE49-F238E27FC236}">
                <a16:creationId xmlns:a16="http://schemas.microsoft.com/office/drawing/2014/main" id="{730A2610-7A33-4B16-AD7C-C072DB4A78B4}"/>
              </a:ext>
            </a:extLst>
          </p:cNvPr>
          <p:cNvPicPr>
            <a:picLocks noChangeAspect="1"/>
          </p:cNvPicPr>
          <p:nvPr/>
        </p:nvPicPr>
        <p:blipFill>
          <a:blip r:embed="rId3"/>
          <a:stretch>
            <a:fillRect/>
          </a:stretch>
        </p:blipFill>
        <p:spPr>
          <a:xfrm>
            <a:off x="1320209" y="1459655"/>
            <a:ext cx="4775791" cy="2686382"/>
          </a:xfrm>
          <a:prstGeom prst="rect">
            <a:avLst/>
          </a:prstGeom>
        </p:spPr>
      </p:pic>
      <p:sp>
        <p:nvSpPr>
          <p:cNvPr id="47" name="Rectangle 46">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D21A2E-9513-454E-AFC0-2009E1AD5AD0}"/>
              </a:ext>
            </a:extLst>
          </p:cNvPr>
          <p:cNvSpPr>
            <a:spLocks noGrp="1"/>
          </p:cNvSpPr>
          <p:nvPr>
            <p:ph idx="1"/>
          </p:nvPr>
        </p:nvSpPr>
        <p:spPr>
          <a:xfrm>
            <a:off x="8266814" y="818707"/>
            <a:ext cx="3131288" cy="5310963"/>
          </a:xfrm>
        </p:spPr>
        <p:txBody>
          <a:bodyPr vert="horz" lIns="91440" tIns="45720" rIns="91440" bIns="45720" rtlCol="0" anchor="ctr">
            <a:normAutofit/>
          </a:bodyPr>
          <a:lstStyle/>
          <a:p>
            <a:pPr marL="0" indent="0">
              <a:buNone/>
            </a:pPr>
            <a:r>
              <a:rPr lang="en-GB" sz="2000">
                <a:solidFill>
                  <a:srgbClr val="595959"/>
                </a:solidFill>
                <a:cs typeface="Calibri"/>
              </a:rPr>
              <a:t>Knowledge of the customer and company policies</a:t>
            </a:r>
          </a:p>
          <a:p>
            <a:pPr marL="0" indent="0">
              <a:buNone/>
            </a:pPr>
            <a:r>
              <a:rPr lang="en-GB" sz="2000">
                <a:solidFill>
                  <a:srgbClr val="595959"/>
                </a:solidFill>
                <a:cs typeface="Calibri"/>
              </a:rPr>
              <a:t>Effective teamwork </a:t>
            </a:r>
          </a:p>
          <a:p>
            <a:pPr marL="0" indent="0">
              <a:buNone/>
            </a:pPr>
            <a:r>
              <a:rPr lang="en-GB" sz="2000">
                <a:solidFill>
                  <a:srgbClr val="595959"/>
                </a:solidFill>
                <a:cs typeface="Calibri"/>
              </a:rPr>
              <a:t>Legislation such as Employment law, GDPR, Equality and diversity</a:t>
            </a:r>
          </a:p>
          <a:p>
            <a:pPr marL="0" indent="0">
              <a:buNone/>
            </a:pPr>
            <a:r>
              <a:rPr lang="en-GB" sz="2000">
                <a:solidFill>
                  <a:srgbClr val="595959"/>
                </a:solidFill>
                <a:cs typeface="Calibri"/>
              </a:rPr>
              <a:t>Understanding of Interview techniques</a:t>
            </a:r>
          </a:p>
          <a:p>
            <a:pPr marL="0" indent="0">
              <a:buNone/>
            </a:pPr>
            <a:r>
              <a:rPr lang="en-GB" sz="2000">
                <a:solidFill>
                  <a:srgbClr val="595959"/>
                </a:solidFill>
                <a:cs typeface="Calibri"/>
              </a:rPr>
              <a:t>Knowledge of identifying the right training and development for staff </a:t>
            </a:r>
          </a:p>
          <a:p>
            <a:pPr marL="0" indent="0">
              <a:buNone/>
            </a:pPr>
            <a:endParaRPr lang="en-GB" sz="2000">
              <a:solidFill>
                <a:srgbClr val="595959"/>
              </a:solidFill>
              <a:cs typeface="Calibri"/>
            </a:endParaRPr>
          </a:p>
        </p:txBody>
      </p:sp>
    </p:spTree>
    <p:extLst>
      <p:ext uri="{BB962C8B-B14F-4D97-AF65-F5344CB8AC3E}">
        <p14:creationId xmlns:p14="http://schemas.microsoft.com/office/powerpoint/2010/main" val="674985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15E9F7A-B64C-4192-8930-A05D1E23F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a:extLst>
              <a:ext uri="{FF2B5EF4-FFF2-40B4-BE49-F238E27FC236}">
                <a16:creationId xmlns:a16="http://schemas.microsoft.com/office/drawing/2014/main" id="{B03CBEF9-CCF2-43CF-8D05-7C39BC91FCAB}"/>
              </a:ext>
            </a:extLst>
          </p:cNvPr>
          <p:cNvPicPr>
            <a:picLocks noChangeAspect="1"/>
          </p:cNvPicPr>
          <p:nvPr/>
        </p:nvPicPr>
        <p:blipFill rotWithShape="1">
          <a:blip r:embed="rId3"/>
          <a:srcRect l="15884" r="30702"/>
          <a:stretch/>
        </p:blipFill>
        <p:spPr>
          <a:xfrm>
            <a:off x="20" y="853"/>
            <a:ext cx="2743179" cy="3417511"/>
          </a:xfrm>
          <a:prstGeom prst="rect">
            <a:avLst/>
          </a:prstGeom>
        </p:spPr>
      </p:pic>
      <p:pic>
        <p:nvPicPr>
          <p:cNvPr id="7" name="Picture 7">
            <a:extLst>
              <a:ext uri="{FF2B5EF4-FFF2-40B4-BE49-F238E27FC236}">
                <a16:creationId xmlns:a16="http://schemas.microsoft.com/office/drawing/2014/main" id="{B1BD81E4-9352-4129-98D7-33326489F0FC}"/>
              </a:ext>
            </a:extLst>
          </p:cNvPr>
          <p:cNvPicPr>
            <a:picLocks noChangeAspect="1"/>
          </p:cNvPicPr>
          <p:nvPr/>
        </p:nvPicPr>
        <p:blipFill rotWithShape="1">
          <a:blip r:embed="rId3"/>
          <a:srcRect l="16061" r="30880" b="2"/>
          <a:stretch/>
        </p:blipFill>
        <p:spPr>
          <a:xfrm>
            <a:off x="20" y="3417677"/>
            <a:ext cx="2743179" cy="3440324"/>
          </a:xfrm>
          <a:prstGeom prst="rect">
            <a:avLst/>
          </a:prstGeom>
        </p:spPr>
      </p:pic>
      <p:sp>
        <p:nvSpPr>
          <p:cNvPr id="51" name="Rectangle 50">
            <a:extLst>
              <a:ext uri="{FF2B5EF4-FFF2-40B4-BE49-F238E27FC236}">
                <a16:creationId xmlns:a16="http://schemas.microsoft.com/office/drawing/2014/main" id="{793EB161-5CFE-4D7E-B34B-06C90F9B1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00" y="-1"/>
            <a:ext cx="6744336" cy="687718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618147C2-BF02-44AA-81D8-FD7776FA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5964" y="685799"/>
            <a:ext cx="5358808"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37367-B771-4330-8F43-2EE906EE177C}"/>
              </a:ext>
            </a:extLst>
          </p:cNvPr>
          <p:cNvSpPr>
            <a:spLocks noGrp="1"/>
          </p:cNvSpPr>
          <p:nvPr>
            <p:ph type="title"/>
          </p:nvPr>
        </p:nvSpPr>
        <p:spPr>
          <a:xfrm>
            <a:off x="4040372" y="1015409"/>
            <a:ext cx="4231758" cy="1125102"/>
          </a:xfrm>
        </p:spPr>
        <p:txBody>
          <a:bodyPr anchor="b">
            <a:normAutofit/>
          </a:bodyPr>
          <a:lstStyle/>
          <a:p>
            <a:pPr algn="ctr"/>
            <a:r>
              <a:rPr lang="en-US" sz="2500" b="1">
                <a:solidFill>
                  <a:schemeClr val="tx1">
                    <a:lumMod val="65000"/>
                    <a:lumOff val="35000"/>
                  </a:schemeClr>
                </a:solidFill>
                <a:ea typeface="+mj-lt"/>
                <a:cs typeface="+mj-lt"/>
              </a:rPr>
              <a:t>Knowledge, skills, and behaviors required as HR professionals </a:t>
            </a:r>
          </a:p>
          <a:p>
            <a:pPr algn="ctr"/>
            <a:endParaRPr lang="en-GB" sz="2500">
              <a:solidFill>
                <a:schemeClr val="tx1">
                  <a:lumMod val="65000"/>
                  <a:lumOff val="35000"/>
                </a:schemeClr>
              </a:solidFill>
              <a:cs typeface="Calibri Light"/>
            </a:endParaRPr>
          </a:p>
        </p:txBody>
      </p:sp>
      <p:sp>
        <p:nvSpPr>
          <p:cNvPr id="3" name="Content Placeholder 2">
            <a:extLst>
              <a:ext uri="{FF2B5EF4-FFF2-40B4-BE49-F238E27FC236}">
                <a16:creationId xmlns:a16="http://schemas.microsoft.com/office/drawing/2014/main" id="{49D21A2E-9513-454E-AFC0-2009E1AD5AD0}"/>
              </a:ext>
            </a:extLst>
          </p:cNvPr>
          <p:cNvSpPr>
            <a:spLocks noGrp="1"/>
          </p:cNvSpPr>
          <p:nvPr>
            <p:ph idx="1"/>
          </p:nvPr>
        </p:nvSpPr>
        <p:spPr>
          <a:xfrm>
            <a:off x="4040372" y="2427382"/>
            <a:ext cx="4231758" cy="3234456"/>
          </a:xfrm>
        </p:spPr>
        <p:txBody>
          <a:bodyPr vert="horz" lIns="91440" tIns="45720" rIns="91440" bIns="45720" rtlCol="0" anchor="t">
            <a:normAutofit/>
          </a:bodyPr>
          <a:lstStyle/>
          <a:p>
            <a:pPr marL="285750" indent="-285750"/>
            <a:r>
              <a:rPr lang="en-GB" sz="2000">
                <a:solidFill>
                  <a:schemeClr val="tx1">
                    <a:lumMod val="65000"/>
                    <a:lumOff val="35000"/>
                  </a:schemeClr>
                </a:solidFill>
                <a:cs typeface="Calibri"/>
              </a:rPr>
              <a:t>Organisation skills</a:t>
            </a:r>
          </a:p>
          <a:p>
            <a:pPr marL="285750" indent="-285750"/>
            <a:r>
              <a:rPr lang="en-GB" sz="2000">
                <a:solidFill>
                  <a:schemeClr val="tx1">
                    <a:lumMod val="65000"/>
                    <a:lumOff val="35000"/>
                  </a:schemeClr>
                </a:solidFill>
                <a:cs typeface="Calibri"/>
              </a:rPr>
              <a:t>Motivating techniques such as Maslow Hierarchy of needs and hygiene factors in organisations</a:t>
            </a:r>
          </a:p>
          <a:p>
            <a:pPr marL="285750" indent="-285750"/>
            <a:r>
              <a:rPr lang="en-GB" sz="2000">
                <a:solidFill>
                  <a:schemeClr val="tx1">
                    <a:lumMod val="65000"/>
                    <a:lumOff val="35000"/>
                  </a:schemeClr>
                </a:solidFill>
                <a:cs typeface="Calibri"/>
              </a:rPr>
              <a:t>Skills to resolve conflict at work</a:t>
            </a:r>
          </a:p>
          <a:p>
            <a:pPr marL="285750" indent="-285750"/>
            <a:r>
              <a:rPr lang="en-GB" sz="2000">
                <a:solidFill>
                  <a:schemeClr val="tx1">
                    <a:lumMod val="65000"/>
                    <a:lumOff val="35000"/>
                  </a:schemeClr>
                </a:solidFill>
                <a:cs typeface="Calibri"/>
              </a:rPr>
              <a:t>Grievance</a:t>
            </a:r>
          </a:p>
          <a:p>
            <a:pPr marL="285750" indent="-285750"/>
            <a:r>
              <a:rPr lang="en-GB" sz="2000">
                <a:solidFill>
                  <a:schemeClr val="tx1">
                    <a:lumMod val="65000"/>
                    <a:lumOff val="35000"/>
                  </a:schemeClr>
                </a:solidFill>
                <a:cs typeface="Calibri"/>
              </a:rPr>
              <a:t>HR software such as payroll </a:t>
            </a:r>
          </a:p>
        </p:txBody>
      </p:sp>
      <p:pic>
        <p:nvPicPr>
          <p:cNvPr id="5" name="Picture 6">
            <a:extLst>
              <a:ext uri="{FF2B5EF4-FFF2-40B4-BE49-F238E27FC236}">
                <a16:creationId xmlns:a16="http://schemas.microsoft.com/office/drawing/2014/main" id="{DD842B17-794F-41CD-89CA-D5BAE8E736AC}"/>
              </a:ext>
            </a:extLst>
          </p:cNvPr>
          <p:cNvPicPr>
            <a:picLocks noChangeAspect="1"/>
          </p:cNvPicPr>
          <p:nvPr/>
        </p:nvPicPr>
        <p:blipFill rotWithShape="1">
          <a:blip r:embed="rId3"/>
          <a:srcRect l="16267" r="31086" b="3"/>
          <a:stretch/>
        </p:blipFill>
        <p:spPr>
          <a:xfrm>
            <a:off x="9487538" y="10"/>
            <a:ext cx="2704462" cy="3418353"/>
          </a:xfrm>
          <a:prstGeom prst="rect">
            <a:avLst/>
          </a:prstGeom>
        </p:spPr>
      </p:pic>
      <p:pic>
        <p:nvPicPr>
          <p:cNvPr id="4" name="Picture 4">
            <a:extLst>
              <a:ext uri="{FF2B5EF4-FFF2-40B4-BE49-F238E27FC236}">
                <a16:creationId xmlns:a16="http://schemas.microsoft.com/office/drawing/2014/main" id="{CFFEA785-D433-48F6-A9AF-F31A1CA99537}"/>
              </a:ext>
            </a:extLst>
          </p:cNvPr>
          <p:cNvPicPr>
            <a:picLocks noChangeAspect="1"/>
          </p:cNvPicPr>
          <p:nvPr/>
        </p:nvPicPr>
        <p:blipFill rotWithShape="1">
          <a:blip r:embed="rId3"/>
          <a:srcRect l="16435" r="31254" b="2"/>
          <a:stretch/>
        </p:blipFill>
        <p:spPr>
          <a:xfrm>
            <a:off x="9487536" y="3417676"/>
            <a:ext cx="2704463" cy="3440324"/>
          </a:xfrm>
          <a:prstGeom prst="rect">
            <a:avLst/>
          </a:prstGeom>
        </p:spPr>
      </p:pic>
    </p:spTree>
    <p:extLst>
      <p:ext uri="{BB962C8B-B14F-4D97-AF65-F5344CB8AC3E}">
        <p14:creationId xmlns:p14="http://schemas.microsoft.com/office/powerpoint/2010/main" val="413484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9">
            <a:extLst>
              <a:ext uri="{FF2B5EF4-FFF2-40B4-BE49-F238E27FC236}">
                <a16:creationId xmlns:a16="http://schemas.microsoft.com/office/drawing/2014/main" id="{ED9C414A-A284-4D73-B9C7-54C138F6D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A09A6-9D82-4BBE-9B3D-52B583119CCC}"/>
              </a:ext>
            </a:extLst>
          </p:cNvPr>
          <p:cNvSpPr>
            <a:spLocks noGrp="1"/>
          </p:cNvSpPr>
          <p:nvPr>
            <p:ph type="title"/>
          </p:nvPr>
        </p:nvSpPr>
        <p:spPr>
          <a:xfrm>
            <a:off x="935862" y="680482"/>
            <a:ext cx="2955852" cy="3283122"/>
          </a:xfrm>
        </p:spPr>
        <p:txBody>
          <a:bodyPr vert="horz" lIns="91440" tIns="45720" rIns="91440" bIns="45720" rtlCol="0" anchor="b">
            <a:normAutofit/>
          </a:bodyPr>
          <a:lstStyle/>
          <a:p>
            <a:pPr algn="ctr"/>
            <a:r>
              <a:rPr lang="en-US" sz="2800" b="1" kern="1200">
                <a:solidFill>
                  <a:schemeClr val="tx1">
                    <a:lumMod val="65000"/>
                    <a:lumOff val="35000"/>
                  </a:schemeClr>
                </a:solidFill>
                <a:latin typeface="+mj-lt"/>
                <a:ea typeface="+mj-ea"/>
                <a:cs typeface="+mj-cs"/>
              </a:rPr>
              <a:t>Training and Development needs for an HR officer at HSBC bank</a:t>
            </a:r>
          </a:p>
        </p:txBody>
      </p:sp>
      <p:sp>
        <p:nvSpPr>
          <p:cNvPr id="28" name="Rectangle 31">
            <a:extLst>
              <a:ext uri="{FF2B5EF4-FFF2-40B4-BE49-F238E27FC236}">
                <a16:creationId xmlns:a16="http://schemas.microsoft.com/office/drawing/2014/main" id="{A3DAD80A-CFC8-4003-858B-671FF2048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5045" y="0"/>
            <a:ext cx="7406956"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pic>
        <p:nvPicPr>
          <p:cNvPr id="12" name="Picture 13" descr="Text, whiteboard&#10;&#10;Description automatically generated">
            <a:extLst>
              <a:ext uri="{FF2B5EF4-FFF2-40B4-BE49-F238E27FC236}">
                <a16:creationId xmlns:a16="http://schemas.microsoft.com/office/drawing/2014/main" id="{6FF81DAD-994C-4C8E-8D67-CD81B85572C7}"/>
              </a:ext>
            </a:extLst>
          </p:cNvPr>
          <p:cNvPicPr>
            <a:picLocks noChangeAspect="1"/>
          </p:cNvPicPr>
          <p:nvPr/>
        </p:nvPicPr>
        <p:blipFill>
          <a:blip r:embed="rId3"/>
          <a:stretch>
            <a:fillRect/>
          </a:stretch>
        </p:blipFill>
        <p:spPr>
          <a:xfrm>
            <a:off x="5462674" y="1631373"/>
            <a:ext cx="6052010" cy="3595253"/>
          </a:xfrm>
          <a:prstGeom prst="rect">
            <a:avLst/>
          </a:prstGeom>
        </p:spPr>
      </p:pic>
    </p:spTree>
    <p:extLst>
      <p:ext uri="{BB962C8B-B14F-4D97-AF65-F5344CB8AC3E}">
        <p14:creationId xmlns:p14="http://schemas.microsoft.com/office/powerpoint/2010/main" val="1416636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ED9C414A-A284-4D73-B9C7-54C138F6D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1506D-D0B5-4818-8852-237A6CA4AF63}"/>
              </a:ext>
            </a:extLst>
          </p:cNvPr>
          <p:cNvSpPr>
            <a:spLocks noGrp="1"/>
          </p:cNvSpPr>
          <p:nvPr>
            <p:ph type="title"/>
          </p:nvPr>
        </p:nvSpPr>
        <p:spPr>
          <a:xfrm>
            <a:off x="935862" y="680482"/>
            <a:ext cx="2955852" cy="3283122"/>
          </a:xfrm>
        </p:spPr>
        <p:txBody>
          <a:bodyPr vert="horz" lIns="91440" tIns="45720" rIns="91440" bIns="45720" rtlCol="0" anchor="b">
            <a:normAutofit/>
          </a:bodyPr>
          <a:lstStyle/>
          <a:p>
            <a:pPr algn="ctr"/>
            <a:r>
              <a:rPr lang="en-US" sz="2800" b="1" kern="1200">
                <a:solidFill>
                  <a:schemeClr val="tx1">
                    <a:lumMod val="65000"/>
                    <a:lumOff val="35000"/>
                  </a:schemeClr>
                </a:solidFill>
                <a:latin typeface="+mj-lt"/>
                <a:ea typeface="+mj-ea"/>
                <a:cs typeface="+mj-cs"/>
              </a:rPr>
              <a:t>Training and development</a:t>
            </a:r>
            <a:endParaRPr lang="en-US" sz="2800" kern="1200">
              <a:solidFill>
                <a:schemeClr val="tx1">
                  <a:lumMod val="65000"/>
                  <a:lumOff val="35000"/>
                </a:schemeClr>
              </a:solidFill>
              <a:latin typeface="+mj-lt"/>
              <a:ea typeface="+mj-ea"/>
              <a:cs typeface="+mj-cs"/>
            </a:endParaRPr>
          </a:p>
        </p:txBody>
      </p:sp>
      <p:sp>
        <p:nvSpPr>
          <p:cNvPr id="12" name="Rectangle 10">
            <a:extLst>
              <a:ext uri="{FF2B5EF4-FFF2-40B4-BE49-F238E27FC236}">
                <a16:creationId xmlns:a16="http://schemas.microsoft.com/office/drawing/2014/main" id="{A3DAD80A-CFC8-4003-858B-671FF2048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5045" y="0"/>
            <a:ext cx="7406956"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pic>
        <p:nvPicPr>
          <p:cNvPr id="4" name="Picture 4" descr="Chart, bubble chart&#10;&#10;Description automatically generated">
            <a:extLst>
              <a:ext uri="{FF2B5EF4-FFF2-40B4-BE49-F238E27FC236}">
                <a16:creationId xmlns:a16="http://schemas.microsoft.com/office/drawing/2014/main" id="{13153F7A-731D-4E13-A94E-9E26D1E489E4}"/>
              </a:ext>
            </a:extLst>
          </p:cNvPr>
          <p:cNvPicPr>
            <a:picLocks noChangeAspect="1"/>
          </p:cNvPicPr>
          <p:nvPr/>
        </p:nvPicPr>
        <p:blipFill>
          <a:blip r:embed="rId3"/>
          <a:stretch>
            <a:fillRect/>
          </a:stretch>
        </p:blipFill>
        <p:spPr>
          <a:xfrm>
            <a:off x="5774662" y="680483"/>
            <a:ext cx="5428033" cy="5497034"/>
          </a:xfrm>
          <a:prstGeom prst="rect">
            <a:avLst/>
          </a:prstGeom>
        </p:spPr>
      </p:pic>
    </p:spTree>
    <p:extLst>
      <p:ext uri="{BB962C8B-B14F-4D97-AF65-F5344CB8AC3E}">
        <p14:creationId xmlns:p14="http://schemas.microsoft.com/office/powerpoint/2010/main" val="2219694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268EB-DD00-4A07-845B-E1F02AB9EDDF}"/>
              </a:ext>
            </a:extLst>
          </p:cNvPr>
          <p:cNvSpPr>
            <a:spLocks noGrp="1"/>
          </p:cNvSpPr>
          <p:nvPr>
            <p:ph type="title"/>
          </p:nvPr>
        </p:nvSpPr>
        <p:spPr>
          <a:xfrm>
            <a:off x="1616054" y="1070149"/>
            <a:ext cx="8959893" cy="1004836"/>
          </a:xfrm>
        </p:spPr>
        <p:txBody>
          <a:bodyPr anchor="ctr">
            <a:normAutofit/>
          </a:bodyPr>
          <a:lstStyle/>
          <a:p>
            <a:pPr algn="ctr"/>
            <a:r>
              <a:rPr lang="en-GB" sz="3200" b="1" dirty="0">
                <a:solidFill>
                  <a:srgbClr val="595959"/>
                </a:solidFill>
                <a:cs typeface="Calibri Light"/>
              </a:rPr>
              <a:t>Benefits of Training to me as a HR officer </a:t>
            </a:r>
            <a:endParaRPr lang="en-GB" sz="3200" b="1" dirty="0">
              <a:solidFill>
                <a:srgbClr val="595959"/>
              </a:solidFil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8C35E4-474F-4C17-9DAC-9B41829D33B8}"/>
              </a:ext>
            </a:extLst>
          </p:cNvPr>
          <p:cNvSpPr>
            <a:spLocks noGrp="1"/>
          </p:cNvSpPr>
          <p:nvPr>
            <p:ph idx="1"/>
          </p:nvPr>
        </p:nvSpPr>
        <p:spPr>
          <a:xfrm>
            <a:off x="1616054" y="2768321"/>
            <a:ext cx="8959892" cy="2828543"/>
          </a:xfrm>
        </p:spPr>
        <p:txBody>
          <a:bodyPr anchor="t">
            <a:normAutofit/>
          </a:bodyPr>
          <a:lstStyle/>
          <a:p>
            <a:pPr>
              <a:lnSpc>
                <a:spcPct val="150000"/>
              </a:lnSpc>
              <a:spcBef>
                <a:spcPct val="0"/>
              </a:spcBef>
              <a:spcAft>
                <a:spcPct val="0"/>
              </a:spcAft>
              <a:buFont typeface="Arial,Sans-Serif" panose="020B0604020202020204" pitchFamily="34" charset="0"/>
            </a:pPr>
            <a:r>
              <a:rPr lang="en-US" sz="2000" dirty="0">
                <a:latin typeface="Times New Roman"/>
                <a:cs typeface="Times New Roman"/>
              </a:rPr>
              <a:t>Facilitates the acquisition of new knowledge and skills</a:t>
            </a:r>
            <a:endParaRPr lang="en-US" sz="2000" dirty="0">
              <a:ea typeface="+mn-lt"/>
              <a:cs typeface="+mn-lt"/>
            </a:endParaRPr>
          </a:p>
          <a:p>
            <a:pPr>
              <a:lnSpc>
                <a:spcPct val="150000"/>
              </a:lnSpc>
              <a:spcBef>
                <a:spcPct val="0"/>
              </a:spcBef>
              <a:spcAft>
                <a:spcPct val="0"/>
              </a:spcAft>
              <a:buFont typeface="Arial,Sans-Serif" panose="020B0604020202020204" pitchFamily="34" charset="0"/>
            </a:pPr>
            <a:r>
              <a:rPr lang="en-US" sz="2000" dirty="0">
                <a:latin typeface="Times New Roman"/>
                <a:cs typeface="Times New Roman"/>
              </a:rPr>
              <a:t>Increases individual value </a:t>
            </a:r>
            <a:endParaRPr lang="en-US" sz="2000" dirty="0">
              <a:ea typeface="+mn-lt"/>
              <a:cs typeface="+mn-lt"/>
            </a:endParaRPr>
          </a:p>
          <a:p>
            <a:pPr>
              <a:lnSpc>
                <a:spcPct val="150000"/>
              </a:lnSpc>
              <a:spcBef>
                <a:spcPct val="0"/>
              </a:spcBef>
              <a:spcAft>
                <a:spcPct val="0"/>
              </a:spcAft>
              <a:buFont typeface="Arial,Sans-Serif" panose="020B0604020202020204" pitchFamily="34" charset="0"/>
            </a:pPr>
            <a:r>
              <a:rPr lang="en-US" sz="2000" dirty="0">
                <a:latin typeface="Times New Roman"/>
                <a:cs typeface="Times New Roman"/>
              </a:rPr>
              <a:t>Enhances personal motivation</a:t>
            </a:r>
            <a:endParaRPr lang="en-US" sz="2000" dirty="0">
              <a:ea typeface="+mn-lt"/>
              <a:cs typeface="+mn-lt"/>
            </a:endParaRPr>
          </a:p>
          <a:p>
            <a:pPr>
              <a:lnSpc>
                <a:spcPct val="150000"/>
              </a:lnSpc>
              <a:spcBef>
                <a:spcPct val="0"/>
              </a:spcBef>
              <a:spcAft>
                <a:spcPct val="0"/>
              </a:spcAft>
              <a:buFont typeface="Arial,Sans-Serif" panose="020B0604020202020204" pitchFamily="34" charset="0"/>
            </a:pPr>
            <a:r>
              <a:rPr lang="en-US" sz="2000" dirty="0">
                <a:latin typeface="Times New Roman"/>
                <a:cs typeface="Times New Roman"/>
              </a:rPr>
              <a:t>The satisfaction of recommendations of performance appraisals</a:t>
            </a:r>
            <a:endParaRPr lang="en-US" sz="2000" dirty="0">
              <a:ea typeface="+mn-lt"/>
              <a:cs typeface="+mn-lt"/>
            </a:endParaRPr>
          </a:p>
          <a:p>
            <a:endParaRPr lang="en-GB" sz="2000" dirty="0">
              <a:solidFill>
                <a:schemeClr val="tx1">
                  <a:lumMod val="65000"/>
                  <a:lumOff val="35000"/>
                </a:schemeClr>
              </a:solidFill>
              <a:cs typeface="Calibri"/>
            </a:endParaRPr>
          </a:p>
        </p:txBody>
      </p:sp>
    </p:spTree>
    <p:extLst>
      <p:ext uri="{BB962C8B-B14F-4D97-AF65-F5344CB8AC3E}">
        <p14:creationId xmlns:p14="http://schemas.microsoft.com/office/powerpoint/2010/main" val="1383547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6FC42E6-6C25-4922-95D2-B97B1E12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295F874-A8A5-4A14-8CFC-828968DE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54" y="0"/>
            <a:ext cx="473178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268EB-DD00-4A07-845B-E1F02AB9EDDF}"/>
              </a:ext>
            </a:extLst>
          </p:cNvPr>
          <p:cNvSpPr>
            <a:spLocks noGrp="1"/>
          </p:cNvSpPr>
          <p:nvPr>
            <p:ph type="title"/>
          </p:nvPr>
        </p:nvSpPr>
        <p:spPr>
          <a:xfrm>
            <a:off x="884716" y="871442"/>
            <a:ext cx="2924843" cy="3172364"/>
          </a:xfrm>
        </p:spPr>
        <p:txBody>
          <a:bodyPr vert="horz" lIns="91440" tIns="45720" rIns="91440" bIns="45720" rtlCol="0" anchor="b">
            <a:normAutofit/>
          </a:bodyPr>
          <a:lstStyle/>
          <a:p>
            <a:pPr algn="ctr"/>
            <a:r>
              <a:rPr lang="en-US" sz="4000" b="1" kern="1200" dirty="0">
                <a:solidFill>
                  <a:srgbClr val="595959"/>
                </a:solidFill>
                <a:latin typeface="+mj-lt"/>
                <a:ea typeface="+mj-ea"/>
                <a:cs typeface="+mj-cs"/>
              </a:rPr>
              <a:t>Benefits of Training to HSBC</a:t>
            </a:r>
            <a:endParaRPr lang="en-US" sz="4000" b="1" kern="1200">
              <a:solidFill>
                <a:srgbClr val="595959"/>
              </a:solidFill>
              <a:latin typeface="+mj-lt"/>
              <a:cs typeface="Calibri Light"/>
            </a:endParaRPr>
          </a:p>
        </p:txBody>
      </p:sp>
      <p:pic>
        <p:nvPicPr>
          <p:cNvPr id="5" name="Picture 13" descr="Logo, company name&#10;&#10;Description automatically generated">
            <a:extLst>
              <a:ext uri="{FF2B5EF4-FFF2-40B4-BE49-F238E27FC236}">
                <a16:creationId xmlns:a16="http://schemas.microsoft.com/office/drawing/2014/main" id="{4DBF8F8A-A130-4475-B0CF-19CB7EBD2EF1}"/>
              </a:ext>
            </a:extLst>
          </p:cNvPr>
          <p:cNvPicPr>
            <a:picLocks noChangeAspect="1"/>
          </p:cNvPicPr>
          <p:nvPr/>
        </p:nvPicPr>
        <p:blipFill>
          <a:blip r:embed="rId3"/>
          <a:stretch>
            <a:fillRect/>
          </a:stretch>
        </p:blipFill>
        <p:spPr>
          <a:xfrm>
            <a:off x="5721009" y="685799"/>
            <a:ext cx="5486400" cy="5486400"/>
          </a:xfrm>
          <a:prstGeom prst="rect">
            <a:avLst/>
          </a:prstGeom>
        </p:spPr>
      </p:pic>
    </p:spTree>
    <p:extLst>
      <p:ext uri="{BB962C8B-B14F-4D97-AF65-F5344CB8AC3E}">
        <p14:creationId xmlns:p14="http://schemas.microsoft.com/office/powerpoint/2010/main" val="57030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 name="Rectangle 1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4" name="Picture 4" descr="A picture containing text&#10;&#10;Description automatically generated">
            <a:extLst>
              <a:ext uri="{FF2B5EF4-FFF2-40B4-BE49-F238E27FC236}">
                <a16:creationId xmlns:a16="http://schemas.microsoft.com/office/drawing/2014/main" id="{67A5072C-D260-414E-8402-EDAAA9F19E87}"/>
              </a:ext>
            </a:extLst>
          </p:cNvPr>
          <p:cNvPicPr>
            <a:picLocks noChangeAspect="1"/>
          </p:cNvPicPr>
          <p:nvPr/>
        </p:nvPicPr>
        <p:blipFill rotWithShape="1">
          <a:blip r:embed="rId3"/>
          <a:srcRect r="1" b="28022"/>
          <a:stretch/>
        </p:blipFill>
        <p:spPr>
          <a:xfrm rot="21480000">
            <a:off x="1137837" y="1003258"/>
            <a:ext cx="9916327" cy="4764396"/>
          </a:xfrm>
          <a:prstGeom prst="rect">
            <a:avLst/>
          </a:prstGeom>
        </p:spPr>
      </p:pic>
    </p:spTree>
    <p:extLst>
      <p:ext uri="{BB962C8B-B14F-4D97-AF65-F5344CB8AC3E}">
        <p14:creationId xmlns:p14="http://schemas.microsoft.com/office/powerpoint/2010/main" val="2609615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4B927-7130-4090-A6DA-52EF38C8B819}"/>
              </a:ext>
            </a:extLst>
          </p:cNvPr>
          <p:cNvSpPr>
            <a:spLocks noGrp="1"/>
          </p:cNvSpPr>
          <p:nvPr>
            <p:ph type="title"/>
          </p:nvPr>
        </p:nvSpPr>
        <p:spPr>
          <a:xfrm>
            <a:off x="1653363" y="365760"/>
            <a:ext cx="9367203" cy="1188720"/>
          </a:xfrm>
        </p:spPr>
        <p:txBody>
          <a:bodyPr>
            <a:normAutofit/>
          </a:bodyPr>
          <a:lstStyle/>
          <a:p>
            <a:r>
              <a:rPr lang="en-GB">
                <a:cs typeface="Calibri Light"/>
              </a:rPr>
              <a:t>List of references </a:t>
            </a:r>
            <a:endParaRPr lang="en-GB"/>
          </a:p>
        </p:txBody>
      </p:sp>
      <p:sp>
        <p:nvSpPr>
          <p:cNvPr id="27" name="Freeform: Shape 2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D4726BD-CC3A-45A5-A099-4849C5EDC56F}"/>
              </a:ext>
            </a:extLst>
          </p:cNvPr>
          <p:cNvSpPr>
            <a:spLocks noGrp="1"/>
          </p:cNvSpPr>
          <p:nvPr>
            <p:ph idx="1"/>
          </p:nvPr>
        </p:nvSpPr>
        <p:spPr>
          <a:xfrm>
            <a:off x="1653363" y="2176272"/>
            <a:ext cx="9367204" cy="4041648"/>
          </a:xfrm>
        </p:spPr>
        <p:txBody>
          <a:bodyPr vert="horz" lIns="91440" tIns="45720" rIns="91440" bIns="45720" rtlCol="0" anchor="t">
            <a:noAutofit/>
          </a:bodyPr>
          <a:lstStyle/>
          <a:p>
            <a:pPr>
              <a:spcBef>
                <a:spcPct val="0"/>
              </a:spcBef>
              <a:spcAft>
                <a:spcPct val="0"/>
              </a:spcAft>
            </a:pPr>
            <a:r>
              <a:rPr lang="en-US" sz="1500" dirty="0" err="1">
                <a:latin typeface="Times New Roman"/>
                <a:cs typeface="Times New Roman"/>
              </a:rPr>
              <a:t>Aguinis</a:t>
            </a:r>
            <a:r>
              <a:rPr lang="en-US" sz="1500" dirty="0">
                <a:latin typeface="Times New Roman"/>
                <a:cs typeface="Times New Roman"/>
              </a:rPr>
              <a:t>, H. and </a:t>
            </a:r>
            <a:r>
              <a:rPr lang="en-US" sz="1500" dirty="0" err="1">
                <a:latin typeface="Times New Roman"/>
                <a:cs typeface="Times New Roman"/>
              </a:rPr>
              <a:t>Kraiger</a:t>
            </a:r>
            <a:r>
              <a:rPr lang="en-US" sz="1500" dirty="0">
                <a:latin typeface="Times New Roman"/>
                <a:cs typeface="Times New Roman"/>
              </a:rPr>
              <a:t>, K. (2019). Benefits of training and development for individuals and teams, organizations, and society.</a:t>
            </a:r>
            <a:r>
              <a:rPr lang="en-US" sz="1500" dirty="0">
                <a:cs typeface="Calibri"/>
              </a:rPr>
              <a:t> </a:t>
            </a:r>
            <a:r>
              <a:rPr lang="en-US" sz="1500" i="1" dirty="0">
                <a:latin typeface="Times New Roman"/>
                <a:cs typeface="Times New Roman"/>
              </a:rPr>
              <a:t>Annual review of psychology</a:t>
            </a:r>
            <a:r>
              <a:rPr lang="en-US" sz="1500" dirty="0">
                <a:latin typeface="Times New Roman"/>
                <a:cs typeface="Times New Roman"/>
              </a:rPr>
              <a:t>,</a:t>
            </a:r>
            <a:r>
              <a:rPr lang="en-US" sz="1500" dirty="0">
                <a:cs typeface="Calibri"/>
              </a:rPr>
              <a:t> </a:t>
            </a:r>
            <a:r>
              <a:rPr lang="en-US" sz="1500" i="1" dirty="0">
                <a:latin typeface="Times New Roman"/>
                <a:cs typeface="Times New Roman"/>
              </a:rPr>
              <a:t>60</a:t>
            </a:r>
            <a:r>
              <a:rPr lang="en-US" sz="1500" dirty="0">
                <a:latin typeface="Times New Roman"/>
                <a:cs typeface="Times New Roman"/>
              </a:rPr>
              <a:t>, pp.451-474.</a:t>
            </a:r>
            <a:endParaRPr lang="en-US" sz="1500" dirty="0">
              <a:ea typeface="+mn-lt"/>
              <a:cs typeface="+mn-lt"/>
            </a:endParaRPr>
          </a:p>
          <a:p>
            <a:pPr>
              <a:spcBef>
                <a:spcPct val="0"/>
              </a:spcBef>
              <a:spcAft>
                <a:spcPct val="0"/>
              </a:spcAft>
            </a:pPr>
            <a:r>
              <a:rPr lang="en-US" sz="1500" dirty="0">
                <a:latin typeface="Times New Roman"/>
                <a:cs typeface="Times New Roman"/>
              </a:rPr>
              <a:t>Ahmad, A., </a:t>
            </a:r>
            <a:r>
              <a:rPr lang="en-US" sz="1500" dirty="0" err="1">
                <a:latin typeface="Times New Roman"/>
                <a:cs typeface="Times New Roman"/>
              </a:rPr>
              <a:t>Jehanzeb</a:t>
            </a:r>
            <a:r>
              <a:rPr lang="en-US" sz="1500" dirty="0">
                <a:latin typeface="Times New Roman"/>
                <a:cs typeface="Times New Roman"/>
              </a:rPr>
              <a:t>, K. and </a:t>
            </a:r>
            <a:r>
              <a:rPr lang="en-US" sz="1500" dirty="0" err="1">
                <a:latin typeface="Times New Roman"/>
                <a:cs typeface="Times New Roman"/>
              </a:rPr>
              <a:t>Alkelabi</a:t>
            </a:r>
            <a:r>
              <a:rPr lang="en-US" sz="1500" dirty="0">
                <a:latin typeface="Times New Roman"/>
                <a:cs typeface="Times New Roman"/>
              </a:rPr>
              <a:t>, S.A.H. (2014). Role of learning theories in training while training the trainers.</a:t>
            </a:r>
            <a:r>
              <a:rPr lang="en-US" sz="1500" dirty="0">
                <a:cs typeface="Calibri"/>
              </a:rPr>
              <a:t> </a:t>
            </a:r>
            <a:r>
              <a:rPr lang="en-US" sz="1500" i="1" dirty="0">
                <a:latin typeface="Times New Roman"/>
                <a:cs typeface="Times New Roman"/>
              </a:rPr>
              <a:t>International Journal of Academic Research in Business and Social Sciences</a:t>
            </a:r>
            <a:r>
              <a:rPr lang="en-US" sz="1500" dirty="0">
                <a:latin typeface="Times New Roman"/>
                <a:cs typeface="Times New Roman"/>
              </a:rPr>
              <a:t>,</a:t>
            </a:r>
            <a:r>
              <a:rPr lang="en-US" sz="1500" dirty="0">
                <a:cs typeface="Calibri"/>
              </a:rPr>
              <a:t> </a:t>
            </a:r>
            <a:r>
              <a:rPr lang="en-US" sz="1500" i="1" dirty="0">
                <a:latin typeface="Times New Roman"/>
                <a:cs typeface="Times New Roman"/>
              </a:rPr>
              <a:t>2</a:t>
            </a:r>
            <a:r>
              <a:rPr lang="en-US" sz="1500" dirty="0">
                <a:latin typeface="Times New Roman"/>
                <a:cs typeface="Times New Roman"/>
              </a:rPr>
              <a:t>(11), p.181.</a:t>
            </a:r>
            <a:endParaRPr lang="en-US" sz="1500" dirty="0">
              <a:ea typeface="+mn-lt"/>
              <a:cs typeface="+mn-lt"/>
            </a:endParaRPr>
          </a:p>
          <a:p>
            <a:pPr>
              <a:spcBef>
                <a:spcPct val="0"/>
              </a:spcBef>
              <a:spcAft>
                <a:spcPct val="0"/>
              </a:spcAft>
            </a:pPr>
            <a:r>
              <a:rPr lang="en-US" sz="1500" dirty="0">
                <a:latin typeface="Times New Roman"/>
                <a:cs typeface="Times New Roman"/>
              </a:rPr>
              <a:t>Campbell, J.P. (2016). Personnel training and development.</a:t>
            </a:r>
            <a:r>
              <a:rPr lang="en-US" sz="1500" dirty="0">
                <a:cs typeface="Calibri"/>
              </a:rPr>
              <a:t> </a:t>
            </a:r>
            <a:r>
              <a:rPr lang="en-US" sz="1500" i="1" dirty="0">
                <a:latin typeface="Times New Roman"/>
                <a:cs typeface="Times New Roman"/>
              </a:rPr>
              <a:t>Annual review of psychology</a:t>
            </a:r>
            <a:r>
              <a:rPr lang="en-US" sz="1500" dirty="0">
                <a:latin typeface="Times New Roman"/>
                <a:cs typeface="Times New Roman"/>
              </a:rPr>
              <a:t>,</a:t>
            </a:r>
            <a:r>
              <a:rPr lang="en-US" sz="1500" dirty="0">
                <a:cs typeface="Calibri"/>
              </a:rPr>
              <a:t> </a:t>
            </a:r>
            <a:r>
              <a:rPr lang="en-US" sz="1500" i="1" dirty="0">
                <a:latin typeface="Times New Roman"/>
                <a:cs typeface="Times New Roman"/>
              </a:rPr>
              <a:t>22</a:t>
            </a:r>
            <a:r>
              <a:rPr lang="en-US" sz="1500" dirty="0">
                <a:latin typeface="Times New Roman"/>
                <a:cs typeface="Times New Roman"/>
              </a:rPr>
              <a:t>(1), pp.565-602.</a:t>
            </a:r>
            <a:endParaRPr lang="en-US" sz="1500" dirty="0">
              <a:ea typeface="+mn-lt"/>
              <a:cs typeface="+mn-lt"/>
            </a:endParaRPr>
          </a:p>
          <a:p>
            <a:pPr>
              <a:spcBef>
                <a:spcPct val="0"/>
              </a:spcBef>
              <a:spcAft>
                <a:spcPct val="0"/>
              </a:spcAft>
            </a:pPr>
            <a:r>
              <a:rPr lang="en-US" sz="1500" dirty="0">
                <a:latin typeface="Times New Roman"/>
                <a:cs typeface="Times New Roman"/>
              </a:rPr>
              <a:t>Chowdhury, M.S. (2014). Human behavior in the context of training: An overview of the role of learning theories as applied to training and development.</a:t>
            </a:r>
            <a:r>
              <a:rPr lang="en-US" sz="1500" dirty="0">
                <a:cs typeface="Calibri"/>
              </a:rPr>
              <a:t> </a:t>
            </a:r>
            <a:r>
              <a:rPr lang="en-US" sz="1500" i="1" dirty="0">
                <a:latin typeface="Times New Roman"/>
                <a:cs typeface="Times New Roman"/>
              </a:rPr>
              <a:t>Journal of Knowledge management practice</a:t>
            </a:r>
            <a:r>
              <a:rPr lang="en-US" sz="1500" dirty="0">
                <a:latin typeface="Times New Roman"/>
                <a:cs typeface="Times New Roman"/>
              </a:rPr>
              <a:t>,</a:t>
            </a:r>
            <a:r>
              <a:rPr lang="en-US" sz="1500" dirty="0">
                <a:cs typeface="Calibri"/>
              </a:rPr>
              <a:t> </a:t>
            </a:r>
            <a:r>
              <a:rPr lang="en-US" sz="1500" i="1" dirty="0">
                <a:latin typeface="Times New Roman"/>
                <a:cs typeface="Times New Roman"/>
              </a:rPr>
              <a:t>7</a:t>
            </a:r>
            <a:r>
              <a:rPr lang="en-US" sz="1500" dirty="0">
                <a:latin typeface="Times New Roman"/>
                <a:cs typeface="Times New Roman"/>
              </a:rPr>
              <a:t>(2), pp.1-11.</a:t>
            </a:r>
            <a:endParaRPr lang="en-US" sz="1500" dirty="0">
              <a:ea typeface="+mn-lt"/>
              <a:cs typeface="+mn-lt"/>
            </a:endParaRPr>
          </a:p>
          <a:p>
            <a:pPr>
              <a:spcBef>
                <a:spcPct val="0"/>
              </a:spcBef>
              <a:spcAft>
                <a:spcPct val="0"/>
              </a:spcAft>
            </a:pPr>
            <a:r>
              <a:rPr lang="en-US" sz="1500" dirty="0">
                <a:latin typeface="Times New Roman"/>
                <a:cs typeface="Times New Roman"/>
              </a:rPr>
              <a:t>Khan, R.A.G., Khan, F.A. and Khan, M.A. (2021). Impact of training and development on organizational performance.</a:t>
            </a:r>
            <a:r>
              <a:rPr lang="en-US" sz="1500" dirty="0">
                <a:cs typeface="Calibri"/>
              </a:rPr>
              <a:t> </a:t>
            </a:r>
            <a:r>
              <a:rPr lang="en-US" sz="1500" i="1" dirty="0">
                <a:latin typeface="Times New Roman"/>
                <a:cs typeface="Times New Roman"/>
              </a:rPr>
              <a:t>Global journal of management and business research</a:t>
            </a:r>
            <a:r>
              <a:rPr lang="en-US" sz="1500" dirty="0">
                <a:latin typeface="Times New Roman"/>
                <a:cs typeface="Times New Roman"/>
              </a:rPr>
              <a:t>,</a:t>
            </a:r>
            <a:r>
              <a:rPr lang="en-US" sz="1500" dirty="0">
                <a:cs typeface="Calibri"/>
              </a:rPr>
              <a:t> </a:t>
            </a:r>
            <a:r>
              <a:rPr lang="en-US" sz="1500" i="1" dirty="0">
                <a:latin typeface="Times New Roman"/>
                <a:cs typeface="Times New Roman"/>
              </a:rPr>
              <a:t>11</a:t>
            </a:r>
            <a:r>
              <a:rPr lang="en-US" sz="1500" dirty="0">
                <a:latin typeface="Times New Roman"/>
                <a:cs typeface="Times New Roman"/>
              </a:rPr>
              <a:t>(7).</a:t>
            </a:r>
            <a:endParaRPr lang="en-US" sz="1500" dirty="0">
              <a:ea typeface="+mn-lt"/>
              <a:cs typeface="+mn-lt"/>
            </a:endParaRPr>
          </a:p>
          <a:p>
            <a:pPr>
              <a:spcBef>
                <a:spcPct val="0"/>
              </a:spcBef>
              <a:spcAft>
                <a:spcPct val="0"/>
              </a:spcAft>
            </a:pPr>
            <a:r>
              <a:rPr lang="en-US" sz="1500" dirty="0">
                <a:latin typeface="Times New Roman"/>
                <a:cs typeface="Times New Roman"/>
              </a:rPr>
              <a:t>Latham, G.P. (2018). Human resource training and development.</a:t>
            </a:r>
            <a:r>
              <a:rPr lang="en-US" sz="1500" dirty="0">
                <a:cs typeface="Calibri"/>
              </a:rPr>
              <a:t> </a:t>
            </a:r>
            <a:r>
              <a:rPr lang="en-US" sz="1500" i="1" dirty="0">
                <a:latin typeface="Times New Roman"/>
                <a:cs typeface="Times New Roman"/>
              </a:rPr>
              <a:t>Annual review of psychology</a:t>
            </a:r>
            <a:r>
              <a:rPr lang="en-US" sz="1500" dirty="0">
                <a:latin typeface="Times New Roman"/>
                <a:cs typeface="Times New Roman"/>
              </a:rPr>
              <a:t>,</a:t>
            </a:r>
            <a:r>
              <a:rPr lang="en-US" sz="1500" dirty="0">
                <a:cs typeface="Calibri"/>
              </a:rPr>
              <a:t> </a:t>
            </a:r>
            <a:r>
              <a:rPr lang="en-US" sz="1500" i="1" dirty="0">
                <a:latin typeface="Times New Roman"/>
                <a:cs typeface="Times New Roman"/>
              </a:rPr>
              <a:t>39</a:t>
            </a:r>
            <a:r>
              <a:rPr lang="en-US" sz="1500" dirty="0">
                <a:latin typeface="Times New Roman"/>
                <a:cs typeface="Times New Roman"/>
              </a:rPr>
              <a:t>(1), pp.545-582.</a:t>
            </a:r>
            <a:endParaRPr lang="en-US" sz="1500" dirty="0">
              <a:ea typeface="+mn-lt"/>
              <a:cs typeface="+mn-lt"/>
            </a:endParaRPr>
          </a:p>
          <a:p>
            <a:pPr>
              <a:spcBef>
                <a:spcPct val="0"/>
              </a:spcBef>
              <a:spcAft>
                <a:spcPct val="0"/>
              </a:spcAft>
            </a:pPr>
            <a:r>
              <a:rPr lang="en-US" sz="1500" dirty="0">
                <a:latin typeface="Times New Roman"/>
                <a:cs typeface="Times New Roman"/>
              </a:rPr>
              <a:t>Losey, M.R. (2017). Mastering the competencies of HR management.</a:t>
            </a:r>
            <a:r>
              <a:rPr lang="en-US" sz="1500" dirty="0">
                <a:cs typeface="Calibri"/>
              </a:rPr>
              <a:t> </a:t>
            </a:r>
            <a:r>
              <a:rPr lang="en-US" sz="1500" i="1" dirty="0">
                <a:latin typeface="Times New Roman"/>
                <a:cs typeface="Times New Roman"/>
              </a:rPr>
              <a:t>Human Resource Management: Published in Cooperation with the School of Business Administration, The University of Michigan and in alliance with the Society of Human Resources Management</a:t>
            </a:r>
            <a:r>
              <a:rPr lang="en-US" sz="1500" dirty="0">
                <a:latin typeface="Times New Roman"/>
                <a:cs typeface="Times New Roman"/>
              </a:rPr>
              <a:t>,</a:t>
            </a:r>
            <a:r>
              <a:rPr lang="en-US" sz="1500" dirty="0">
                <a:cs typeface="Calibri"/>
              </a:rPr>
              <a:t> </a:t>
            </a:r>
            <a:r>
              <a:rPr lang="en-US" sz="1500" i="1" dirty="0">
                <a:latin typeface="Times New Roman"/>
                <a:cs typeface="Times New Roman"/>
              </a:rPr>
              <a:t>38</a:t>
            </a:r>
            <a:r>
              <a:rPr lang="en-US" sz="1500" dirty="0">
                <a:latin typeface="Times New Roman"/>
                <a:cs typeface="Times New Roman"/>
              </a:rPr>
              <a:t>(2), pp.99-102.</a:t>
            </a:r>
            <a:endParaRPr lang="en-US" sz="1500" dirty="0">
              <a:ea typeface="+mn-lt"/>
              <a:cs typeface="+mn-lt"/>
            </a:endParaRPr>
          </a:p>
          <a:p>
            <a:pPr>
              <a:spcBef>
                <a:spcPct val="0"/>
              </a:spcBef>
              <a:spcAft>
                <a:spcPct val="0"/>
              </a:spcAft>
            </a:pPr>
            <a:r>
              <a:rPr lang="en-US" sz="1500" dirty="0">
                <a:latin typeface="Times New Roman"/>
                <a:cs typeface="Times New Roman"/>
              </a:rPr>
              <a:t>Salas, E., Tannenbaum, S.I., </a:t>
            </a:r>
            <a:r>
              <a:rPr lang="en-US" sz="1500" dirty="0" err="1">
                <a:latin typeface="Times New Roman"/>
                <a:cs typeface="Times New Roman"/>
              </a:rPr>
              <a:t>Kraiger</a:t>
            </a:r>
            <a:r>
              <a:rPr lang="en-US" sz="1500" dirty="0">
                <a:latin typeface="Times New Roman"/>
                <a:cs typeface="Times New Roman"/>
              </a:rPr>
              <a:t>, K. and Smith-Jentsch, K.A. (2018). The science of training and development in organizations: What matters in practice.</a:t>
            </a:r>
            <a:r>
              <a:rPr lang="en-US" sz="1500" dirty="0">
                <a:cs typeface="Calibri"/>
              </a:rPr>
              <a:t> </a:t>
            </a:r>
            <a:r>
              <a:rPr lang="en-US" sz="1500" i="1" dirty="0">
                <a:latin typeface="Times New Roman"/>
                <a:cs typeface="Times New Roman"/>
              </a:rPr>
              <a:t>Psychological science in the public interest</a:t>
            </a:r>
            <a:r>
              <a:rPr lang="en-US" sz="1500" dirty="0">
                <a:latin typeface="Times New Roman"/>
                <a:cs typeface="Times New Roman"/>
              </a:rPr>
              <a:t>,</a:t>
            </a:r>
            <a:r>
              <a:rPr lang="en-US" sz="1500" dirty="0">
                <a:cs typeface="Calibri"/>
              </a:rPr>
              <a:t> </a:t>
            </a:r>
            <a:r>
              <a:rPr lang="en-US" sz="1500" i="1" dirty="0">
                <a:latin typeface="Times New Roman"/>
                <a:cs typeface="Times New Roman"/>
              </a:rPr>
              <a:t>13</a:t>
            </a:r>
            <a:r>
              <a:rPr lang="en-US" sz="1500" dirty="0">
                <a:latin typeface="Times New Roman"/>
                <a:cs typeface="Times New Roman"/>
              </a:rPr>
              <a:t>(2), pp.74-101.</a:t>
            </a:r>
            <a:endParaRPr lang="en-US" sz="1500" dirty="0">
              <a:ea typeface="+mn-lt"/>
              <a:cs typeface="+mn-lt"/>
            </a:endParaRPr>
          </a:p>
          <a:p>
            <a:pPr>
              <a:spcBef>
                <a:spcPct val="0"/>
              </a:spcBef>
              <a:spcAft>
                <a:spcPct val="0"/>
              </a:spcAft>
            </a:pPr>
            <a:r>
              <a:rPr lang="en-US" sz="1500" dirty="0">
                <a:latin typeface="Times New Roman"/>
                <a:cs typeface="Times New Roman"/>
              </a:rPr>
              <a:t>Tyson, S. (2015). How HR knowledge contributes to </a:t>
            </a:r>
            <a:r>
              <a:rPr lang="en-US" sz="1500" dirty="0" err="1">
                <a:latin typeface="Times New Roman"/>
                <a:cs typeface="Times New Roman"/>
              </a:rPr>
              <a:t>organisational</a:t>
            </a:r>
            <a:r>
              <a:rPr lang="en-US" sz="1500" dirty="0">
                <a:latin typeface="Times New Roman"/>
                <a:cs typeface="Times New Roman"/>
              </a:rPr>
              <a:t> performance.</a:t>
            </a:r>
            <a:r>
              <a:rPr lang="en-US" sz="1500" dirty="0">
                <a:cs typeface="Calibri"/>
              </a:rPr>
              <a:t> </a:t>
            </a:r>
            <a:r>
              <a:rPr lang="en-US" sz="1500" i="1" dirty="0">
                <a:latin typeface="Times New Roman"/>
                <a:cs typeface="Times New Roman"/>
              </a:rPr>
              <a:t>Human Resource Management Journal</a:t>
            </a:r>
            <a:r>
              <a:rPr lang="en-US" sz="1500" dirty="0">
                <a:latin typeface="Times New Roman"/>
                <a:cs typeface="Times New Roman"/>
              </a:rPr>
              <a:t>,</a:t>
            </a:r>
            <a:r>
              <a:rPr lang="en-US" sz="1500" dirty="0">
                <a:cs typeface="Calibri"/>
              </a:rPr>
              <a:t> </a:t>
            </a:r>
            <a:r>
              <a:rPr lang="en-US" sz="1500" i="1" dirty="0">
                <a:latin typeface="Times New Roman"/>
                <a:cs typeface="Times New Roman"/>
              </a:rPr>
              <a:t>9</a:t>
            </a:r>
            <a:r>
              <a:rPr lang="en-US" sz="1500" dirty="0">
                <a:latin typeface="Times New Roman"/>
                <a:cs typeface="Times New Roman"/>
              </a:rPr>
              <a:t>(3), p.42.</a:t>
            </a:r>
            <a:endParaRPr lang="en-US" sz="1500" dirty="0">
              <a:ea typeface="+mn-lt"/>
              <a:cs typeface="+mn-lt"/>
            </a:endParaRPr>
          </a:p>
          <a:p>
            <a:pPr>
              <a:spcBef>
                <a:spcPct val="0"/>
              </a:spcBef>
              <a:spcAft>
                <a:spcPct val="0"/>
              </a:spcAft>
            </a:pPr>
            <a:r>
              <a:rPr lang="en-US" sz="1500" dirty="0">
                <a:latin typeface="Times New Roman"/>
                <a:cs typeface="Times New Roman"/>
              </a:rPr>
              <a:t>Weinberger</a:t>
            </a:r>
            <a:r>
              <a:rPr lang="en-US" sz="1500" dirty="0">
                <a:latin typeface="Cambria Math"/>
                <a:ea typeface="Cambria Math"/>
              </a:rPr>
              <a:t>∗</a:t>
            </a:r>
            <a:r>
              <a:rPr lang="en-US" sz="1500" dirty="0">
                <a:latin typeface="Times New Roman"/>
                <a:cs typeface="Times New Roman"/>
              </a:rPr>
              <a:t>, L.A. (2018). Commonly held theories of human resource development.</a:t>
            </a:r>
            <a:r>
              <a:rPr lang="en-US" sz="1500" dirty="0">
                <a:cs typeface="Calibri"/>
              </a:rPr>
              <a:t> </a:t>
            </a:r>
            <a:r>
              <a:rPr lang="en-US" sz="1500" i="1" dirty="0">
                <a:latin typeface="Times New Roman"/>
                <a:cs typeface="Times New Roman"/>
              </a:rPr>
              <a:t>Human Resource Development International</a:t>
            </a:r>
            <a:r>
              <a:rPr lang="en-US" sz="1500" dirty="0">
                <a:latin typeface="Times New Roman"/>
                <a:cs typeface="Times New Roman"/>
              </a:rPr>
              <a:t>,</a:t>
            </a:r>
            <a:r>
              <a:rPr lang="en-US" sz="1500" dirty="0">
                <a:cs typeface="Calibri"/>
              </a:rPr>
              <a:t> </a:t>
            </a:r>
            <a:r>
              <a:rPr lang="en-US" sz="1500" i="1" dirty="0">
                <a:latin typeface="Times New Roman"/>
                <a:cs typeface="Times New Roman"/>
              </a:rPr>
              <a:t>1</a:t>
            </a:r>
            <a:r>
              <a:rPr lang="en-US" sz="1500" dirty="0">
                <a:latin typeface="Times New Roman"/>
                <a:cs typeface="Times New Roman"/>
              </a:rPr>
              <a:t>(1), pp.75-93.</a:t>
            </a:r>
            <a:endParaRPr lang="en-US" sz="1500" dirty="0">
              <a:ea typeface="+mn-lt"/>
              <a:cs typeface="+mn-lt"/>
            </a:endParaRPr>
          </a:p>
          <a:p>
            <a:pPr>
              <a:spcBef>
                <a:spcPct val="0"/>
              </a:spcBef>
              <a:spcAft>
                <a:spcPct val="0"/>
              </a:spcAft>
            </a:pPr>
            <a:r>
              <a:rPr lang="en-US" sz="1500" dirty="0">
                <a:ea typeface="+mn-lt"/>
                <a:cs typeface="+mn-lt"/>
                <a:hlinkClick r:id="rId2"/>
              </a:rPr>
              <a:t>HSBC Mission Statement Analysis (mission-statement.com)</a:t>
            </a:r>
            <a:endParaRPr lang="en-US" sz="1500" dirty="0">
              <a:latin typeface="Times New Roman"/>
              <a:ea typeface="+mn-lt"/>
              <a:cs typeface="Times New Roman"/>
            </a:endParaRPr>
          </a:p>
          <a:p>
            <a:pPr>
              <a:spcBef>
                <a:spcPct val="0"/>
              </a:spcBef>
              <a:spcAft>
                <a:spcPct val="0"/>
              </a:spcAft>
            </a:pPr>
            <a:r>
              <a:rPr lang="en-US" sz="1500" dirty="0">
                <a:ea typeface="+mn-lt"/>
                <a:cs typeface="+mn-lt"/>
                <a:hlinkClick r:id="rId3"/>
              </a:rPr>
              <a:t>HSBC - Wikipedia</a:t>
            </a:r>
            <a:endParaRPr lang="en-US" sz="1500" dirty="0">
              <a:cs typeface="Calibri"/>
            </a:endParaRPr>
          </a:p>
          <a:p>
            <a:pPr>
              <a:spcBef>
                <a:spcPct val="0"/>
              </a:spcBef>
              <a:spcAft>
                <a:spcPct val="0"/>
              </a:spcAft>
            </a:pPr>
            <a:endParaRPr lang="en-US" sz="1500">
              <a:cs typeface="Calibri"/>
            </a:endParaRPr>
          </a:p>
          <a:p>
            <a:endParaRPr lang="en-GB" sz="1500">
              <a:cs typeface="Calibri"/>
            </a:endParaRPr>
          </a:p>
        </p:txBody>
      </p:sp>
    </p:spTree>
    <p:extLst>
      <p:ext uri="{BB962C8B-B14F-4D97-AF65-F5344CB8AC3E}">
        <p14:creationId xmlns:p14="http://schemas.microsoft.com/office/powerpoint/2010/main" val="2929395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8D4D4FBE-4BD9-469D-A90B-7D765A24EB50}"/>
              </a:ext>
            </a:extLst>
          </p:cNvPr>
          <p:cNvPicPr>
            <a:picLocks noChangeAspect="1"/>
          </p:cNvPicPr>
          <p:nvPr/>
        </p:nvPicPr>
        <p:blipFill>
          <a:blip r:embed="rId2"/>
          <a:stretch>
            <a:fillRect/>
          </a:stretch>
        </p:blipFill>
        <p:spPr>
          <a:xfrm>
            <a:off x="7732437" y="643467"/>
            <a:ext cx="2506979" cy="5571066"/>
          </a:xfrm>
          <a:prstGeom prst="rect">
            <a:avLst/>
          </a:prstGeom>
        </p:spPr>
      </p:pic>
      <p:sp>
        <p:nvSpPr>
          <p:cNvPr id="9"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8413F0C4-EE66-4212-8954-28750760165C}"/>
              </a:ext>
            </a:extLst>
          </p:cNvPr>
          <p:cNvPicPr>
            <a:picLocks noChangeAspect="1"/>
          </p:cNvPicPr>
          <p:nvPr/>
        </p:nvPicPr>
        <p:blipFill>
          <a:blip r:embed="rId3"/>
          <a:stretch>
            <a:fillRect/>
          </a:stretch>
        </p:blipFill>
        <p:spPr>
          <a:xfrm>
            <a:off x="1952582" y="643467"/>
            <a:ext cx="2506979" cy="5571066"/>
          </a:xfrm>
          <a:prstGeom prst="rect">
            <a:avLst/>
          </a:prstGeom>
        </p:spPr>
      </p:pic>
    </p:spTree>
    <p:extLst>
      <p:ext uri="{BB962C8B-B14F-4D97-AF65-F5344CB8AC3E}">
        <p14:creationId xmlns:p14="http://schemas.microsoft.com/office/powerpoint/2010/main" val="299927353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office theme</vt:lpstr>
      <vt:lpstr>Flow</vt:lpstr>
      <vt:lpstr>Developing Relationship in Workplace </vt:lpstr>
      <vt:lpstr>Introduction  </vt:lpstr>
      <vt:lpstr>Introduction </vt:lpstr>
      <vt:lpstr>Knowledge, skills, and behaviors required as HR professionals  </vt:lpstr>
      <vt:lpstr>Knowledge, skills, and behaviors required as HR professionals  </vt:lpstr>
      <vt:lpstr>Knowledge, skills, and behaviors required as HR professionals  </vt:lpstr>
      <vt:lpstr>Training and Development needs for an HR officer at HSBC bank</vt:lpstr>
      <vt:lpstr>Training and development</vt:lpstr>
      <vt:lpstr>Benefits of Training to me as a HR officer </vt:lpstr>
      <vt:lpstr>Benefits of Training to HSBC</vt:lpstr>
      <vt:lpstr>PowerPoint Presentation</vt:lpstr>
      <vt:lpstr>List of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502</cp:revision>
  <dcterms:created xsi:type="dcterms:W3CDTF">2021-11-18T10:07:27Z</dcterms:created>
  <dcterms:modified xsi:type="dcterms:W3CDTF">2021-11-25T11:44:36Z</dcterms:modified>
</cp:coreProperties>
</file>