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7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nia palomino" userId="48dd820068cd8315" providerId="LiveId" clId="{E19DA22E-E226-4111-88E1-EEEF82FCFA8E}"/>
    <pc:docChg chg="delSld modSld">
      <pc:chgData name="Tania palomino" userId="48dd820068cd8315" providerId="LiveId" clId="{E19DA22E-E226-4111-88E1-EEEF82FCFA8E}" dt="2023-04-24T12:55:35.504" v="149" actId="20577"/>
      <pc:docMkLst>
        <pc:docMk/>
      </pc:docMkLst>
      <pc:sldChg chg="modSp mod">
        <pc:chgData name="Tania palomino" userId="48dd820068cd8315" providerId="LiveId" clId="{E19DA22E-E226-4111-88E1-EEEF82FCFA8E}" dt="2023-04-24T12:55:35.504" v="149" actId="20577"/>
        <pc:sldMkLst>
          <pc:docMk/>
          <pc:sldMk cId="4104058372" sldId="256"/>
        </pc:sldMkLst>
        <pc:spChg chg="mod">
          <ac:chgData name="Tania palomino" userId="48dd820068cd8315" providerId="LiveId" clId="{E19DA22E-E226-4111-88E1-EEEF82FCFA8E}" dt="2023-04-24T12:55:35.504" v="149" actId="20577"/>
          <ac:spMkLst>
            <pc:docMk/>
            <pc:sldMk cId="4104058372" sldId="256"/>
            <ac:spMk id="3" creationId="{0BF039B3-0304-78D7-3102-9D66ECB891EF}"/>
          </ac:spMkLst>
        </pc:spChg>
        <pc:spChg chg="mod">
          <ac:chgData name="Tania palomino" userId="48dd820068cd8315" providerId="LiveId" clId="{E19DA22E-E226-4111-88E1-EEEF82FCFA8E}" dt="2023-04-24T11:43:55.109" v="127" actId="20577"/>
          <ac:spMkLst>
            <pc:docMk/>
            <pc:sldMk cId="4104058372" sldId="256"/>
            <ac:spMk id="7" creationId="{6F6FA86C-8D6A-4B60-79DD-CC0B53DDF571}"/>
          </ac:spMkLst>
        </pc:spChg>
      </pc:sldChg>
      <pc:sldChg chg="del">
        <pc:chgData name="Tania palomino" userId="48dd820068cd8315" providerId="LiveId" clId="{E19DA22E-E226-4111-88E1-EEEF82FCFA8E}" dt="2023-04-24T11:43:13.849" v="76" actId="2696"/>
        <pc:sldMkLst>
          <pc:docMk/>
          <pc:sldMk cId="3314747132" sldId="25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B0D62-793C-E223-F4BC-7CA6E5034A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1E2582-4CB7-38C8-0AF4-ECE6B4E138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04EBB3-3660-481D-CC25-B1A3EF3A4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691A4-A7CD-4026-9F2E-D8F52EE8F5F5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56AF6-ADE3-F97F-4BBA-3E193291C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37D1CA-3274-6177-365D-68B493756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92C37-8F44-4981-B3A2-15D835EC5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458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AF21B-9DB5-FFA1-28C9-70AE04364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E75A0-5D07-465F-4E0B-0EA3E4213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B2CF6F-C522-DF31-90DD-C3F9E1EDFA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691A4-A7CD-4026-9F2E-D8F52EE8F5F5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722E7E-A819-1E16-3021-DCD16BC2A5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2DA369-0484-C81F-B05A-DA6D2D77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92C37-8F44-4981-B3A2-15D835EC5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549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1E19D-59F2-EEDD-FCBF-57837D325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475EDC-EAB9-AB88-E0D1-5D792B582F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1BE8B1-2601-A292-91D8-F27861502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691A4-A7CD-4026-9F2E-D8F52EE8F5F5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585D0E-8FF0-5861-E2D1-D6FD7F0BA3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E872DD-73CD-E498-5188-375C8C460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92C37-8F44-4981-B3A2-15D835EC5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194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C50DC-48CC-CFC9-1DD5-7A0504338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4B77A-E040-C972-2FF3-B2A868445C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7947D9-ED7C-76E4-229D-F9CA9BEFEA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1F2A00-7858-711A-706C-4EF580C7F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691A4-A7CD-4026-9F2E-D8F52EE8F5F5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92EBD9-337B-63DA-9B1F-400B697B24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BC4587-608A-148A-6A94-16EBDBDE5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92C37-8F44-4981-B3A2-15D835EC5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5493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F4DB5-6CA6-EF71-0F4E-82A78E2B4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A225E9-8CF9-7209-C21C-30FB79AAAC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76C029-509E-4E87-D6D9-16733FFDCB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2AC0EB-162B-B7B3-4932-7117A6CA88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DE66DD-CE72-712D-2DE4-916C0B9885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596D2-8534-B787-6478-1E046D54F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691A4-A7CD-4026-9F2E-D8F52EE8F5F5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F21F8D-038A-1CA7-D8B8-9F00FB886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E2B9F7-66E8-9B27-B5E4-9770126F1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92C37-8F44-4981-B3A2-15D835EC5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687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72E1D-C911-9DCD-78C4-6E6D8AC8F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7446B0-7607-17DD-3866-541E273C1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691A4-A7CD-4026-9F2E-D8F52EE8F5F5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5EC20B-4581-321A-31E6-288531577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378F81-EC91-13ED-009F-332CF7EBA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92C37-8F44-4981-B3A2-15D835EC5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689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6CC92A-FD0E-56F0-98F5-7D8833EA7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691A4-A7CD-4026-9F2E-D8F52EE8F5F5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99A260-934A-BC3A-33A0-633F34063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C725E3-4D8D-DDA1-8970-1D7A7521A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92C37-8F44-4981-B3A2-15D835EC5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704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850D1-22A0-144E-5AF0-ECCBFC75E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6DF78-8E7D-794F-F477-ACE3044EAB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5F7049-20B3-704E-6880-6E1409D10E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4EB7FF-7201-41C5-7593-7231CC351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691A4-A7CD-4026-9F2E-D8F52EE8F5F5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6A9059-5D72-179F-1E18-0F3B0CC0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A627DB-F920-7089-D7BC-0BAAF9E60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92C37-8F44-4981-B3A2-15D835EC5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834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8DA2B-46DC-92E7-EEAA-FD90F3273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C65E7C-4A7E-DD38-BA5A-F76EBCBBEC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ABE5A9-EBFB-4E6C-4C5D-0DCAC4BABD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59EDE2-05B0-34BC-25B8-82F4DC7C1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691A4-A7CD-4026-9F2E-D8F52EE8F5F5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0097FE-7AAE-02CC-7F0D-B3E352779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D93EB4-6285-4231-1CF7-5A8C5208B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92C37-8F44-4981-B3A2-15D835EC5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606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C5A64-CD95-3552-0CED-5F8CB6A07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AF4CD6-2065-CEC5-B9FB-0492AF7037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0523F-0324-3A3A-960A-1CC303FCD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691A4-A7CD-4026-9F2E-D8F52EE8F5F5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09DFCB-CEC6-E006-9B0A-F7736B66A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9C70E1-3D24-D032-6177-5D4566EE6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92C37-8F44-4981-B3A2-15D835EC5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019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EBAFB1-AC66-DF30-3E5F-26107A3631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5482CA-F762-23AE-C12A-CA477FBA38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E70AD-0E96-A111-EBF1-B2C18C617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691A4-A7CD-4026-9F2E-D8F52EE8F5F5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94A396-3E67-B444-1935-EFD581CAB3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6770AB-D670-CB71-2A17-86790E835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92C37-8F44-4981-B3A2-15D835EC5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076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63DD27A-90AA-CFE7-76B5-6D6456EA5F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C0CDE4-1C9C-6D42-E64A-631474F27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44EBF4-270F-B39D-CBAB-3A2C36A0BF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1691A4-A7CD-4026-9F2E-D8F52EE8F5F5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73B8F1-C3DF-B5A5-1224-96506268EF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CDB82A-D985-7EC6-81D8-28114E12A8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B92C37-8F44-4981-B3A2-15D835EC5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257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grass, ball&#10;&#10;Description automatically generated">
            <a:extLst>
              <a:ext uri="{FF2B5EF4-FFF2-40B4-BE49-F238E27FC236}">
                <a16:creationId xmlns:a16="http://schemas.microsoft.com/office/drawing/2014/main" id="{0915A193-9D6E-2FB9-C80C-29A02A356F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"/>
          <a:stretch/>
        </p:blipFill>
        <p:spPr>
          <a:xfrm>
            <a:off x="0" y="-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AF22B17-3C04-C516-50CD-6A1F4D4CB7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2120" y="-209786"/>
            <a:ext cx="5345430" cy="204263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6600" b="1" dirty="0">
                <a:solidFill>
                  <a:srgbClr val="FFFFFF"/>
                </a:solidFill>
                <a:latin typeface="+mn-lt"/>
              </a:rPr>
              <a:t>RISKS</a:t>
            </a:r>
            <a:r>
              <a:rPr lang="en-US" sz="6600" dirty="0">
                <a:solidFill>
                  <a:srgbClr val="FFFFFF"/>
                </a:solidFill>
              </a:rPr>
              <a:t> </a:t>
            </a:r>
            <a:br>
              <a:rPr lang="en-US" sz="4400" dirty="0">
                <a:solidFill>
                  <a:srgbClr val="FFFFFF"/>
                </a:solidFill>
              </a:rPr>
            </a:br>
            <a:endParaRPr lang="en-US" sz="44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F039B3-0304-78D7-3102-9D66ECB891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2461" y="1158372"/>
            <a:ext cx="10515600" cy="6663690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 algn="l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600" kern="100" dirty="0">
                <a:solidFill>
                  <a:srgbClr val="FFFF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Terrorism attack </a:t>
            </a:r>
          </a:p>
          <a:p>
            <a:pPr marL="457200" indent="-457200" algn="l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600" kern="100">
                <a:solidFill>
                  <a:srgbClr val="FFFF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Waste Management</a:t>
            </a:r>
            <a:endParaRPr lang="en-GB" sz="3600" kern="100" dirty="0">
              <a:solidFill>
                <a:srgbClr val="FFFFFF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l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600" kern="100" dirty="0">
                <a:solidFill>
                  <a:srgbClr val="FFFF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Financial Impact </a:t>
            </a:r>
          </a:p>
          <a:p>
            <a:pPr marL="457200" indent="-457200" algn="l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600" kern="100" dirty="0">
                <a:solidFill>
                  <a:srgbClr val="FFFF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Negative community image</a:t>
            </a:r>
          </a:p>
          <a:p>
            <a:pPr marL="457200" indent="-457200" algn="l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600" kern="100" dirty="0">
                <a:solidFill>
                  <a:srgbClr val="FFFF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Noise </a:t>
            </a:r>
            <a:r>
              <a:rPr lang="en-GB" sz="3600" kern="100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pollution </a:t>
            </a:r>
            <a:endParaRPr lang="en-GB" sz="3600" kern="100" dirty="0">
              <a:solidFill>
                <a:srgbClr val="FFFFFF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600" kern="1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Traffic congestion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600" kern="1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Damage to reputation</a:t>
            </a:r>
            <a:endParaRPr lang="en-GB" sz="3600" kern="1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500" dirty="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6FA86C-8D6A-4B60-79DD-CC0B53DDF571}"/>
              </a:ext>
            </a:extLst>
          </p:cNvPr>
          <p:cNvSpPr txBox="1"/>
          <p:nvPr/>
        </p:nvSpPr>
        <p:spPr>
          <a:xfrm>
            <a:off x="6303201" y="1158372"/>
            <a:ext cx="7372360" cy="60805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s-ES" sz="3600" dirty="0">
                <a:solidFill>
                  <a:schemeClr val="bg1"/>
                </a:solidFill>
              </a:rPr>
              <a:t>Criminal activity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600" kern="100" dirty="0">
                <a:solidFill>
                  <a:schemeClr val="bg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Overcrowding </a:t>
            </a:r>
            <a:r>
              <a:rPr lang="en-GB" sz="3600" kern="1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600" kern="100" dirty="0">
                <a:solidFill>
                  <a:schemeClr val="bg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Health and Safety </a:t>
            </a:r>
            <a:r>
              <a:rPr lang="en-GB" sz="3600" kern="1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600" kern="100" dirty="0">
                <a:solidFill>
                  <a:schemeClr val="bg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en-GB" sz="3600" kern="1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ire hazards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600" kern="1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Transport 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600" kern="1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Weather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600" kern="1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Housing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3600" kern="100" dirty="0">
              <a:solidFill>
                <a:schemeClr val="bg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3600" kern="100" dirty="0">
              <a:solidFill>
                <a:schemeClr val="bg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40583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29</Words>
  <Application>Microsoft Office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RISKS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Tania palomino</dc:creator>
  <cp:lastModifiedBy>Tania palomino</cp:lastModifiedBy>
  <cp:revision>1</cp:revision>
  <dcterms:created xsi:type="dcterms:W3CDTF">2023-04-19T10:34:26Z</dcterms:created>
  <dcterms:modified xsi:type="dcterms:W3CDTF">2023-04-24T12:55:46Z</dcterms:modified>
</cp:coreProperties>
</file>