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7105650" cy="10236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p:scale>
          <a:sx n="70" d="100"/>
          <a:sy n="70" d="100"/>
        </p:scale>
        <p:origin x="1123" y="2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sod Karim" userId="c0d2220f37b07675" providerId="LiveId" clId="{E059A02E-4268-4228-92A4-5185967DF0A3}"/>
    <pc:docChg chg="delSld">
      <pc:chgData name="Masod Karim" userId="c0d2220f37b07675" providerId="LiveId" clId="{E059A02E-4268-4228-92A4-5185967DF0A3}" dt="2025-10-22T10:23:51.569" v="0" actId="47"/>
      <pc:docMkLst>
        <pc:docMk/>
      </pc:docMkLst>
      <pc:sldChg chg="del">
        <pc:chgData name="Masod Karim" userId="c0d2220f37b07675" providerId="LiveId" clId="{E059A02E-4268-4228-92A4-5185967DF0A3}" dt="2025-10-22T10:23:51.569" v="0" actId="47"/>
        <pc:sldMkLst>
          <pc:docMk/>
          <pc:sldMk cId="3371674001" sldId="25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B19FA-68AA-85B9-90FF-B521241B5D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E6E79B9-EE98-DA87-DCDF-00EC28A69C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EE6E3C-07E3-FFA2-BAE4-D16276FAABA3}"/>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5" name="Footer Placeholder 4">
            <a:extLst>
              <a:ext uri="{FF2B5EF4-FFF2-40B4-BE49-F238E27FC236}">
                <a16:creationId xmlns:a16="http://schemas.microsoft.com/office/drawing/2014/main" id="{7204E92D-42C3-C35A-CB45-C3D50016BFB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5D15A29-C0DC-C5F5-506E-0E92ED89DCFF}"/>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85309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47578-BA8B-5EBD-729E-5D36C293D4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B41714-8E40-F4C9-D0A1-B9928E8DE19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C5BE29-A866-DBCA-02A4-CC46027B3123}"/>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5" name="Footer Placeholder 4">
            <a:extLst>
              <a:ext uri="{FF2B5EF4-FFF2-40B4-BE49-F238E27FC236}">
                <a16:creationId xmlns:a16="http://schemas.microsoft.com/office/drawing/2014/main" id="{07DCBB18-5DF7-EE00-ACCB-533A39D9177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F2ACFAA-ADD2-B5D1-5EB0-AF8BC0F1F432}"/>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3055082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71402-5EBE-F6EB-15DF-1F239D5DEDA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843C09-F048-3E26-7A84-C0E6EEDC97B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5874E-D13E-F697-D4CB-1BC806D40DBC}"/>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5" name="Footer Placeholder 4">
            <a:extLst>
              <a:ext uri="{FF2B5EF4-FFF2-40B4-BE49-F238E27FC236}">
                <a16:creationId xmlns:a16="http://schemas.microsoft.com/office/drawing/2014/main" id="{8F71747B-F7EC-707F-0100-C1DB7063379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AD4BB47-6D03-7D6A-6A9D-864EE7C65F42}"/>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440090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08ED2-F95C-B3D2-0F60-7A0BB03A6F0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A591A0-A1DC-BA03-56D6-32FE0FB7C7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D46C1D5-630C-D3F1-DB96-9774F9C7B56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AD58D0-7BB6-B517-113F-95DA5F52967D}"/>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6" name="Footer Placeholder 5">
            <a:extLst>
              <a:ext uri="{FF2B5EF4-FFF2-40B4-BE49-F238E27FC236}">
                <a16:creationId xmlns:a16="http://schemas.microsoft.com/office/drawing/2014/main" id="{3683C78D-6391-D239-742E-6EFFE48B3CC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C6F15FE-5CCF-9EAA-B860-3220B1987A3F}"/>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666365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2FD69-E9EA-9271-9193-CE255325D56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2C34B66-21E3-1DAD-C0DC-FEB90BF999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4370AF-1A96-CA31-84D6-BB45EFF87A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1FB19A8-80C2-775D-EA60-71BC2B52E8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23BC07-0E72-2479-FD9B-F1C0832186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1460C2-603A-982A-A630-CA89FE001312}"/>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8" name="Footer Placeholder 7">
            <a:extLst>
              <a:ext uri="{FF2B5EF4-FFF2-40B4-BE49-F238E27FC236}">
                <a16:creationId xmlns:a16="http://schemas.microsoft.com/office/drawing/2014/main" id="{6E69739C-2C83-3594-BAB3-6CCA6649DC37}"/>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E28ED450-F1B7-3861-EFB4-7D0092B23C4A}"/>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2970924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71A74-F1BF-15B1-F86E-CBECD4F2EE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9D2359E-CB3D-C063-4257-C2E7D90E0B8F}"/>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4" name="Footer Placeholder 3">
            <a:extLst>
              <a:ext uri="{FF2B5EF4-FFF2-40B4-BE49-F238E27FC236}">
                <a16:creationId xmlns:a16="http://schemas.microsoft.com/office/drawing/2014/main" id="{E7A55B4C-DE88-3F74-8E9C-EAF90B3ABC3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3348929-2A6C-DAE0-7C33-8B88E5E7076A}"/>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1580899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77FF44-4779-711A-AA36-CC03A178B8E1}"/>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3" name="Footer Placeholder 2">
            <a:extLst>
              <a:ext uri="{FF2B5EF4-FFF2-40B4-BE49-F238E27FC236}">
                <a16:creationId xmlns:a16="http://schemas.microsoft.com/office/drawing/2014/main" id="{15AB4CD9-0489-3EF2-1AA9-7BF2F4FDF12E}"/>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D7868CA4-1C42-3249-3BA4-A90B1EBD401B}"/>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2763584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C0F06-6F95-4DB2-A7FB-0F3FC86267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24C71A-23EF-F908-9546-DB464428C6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6B7AACB-9EA2-2072-C079-32B5E53E8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7FC5F3-AF2E-43F5-9E50-3A4FD19B0E9D}"/>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6" name="Footer Placeholder 5">
            <a:extLst>
              <a:ext uri="{FF2B5EF4-FFF2-40B4-BE49-F238E27FC236}">
                <a16:creationId xmlns:a16="http://schemas.microsoft.com/office/drawing/2014/main" id="{04CE0BEF-4276-38A5-D44C-4A6C3AA680B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A232138-23CE-1C3E-0C4E-9AABAB9B8165}"/>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2240134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0DE2D-CE03-B775-1A7F-AD6CB8CF61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A7E87DB-02A1-51E7-787F-7B523B4840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BD77DBBC-8BBF-5E3D-6C61-64EEB62526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D1470-189B-894F-DFFB-3CAAFFC0BEF9}"/>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6" name="Footer Placeholder 5">
            <a:extLst>
              <a:ext uri="{FF2B5EF4-FFF2-40B4-BE49-F238E27FC236}">
                <a16:creationId xmlns:a16="http://schemas.microsoft.com/office/drawing/2014/main" id="{1EED5494-C5DD-4F95-9050-9B00F9334784}"/>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98F13F8-E409-291B-4EAB-C0B0EE43A8C0}"/>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414952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CD081-00F2-04B7-6E56-23C228475BC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AB42CE-E8D0-3E88-B69C-1FEFBE5C36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9A60A0-0258-C82E-9C40-8A8A044A3797}"/>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5" name="Footer Placeholder 4">
            <a:extLst>
              <a:ext uri="{FF2B5EF4-FFF2-40B4-BE49-F238E27FC236}">
                <a16:creationId xmlns:a16="http://schemas.microsoft.com/office/drawing/2014/main" id="{746CC6AF-A344-BA9E-55FA-4BE61990E37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10D36F0-99AC-4302-3177-AD00657800B7}"/>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436240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65A997-EDB3-9D8B-135E-724CA12C27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8AA49-2809-84CA-1946-8058F8591CD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D6D52B-A13E-466B-215C-F9C94539E213}"/>
              </a:ext>
            </a:extLst>
          </p:cNvPr>
          <p:cNvSpPr>
            <a:spLocks noGrp="1"/>
          </p:cNvSpPr>
          <p:nvPr>
            <p:ph type="dt" sz="half" idx="10"/>
          </p:nvPr>
        </p:nvSpPr>
        <p:spPr/>
        <p:txBody>
          <a:bodyPr/>
          <a:lstStyle/>
          <a:p>
            <a:fld id="{1AC48F7F-0F2B-438F-B54D-75A746AE5702}" type="datetimeFigureOut">
              <a:rPr lang="en-GB" smtClean="0"/>
              <a:t>22/10/2025</a:t>
            </a:fld>
            <a:endParaRPr lang="en-GB" dirty="0"/>
          </a:p>
        </p:txBody>
      </p:sp>
      <p:sp>
        <p:nvSpPr>
          <p:cNvPr id="5" name="Footer Placeholder 4">
            <a:extLst>
              <a:ext uri="{FF2B5EF4-FFF2-40B4-BE49-F238E27FC236}">
                <a16:creationId xmlns:a16="http://schemas.microsoft.com/office/drawing/2014/main" id="{DB69B2D0-1965-66EF-F0B4-8FC843AB169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F8B00C8-F5EC-9477-ACAD-922DC5AC8F30}"/>
              </a:ext>
            </a:extLst>
          </p:cNvPr>
          <p:cNvSpPr>
            <a:spLocks noGrp="1"/>
          </p:cNvSpPr>
          <p:nvPr>
            <p:ph type="sldNum" sz="quarter" idx="12"/>
          </p:nvPr>
        </p:nvSpPr>
        <p:spPr/>
        <p:txBody>
          <a:bodyPr/>
          <a:lstStyle/>
          <a:p>
            <a:fld id="{5A741203-C1AD-4364-9812-DC15DEAD7F01}" type="slidenum">
              <a:rPr lang="en-GB" smtClean="0"/>
              <a:t>‹#›</a:t>
            </a:fld>
            <a:endParaRPr lang="en-GB" dirty="0"/>
          </a:p>
        </p:txBody>
      </p:sp>
    </p:spTree>
    <p:extLst>
      <p:ext uri="{BB962C8B-B14F-4D97-AF65-F5344CB8AC3E}">
        <p14:creationId xmlns:p14="http://schemas.microsoft.com/office/powerpoint/2010/main" val="575706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89A34C5-3E3B-B310-BE44-9BC4B4EEF6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F2FF1C-2B8E-BCEE-D032-4FE8865EFC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79490A-EDBA-20EF-CD5E-F2EF17C6C5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AC48F7F-0F2B-438F-B54D-75A746AE5702}" type="datetimeFigureOut">
              <a:rPr lang="en-GB" smtClean="0"/>
              <a:t>22/10/2025</a:t>
            </a:fld>
            <a:endParaRPr lang="en-GB" dirty="0"/>
          </a:p>
        </p:txBody>
      </p:sp>
      <p:sp>
        <p:nvSpPr>
          <p:cNvPr id="5" name="Footer Placeholder 4">
            <a:extLst>
              <a:ext uri="{FF2B5EF4-FFF2-40B4-BE49-F238E27FC236}">
                <a16:creationId xmlns:a16="http://schemas.microsoft.com/office/drawing/2014/main" id="{F43C9D55-80C3-F4F1-091B-59D399D4C1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A82A056A-47C0-5FB0-CDCB-D542F45F96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A741203-C1AD-4364-9812-DC15DEAD7F01}" type="slidenum">
              <a:rPr lang="en-GB" smtClean="0"/>
              <a:t>‹#›</a:t>
            </a:fld>
            <a:endParaRPr lang="en-GB" dirty="0"/>
          </a:p>
        </p:txBody>
      </p:sp>
    </p:spTree>
    <p:extLst>
      <p:ext uri="{BB962C8B-B14F-4D97-AF65-F5344CB8AC3E}">
        <p14:creationId xmlns:p14="http://schemas.microsoft.com/office/powerpoint/2010/main" val="1624286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4310CF6-5C88-3F2D-0159-635A71B6B188}"/>
              </a:ext>
            </a:extLst>
          </p:cNvPr>
          <p:cNvSpPr/>
          <p:nvPr/>
        </p:nvSpPr>
        <p:spPr>
          <a:xfrm>
            <a:off x="236537" y="1215681"/>
            <a:ext cx="2476654" cy="872311"/>
          </a:xfrm>
          <a:prstGeom prst="roundRect">
            <a:avLst/>
          </a:prstGeom>
          <a:solidFill>
            <a:schemeClr val="accent2">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C26863B5-4C79-C8DF-E5CB-EC1073ABB7BA}"/>
              </a:ext>
            </a:extLst>
          </p:cNvPr>
          <p:cNvPicPr>
            <a:picLocks noChangeAspect="1"/>
          </p:cNvPicPr>
          <p:nvPr/>
        </p:nvPicPr>
        <p:blipFill>
          <a:blip r:embed="rId2"/>
          <a:stretch>
            <a:fillRect/>
          </a:stretch>
        </p:blipFill>
        <p:spPr>
          <a:xfrm>
            <a:off x="10206872" y="266265"/>
            <a:ext cx="1677314" cy="1530262"/>
          </a:xfrm>
          <a:prstGeom prst="rect">
            <a:avLst/>
          </a:prstGeom>
        </p:spPr>
      </p:pic>
      <p:sp>
        <p:nvSpPr>
          <p:cNvPr id="9" name="Rectangle 8">
            <a:extLst>
              <a:ext uri="{FF2B5EF4-FFF2-40B4-BE49-F238E27FC236}">
                <a16:creationId xmlns:a16="http://schemas.microsoft.com/office/drawing/2014/main" id="{29D75891-131E-B1F5-18AA-14E5C7F2742C}"/>
              </a:ext>
            </a:extLst>
          </p:cNvPr>
          <p:cNvSpPr/>
          <p:nvPr/>
        </p:nvSpPr>
        <p:spPr>
          <a:xfrm>
            <a:off x="3353251" y="223002"/>
            <a:ext cx="6723825" cy="1573525"/>
          </a:xfrm>
          <a:prstGeom prst="rect">
            <a:avLst/>
          </a:prstGeom>
          <a:solidFill>
            <a:schemeClr val="accent4">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24215806-FDAB-9AAA-FE20-AA8C5C990A1D}"/>
              </a:ext>
            </a:extLst>
          </p:cNvPr>
          <p:cNvSpPr txBox="1"/>
          <p:nvPr/>
        </p:nvSpPr>
        <p:spPr>
          <a:xfrm>
            <a:off x="3353251" y="223002"/>
            <a:ext cx="6534987" cy="1477328"/>
          </a:xfrm>
          <a:prstGeom prst="rect">
            <a:avLst/>
          </a:prstGeom>
          <a:noFill/>
        </p:spPr>
        <p:txBody>
          <a:bodyPr wrap="square">
            <a:spAutoFit/>
          </a:bodyPr>
          <a:lstStyle/>
          <a:p>
            <a:r>
              <a:rPr lang="en-GB" b="1" dirty="0"/>
              <a:t>Introduction:</a:t>
            </a:r>
            <a:endParaRPr lang="en-GB" sz="1200" b="1" dirty="0"/>
          </a:p>
          <a:p>
            <a:r>
              <a:rPr lang="en-GB" sz="1200" b="1" dirty="0"/>
              <a:t>The Human in Need Charity App is expanding its reach beyond the UK to support people in crisis all over the world.</a:t>
            </a:r>
            <a:r>
              <a:rPr lang="en-GB" sz="1200" dirty="0"/>
              <a:t> Whether someone is facing poverty, displacement, or sudden hardship, the app offers a simple way to request urgent financial help or donate to those in need. It’s built to connect caring individuals and organizations with vulnerable people—no matter where they live. By focusing on small, impactful grants and fast support, the app makes it easier to respond to emergencies and everyday struggles across borders. It’s a global tool for local compassion.</a:t>
            </a:r>
          </a:p>
        </p:txBody>
      </p:sp>
      <p:sp>
        <p:nvSpPr>
          <p:cNvPr id="12" name="TextBox 11">
            <a:extLst>
              <a:ext uri="{FF2B5EF4-FFF2-40B4-BE49-F238E27FC236}">
                <a16:creationId xmlns:a16="http://schemas.microsoft.com/office/drawing/2014/main" id="{920ECA27-E9EA-525E-4856-1123C5B8C8F0}"/>
              </a:ext>
            </a:extLst>
          </p:cNvPr>
          <p:cNvSpPr txBox="1"/>
          <p:nvPr/>
        </p:nvSpPr>
        <p:spPr>
          <a:xfrm>
            <a:off x="343660" y="1273307"/>
            <a:ext cx="2476654" cy="769441"/>
          </a:xfrm>
          <a:prstGeom prst="rect">
            <a:avLst/>
          </a:prstGeom>
          <a:noFill/>
        </p:spPr>
        <p:txBody>
          <a:bodyPr wrap="square" rtlCol="0">
            <a:spAutoFit/>
          </a:bodyPr>
          <a:lstStyle/>
          <a:p>
            <a:r>
              <a:rPr lang="en-GB" sz="1100" dirty="0"/>
              <a:t>Student Name: </a:t>
            </a:r>
            <a:r>
              <a:rPr lang="en-GB" sz="1100" b="1" dirty="0"/>
              <a:t>Masod Abas Karim</a:t>
            </a:r>
          </a:p>
          <a:p>
            <a:r>
              <a:rPr lang="en-GB" sz="1100" dirty="0"/>
              <a:t>Student Number: </a:t>
            </a:r>
            <a:r>
              <a:rPr lang="en-GB" sz="1100" b="1" dirty="0"/>
              <a:t>2227092</a:t>
            </a:r>
          </a:p>
          <a:p>
            <a:r>
              <a:rPr lang="en-GB" sz="1100" dirty="0"/>
              <a:t>Assignment Code: </a:t>
            </a:r>
            <a:r>
              <a:rPr lang="en-GB" sz="1100" b="1" dirty="0"/>
              <a:t>ACCA6020_BIRM</a:t>
            </a:r>
          </a:p>
          <a:p>
            <a:r>
              <a:rPr lang="en-GB" sz="1100" dirty="0" err="1"/>
              <a:t>Supervisour</a:t>
            </a:r>
            <a:r>
              <a:rPr lang="en-GB" sz="1100" dirty="0"/>
              <a:t> Name: </a:t>
            </a:r>
            <a:r>
              <a:rPr lang="en-GB" sz="1100" b="1" dirty="0"/>
              <a:t>Nouh </a:t>
            </a:r>
            <a:r>
              <a:rPr lang="en-GB" sz="1100" b="1" dirty="0" err="1"/>
              <a:t>Elmitwally</a:t>
            </a:r>
            <a:endParaRPr lang="en-GB" b="1" dirty="0"/>
          </a:p>
        </p:txBody>
      </p:sp>
      <p:sp>
        <p:nvSpPr>
          <p:cNvPr id="13" name="Rectangle: Rounded Corners 12">
            <a:extLst>
              <a:ext uri="{FF2B5EF4-FFF2-40B4-BE49-F238E27FC236}">
                <a16:creationId xmlns:a16="http://schemas.microsoft.com/office/drawing/2014/main" id="{25E50379-8E24-1632-A19A-8D427430BF0F}"/>
              </a:ext>
            </a:extLst>
          </p:cNvPr>
          <p:cNvSpPr/>
          <p:nvPr/>
        </p:nvSpPr>
        <p:spPr>
          <a:xfrm>
            <a:off x="236537" y="231589"/>
            <a:ext cx="2476654" cy="872311"/>
          </a:xfrm>
          <a:prstGeom prst="roundRect">
            <a:avLst/>
          </a:prstGeom>
          <a:solidFill>
            <a:schemeClr val="accent2">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2">
            <a:extLst>
              <a:ext uri="{FF2B5EF4-FFF2-40B4-BE49-F238E27FC236}">
                <a16:creationId xmlns:a16="http://schemas.microsoft.com/office/drawing/2014/main" id="{832ACA9D-EA12-988C-65B8-CA62054932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06" y="275309"/>
            <a:ext cx="2336753" cy="75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Rounded Corners 15">
            <a:extLst>
              <a:ext uri="{FF2B5EF4-FFF2-40B4-BE49-F238E27FC236}">
                <a16:creationId xmlns:a16="http://schemas.microsoft.com/office/drawing/2014/main" id="{D7BADE0D-8BE4-2794-AB8F-180484EB676A}"/>
              </a:ext>
            </a:extLst>
          </p:cNvPr>
          <p:cNvSpPr/>
          <p:nvPr/>
        </p:nvSpPr>
        <p:spPr>
          <a:xfrm>
            <a:off x="236537" y="2209272"/>
            <a:ext cx="2476654" cy="872311"/>
          </a:xfrm>
          <a:prstGeom prst="roundRect">
            <a:avLst/>
          </a:prstGeom>
          <a:solidFill>
            <a:schemeClr val="accent2">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a:extLst>
              <a:ext uri="{FF2B5EF4-FFF2-40B4-BE49-F238E27FC236}">
                <a16:creationId xmlns:a16="http://schemas.microsoft.com/office/drawing/2014/main" id="{D5804E73-8180-19D8-6FBA-BDAF3C9F4BE9}"/>
              </a:ext>
            </a:extLst>
          </p:cNvPr>
          <p:cNvPicPr>
            <a:picLocks noChangeAspect="1"/>
          </p:cNvPicPr>
          <p:nvPr/>
        </p:nvPicPr>
        <p:blipFill>
          <a:blip r:embed="rId4"/>
          <a:stretch>
            <a:fillRect/>
          </a:stretch>
        </p:blipFill>
        <p:spPr>
          <a:xfrm>
            <a:off x="343660" y="2242663"/>
            <a:ext cx="2231900" cy="805528"/>
          </a:xfrm>
          <a:prstGeom prst="rect">
            <a:avLst/>
          </a:prstGeom>
        </p:spPr>
      </p:pic>
      <p:sp>
        <p:nvSpPr>
          <p:cNvPr id="18" name="Rectangle 17">
            <a:extLst>
              <a:ext uri="{FF2B5EF4-FFF2-40B4-BE49-F238E27FC236}">
                <a16:creationId xmlns:a16="http://schemas.microsoft.com/office/drawing/2014/main" id="{0E00249D-A813-E0BF-83E0-D5E995123F26}"/>
              </a:ext>
            </a:extLst>
          </p:cNvPr>
          <p:cNvSpPr/>
          <p:nvPr/>
        </p:nvSpPr>
        <p:spPr>
          <a:xfrm>
            <a:off x="2927437" y="1858664"/>
            <a:ext cx="9028025" cy="1222919"/>
          </a:xfrm>
          <a:prstGeom prst="rect">
            <a:avLst/>
          </a:prstGeom>
          <a:solidFill>
            <a:schemeClr val="accent4">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Watching Children in Need on the BBC really inspired me to create the Human in Needs app. </a:t>
            </a:r>
            <a:r>
              <a:rPr lang="en-GB" sz="1400" dirty="0">
                <a:solidFill>
                  <a:schemeClr val="tx1"/>
                </a:solidFill>
              </a:rPr>
              <a:t>Seeing how people came together to help kids and families going through tough times made me want to do something too. It showed me how even small donations can make a big difference. That feeling stuck with me and pushed me to build an app that could help people in need—not just here in the UK, but all over the world.</a:t>
            </a:r>
          </a:p>
        </p:txBody>
      </p:sp>
      <p:pic>
        <p:nvPicPr>
          <p:cNvPr id="20" name="Picture 19">
            <a:extLst>
              <a:ext uri="{FF2B5EF4-FFF2-40B4-BE49-F238E27FC236}">
                <a16:creationId xmlns:a16="http://schemas.microsoft.com/office/drawing/2014/main" id="{988CE7FC-1028-DD34-C3AC-BABC748F7E51}"/>
              </a:ext>
            </a:extLst>
          </p:cNvPr>
          <p:cNvPicPr>
            <a:picLocks noChangeAspect="1"/>
          </p:cNvPicPr>
          <p:nvPr/>
        </p:nvPicPr>
        <p:blipFill>
          <a:blip r:embed="rId5"/>
          <a:stretch>
            <a:fillRect/>
          </a:stretch>
        </p:blipFill>
        <p:spPr>
          <a:xfrm>
            <a:off x="5856515" y="3081583"/>
            <a:ext cx="6098948" cy="3553416"/>
          </a:xfrm>
          <a:prstGeom prst="rect">
            <a:avLst/>
          </a:prstGeom>
        </p:spPr>
      </p:pic>
      <p:sp>
        <p:nvSpPr>
          <p:cNvPr id="23" name="Rectangle: Single Corner Snipped 22">
            <a:extLst>
              <a:ext uri="{FF2B5EF4-FFF2-40B4-BE49-F238E27FC236}">
                <a16:creationId xmlns:a16="http://schemas.microsoft.com/office/drawing/2014/main" id="{923B26E4-0F38-B29D-3502-C730039CFF70}"/>
              </a:ext>
            </a:extLst>
          </p:cNvPr>
          <p:cNvSpPr/>
          <p:nvPr/>
        </p:nvSpPr>
        <p:spPr>
          <a:xfrm>
            <a:off x="244672" y="3114974"/>
            <a:ext cx="2693454" cy="3511437"/>
          </a:xfrm>
          <a:prstGeom prst="snip1Rect">
            <a:avLst/>
          </a:prstGeom>
          <a:solidFill>
            <a:schemeClr val="accent1">
              <a:lumMod val="60000"/>
              <a:lumOff val="40000"/>
            </a:schemeClr>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The Human in Needs Charity App is currently in the development stage, but the vision is clear and powerful.</a:t>
            </a:r>
            <a:r>
              <a:rPr lang="en-GB" sz="1200" dirty="0">
                <a:solidFill>
                  <a:schemeClr val="tx1"/>
                </a:solidFill>
              </a:rPr>
              <a:t> Inspired by programs like </a:t>
            </a:r>
            <a:r>
              <a:rPr lang="en-GB" sz="1200" i="1" dirty="0">
                <a:solidFill>
                  <a:schemeClr val="tx1"/>
                </a:solidFill>
              </a:rPr>
              <a:t>Children in Need</a:t>
            </a:r>
            <a:r>
              <a:rPr lang="en-GB" sz="1200" dirty="0">
                <a:solidFill>
                  <a:schemeClr val="tx1"/>
                </a:solidFill>
              </a:rPr>
              <a:t>, the goal is to build a simple, global platform that helps people facing urgent hardship get quick financial support. Whether it's someone struggling with poverty, displacement, or crisis, the app aims to connect them with caring donors and organizations. It’s still a work in progress, but every step brings it closer to making a real difference in people’s lives around the world.</a:t>
            </a:r>
          </a:p>
        </p:txBody>
      </p:sp>
      <p:pic>
        <p:nvPicPr>
          <p:cNvPr id="26" name="Picture 25">
            <a:extLst>
              <a:ext uri="{FF2B5EF4-FFF2-40B4-BE49-F238E27FC236}">
                <a16:creationId xmlns:a16="http://schemas.microsoft.com/office/drawing/2014/main" id="{221A8890-571A-253C-87E6-061BD1CD0830}"/>
              </a:ext>
            </a:extLst>
          </p:cNvPr>
          <p:cNvPicPr>
            <a:picLocks noChangeAspect="1"/>
          </p:cNvPicPr>
          <p:nvPr/>
        </p:nvPicPr>
        <p:blipFill>
          <a:blip r:embed="rId6"/>
          <a:stretch>
            <a:fillRect/>
          </a:stretch>
        </p:blipFill>
        <p:spPr>
          <a:xfrm>
            <a:off x="2991688" y="3081582"/>
            <a:ext cx="2811266" cy="3553416"/>
          </a:xfrm>
          <a:prstGeom prst="rect">
            <a:avLst/>
          </a:prstGeom>
        </p:spPr>
      </p:pic>
      <p:sp>
        <p:nvSpPr>
          <p:cNvPr id="27" name="Rectangle 26">
            <a:extLst>
              <a:ext uri="{FF2B5EF4-FFF2-40B4-BE49-F238E27FC236}">
                <a16:creationId xmlns:a16="http://schemas.microsoft.com/office/drawing/2014/main" id="{36F7B3D0-8A59-17D0-D7A5-B0D9C04AC01A}"/>
              </a:ext>
            </a:extLst>
          </p:cNvPr>
          <p:cNvSpPr/>
          <p:nvPr/>
        </p:nvSpPr>
        <p:spPr>
          <a:xfrm>
            <a:off x="130629" y="97970"/>
            <a:ext cx="11941628" cy="6618515"/>
          </a:xfrm>
          <a:prstGeom prst="rect">
            <a:avLst/>
          </a:prstGeom>
          <a:noFill/>
          <a:ln w="28575">
            <a:solidFill>
              <a:srgbClr val="92D05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732316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192</TotalTime>
  <Words>312</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Masod Karim</dc:creator>
  <cp:lastModifiedBy>Masod Karim</cp:lastModifiedBy>
  <cp:revision>2</cp:revision>
  <dcterms:created xsi:type="dcterms:W3CDTF">2025-10-22T07:07:10Z</dcterms:created>
  <dcterms:modified xsi:type="dcterms:W3CDTF">2025-10-22T12:27:22Z</dcterms:modified>
</cp:coreProperties>
</file>