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Masters/slideMaster6.xml" ContentType="application/vnd.openxmlformats-officedocument.presentationml.slideMaster+xml"/>
  <Override PartName="/ppt/slideMasters/slideMaster7.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theme/theme2.xml" ContentType="application/vnd.openxmlformats-officedocument.them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3.xml" ContentType="application/vnd.openxmlformats-officedocument.theme+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theme/theme4.xml" ContentType="application/vnd.openxmlformats-officedocument.theme+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theme/theme5.xml" ContentType="application/vnd.openxmlformats-officedocument.theme+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6.xml" ContentType="application/vnd.openxmlformats-officedocument.theme+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theme/theme7.xml" ContentType="application/vnd.openxmlformats-officedocument.theme+xml"/>
  <Override PartName="/ppt/theme/theme8.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changesInfos/changesInfo1.xml" ContentType="application/vnd.ms-powerpoint.changes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4"/>
    <p:sldMasterId id="2147483651" r:id="rId5"/>
    <p:sldMasterId id="2147483656" r:id="rId6"/>
    <p:sldMasterId id="2147483658" r:id="rId7"/>
    <p:sldMasterId id="2147483662" r:id="rId8"/>
    <p:sldMasterId id="2147483736" r:id="rId9"/>
    <p:sldMasterId id="2147483666" r:id="rId10"/>
  </p:sldMasterIdLst>
  <p:notesMasterIdLst>
    <p:notesMasterId r:id="rId28"/>
  </p:notesMasterIdLst>
  <p:sldIdLst>
    <p:sldId id="256" r:id="rId11"/>
    <p:sldId id="271" r:id="rId12"/>
    <p:sldId id="273" r:id="rId13"/>
    <p:sldId id="274" r:id="rId14"/>
    <p:sldId id="275" r:id="rId15"/>
    <p:sldId id="277" r:id="rId16"/>
    <p:sldId id="276" r:id="rId17"/>
    <p:sldId id="278" r:id="rId18"/>
    <p:sldId id="279" r:id="rId19"/>
    <p:sldId id="262" r:id="rId20"/>
    <p:sldId id="280" r:id="rId21"/>
    <p:sldId id="264" r:id="rId22"/>
    <p:sldId id="265" r:id="rId23"/>
    <p:sldId id="266" r:id="rId24"/>
    <p:sldId id="267" r:id="rId25"/>
    <p:sldId id="270" r:id="rId26"/>
    <p:sldId id="269" r:id="rId27"/>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useTimings="0">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FFED"/>
  </p:clrMru>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vertBarState="minimized">
    <p:restoredLeft sz="0" autoAdjust="0"/>
    <p:restoredTop sz="90717" autoAdjust="0"/>
  </p:normalViewPr>
  <p:slideViewPr>
    <p:cSldViewPr snapToGrid="0">
      <p:cViewPr varScale="1">
        <p:scale>
          <a:sx n="57" d="100"/>
          <a:sy n="57" d="100"/>
        </p:scale>
        <p:origin x="1324" y="44"/>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3.xml"/><Relationship Id="rId18" Type="http://schemas.openxmlformats.org/officeDocument/2006/relationships/slide" Target="slides/slide8.xml"/><Relationship Id="rId26" Type="http://schemas.openxmlformats.org/officeDocument/2006/relationships/slide" Target="slides/slide16.xml"/><Relationship Id="rId3" Type="http://schemas.openxmlformats.org/officeDocument/2006/relationships/customXml" Target="../customXml/item3.xml"/><Relationship Id="rId21" Type="http://schemas.openxmlformats.org/officeDocument/2006/relationships/slide" Target="slides/slide11.xml"/><Relationship Id="rId7" Type="http://schemas.openxmlformats.org/officeDocument/2006/relationships/slideMaster" Target="slideMasters/slideMaster4.xml"/><Relationship Id="rId12" Type="http://schemas.openxmlformats.org/officeDocument/2006/relationships/slide" Target="slides/slide2.xml"/><Relationship Id="rId17" Type="http://schemas.openxmlformats.org/officeDocument/2006/relationships/slide" Target="slides/slide7.xml"/><Relationship Id="rId25" Type="http://schemas.openxmlformats.org/officeDocument/2006/relationships/slide" Target="slides/slide15.xml"/><Relationship Id="rId33" Type="http://schemas.microsoft.com/office/2016/11/relationships/changesInfo" Target="changesInfos/changesInfo1.xml"/><Relationship Id="rId2" Type="http://schemas.openxmlformats.org/officeDocument/2006/relationships/customXml" Target="../customXml/item2.xml"/><Relationship Id="rId16" Type="http://schemas.openxmlformats.org/officeDocument/2006/relationships/slide" Target="slides/slide6.xml"/><Relationship Id="rId20" Type="http://schemas.openxmlformats.org/officeDocument/2006/relationships/slide" Target="slides/slide10.xml"/><Relationship Id="rId29" Type="http://schemas.openxmlformats.org/officeDocument/2006/relationships/presProps" Target="presProps.xml"/><Relationship Id="rId1" Type="http://schemas.openxmlformats.org/officeDocument/2006/relationships/customXml" Target="../customXml/item1.xml"/><Relationship Id="rId6" Type="http://schemas.openxmlformats.org/officeDocument/2006/relationships/slideMaster" Target="slideMasters/slideMaster3.xml"/><Relationship Id="rId11" Type="http://schemas.openxmlformats.org/officeDocument/2006/relationships/slide" Target="slides/slide1.xml"/><Relationship Id="rId24" Type="http://schemas.openxmlformats.org/officeDocument/2006/relationships/slide" Target="slides/slide14.xml"/><Relationship Id="rId32" Type="http://schemas.openxmlformats.org/officeDocument/2006/relationships/tableStyles" Target="tableStyles.xml"/><Relationship Id="rId5" Type="http://schemas.openxmlformats.org/officeDocument/2006/relationships/slideMaster" Target="slideMasters/slideMaster2.xml"/><Relationship Id="rId15" Type="http://schemas.openxmlformats.org/officeDocument/2006/relationships/slide" Target="slides/slide5.xml"/><Relationship Id="rId23" Type="http://schemas.openxmlformats.org/officeDocument/2006/relationships/slide" Target="slides/slide13.xml"/><Relationship Id="rId28" Type="http://schemas.openxmlformats.org/officeDocument/2006/relationships/notesMaster" Target="notesMasters/notesMaster1.xml"/><Relationship Id="rId10" Type="http://schemas.openxmlformats.org/officeDocument/2006/relationships/slideMaster" Target="slideMasters/slideMaster7.xml"/><Relationship Id="rId19" Type="http://schemas.openxmlformats.org/officeDocument/2006/relationships/slide" Target="slides/slide9.xml"/><Relationship Id="rId31" Type="http://schemas.openxmlformats.org/officeDocument/2006/relationships/theme" Target="theme/theme1.xml"/><Relationship Id="rId4" Type="http://schemas.openxmlformats.org/officeDocument/2006/relationships/slideMaster" Target="slideMasters/slideMaster1.xml"/><Relationship Id="rId9" Type="http://schemas.openxmlformats.org/officeDocument/2006/relationships/slideMaster" Target="slideMasters/slideMaster6.xml"/><Relationship Id="rId14" Type="http://schemas.openxmlformats.org/officeDocument/2006/relationships/slide" Target="slides/slide4.xml"/><Relationship Id="rId22" Type="http://schemas.openxmlformats.org/officeDocument/2006/relationships/slide" Target="slides/slide12.xml"/><Relationship Id="rId27" Type="http://schemas.openxmlformats.org/officeDocument/2006/relationships/slide" Target="slides/slide17.xml"/><Relationship Id="rId30" Type="http://schemas.openxmlformats.org/officeDocument/2006/relationships/viewProps" Target="viewProps.xml"/><Relationship Id="rId8" Type="http://schemas.openxmlformats.org/officeDocument/2006/relationships/slideMaster" Target="slideMasters/slideMaster5.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Kumar P" userId="4f3531b72b5d84d8" providerId="LiveId" clId="{BD46AAA5-682B-4D3D-85A3-BC06706DB1CC}"/>
    <pc:docChg chg="custSel delSld modSld">
      <pc:chgData name="Kumar P" userId="4f3531b72b5d84d8" providerId="LiveId" clId="{BD46AAA5-682B-4D3D-85A3-BC06706DB1CC}" dt="2024-11-20T14:22:16.251" v="216" actId="403"/>
      <pc:docMkLst>
        <pc:docMk/>
      </pc:docMkLst>
      <pc:sldChg chg="addSp delSp modSp mod">
        <pc:chgData name="Kumar P" userId="4f3531b72b5d84d8" providerId="LiveId" clId="{BD46AAA5-682B-4D3D-85A3-BC06706DB1CC}" dt="2024-11-20T14:19:16.616" v="105" actId="403"/>
        <pc:sldMkLst>
          <pc:docMk/>
          <pc:sldMk cId="3854000757" sldId="262"/>
        </pc:sldMkLst>
        <pc:spChg chg="mod">
          <ac:chgData name="Kumar P" userId="4f3531b72b5d84d8" providerId="LiveId" clId="{BD46AAA5-682B-4D3D-85A3-BC06706DB1CC}" dt="2024-11-20T14:19:01.046" v="89" actId="20577"/>
          <ac:spMkLst>
            <pc:docMk/>
            <pc:sldMk cId="3854000757" sldId="262"/>
            <ac:spMk id="2" creationId="{00000000-0000-0000-0000-000000000000}"/>
          </ac:spMkLst>
        </pc:spChg>
        <pc:spChg chg="del mod">
          <ac:chgData name="Kumar P" userId="4f3531b72b5d84d8" providerId="LiveId" clId="{BD46AAA5-682B-4D3D-85A3-BC06706DB1CC}" dt="2024-11-20T14:19:03.549" v="93" actId="478"/>
          <ac:spMkLst>
            <pc:docMk/>
            <pc:sldMk cId="3854000757" sldId="262"/>
            <ac:spMk id="3" creationId="{00000000-0000-0000-0000-000000000000}"/>
          </ac:spMkLst>
        </pc:spChg>
        <pc:spChg chg="mod">
          <ac:chgData name="Kumar P" userId="4f3531b72b5d84d8" providerId="LiveId" clId="{BD46AAA5-682B-4D3D-85A3-BC06706DB1CC}" dt="2024-11-20T14:19:16.616" v="105" actId="403"/>
          <ac:spMkLst>
            <pc:docMk/>
            <pc:sldMk cId="3854000757" sldId="262"/>
            <ac:spMk id="4" creationId="{00000000-0000-0000-0000-000000000000}"/>
          </ac:spMkLst>
        </pc:spChg>
        <pc:spChg chg="add del mod">
          <ac:chgData name="Kumar P" userId="4f3531b72b5d84d8" providerId="LiveId" clId="{BD46AAA5-682B-4D3D-85A3-BC06706DB1CC}" dt="2024-11-20T14:19:06.223" v="95" actId="478"/>
          <ac:spMkLst>
            <pc:docMk/>
            <pc:sldMk cId="3854000757" sldId="262"/>
            <ac:spMk id="6" creationId="{2FAC5E50-BCAF-F62C-F3E8-37D72EC9A147}"/>
          </ac:spMkLst>
        </pc:spChg>
      </pc:sldChg>
      <pc:sldChg chg="addSp delSp modSp mod">
        <pc:chgData name="Kumar P" userId="4f3531b72b5d84d8" providerId="LiveId" clId="{BD46AAA5-682B-4D3D-85A3-BC06706DB1CC}" dt="2024-11-20T14:19:55.616" v="128" actId="14100"/>
        <pc:sldMkLst>
          <pc:docMk/>
          <pc:sldMk cId="3412877997" sldId="264"/>
        </pc:sldMkLst>
        <pc:spChg chg="mod">
          <ac:chgData name="Kumar P" userId="4f3531b72b5d84d8" providerId="LiveId" clId="{BD46AAA5-682B-4D3D-85A3-BC06706DB1CC}" dt="2024-11-20T14:19:43.540" v="119" actId="27636"/>
          <ac:spMkLst>
            <pc:docMk/>
            <pc:sldMk cId="3412877997" sldId="264"/>
            <ac:spMk id="2" creationId="{00000000-0000-0000-0000-000000000000}"/>
          </ac:spMkLst>
        </pc:spChg>
        <pc:spChg chg="del mod">
          <ac:chgData name="Kumar P" userId="4f3531b72b5d84d8" providerId="LiveId" clId="{BD46AAA5-682B-4D3D-85A3-BC06706DB1CC}" dt="2024-11-20T14:19:47.796" v="123" actId="478"/>
          <ac:spMkLst>
            <pc:docMk/>
            <pc:sldMk cId="3412877997" sldId="264"/>
            <ac:spMk id="3" creationId="{00000000-0000-0000-0000-000000000000}"/>
          </ac:spMkLst>
        </pc:spChg>
        <pc:spChg chg="mod">
          <ac:chgData name="Kumar P" userId="4f3531b72b5d84d8" providerId="LiveId" clId="{BD46AAA5-682B-4D3D-85A3-BC06706DB1CC}" dt="2024-11-20T14:19:55.616" v="128" actId="14100"/>
          <ac:spMkLst>
            <pc:docMk/>
            <pc:sldMk cId="3412877997" sldId="264"/>
            <ac:spMk id="4" creationId="{00000000-0000-0000-0000-000000000000}"/>
          </ac:spMkLst>
        </pc:spChg>
        <pc:spChg chg="add del mod">
          <ac:chgData name="Kumar P" userId="4f3531b72b5d84d8" providerId="LiveId" clId="{BD46AAA5-682B-4D3D-85A3-BC06706DB1CC}" dt="2024-11-20T14:19:50.909" v="125" actId="478"/>
          <ac:spMkLst>
            <pc:docMk/>
            <pc:sldMk cId="3412877997" sldId="264"/>
            <ac:spMk id="6" creationId="{A7F50DB6-8227-E91A-0293-B408BAE05D3B}"/>
          </ac:spMkLst>
        </pc:spChg>
      </pc:sldChg>
      <pc:sldChg chg="addSp delSp modSp mod">
        <pc:chgData name="Kumar P" userId="4f3531b72b5d84d8" providerId="LiveId" clId="{BD46AAA5-682B-4D3D-85A3-BC06706DB1CC}" dt="2024-11-20T14:20:31.192" v="149" actId="27636"/>
        <pc:sldMkLst>
          <pc:docMk/>
          <pc:sldMk cId="1989220671" sldId="265"/>
        </pc:sldMkLst>
        <pc:spChg chg="mod">
          <ac:chgData name="Kumar P" userId="4f3531b72b5d84d8" providerId="LiveId" clId="{BD46AAA5-682B-4D3D-85A3-BC06706DB1CC}" dt="2024-11-20T14:20:03.088" v="130" actId="20577"/>
          <ac:spMkLst>
            <pc:docMk/>
            <pc:sldMk cId="1989220671" sldId="265"/>
            <ac:spMk id="2" creationId="{00000000-0000-0000-0000-000000000000}"/>
          </ac:spMkLst>
        </pc:spChg>
        <pc:spChg chg="del mod">
          <ac:chgData name="Kumar P" userId="4f3531b72b5d84d8" providerId="LiveId" clId="{BD46AAA5-682B-4D3D-85A3-BC06706DB1CC}" dt="2024-11-20T14:20:06.316" v="134" actId="478"/>
          <ac:spMkLst>
            <pc:docMk/>
            <pc:sldMk cId="1989220671" sldId="265"/>
            <ac:spMk id="3" creationId="{00000000-0000-0000-0000-000000000000}"/>
          </ac:spMkLst>
        </pc:spChg>
        <pc:spChg chg="mod">
          <ac:chgData name="Kumar P" userId="4f3531b72b5d84d8" providerId="LiveId" clId="{BD46AAA5-682B-4D3D-85A3-BC06706DB1CC}" dt="2024-11-20T14:20:31.192" v="149" actId="27636"/>
          <ac:spMkLst>
            <pc:docMk/>
            <pc:sldMk cId="1989220671" sldId="265"/>
            <ac:spMk id="4" creationId="{00000000-0000-0000-0000-000000000000}"/>
          </ac:spMkLst>
        </pc:spChg>
        <pc:spChg chg="add del mod">
          <ac:chgData name="Kumar P" userId="4f3531b72b5d84d8" providerId="LiveId" clId="{BD46AAA5-682B-4D3D-85A3-BC06706DB1CC}" dt="2024-11-20T14:20:19.116" v="138" actId="478"/>
          <ac:spMkLst>
            <pc:docMk/>
            <pc:sldMk cId="1989220671" sldId="265"/>
            <ac:spMk id="6" creationId="{15587916-CA35-CBFA-B323-23773AF2ED6B}"/>
          </ac:spMkLst>
        </pc:spChg>
      </pc:sldChg>
      <pc:sldChg chg="addSp delSp modSp mod">
        <pc:chgData name="Kumar P" userId="4f3531b72b5d84d8" providerId="LiveId" clId="{BD46AAA5-682B-4D3D-85A3-BC06706DB1CC}" dt="2024-11-20T14:20:54.886" v="167" actId="27636"/>
        <pc:sldMkLst>
          <pc:docMk/>
          <pc:sldMk cId="836104398" sldId="266"/>
        </pc:sldMkLst>
        <pc:spChg chg="mod">
          <ac:chgData name="Kumar P" userId="4f3531b72b5d84d8" providerId="LiveId" clId="{BD46AAA5-682B-4D3D-85A3-BC06706DB1CC}" dt="2024-11-20T14:20:36.870" v="151" actId="20577"/>
          <ac:spMkLst>
            <pc:docMk/>
            <pc:sldMk cId="836104398" sldId="266"/>
            <ac:spMk id="2" creationId="{00000000-0000-0000-0000-000000000000}"/>
          </ac:spMkLst>
        </pc:spChg>
        <pc:spChg chg="del mod">
          <ac:chgData name="Kumar P" userId="4f3531b72b5d84d8" providerId="LiveId" clId="{BD46AAA5-682B-4D3D-85A3-BC06706DB1CC}" dt="2024-11-20T14:20:40.236" v="155" actId="478"/>
          <ac:spMkLst>
            <pc:docMk/>
            <pc:sldMk cId="836104398" sldId="266"/>
            <ac:spMk id="3" creationId="{00000000-0000-0000-0000-000000000000}"/>
          </ac:spMkLst>
        </pc:spChg>
        <pc:spChg chg="mod">
          <ac:chgData name="Kumar P" userId="4f3531b72b5d84d8" providerId="LiveId" clId="{BD46AAA5-682B-4D3D-85A3-BC06706DB1CC}" dt="2024-11-20T14:20:54.886" v="167" actId="27636"/>
          <ac:spMkLst>
            <pc:docMk/>
            <pc:sldMk cId="836104398" sldId="266"/>
            <ac:spMk id="4" creationId="{00000000-0000-0000-0000-000000000000}"/>
          </ac:spMkLst>
        </pc:spChg>
        <pc:spChg chg="add del mod">
          <ac:chgData name="Kumar P" userId="4f3531b72b5d84d8" providerId="LiveId" clId="{BD46AAA5-682B-4D3D-85A3-BC06706DB1CC}" dt="2024-11-20T14:20:46.069" v="160" actId="478"/>
          <ac:spMkLst>
            <pc:docMk/>
            <pc:sldMk cId="836104398" sldId="266"/>
            <ac:spMk id="6" creationId="{2AFD4DB8-73B2-60E4-97AC-96FEFCF90F7F}"/>
          </ac:spMkLst>
        </pc:spChg>
      </pc:sldChg>
      <pc:sldChg chg="addSp delSp modSp mod">
        <pc:chgData name="Kumar P" userId="4f3531b72b5d84d8" providerId="LiveId" clId="{BD46AAA5-682B-4D3D-85A3-BC06706DB1CC}" dt="2024-11-20T14:21:16.516" v="182" actId="403"/>
        <pc:sldMkLst>
          <pc:docMk/>
          <pc:sldMk cId="3773047128" sldId="267"/>
        </pc:sldMkLst>
        <pc:spChg chg="mod">
          <ac:chgData name="Kumar P" userId="4f3531b72b5d84d8" providerId="LiveId" clId="{BD46AAA5-682B-4D3D-85A3-BC06706DB1CC}" dt="2024-11-20T14:21:05.806" v="175" actId="20577"/>
          <ac:spMkLst>
            <pc:docMk/>
            <pc:sldMk cId="3773047128" sldId="267"/>
            <ac:spMk id="2" creationId="{00000000-0000-0000-0000-000000000000}"/>
          </ac:spMkLst>
        </pc:spChg>
        <pc:spChg chg="del mod">
          <ac:chgData name="Kumar P" userId="4f3531b72b5d84d8" providerId="LiveId" clId="{BD46AAA5-682B-4D3D-85A3-BC06706DB1CC}" dt="2024-11-20T14:21:00.946" v="171" actId="478"/>
          <ac:spMkLst>
            <pc:docMk/>
            <pc:sldMk cId="3773047128" sldId="267"/>
            <ac:spMk id="3" creationId="{00000000-0000-0000-0000-000000000000}"/>
          </ac:spMkLst>
        </pc:spChg>
        <pc:spChg chg="mod">
          <ac:chgData name="Kumar P" userId="4f3531b72b5d84d8" providerId="LiveId" clId="{BD46AAA5-682B-4D3D-85A3-BC06706DB1CC}" dt="2024-11-20T14:21:16.516" v="182" actId="403"/>
          <ac:spMkLst>
            <pc:docMk/>
            <pc:sldMk cId="3773047128" sldId="267"/>
            <ac:spMk id="4" creationId="{00000000-0000-0000-0000-000000000000}"/>
          </ac:spMkLst>
        </pc:spChg>
        <pc:spChg chg="add del mod">
          <ac:chgData name="Kumar P" userId="4f3531b72b5d84d8" providerId="LiveId" clId="{BD46AAA5-682B-4D3D-85A3-BC06706DB1CC}" dt="2024-11-20T14:21:03.576" v="173" actId="478"/>
          <ac:spMkLst>
            <pc:docMk/>
            <pc:sldMk cId="3773047128" sldId="267"/>
            <ac:spMk id="6" creationId="{E364176C-901D-0112-A42D-1032B116B850}"/>
          </ac:spMkLst>
        </pc:spChg>
      </pc:sldChg>
      <pc:sldChg chg="addSp delSp modSp mod">
        <pc:chgData name="Kumar P" userId="4f3531b72b5d84d8" providerId="LiveId" clId="{BD46AAA5-682B-4D3D-85A3-BC06706DB1CC}" dt="2024-11-20T14:22:16.251" v="216" actId="403"/>
        <pc:sldMkLst>
          <pc:docMk/>
          <pc:sldMk cId="548016396" sldId="269"/>
        </pc:sldMkLst>
        <pc:spChg chg="mod">
          <ac:chgData name="Kumar P" userId="4f3531b72b5d84d8" providerId="LiveId" clId="{BD46AAA5-682B-4D3D-85A3-BC06706DB1CC}" dt="2024-11-20T14:21:45.096" v="200" actId="20577"/>
          <ac:spMkLst>
            <pc:docMk/>
            <pc:sldMk cId="548016396" sldId="269"/>
            <ac:spMk id="2" creationId="{00000000-0000-0000-0000-000000000000}"/>
          </ac:spMkLst>
        </pc:spChg>
        <pc:spChg chg="del mod">
          <ac:chgData name="Kumar P" userId="4f3531b72b5d84d8" providerId="LiveId" clId="{BD46AAA5-682B-4D3D-85A3-BC06706DB1CC}" dt="2024-11-20T14:21:48.216" v="204" actId="478"/>
          <ac:spMkLst>
            <pc:docMk/>
            <pc:sldMk cId="548016396" sldId="269"/>
            <ac:spMk id="3" creationId="{00000000-0000-0000-0000-000000000000}"/>
          </ac:spMkLst>
        </pc:spChg>
        <pc:spChg chg="mod">
          <ac:chgData name="Kumar P" userId="4f3531b72b5d84d8" providerId="LiveId" clId="{BD46AAA5-682B-4D3D-85A3-BC06706DB1CC}" dt="2024-11-20T14:22:16.251" v="216" actId="403"/>
          <ac:spMkLst>
            <pc:docMk/>
            <pc:sldMk cId="548016396" sldId="269"/>
            <ac:spMk id="4" creationId="{00000000-0000-0000-0000-000000000000}"/>
          </ac:spMkLst>
        </pc:spChg>
        <pc:spChg chg="add del mod">
          <ac:chgData name="Kumar P" userId="4f3531b72b5d84d8" providerId="LiveId" clId="{BD46AAA5-682B-4D3D-85A3-BC06706DB1CC}" dt="2024-11-20T14:21:51.297" v="206" actId="478"/>
          <ac:spMkLst>
            <pc:docMk/>
            <pc:sldMk cId="548016396" sldId="269"/>
            <ac:spMk id="6" creationId="{34C87CB4-31C8-E47D-2770-82BBFCAA473A}"/>
          </ac:spMkLst>
        </pc:spChg>
      </pc:sldChg>
      <pc:sldChg chg="addSp delSp modSp mod">
        <pc:chgData name="Kumar P" userId="4f3531b72b5d84d8" providerId="LiveId" clId="{BD46AAA5-682B-4D3D-85A3-BC06706DB1CC}" dt="2024-11-20T14:21:39.520" v="199" actId="14100"/>
        <pc:sldMkLst>
          <pc:docMk/>
          <pc:sldMk cId="3426709135" sldId="270"/>
        </pc:sldMkLst>
        <pc:spChg chg="mod">
          <ac:chgData name="Kumar P" userId="4f3531b72b5d84d8" providerId="LiveId" clId="{BD46AAA5-682B-4D3D-85A3-BC06706DB1CC}" dt="2024-11-20T14:21:22.006" v="184" actId="20577"/>
          <ac:spMkLst>
            <pc:docMk/>
            <pc:sldMk cId="3426709135" sldId="270"/>
            <ac:spMk id="2" creationId="{00000000-0000-0000-0000-000000000000}"/>
          </ac:spMkLst>
        </pc:spChg>
        <pc:spChg chg="del mod">
          <ac:chgData name="Kumar P" userId="4f3531b72b5d84d8" providerId="LiveId" clId="{BD46AAA5-682B-4D3D-85A3-BC06706DB1CC}" dt="2024-11-20T14:21:25.289" v="188" actId="478"/>
          <ac:spMkLst>
            <pc:docMk/>
            <pc:sldMk cId="3426709135" sldId="270"/>
            <ac:spMk id="3" creationId="{00000000-0000-0000-0000-000000000000}"/>
          </ac:spMkLst>
        </pc:spChg>
        <pc:spChg chg="mod">
          <ac:chgData name="Kumar P" userId="4f3531b72b5d84d8" providerId="LiveId" clId="{BD46AAA5-682B-4D3D-85A3-BC06706DB1CC}" dt="2024-11-20T14:21:39.520" v="199" actId="14100"/>
          <ac:spMkLst>
            <pc:docMk/>
            <pc:sldMk cId="3426709135" sldId="270"/>
            <ac:spMk id="4" creationId="{00000000-0000-0000-0000-000000000000}"/>
          </ac:spMkLst>
        </pc:spChg>
        <pc:spChg chg="add del mod">
          <ac:chgData name="Kumar P" userId="4f3531b72b5d84d8" providerId="LiveId" clId="{BD46AAA5-682B-4D3D-85A3-BC06706DB1CC}" dt="2024-11-20T14:21:28.256" v="190" actId="478"/>
          <ac:spMkLst>
            <pc:docMk/>
            <pc:sldMk cId="3426709135" sldId="270"/>
            <ac:spMk id="6" creationId="{D7F0377E-9D92-ADE1-1517-A2DD5FD3EB61}"/>
          </ac:spMkLst>
        </pc:spChg>
      </pc:sldChg>
      <pc:sldChg chg="modSp mod">
        <pc:chgData name="Kumar P" userId="4f3531b72b5d84d8" providerId="LiveId" clId="{BD46AAA5-682B-4D3D-85A3-BC06706DB1CC}" dt="2024-11-20T14:15:21.637" v="0" actId="20577"/>
        <pc:sldMkLst>
          <pc:docMk/>
          <pc:sldMk cId="2018487615" sldId="271"/>
        </pc:sldMkLst>
        <pc:spChg chg="mod">
          <ac:chgData name="Kumar P" userId="4f3531b72b5d84d8" providerId="LiveId" clId="{BD46AAA5-682B-4D3D-85A3-BC06706DB1CC}" dt="2024-11-20T14:15:21.637" v="0" actId="20577"/>
          <ac:spMkLst>
            <pc:docMk/>
            <pc:sldMk cId="2018487615" sldId="271"/>
            <ac:spMk id="2" creationId="{00000000-0000-0000-0000-000000000000}"/>
          </ac:spMkLst>
        </pc:spChg>
      </pc:sldChg>
      <pc:sldChg chg="del">
        <pc:chgData name="Kumar P" userId="4f3531b72b5d84d8" providerId="LiveId" clId="{BD46AAA5-682B-4D3D-85A3-BC06706DB1CC}" dt="2024-11-20T14:15:25.175" v="1" actId="2696"/>
        <pc:sldMkLst>
          <pc:docMk/>
          <pc:sldMk cId="46251103" sldId="272"/>
        </pc:sldMkLst>
      </pc:sldChg>
      <pc:sldChg chg="addSp delSp modSp mod">
        <pc:chgData name="Kumar P" userId="4f3531b72b5d84d8" providerId="LiveId" clId="{BD46AAA5-682B-4D3D-85A3-BC06706DB1CC}" dt="2024-11-20T14:15:41.914" v="10" actId="20577"/>
        <pc:sldMkLst>
          <pc:docMk/>
          <pc:sldMk cId="1864569285" sldId="274"/>
        </pc:sldMkLst>
        <pc:spChg chg="mod">
          <ac:chgData name="Kumar P" userId="4f3531b72b5d84d8" providerId="LiveId" clId="{BD46AAA5-682B-4D3D-85A3-BC06706DB1CC}" dt="2024-11-20T14:15:41.914" v="10" actId="20577"/>
          <ac:spMkLst>
            <pc:docMk/>
            <pc:sldMk cId="1864569285" sldId="274"/>
            <ac:spMk id="2" creationId="{00000000-0000-0000-0000-000000000000}"/>
          </ac:spMkLst>
        </pc:spChg>
        <pc:spChg chg="del mod">
          <ac:chgData name="Kumar P" userId="4f3531b72b5d84d8" providerId="LiveId" clId="{BD46AAA5-682B-4D3D-85A3-BC06706DB1CC}" dt="2024-11-20T14:15:32.336" v="5" actId="478"/>
          <ac:spMkLst>
            <pc:docMk/>
            <pc:sldMk cId="1864569285" sldId="274"/>
            <ac:spMk id="4" creationId="{00000000-0000-0000-0000-000000000000}"/>
          </ac:spMkLst>
        </pc:spChg>
        <pc:spChg chg="mod">
          <ac:chgData name="Kumar P" userId="4f3531b72b5d84d8" providerId="LiveId" clId="{BD46AAA5-682B-4D3D-85A3-BC06706DB1CC}" dt="2024-11-20T14:15:40.561" v="9" actId="27636"/>
          <ac:spMkLst>
            <pc:docMk/>
            <pc:sldMk cId="1864569285" sldId="274"/>
            <ac:spMk id="5" creationId="{00000000-0000-0000-0000-000000000000}"/>
          </ac:spMkLst>
        </pc:spChg>
        <pc:spChg chg="add del mod">
          <ac:chgData name="Kumar P" userId="4f3531b72b5d84d8" providerId="LiveId" clId="{BD46AAA5-682B-4D3D-85A3-BC06706DB1CC}" dt="2024-11-20T14:15:35.544" v="7" actId="478"/>
          <ac:spMkLst>
            <pc:docMk/>
            <pc:sldMk cId="1864569285" sldId="274"/>
            <ac:spMk id="6" creationId="{B7807A9A-32DE-D417-01B3-8979EC6266EA}"/>
          </ac:spMkLst>
        </pc:spChg>
      </pc:sldChg>
      <pc:sldChg chg="addSp delSp modSp mod">
        <pc:chgData name="Kumar P" userId="4f3531b72b5d84d8" providerId="LiveId" clId="{BD46AAA5-682B-4D3D-85A3-BC06706DB1CC}" dt="2024-11-20T14:16:07.398" v="28" actId="27636"/>
        <pc:sldMkLst>
          <pc:docMk/>
          <pc:sldMk cId="3842786142" sldId="275"/>
        </pc:sldMkLst>
        <pc:spChg chg="mod">
          <ac:chgData name="Kumar P" userId="4f3531b72b5d84d8" providerId="LiveId" clId="{BD46AAA5-682B-4D3D-85A3-BC06706DB1CC}" dt="2024-11-20T14:15:46.960" v="11" actId="20577"/>
          <ac:spMkLst>
            <pc:docMk/>
            <pc:sldMk cId="3842786142" sldId="275"/>
            <ac:spMk id="2" creationId="{00000000-0000-0000-0000-000000000000}"/>
          </ac:spMkLst>
        </pc:spChg>
        <pc:spChg chg="del mod">
          <ac:chgData name="Kumar P" userId="4f3531b72b5d84d8" providerId="LiveId" clId="{BD46AAA5-682B-4D3D-85A3-BC06706DB1CC}" dt="2024-11-20T14:15:49.623" v="15" actId="478"/>
          <ac:spMkLst>
            <pc:docMk/>
            <pc:sldMk cId="3842786142" sldId="275"/>
            <ac:spMk id="3" creationId="{00000000-0000-0000-0000-000000000000}"/>
          </ac:spMkLst>
        </pc:spChg>
        <pc:spChg chg="mod">
          <ac:chgData name="Kumar P" userId="4f3531b72b5d84d8" providerId="LiveId" clId="{BD46AAA5-682B-4D3D-85A3-BC06706DB1CC}" dt="2024-11-20T14:16:07.398" v="28" actId="27636"/>
          <ac:spMkLst>
            <pc:docMk/>
            <pc:sldMk cId="3842786142" sldId="275"/>
            <ac:spMk id="4" creationId="{00000000-0000-0000-0000-000000000000}"/>
          </ac:spMkLst>
        </pc:spChg>
        <pc:spChg chg="add del mod">
          <ac:chgData name="Kumar P" userId="4f3531b72b5d84d8" providerId="LiveId" clId="{BD46AAA5-682B-4D3D-85A3-BC06706DB1CC}" dt="2024-11-20T14:15:52.194" v="17" actId="478"/>
          <ac:spMkLst>
            <pc:docMk/>
            <pc:sldMk cId="3842786142" sldId="275"/>
            <ac:spMk id="6" creationId="{F934AB80-0804-4093-16C3-DA4387E4F079}"/>
          </ac:spMkLst>
        </pc:spChg>
      </pc:sldChg>
      <pc:sldChg chg="addSp delSp modSp mod">
        <pc:chgData name="Kumar P" userId="4f3531b72b5d84d8" providerId="LiveId" clId="{BD46AAA5-682B-4D3D-85A3-BC06706DB1CC}" dt="2024-11-20T14:18:02.801" v="56" actId="27636"/>
        <pc:sldMkLst>
          <pc:docMk/>
          <pc:sldMk cId="1307978224" sldId="276"/>
        </pc:sldMkLst>
        <pc:spChg chg="mod">
          <ac:chgData name="Kumar P" userId="4f3531b72b5d84d8" providerId="LiveId" clId="{BD46AAA5-682B-4D3D-85A3-BC06706DB1CC}" dt="2024-11-20T14:17:44.267" v="42" actId="20577"/>
          <ac:spMkLst>
            <pc:docMk/>
            <pc:sldMk cId="1307978224" sldId="276"/>
            <ac:spMk id="2" creationId="{00000000-0000-0000-0000-000000000000}"/>
          </ac:spMkLst>
        </pc:spChg>
        <pc:spChg chg="del mod">
          <ac:chgData name="Kumar P" userId="4f3531b72b5d84d8" providerId="LiveId" clId="{BD46AAA5-682B-4D3D-85A3-BC06706DB1CC}" dt="2024-11-20T14:17:46.926" v="46" actId="478"/>
          <ac:spMkLst>
            <pc:docMk/>
            <pc:sldMk cId="1307978224" sldId="276"/>
            <ac:spMk id="3" creationId="{00000000-0000-0000-0000-000000000000}"/>
          </ac:spMkLst>
        </pc:spChg>
        <pc:spChg chg="mod">
          <ac:chgData name="Kumar P" userId="4f3531b72b5d84d8" providerId="LiveId" clId="{BD46AAA5-682B-4D3D-85A3-BC06706DB1CC}" dt="2024-11-20T14:18:02.801" v="56" actId="27636"/>
          <ac:spMkLst>
            <pc:docMk/>
            <pc:sldMk cId="1307978224" sldId="276"/>
            <ac:spMk id="4" creationId="{00000000-0000-0000-0000-000000000000}"/>
          </ac:spMkLst>
        </pc:spChg>
        <pc:spChg chg="add del mod">
          <ac:chgData name="Kumar P" userId="4f3531b72b5d84d8" providerId="LiveId" clId="{BD46AAA5-682B-4D3D-85A3-BC06706DB1CC}" dt="2024-11-20T14:17:51.316" v="48" actId="478"/>
          <ac:spMkLst>
            <pc:docMk/>
            <pc:sldMk cId="1307978224" sldId="276"/>
            <ac:spMk id="6" creationId="{865FE1B4-A2AD-3696-2651-FC553845E01B}"/>
          </ac:spMkLst>
        </pc:spChg>
      </pc:sldChg>
      <pc:sldChg chg="addSp delSp modSp mod">
        <pc:chgData name="Kumar P" userId="4f3531b72b5d84d8" providerId="LiveId" clId="{BD46AAA5-682B-4D3D-85A3-BC06706DB1CC}" dt="2024-11-20T14:17:37.996" v="41" actId="403"/>
        <pc:sldMkLst>
          <pc:docMk/>
          <pc:sldMk cId="3690899712" sldId="277"/>
        </pc:sldMkLst>
        <pc:spChg chg="mod">
          <ac:chgData name="Kumar P" userId="4f3531b72b5d84d8" providerId="LiveId" clId="{BD46AAA5-682B-4D3D-85A3-BC06706DB1CC}" dt="2024-11-20T14:17:20.753" v="29" actId="20577"/>
          <ac:spMkLst>
            <pc:docMk/>
            <pc:sldMk cId="3690899712" sldId="277"/>
            <ac:spMk id="2" creationId="{00000000-0000-0000-0000-000000000000}"/>
          </ac:spMkLst>
        </pc:spChg>
        <pc:spChg chg="del mod">
          <ac:chgData name="Kumar P" userId="4f3531b72b5d84d8" providerId="LiveId" clId="{BD46AAA5-682B-4D3D-85A3-BC06706DB1CC}" dt="2024-11-20T14:17:23.756" v="33" actId="478"/>
          <ac:spMkLst>
            <pc:docMk/>
            <pc:sldMk cId="3690899712" sldId="277"/>
            <ac:spMk id="3" creationId="{00000000-0000-0000-0000-000000000000}"/>
          </ac:spMkLst>
        </pc:spChg>
        <pc:spChg chg="mod">
          <ac:chgData name="Kumar P" userId="4f3531b72b5d84d8" providerId="LiveId" clId="{BD46AAA5-682B-4D3D-85A3-BC06706DB1CC}" dt="2024-11-20T14:17:37.996" v="41" actId="403"/>
          <ac:spMkLst>
            <pc:docMk/>
            <pc:sldMk cId="3690899712" sldId="277"/>
            <ac:spMk id="4" creationId="{00000000-0000-0000-0000-000000000000}"/>
          </ac:spMkLst>
        </pc:spChg>
        <pc:spChg chg="add del mod">
          <ac:chgData name="Kumar P" userId="4f3531b72b5d84d8" providerId="LiveId" clId="{BD46AAA5-682B-4D3D-85A3-BC06706DB1CC}" dt="2024-11-20T14:17:26.296" v="35" actId="478"/>
          <ac:spMkLst>
            <pc:docMk/>
            <pc:sldMk cId="3690899712" sldId="277"/>
            <ac:spMk id="6" creationId="{369AC9A1-D518-33E8-8CB5-C2D7DD1A5299}"/>
          </ac:spMkLst>
        </pc:spChg>
      </pc:sldChg>
      <pc:sldChg chg="addSp delSp modSp mod">
        <pc:chgData name="Kumar P" userId="4f3531b72b5d84d8" providerId="LiveId" clId="{BD46AAA5-682B-4D3D-85A3-BC06706DB1CC}" dt="2024-11-20T14:18:25.123" v="72" actId="14100"/>
        <pc:sldMkLst>
          <pc:docMk/>
          <pc:sldMk cId="4149229381" sldId="278"/>
        </pc:sldMkLst>
        <pc:spChg chg="mod">
          <ac:chgData name="Kumar P" userId="4f3531b72b5d84d8" providerId="LiveId" clId="{BD46AAA5-682B-4D3D-85A3-BC06706DB1CC}" dt="2024-11-20T14:18:07.081" v="57" actId="20577"/>
          <ac:spMkLst>
            <pc:docMk/>
            <pc:sldMk cId="4149229381" sldId="278"/>
            <ac:spMk id="2" creationId="{00000000-0000-0000-0000-000000000000}"/>
          </ac:spMkLst>
        </pc:spChg>
        <pc:spChg chg="del mod">
          <ac:chgData name="Kumar P" userId="4f3531b72b5d84d8" providerId="LiveId" clId="{BD46AAA5-682B-4D3D-85A3-BC06706DB1CC}" dt="2024-11-20T14:18:09.746" v="61" actId="478"/>
          <ac:spMkLst>
            <pc:docMk/>
            <pc:sldMk cId="4149229381" sldId="278"/>
            <ac:spMk id="3" creationId="{00000000-0000-0000-0000-000000000000}"/>
          </ac:spMkLst>
        </pc:spChg>
        <pc:spChg chg="mod">
          <ac:chgData name="Kumar P" userId="4f3531b72b5d84d8" providerId="LiveId" clId="{BD46AAA5-682B-4D3D-85A3-BC06706DB1CC}" dt="2024-11-20T14:18:25.123" v="72" actId="14100"/>
          <ac:spMkLst>
            <pc:docMk/>
            <pc:sldMk cId="4149229381" sldId="278"/>
            <ac:spMk id="4" creationId="{00000000-0000-0000-0000-000000000000}"/>
          </ac:spMkLst>
        </pc:spChg>
        <pc:spChg chg="add del mod">
          <ac:chgData name="Kumar P" userId="4f3531b72b5d84d8" providerId="LiveId" clId="{BD46AAA5-682B-4D3D-85A3-BC06706DB1CC}" dt="2024-11-20T14:18:12.202" v="63" actId="478"/>
          <ac:spMkLst>
            <pc:docMk/>
            <pc:sldMk cId="4149229381" sldId="278"/>
            <ac:spMk id="6" creationId="{049567D5-1455-E154-E25E-240356007334}"/>
          </ac:spMkLst>
        </pc:spChg>
      </pc:sldChg>
      <pc:sldChg chg="addSp delSp modSp mod">
        <pc:chgData name="Kumar P" userId="4f3531b72b5d84d8" providerId="LiveId" clId="{BD46AAA5-682B-4D3D-85A3-BC06706DB1CC}" dt="2024-11-20T14:18:50.818" v="87" actId="14100"/>
        <pc:sldMkLst>
          <pc:docMk/>
          <pc:sldMk cId="1660347498" sldId="279"/>
        </pc:sldMkLst>
        <pc:spChg chg="mod">
          <ac:chgData name="Kumar P" userId="4f3531b72b5d84d8" providerId="LiveId" clId="{BD46AAA5-682B-4D3D-85A3-BC06706DB1CC}" dt="2024-11-20T14:18:34.438" v="73" actId="20577"/>
          <ac:spMkLst>
            <pc:docMk/>
            <pc:sldMk cId="1660347498" sldId="279"/>
            <ac:spMk id="2" creationId="{00000000-0000-0000-0000-000000000000}"/>
          </ac:spMkLst>
        </pc:spChg>
        <pc:spChg chg="del mod">
          <ac:chgData name="Kumar P" userId="4f3531b72b5d84d8" providerId="LiveId" clId="{BD46AAA5-682B-4D3D-85A3-BC06706DB1CC}" dt="2024-11-20T14:18:37.491" v="77" actId="478"/>
          <ac:spMkLst>
            <pc:docMk/>
            <pc:sldMk cId="1660347498" sldId="279"/>
            <ac:spMk id="3" creationId="{00000000-0000-0000-0000-000000000000}"/>
          </ac:spMkLst>
        </pc:spChg>
        <pc:spChg chg="mod">
          <ac:chgData name="Kumar P" userId="4f3531b72b5d84d8" providerId="LiveId" clId="{BD46AAA5-682B-4D3D-85A3-BC06706DB1CC}" dt="2024-11-20T14:18:50.818" v="87" actId="14100"/>
          <ac:spMkLst>
            <pc:docMk/>
            <pc:sldMk cId="1660347498" sldId="279"/>
            <ac:spMk id="4" creationId="{00000000-0000-0000-0000-000000000000}"/>
          </ac:spMkLst>
        </pc:spChg>
        <pc:spChg chg="add del mod">
          <ac:chgData name="Kumar P" userId="4f3531b72b5d84d8" providerId="LiveId" clId="{BD46AAA5-682B-4D3D-85A3-BC06706DB1CC}" dt="2024-11-20T14:18:40.176" v="79" actId="478"/>
          <ac:spMkLst>
            <pc:docMk/>
            <pc:sldMk cId="1660347498" sldId="279"/>
            <ac:spMk id="6" creationId="{B851CE34-5AAB-FDC3-ED69-B59D6D297A34}"/>
          </ac:spMkLst>
        </pc:spChg>
      </pc:sldChg>
      <pc:sldChg chg="addSp delSp modSp mod">
        <pc:chgData name="Kumar P" userId="4f3531b72b5d84d8" providerId="LiveId" clId="{BD46AAA5-682B-4D3D-85A3-BC06706DB1CC}" dt="2024-11-20T14:19:37.151" v="116" actId="27636"/>
        <pc:sldMkLst>
          <pc:docMk/>
          <pc:sldMk cId="4179055297" sldId="280"/>
        </pc:sldMkLst>
        <pc:spChg chg="mod">
          <ac:chgData name="Kumar P" userId="4f3531b72b5d84d8" providerId="LiveId" clId="{BD46AAA5-682B-4D3D-85A3-BC06706DB1CC}" dt="2024-11-20T14:19:23.763" v="106" actId="20577"/>
          <ac:spMkLst>
            <pc:docMk/>
            <pc:sldMk cId="4179055297" sldId="280"/>
            <ac:spMk id="2" creationId="{00000000-0000-0000-0000-000000000000}"/>
          </ac:spMkLst>
        </pc:spChg>
        <pc:spChg chg="del mod">
          <ac:chgData name="Kumar P" userId="4f3531b72b5d84d8" providerId="LiveId" clId="{BD46AAA5-682B-4D3D-85A3-BC06706DB1CC}" dt="2024-11-20T14:19:26.701" v="110" actId="478"/>
          <ac:spMkLst>
            <pc:docMk/>
            <pc:sldMk cId="4179055297" sldId="280"/>
            <ac:spMk id="3" creationId="{00000000-0000-0000-0000-000000000000}"/>
          </ac:spMkLst>
        </pc:spChg>
        <pc:spChg chg="mod">
          <ac:chgData name="Kumar P" userId="4f3531b72b5d84d8" providerId="LiveId" clId="{BD46AAA5-682B-4D3D-85A3-BC06706DB1CC}" dt="2024-11-20T14:19:37.151" v="116" actId="27636"/>
          <ac:spMkLst>
            <pc:docMk/>
            <pc:sldMk cId="4179055297" sldId="280"/>
            <ac:spMk id="4" creationId="{00000000-0000-0000-0000-000000000000}"/>
          </ac:spMkLst>
        </pc:spChg>
        <pc:spChg chg="add del mod">
          <ac:chgData name="Kumar P" userId="4f3531b72b5d84d8" providerId="LiveId" clId="{BD46AAA5-682B-4D3D-85A3-BC06706DB1CC}" dt="2024-11-20T14:19:30.576" v="112" actId="478"/>
          <ac:spMkLst>
            <pc:docMk/>
            <pc:sldMk cId="4179055297" sldId="280"/>
            <ac:spMk id="6" creationId="{7FB1CD40-9B16-552C-CB23-93C0C963886A}"/>
          </ac:spMkLst>
        </pc:spChg>
      </pc:sldChg>
    </pc:docChg>
  </pc:docChgLst>
</pc:chgInfo>
</file>

<file path=ppt/notesMasters/_rels/notesMaster1.xml.rels><?xml version="1.0" encoding="UTF-8" standalone="yes"?>
<Relationships xmlns="http://schemas.openxmlformats.org/package/2006/relationships"><Relationship Id="rId1" Type="http://schemas.openxmlformats.org/officeDocument/2006/relationships/theme" Target="../theme/theme8.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3BB57FE3-6462-469B-A93A-C59C8AE97C17}" type="datetimeFigureOut">
              <a:rPr lang="en-GB" smtClean="0"/>
              <a:t>20/11/2024</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A43EB15-4AEB-404B-8265-0CE866847ECE}" type="slidenum">
              <a:rPr lang="en-GB" smtClean="0"/>
              <a:t>‹#›</a:t>
            </a:fld>
            <a:endParaRPr lang="en-GB"/>
          </a:p>
        </p:txBody>
      </p:sp>
    </p:spTree>
    <p:extLst>
      <p:ext uri="{BB962C8B-B14F-4D97-AF65-F5344CB8AC3E}">
        <p14:creationId xmlns:p14="http://schemas.microsoft.com/office/powerpoint/2010/main" val="351467857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407988" y="1219200"/>
            <a:ext cx="5853112" cy="3292475"/>
          </a:xfrm>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fld id="{41E304AC-9FB3-44B6-B40A-869B48AC1C9B}" type="slidenum">
              <a:rPr lang="en-GB" smtClean="0"/>
              <a:t>2</a:t>
            </a:fld>
            <a:endParaRPr lang="en-GB"/>
          </a:p>
        </p:txBody>
      </p:sp>
    </p:spTree>
    <p:extLst>
      <p:ext uri="{BB962C8B-B14F-4D97-AF65-F5344CB8AC3E}">
        <p14:creationId xmlns:p14="http://schemas.microsoft.com/office/powerpoint/2010/main" val="709889199"/>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10"/>
          </p:nvPr>
        </p:nvSpPr>
        <p:spPr/>
        <p:txBody>
          <a:bodyPr/>
          <a:lstStyle/>
          <a:p>
            <a:pPr marL="0" marR="0" lvl="0" indent="0" algn="r" defTabSz="914400" rtl="0" eaLnBrk="1" fontAlgn="auto" latinLnBrk="0" hangingPunct="1">
              <a:lnSpc>
                <a:spcPct val="100000"/>
              </a:lnSpc>
              <a:spcBef>
                <a:spcPts val="0"/>
              </a:spcBef>
              <a:spcAft>
                <a:spcPts val="0"/>
              </a:spcAft>
              <a:buClrTx/>
              <a:buSzTx/>
              <a:buFontTx/>
              <a:buNone/>
              <a:tabLst/>
              <a:defRPr/>
            </a:pPr>
            <a:fld id="{98CF2F01-A734-4FFF-8371-151D24FE8185}" type="slidenum">
              <a:rPr kumimoji="0" lang="en-GB" sz="1200" b="0" i="0" u="none" strike="noStrike" kern="1200" cap="none" spc="0" normalizeH="0" baseline="0" noProof="0" smtClean="0">
                <a:ln>
                  <a:noFill/>
                </a:ln>
                <a:solidFill>
                  <a:prstClr val="black"/>
                </a:solidFill>
                <a:effectLst/>
                <a:uLnTx/>
                <a:uFillTx/>
                <a:latin typeface="Calibri" panose="020F0502020204030204"/>
                <a:ea typeface="+mn-ea"/>
                <a:cs typeface="+mn-cs"/>
              </a:rPr>
              <a:pPr marL="0" marR="0" lvl="0" indent="0" algn="r" defTabSz="914400" rtl="0" eaLnBrk="1" fontAlgn="auto" latinLnBrk="0" hangingPunct="1">
                <a:lnSpc>
                  <a:spcPct val="100000"/>
                </a:lnSpc>
                <a:spcBef>
                  <a:spcPts val="0"/>
                </a:spcBef>
                <a:spcAft>
                  <a:spcPts val="0"/>
                </a:spcAft>
                <a:buClrTx/>
                <a:buSzTx/>
                <a:buFontTx/>
                <a:buNone/>
                <a:tabLst/>
                <a:defRPr/>
              </a:pPr>
              <a:t>10</a:t>
            </a:fld>
            <a:endParaRPr kumimoji="0" lang="en-GB" sz="12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22156435"/>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12</a:t>
            </a:fld>
            <a:endParaRPr lang="en-GB"/>
          </a:p>
        </p:txBody>
      </p:sp>
    </p:spTree>
    <p:extLst>
      <p:ext uri="{BB962C8B-B14F-4D97-AF65-F5344CB8AC3E}">
        <p14:creationId xmlns:p14="http://schemas.microsoft.com/office/powerpoint/2010/main" val="2614379548"/>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13</a:t>
            </a:fld>
            <a:endParaRPr lang="en-GB"/>
          </a:p>
        </p:txBody>
      </p:sp>
    </p:spTree>
    <p:extLst>
      <p:ext uri="{BB962C8B-B14F-4D97-AF65-F5344CB8AC3E}">
        <p14:creationId xmlns:p14="http://schemas.microsoft.com/office/powerpoint/2010/main" val="3172171386"/>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14</a:t>
            </a:fld>
            <a:endParaRPr lang="en-GB"/>
          </a:p>
        </p:txBody>
      </p:sp>
    </p:spTree>
    <p:extLst>
      <p:ext uri="{BB962C8B-B14F-4D97-AF65-F5344CB8AC3E}">
        <p14:creationId xmlns:p14="http://schemas.microsoft.com/office/powerpoint/2010/main" val="2486627414"/>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15</a:t>
            </a:fld>
            <a:endParaRPr lang="en-GB"/>
          </a:p>
        </p:txBody>
      </p:sp>
    </p:spTree>
    <p:extLst>
      <p:ext uri="{BB962C8B-B14F-4D97-AF65-F5344CB8AC3E}">
        <p14:creationId xmlns:p14="http://schemas.microsoft.com/office/powerpoint/2010/main" val="220449963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16</a:t>
            </a:fld>
            <a:endParaRPr lang="en-GB"/>
          </a:p>
        </p:txBody>
      </p:sp>
    </p:spTree>
    <p:extLst>
      <p:ext uri="{BB962C8B-B14F-4D97-AF65-F5344CB8AC3E}">
        <p14:creationId xmlns:p14="http://schemas.microsoft.com/office/powerpoint/2010/main" val="2798235538"/>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10"/>
          </p:nvPr>
        </p:nvSpPr>
        <p:spPr/>
        <p:txBody>
          <a:bodyPr/>
          <a:lstStyle/>
          <a:p>
            <a:fld id="{DB084FE0-78DB-4804-A96B-AC45080AD220}" type="slidenum">
              <a:rPr lang="en-GB" smtClean="0"/>
              <a:t>17</a:t>
            </a:fld>
            <a:endParaRPr lang="en-GB"/>
          </a:p>
        </p:txBody>
      </p:sp>
    </p:spTree>
    <p:extLst>
      <p:ext uri="{BB962C8B-B14F-4D97-AF65-F5344CB8AC3E}">
        <p14:creationId xmlns:p14="http://schemas.microsoft.com/office/powerpoint/2010/main" val="213809698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Master" Target="../slideMasters/slideMaster2.xml"/></Relationships>
</file>

<file path=ppt/slideLayouts/_rels/slideLayout4.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Master" Target="../slideMasters/slideMaster2.xml"/></Relationships>
</file>

<file path=ppt/slideLayouts/_rels/slideLayout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Master" Target="../slideMasters/slideMaster2.xml"/></Relationships>
</file>

<file path=ppt/slideLayouts/_rels/slideLayout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Master" Target="../slideMasters/slideMaster2.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3.xml"/></Relationships>
</file>

<file path=ppt/slideLayouts/_rels/slideLayout8.xml.rels><?xml version="1.0" encoding="UTF-8" standalone="yes"?>
<Relationships xmlns="http://schemas.openxmlformats.org/package/2006/relationships"><Relationship Id="rId2" Type="http://schemas.openxmlformats.org/officeDocument/2006/relationships/image" Target="../media/image8.png"/><Relationship Id="rId1" Type="http://schemas.openxmlformats.org/officeDocument/2006/relationships/slideMaster" Target="../slideMasters/slideMaster3.xml"/></Relationships>
</file>

<file path=ppt/slideLayouts/_rels/slideLayout9.xml.rels><?xml version="1.0" encoding="UTF-8" standalone="yes"?>
<Relationships xmlns="http://schemas.openxmlformats.org/package/2006/relationships"><Relationship Id="rId2" Type="http://schemas.openxmlformats.org/officeDocument/2006/relationships/image" Target="../media/image9.png"/><Relationship Id="rId1" Type="http://schemas.openxmlformats.org/officeDocument/2006/relationships/slideMaster" Target="../slideMasters/slideMaster3.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0.png"/><Relationship Id="rId1" Type="http://schemas.openxmlformats.org/officeDocument/2006/relationships/slideMaster" Target="../slideMasters/slideMaster3.xml"/></Relationships>
</file>

<file path=ppt/slideLayouts/_rels/slideLayout11.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Master" Target="../slideMasters/slideMaster3.xml"/></Relationships>
</file>

<file path=ppt/slideLayouts/_rels/slideLayout12.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Master" Target="../slideMasters/slideMaster3.xml"/></Relationships>
</file>

<file path=ppt/slideLayouts/_rels/slideLayout13.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Master" Target="../slideMasters/slideMaster3.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5.xml.rels><?xml version="1.0" encoding="UTF-8" standalone="yes"?>
<Relationships xmlns="http://schemas.openxmlformats.org/package/2006/relationships"><Relationship Id="rId2" Type="http://schemas.openxmlformats.org/officeDocument/2006/relationships/image" Target="../media/image15.png"/><Relationship Id="rId1" Type="http://schemas.openxmlformats.org/officeDocument/2006/relationships/slideMaster" Target="../slideMasters/slideMaster4.xml"/></Relationships>
</file>

<file path=ppt/slideLayouts/_rels/slideLayout16.xml.rels><?xml version="1.0" encoding="UTF-8" standalone="yes"?>
<Relationships xmlns="http://schemas.openxmlformats.org/package/2006/relationships"><Relationship Id="rId2" Type="http://schemas.openxmlformats.org/officeDocument/2006/relationships/image" Target="../media/image16.jpeg"/><Relationship Id="rId1" Type="http://schemas.openxmlformats.org/officeDocument/2006/relationships/slideMaster" Target="../slideMasters/slideMaster4.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4.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5.xml"/></Relationships>
</file>

<file path=ppt/slideLayouts/_rels/slideLayout20.xml.rels><?xml version="1.0" encoding="UTF-8" standalone="yes"?>
<Relationships xmlns="http://schemas.openxmlformats.org/package/2006/relationships"><Relationship Id="rId2" Type="http://schemas.openxmlformats.org/officeDocument/2006/relationships/image" Target="../media/image18.png"/><Relationship Id="rId1" Type="http://schemas.openxmlformats.org/officeDocument/2006/relationships/slideMaster" Target="../slideMasters/slideMaster5.xml"/></Relationships>
</file>

<file path=ppt/slideLayouts/_rels/slideLayout21.xml.rels><?xml version="1.0" encoding="UTF-8" standalone="yes"?>
<Relationships xmlns="http://schemas.openxmlformats.org/package/2006/relationships"><Relationship Id="rId2" Type="http://schemas.openxmlformats.org/officeDocument/2006/relationships/image" Target="../media/image19.png"/><Relationship Id="rId1" Type="http://schemas.openxmlformats.org/officeDocument/2006/relationships/slideMaster" Target="../slideMasters/slideMaster5.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6.xml"/></Relationships>
</file>

<file path=ppt/slideLayouts/_rels/slideLayout23.xml.rels><?xml version="1.0" encoding="UTF-8" standalone="yes"?>
<Relationships xmlns="http://schemas.openxmlformats.org/package/2006/relationships"><Relationship Id="rId2" Type="http://schemas.openxmlformats.org/officeDocument/2006/relationships/image" Target="../media/image21.png"/><Relationship Id="rId1" Type="http://schemas.openxmlformats.org/officeDocument/2006/relationships/slideMaster" Target="../slideMasters/slideMaster6.xml"/></Relationships>
</file>

<file path=ppt/slideLayouts/_rels/slideLayout24.xml.rels><?xml version="1.0" encoding="UTF-8" standalone="yes"?>
<Relationships xmlns="http://schemas.openxmlformats.org/package/2006/relationships"><Relationship Id="rId2" Type="http://schemas.openxmlformats.org/officeDocument/2006/relationships/image" Target="../media/image22.png"/><Relationship Id="rId1" Type="http://schemas.openxmlformats.org/officeDocument/2006/relationships/slideMaster" Target="../slideMasters/slideMaster6.xml"/></Relationships>
</file>

<file path=ppt/slideLayouts/_rels/slideLayout25.xml.rels><?xml version="1.0" encoding="UTF-8" standalone="yes"?>
<Relationships xmlns="http://schemas.openxmlformats.org/package/2006/relationships"><Relationship Id="rId2" Type="http://schemas.openxmlformats.org/officeDocument/2006/relationships/image" Target="../media/image23.png"/><Relationship Id="rId1" Type="http://schemas.openxmlformats.org/officeDocument/2006/relationships/slideMaster" Target="../slideMasters/slideMaster7.xml"/></Relationships>
</file>

<file path=ppt/slideLayouts/_rels/slideLayout26.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Master" Target="../slideMasters/slideMaster7.xml"/></Relationships>
</file>

<file path=ppt/slideLayouts/_rels/slideLayout27.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8.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Master" Target="../slideMasters/slideMaster7.xml"/></Relationships>
</file>

<file path=ppt/slideLayouts/_rels/slideLayout29.xml.rels><?xml version="1.0" encoding="UTF-8" standalone="yes"?>
<Relationships xmlns="http://schemas.openxmlformats.org/package/2006/relationships"><Relationship Id="rId2" Type="http://schemas.openxmlformats.org/officeDocument/2006/relationships/image" Target="../media/image26.png"/><Relationship Id="rId1" Type="http://schemas.openxmlformats.org/officeDocument/2006/relationships/slideMaster" Target="../slideMasters/slideMaster7.xml"/></Relationships>
</file>

<file path=ppt/slideLayouts/_rels/slideLayout30.xml.rels><?xml version="1.0" encoding="UTF-8" standalone="yes"?>
<Relationships xmlns="http://schemas.openxmlformats.org/package/2006/relationships"><Relationship Id="rId2" Type="http://schemas.openxmlformats.org/officeDocument/2006/relationships/image" Target="../media/image27.png"/><Relationship Id="rId1" Type="http://schemas.openxmlformats.org/officeDocument/2006/relationships/slideMaster" Target="../slideMasters/slideMaster7.xml"/></Relationships>
</file>

<file path=ppt/slideLayouts/_rels/slideLayout31.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Master" Target="../slideMasters/slideMaster7.xml"/></Relationships>
</file>

<file path=ppt/slideLayouts/_rels/slideLayout32.xml.rels><?xml version="1.0" encoding="UTF-8" standalone="yes"?>
<Relationships xmlns="http://schemas.openxmlformats.org/package/2006/relationships"><Relationship Id="rId2" Type="http://schemas.openxmlformats.org/officeDocument/2006/relationships/image" Target="../media/image29.png"/><Relationship Id="rId1" Type="http://schemas.openxmlformats.org/officeDocument/2006/relationships/slideMaster" Target="../slideMasters/slideMaster7.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Title Slide">
    <p:spTree>
      <p:nvGrpSpPr>
        <p:cNvPr id="1" name=""/>
        <p:cNvGrpSpPr/>
        <p:nvPr/>
      </p:nvGrpSpPr>
      <p:grpSpPr>
        <a:xfrm>
          <a:off x="0" y="0"/>
          <a:ext cx="0" cy="0"/>
          <a:chOff x="0" y="0"/>
          <a:chExt cx="0" cy="0"/>
        </a:xfrm>
      </p:grpSpPr>
    </p:spTree>
    <p:extLst>
      <p:ext uri="{BB962C8B-B14F-4D97-AF65-F5344CB8AC3E}">
        <p14:creationId xmlns:p14="http://schemas.microsoft.com/office/powerpoint/2010/main" val="64041091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2" name="Text Placeholder 2">
            <a:extLst>
              <a:ext uri="{FF2B5EF4-FFF2-40B4-BE49-F238E27FC236}">
                <a16:creationId xmlns:a16="http://schemas.microsoft.com/office/drawing/2014/main" id="{3A69AF18-C38F-3FB4-21F4-AE29689A4739}"/>
              </a:ext>
            </a:extLst>
          </p:cNvPr>
          <p:cNvSpPr>
            <a:spLocks noGrp="1"/>
          </p:cNvSpPr>
          <p:nvPr>
            <p:ph idx="1"/>
          </p:nvPr>
        </p:nvSpPr>
        <p:spPr>
          <a:xfrm>
            <a:off x="630810" y="1470582"/>
            <a:ext cx="5213809" cy="3751868"/>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127313769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close-up of a blue and yellow banner&#10;&#10;Description automatically generated">
            <a:extLst>
              <a:ext uri="{FF2B5EF4-FFF2-40B4-BE49-F238E27FC236}">
                <a16:creationId xmlns:a16="http://schemas.microsoft.com/office/drawing/2014/main" id="{DA7057D0-FC8F-3847-733D-20DDF758B554}"/>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22771596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3" name="Picture 2" descr="A blue background with a blue background&#10;&#10;Description automatically generated">
            <a:extLst>
              <a:ext uri="{FF2B5EF4-FFF2-40B4-BE49-F238E27FC236}">
                <a16:creationId xmlns:a16="http://schemas.microsoft.com/office/drawing/2014/main" id="{69C8BF3C-607A-57A8-722A-506D472D1DF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4" name="Text Placeholder 2">
            <a:extLst>
              <a:ext uri="{FF2B5EF4-FFF2-40B4-BE49-F238E27FC236}">
                <a16:creationId xmlns:a16="http://schemas.microsoft.com/office/drawing/2014/main" id="{CEE8E5BF-F8FD-1004-2D0C-A2318DDFCDEB}"/>
              </a:ext>
            </a:extLst>
          </p:cNvPr>
          <p:cNvSpPr>
            <a:spLocks noGrp="1"/>
          </p:cNvSpPr>
          <p:nvPr>
            <p:ph idx="1"/>
          </p:nvPr>
        </p:nvSpPr>
        <p:spPr>
          <a:xfrm>
            <a:off x="630810"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
        <p:nvSpPr>
          <p:cNvPr id="6" name="Text Placeholder 2">
            <a:extLst>
              <a:ext uri="{FF2B5EF4-FFF2-40B4-BE49-F238E27FC236}">
                <a16:creationId xmlns:a16="http://schemas.microsoft.com/office/drawing/2014/main" id="{D064EFEB-B375-BC6B-33CA-D988E61B1FC5}"/>
              </a:ext>
            </a:extLst>
          </p:cNvPr>
          <p:cNvSpPr>
            <a:spLocks noGrp="1"/>
          </p:cNvSpPr>
          <p:nvPr>
            <p:ph idx="10"/>
          </p:nvPr>
        </p:nvSpPr>
        <p:spPr>
          <a:xfrm>
            <a:off x="6723497" y="1470581"/>
            <a:ext cx="4865529" cy="4502835"/>
          </a:xfrm>
          <a:prstGeom prst="rect">
            <a:avLst/>
          </a:prstGeom>
        </p:spPr>
        <p:txBody>
          <a:bodyPr vert="horz" wrap="none" lIns="0" tIns="0" rIns="0" bIns="0" rtlCol="0" anchor="t" anchorCtr="0">
            <a:noAutofit/>
          </a:bodyPr>
          <a:lstStyle>
            <a:lvl1pPr>
              <a:defRPr>
                <a:solidFill>
                  <a:schemeClr val="bg1"/>
                </a:solidFill>
              </a:defRPr>
            </a:lvl1pPr>
          </a:lstStyle>
          <a:p>
            <a:pPr lvl="0"/>
            <a:r>
              <a:rPr lang="en-GB"/>
              <a:t>Click to edit Master text styles</a:t>
            </a:r>
          </a:p>
        </p:txBody>
      </p:sp>
    </p:spTree>
    <p:extLst>
      <p:ext uri="{BB962C8B-B14F-4D97-AF65-F5344CB8AC3E}">
        <p14:creationId xmlns:p14="http://schemas.microsoft.com/office/powerpoint/2010/main" val="3360930653"/>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4" name="Picture 3" descr="A blue background with a logo&#10;&#10;Description automatically generated">
            <a:extLst>
              <a:ext uri="{FF2B5EF4-FFF2-40B4-BE49-F238E27FC236}">
                <a16:creationId xmlns:a16="http://schemas.microsoft.com/office/drawing/2014/main" id="{51A1BA08-5390-B75E-C2D0-6DD9A81611AD}"/>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1799393"/>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94923803"/>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lue background with yellow text&#10;&#10;Description automatically generated">
            <a:extLst>
              <a:ext uri="{FF2B5EF4-FFF2-40B4-BE49-F238E27FC236}">
                <a16:creationId xmlns:a16="http://schemas.microsoft.com/office/drawing/2014/main" id="{0BEAED2B-9FEC-B78D-03CD-086B9CE00DD0}"/>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ED6D3499-4F82-EB48-9C14-EEBFDE131237}"/>
              </a:ext>
            </a:extLst>
          </p:cNvPr>
          <p:cNvSpPr>
            <a:spLocks noGrp="1"/>
          </p:cNvSpPr>
          <p:nvPr>
            <p:ph idx="1"/>
          </p:nvPr>
        </p:nvSpPr>
        <p:spPr>
          <a:xfrm>
            <a:off x="630810" y="1470581"/>
            <a:ext cx="10803903" cy="3747462"/>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7604722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
        <p:nvSpPr>
          <p:cNvPr id="4" name="Text Placeholder 2">
            <a:extLst>
              <a:ext uri="{FF2B5EF4-FFF2-40B4-BE49-F238E27FC236}">
                <a16:creationId xmlns:a16="http://schemas.microsoft.com/office/drawing/2014/main" id="{C4FD0158-1FCA-E74C-B123-8A32383F3E85}"/>
              </a:ext>
            </a:extLst>
          </p:cNvPr>
          <p:cNvSpPr>
            <a:spLocks noGrp="1"/>
          </p:cNvSpPr>
          <p:nvPr>
            <p:ph idx="10"/>
          </p:nvPr>
        </p:nvSpPr>
        <p:spPr>
          <a:xfrm>
            <a:off x="7026111" y="1470581"/>
            <a:ext cx="4535079" cy="3864989"/>
          </a:xfrm>
          <a:prstGeom prst="rect">
            <a:avLst/>
          </a:prstGeom>
        </p:spPr>
        <p:txBody>
          <a:bodyPr vert="horz" wrap="none" lIns="0" tIns="0" rIns="0" bIns="0" rtlCol="0" anchor="t" anchorCtr="0">
            <a:noAutofit/>
          </a:bodyPr>
          <a:lstStyle>
            <a:lvl1pPr>
              <a:defRPr>
                <a:solidFill>
                  <a:schemeClr val="tx1"/>
                </a:solidFill>
              </a:defRPr>
            </a:lvl1pPr>
          </a:lstStyle>
          <a:p>
            <a:pPr lvl="0"/>
            <a:r>
              <a:rPr lang="en-GB"/>
              <a:t>Click to edit Master text styles</a:t>
            </a:r>
          </a:p>
        </p:txBody>
      </p:sp>
    </p:spTree>
    <p:extLst>
      <p:ext uri="{BB962C8B-B14F-4D97-AF65-F5344CB8AC3E}">
        <p14:creationId xmlns:p14="http://schemas.microsoft.com/office/powerpoint/2010/main" val="313071971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building with a castle and a lawn&#10;&#10;Description automatically generated with medium confidence">
            <a:extLst>
              <a:ext uri="{FF2B5EF4-FFF2-40B4-BE49-F238E27FC236}">
                <a16:creationId xmlns:a16="http://schemas.microsoft.com/office/drawing/2014/main" id="{1C817A1A-66FC-0D73-CAE6-0ACB41F8C61A}"/>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387114788"/>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preserve="1" userDrawn="1">
  <p:cSld name="6_Custom Layout">
    <p:spTree>
      <p:nvGrpSpPr>
        <p:cNvPr id="1" name=""/>
        <p:cNvGrpSpPr/>
        <p:nvPr/>
      </p:nvGrpSpPr>
      <p:grpSpPr>
        <a:xfrm>
          <a:off x="0" y="0"/>
          <a:ext cx="0" cy="0"/>
          <a:chOff x="0" y="0"/>
          <a:chExt cx="0" cy="0"/>
        </a:xfrm>
      </p:grpSpPr>
      <p:pic>
        <p:nvPicPr>
          <p:cNvPr id="7" name="Picture 6" descr="A collage of a building and a blue background&#10;&#10;Description automatically generated">
            <a:extLst>
              <a:ext uri="{FF2B5EF4-FFF2-40B4-BE49-F238E27FC236}">
                <a16:creationId xmlns:a16="http://schemas.microsoft.com/office/drawing/2014/main" id="{4D30E6F1-26E9-F12A-7CD6-2618AF1BD9A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916776707"/>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4" name="Picture 3" descr="A person walking in front of a building&#10;&#10;Description automatically generated">
            <a:extLst>
              <a:ext uri="{FF2B5EF4-FFF2-40B4-BE49-F238E27FC236}">
                <a16:creationId xmlns:a16="http://schemas.microsoft.com/office/drawing/2014/main" id="{4BDD6A68-7D05-A905-FEEF-FE5BD34B57B1}"/>
              </a:ext>
            </a:extLst>
          </p:cNvPr>
          <p:cNvPicPr>
            <a:picLocks noChangeAspect="1"/>
          </p:cNvPicPr>
          <p:nvPr userDrawn="1"/>
        </p:nvPicPr>
        <p:blipFill>
          <a:blip r:embed="rId2"/>
          <a:stretch>
            <a:fillRect/>
          </a:stretch>
        </p:blipFill>
        <p:spPr>
          <a:xfrm>
            <a:off x="0" y="0"/>
            <a:ext cx="12225130" cy="6876636"/>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321152367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userDrawn="1">
  <p:cSld name="3_Custom Layout">
    <p:spTree>
      <p:nvGrpSpPr>
        <p:cNvPr id="1" name=""/>
        <p:cNvGrpSpPr/>
        <p:nvPr/>
      </p:nvGrpSpPr>
      <p:grpSpPr>
        <a:xfrm>
          <a:off x="0" y="0"/>
          <a:ext cx="0" cy="0"/>
          <a:chOff x="0" y="0"/>
          <a:chExt cx="0" cy="0"/>
        </a:xfrm>
      </p:grpSpPr>
      <p:pic>
        <p:nvPicPr>
          <p:cNvPr id="5" name="Picture 4" descr="A close-up of a sign&#10;&#10;Description automatically generated">
            <a:extLst>
              <a:ext uri="{FF2B5EF4-FFF2-40B4-BE49-F238E27FC236}">
                <a16:creationId xmlns:a16="http://schemas.microsoft.com/office/drawing/2014/main" id="{3E77CE5E-641B-461F-2079-9D6FE68EF01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2236311281"/>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userDrawn="1">
  <p:cSld name="4_Custom Layout">
    <p:spTree>
      <p:nvGrpSpPr>
        <p:cNvPr id="1" name=""/>
        <p:cNvGrpSpPr/>
        <p:nvPr/>
      </p:nvGrpSpPr>
      <p:grpSpPr>
        <a:xfrm>
          <a:off x="0" y="0"/>
          <a:ext cx="0" cy="0"/>
          <a:chOff x="0" y="0"/>
          <a:chExt cx="0" cy="0"/>
        </a:xfrm>
      </p:grpSpPr>
      <p:pic>
        <p:nvPicPr>
          <p:cNvPr id="4" name="Picture 3" descr="A brick building with a blue background&#10;&#10;Description automatically generated">
            <a:extLst>
              <a:ext uri="{FF2B5EF4-FFF2-40B4-BE49-F238E27FC236}">
                <a16:creationId xmlns:a16="http://schemas.microsoft.com/office/drawing/2014/main" id="{64464E32-E365-A57D-70E2-930F08636E93}"/>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165591310"/>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userDrawn="1">
  <p:cSld name="5_Custom Layout">
    <p:spTree>
      <p:nvGrpSpPr>
        <p:cNvPr id="1" name=""/>
        <p:cNvGrpSpPr/>
        <p:nvPr/>
      </p:nvGrpSpPr>
      <p:grpSpPr>
        <a:xfrm>
          <a:off x="0" y="0"/>
          <a:ext cx="0" cy="0"/>
          <a:chOff x="0" y="0"/>
          <a:chExt cx="0" cy="0"/>
        </a:xfrm>
      </p:grpSpPr>
      <p:pic>
        <p:nvPicPr>
          <p:cNvPr id="5" name="Picture 4" descr="A building with glass doors&#10;&#10;Description automatically generated with medium confidence">
            <a:extLst>
              <a:ext uri="{FF2B5EF4-FFF2-40B4-BE49-F238E27FC236}">
                <a16:creationId xmlns:a16="http://schemas.microsoft.com/office/drawing/2014/main" id="{EA3385E4-FDDB-6E79-32ED-E22FFEB3DEF6}"/>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ext Placeholder 2">
            <a:extLst>
              <a:ext uri="{FF2B5EF4-FFF2-40B4-BE49-F238E27FC236}">
                <a16:creationId xmlns:a16="http://schemas.microsoft.com/office/drawing/2014/main" id="{670920AB-AA6F-3D43-B3EC-0910E10972C9}"/>
              </a:ext>
            </a:extLst>
          </p:cNvPr>
          <p:cNvSpPr>
            <a:spLocks noGrp="1"/>
          </p:cNvSpPr>
          <p:nvPr>
            <p:ph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spTree>
    <p:extLst>
      <p:ext uri="{BB962C8B-B14F-4D97-AF65-F5344CB8AC3E}">
        <p14:creationId xmlns:p14="http://schemas.microsoft.com/office/powerpoint/2010/main" val="4077043748"/>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594AE048-867B-9A4B-9A50-CA9AED7B45BD}"/>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4F9D5FEE-F4AC-D64A-9EE2-89DD7CCAA62A}"/>
              </a:ext>
            </a:extLst>
          </p:cNvPr>
          <p:cNvSpPr>
            <a:spLocks noGrp="1"/>
          </p:cNvSpPr>
          <p:nvPr>
            <p:ph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56723426"/>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6" name="Picture 5" descr="A screenshot of a computer&#10;&#10;Description automatically generated">
            <a:extLst>
              <a:ext uri="{FF2B5EF4-FFF2-40B4-BE49-F238E27FC236}">
                <a16:creationId xmlns:a16="http://schemas.microsoft.com/office/drawing/2014/main" id="{8EBC572C-48FE-AD9A-7AD7-86C36D520ADB}"/>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BA0C2117-DFB0-B54B-BDD0-012C8CCE9580}"/>
              </a:ext>
            </a:extLst>
          </p:cNvPr>
          <p:cNvSpPr>
            <a:spLocks noGrp="1"/>
          </p:cNvSpPr>
          <p:nvPr>
            <p:ph type="title"/>
          </p:nvPr>
        </p:nvSpPr>
        <p:spPr>
          <a:xfrm>
            <a:off x="301657" y="1420926"/>
            <a:ext cx="11594969"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09628F5D-9BAE-634B-AE20-8E87CB48908E}"/>
              </a:ext>
            </a:extLst>
          </p:cNvPr>
          <p:cNvSpPr>
            <a:spLocks noGrp="1"/>
          </p:cNvSpPr>
          <p:nvPr>
            <p:ph idx="1"/>
          </p:nvPr>
        </p:nvSpPr>
        <p:spPr>
          <a:xfrm>
            <a:off x="301657" y="2881426"/>
            <a:ext cx="11594969" cy="3651349"/>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97148504"/>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itle">
  <p:cSld name="Title Slide">
    <p:bg>
      <p:bgPr>
        <a:blipFill dpi="0" rotWithShape="0">
          <a:blip r:embed="rId2"/>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051" y="6524626"/>
            <a:ext cx="1295400" cy="219075"/>
          </a:xfrm>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2DD90A1A-4CC4-4FF6-97CF-D95C5640CBE0}"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20/11/2024</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5520267" y="6381751"/>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07B4A36C-A7AC-49FF-B3CF-315D44E988E4}"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843172530"/>
      </p:ext>
    </p:extLst>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obj">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EE9C3403-B4C4-4FA5-9BEC-A4661B07DE28}"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20/11/2024</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5" name="Footer Placeholder 4"/>
          <p:cNvSpPr>
            <a:spLocks noGrp="1"/>
          </p:cNvSpPr>
          <p:nvPr>
            <p:ph type="ftr" sz="quarter" idx="11"/>
          </p:nvPr>
        </p:nvSpPr>
        <p:spPr>
          <a:xfrm>
            <a:off x="4176184" y="6461126"/>
            <a:ext cx="3860800" cy="365125"/>
          </a:xfrm>
          <a:prstGeom prst="rect">
            <a:avLst/>
          </a:prstGeom>
        </p:spPr>
        <p:txBody>
          <a:bodyPr/>
          <a:lstStyle>
            <a:lvl1pPr eaLnBrk="1" fontAlgn="auto" hangingPunct="1">
              <a:spcBef>
                <a:spcPts val="0"/>
              </a:spcBef>
              <a:spcAft>
                <a:spcPts val="0"/>
              </a:spcAft>
              <a:defRPr sz="1800">
                <a:solidFill>
                  <a:prstClr val="black"/>
                </a:solidFill>
                <a:latin typeface="Myriad Pro"/>
                <a:ea typeface="ＭＳ Ｐゴシック" charset="-128"/>
              </a:defRPr>
            </a:lvl1pP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GB" sz="1800" b="0" i="0" u="none" strike="noStrike" kern="1200" cap="none" spc="0" normalizeH="0" baseline="0" noProof="0">
              <a:ln>
                <a:noFill/>
              </a:ln>
              <a:solidFill>
                <a:prstClr val="black"/>
              </a:solidFill>
              <a:effectLst/>
              <a:uLnTx/>
              <a:uFillTx/>
              <a:latin typeface="Myriad Pro"/>
              <a:ea typeface="ＭＳ Ｐゴシック" charset="-128"/>
              <a:cs typeface="+mn-cs"/>
            </a:endParaRPr>
          </a:p>
        </p:txBody>
      </p:sp>
      <p:sp>
        <p:nvSpPr>
          <p:cNvPr id="6" name="Slide Number Placeholder 5"/>
          <p:cNvSpPr>
            <a:spLocks noGrp="1"/>
          </p:cNvSpPr>
          <p:nvPr>
            <p:ph type="sldNum" sz="quarter" idx="12"/>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6F5834A9-B3EE-4991-80BF-19A816547566}"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3223066977"/>
      </p:ext>
    </p:extLst>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woObj">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lvl1pPr eaLnBrk="0" fontAlgn="base" hangingPunct="0">
              <a:spcBef>
                <a:spcPct val="0"/>
              </a:spcBef>
              <a:spcAft>
                <a:spcPct val="0"/>
              </a:spcAft>
              <a:defRPr>
                <a:latin typeface="Times" charset="0"/>
              </a:defRPr>
            </a:lvl1pPr>
          </a:lstStyle>
          <a:p>
            <a:pPr marL="0" marR="0" lvl="0" indent="0" algn="ctr" defTabSz="914400" rtl="0" eaLnBrk="0" fontAlgn="base" latinLnBrk="0" hangingPunct="0">
              <a:lnSpc>
                <a:spcPct val="100000"/>
              </a:lnSpc>
              <a:spcBef>
                <a:spcPct val="0"/>
              </a:spcBef>
              <a:spcAft>
                <a:spcPct val="0"/>
              </a:spcAft>
              <a:buClrTx/>
              <a:buSzTx/>
              <a:buFontTx/>
              <a:buNone/>
              <a:tabLst/>
              <a:defRPr/>
            </a:pPr>
            <a:fld id="{6F79D1F4-B159-4E75-A2FB-794A362795E9}" type="datetimeFigureOut">
              <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rPr>
              <a:pPr marL="0" marR="0" lvl="0" indent="0" algn="ctr" defTabSz="914400" rtl="0" eaLnBrk="0" fontAlgn="base" latinLnBrk="0" hangingPunct="0">
                <a:lnSpc>
                  <a:spcPct val="100000"/>
                </a:lnSpc>
                <a:spcBef>
                  <a:spcPct val="0"/>
                </a:spcBef>
                <a:spcAft>
                  <a:spcPct val="0"/>
                </a:spcAft>
                <a:buClrTx/>
                <a:buSzTx/>
                <a:buFontTx/>
                <a:buNone/>
                <a:tabLst/>
                <a:defRPr/>
              </a:pPr>
              <a:t>20/11/2024</a:t>
            </a:fld>
            <a:endParaRPr kumimoji="0" lang="en-GB" sz="1050" b="0" i="0" u="none" strike="noStrike" kern="1200" cap="none" spc="0" normalizeH="0" baseline="0" noProof="0">
              <a:ln>
                <a:noFill/>
              </a:ln>
              <a:solidFill>
                <a:prstClr val="black">
                  <a:tint val="75000"/>
                </a:prstClr>
              </a:solidFill>
              <a:effectLst/>
              <a:uLnTx/>
              <a:uFillTx/>
              <a:latin typeface="Times" charset="0"/>
              <a:ea typeface="ＭＳ Ｐゴシック" charset="-128"/>
              <a:cs typeface="+mn-cs"/>
            </a:endParaRPr>
          </a:p>
        </p:txBody>
      </p:sp>
      <p:sp>
        <p:nvSpPr>
          <p:cNvPr id="6" name="Slide Number Placeholder 6"/>
          <p:cNvSpPr>
            <a:spLocks noGrp="1"/>
          </p:cNvSpPr>
          <p:nvPr>
            <p:ph type="sldNum" sz="quarter" idx="11"/>
          </p:nvPr>
        </p:nvSpPr>
        <p:spPr/>
        <p:txBody>
          <a:bodyPr/>
          <a:lstStyle>
            <a:lvl1pPr eaLnBrk="0" hangingPunct="0">
              <a:defRPr>
                <a:latin typeface="Times" charset="0"/>
              </a:defRPr>
            </a:lvl1pPr>
          </a:lstStyle>
          <a:p>
            <a:pPr marL="0" marR="0" lvl="0" indent="0" algn="r" defTabSz="914400" rtl="0" eaLnBrk="0" fontAlgn="auto" latinLnBrk="0" hangingPunct="0">
              <a:lnSpc>
                <a:spcPct val="100000"/>
              </a:lnSpc>
              <a:spcBef>
                <a:spcPts val="0"/>
              </a:spcBef>
              <a:spcAft>
                <a:spcPts val="0"/>
              </a:spcAft>
              <a:buClrTx/>
              <a:buSzTx/>
              <a:buFontTx/>
              <a:buNone/>
              <a:tabLst/>
              <a:defRPr/>
            </a:pPr>
            <a:fld id="{3CE31916-C52B-4D3D-B9E4-3B9522F85985}" type="slidenum">
              <a:rPr kumimoji="0" lang="en-GB" altLang="en-US" sz="1200" b="0" i="0" u="none" strike="noStrike" kern="1200" cap="none" spc="0" normalizeH="0" baseline="0" noProof="0">
                <a:ln>
                  <a:noFill/>
                </a:ln>
                <a:solidFill>
                  <a:srgbClr val="898989"/>
                </a:solidFill>
                <a:effectLst/>
                <a:uLnTx/>
                <a:uFillTx/>
                <a:latin typeface="Times" charset="0"/>
                <a:ea typeface="+mn-ea"/>
                <a:cs typeface="+mn-cs"/>
              </a:rPr>
              <a:pPr marL="0" marR="0" lvl="0" indent="0" algn="r" defTabSz="914400" rtl="0" eaLnBrk="0" fontAlgn="auto" latinLnBrk="0" hangingPunct="0">
                <a:lnSpc>
                  <a:spcPct val="100000"/>
                </a:lnSpc>
                <a:spcBef>
                  <a:spcPts val="0"/>
                </a:spcBef>
                <a:spcAft>
                  <a:spcPts val="0"/>
                </a:spcAft>
                <a:buClrTx/>
                <a:buSzTx/>
                <a:buFontTx/>
                <a:buNone/>
                <a:tabLst/>
                <a:defRPr/>
              </a:pPr>
              <a:t>‹#›</a:t>
            </a:fld>
            <a:endParaRPr kumimoji="0" lang="en-GB" altLang="en-US" sz="1200" b="0" i="0" u="none" strike="noStrike" kern="1200" cap="none" spc="0" normalizeH="0" baseline="0" noProof="0">
              <a:ln>
                <a:noFill/>
              </a:ln>
              <a:solidFill>
                <a:srgbClr val="898989"/>
              </a:solidFill>
              <a:effectLst/>
              <a:uLnTx/>
              <a:uFillTx/>
              <a:latin typeface="Times" charset="0"/>
              <a:ea typeface="+mn-ea"/>
              <a:cs typeface="+mn-cs"/>
            </a:endParaRPr>
          </a:p>
        </p:txBody>
      </p:sp>
    </p:spTree>
    <p:extLst>
      <p:ext uri="{BB962C8B-B14F-4D97-AF65-F5344CB8AC3E}">
        <p14:creationId xmlns:p14="http://schemas.microsoft.com/office/powerpoint/2010/main" val="198063339"/>
      </p:ext>
    </p:extLst>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96634507"/>
      </p:ext>
    </p:extLst>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blue corner&#10;&#10;Description automatically generated">
            <a:extLst>
              <a:ext uri="{FF2B5EF4-FFF2-40B4-BE49-F238E27FC236}">
                <a16:creationId xmlns:a16="http://schemas.microsoft.com/office/drawing/2014/main" id="{817A9442-27D8-B02F-B9F4-270681D0BB58}"/>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E16F96A5-5C09-DAAF-EEDA-1617BAE837FF}"/>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886075505"/>
      </p:ext>
    </p:extLst>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blue corner&#10;&#10;Description automatically generated">
            <a:extLst>
              <a:ext uri="{FF2B5EF4-FFF2-40B4-BE49-F238E27FC236}">
                <a16:creationId xmlns:a16="http://schemas.microsoft.com/office/drawing/2014/main" id="{80CF7868-0290-577D-2085-664A8E0B0C91}"/>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2" name="Rectangle 1">
            <a:extLst>
              <a:ext uri="{FF2B5EF4-FFF2-40B4-BE49-F238E27FC236}">
                <a16:creationId xmlns:a16="http://schemas.microsoft.com/office/drawing/2014/main" id="{6802F7B1-BC09-69F9-23EF-79194C8C4C5D}"/>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2694382186"/>
      </p:ext>
    </p:extLst>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preserve="1" userDrawn="1">
  <p:cSld name="Custom Layout">
    <p:spTree>
      <p:nvGrpSpPr>
        <p:cNvPr id="1" name=""/>
        <p:cNvGrpSpPr/>
        <p:nvPr/>
      </p:nvGrpSpPr>
      <p:grpSpPr>
        <a:xfrm>
          <a:off x="0" y="0"/>
          <a:ext cx="0" cy="0"/>
          <a:chOff x="0" y="0"/>
          <a:chExt cx="0" cy="0"/>
        </a:xfrm>
      </p:grpSpPr>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05836617"/>
      </p:ext>
    </p:extLst>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preserve="1" userDrawn="1">
  <p:cSld name="1_Custom Layout">
    <p:spTree>
      <p:nvGrpSpPr>
        <p:cNvPr id="1" name=""/>
        <p:cNvGrpSpPr/>
        <p:nvPr/>
      </p:nvGrpSpPr>
      <p:grpSpPr>
        <a:xfrm>
          <a:off x="0" y="0"/>
          <a:ext cx="0" cy="0"/>
          <a:chOff x="0" y="0"/>
          <a:chExt cx="0" cy="0"/>
        </a:xfrm>
      </p:grpSpPr>
      <p:pic>
        <p:nvPicPr>
          <p:cNvPr id="5" name="Picture 4" descr="A white background with a yellow border&#10;&#10;Description automatically generated with medium confidence">
            <a:extLst>
              <a:ext uri="{FF2B5EF4-FFF2-40B4-BE49-F238E27FC236}">
                <a16:creationId xmlns:a16="http://schemas.microsoft.com/office/drawing/2014/main" id="{DEC84BAF-399B-3EB4-7D16-7AD6FB4F55BE}"/>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63708542"/>
      </p:ext>
    </p:extLst>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preserve="1" userDrawn="1">
  <p:cSld name="2_Custom Layout">
    <p:spTree>
      <p:nvGrpSpPr>
        <p:cNvPr id="1" name=""/>
        <p:cNvGrpSpPr/>
        <p:nvPr/>
      </p:nvGrpSpPr>
      <p:grpSpPr>
        <a:xfrm>
          <a:off x="0" y="0"/>
          <a:ext cx="0" cy="0"/>
          <a:chOff x="0" y="0"/>
          <a:chExt cx="0" cy="0"/>
        </a:xfrm>
      </p:grpSpPr>
      <p:pic>
        <p:nvPicPr>
          <p:cNvPr id="6" name="Picture 5" descr="A white background with a yellow border&#10;&#10;Description automatically generated with medium confidence">
            <a:extLst>
              <a:ext uri="{FF2B5EF4-FFF2-40B4-BE49-F238E27FC236}">
                <a16:creationId xmlns:a16="http://schemas.microsoft.com/office/drawing/2014/main" id="{7D4F2A6B-7701-15B3-8D63-AE3B91368125}"/>
              </a:ext>
            </a:extLst>
          </p:cNvPr>
          <p:cNvPicPr>
            <a:picLocks noChangeAspect="1"/>
          </p:cNvPicPr>
          <p:nvPr userDrawn="1"/>
        </p:nvPicPr>
        <p:blipFill>
          <a:blip r:embed="rId2"/>
          <a:stretch>
            <a:fillRect/>
          </a:stretch>
        </p:blipFill>
        <p:spPr>
          <a:xfrm>
            <a:off x="0" y="0"/>
            <a:ext cx="12192000" cy="6858000"/>
          </a:xfrm>
          <a:prstGeom prst="rect">
            <a:avLst/>
          </a:prstGeom>
        </p:spPr>
      </p:pic>
      <p:sp>
        <p:nvSpPr>
          <p:cNvPr id="3" name="Title Placeholder 1">
            <a:extLst>
              <a:ext uri="{FF2B5EF4-FFF2-40B4-BE49-F238E27FC236}">
                <a16:creationId xmlns:a16="http://schemas.microsoft.com/office/drawing/2014/main" id="{3AD7AE1B-CAB1-FF45-8F86-0600ABC46966}"/>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4" name="Text Placeholder 2">
            <a:extLst>
              <a:ext uri="{FF2B5EF4-FFF2-40B4-BE49-F238E27FC236}">
                <a16:creationId xmlns:a16="http://schemas.microsoft.com/office/drawing/2014/main" id="{AABF4F5A-6240-3A4F-AE33-F19CDD7FB82F}"/>
              </a:ext>
            </a:extLst>
          </p:cNvPr>
          <p:cNvSpPr>
            <a:spLocks noGrp="1"/>
          </p:cNvSpPr>
          <p:nvPr>
            <p:ph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579956059"/>
      </p:ext>
    </p:extLst>
  </p:cSld>
  <p:clrMapOvr>
    <a:masterClrMapping/>
  </p:clrMapOvr>
</p:sldLayout>
</file>

<file path=ppt/slideLayouts/slideLayout25.xml><?xml version="1.0" encoding="utf-8"?>
<p:sldLayout xmlns:a="http://schemas.openxmlformats.org/drawingml/2006/main" xmlns:r="http://schemas.openxmlformats.org/officeDocument/2006/relationships" xmlns:p="http://schemas.openxmlformats.org/presentationml/2006/main" preserve="1" userDrawn="1">
  <p:cSld name="logo white text_image bckgrnd">
    <p:spTree>
      <p:nvGrpSpPr>
        <p:cNvPr id="1" name=""/>
        <p:cNvGrpSpPr/>
        <p:nvPr/>
      </p:nvGrpSpPr>
      <p:grpSpPr>
        <a:xfrm>
          <a:off x="0" y="0"/>
          <a:ext cx="0" cy="0"/>
          <a:chOff x="0" y="0"/>
          <a:chExt cx="0" cy="0"/>
        </a:xfrm>
      </p:grpSpPr>
      <p:sp>
        <p:nvSpPr>
          <p:cNvPr id="6" name="Picture Placeholder 5">
            <a:extLst>
              <a:ext uri="{FF2B5EF4-FFF2-40B4-BE49-F238E27FC236}">
                <a16:creationId xmlns:a16="http://schemas.microsoft.com/office/drawing/2014/main" id="{2DCBFE8A-C6F7-A544-8F31-0CCDED409EB0}"/>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a:extLst>
              <a:ext uri="{FF2B5EF4-FFF2-40B4-BE49-F238E27FC236}">
                <a16:creationId xmlns:a16="http://schemas.microsoft.com/office/drawing/2014/main" id="{833A1326-9D43-09DB-5E37-B98D0D47AAA6}"/>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3132846485"/>
      </p:ext>
    </p:extLst>
  </p:cSld>
  <p:clrMapOvr>
    <a:masterClrMapping/>
  </p:clrMapOvr>
</p:sldLayout>
</file>

<file path=ppt/slideLayouts/slideLayout26.xml><?xml version="1.0" encoding="utf-8"?>
<p:sldLayout xmlns:a="http://schemas.openxmlformats.org/drawingml/2006/main" xmlns:r="http://schemas.openxmlformats.org/officeDocument/2006/relationships" xmlns:p="http://schemas.openxmlformats.org/presentationml/2006/main" preserve="1" userDrawn="1">
  <p:cSld name="logo white text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37C85027-557F-564E-B900-62504E7DC9C7}"/>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screenshot&#10;&#10;Description automatically generated">
            <a:extLst>
              <a:ext uri="{FF2B5EF4-FFF2-40B4-BE49-F238E27FC236}">
                <a16:creationId xmlns:a16="http://schemas.microsoft.com/office/drawing/2014/main" id="{A6147C08-E57A-E8CA-B376-B4DC322868A1}"/>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638318787"/>
      </p:ext>
    </p:extLst>
  </p:cSld>
  <p:clrMapOvr>
    <a:masterClrMapping/>
  </p:clrMapOvr>
</p:sldLayout>
</file>

<file path=ppt/slideLayouts/slideLayout27.xml><?xml version="1.0" encoding="utf-8"?>
<p:sldLayout xmlns:a="http://schemas.openxmlformats.org/drawingml/2006/main" xmlns:r="http://schemas.openxmlformats.org/officeDocument/2006/relationships" xmlns:p="http://schemas.openxmlformats.org/presentationml/2006/main" preserve="1" userDrawn="1">
  <p:cSld name="logo colour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5" name="Picture 4" descr="A picture containing white, design&#10;&#10;Description automatically generated">
            <a:extLst>
              <a:ext uri="{FF2B5EF4-FFF2-40B4-BE49-F238E27FC236}">
                <a16:creationId xmlns:a16="http://schemas.microsoft.com/office/drawing/2014/main" id="{774A1D26-8EA3-74D0-FBFC-4CF8C9D3F04E}"/>
              </a:ext>
            </a:extLst>
          </p:cNvPr>
          <p:cNvPicPr>
            <a:picLocks noChangeAspect="1"/>
          </p:cNvPicPr>
          <p:nvPr userDrawn="1"/>
        </p:nvPicPr>
        <p:blipFill>
          <a:blip r:embed="rId2"/>
          <a:stretch>
            <a:fillRect/>
          </a:stretch>
        </p:blipFill>
        <p:spPr>
          <a:xfrm>
            <a:off x="0" y="0"/>
            <a:ext cx="11988800" cy="6743700"/>
          </a:xfrm>
          <a:prstGeom prst="rect">
            <a:avLst/>
          </a:prstGeom>
        </p:spPr>
      </p:pic>
    </p:spTree>
    <p:extLst>
      <p:ext uri="{BB962C8B-B14F-4D97-AF65-F5344CB8AC3E}">
        <p14:creationId xmlns:p14="http://schemas.microsoft.com/office/powerpoint/2010/main" val="1988994691"/>
      </p:ext>
    </p:extLst>
  </p:cSld>
  <p:clrMapOvr>
    <a:masterClrMapping/>
  </p:clrMapOvr>
</p:sldLayout>
</file>

<file path=ppt/slideLayouts/slideLayout28.xml><?xml version="1.0" encoding="utf-8"?>
<p:sldLayout xmlns:a="http://schemas.openxmlformats.org/drawingml/2006/main" xmlns:r="http://schemas.openxmlformats.org/officeDocument/2006/relationships" xmlns:p="http://schemas.openxmlformats.org/presentationml/2006/main" preserve="1" userDrawn="1">
  <p:cSld name="logo colour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85FD50FD-721E-1F95-9A39-D7E608D3EF7B}"/>
              </a:ext>
            </a:extLst>
          </p:cNvPr>
          <p:cNvPicPr>
            <a:picLocks noChangeAspect="1"/>
          </p:cNvPicPr>
          <p:nvPr userDrawn="1"/>
        </p:nvPicPr>
        <p:blipFill>
          <a:blip r:embed="rId2"/>
          <a:stretch>
            <a:fillRect/>
          </a:stretch>
        </p:blipFill>
        <p:spPr>
          <a:xfrm>
            <a:off x="-1" y="0"/>
            <a:ext cx="11921067" cy="6705600"/>
          </a:xfrm>
          <a:prstGeom prst="rect">
            <a:avLst/>
          </a:prstGeom>
        </p:spPr>
      </p:pic>
    </p:spTree>
    <p:extLst>
      <p:ext uri="{BB962C8B-B14F-4D97-AF65-F5344CB8AC3E}">
        <p14:creationId xmlns:p14="http://schemas.microsoft.com/office/powerpoint/2010/main" val="1668414652"/>
      </p:ext>
    </p:extLst>
  </p:cSld>
  <p:clrMapOvr>
    <a:masterClrMapping/>
  </p:clrMapOvr>
</p:sldLayout>
</file>

<file path=ppt/slideLayouts/slideLayout29.xml><?xml version="1.0" encoding="utf-8"?>
<p:sldLayout xmlns:a="http://schemas.openxmlformats.org/drawingml/2006/main" xmlns:r="http://schemas.openxmlformats.org/officeDocument/2006/relationships" xmlns:p="http://schemas.openxmlformats.org/presentationml/2006/main" preserve="1" userDrawn="1">
  <p:cSld name="logo white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3E1D8928-218C-F04A-18B1-A079BA0B15E9}"/>
              </a:ext>
            </a:extLst>
          </p:cNvPr>
          <p:cNvPicPr>
            <a:picLocks noChangeAspect="1"/>
          </p:cNvPicPr>
          <p:nvPr userDrawn="1"/>
        </p:nvPicPr>
        <p:blipFill>
          <a:blip r:embed="rId2"/>
          <a:stretch>
            <a:fillRect/>
          </a:stretch>
        </p:blipFill>
        <p:spPr>
          <a:xfrm>
            <a:off x="-1" y="0"/>
            <a:ext cx="11801475" cy="6638330"/>
          </a:xfrm>
          <a:prstGeom prst="rect">
            <a:avLst/>
          </a:prstGeom>
        </p:spPr>
      </p:pic>
    </p:spTree>
    <p:extLst>
      <p:ext uri="{BB962C8B-B14F-4D97-AF65-F5344CB8AC3E}">
        <p14:creationId xmlns:p14="http://schemas.microsoft.com/office/powerpoint/2010/main" val="3376813219"/>
      </p:ext>
    </p:extLst>
  </p:cSld>
  <p:clrMapOvr>
    <a:masterClrMapping/>
  </p:clrMapOvr>
</p:sldLayout>
</file>

<file path=ppt/slideLayouts/slideLayout30.xml><?xml version="1.0" encoding="utf-8"?>
<p:sldLayout xmlns:a="http://schemas.openxmlformats.org/drawingml/2006/main" xmlns:r="http://schemas.openxmlformats.org/officeDocument/2006/relationships" xmlns:p="http://schemas.openxmlformats.org/presentationml/2006/main" preserve="1" userDrawn="1">
  <p:cSld name="logo white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white, design&#10;&#10;Description automatically generated">
            <a:extLst>
              <a:ext uri="{FF2B5EF4-FFF2-40B4-BE49-F238E27FC236}">
                <a16:creationId xmlns:a16="http://schemas.microsoft.com/office/drawing/2014/main" id="{2A77C552-7913-376C-22DA-CF0691E0A31D}"/>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1322761775"/>
      </p:ext>
    </p:extLst>
  </p:cSld>
  <p:clrMapOvr>
    <a:masterClrMapping/>
  </p:clrMapOvr>
</p:sldLayout>
</file>

<file path=ppt/slideLayouts/slideLayout31.xml><?xml version="1.0" encoding="utf-8"?>
<p:sldLayout xmlns:a="http://schemas.openxmlformats.org/drawingml/2006/main" xmlns:r="http://schemas.openxmlformats.org/officeDocument/2006/relationships" xmlns:p="http://schemas.openxmlformats.org/presentationml/2006/main" preserve="1" userDrawn="1">
  <p:cSld name="logo mono_image bckgrnd">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text, design&#10;&#10;Description automatically generated">
            <a:extLst>
              <a:ext uri="{FF2B5EF4-FFF2-40B4-BE49-F238E27FC236}">
                <a16:creationId xmlns:a16="http://schemas.microsoft.com/office/drawing/2014/main" id="{A77CBF0D-8BC3-2CF1-CF7E-154348643612}"/>
              </a:ext>
            </a:extLst>
          </p:cNvPr>
          <p:cNvPicPr>
            <a:picLocks noChangeAspect="1"/>
          </p:cNvPicPr>
          <p:nvPr userDrawn="1"/>
        </p:nvPicPr>
        <p:blipFill>
          <a:blip r:embed="rId2"/>
          <a:stretch>
            <a:fillRect/>
          </a:stretch>
        </p:blipFill>
        <p:spPr>
          <a:xfrm>
            <a:off x="0" y="0"/>
            <a:ext cx="12096750" cy="6804422"/>
          </a:xfrm>
          <a:prstGeom prst="rect">
            <a:avLst/>
          </a:prstGeom>
        </p:spPr>
      </p:pic>
    </p:spTree>
    <p:extLst>
      <p:ext uri="{BB962C8B-B14F-4D97-AF65-F5344CB8AC3E}">
        <p14:creationId xmlns:p14="http://schemas.microsoft.com/office/powerpoint/2010/main" val="1402491513"/>
      </p:ext>
    </p:extLst>
  </p:cSld>
  <p:clrMapOvr>
    <a:masterClrMapping/>
  </p:clrMapOvr>
</p:sldLayout>
</file>

<file path=ppt/slideLayouts/slideLayout32.xml><?xml version="1.0" encoding="utf-8"?>
<p:sldLayout xmlns:a="http://schemas.openxmlformats.org/drawingml/2006/main" xmlns:r="http://schemas.openxmlformats.org/officeDocument/2006/relationships" xmlns:p="http://schemas.openxmlformats.org/presentationml/2006/main" preserve="1" userDrawn="1">
  <p:cSld name="logo mono_image bckgrnd 2">
    <p:spTree>
      <p:nvGrpSpPr>
        <p:cNvPr id="1" name=""/>
        <p:cNvGrpSpPr/>
        <p:nvPr/>
      </p:nvGrpSpPr>
      <p:grpSpPr>
        <a:xfrm>
          <a:off x="0" y="0"/>
          <a:ext cx="0" cy="0"/>
          <a:chOff x="0" y="0"/>
          <a:chExt cx="0" cy="0"/>
        </a:xfrm>
      </p:grpSpPr>
      <p:sp>
        <p:nvSpPr>
          <p:cNvPr id="4" name="Picture Placeholder 5">
            <a:extLst>
              <a:ext uri="{FF2B5EF4-FFF2-40B4-BE49-F238E27FC236}">
                <a16:creationId xmlns:a16="http://schemas.microsoft.com/office/drawing/2014/main" id="{FE220BDD-125F-5949-A76F-2CBFD2ED60DB}"/>
              </a:ext>
            </a:extLst>
          </p:cNvPr>
          <p:cNvSpPr>
            <a:spLocks noGrp="1"/>
          </p:cNvSpPr>
          <p:nvPr>
            <p:ph type="pic" sz="quarter" idx="11"/>
          </p:nvPr>
        </p:nvSpPr>
        <p:spPr>
          <a:xfrm>
            <a:off x="0" y="0"/>
            <a:ext cx="12192000" cy="6858000"/>
          </a:xfrm>
          <a:prstGeom prst="rect">
            <a:avLst/>
          </a:prstGeom>
        </p:spPr>
        <p:txBody>
          <a:bodyPr/>
          <a:lstStyle/>
          <a:p>
            <a:endParaRPr lang="en-US"/>
          </a:p>
        </p:txBody>
      </p:sp>
      <p:pic>
        <p:nvPicPr>
          <p:cNvPr id="3" name="Picture 2" descr="A picture containing screenshot, white, design&#10;&#10;Description automatically generated">
            <a:extLst>
              <a:ext uri="{FF2B5EF4-FFF2-40B4-BE49-F238E27FC236}">
                <a16:creationId xmlns:a16="http://schemas.microsoft.com/office/drawing/2014/main" id="{D2E35789-51F7-6CD7-8884-F852CB36CD1F}"/>
              </a:ext>
            </a:extLst>
          </p:cNvPr>
          <p:cNvPicPr>
            <a:picLocks noChangeAspect="1"/>
          </p:cNvPicPr>
          <p:nvPr userDrawn="1"/>
        </p:nvPicPr>
        <p:blipFill>
          <a:blip r:embed="rId2"/>
          <a:stretch>
            <a:fillRect/>
          </a:stretch>
        </p:blipFill>
        <p:spPr>
          <a:xfrm>
            <a:off x="0" y="0"/>
            <a:ext cx="12192000" cy="6858000"/>
          </a:xfrm>
          <a:prstGeom prst="rect">
            <a:avLst/>
          </a:prstGeom>
        </p:spPr>
      </p:pic>
    </p:spTree>
    <p:extLst>
      <p:ext uri="{BB962C8B-B14F-4D97-AF65-F5344CB8AC3E}">
        <p14:creationId xmlns:p14="http://schemas.microsoft.com/office/powerpoint/2010/main" val="2661865558"/>
      </p:ext>
    </p:extLst>
  </p:cSld>
  <p:clrMapOvr>
    <a:masterClrMapping/>
  </p:clrMapOvr>
</p:sldLayout>
</file>

<file path=ppt/slideMasters/_rels/slideMaster1.xml.rels><?xml version="1.0" encoding="UTF-8" standalone="yes"?>
<Relationships xmlns="http://schemas.openxmlformats.org/package/2006/relationships"><Relationship Id="rId3" Type="http://schemas.openxmlformats.org/officeDocument/2006/relationships/image" Target="../media/image1.png"/><Relationship Id="rId2" Type="http://schemas.openxmlformats.org/officeDocument/2006/relationships/theme" Target="../theme/theme1.xml"/><Relationship Id="rId1" Type="http://schemas.openxmlformats.org/officeDocument/2006/relationships/slideLayout" Target="../slideLayouts/slideLayout1.xml"/></Relationships>
</file>

<file path=ppt/slideMasters/_rels/slideMaster2.xml.rels><?xml version="1.0" encoding="UTF-8" standalone="yes"?>
<Relationships xmlns="http://schemas.openxmlformats.org/package/2006/relationships"><Relationship Id="rId3" Type="http://schemas.openxmlformats.org/officeDocument/2006/relationships/slideLayout" Target="../slideLayouts/slideLayout4.xml"/><Relationship Id="rId7" Type="http://schemas.openxmlformats.org/officeDocument/2006/relationships/image" Target="../media/image2.png"/><Relationship Id="rId2" Type="http://schemas.openxmlformats.org/officeDocument/2006/relationships/slideLayout" Target="../slideLayouts/slideLayout3.xml"/><Relationship Id="rId1" Type="http://schemas.openxmlformats.org/officeDocument/2006/relationships/slideLayout" Target="../slideLayouts/slideLayout2.xml"/><Relationship Id="rId6" Type="http://schemas.openxmlformats.org/officeDocument/2006/relationships/theme" Target="../theme/theme2.xml"/><Relationship Id="rId5" Type="http://schemas.openxmlformats.org/officeDocument/2006/relationships/slideLayout" Target="../slideLayouts/slideLayout6.xml"/><Relationship Id="rId4" Type="http://schemas.openxmlformats.org/officeDocument/2006/relationships/slideLayout" Target="../slideLayouts/slideLayout5.xml"/></Relationships>
</file>

<file path=ppt/slideMasters/_rels/slideMaster3.xml.rels><?xml version="1.0" encoding="UTF-8" standalone="yes"?>
<Relationships xmlns="http://schemas.openxmlformats.org/package/2006/relationships"><Relationship Id="rId8" Type="http://schemas.openxmlformats.org/officeDocument/2006/relationships/theme" Target="../theme/theme3.xml"/><Relationship Id="rId3" Type="http://schemas.openxmlformats.org/officeDocument/2006/relationships/slideLayout" Target="../slideLayouts/slideLayout9.xml"/><Relationship Id="rId7" Type="http://schemas.openxmlformats.org/officeDocument/2006/relationships/slideLayout" Target="../slideLayouts/slideLayout13.xml"/><Relationship Id="rId2" Type="http://schemas.openxmlformats.org/officeDocument/2006/relationships/slideLayout" Target="../slideLayouts/slideLayout8.xml"/><Relationship Id="rId1" Type="http://schemas.openxmlformats.org/officeDocument/2006/relationships/slideLayout" Target="../slideLayouts/slideLayout7.xml"/><Relationship Id="rId6" Type="http://schemas.openxmlformats.org/officeDocument/2006/relationships/slideLayout" Target="../slideLayouts/slideLayout12.xml"/><Relationship Id="rId5" Type="http://schemas.openxmlformats.org/officeDocument/2006/relationships/slideLayout" Target="../slideLayouts/slideLayout11.xml"/><Relationship Id="rId4" Type="http://schemas.openxmlformats.org/officeDocument/2006/relationships/slideLayout" Target="../slideLayouts/slideLayout10.xml"/><Relationship Id="rId9" Type="http://schemas.openxmlformats.org/officeDocument/2006/relationships/image" Target="../media/image7.png"/></Relationships>
</file>

<file path=ppt/slideMasters/_rels/slideMaster4.xml.rels><?xml version="1.0" encoding="UTF-8" standalone="yes"?>
<Relationships xmlns="http://schemas.openxmlformats.org/package/2006/relationships"><Relationship Id="rId3" Type="http://schemas.openxmlformats.org/officeDocument/2006/relationships/slideLayout" Target="../slideLayouts/slideLayout16.xml"/><Relationship Id="rId7" Type="http://schemas.openxmlformats.org/officeDocument/2006/relationships/image" Target="../media/image14.png"/><Relationship Id="rId2" Type="http://schemas.openxmlformats.org/officeDocument/2006/relationships/slideLayout" Target="../slideLayouts/slideLayout15.xml"/><Relationship Id="rId1" Type="http://schemas.openxmlformats.org/officeDocument/2006/relationships/slideLayout" Target="../slideLayouts/slideLayout14.xml"/><Relationship Id="rId6" Type="http://schemas.openxmlformats.org/officeDocument/2006/relationships/theme" Target="../theme/theme4.xml"/><Relationship Id="rId5" Type="http://schemas.openxmlformats.org/officeDocument/2006/relationships/slideLayout" Target="../slideLayouts/slideLayout18.xml"/><Relationship Id="rId4" Type="http://schemas.openxmlformats.org/officeDocument/2006/relationships/slideLayout" Target="../slideLayouts/slideLayout17.xml"/></Relationships>
</file>

<file path=ppt/slideMasters/_rels/slideMaster5.xml.rels><?xml version="1.0" encoding="UTF-8" standalone="yes"?>
<Relationships xmlns="http://schemas.openxmlformats.org/package/2006/relationships"><Relationship Id="rId3" Type="http://schemas.openxmlformats.org/officeDocument/2006/relationships/slideLayout" Target="../slideLayouts/slideLayout21.xml"/><Relationship Id="rId2" Type="http://schemas.openxmlformats.org/officeDocument/2006/relationships/slideLayout" Target="../slideLayouts/slideLayout20.xml"/><Relationship Id="rId1" Type="http://schemas.openxmlformats.org/officeDocument/2006/relationships/slideLayout" Target="../slideLayouts/slideLayout19.xml"/><Relationship Id="rId5" Type="http://schemas.openxmlformats.org/officeDocument/2006/relationships/image" Target="../media/image17.png"/><Relationship Id="rId4" Type="http://schemas.openxmlformats.org/officeDocument/2006/relationships/theme" Target="../theme/theme5.xml"/></Relationships>
</file>

<file path=ppt/slideMasters/_rels/slideMaster6.xml.rels><?xml version="1.0" encoding="UTF-8" standalone="yes"?>
<Relationships xmlns="http://schemas.openxmlformats.org/package/2006/relationships"><Relationship Id="rId3" Type="http://schemas.openxmlformats.org/officeDocument/2006/relationships/slideLayout" Target="../slideLayouts/slideLayout24.xml"/><Relationship Id="rId2" Type="http://schemas.openxmlformats.org/officeDocument/2006/relationships/slideLayout" Target="../slideLayouts/slideLayout23.xml"/><Relationship Id="rId1" Type="http://schemas.openxmlformats.org/officeDocument/2006/relationships/slideLayout" Target="../slideLayouts/slideLayout22.xml"/><Relationship Id="rId5" Type="http://schemas.openxmlformats.org/officeDocument/2006/relationships/image" Target="../media/image20.png"/><Relationship Id="rId4" Type="http://schemas.openxmlformats.org/officeDocument/2006/relationships/theme" Target="../theme/theme6.xml"/></Relationships>
</file>

<file path=ppt/slideMasters/_rels/slideMaster7.xml.rels><?xml version="1.0" encoding="UTF-8" standalone="yes"?>
<Relationships xmlns="http://schemas.openxmlformats.org/package/2006/relationships"><Relationship Id="rId8" Type="http://schemas.openxmlformats.org/officeDocument/2006/relationships/slideLayout" Target="../slideLayouts/slideLayout32.xml"/><Relationship Id="rId3" Type="http://schemas.openxmlformats.org/officeDocument/2006/relationships/slideLayout" Target="../slideLayouts/slideLayout27.xml"/><Relationship Id="rId7" Type="http://schemas.openxmlformats.org/officeDocument/2006/relationships/slideLayout" Target="../slideLayouts/slideLayout31.xml"/><Relationship Id="rId2" Type="http://schemas.openxmlformats.org/officeDocument/2006/relationships/slideLayout" Target="../slideLayouts/slideLayout26.xml"/><Relationship Id="rId1" Type="http://schemas.openxmlformats.org/officeDocument/2006/relationships/slideLayout" Target="../slideLayouts/slideLayout25.xml"/><Relationship Id="rId6" Type="http://schemas.openxmlformats.org/officeDocument/2006/relationships/slideLayout" Target="../slideLayouts/slideLayout30.xml"/><Relationship Id="rId5" Type="http://schemas.openxmlformats.org/officeDocument/2006/relationships/slideLayout" Target="../slideLayouts/slideLayout29.xml"/><Relationship Id="rId4" Type="http://schemas.openxmlformats.org/officeDocument/2006/relationships/slideLayout" Target="../slideLayouts/slideLayout28.xml"/><Relationship Id="rId9" Type="http://schemas.openxmlformats.org/officeDocument/2006/relationships/theme" Target="../theme/theme7.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ACB22E8A-2C50-AF4C-A53B-9FE993FD6475}"/>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458BCFA-3574-8B4C-9AEE-81F9601D686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CEEB10D2-CA13-2643-B658-FFD9F6492BD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540C29-F910-6D43-9045-53D256484F6D}" type="datetimeFigureOut">
              <a:rPr lang="en-US" smtClean="0"/>
              <a:t>11/20/2024</a:t>
            </a:fld>
            <a:endParaRPr lang="en-US"/>
          </a:p>
        </p:txBody>
      </p:sp>
      <p:sp>
        <p:nvSpPr>
          <p:cNvPr id="5" name="Footer Placeholder 4">
            <a:extLst>
              <a:ext uri="{FF2B5EF4-FFF2-40B4-BE49-F238E27FC236}">
                <a16:creationId xmlns:a16="http://schemas.microsoft.com/office/drawing/2014/main" id="{79DF4703-3493-3B42-BBD9-E9BB85FDC83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a:extLst>
              <a:ext uri="{FF2B5EF4-FFF2-40B4-BE49-F238E27FC236}">
                <a16:creationId xmlns:a16="http://schemas.microsoft.com/office/drawing/2014/main" id="{6CB9E5F2-30AB-A84C-8130-66352CCDFF27}"/>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8FF188F3-1707-3C44-A904-58D86E3FE638}" type="slidenum">
              <a:rPr lang="en-US" smtClean="0"/>
              <a:t>‹#›</a:t>
            </a:fld>
            <a:endParaRPr lang="en-US"/>
          </a:p>
        </p:txBody>
      </p:sp>
      <p:pic>
        <p:nvPicPr>
          <p:cNvPr id="8" name="Picture 7" descr="A blue background with white text&#10;&#10;Description automatically generated with low confidence">
            <a:extLst>
              <a:ext uri="{FF2B5EF4-FFF2-40B4-BE49-F238E27FC236}">
                <a16:creationId xmlns:a16="http://schemas.microsoft.com/office/drawing/2014/main" id="{23F07876-793F-CDFC-420F-0A455F595FBB}"/>
              </a:ext>
            </a:extLst>
          </p:cNvPr>
          <p:cNvPicPr>
            <a:picLocks noChangeAspect="1"/>
          </p:cNvPicPr>
          <p:nvPr userDrawn="1"/>
        </p:nvPicPr>
        <p:blipFill>
          <a:blip r:embed="rId3"/>
          <a:stretch>
            <a:fillRect/>
          </a:stretch>
        </p:blipFill>
        <p:spPr>
          <a:xfrm>
            <a:off x="0" y="0"/>
            <a:ext cx="12192000" cy="6858000"/>
          </a:xfrm>
          <a:prstGeom prst="rect">
            <a:avLst/>
          </a:prstGeom>
        </p:spPr>
      </p:pic>
    </p:spTree>
    <p:extLst>
      <p:ext uri="{BB962C8B-B14F-4D97-AF65-F5344CB8AC3E}">
        <p14:creationId xmlns:p14="http://schemas.microsoft.com/office/powerpoint/2010/main" val="2923642609"/>
      </p:ext>
    </p:extLst>
  </p:cSld>
  <p:clrMap bg1="lt1" tx1="dk1" bg2="lt2" tx2="dk2" accent1="accent1" accent2="accent2" accent3="accent3" accent4="accent4" accent5="accent5" accent6="accent6" hlink="hlink" folHlink="folHlink"/>
  <p:sldLayoutIdLst>
    <p:sldLayoutId id="2147483649" r:id="rId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4" name="Picture 3" descr="A close-up of a blue background&#10;&#10;Description automatically generated with low confidence">
            <a:extLst>
              <a:ext uri="{FF2B5EF4-FFF2-40B4-BE49-F238E27FC236}">
                <a16:creationId xmlns:a16="http://schemas.microsoft.com/office/drawing/2014/main" id="{2E1DDE80-4CCE-9DDD-ADC8-E44ADC637C06}"/>
              </a:ext>
            </a:extLst>
          </p:cNvPr>
          <p:cNvPicPr>
            <a:picLocks noChangeAspect="1"/>
          </p:cNvPicPr>
          <p:nvPr userDrawn="1"/>
        </p:nvPicPr>
        <p:blipFill>
          <a:blip r:embed="rId7"/>
          <a:stretch>
            <a:fillRect/>
          </a:stretch>
        </p:blipFill>
        <p:spPr>
          <a:xfrm>
            <a:off x="0" y="0"/>
            <a:ext cx="12192000" cy="6858000"/>
          </a:xfrm>
          <a:prstGeom prst="rect">
            <a:avLst/>
          </a:prstGeom>
        </p:spPr>
      </p:pic>
    </p:spTree>
    <p:extLst>
      <p:ext uri="{BB962C8B-B14F-4D97-AF65-F5344CB8AC3E}">
        <p14:creationId xmlns:p14="http://schemas.microsoft.com/office/powerpoint/2010/main" val="332921129"/>
      </p:ext>
    </p:extLst>
  </p:cSld>
  <p:clrMap bg1="lt1" tx1="dk1" bg2="lt2" tx2="dk2" accent1="accent1" accent2="accent2" accent3="accent3" accent4="accent4" accent5="accent5" accent6="accent6" hlink="hlink" folHlink="folHlink"/>
  <p:sldLayoutIdLst>
    <p:sldLayoutId id="2147483674" r:id="rId1"/>
    <p:sldLayoutId id="2147483725" r:id="rId2"/>
    <p:sldLayoutId id="2147483726" r:id="rId3"/>
    <p:sldLayoutId id="2147483678" r:id="rId4"/>
    <p:sldLayoutId id="2147483679"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
        <p:nvSpPr>
          <p:cNvPr id="9" name="Text Placeholder 2">
            <a:extLst>
              <a:ext uri="{FF2B5EF4-FFF2-40B4-BE49-F238E27FC236}">
                <a16:creationId xmlns:a16="http://schemas.microsoft.com/office/drawing/2014/main" id="{AC265FAA-23A0-0C4C-B5BB-9498790FB078}"/>
              </a:ext>
            </a:extLst>
          </p:cNvPr>
          <p:cNvSpPr>
            <a:spLocks noGrp="1"/>
          </p:cNvSpPr>
          <p:nvPr>
            <p:ph type="body" idx="1"/>
          </p:nvPr>
        </p:nvSpPr>
        <p:spPr>
          <a:xfrm>
            <a:off x="630810" y="1470581"/>
            <a:ext cx="4535079" cy="3864989"/>
          </a:xfrm>
          <a:prstGeom prst="rect">
            <a:avLst/>
          </a:prstGeom>
        </p:spPr>
        <p:txBody>
          <a:bodyPr vert="horz" wrap="none" lIns="0" tIns="0" rIns="0" bIns="0" rtlCol="0" anchor="t" anchorCtr="0">
            <a:noAutofit/>
          </a:bodyPr>
          <a:lstStyle/>
          <a:p>
            <a:pPr lvl="0"/>
            <a:r>
              <a:rPr lang="en-GB"/>
              <a:t>Click to edit Master text styles</a:t>
            </a:r>
          </a:p>
        </p:txBody>
      </p:sp>
      <p:pic>
        <p:nvPicPr>
          <p:cNvPr id="3" name="Picture 2" descr="A blue and white background&#10;&#10;Description automatically generated">
            <a:extLst>
              <a:ext uri="{FF2B5EF4-FFF2-40B4-BE49-F238E27FC236}">
                <a16:creationId xmlns:a16="http://schemas.microsoft.com/office/drawing/2014/main" id="{BF243FAE-C9BF-560F-03CE-0AB92CA09623}"/>
              </a:ext>
            </a:extLst>
          </p:cNvPr>
          <p:cNvPicPr>
            <a:picLocks noChangeAspect="1"/>
          </p:cNvPicPr>
          <p:nvPr userDrawn="1"/>
        </p:nvPicPr>
        <p:blipFill>
          <a:blip r:embed="rId9"/>
          <a:stretch>
            <a:fillRect/>
          </a:stretch>
        </p:blipFill>
        <p:spPr>
          <a:xfrm>
            <a:off x="0" y="0"/>
            <a:ext cx="12192000" cy="6858000"/>
          </a:xfrm>
          <a:prstGeom prst="rect">
            <a:avLst/>
          </a:prstGeom>
        </p:spPr>
      </p:pic>
    </p:spTree>
    <p:extLst>
      <p:ext uri="{BB962C8B-B14F-4D97-AF65-F5344CB8AC3E}">
        <p14:creationId xmlns:p14="http://schemas.microsoft.com/office/powerpoint/2010/main" val="537362470"/>
      </p:ext>
    </p:extLst>
  </p:cSld>
  <p:clrMap bg1="lt1" tx1="dk1" bg2="lt2" tx2="dk2" accent1="accent1" accent2="accent2" accent3="accent3" accent4="accent4" accent5="accent5" accent6="accent6" hlink="hlink" folHlink="folHlink"/>
  <p:sldLayoutIdLst>
    <p:sldLayoutId id="2147483680" r:id="rId1"/>
    <p:sldLayoutId id="2147483681" r:id="rId2"/>
    <p:sldLayoutId id="2147483731" r:id="rId3"/>
    <p:sldLayoutId id="2147483727" r:id="rId4"/>
    <p:sldLayoutId id="2147483728" r:id="rId5"/>
    <p:sldLayoutId id="2147483729" r:id="rId6"/>
    <p:sldLayoutId id="2147483732" r:id="rId7"/>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0" indent="0" algn="l" defTabSz="914400" rtl="0" eaLnBrk="1" latinLnBrk="0" hangingPunct="1">
        <a:lnSpc>
          <a:spcPct val="90000"/>
        </a:lnSpc>
        <a:spcBef>
          <a:spcPts val="1000"/>
        </a:spcBef>
        <a:buFont typeface="Arial" panose="020B0604020202020204" pitchFamily="34" charset="0"/>
        <a:buNone/>
        <a:defRPr sz="2800" kern="1200">
          <a:solidFill>
            <a:schemeClr val="bg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blue and white background&#10;&#10;Description automatically generated">
            <a:extLst>
              <a:ext uri="{FF2B5EF4-FFF2-40B4-BE49-F238E27FC236}">
                <a16:creationId xmlns:a16="http://schemas.microsoft.com/office/drawing/2014/main" id="{F2F710DE-1040-53E8-EF72-7B7DD44EF53E}"/>
              </a:ext>
            </a:extLst>
          </p:cNvPr>
          <p:cNvPicPr>
            <a:picLocks noChangeAspect="1"/>
          </p:cNvPicPr>
          <p:nvPr userDrawn="1"/>
        </p:nvPicPr>
        <p:blipFill>
          <a:blip r:embed="rId7"/>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29291BCB-9C09-E24A-899A-13554DBEFA2E}"/>
              </a:ext>
            </a:extLst>
          </p:cNvPr>
          <p:cNvSpPr>
            <a:spLocks noGrp="1"/>
          </p:cNvSpPr>
          <p:nvPr>
            <p:ph type="title"/>
          </p:nvPr>
        </p:nvSpPr>
        <p:spPr>
          <a:xfrm>
            <a:off x="358219" y="365125"/>
            <a:ext cx="11481847"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E6273185-EDC6-2448-AE66-1EE933FA5C73}"/>
              </a:ext>
            </a:extLst>
          </p:cNvPr>
          <p:cNvSpPr>
            <a:spLocks noGrp="1"/>
          </p:cNvSpPr>
          <p:nvPr>
            <p:ph type="body" idx="1"/>
          </p:nvPr>
        </p:nvSpPr>
        <p:spPr>
          <a:xfrm>
            <a:off x="358219" y="1825625"/>
            <a:ext cx="11481847" cy="3575934"/>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384196811"/>
      </p:ext>
    </p:extLst>
  </p:cSld>
  <p:clrMap bg1="lt1" tx1="dk1" bg2="lt2" tx2="dk2" accent1="accent1" accent2="accent2" accent3="accent3" accent4="accent4" accent5="accent5" accent6="accent6" hlink="hlink" folHlink="folHlink"/>
  <p:sldLayoutIdLst>
    <p:sldLayoutId id="2147483682" r:id="rId1"/>
    <p:sldLayoutId id="2147483684" r:id="rId2"/>
    <p:sldLayoutId id="2147483740" r:id="rId3"/>
    <p:sldLayoutId id="2147483741" r:id="rId4"/>
    <p:sldLayoutId id="2147483742" r:id="rId5"/>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5" name="Picture 4" descr="A white background with blue border&#10;&#10;Description automatically generated">
            <a:extLst>
              <a:ext uri="{FF2B5EF4-FFF2-40B4-BE49-F238E27FC236}">
                <a16:creationId xmlns:a16="http://schemas.microsoft.com/office/drawing/2014/main" id="{FFE709B4-E458-1800-B901-126D619FF2DC}"/>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Rectangle 3">
            <a:extLst>
              <a:ext uri="{FF2B5EF4-FFF2-40B4-BE49-F238E27FC236}">
                <a16:creationId xmlns:a16="http://schemas.microsoft.com/office/drawing/2014/main" id="{11624223-D0A5-1996-255E-23A2837A1709}"/>
              </a:ext>
            </a:extLst>
          </p:cNvPr>
          <p:cNvSpPr/>
          <p:nvPr userDrawn="1"/>
        </p:nvSpPr>
        <p:spPr>
          <a:xfrm>
            <a:off x="3201167" y="-44726"/>
            <a:ext cx="9114183" cy="6947452"/>
          </a:xfrm>
          <a:prstGeom prst="rect">
            <a:avLst/>
          </a:prstGeom>
          <a:solidFill>
            <a:srgbClr val="FFFFED"/>
          </a:solidFill>
          <a:ln>
            <a:noFill/>
          </a:ln>
        </p:spPr>
        <p:style>
          <a:lnRef idx="2">
            <a:schemeClr val="accent1">
              <a:shade val="15000"/>
            </a:schemeClr>
          </a:lnRef>
          <a:fillRef idx="1">
            <a:schemeClr val="accent1"/>
          </a:fillRef>
          <a:effectRef idx="0">
            <a:schemeClr val="accent1"/>
          </a:effectRef>
          <a:fontRef idx="minor">
            <a:schemeClr val="lt1"/>
          </a:fontRef>
        </p:style>
        <p:txBody>
          <a:bodyPr rtlCol="0" anchor="ctr"/>
          <a:lstStyle/>
          <a:p>
            <a:pPr algn="ctr"/>
            <a:endParaRPr lang="en-US">
              <a:ln>
                <a:noFill/>
              </a:ln>
            </a:endParaRPr>
          </a:p>
        </p:txBody>
      </p:sp>
    </p:spTree>
    <p:extLst>
      <p:ext uri="{BB962C8B-B14F-4D97-AF65-F5344CB8AC3E}">
        <p14:creationId xmlns:p14="http://schemas.microsoft.com/office/powerpoint/2010/main" val="2581267852"/>
      </p:ext>
    </p:extLst>
  </p:cSld>
  <p:clrMap bg1="lt1" tx1="dk1" bg2="lt2" tx2="dk2" accent1="accent1" accent2="accent2" accent3="accent3" accent4="accent4" accent5="accent5" accent6="accent6" hlink="hlink" folHlink="folHlink"/>
  <p:sldLayoutIdLst>
    <p:sldLayoutId id="2147483686" r:id="rId1"/>
    <p:sldLayoutId id="2147483687" r:id="rId2"/>
    <p:sldLayoutId id="2147483688"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6.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pic>
        <p:nvPicPr>
          <p:cNvPr id="7" name="Picture 6" descr="A white background with a yellow border&#10;&#10;Description automatically generated with medium confidence">
            <a:extLst>
              <a:ext uri="{FF2B5EF4-FFF2-40B4-BE49-F238E27FC236}">
                <a16:creationId xmlns:a16="http://schemas.microsoft.com/office/drawing/2014/main" id="{75CC8AAB-A52B-5798-2F83-586D692B7AA1}"/>
              </a:ext>
            </a:extLst>
          </p:cNvPr>
          <p:cNvPicPr>
            <a:picLocks noChangeAspect="1"/>
          </p:cNvPicPr>
          <p:nvPr userDrawn="1"/>
        </p:nvPicPr>
        <p:blipFill>
          <a:blip r:embed="rId5"/>
          <a:stretch>
            <a:fillRect/>
          </a:stretch>
        </p:blipFill>
        <p:spPr>
          <a:xfrm>
            <a:off x="0" y="0"/>
            <a:ext cx="12192000" cy="6858000"/>
          </a:xfrm>
          <a:prstGeom prst="rect">
            <a:avLst/>
          </a:prstGeom>
        </p:spPr>
      </p:pic>
      <p:sp>
        <p:nvSpPr>
          <p:cNvPr id="2" name="Title Placeholder 1">
            <a:extLst>
              <a:ext uri="{FF2B5EF4-FFF2-40B4-BE49-F238E27FC236}">
                <a16:creationId xmlns:a16="http://schemas.microsoft.com/office/drawing/2014/main" id="{D12D4C3F-9A76-2E42-B34F-7CEA258C0E94}"/>
              </a:ext>
            </a:extLst>
          </p:cNvPr>
          <p:cNvSpPr>
            <a:spLocks noGrp="1"/>
          </p:cNvSpPr>
          <p:nvPr>
            <p:ph type="title"/>
          </p:nvPr>
        </p:nvSpPr>
        <p:spPr>
          <a:xfrm>
            <a:off x="3780148" y="365125"/>
            <a:ext cx="7956222"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43413055-A589-1D46-8D68-568B73DF5B4F}"/>
              </a:ext>
            </a:extLst>
          </p:cNvPr>
          <p:cNvSpPr>
            <a:spLocks noGrp="1"/>
          </p:cNvSpPr>
          <p:nvPr>
            <p:ph type="body" idx="1"/>
          </p:nvPr>
        </p:nvSpPr>
        <p:spPr>
          <a:xfrm>
            <a:off x="3780148" y="1825625"/>
            <a:ext cx="7956222" cy="4667250"/>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Tree>
    <p:extLst>
      <p:ext uri="{BB962C8B-B14F-4D97-AF65-F5344CB8AC3E}">
        <p14:creationId xmlns:p14="http://schemas.microsoft.com/office/powerpoint/2010/main" val="1748540667"/>
      </p:ext>
    </p:extLst>
  </p:cSld>
  <p:clrMap bg1="lt1" tx1="dk1" bg2="lt2" tx2="dk2" accent1="accent1" accent2="accent2" accent3="accent3" accent4="accent4" accent5="accent5" accent6="accent6" hlink="hlink" folHlink="folHlink"/>
  <p:sldLayoutIdLst>
    <p:sldLayoutId id="2147483737" r:id="rId1"/>
    <p:sldLayoutId id="2147483738" r:id="rId2"/>
    <p:sldLayoutId id="2147483739" r:id="rId3"/>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7.xml><?xml version="1.0" encoding="utf-8"?>
<p:sldMaster xmlns:a="http://schemas.openxmlformats.org/drawingml/2006/main" xmlns:r="http://schemas.openxmlformats.org/officeDocument/2006/relationships" xmlns:p="http://schemas.openxmlformats.org/presentationml/2006/main" preserve="1">
  <p:cSld>
    <p:bg>
      <p:bgRef idx="1001">
        <a:schemeClr val="bg1"/>
      </p:bgRef>
    </p:bg>
    <p:spTree>
      <p:nvGrpSpPr>
        <p:cNvPr id="1" name=""/>
        <p:cNvGrpSpPr/>
        <p:nvPr/>
      </p:nvGrpSpPr>
      <p:grpSpPr>
        <a:xfrm>
          <a:off x="0" y="0"/>
          <a:ext cx="0" cy="0"/>
          <a:chOff x="0" y="0"/>
          <a:chExt cx="0" cy="0"/>
        </a:xfrm>
      </p:grpSpPr>
    </p:spTree>
    <p:extLst>
      <p:ext uri="{BB962C8B-B14F-4D97-AF65-F5344CB8AC3E}">
        <p14:creationId xmlns:p14="http://schemas.microsoft.com/office/powerpoint/2010/main" val="754378712"/>
      </p:ext>
    </p:extLst>
  </p:cSld>
  <p:clrMap bg1="lt1" tx1="dk1" bg2="lt2" tx2="dk2" accent1="accent1" accent2="accent2" accent3="accent3" accent4="accent4" accent5="accent5" accent6="accent6" hlink="hlink" folHlink="folHlink"/>
  <p:sldLayoutIdLst>
    <p:sldLayoutId id="2147483690" r:id="rId1"/>
    <p:sldLayoutId id="2147483698" r:id="rId2"/>
    <p:sldLayoutId id="2147483699" r:id="rId3"/>
    <p:sldLayoutId id="2147483700" r:id="rId4"/>
    <p:sldLayoutId id="2147483701" r:id="rId5"/>
    <p:sldLayoutId id="2147483703" r:id="rId6"/>
    <p:sldLayoutId id="2147483704" r:id="rId7"/>
    <p:sldLayoutId id="2147483705" r:id="rId8"/>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6.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8.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8.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18.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8.xml"/></Relationships>
</file>

<file path=ppt/slides/_rels/slide14.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8.xml"/></Relationships>
</file>

<file path=ppt/slides/_rels/slide15.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18.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8.xml"/></Relationships>
</file>

<file path=ppt/slides/_rels/slide17.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8.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Tree>
    <p:extLst>
      <p:ext uri="{BB962C8B-B14F-4D97-AF65-F5344CB8AC3E}">
        <p14:creationId xmlns:p14="http://schemas.microsoft.com/office/powerpoint/2010/main" val="305383780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US" altLang="en-US" b="1" dirty="0">
                <a:latin typeface="Arial" panose="020B0604020202020204" pitchFamily="34" charset="0"/>
                <a:cs typeface="Arial" panose="020B0604020202020204" pitchFamily="34" charset="0"/>
              </a:rPr>
              <a:t>ECEY6012/C</a:t>
            </a:r>
            <a:br>
              <a:rPr lang="en-US" altLang="en-US" b="1" dirty="0">
                <a:latin typeface="Arial" panose="020B0604020202020204" pitchFamily="34" charset="0"/>
                <a:cs typeface="Arial" panose="020B0604020202020204" pitchFamily="34" charset="0"/>
              </a:rPr>
            </a:br>
            <a:br>
              <a:rPr lang="cy-GB" altLang="en-US" b="1" dirty="0">
                <a:latin typeface="Arial" panose="020B0604020202020204" pitchFamily="34" charset="0"/>
                <a:cs typeface="Arial" panose="020B0604020202020204" pitchFamily="34" charset="0"/>
              </a:rPr>
            </a:br>
            <a:br>
              <a:rPr lang="cy-GB" altLang="en-US" b="1" dirty="0">
                <a:latin typeface="Arial" panose="020B0604020202020204" pitchFamily="34" charset="0"/>
                <a:cs typeface="Arial" panose="020B0604020202020204" pitchFamily="34" charset="0"/>
              </a:rPr>
            </a:br>
            <a:r>
              <a:rPr lang="en-GB" altLang="en-US" b="1" dirty="0">
                <a:solidFill>
                  <a:srgbClr val="0070C0"/>
                </a:solidFill>
                <a:latin typeface="Arial" panose="020B0604020202020204" pitchFamily="34" charset="0"/>
                <a:cs typeface="Arial" panose="020B0604020202020204" pitchFamily="34" charset="0"/>
              </a:rPr>
              <a:t>Leadership skills in entrepreneurship  </a:t>
            </a:r>
            <a:endParaRPr lang="en-GB" b="1" dirty="0">
              <a:solidFill>
                <a:srgbClr val="0070C0"/>
              </a:solidFill>
              <a:latin typeface="Arial" panose="020B0604020202020204" pitchFamily="34" charset="0"/>
              <a:cs typeface="Arial" panose="020B0604020202020204" pitchFamily="34" charset="0"/>
            </a:endParaRPr>
          </a:p>
        </p:txBody>
      </p:sp>
      <p:sp>
        <p:nvSpPr>
          <p:cNvPr id="3" name="Subtitle 2"/>
          <p:cNvSpPr>
            <a:spLocks noGrp="1"/>
          </p:cNvSpPr>
          <p:nvPr>
            <p:ph type="subTitle" idx="1"/>
          </p:nvPr>
        </p:nvSpPr>
        <p:spPr/>
        <p:txBody>
          <a:bodyPr/>
          <a:lstStyle/>
          <a:p>
            <a:endParaRPr lang="en-GB" dirty="0"/>
          </a:p>
          <a:p>
            <a:endParaRPr lang="en-GB" b="1" dirty="0">
              <a:solidFill>
                <a:schemeClr val="bg1"/>
              </a:solidFill>
            </a:endParaRPr>
          </a:p>
          <a:p>
            <a:r>
              <a:rPr lang="en-GB" b="1" dirty="0">
                <a:solidFill>
                  <a:schemeClr val="tx1"/>
                </a:solidFill>
                <a:latin typeface="Arial" panose="020B0604020202020204" pitchFamily="34" charset="0"/>
                <a:cs typeface="Arial" panose="020B0604020202020204" pitchFamily="34" charset="0"/>
              </a:rPr>
              <a:t>PANOPTO</a:t>
            </a:r>
          </a:p>
        </p:txBody>
      </p:sp>
    </p:spTree>
    <p:extLst>
      <p:ext uri="{BB962C8B-B14F-4D97-AF65-F5344CB8AC3E}">
        <p14:creationId xmlns:p14="http://schemas.microsoft.com/office/powerpoint/2010/main" val="201848761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70C0"/>
                </a:solidFill>
              </a:rPr>
              <a:t>Learning Outcomes</a:t>
            </a:r>
          </a:p>
        </p:txBody>
      </p:sp>
      <p:sp>
        <p:nvSpPr>
          <p:cNvPr id="3" name="Content Placeholder 2"/>
          <p:cNvSpPr>
            <a:spLocks noGrp="1"/>
          </p:cNvSpPr>
          <p:nvPr>
            <p:ph idx="1"/>
          </p:nvPr>
        </p:nvSpPr>
        <p:spPr/>
        <p:txBody>
          <a:bodyPr>
            <a:normAutofit fontScale="92500" lnSpcReduction="10000"/>
          </a:bodyPr>
          <a:lstStyle/>
          <a:p>
            <a:pPr lvl="0" hangingPunct="0"/>
            <a:r>
              <a:rPr lang="en-GB" dirty="0">
                <a:solidFill>
                  <a:srgbClr val="0070C0"/>
                </a:solidFill>
              </a:rPr>
              <a:t>research and demonstrate a critical analysis of the principles of effective leadership skills and good practice with links to </a:t>
            </a:r>
            <a:r>
              <a:rPr lang="en-GB" b="1" dirty="0">
                <a:solidFill>
                  <a:srgbClr val="0070C0"/>
                </a:solidFill>
              </a:rPr>
              <a:t>entrepreneurship and innovation</a:t>
            </a:r>
            <a:r>
              <a:rPr lang="en-GB" dirty="0">
                <a:solidFill>
                  <a:srgbClr val="0070C0"/>
                </a:solidFill>
              </a:rPr>
              <a:t>;</a:t>
            </a:r>
          </a:p>
          <a:p>
            <a:pPr lvl="0" hangingPunct="0"/>
            <a:r>
              <a:rPr lang="en-GB" dirty="0">
                <a:solidFill>
                  <a:srgbClr val="0070C0"/>
                </a:solidFill>
              </a:rPr>
              <a:t>critically evaluate the </a:t>
            </a:r>
            <a:r>
              <a:rPr lang="en-GB" b="1" dirty="0">
                <a:solidFill>
                  <a:srgbClr val="0070C0"/>
                </a:solidFill>
              </a:rPr>
              <a:t>philosophy of building and sustaining successful partnerships </a:t>
            </a:r>
            <a:r>
              <a:rPr lang="en-GB" dirty="0">
                <a:solidFill>
                  <a:srgbClr val="0070C0"/>
                </a:solidFill>
              </a:rPr>
              <a:t>with stakeholders and external agencies; </a:t>
            </a:r>
          </a:p>
          <a:p>
            <a:pPr lvl="0" hangingPunct="0"/>
            <a:r>
              <a:rPr lang="en-GB" dirty="0">
                <a:solidFill>
                  <a:srgbClr val="0070C0"/>
                </a:solidFill>
              </a:rPr>
              <a:t>critically analyse methods and approaches to </a:t>
            </a:r>
            <a:r>
              <a:rPr lang="en-GB" b="1" dirty="0">
                <a:solidFill>
                  <a:srgbClr val="0070C0"/>
                </a:solidFill>
              </a:rPr>
              <a:t>business and marketing plans, financial analysis, budget forecasts, risk management and  strategic planning</a:t>
            </a:r>
            <a:r>
              <a:rPr lang="en-GB" dirty="0">
                <a:solidFill>
                  <a:srgbClr val="0070C0"/>
                </a:solidFill>
              </a:rPr>
              <a:t> within early years settings;</a:t>
            </a:r>
          </a:p>
          <a:p>
            <a:pPr lvl="0" hangingPunct="0"/>
            <a:r>
              <a:rPr lang="en-GB" dirty="0">
                <a:solidFill>
                  <a:srgbClr val="0070C0"/>
                </a:solidFill>
              </a:rPr>
              <a:t>organise their knowledge and learning through use of a range of information resources, and present their work at the appropriate level. </a:t>
            </a:r>
          </a:p>
          <a:p>
            <a:endParaRPr lang="en-GB" dirty="0"/>
          </a:p>
        </p:txBody>
      </p:sp>
    </p:spTree>
    <p:extLst>
      <p:ext uri="{BB962C8B-B14F-4D97-AF65-F5344CB8AC3E}">
        <p14:creationId xmlns:p14="http://schemas.microsoft.com/office/powerpoint/2010/main" val="131110865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The Assessment</a:t>
            </a:r>
          </a:p>
        </p:txBody>
      </p:sp>
      <p:sp>
        <p:nvSpPr>
          <p:cNvPr id="5" name="Content Placeholder 4"/>
          <p:cNvSpPr>
            <a:spLocks noGrp="1"/>
          </p:cNvSpPr>
          <p:nvPr>
            <p:ph sz="half" idx="2"/>
          </p:nvPr>
        </p:nvSpPr>
        <p:spPr>
          <a:xfrm>
            <a:off x="1179551" y="1566747"/>
            <a:ext cx="5384800" cy="3989040"/>
          </a:xfrm>
        </p:spPr>
        <p:txBody>
          <a:bodyPr>
            <a:normAutofit/>
          </a:bodyPr>
          <a:lstStyle/>
          <a:p>
            <a:pPr marL="0" indent="0">
              <a:buNone/>
            </a:pPr>
            <a:r>
              <a:rPr lang="en-GB" b="1" dirty="0">
                <a:solidFill>
                  <a:srgbClr val="0070C0"/>
                </a:solidFill>
              </a:rPr>
              <a:t>Individual Business Plan Portfolio</a:t>
            </a:r>
          </a:p>
          <a:p>
            <a:pPr marL="0" indent="0">
              <a:buNone/>
            </a:pPr>
            <a:endParaRPr lang="en-GB" dirty="0">
              <a:solidFill>
                <a:srgbClr val="0070C0"/>
              </a:solidFill>
            </a:endParaRPr>
          </a:p>
          <a:p>
            <a:pPr marL="514350" indent="-514350">
              <a:buAutoNum type="arabicParenR"/>
            </a:pPr>
            <a:r>
              <a:rPr lang="en-GB" dirty="0">
                <a:solidFill>
                  <a:srgbClr val="0070C0"/>
                </a:solidFill>
              </a:rPr>
              <a:t>10 minute individual ‘Business Pitch’</a:t>
            </a:r>
          </a:p>
          <a:p>
            <a:pPr marL="514350" indent="-514350">
              <a:buAutoNum type="arabicParenR"/>
            </a:pPr>
            <a:r>
              <a:rPr lang="en-GB" dirty="0">
                <a:solidFill>
                  <a:srgbClr val="0070C0"/>
                </a:solidFill>
              </a:rPr>
              <a:t>Business Plan made up of two parts (3,000 words)</a:t>
            </a:r>
          </a:p>
        </p:txBody>
      </p:sp>
    </p:spTree>
    <p:extLst>
      <p:ext uri="{BB962C8B-B14F-4D97-AF65-F5344CB8AC3E}">
        <p14:creationId xmlns:p14="http://schemas.microsoft.com/office/powerpoint/2010/main" val="186456928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879605"/>
          </a:xfrm>
        </p:spPr>
        <p:txBody>
          <a:bodyPr/>
          <a:lstStyle/>
          <a:p>
            <a:r>
              <a:rPr lang="en-GB" b="1" dirty="0"/>
              <a:t>Part 1</a:t>
            </a:r>
          </a:p>
        </p:txBody>
      </p:sp>
      <p:sp>
        <p:nvSpPr>
          <p:cNvPr id="4" name="Content Placeholder 3"/>
          <p:cNvSpPr>
            <a:spLocks noGrp="1"/>
          </p:cNvSpPr>
          <p:nvPr>
            <p:ph sz="half" idx="2"/>
          </p:nvPr>
        </p:nvSpPr>
        <p:spPr>
          <a:xfrm>
            <a:off x="1193180" y="1019331"/>
            <a:ext cx="10192215" cy="4569910"/>
          </a:xfrm>
        </p:spPr>
        <p:txBody>
          <a:bodyPr>
            <a:normAutofit fontScale="92500"/>
          </a:bodyPr>
          <a:lstStyle/>
          <a:p>
            <a:pPr marL="0" indent="0">
              <a:buNone/>
            </a:pPr>
            <a:r>
              <a:rPr lang="en-US" sz="4000" b="1" dirty="0">
                <a:solidFill>
                  <a:srgbClr val="0070C0"/>
                </a:solidFill>
              </a:rPr>
              <a:t>A 10 minute ‘Business Pitch’</a:t>
            </a:r>
            <a:endParaRPr lang="en-GB" sz="4000" dirty="0">
              <a:solidFill>
                <a:srgbClr val="0070C0"/>
              </a:solidFill>
            </a:endParaRPr>
          </a:p>
          <a:p>
            <a:r>
              <a:rPr lang="en-US" dirty="0">
                <a:solidFill>
                  <a:srgbClr val="0070C0"/>
                </a:solidFill>
              </a:rPr>
              <a:t>Present an oral presentation on an idea/concept of your choice that demonstrates entrepreneurial innovation in relation to the range of young children’s developmental skills to include aspects such creativity and imagination. </a:t>
            </a:r>
            <a:endParaRPr lang="en-GB" dirty="0">
              <a:solidFill>
                <a:srgbClr val="0070C0"/>
              </a:solidFill>
            </a:endParaRPr>
          </a:p>
          <a:p>
            <a:r>
              <a:rPr lang="en-US" dirty="0">
                <a:solidFill>
                  <a:srgbClr val="0070C0"/>
                </a:solidFill>
              </a:rPr>
              <a:t>You will need to demonstrate a </a:t>
            </a:r>
            <a:r>
              <a:rPr lang="en-US" b="1" dirty="0">
                <a:solidFill>
                  <a:srgbClr val="0070C0"/>
                </a:solidFill>
              </a:rPr>
              <a:t>clear and deep </a:t>
            </a:r>
            <a:r>
              <a:rPr lang="en-US" dirty="0">
                <a:solidFill>
                  <a:srgbClr val="0070C0"/>
                </a:solidFill>
              </a:rPr>
              <a:t>understanding of your chosen topic and support this with evidence of thorough and appropriate research, together with evidence of how your chosen topic links to the early years as well as its benefits to young children’s development. Reference to the financial feasibility of your chosen topic as well as effective marketing of your idea should be considered. </a:t>
            </a:r>
            <a:endParaRPr lang="en-GB" dirty="0">
              <a:solidFill>
                <a:srgbClr val="0070C0"/>
              </a:solidFill>
            </a:endParaRPr>
          </a:p>
          <a:p>
            <a:endParaRPr lang="en-GB" dirty="0"/>
          </a:p>
        </p:txBody>
      </p:sp>
    </p:spTree>
    <p:extLst>
      <p:ext uri="{BB962C8B-B14F-4D97-AF65-F5344CB8AC3E}">
        <p14:creationId xmlns:p14="http://schemas.microsoft.com/office/powerpoint/2010/main" val="384278614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70C0"/>
                </a:solidFill>
              </a:rPr>
              <a:t>Part 1</a:t>
            </a:r>
          </a:p>
        </p:txBody>
      </p:sp>
      <p:sp>
        <p:nvSpPr>
          <p:cNvPr id="4" name="Content Placeholder 3"/>
          <p:cNvSpPr>
            <a:spLocks noGrp="1"/>
          </p:cNvSpPr>
          <p:nvPr>
            <p:ph sz="half" idx="2"/>
          </p:nvPr>
        </p:nvSpPr>
        <p:spPr>
          <a:xfrm>
            <a:off x="707483" y="1491703"/>
            <a:ext cx="7912410" cy="4641467"/>
          </a:xfrm>
        </p:spPr>
        <p:txBody>
          <a:bodyPr>
            <a:normAutofit/>
          </a:bodyPr>
          <a:lstStyle/>
          <a:p>
            <a:pPr marL="0" indent="0">
              <a:buNone/>
            </a:pPr>
            <a:r>
              <a:rPr lang="en-US" sz="3600" b="1" dirty="0">
                <a:solidFill>
                  <a:srgbClr val="0070C0"/>
                </a:solidFill>
              </a:rPr>
              <a:t>A 10 minute ‘Business Pitch’</a:t>
            </a:r>
            <a:endParaRPr lang="en-GB" sz="3600" dirty="0">
              <a:solidFill>
                <a:srgbClr val="0070C0"/>
              </a:solidFill>
            </a:endParaRPr>
          </a:p>
          <a:p>
            <a:r>
              <a:rPr lang="en-US" dirty="0">
                <a:solidFill>
                  <a:srgbClr val="0070C0"/>
                </a:solidFill>
              </a:rPr>
              <a:t>PowerPoint is </a:t>
            </a:r>
            <a:r>
              <a:rPr lang="en-US" b="1" dirty="0">
                <a:solidFill>
                  <a:srgbClr val="0070C0"/>
                </a:solidFill>
              </a:rPr>
              <a:t>not required</a:t>
            </a:r>
            <a:r>
              <a:rPr lang="en-US" dirty="0">
                <a:solidFill>
                  <a:srgbClr val="0070C0"/>
                </a:solidFill>
              </a:rPr>
              <a:t> but the presentation will be recorded. </a:t>
            </a:r>
            <a:endParaRPr lang="en-GB" dirty="0">
              <a:solidFill>
                <a:srgbClr val="0070C0"/>
              </a:solidFill>
            </a:endParaRPr>
          </a:p>
          <a:p>
            <a:endParaRPr lang="en-GB" sz="1800" dirty="0">
              <a:solidFill>
                <a:srgbClr val="0070C0"/>
              </a:solidFill>
            </a:endParaRPr>
          </a:p>
          <a:p>
            <a:r>
              <a:rPr lang="en-US" dirty="0">
                <a:solidFill>
                  <a:srgbClr val="0070C0"/>
                </a:solidFill>
              </a:rPr>
              <a:t>The use of a flip chart, resources, images or other items are permitted in order to support your presentation. However, marks will not be deducted if you decide not to include these.   </a:t>
            </a:r>
            <a:endParaRPr lang="en-GB" dirty="0">
              <a:solidFill>
                <a:srgbClr val="0070C0"/>
              </a:solidFill>
            </a:endParaRPr>
          </a:p>
          <a:p>
            <a:pPr marL="0" indent="0">
              <a:buNone/>
            </a:pPr>
            <a:endParaRPr lang="en-GB" dirty="0"/>
          </a:p>
        </p:txBody>
      </p:sp>
    </p:spTree>
    <p:extLst>
      <p:ext uri="{BB962C8B-B14F-4D97-AF65-F5344CB8AC3E}">
        <p14:creationId xmlns:p14="http://schemas.microsoft.com/office/powerpoint/2010/main" val="36908997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70C0"/>
                </a:solidFill>
              </a:rPr>
              <a:t>Part 2</a:t>
            </a:r>
          </a:p>
        </p:txBody>
      </p:sp>
      <p:sp>
        <p:nvSpPr>
          <p:cNvPr id="4" name="Content Placeholder 3"/>
          <p:cNvSpPr>
            <a:spLocks noGrp="1"/>
          </p:cNvSpPr>
          <p:nvPr>
            <p:ph sz="half" idx="2"/>
          </p:nvPr>
        </p:nvSpPr>
        <p:spPr>
          <a:xfrm>
            <a:off x="555082" y="1541428"/>
            <a:ext cx="6470185" cy="4360048"/>
          </a:xfrm>
        </p:spPr>
        <p:txBody>
          <a:bodyPr>
            <a:normAutofit/>
          </a:bodyPr>
          <a:lstStyle/>
          <a:p>
            <a:pPr marL="0" indent="0">
              <a:buNone/>
            </a:pPr>
            <a:r>
              <a:rPr lang="en-US" sz="3200" b="1" dirty="0">
                <a:solidFill>
                  <a:srgbClr val="0070C0"/>
                </a:solidFill>
              </a:rPr>
              <a:t>Business Plan</a:t>
            </a:r>
            <a:endParaRPr lang="en-GB" sz="3200" dirty="0">
              <a:solidFill>
                <a:srgbClr val="0070C0"/>
              </a:solidFill>
            </a:endParaRPr>
          </a:p>
          <a:p>
            <a:pPr marL="0" indent="0">
              <a:buNone/>
            </a:pPr>
            <a:r>
              <a:rPr lang="en-US" sz="3200" dirty="0">
                <a:solidFill>
                  <a:srgbClr val="0070C0"/>
                </a:solidFill>
              </a:rPr>
              <a:t>2 parts – 3000 words</a:t>
            </a:r>
            <a:endParaRPr lang="en-GB" sz="3200" dirty="0">
              <a:solidFill>
                <a:srgbClr val="0070C0"/>
              </a:solidFill>
            </a:endParaRPr>
          </a:p>
          <a:p>
            <a:r>
              <a:rPr lang="en-US" sz="3200" b="1" dirty="0">
                <a:solidFill>
                  <a:srgbClr val="0070C0"/>
                </a:solidFill>
              </a:rPr>
              <a:t>Part 1</a:t>
            </a:r>
            <a:r>
              <a:rPr lang="en-US" sz="3200" dirty="0">
                <a:solidFill>
                  <a:srgbClr val="0070C0"/>
                </a:solidFill>
              </a:rPr>
              <a:t>: A </a:t>
            </a:r>
            <a:r>
              <a:rPr lang="en-US" sz="3200" b="1" dirty="0">
                <a:solidFill>
                  <a:srgbClr val="0070C0"/>
                </a:solidFill>
              </a:rPr>
              <a:t>Business Plan </a:t>
            </a:r>
            <a:r>
              <a:rPr lang="en-US" sz="3200" dirty="0">
                <a:solidFill>
                  <a:srgbClr val="0070C0"/>
                </a:solidFill>
              </a:rPr>
              <a:t>of your chosen concept/idea to include reasons for your choice with links to early childhood development. (Exemplars will be provided and discussed during lectures).  </a:t>
            </a:r>
            <a:endParaRPr lang="en-GB" sz="3200" dirty="0">
              <a:solidFill>
                <a:srgbClr val="0070C0"/>
              </a:solidFill>
            </a:endParaRPr>
          </a:p>
          <a:p>
            <a:endParaRPr lang="en-GB" dirty="0"/>
          </a:p>
        </p:txBody>
      </p:sp>
    </p:spTree>
    <p:extLst>
      <p:ext uri="{BB962C8B-B14F-4D97-AF65-F5344CB8AC3E}">
        <p14:creationId xmlns:p14="http://schemas.microsoft.com/office/powerpoint/2010/main" val="130797822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Part 2</a:t>
            </a:r>
          </a:p>
        </p:txBody>
      </p:sp>
      <p:sp>
        <p:nvSpPr>
          <p:cNvPr id="4" name="Content Placeholder 3"/>
          <p:cNvSpPr>
            <a:spLocks noGrp="1"/>
          </p:cNvSpPr>
          <p:nvPr>
            <p:ph sz="half" idx="2"/>
          </p:nvPr>
        </p:nvSpPr>
        <p:spPr>
          <a:xfrm>
            <a:off x="432418" y="1544445"/>
            <a:ext cx="9280294" cy="3989040"/>
          </a:xfrm>
        </p:spPr>
        <p:txBody>
          <a:bodyPr>
            <a:normAutofit/>
          </a:bodyPr>
          <a:lstStyle/>
          <a:p>
            <a:pPr marL="0" indent="0">
              <a:buNone/>
            </a:pPr>
            <a:r>
              <a:rPr lang="en-US" sz="3600" b="1" dirty="0">
                <a:solidFill>
                  <a:srgbClr val="0070C0"/>
                </a:solidFill>
              </a:rPr>
              <a:t>Part 2:</a:t>
            </a:r>
            <a:r>
              <a:rPr lang="en-US" sz="3600" dirty="0">
                <a:solidFill>
                  <a:srgbClr val="0070C0"/>
                </a:solidFill>
              </a:rPr>
              <a:t> A critical analysis of the potential impact of your business plan/chosen concept on the development of young children to include critical reflection of your concept compared with what is currently available or accessible to young children.  </a:t>
            </a:r>
            <a:endParaRPr lang="en-GB" sz="3600" dirty="0">
              <a:solidFill>
                <a:srgbClr val="0070C0"/>
              </a:solidFill>
            </a:endParaRPr>
          </a:p>
          <a:p>
            <a:endParaRPr lang="en-GB" dirty="0"/>
          </a:p>
          <a:p>
            <a:endParaRPr lang="en-GB" dirty="0"/>
          </a:p>
        </p:txBody>
      </p:sp>
    </p:spTree>
    <p:extLst>
      <p:ext uri="{BB962C8B-B14F-4D97-AF65-F5344CB8AC3E}">
        <p14:creationId xmlns:p14="http://schemas.microsoft.com/office/powerpoint/2010/main" val="414922938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70C0"/>
                </a:solidFill>
              </a:rPr>
              <a:t>Part 2</a:t>
            </a:r>
          </a:p>
        </p:txBody>
      </p:sp>
      <p:sp>
        <p:nvSpPr>
          <p:cNvPr id="4" name="Content Placeholder 3"/>
          <p:cNvSpPr>
            <a:spLocks noGrp="1"/>
          </p:cNvSpPr>
          <p:nvPr>
            <p:ph sz="half" idx="2"/>
          </p:nvPr>
        </p:nvSpPr>
        <p:spPr>
          <a:xfrm>
            <a:off x="711199" y="1630635"/>
            <a:ext cx="8834245" cy="3775430"/>
          </a:xfrm>
        </p:spPr>
        <p:txBody>
          <a:bodyPr>
            <a:normAutofit lnSpcReduction="10000"/>
          </a:bodyPr>
          <a:lstStyle/>
          <a:p>
            <a:r>
              <a:rPr lang="en-GB" sz="3200" dirty="0">
                <a:solidFill>
                  <a:srgbClr val="0070C0"/>
                </a:solidFill>
              </a:rPr>
              <a:t>You must provide evidence of wide and extended reading and research and ensure that your work follows the University’s academic requirements including the use of correct referencing. In Part 2 of this Business Plan, a formal academic writing style is expected. </a:t>
            </a:r>
          </a:p>
          <a:p>
            <a:r>
              <a:rPr lang="cy-GB" sz="3200" dirty="0" err="1">
                <a:solidFill>
                  <a:srgbClr val="0070C0"/>
                </a:solidFill>
              </a:rPr>
              <a:t>Ensure</a:t>
            </a:r>
            <a:r>
              <a:rPr lang="cy-GB" sz="3200" dirty="0">
                <a:solidFill>
                  <a:srgbClr val="0070C0"/>
                </a:solidFill>
              </a:rPr>
              <a:t> </a:t>
            </a:r>
            <a:r>
              <a:rPr lang="cy-GB" sz="3200" dirty="0" err="1">
                <a:solidFill>
                  <a:srgbClr val="0070C0"/>
                </a:solidFill>
              </a:rPr>
              <a:t>that</a:t>
            </a:r>
            <a:r>
              <a:rPr lang="cy-GB" sz="3200" dirty="0">
                <a:solidFill>
                  <a:srgbClr val="0070C0"/>
                </a:solidFill>
              </a:rPr>
              <a:t> </a:t>
            </a:r>
            <a:r>
              <a:rPr lang="cy-GB" sz="3200" dirty="0" err="1">
                <a:solidFill>
                  <a:srgbClr val="0070C0"/>
                </a:solidFill>
              </a:rPr>
              <a:t>your</a:t>
            </a:r>
            <a:r>
              <a:rPr lang="cy-GB" sz="3200" dirty="0">
                <a:solidFill>
                  <a:srgbClr val="0070C0"/>
                </a:solidFill>
              </a:rPr>
              <a:t> </a:t>
            </a:r>
            <a:r>
              <a:rPr lang="cy-GB" sz="3200" dirty="0" err="1">
                <a:solidFill>
                  <a:srgbClr val="0070C0"/>
                </a:solidFill>
              </a:rPr>
              <a:t>work</a:t>
            </a:r>
            <a:r>
              <a:rPr lang="cy-GB" sz="3200" dirty="0">
                <a:solidFill>
                  <a:srgbClr val="0070C0"/>
                </a:solidFill>
              </a:rPr>
              <a:t> </a:t>
            </a:r>
            <a:r>
              <a:rPr lang="cy-GB" sz="3200" dirty="0" err="1">
                <a:solidFill>
                  <a:srgbClr val="0070C0"/>
                </a:solidFill>
              </a:rPr>
              <a:t>includes</a:t>
            </a:r>
            <a:r>
              <a:rPr lang="cy-GB" sz="3200" dirty="0">
                <a:solidFill>
                  <a:srgbClr val="0070C0"/>
                </a:solidFill>
              </a:rPr>
              <a:t> a </a:t>
            </a:r>
            <a:r>
              <a:rPr lang="cy-GB" sz="3200" dirty="0" err="1">
                <a:solidFill>
                  <a:srgbClr val="0070C0"/>
                </a:solidFill>
              </a:rPr>
              <a:t>reference</a:t>
            </a:r>
            <a:r>
              <a:rPr lang="cy-GB" sz="3200" dirty="0">
                <a:solidFill>
                  <a:srgbClr val="0070C0"/>
                </a:solidFill>
              </a:rPr>
              <a:t> </a:t>
            </a:r>
            <a:r>
              <a:rPr lang="cy-GB" sz="3200" dirty="0" err="1">
                <a:solidFill>
                  <a:srgbClr val="0070C0"/>
                </a:solidFill>
              </a:rPr>
              <a:t>list</a:t>
            </a:r>
            <a:r>
              <a:rPr lang="cy-GB" sz="3200" dirty="0">
                <a:solidFill>
                  <a:srgbClr val="0070C0"/>
                </a:solidFill>
              </a:rPr>
              <a:t> at the </a:t>
            </a:r>
            <a:r>
              <a:rPr lang="cy-GB" sz="3200" dirty="0" err="1">
                <a:solidFill>
                  <a:srgbClr val="0070C0"/>
                </a:solidFill>
              </a:rPr>
              <a:t>end</a:t>
            </a:r>
            <a:r>
              <a:rPr lang="cy-GB" sz="3200" dirty="0">
                <a:solidFill>
                  <a:srgbClr val="0070C0"/>
                </a:solidFill>
              </a:rPr>
              <a:t> of </a:t>
            </a:r>
            <a:r>
              <a:rPr lang="cy-GB" sz="3200" dirty="0" err="1">
                <a:solidFill>
                  <a:srgbClr val="0070C0"/>
                </a:solidFill>
              </a:rPr>
              <a:t>your</a:t>
            </a:r>
            <a:r>
              <a:rPr lang="cy-GB" sz="3200" dirty="0">
                <a:solidFill>
                  <a:srgbClr val="0070C0"/>
                </a:solidFill>
              </a:rPr>
              <a:t> </a:t>
            </a:r>
            <a:r>
              <a:rPr lang="cy-GB" sz="3200" dirty="0" err="1">
                <a:solidFill>
                  <a:srgbClr val="0070C0"/>
                </a:solidFill>
              </a:rPr>
              <a:t>Business</a:t>
            </a:r>
            <a:r>
              <a:rPr lang="cy-GB" sz="3200" dirty="0">
                <a:solidFill>
                  <a:srgbClr val="0070C0"/>
                </a:solidFill>
              </a:rPr>
              <a:t> Plan </a:t>
            </a:r>
            <a:r>
              <a:rPr lang="cy-GB" sz="3200" dirty="0" err="1">
                <a:solidFill>
                  <a:srgbClr val="0070C0"/>
                </a:solidFill>
              </a:rPr>
              <a:t>which</a:t>
            </a:r>
            <a:r>
              <a:rPr lang="cy-GB" sz="3200" dirty="0">
                <a:solidFill>
                  <a:srgbClr val="0070C0"/>
                </a:solidFill>
              </a:rPr>
              <a:t> </a:t>
            </a:r>
            <a:r>
              <a:rPr lang="cy-GB" sz="3200" dirty="0" err="1">
                <a:solidFill>
                  <a:srgbClr val="0070C0"/>
                </a:solidFill>
              </a:rPr>
              <a:t>includes</a:t>
            </a:r>
            <a:r>
              <a:rPr lang="cy-GB" sz="3200" dirty="0">
                <a:solidFill>
                  <a:srgbClr val="0070C0"/>
                </a:solidFill>
              </a:rPr>
              <a:t> </a:t>
            </a:r>
            <a:r>
              <a:rPr lang="cy-GB" sz="3200" dirty="0" err="1">
                <a:solidFill>
                  <a:srgbClr val="0070C0"/>
                </a:solidFill>
              </a:rPr>
              <a:t>references</a:t>
            </a:r>
            <a:r>
              <a:rPr lang="cy-GB" sz="3200" dirty="0">
                <a:solidFill>
                  <a:srgbClr val="0070C0"/>
                </a:solidFill>
              </a:rPr>
              <a:t> </a:t>
            </a:r>
            <a:r>
              <a:rPr lang="cy-GB" sz="3200" dirty="0" err="1">
                <a:solidFill>
                  <a:srgbClr val="0070C0"/>
                </a:solidFill>
              </a:rPr>
              <a:t>from</a:t>
            </a:r>
            <a:r>
              <a:rPr lang="cy-GB" sz="3200" dirty="0">
                <a:solidFill>
                  <a:srgbClr val="0070C0"/>
                </a:solidFill>
              </a:rPr>
              <a:t> </a:t>
            </a:r>
            <a:r>
              <a:rPr lang="cy-GB" sz="3200" dirty="0" err="1">
                <a:solidFill>
                  <a:srgbClr val="0070C0"/>
                </a:solidFill>
              </a:rPr>
              <a:t>Parts</a:t>
            </a:r>
            <a:r>
              <a:rPr lang="cy-GB" sz="3200" dirty="0">
                <a:solidFill>
                  <a:srgbClr val="0070C0"/>
                </a:solidFill>
              </a:rPr>
              <a:t> 1 </a:t>
            </a:r>
            <a:r>
              <a:rPr lang="cy-GB" sz="3200" dirty="0" err="1">
                <a:solidFill>
                  <a:srgbClr val="0070C0"/>
                </a:solidFill>
              </a:rPr>
              <a:t>and</a:t>
            </a:r>
            <a:r>
              <a:rPr lang="cy-GB" sz="3200" dirty="0">
                <a:solidFill>
                  <a:srgbClr val="0070C0"/>
                </a:solidFill>
              </a:rPr>
              <a:t> 2 of </a:t>
            </a:r>
            <a:r>
              <a:rPr lang="cy-GB" sz="3200" dirty="0" err="1">
                <a:solidFill>
                  <a:srgbClr val="0070C0"/>
                </a:solidFill>
              </a:rPr>
              <a:t>this</a:t>
            </a:r>
            <a:r>
              <a:rPr lang="cy-GB" sz="3200" dirty="0">
                <a:solidFill>
                  <a:srgbClr val="0070C0"/>
                </a:solidFill>
              </a:rPr>
              <a:t> project.   </a:t>
            </a:r>
            <a:endParaRPr lang="en-GB" sz="3200" dirty="0">
              <a:solidFill>
                <a:srgbClr val="0070C0"/>
              </a:solidFill>
            </a:endParaRPr>
          </a:p>
          <a:p>
            <a:endParaRPr lang="en-GB" dirty="0"/>
          </a:p>
        </p:txBody>
      </p:sp>
    </p:spTree>
    <p:extLst>
      <p:ext uri="{BB962C8B-B14F-4D97-AF65-F5344CB8AC3E}">
        <p14:creationId xmlns:p14="http://schemas.microsoft.com/office/powerpoint/2010/main" val="16603474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53476" y="113493"/>
            <a:ext cx="11481847" cy="1325563"/>
          </a:xfrm>
        </p:spPr>
        <p:txBody>
          <a:bodyPr>
            <a:normAutofit/>
          </a:bodyPr>
          <a:lstStyle/>
          <a:p>
            <a:r>
              <a:rPr lang="en-GB" sz="4000" b="1" dirty="0">
                <a:solidFill>
                  <a:srgbClr val="0070C0"/>
                </a:solidFill>
              </a:rPr>
              <a:t>Information to consider</a:t>
            </a:r>
          </a:p>
        </p:txBody>
      </p:sp>
      <p:sp>
        <p:nvSpPr>
          <p:cNvPr id="4" name="Content Placeholder 3"/>
          <p:cNvSpPr>
            <a:spLocks noGrp="1"/>
          </p:cNvSpPr>
          <p:nvPr>
            <p:ph sz="half" idx="2"/>
          </p:nvPr>
        </p:nvSpPr>
        <p:spPr>
          <a:xfrm>
            <a:off x="604642" y="1337872"/>
            <a:ext cx="9476060" cy="4182256"/>
          </a:xfrm>
        </p:spPr>
        <p:txBody>
          <a:bodyPr>
            <a:normAutofit fontScale="92500"/>
          </a:bodyPr>
          <a:lstStyle/>
          <a:p>
            <a:r>
              <a:rPr lang="en-GB" dirty="0">
                <a:solidFill>
                  <a:srgbClr val="0070C0"/>
                </a:solidFill>
              </a:rPr>
              <a:t>Choose an idea/concept of interest</a:t>
            </a:r>
          </a:p>
          <a:p>
            <a:r>
              <a:rPr lang="en-GB" dirty="0">
                <a:solidFill>
                  <a:srgbClr val="0070C0"/>
                </a:solidFill>
              </a:rPr>
              <a:t>Decide on how this links with early years development</a:t>
            </a:r>
          </a:p>
          <a:p>
            <a:r>
              <a:rPr lang="en-GB" dirty="0">
                <a:solidFill>
                  <a:srgbClr val="0070C0"/>
                </a:solidFill>
              </a:rPr>
              <a:t>This could be a resource, an invention, a tool, a method, a change to practice</a:t>
            </a:r>
          </a:p>
          <a:p>
            <a:r>
              <a:rPr lang="en-GB" dirty="0">
                <a:solidFill>
                  <a:srgbClr val="0070C0"/>
                </a:solidFill>
              </a:rPr>
              <a:t>This could be directly for a child or alternatively for a practitioner to support a child</a:t>
            </a:r>
          </a:p>
          <a:p>
            <a:r>
              <a:rPr lang="en-GB" dirty="0">
                <a:solidFill>
                  <a:srgbClr val="0070C0"/>
                </a:solidFill>
              </a:rPr>
              <a:t>What is this for? For who?</a:t>
            </a:r>
          </a:p>
          <a:p>
            <a:r>
              <a:rPr lang="en-GB" dirty="0">
                <a:solidFill>
                  <a:srgbClr val="0070C0"/>
                </a:solidFill>
              </a:rPr>
              <a:t>What are the benefits? For who?</a:t>
            </a:r>
          </a:p>
          <a:p>
            <a:r>
              <a:rPr lang="en-GB" dirty="0">
                <a:solidFill>
                  <a:srgbClr val="0070C0"/>
                </a:solidFill>
              </a:rPr>
              <a:t>Is this idea unique or adapted from a current concept? If so, why?</a:t>
            </a:r>
          </a:p>
        </p:txBody>
      </p:sp>
    </p:spTree>
    <p:extLst>
      <p:ext uri="{BB962C8B-B14F-4D97-AF65-F5344CB8AC3E}">
        <p14:creationId xmlns:p14="http://schemas.microsoft.com/office/powerpoint/2010/main" val="3854000757"/>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789664"/>
          </a:xfrm>
        </p:spPr>
        <p:txBody>
          <a:bodyPr/>
          <a:lstStyle/>
          <a:p>
            <a:r>
              <a:rPr lang="en-GB" b="1" dirty="0"/>
              <a:t>Ideas</a:t>
            </a:r>
          </a:p>
        </p:txBody>
      </p:sp>
      <p:sp>
        <p:nvSpPr>
          <p:cNvPr id="4" name="Content Placeholder 3"/>
          <p:cNvSpPr>
            <a:spLocks noGrp="1"/>
          </p:cNvSpPr>
          <p:nvPr>
            <p:ph sz="half" idx="2"/>
          </p:nvPr>
        </p:nvSpPr>
        <p:spPr>
          <a:xfrm>
            <a:off x="711200" y="1064302"/>
            <a:ext cx="9748644" cy="4569911"/>
          </a:xfrm>
        </p:spPr>
        <p:txBody>
          <a:bodyPr>
            <a:normAutofit/>
          </a:bodyPr>
          <a:lstStyle/>
          <a:p>
            <a:r>
              <a:rPr lang="en-GB" sz="2400" dirty="0">
                <a:solidFill>
                  <a:srgbClr val="0070C0"/>
                </a:solidFill>
              </a:rPr>
              <a:t>A play resource</a:t>
            </a:r>
          </a:p>
          <a:p>
            <a:r>
              <a:rPr lang="en-GB" sz="2400" dirty="0">
                <a:solidFill>
                  <a:srgbClr val="0070C0"/>
                </a:solidFill>
              </a:rPr>
              <a:t>A social enterprise</a:t>
            </a:r>
          </a:p>
          <a:p>
            <a:r>
              <a:rPr lang="en-GB" sz="2400" dirty="0">
                <a:solidFill>
                  <a:srgbClr val="0070C0"/>
                </a:solidFill>
              </a:rPr>
              <a:t>A change to practice</a:t>
            </a:r>
          </a:p>
          <a:p>
            <a:r>
              <a:rPr lang="en-GB" sz="2400" dirty="0">
                <a:solidFill>
                  <a:srgbClr val="0070C0"/>
                </a:solidFill>
              </a:rPr>
              <a:t>A literacy resource</a:t>
            </a:r>
          </a:p>
          <a:p>
            <a:r>
              <a:rPr lang="en-GB" sz="2400" dirty="0">
                <a:solidFill>
                  <a:srgbClr val="0070C0"/>
                </a:solidFill>
              </a:rPr>
              <a:t>A resource which develops specific skills</a:t>
            </a:r>
          </a:p>
          <a:p>
            <a:r>
              <a:rPr lang="en-GB" sz="2400" dirty="0">
                <a:solidFill>
                  <a:srgbClr val="0070C0"/>
                </a:solidFill>
              </a:rPr>
              <a:t>A concept/tool which could develop an aspect of ALN</a:t>
            </a:r>
          </a:p>
          <a:p>
            <a:r>
              <a:rPr lang="en-GB" sz="2400" dirty="0">
                <a:solidFill>
                  <a:srgbClr val="0070C0"/>
                </a:solidFill>
              </a:rPr>
              <a:t>A story…a book…a series…</a:t>
            </a:r>
          </a:p>
          <a:p>
            <a:r>
              <a:rPr lang="en-GB" sz="2400" dirty="0">
                <a:solidFill>
                  <a:srgbClr val="0070C0"/>
                </a:solidFill>
              </a:rPr>
              <a:t>A venture</a:t>
            </a:r>
          </a:p>
          <a:p>
            <a:r>
              <a:rPr lang="en-GB" sz="2400" dirty="0">
                <a:solidFill>
                  <a:srgbClr val="0070C0"/>
                </a:solidFill>
              </a:rPr>
              <a:t>Research</a:t>
            </a:r>
          </a:p>
          <a:p>
            <a:r>
              <a:rPr lang="en-GB" sz="2400" dirty="0">
                <a:solidFill>
                  <a:srgbClr val="0070C0"/>
                </a:solidFill>
              </a:rPr>
              <a:t>Anything as long as it can be linked to child development in the early years</a:t>
            </a:r>
          </a:p>
          <a:p>
            <a:endParaRPr lang="en-GB" dirty="0"/>
          </a:p>
        </p:txBody>
      </p:sp>
    </p:spTree>
    <p:extLst>
      <p:ext uri="{BB962C8B-B14F-4D97-AF65-F5344CB8AC3E}">
        <p14:creationId xmlns:p14="http://schemas.microsoft.com/office/powerpoint/2010/main" val="417905529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9600" y="274638"/>
            <a:ext cx="10972800" cy="939565"/>
          </a:xfrm>
        </p:spPr>
        <p:txBody>
          <a:bodyPr>
            <a:normAutofit/>
          </a:bodyPr>
          <a:lstStyle/>
          <a:p>
            <a:r>
              <a:rPr lang="en-GB" b="1" dirty="0"/>
              <a:t>Marking Criteria 1 </a:t>
            </a:r>
          </a:p>
        </p:txBody>
      </p:sp>
      <p:sp>
        <p:nvSpPr>
          <p:cNvPr id="4" name="Content Placeholder 3"/>
          <p:cNvSpPr>
            <a:spLocks noGrp="1"/>
          </p:cNvSpPr>
          <p:nvPr>
            <p:ph sz="half" idx="2"/>
          </p:nvPr>
        </p:nvSpPr>
        <p:spPr>
          <a:xfrm>
            <a:off x="711200" y="1353907"/>
            <a:ext cx="6325220" cy="4150185"/>
          </a:xfrm>
        </p:spPr>
        <p:txBody>
          <a:bodyPr>
            <a:normAutofit/>
          </a:bodyPr>
          <a:lstStyle/>
          <a:p>
            <a:pPr marL="0" indent="0">
              <a:buNone/>
            </a:pPr>
            <a:r>
              <a:rPr lang="en-GB" b="1" dirty="0">
                <a:solidFill>
                  <a:srgbClr val="0070C0"/>
                </a:solidFill>
              </a:rPr>
              <a:t>Referencing</a:t>
            </a:r>
            <a:r>
              <a:rPr lang="en-GB" dirty="0">
                <a:solidFill>
                  <a:srgbClr val="0070C0"/>
                </a:solidFill>
              </a:rPr>
              <a:t> </a:t>
            </a:r>
          </a:p>
          <a:p>
            <a:r>
              <a:rPr lang="en-GB" dirty="0">
                <a:solidFill>
                  <a:srgbClr val="0070C0"/>
                </a:solidFill>
              </a:rPr>
              <a:t>Accuracy</a:t>
            </a:r>
          </a:p>
          <a:p>
            <a:r>
              <a:rPr lang="en-GB" dirty="0">
                <a:solidFill>
                  <a:srgbClr val="0070C0"/>
                </a:solidFill>
              </a:rPr>
              <a:t>Relevant</a:t>
            </a:r>
          </a:p>
          <a:p>
            <a:r>
              <a:rPr lang="en-GB" dirty="0">
                <a:solidFill>
                  <a:srgbClr val="0070C0"/>
                </a:solidFill>
              </a:rPr>
              <a:t>Current</a:t>
            </a:r>
          </a:p>
          <a:p>
            <a:r>
              <a:rPr lang="en-GB" dirty="0">
                <a:solidFill>
                  <a:srgbClr val="0070C0"/>
                </a:solidFill>
              </a:rPr>
              <a:t>Journal articles</a:t>
            </a:r>
          </a:p>
          <a:p>
            <a:endParaRPr lang="en-GB" dirty="0">
              <a:solidFill>
                <a:srgbClr val="0070C0"/>
              </a:solidFill>
            </a:endParaRPr>
          </a:p>
          <a:p>
            <a:pPr marL="0" indent="0">
              <a:buNone/>
            </a:pPr>
            <a:r>
              <a:rPr lang="en-GB" b="1" dirty="0">
                <a:solidFill>
                  <a:srgbClr val="0070C0"/>
                </a:solidFill>
              </a:rPr>
              <a:t>10 marks</a:t>
            </a:r>
          </a:p>
        </p:txBody>
      </p:sp>
    </p:spTree>
    <p:extLst>
      <p:ext uri="{BB962C8B-B14F-4D97-AF65-F5344CB8AC3E}">
        <p14:creationId xmlns:p14="http://schemas.microsoft.com/office/powerpoint/2010/main" val="3412877997"/>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Marking Criteria 2 </a:t>
            </a:r>
          </a:p>
        </p:txBody>
      </p:sp>
      <p:sp>
        <p:nvSpPr>
          <p:cNvPr id="4" name="Content Placeholder 3"/>
          <p:cNvSpPr>
            <a:spLocks noGrp="1"/>
          </p:cNvSpPr>
          <p:nvPr>
            <p:ph sz="half" idx="2"/>
          </p:nvPr>
        </p:nvSpPr>
        <p:spPr>
          <a:xfrm>
            <a:off x="546409" y="1460808"/>
            <a:ext cx="10928196" cy="3992137"/>
          </a:xfrm>
        </p:spPr>
        <p:txBody>
          <a:bodyPr>
            <a:normAutofit fontScale="92500"/>
          </a:bodyPr>
          <a:lstStyle/>
          <a:p>
            <a:pPr marL="0" indent="0">
              <a:buNone/>
            </a:pPr>
            <a:r>
              <a:rPr lang="en-US" sz="3200" b="1" dirty="0">
                <a:solidFill>
                  <a:srgbClr val="0070C0"/>
                </a:solidFill>
              </a:rPr>
              <a:t>Individual Presentation </a:t>
            </a:r>
            <a:r>
              <a:rPr lang="en-US" sz="3200" dirty="0">
                <a:solidFill>
                  <a:srgbClr val="0070C0"/>
                </a:solidFill>
              </a:rPr>
              <a:t>– </a:t>
            </a:r>
            <a:r>
              <a:rPr lang="en-US" sz="3200" b="1" dirty="0">
                <a:solidFill>
                  <a:srgbClr val="0070C0"/>
                </a:solidFill>
              </a:rPr>
              <a:t>An innovative concept for the Early Years</a:t>
            </a:r>
            <a:endParaRPr lang="en-GB" sz="3200" dirty="0">
              <a:solidFill>
                <a:srgbClr val="0070C0"/>
              </a:solidFill>
            </a:endParaRPr>
          </a:p>
          <a:p>
            <a:pPr marL="0" indent="0">
              <a:buNone/>
            </a:pPr>
            <a:r>
              <a:rPr lang="en-US" sz="3200" b="1" dirty="0">
                <a:solidFill>
                  <a:srgbClr val="0070C0"/>
                </a:solidFill>
              </a:rPr>
              <a:t>A 10 minute ‘Business Pitch’</a:t>
            </a:r>
            <a:endParaRPr lang="en-GB" sz="3200" dirty="0">
              <a:solidFill>
                <a:srgbClr val="0070C0"/>
              </a:solidFill>
            </a:endParaRPr>
          </a:p>
          <a:p>
            <a:r>
              <a:rPr lang="en-US" sz="3200" dirty="0">
                <a:solidFill>
                  <a:srgbClr val="0070C0"/>
                </a:solidFill>
              </a:rPr>
              <a:t>Demonstration of a clear and deep understanding of your chosen topic. Evidence of through and appropriate research, evidence of how your chosen topic links to the early years, its benefits to young children. Reference to marketing and the financial viability of your chosen topic will be needed here.</a:t>
            </a:r>
          </a:p>
          <a:p>
            <a:pPr marL="0" indent="0">
              <a:buNone/>
            </a:pPr>
            <a:r>
              <a:rPr lang="en-US" sz="3200" b="1" dirty="0">
                <a:solidFill>
                  <a:srgbClr val="0070C0"/>
                </a:solidFill>
              </a:rPr>
              <a:t>30 marks</a:t>
            </a:r>
            <a:endParaRPr lang="en-GB" sz="3200" b="1" dirty="0">
              <a:solidFill>
                <a:srgbClr val="0070C0"/>
              </a:solidFill>
            </a:endParaRPr>
          </a:p>
        </p:txBody>
      </p:sp>
    </p:spTree>
    <p:extLst>
      <p:ext uri="{BB962C8B-B14F-4D97-AF65-F5344CB8AC3E}">
        <p14:creationId xmlns:p14="http://schemas.microsoft.com/office/powerpoint/2010/main" val="1989220671"/>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Marking Criteria 3</a:t>
            </a:r>
          </a:p>
        </p:txBody>
      </p:sp>
      <p:sp>
        <p:nvSpPr>
          <p:cNvPr id="4" name="Content Placeholder 3"/>
          <p:cNvSpPr>
            <a:spLocks noGrp="1"/>
          </p:cNvSpPr>
          <p:nvPr>
            <p:ph sz="half" idx="2"/>
          </p:nvPr>
        </p:nvSpPr>
        <p:spPr>
          <a:xfrm>
            <a:off x="454722" y="1544445"/>
            <a:ext cx="11008732" cy="3989040"/>
          </a:xfrm>
        </p:spPr>
        <p:txBody>
          <a:bodyPr>
            <a:normAutofit fontScale="92500" lnSpcReduction="20000"/>
          </a:bodyPr>
          <a:lstStyle/>
          <a:p>
            <a:pPr marL="0" indent="0">
              <a:buNone/>
            </a:pPr>
            <a:r>
              <a:rPr lang="en-US" sz="4000" b="1" dirty="0">
                <a:solidFill>
                  <a:srgbClr val="0070C0"/>
                </a:solidFill>
              </a:rPr>
              <a:t>Business Plan</a:t>
            </a:r>
            <a:endParaRPr lang="en-GB" sz="4000" dirty="0">
              <a:solidFill>
                <a:srgbClr val="0070C0"/>
              </a:solidFill>
            </a:endParaRPr>
          </a:p>
          <a:p>
            <a:pPr marL="0" indent="0">
              <a:buNone/>
            </a:pPr>
            <a:r>
              <a:rPr lang="en-US" sz="4000" dirty="0">
                <a:solidFill>
                  <a:srgbClr val="0070C0"/>
                </a:solidFill>
              </a:rPr>
              <a:t>2 parts</a:t>
            </a:r>
            <a:endParaRPr lang="en-GB" sz="4000" dirty="0">
              <a:solidFill>
                <a:srgbClr val="0070C0"/>
              </a:solidFill>
            </a:endParaRPr>
          </a:p>
          <a:p>
            <a:pPr marL="0" indent="0">
              <a:buNone/>
            </a:pPr>
            <a:r>
              <a:rPr lang="en-US" sz="3200" b="1" dirty="0">
                <a:solidFill>
                  <a:srgbClr val="0070C0"/>
                </a:solidFill>
              </a:rPr>
              <a:t>Part 1</a:t>
            </a:r>
            <a:r>
              <a:rPr lang="en-US" sz="3200" dirty="0">
                <a:solidFill>
                  <a:srgbClr val="0070C0"/>
                </a:solidFill>
              </a:rPr>
              <a:t>: Business Plan and how this links to early childhood development</a:t>
            </a:r>
            <a:endParaRPr lang="en-GB" sz="3200" dirty="0">
              <a:solidFill>
                <a:srgbClr val="0070C0"/>
              </a:solidFill>
            </a:endParaRPr>
          </a:p>
          <a:p>
            <a:pPr marL="0" indent="0">
              <a:buNone/>
            </a:pPr>
            <a:r>
              <a:rPr lang="en-US" sz="3200" b="1" dirty="0">
                <a:solidFill>
                  <a:srgbClr val="0070C0"/>
                </a:solidFill>
              </a:rPr>
              <a:t>Part 2</a:t>
            </a:r>
            <a:r>
              <a:rPr lang="en-US" sz="3200" dirty="0">
                <a:solidFill>
                  <a:srgbClr val="0070C0"/>
                </a:solidFill>
              </a:rPr>
              <a:t>: Critical analysis of the potential impact of your business plan/chosen concept on the development of young children to include critical reflection of your concept compared with what is currently available or accessible to young children.   </a:t>
            </a:r>
          </a:p>
          <a:p>
            <a:pPr marL="0" indent="0">
              <a:buNone/>
            </a:pPr>
            <a:r>
              <a:rPr lang="en-US" sz="3200" b="1" dirty="0">
                <a:solidFill>
                  <a:srgbClr val="0070C0"/>
                </a:solidFill>
              </a:rPr>
              <a:t>40 marks</a:t>
            </a:r>
            <a:endParaRPr lang="en-GB" sz="3200" b="1" dirty="0">
              <a:solidFill>
                <a:srgbClr val="0070C0"/>
              </a:solidFill>
            </a:endParaRPr>
          </a:p>
          <a:p>
            <a:pPr marL="0" indent="0">
              <a:buNone/>
            </a:pPr>
            <a:endParaRPr lang="en-GB" sz="2000" dirty="0"/>
          </a:p>
        </p:txBody>
      </p:sp>
    </p:spTree>
    <p:extLst>
      <p:ext uri="{BB962C8B-B14F-4D97-AF65-F5344CB8AC3E}">
        <p14:creationId xmlns:p14="http://schemas.microsoft.com/office/powerpoint/2010/main" val="83610439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Marking Criteria 4 </a:t>
            </a:r>
          </a:p>
        </p:txBody>
      </p:sp>
      <p:sp>
        <p:nvSpPr>
          <p:cNvPr id="4" name="Content Placeholder 3"/>
          <p:cNvSpPr>
            <a:spLocks noGrp="1"/>
          </p:cNvSpPr>
          <p:nvPr>
            <p:ph sz="half" idx="2"/>
          </p:nvPr>
        </p:nvSpPr>
        <p:spPr>
          <a:xfrm>
            <a:off x="465872" y="1544445"/>
            <a:ext cx="10908371" cy="3989040"/>
          </a:xfrm>
        </p:spPr>
        <p:txBody>
          <a:bodyPr>
            <a:normAutofit/>
          </a:bodyPr>
          <a:lstStyle/>
          <a:p>
            <a:pPr marL="0" indent="0">
              <a:buNone/>
            </a:pPr>
            <a:r>
              <a:rPr lang="en-GB" sz="4400" b="1" dirty="0">
                <a:solidFill>
                  <a:srgbClr val="0070C0"/>
                </a:solidFill>
              </a:rPr>
              <a:t>Presentational Skills</a:t>
            </a:r>
          </a:p>
          <a:p>
            <a:r>
              <a:rPr lang="en-GB" sz="4000" dirty="0">
                <a:solidFill>
                  <a:srgbClr val="0070C0"/>
                </a:solidFill>
              </a:rPr>
              <a:t>Intonation, pace, volume, body language, positive positioning, accuracy of spoken language.</a:t>
            </a:r>
          </a:p>
          <a:p>
            <a:r>
              <a:rPr lang="en-GB" sz="4000" dirty="0">
                <a:solidFill>
                  <a:srgbClr val="0070C0"/>
                </a:solidFill>
              </a:rPr>
              <a:t>Demonstration of your ability to deliver an academic presentation in a natural manner. </a:t>
            </a:r>
          </a:p>
          <a:p>
            <a:pPr marL="0" indent="0">
              <a:buNone/>
            </a:pPr>
            <a:r>
              <a:rPr lang="en-GB" sz="4000" b="1" dirty="0">
                <a:solidFill>
                  <a:srgbClr val="0070C0"/>
                </a:solidFill>
              </a:rPr>
              <a:t>10 marks</a:t>
            </a:r>
          </a:p>
          <a:p>
            <a:endParaRPr lang="en-GB" dirty="0"/>
          </a:p>
        </p:txBody>
      </p:sp>
    </p:spTree>
    <p:extLst>
      <p:ext uri="{BB962C8B-B14F-4D97-AF65-F5344CB8AC3E}">
        <p14:creationId xmlns:p14="http://schemas.microsoft.com/office/powerpoint/2010/main" val="377304712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t>Marking Criteria 5 </a:t>
            </a:r>
          </a:p>
        </p:txBody>
      </p:sp>
      <p:sp>
        <p:nvSpPr>
          <p:cNvPr id="4" name="Content Placeholder 3"/>
          <p:cNvSpPr>
            <a:spLocks noGrp="1"/>
          </p:cNvSpPr>
          <p:nvPr>
            <p:ph sz="half" idx="2"/>
          </p:nvPr>
        </p:nvSpPr>
        <p:spPr>
          <a:xfrm>
            <a:off x="477024" y="1593344"/>
            <a:ext cx="10763405" cy="4071476"/>
          </a:xfrm>
        </p:spPr>
        <p:txBody>
          <a:bodyPr>
            <a:normAutofit/>
          </a:bodyPr>
          <a:lstStyle/>
          <a:p>
            <a:pPr marL="0" indent="0">
              <a:buNone/>
            </a:pPr>
            <a:r>
              <a:rPr lang="en-GB" sz="4800" b="1" dirty="0">
                <a:solidFill>
                  <a:srgbClr val="0070C0"/>
                </a:solidFill>
              </a:rPr>
              <a:t>Reflective written paper</a:t>
            </a:r>
          </a:p>
          <a:p>
            <a:r>
              <a:rPr lang="en-GB" sz="4800" dirty="0">
                <a:solidFill>
                  <a:srgbClr val="0070C0"/>
                </a:solidFill>
              </a:rPr>
              <a:t>Writing style, clear structure, correct grammar and spelling.</a:t>
            </a:r>
          </a:p>
          <a:p>
            <a:endParaRPr lang="en-GB" sz="4800" dirty="0">
              <a:solidFill>
                <a:srgbClr val="0070C0"/>
              </a:solidFill>
            </a:endParaRPr>
          </a:p>
          <a:p>
            <a:pPr marL="0" indent="0">
              <a:buNone/>
            </a:pPr>
            <a:r>
              <a:rPr lang="en-GB" sz="4800" dirty="0">
                <a:solidFill>
                  <a:srgbClr val="0070C0"/>
                </a:solidFill>
              </a:rPr>
              <a:t>10 marks</a:t>
            </a:r>
          </a:p>
          <a:p>
            <a:endParaRPr lang="en-GB" dirty="0"/>
          </a:p>
        </p:txBody>
      </p:sp>
    </p:spTree>
    <p:extLst>
      <p:ext uri="{BB962C8B-B14F-4D97-AF65-F5344CB8AC3E}">
        <p14:creationId xmlns:p14="http://schemas.microsoft.com/office/powerpoint/2010/main" val="342670913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sz="3600" b="1" dirty="0"/>
              <a:t>Points to remember</a:t>
            </a:r>
          </a:p>
        </p:txBody>
      </p:sp>
      <p:sp>
        <p:nvSpPr>
          <p:cNvPr id="4" name="Content Placeholder 3"/>
          <p:cNvSpPr>
            <a:spLocks noGrp="1"/>
          </p:cNvSpPr>
          <p:nvPr>
            <p:ph sz="half" idx="2"/>
          </p:nvPr>
        </p:nvSpPr>
        <p:spPr>
          <a:xfrm>
            <a:off x="436965" y="1419067"/>
            <a:ext cx="10669650" cy="4464979"/>
          </a:xfrm>
        </p:spPr>
        <p:txBody>
          <a:bodyPr>
            <a:normAutofit/>
          </a:bodyPr>
          <a:lstStyle/>
          <a:p>
            <a:r>
              <a:rPr lang="en-GB" sz="4400" dirty="0">
                <a:solidFill>
                  <a:srgbClr val="0070C0"/>
                </a:solidFill>
              </a:rPr>
              <a:t>Your ‘pitch’ – 10 minutes to present your idea – considering early years, marketing and financial aspects.</a:t>
            </a:r>
          </a:p>
          <a:p>
            <a:r>
              <a:rPr lang="en-GB" sz="4400" dirty="0">
                <a:solidFill>
                  <a:srgbClr val="0070C0"/>
                </a:solidFill>
              </a:rPr>
              <a:t>Your Business Plan – 3000 words in two parts, explaining your idea clearly and considering the links with early years and a critical analysis</a:t>
            </a:r>
            <a:r>
              <a:rPr lang="en-GB" sz="4400" dirty="0"/>
              <a:t>.    </a:t>
            </a:r>
          </a:p>
        </p:txBody>
      </p:sp>
    </p:spTree>
    <p:extLst>
      <p:ext uri="{BB962C8B-B14F-4D97-AF65-F5344CB8AC3E}">
        <p14:creationId xmlns:p14="http://schemas.microsoft.com/office/powerpoint/2010/main" val="548016396"/>
      </p:ext>
    </p:extLst>
  </p:cSld>
  <p:clrMapOvr>
    <a:masterClrMapping/>
  </p:clrMapOvr>
</p:sld>
</file>

<file path=ppt/theme/theme1.xml><?xml version="1.0" encoding="utf-8"?>
<a:theme xmlns:a="http://schemas.openxmlformats.org/drawingml/2006/main" name="UWTSD Holding Pag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UWTSD Title Page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UWTSD Text 1">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4.xml><?xml version="1.0" encoding="utf-8"?>
<a:theme xmlns:a="http://schemas.openxmlformats.org/drawingml/2006/main" name="UWTSD Text 2">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5.xml><?xml version="1.0" encoding="utf-8"?>
<a:theme xmlns:a="http://schemas.openxmlformats.org/drawingml/2006/main" name="UWTSD Text 3">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6.xml><?xml version="1.0" encoding="utf-8"?>
<a:theme xmlns:a="http://schemas.openxmlformats.org/drawingml/2006/main" name="UWTSD Text 4">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7.xml><?xml version="1.0" encoding="utf-8"?>
<a:theme xmlns:a="http://schemas.openxmlformats.org/drawingml/2006/main" name="UWTSD Logo Variations place image in Background">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8.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p:properties xmlns:p="http://schemas.microsoft.com/office/2006/metadata/properties" xmlns:xsi="http://www.w3.org/2001/XMLSchema-instance" xmlns:pc="http://schemas.microsoft.com/office/infopath/2007/PartnerControls">
  <documentManagement>
    <TaxCatchAll xmlns="16bfc89a-06a0-41d6-ae50-6ff65b36cb8b" xsi:nil="true"/>
    <lcf76f155ced4ddcb4097134ff3c332f xmlns="e4a72011-89be-41d7-bd49-565121a9e247">
      <Terms xmlns="http://schemas.microsoft.com/office/infopath/2007/PartnerControls"/>
    </lcf76f155ced4ddcb4097134ff3c332f>
  </documentManagement>
</p:properties>
</file>

<file path=customXml/item3.xml><?xml version="1.0" encoding="utf-8"?>
<ct:contentTypeSchema xmlns:ct="http://schemas.microsoft.com/office/2006/metadata/contentType" xmlns:ma="http://schemas.microsoft.com/office/2006/metadata/properties/metaAttributes" ct:_="" ma:_="" ma:contentTypeName="Document" ma:contentTypeID="0x010100B144F219396AFE458016C97602F34B7A" ma:contentTypeVersion="15" ma:contentTypeDescription="Create a new document." ma:contentTypeScope="" ma:versionID="2a80b03815e2e5e3281b97f7713277a5">
  <xsd:schema xmlns:xsd="http://www.w3.org/2001/XMLSchema" xmlns:xs="http://www.w3.org/2001/XMLSchema" xmlns:p="http://schemas.microsoft.com/office/2006/metadata/properties" xmlns:ns2="e4a72011-89be-41d7-bd49-565121a9e247" xmlns:ns3="16bfc89a-06a0-41d6-ae50-6ff65b36cb8b" targetNamespace="http://schemas.microsoft.com/office/2006/metadata/properties" ma:root="true" ma:fieldsID="4ff4b8fc08fe7a41382c493e40dd0b1f" ns2:_="" ns3:_="">
    <xsd:import namespace="e4a72011-89be-41d7-bd49-565121a9e247"/>
    <xsd:import namespace="16bfc89a-06a0-41d6-ae50-6ff65b36cb8b"/>
    <xsd:element name="properties">
      <xsd:complexType>
        <xsd:sequence>
          <xsd:element name="documentManagement">
            <xsd:complexType>
              <xsd:all>
                <xsd:element ref="ns2:MediaServiceMetadata" minOccurs="0"/>
                <xsd:element ref="ns2:MediaServiceFastMetadata" minOccurs="0"/>
                <xsd:element ref="ns2:MediaLengthInSeconds" minOccurs="0"/>
                <xsd:element ref="ns2:MediaServiceDateTaken" minOccurs="0"/>
                <xsd:element ref="ns3:SharedWithUsers" minOccurs="0"/>
                <xsd:element ref="ns3:SharedWithDetails" minOccurs="0"/>
                <xsd:element ref="ns2:MediaServiceSearchProperties" minOccurs="0"/>
                <xsd:element ref="ns2:lcf76f155ced4ddcb4097134ff3c332f" minOccurs="0"/>
                <xsd:element ref="ns3:TaxCatchAll" minOccurs="0"/>
                <xsd:element ref="ns2:MediaServiceLocation" minOccurs="0"/>
                <xsd:element ref="ns2:MediaServiceGenerationTime" minOccurs="0"/>
                <xsd:element ref="ns2:MediaServiceEventHashCode" minOccurs="0"/>
                <xsd:element ref="ns2:MediaServiceOCR" minOccurs="0"/>
                <xsd:element ref="ns2:MediaServiceObjectDetectorVersion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e4a72011-89be-41d7-bd49-565121a9e247"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LengthInSeconds" ma:index="10" nillable="true" ma:displayName="MediaLengthInSeconds" ma:hidden="true" ma:internalName="MediaLengthInSeconds" ma:readOnly="true">
      <xsd:simpleType>
        <xsd:restriction base="dms:Unknown"/>
      </xsd:simpleType>
    </xsd:element>
    <xsd:element name="MediaServiceDateTaken" ma:index="11" nillable="true" ma:displayName="MediaServiceDateTaken" ma:hidden="true" ma:indexed="true" ma:internalName="MediaServiceDateTaken" ma:readOnly="true">
      <xsd:simpleType>
        <xsd:restriction base="dms:Text"/>
      </xsd:simpleType>
    </xsd:element>
    <xsd:element name="MediaServiceSearchProperties" ma:index="14" nillable="true" ma:displayName="MediaServiceSearchProperties" ma:hidden="true" ma:internalName="MediaServiceSearchProperties" ma:readOnly="true">
      <xsd:simpleType>
        <xsd:restriction base="dms:Note"/>
      </xsd:simpleType>
    </xsd:element>
    <xsd:element name="lcf76f155ced4ddcb4097134ff3c332f" ma:index="16" nillable="true" ma:taxonomy="true" ma:internalName="lcf76f155ced4ddcb4097134ff3c332f" ma:taxonomyFieldName="MediaServiceImageTags" ma:displayName="Image Tags" ma:readOnly="false" ma:fieldId="{5cf76f15-5ced-4ddc-b409-7134ff3c332f}" ma:taxonomyMulti="true" ma:sspId="e570377e-a101-46e2-9596-058a9a36ea24" ma:termSetId="09814cd3-568e-fe90-9814-8d621ff8fb84" ma:anchorId="fba54fb3-c3e1-fe81-a776-ca4b69148c4d" ma:open="true" ma:isKeyword="false">
      <xsd:complexType>
        <xsd:sequence>
          <xsd:element ref="pc:Terms" minOccurs="0" maxOccurs="1"/>
        </xsd:sequence>
      </xsd:complexType>
    </xsd:element>
    <xsd:element name="MediaServiceLocation" ma:index="18" nillable="true" ma:displayName="Location" ma:indexed="true" ma:internalName="MediaServiceLocation" ma:readOnly="true">
      <xsd:simpleType>
        <xsd:restriction base="dms:Text"/>
      </xsd:simpleType>
    </xsd:element>
    <xsd:element name="MediaServiceGenerationTime" ma:index="19" nillable="true" ma:displayName="MediaServiceGenerationTime" ma:hidden="true" ma:internalName="MediaServiceGenerationTime" ma:readOnly="true">
      <xsd:simpleType>
        <xsd:restriction base="dms:Text"/>
      </xsd:simpleType>
    </xsd:element>
    <xsd:element name="MediaServiceEventHashCode" ma:index="20" nillable="true" ma:displayName="MediaServiceEventHashCode" ma:hidden="true" ma:internalName="MediaServiceEventHashCode" ma:readOnly="true">
      <xsd:simpleType>
        <xsd:restriction base="dms:Text"/>
      </xsd:simpleType>
    </xsd:element>
    <xsd:element name="MediaServiceOCR" ma:index="21" nillable="true" ma:displayName="Extracted Text" ma:internalName="MediaServiceOCR" ma:readOnly="true">
      <xsd:simpleType>
        <xsd:restriction base="dms:Note">
          <xsd:maxLength value="255"/>
        </xsd:restriction>
      </xsd:simpleType>
    </xsd:element>
    <xsd:element name="MediaServiceObjectDetectorVersions" ma:index="22" nillable="true" ma:displayName="MediaServiceObjectDetectorVersions" ma:hidden="true" ma:indexed="true" ma:internalName="MediaServiceObjectDetectorVersions" ma:readOnly="true">
      <xsd:simpleType>
        <xsd:restriction base="dms:Text"/>
      </xsd:simpleType>
    </xsd:element>
  </xsd:schema>
  <xsd:schema xmlns:xsd="http://www.w3.org/2001/XMLSchema" xmlns:xs="http://www.w3.org/2001/XMLSchema" xmlns:dms="http://schemas.microsoft.com/office/2006/documentManagement/types" xmlns:pc="http://schemas.microsoft.com/office/infopath/2007/PartnerControls" targetNamespace="16bfc89a-06a0-41d6-ae50-6ff65b36cb8b"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TaxCatchAll" ma:index="17" nillable="true" ma:displayName="Taxonomy Catch All Column" ma:hidden="true" ma:list="{953f2175-e71b-4bc5-bf24-4d540adc5750}" ma:internalName="TaxCatchAll" ma:showField="CatchAllData" ma:web="16bfc89a-06a0-41d6-ae50-6ff65b36cb8b">
      <xsd:complexType>
        <xsd:complexContent>
          <xsd:extension base="dms:MultiChoiceLookup">
            <xsd:sequence>
              <xsd:element name="Value" type="dms:Lookup" maxOccurs="unbounded" minOccurs="0" nillable="true"/>
            </xsd:sequence>
          </xsd:extension>
        </xsd:complexContent>
      </xsd:complex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ED8165B4-6D73-47E4-9DB8-7EF2173A3829}">
  <ds:schemaRefs>
    <ds:schemaRef ds:uri="http://schemas.microsoft.com/sharepoint/v3/contenttype/forms"/>
  </ds:schemaRefs>
</ds:datastoreItem>
</file>

<file path=customXml/itemProps2.xml><?xml version="1.0" encoding="utf-8"?>
<ds:datastoreItem xmlns:ds="http://schemas.openxmlformats.org/officeDocument/2006/customXml" ds:itemID="{2113402E-4BDE-4C9C-AB48-92884FC51B19}">
  <ds:schemaRefs>
    <ds:schemaRef ds:uri="16bfc89a-06a0-41d6-ae50-6ff65b36cb8b"/>
    <ds:schemaRef ds:uri="http://purl.org/dc/terms/"/>
    <ds:schemaRef ds:uri="http://schemas.microsoft.com/office/2006/metadata/properties"/>
    <ds:schemaRef ds:uri="http://purl.org/dc/elements/1.1/"/>
    <ds:schemaRef ds:uri="http://purl.org/dc/dcmitype/"/>
    <ds:schemaRef ds:uri="http://schemas.microsoft.com/office/2006/documentManagement/types"/>
    <ds:schemaRef ds:uri="http://www.w3.org/XML/1998/namespace"/>
    <ds:schemaRef ds:uri="http://schemas.openxmlformats.org/package/2006/metadata/core-properties"/>
    <ds:schemaRef ds:uri="http://schemas.microsoft.com/office/infopath/2007/PartnerControls"/>
    <ds:schemaRef ds:uri="e4a72011-89be-41d7-bd49-565121a9e247"/>
  </ds:schemaRefs>
</ds:datastoreItem>
</file>

<file path=customXml/itemProps3.xml><?xml version="1.0" encoding="utf-8"?>
<ds:datastoreItem xmlns:ds="http://schemas.openxmlformats.org/officeDocument/2006/customXml" ds:itemID="{53E33DD9-2792-4E40-B2D1-86E935CA7C8B}">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e4a72011-89be-41d7-bd49-565121a9e247"/>
    <ds:schemaRef ds:uri="16bfc89a-06a0-41d6-ae50-6ff65b36cb8b"/>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docProps/app.xml><?xml version="1.0" encoding="utf-8"?>
<Properties xmlns="http://schemas.openxmlformats.org/officeDocument/2006/extended-properties" xmlns:vt="http://schemas.openxmlformats.org/officeDocument/2006/docPropsVTypes">
  <TotalTime>24</TotalTime>
  <Words>864</Words>
  <Application>Microsoft Office PowerPoint</Application>
  <PresentationFormat>Widescreen</PresentationFormat>
  <Paragraphs>91</Paragraphs>
  <Slides>17</Slides>
  <Notes>8</Notes>
  <HiddenSlides>0</HiddenSlides>
  <MMClips>0</MMClips>
  <ScaleCrop>false</ScaleCrop>
  <HeadingPairs>
    <vt:vector size="6" baseType="variant">
      <vt:variant>
        <vt:lpstr>Fonts Used</vt:lpstr>
      </vt:variant>
      <vt:variant>
        <vt:i4>5</vt:i4>
      </vt:variant>
      <vt:variant>
        <vt:lpstr>Theme</vt:lpstr>
      </vt:variant>
      <vt:variant>
        <vt:i4>7</vt:i4>
      </vt:variant>
      <vt:variant>
        <vt:lpstr>Slide Titles</vt:lpstr>
      </vt:variant>
      <vt:variant>
        <vt:i4>17</vt:i4>
      </vt:variant>
    </vt:vector>
  </HeadingPairs>
  <TitlesOfParts>
    <vt:vector size="29" baseType="lpstr">
      <vt:lpstr>Arial</vt:lpstr>
      <vt:lpstr>Calibri</vt:lpstr>
      <vt:lpstr>Calibri Light</vt:lpstr>
      <vt:lpstr>Myriad Pro</vt:lpstr>
      <vt:lpstr>Times</vt:lpstr>
      <vt:lpstr>UWTSD Holding Page</vt:lpstr>
      <vt:lpstr>UWTSD Title Page 1</vt:lpstr>
      <vt:lpstr>UWTSD Text 1</vt:lpstr>
      <vt:lpstr>UWTSD Text 2</vt:lpstr>
      <vt:lpstr>UWTSD Text 3</vt:lpstr>
      <vt:lpstr>UWTSD Text 4</vt:lpstr>
      <vt:lpstr>UWTSD Logo Variations place image in Background</vt:lpstr>
      <vt:lpstr>PowerPoint Presentation</vt:lpstr>
      <vt:lpstr>ECEY6012/C   Leadership skills in entrepreneurship  </vt:lpstr>
      <vt:lpstr>Learning Outcomes</vt:lpstr>
      <vt:lpstr>The Assessment</vt:lpstr>
      <vt:lpstr>Part 1</vt:lpstr>
      <vt:lpstr>Part 1</vt:lpstr>
      <vt:lpstr>Part 2</vt:lpstr>
      <vt:lpstr>Part 2</vt:lpstr>
      <vt:lpstr>Part 2</vt:lpstr>
      <vt:lpstr>Information to consider</vt:lpstr>
      <vt:lpstr>Ideas</vt:lpstr>
      <vt:lpstr>Marking Criteria 1 </vt:lpstr>
      <vt:lpstr>Marking Criteria 2 </vt:lpstr>
      <vt:lpstr>Marking Criteria 3</vt:lpstr>
      <vt:lpstr>Marking Criteria 4 </vt:lpstr>
      <vt:lpstr>Marking Criteria 5 </vt:lpstr>
      <vt:lpstr>Points to remember</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Ffion Evans</dc:creator>
  <cp:lastModifiedBy>Kumar P</cp:lastModifiedBy>
  <cp:revision>4</cp:revision>
  <dcterms:created xsi:type="dcterms:W3CDTF">2021-03-09T15:35:42Z</dcterms:created>
  <dcterms:modified xsi:type="dcterms:W3CDTF">2024-11-20T14:22:18Z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0x010100B144F219396AFE458016C97602F34B7A</vt:lpwstr>
  </property>
  <property fmtid="{D5CDD505-2E9C-101B-9397-08002B2CF9AE}" pid="3" name="MediaServiceImageTags">
    <vt:lpwstr/>
  </property>
</Properties>
</file>