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5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64196E0-BCE1-4D4C-12B1-8AE3583E4B02}" v="145" dt="2025-10-26T12:38:10.9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mina Khanum (2429871)" userId="S::2429871@student.uwtsd.ac.uk::e8fee631-6916-4829-aba4-790015e67eb0" providerId="AD" clId="Web-{E64196E0-BCE1-4D4C-12B1-8AE3583E4B02}"/>
    <pc:docChg chg="addSld modSld addMainMaster delMainMaster">
      <pc:chgData name="Mumina Khanum (2429871)" userId="S::2429871@student.uwtsd.ac.uk::e8fee631-6916-4829-aba4-790015e67eb0" providerId="AD" clId="Web-{E64196E0-BCE1-4D4C-12B1-8AE3583E4B02}" dt="2025-10-26T12:38:10.970" v="147" actId="20577"/>
      <pc:docMkLst>
        <pc:docMk/>
      </pc:docMkLst>
      <pc:sldChg chg="addSp delSp modSp mod setBg modClrScheme setClrOvrMap chgLayout">
        <pc:chgData name="Mumina Khanum (2429871)" userId="S::2429871@student.uwtsd.ac.uk::e8fee631-6916-4829-aba4-790015e67eb0" providerId="AD" clId="Web-{E64196E0-BCE1-4D4C-12B1-8AE3583E4B02}" dt="2025-10-26T12:25:09.005" v="118"/>
        <pc:sldMkLst>
          <pc:docMk/>
          <pc:sldMk cId="109857222" sldId="256"/>
        </pc:sldMkLst>
        <pc:spChg chg="mod">
          <ac:chgData name="Mumina Khanum (2429871)" userId="S::2429871@student.uwtsd.ac.uk::e8fee631-6916-4829-aba4-790015e67eb0" providerId="AD" clId="Web-{E64196E0-BCE1-4D4C-12B1-8AE3583E4B02}" dt="2025-10-26T12:25:09.005" v="11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umina Khanum (2429871)" userId="S::2429871@student.uwtsd.ac.uk::e8fee631-6916-4829-aba4-790015e67eb0" providerId="AD" clId="Web-{E64196E0-BCE1-4D4C-12B1-8AE3583E4B02}" dt="2025-10-26T12:25:09.005" v="118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umina Khanum (2429871)" userId="S::2429871@student.uwtsd.ac.uk::e8fee631-6916-4829-aba4-790015e67eb0" providerId="AD" clId="Web-{E64196E0-BCE1-4D4C-12B1-8AE3583E4B02}" dt="2025-10-26T12:25:09.005" v="118"/>
          <ac:spMkLst>
            <pc:docMk/>
            <pc:sldMk cId="109857222" sldId="256"/>
            <ac:spMk id="9" creationId="{80B98925-0550-1AFB-C1DC-02792400FB71}"/>
          </ac:spMkLst>
        </pc:spChg>
        <pc:spChg chg="add del">
          <ac:chgData name="Mumina Khanum (2429871)" userId="S::2429871@student.uwtsd.ac.uk::e8fee631-6916-4829-aba4-790015e67eb0" providerId="AD" clId="Web-{E64196E0-BCE1-4D4C-12B1-8AE3583E4B02}" dt="2025-10-26T12:25:09.005" v="118"/>
          <ac:spMkLst>
            <pc:docMk/>
            <pc:sldMk cId="109857222" sldId="256"/>
            <ac:spMk id="11" creationId="{0DBFCB27-760B-5FF3-72F5-581461CE16FD}"/>
          </ac:spMkLst>
        </pc:spChg>
        <pc:spChg chg="add">
          <ac:chgData name="Mumina Khanum (2429871)" userId="S::2429871@student.uwtsd.ac.uk::e8fee631-6916-4829-aba4-790015e67eb0" providerId="AD" clId="Web-{E64196E0-BCE1-4D4C-12B1-8AE3583E4B02}" dt="2025-10-26T12:25:09.005" v="118"/>
          <ac:spMkLst>
            <pc:docMk/>
            <pc:sldMk cId="109857222" sldId="256"/>
            <ac:spMk id="16" creationId="{8BEC44CD-E290-4D60-A056-5BA05B182AC3}"/>
          </ac:spMkLst>
        </pc:spChg>
        <pc:spChg chg="add">
          <ac:chgData name="Mumina Khanum (2429871)" userId="S::2429871@student.uwtsd.ac.uk::e8fee631-6916-4829-aba4-790015e67eb0" providerId="AD" clId="Web-{E64196E0-BCE1-4D4C-12B1-8AE3583E4B02}" dt="2025-10-26T12:25:09.005" v="118"/>
          <ac:spMkLst>
            <pc:docMk/>
            <pc:sldMk cId="109857222" sldId="256"/>
            <ac:spMk id="18" creationId="{B2C335F7-F61C-4EB4-80F2-4B1438FE66BB}"/>
          </ac:spMkLst>
        </pc:spChg>
        <pc:spChg chg="add">
          <ac:chgData name="Mumina Khanum (2429871)" userId="S::2429871@student.uwtsd.ac.uk::e8fee631-6916-4829-aba4-790015e67eb0" providerId="AD" clId="Web-{E64196E0-BCE1-4D4C-12B1-8AE3583E4B02}" dt="2025-10-26T12:25:09.005" v="118"/>
          <ac:spMkLst>
            <pc:docMk/>
            <pc:sldMk cId="109857222" sldId="256"/>
            <ac:spMk id="20" creationId="{F1189494-2B67-46D2-93D6-A122A09BF6B2}"/>
          </ac:spMkLst>
        </pc:spChg>
        <pc:picChg chg="add mod">
          <ac:chgData name="Mumina Khanum (2429871)" userId="S::2429871@student.uwtsd.ac.uk::e8fee631-6916-4829-aba4-790015e67eb0" providerId="AD" clId="Web-{E64196E0-BCE1-4D4C-12B1-8AE3583E4B02}" dt="2025-10-26T12:25:09.005" v="118"/>
          <ac:picMkLst>
            <pc:docMk/>
            <pc:sldMk cId="109857222" sldId="256"/>
            <ac:picMk id="4" creationId="{CC17B865-60C2-50C6-9BDC-1CB8232994FC}"/>
          </ac:picMkLst>
        </pc:picChg>
      </pc:sldChg>
      <pc:sldChg chg="addSp delSp modSp new">
        <pc:chgData name="Mumina Khanum (2429871)" userId="S::2429871@student.uwtsd.ac.uk::e8fee631-6916-4829-aba4-790015e67eb0" providerId="AD" clId="Web-{E64196E0-BCE1-4D4C-12B1-8AE3583E4B02}" dt="2025-10-26T12:38:10.970" v="147" actId="20577"/>
        <pc:sldMkLst>
          <pc:docMk/>
          <pc:sldMk cId="2653010243" sldId="257"/>
        </pc:sldMkLst>
        <pc:spChg chg="mod">
          <ac:chgData name="Mumina Khanum (2429871)" userId="S::2429871@student.uwtsd.ac.uk::e8fee631-6916-4829-aba4-790015e67eb0" providerId="AD" clId="Web-{E64196E0-BCE1-4D4C-12B1-8AE3583E4B02}" dt="2025-10-26T12:38:10.970" v="147" actId="20577"/>
          <ac:spMkLst>
            <pc:docMk/>
            <pc:sldMk cId="2653010243" sldId="257"/>
            <ac:spMk id="2" creationId="{C50B7386-7380-228E-5D63-E90E1CC4F655}"/>
          </ac:spMkLst>
        </pc:spChg>
        <pc:spChg chg="del">
          <ac:chgData name="Mumina Khanum (2429871)" userId="S::2429871@student.uwtsd.ac.uk::e8fee631-6916-4829-aba4-790015e67eb0" providerId="AD" clId="Web-{E64196E0-BCE1-4D4C-12B1-8AE3583E4B02}" dt="2025-10-26T12:25:49.007" v="120"/>
          <ac:spMkLst>
            <pc:docMk/>
            <pc:sldMk cId="2653010243" sldId="257"/>
            <ac:spMk id="3" creationId="{3D4577C4-5E09-090F-4F43-E10529A0B290}"/>
          </ac:spMkLst>
        </pc:spChg>
        <pc:graphicFrameChg chg="add mod ord modGraphic">
          <ac:chgData name="Mumina Khanum (2429871)" userId="S::2429871@student.uwtsd.ac.uk::e8fee631-6916-4829-aba4-790015e67eb0" providerId="AD" clId="Web-{E64196E0-BCE1-4D4C-12B1-8AE3583E4B02}" dt="2025-10-26T12:25:49.007" v="120"/>
          <ac:graphicFrameMkLst>
            <pc:docMk/>
            <pc:sldMk cId="2653010243" sldId="257"/>
            <ac:graphicFrameMk id="4" creationId="{FD7EC2A9-477B-6F3C-9CAA-29D3F08F0E37}"/>
          </ac:graphicFrameMkLst>
        </pc:graphicFrameChg>
      </pc:sldChg>
      <pc:sldMasterChg chg="del delSldLayout">
        <pc:chgData name="Mumina Khanum (2429871)" userId="S::2429871@student.uwtsd.ac.uk::e8fee631-6916-4829-aba4-790015e67eb0" providerId="AD" clId="Web-{E64196E0-BCE1-4D4C-12B1-8AE3583E4B02}" dt="2025-10-26T12:21:48.809" v="0"/>
        <pc:sldMasterMkLst>
          <pc:docMk/>
          <pc:sldMasterMk cId="2460954070" sldId="2147483660"/>
        </pc:sldMasterMkLst>
        <pc:sldLayoutChg chg="del">
          <pc:chgData name="Mumina Khanum (2429871)" userId="S::2429871@student.uwtsd.ac.uk::e8fee631-6916-4829-aba4-790015e67eb0" providerId="AD" clId="Web-{E64196E0-BCE1-4D4C-12B1-8AE3583E4B02}" dt="2025-10-26T12:21:48.809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umina Khanum (2429871)" userId="S::2429871@student.uwtsd.ac.uk::e8fee631-6916-4829-aba4-790015e67eb0" providerId="AD" clId="Web-{E64196E0-BCE1-4D4C-12B1-8AE3583E4B02}" dt="2025-10-26T12:21:48.809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umina Khanum (2429871)" userId="S::2429871@student.uwtsd.ac.uk::e8fee631-6916-4829-aba4-790015e67eb0" providerId="AD" clId="Web-{E64196E0-BCE1-4D4C-12B1-8AE3583E4B02}" dt="2025-10-26T12:21:48.809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umina Khanum (2429871)" userId="S::2429871@student.uwtsd.ac.uk::e8fee631-6916-4829-aba4-790015e67eb0" providerId="AD" clId="Web-{E64196E0-BCE1-4D4C-12B1-8AE3583E4B02}" dt="2025-10-26T12:21:48.809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umina Khanum (2429871)" userId="S::2429871@student.uwtsd.ac.uk::e8fee631-6916-4829-aba4-790015e67eb0" providerId="AD" clId="Web-{E64196E0-BCE1-4D4C-12B1-8AE3583E4B02}" dt="2025-10-26T12:21:48.809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umina Khanum (2429871)" userId="S::2429871@student.uwtsd.ac.uk::e8fee631-6916-4829-aba4-790015e67eb0" providerId="AD" clId="Web-{E64196E0-BCE1-4D4C-12B1-8AE3583E4B02}" dt="2025-10-26T12:21:48.809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umina Khanum (2429871)" userId="S::2429871@student.uwtsd.ac.uk::e8fee631-6916-4829-aba4-790015e67eb0" providerId="AD" clId="Web-{E64196E0-BCE1-4D4C-12B1-8AE3583E4B02}" dt="2025-10-26T12:21:48.809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umina Khanum (2429871)" userId="S::2429871@student.uwtsd.ac.uk::e8fee631-6916-4829-aba4-790015e67eb0" providerId="AD" clId="Web-{E64196E0-BCE1-4D4C-12B1-8AE3583E4B02}" dt="2025-10-26T12:21:48.809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umina Khanum (2429871)" userId="S::2429871@student.uwtsd.ac.uk::e8fee631-6916-4829-aba4-790015e67eb0" providerId="AD" clId="Web-{E64196E0-BCE1-4D4C-12B1-8AE3583E4B02}" dt="2025-10-26T12:21:48.809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umina Khanum (2429871)" userId="S::2429871@student.uwtsd.ac.uk::e8fee631-6916-4829-aba4-790015e67eb0" providerId="AD" clId="Web-{E64196E0-BCE1-4D4C-12B1-8AE3583E4B02}" dt="2025-10-26T12:21:48.809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umina Khanum (2429871)" userId="S::2429871@student.uwtsd.ac.uk::e8fee631-6916-4829-aba4-790015e67eb0" providerId="AD" clId="Web-{E64196E0-BCE1-4D4C-12B1-8AE3583E4B02}" dt="2025-10-26T12:21:48.809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Mumina Khanum (2429871)" userId="S::2429871@student.uwtsd.ac.uk::e8fee631-6916-4829-aba4-790015e67eb0" providerId="AD" clId="Web-{E64196E0-BCE1-4D4C-12B1-8AE3583E4B02}" dt="2025-10-26T12:25:09.005" v="118"/>
        <pc:sldMasterMkLst>
          <pc:docMk/>
          <pc:sldMasterMk cId="4174583646" sldId="2147483708"/>
        </pc:sldMasterMkLst>
        <pc:sldLayoutChg chg="add del">
          <pc:chgData name="Mumina Khanum (2429871)" userId="S::2429871@student.uwtsd.ac.uk::e8fee631-6916-4829-aba4-790015e67eb0" providerId="AD" clId="Web-{E64196E0-BCE1-4D4C-12B1-8AE3583E4B02}" dt="2025-10-26T12:25:09.005" v="118"/>
          <pc:sldLayoutMkLst>
            <pc:docMk/>
            <pc:sldMasterMk cId="4174583646" sldId="2147483708"/>
            <pc:sldLayoutMk cId="3934702662" sldId="2147483697"/>
          </pc:sldLayoutMkLst>
        </pc:sldLayoutChg>
        <pc:sldLayoutChg chg="add del">
          <pc:chgData name="Mumina Khanum (2429871)" userId="S::2429871@student.uwtsd.ac.uk::e8fee631-6916-4829-aba4-790015e67eb0" providerId="AD" clId="Web-{E64196E0-BCE1-4D4C-12B1-8AE3583E4B02}" dt="2025-10-26T12:25:09.005" v="118"/>
          <pc:sldLayoutMkLst>
            <pc:docMk/>
            <pc:sldMasterMk cId="4174583646" sldId="2147483708"/>
            <pc:sldLayoutMk cId="1663428370" sldId="2147483698"/>
          </pc:sldLayoutMkLst>
        </pc:sldLayoutChg>
        <pc:sldLayoutChg chg="add del">
          <pc:chgData name="Mumina Khanum (2429871)" userId="S::2429871@student.uwtsd.ac.uk::e8fee631-6916-4829-aba4-790015e67eb0" providerId="AD" clId="Web-{E64196E0-BCE1-4D4C-12B1-8AE3583E4B02}" dt="2025-10-26T12:25:09.005" v="118"/>
          <pc:sldLayoutMkLst>
            <pc:docMk/>
            <pc:sldMasterMk cId="4174583646" sldId="2147483708"/>
            <pc:sldLayoutMk cId="1313380953" sldId="2147483699"/>
          </pc:sldLayoutMkLst>
        </pc:sldLayoutChg>
        <pc:sldLayoutChg chg="add del">
          <pc:chgData name="Mumina Khanum (2429871)" userId="S::2429871@student.uwtsd.ac.uk::e8fee631-6916-4829-aba4-790015e67eb0" providerId="AD" clId="Web-{E64196E0-BCE1-4D4C-12B1-8AE3583E4B02}" dt="2025-10-26T12:25:09.005" v="118"/>
          <pc:sldLayoutMkLst>
            <pc:docMk/>
            <pc:sldMasterMk cId="4174583646" sldId="2147483708"/>
            <pc:sldLayoutMk cId="3965996627" sldId="2147483700"/>
          </pc:sldLayoutMkLst>
        </pc:sldLayoutChg>
        <pc:sldLayoutChg chg="add del">
          <pc:chgData name="Mumina Khanum (2429871)" userId="S::2429871@student.uwtsd.ac.uk::e8fee631-6916-4829-aba4-790015e67eb0" providerId="AD" clId="Web-{E64196E0-BCE1-4D4C-12B1-8AE3583E4B02}" dt="2025-10-26T12:25:09.005" v="118"/>
          <pc:sldLayoutMkLst>
            <pc:docMk/>
            <pc:sldMasterMk cId="4174583646" sldId="2147483708"/>
            <pc:sldLayoutMk cId="1019984431" sldId="2147483701"/>
          </pc:sldLayoutMkLst>
        </pc:sldLayoutChg>
        <pc:sldLayoutChg chg="add del">
          <pc:chgData name="Mumina Khanum (2429871)" userId="S::2429871@student.uwtsd.ac.uk::e8fee631-6916-4829-aba4-790015e67eb0" providerId="AD" clId="Web-{E64196E0-BCE1-4D4C-12B1-8AE3583E4B02}" dt="2025-10-26T12:25:09.005" v="118"/>
          <pc:sldLayoutMkLst>
            <pc:docMk/>
            <pc:sldMasterMk cId="4174583646" sldId="2147483708"/>
            <pc:sldLayoutMk cId="25887493" sldId="2147483702"/>
          </pc:sldLayoutMkLst>
        </pc:sldLayoutChg>
        <pc:sldLayoutChg chg="add del">
          <pc:chgData name="Mumina Khanum (2429871)" userId="S::2429871@student.uwtsd.ac.uk::e8fee631-6916-4829-aba4-790015e67eb0" providerId="AD" clId="Web-{E64196E0-BCE1-4D4C-12B1-8AE3583E4B02}" dt="2025-10-26T12:25:09.005" v="118"/>
          <pc:sldLayoutMkLst>
            <pc:docMk/>
            <pc:sldMasterMk cId="4174583646" sldId="2147483708"/>
            <pc:sldLayoutMk cId="1411494825" sldId="2147483703"/>
          </pc:sldLayoutMkLst>
        </pc:sldLayoutChg>
        <pc:sldLayoutChg chg="add del">
          <pc:chgData name="Mumina Khanum (2429871)" userId="S::2429871@student.uwtsd.ac.uk::e8fee631-6916-4829-aba4-790015e67eb0" providerId="AD" clId="Web-{E64196E0-BCE1-4D4C-12B1-8AE3583E4B02}" dt="2025-10-26T12:25:09.005" v="118"/>
          <pc:sldLayoutMkLst>
            <pc:docMk/>
            <pc:sldMasterMk cId="4174583646" sldId="2147483708"/>
            <pc:sldLayoutMk cId="4022308617" sldId="2147483704"/>
          </pc:sldLayoutMkLst>
        </pc:sldLayoutChg>
        <pc:sldLayoutChg chg="add del">
          <pc:chgData name="Mumina Khanum (2429871)" userId="S::2429871@student.uwtsd.ac.uk::e8fee631-6916-4829-aba4-790015e67eb0" providerId="AD" clId="Web-{E64196E0-BCE1-4D4C-12B1-8AE3583E4B02}" dt="2025-10-26T12:25:09.005" v="118"/>
          <pc:sldLayoutMkLst>
            <pc:docMk/>
            <pc:sldMasterMk cId="4174583646" sldId="2147483708"/>
            <pc:sldLayoutMk cId="471944020" sldId="2147483705"/>
          </pc:sldLayoutMkLst>
        </pc:sldLayoutChg>
        <pc:sldLayoutChg chg="add del">
          <pc:chgData name="Mumina Khanum (2429871)" userId="S::2429871@student.uwtsd.ac.uk::e8fee631-6916-4829-aba4-790015e67eb0" providerId="AD" clId="Web-{E64196E0-BCE1-4D4C-12B1-8AE3583E4B02}" dt="2025-10-26T12:25:09.005" v="118"/>
          <pc:sldLayoutMkLst>
            <pc:docMk/>
            <pc:sldMasterMk cId="4174583646" sldId="2147483708"/>
            <pc:sldLayoutMk cId="1472236534" sldId="2147483706"/>
          </pc:sldLayoutMkLst>
        </pc:sldLayoutChg>
        <pc:sldLayoutChg chg="add del">
          <pc:chgData name="Mumina Khanum (2429871)" userId="S::2429871@student.uwtsd.ac.uk::e8fee631-6916-4829-aba4-790015e67eb0" providerId="AD" clId="Web-{E64196E0-BCE1-4D4C-12B1-8AE3583E4B02}" dt="2025-10-26T12:25:09.005" v="118"/>
          <pc:sldLayoutMkLst>
            <pc:docMk/>
            <pc:sldMasterMk cId="4174583646" sldId="2147483708"/>
            <pc:sldLayoutMk cId="2617163299" sldId="2147483707"/>
          </pc:sldLayoutMkLst>
        </pc:sldLayoutChg>
      </pc:sldMasterChg>
      <pc:sldMasterChg chg="add addSldLayout">
        <pc:chgData name="Mumina Khanum (2429871)" userId="S::2429871@student.uwtsd.ac.uk::e8fee631-6916-4829-aba4-790015e67eb0" providerId="AD" clId="Web-{E64196E0-BCE1-4D4C-12B1-8AE3583E4B02}" dt="2025-10-26T12:25:09.005" v="118"/>
        <pc:sldMasterMkLst>
          <pc:docMk/>
          <pc:sldMasterMk cId="4174583646" sldId="2147483745"/>
        </pc:sldMasterMkLst>
        <pc:sldLayoutChg chg="add">
          <pc:chgData name="Mumina Khanum (2429871)" userId="S::2429871@student.uwtsd.ac.uk::e8fee631-6916-4829-aba4-790015e67eb0" providerId="AD" clId="Web-{E64196E0-BCE1-4D4C-12B1-8AE3583E4B02}" dt="2025-10-26T12:25:09.005" v="118"/>
          <pc:sldLayoutMkLst>
            <pc:docMk/>
            <pc:sldMasterMk cId="4174583646" sldId="2147483745"/>
            <pc:sldLayoutMk cId="3934702662" sldId="2147483734"/>
          </pc:sldLayoutMkLst>
        </pc:sldLayoutChg>
        <pc:sldLayoutChg chg="add">
          <pc:chgData name="Mumina Khanum (2429871)" userId="S::2429871@student.uwtsd.ac.uk::e8fee631-6916-4829-aba4-790015e67eb0" providerId="AD" clId="Web-{E64196E0-BCE1-4D4C-12B1-8AE3583E4B02}" dt="2025-10-26T12:25:09.005" v="118"/>
          <pc:sldLayoutMkLst>
            <pc:docMk/>
            <pc:sldMasterMk cId="4174583646" sldId="2147483745"/>
            <pc:sldLayoutMk cId="1663428370" sldId="2147483735"/>
          </pc:sldLayoutMkLst>
        </pc:sldLayoutChg>
        <pc:sldLayoutChg chg="add">
          <pc:chgData name="Mumina Khanum (2429871)" userId="S::2429871@student.uwtsd.ac.uk::e8fee631-6916-4829-aba4-790015e67eb0" providerId="AD" clId="Web-{E64196E0-BCE1-4D4C-12B1-8AE3583E4B02}" dt="2025-10-26T12:25:09.005" v="118"/>
          <pc:sldLayoutMkLst>
            <pc:docMk/>
            <pc:sldMasterMk cId="4174583646" sldId="2147483745"/>
            <pc:sldLayoutMk cId="1313380953" sldId="2147483736"/>
          </pc:sldLayoutMkLst>
        </pc:sldLayoutChg>
        <pc:sldLayoutChg chg="add">
          <pc:chgData name="Mumina Khanum (2429871)" userId="S::2429871@student.uwtsd.ac.uk::e8fee631-6916-4829-aba4-790015e67eb0" providerId="AD" clId="Web-{E64196E0-BCE1-4D4C-12B1-8AE3583E4B02}" dt="2025-10-26T12:25:09.005" v="118"/>
          <pc:sldLayoutMkLst>
            <pc:docMk/>
            <pc:sldMasterMk cId="4174583646" sldId="2147483745"/>
            <pc:sldLayoutMk cId="3965996627" sldId="2147483737"/>
          </pc:sldLayoutMkLst>
        </pc:sldLayoutChg>
        <pc:sldLayoutChg chg="add">
          <pc:chgData name="Mumina Khanum (2429871)" userId="S::2429871@student.uwtsd.ac.uk::e8fee631-6916-4829-aba4-790015e67eb0" providerId="AD" clId="Web-{E64196E0-BCE1-4D4C-12B1-8AE3583E4B02}" dt="2025-10-26T12:25:09.005" v="118"/>
          <pc:sldLayoutMkLst>
            <pc:docMk/>
            <pc:sldMasterMk cId="4174583646" sldId="2147483745"/>
            <pc:sldLayoutMk cId="1019984431" sldId="2147483738"/>
          </pc:sldLayoutMkLst>
        </pc:sldLayoutChg>
        <pc:sldLayoutChg chg="add">
          <pc:chgData name="Mumina Khanum (2429871)" userId="S::2429871@student.uwtsd.ac.uk::e8fee631-6916-4829-aba4-790015e67eb0" providerId="AD" clId="Web-{E64196E0-BCE1-4D4C-12B1-8AE3583E4B02}" dt="2025-10-26T12:25:09.005" v="118"/>
          <pc:sldLayoutMkLst>
            <pc:docMk/>
            <pc:sldMasterMk cId="4174583646" sldId="2147483745"/>
            <pc:sldLayoutMk cId="25887493" sldId="2147483739"/>
          </pc:sldLayoutMkLst>
        </pc:sldLayoutChg>
        <pc:sldLayoutChg chg="add">
          <pc:chgData name="Mumina Khanum (2429871)" userId="S::2429871@student.uwtsd.ac.uk::e8fee631-6916-4829-aba4-790015e67eb0" providerId="AD" clId="Web-{E64196E0-BCE1-4D4C-12B1-8AE3583E4B02}" dt="2025-10-26T12:25:09.005" v="118"/>
          <pc:sldLayoutMkLst>
            <pc:docMk/>
            <pc:sldMasterMk cId="4174583646" sldId="2147483745"/>
            <pc:sldLayoutMk cId="1411494825" sldId="2147483740"/>
          </pc:sldLayoutMkLst>
        </pc:sldLayoutChg>
        <pc:sldLayoutChg chg="add">
          <pc:chgData name="Mumina Khanum (2429871)" userId="S::2429871@student.uwtsd.ac.uk::e8fee631-6916-4829-aba4-790015e67eb0" providerId="AD" clId="Web-{E64196E0-BCE1-4D4C-12B1-8AE3583E4B02}" dt="2025-10-26T12:25:09.005" v="118"/>
          <pc:sldLayoutMkLst>
            <pc:docMk/>
            <pc:sldMasterMk cId="4174583646" sldId="2147483745"/>
            <pc:sldLayoutMk cId="4022308617" sldId="2147483741"/>
          </pc:sldLayoutMkLst>
        </pc:sldLayoutChg>
        <pc:sldLayoutChg chg="add">
          <pc:chgData name="Mumina Khanum (2429871)" userId="S::2429871@student.uwtsd.ac.uk::e8fee631-6916-4829-aba4-790015e67eb0" providerId="AD" clId="Web-{E64196E0-BCE1-4D4C-12B1-8AE3583E4B02}" dt="2025-10-26T12:25:09.005" v="118"/>
          <pc:sldLayoutMkLst>
            <pc:docMk/>
            <pc:sldMasterMk cId="4174583646" sldId="2147483745"/>
            <pc:sldLayoutMk cId="471944020" sldId="2147483742"/>
          </pc:sldLayoutMkLst>
        </pc:sldLayoutChg>
        <pc:sldLayoutChg chg="add">
          <pc:chgData name="Mumina Khanum (2429871)" userId="S::2429871@student.uwtsd.ac.uk::e8fee631-6916-4829-aba4-790015e67eb0" providerId="AD" clId="Web-{E64196E0-BCE1-4D4C-12B1-8AE3583E4B02}" dt="2025-10-26T12:25:09.005" v="118"/>
          <pc:sldLayoutMkLst>
            <pc:docMk/>
            <pc:sldMasterMk cId="4174583646" sldId="2147483745"/>
            <pc:sldLayoutMk cId="1472236534" sldId="2147483743"/>
          </pc:sldLayoutMkLst>
        </pc:sldLayoutChg>
        <pc:sldLayoutChg chg="add">
          <pc:chgData name="Mumina Khanum (2429871)" userId="S::2429871@student.uwtsd.ac.uk::e8fee631-6916-4829-aba4-790015e67eb0" providerId="AD" clId="Web-{E64196E0-BCE1-4D4C-12B1-8AE3583E4B02}" dt="2025-10-26T12:25:09.005" v="118"/>
          <pc:sldLayoutMkLst>
            <pc:docMk/>
            <pc:sldMasterMk cId="4174583646" sldId="2147483745"/>
            <pc:sldLayoutMk cId="2617163299" sldId="2147483744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245440-2896-41B1-817E-B56AD96E233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en-US"/>
        </a:p>
      </dgm:t>
    </dgm:pt>
    <dgm:pt modelId="{6897302B-4A7F-43BE-B2A8-AAC211973B2E}">
      <dgm:prSet phldrT="[Text]" phldr="1"/>
      <dgm:spPr/>
      <dgm:t>
        <a:bodyPr/>
        <a:lstStyle/>
        <a:p>
          <a:endParaRPr lang="en-US"/>
        </a:p>
      </dgm:t>
    </dgm:pt>
    <dgm:pt modelId="{8C968CF1-333D-4FA5-A0BD-E1FAB42B6B9C}" type="parTrans" cxnId="{09D0994B-7CEC-4642-A1DD-CEA78F8F47F5}">
      <dgm:prSet/>
      <dgm:spPr/>
      <dgm:t>
        <a:bodyPr/>
        <a:lstStyle/>
        <a:p>
          <a:endParaRPr lang="en-US"/>
        </a:p>
      </dgm:t>
    </dgm:pt>
    <dgm:pt modelId="{3A1F1D3E-F2A4-4303-A814-A3C9C89BCD41}" type="sibTrans" cxnId="{09D0994B-7CEC-4642-A1DD-CEA78F8F47F5}">
      <dgm:prSet/>
      <dgm:spPr/>
      <dgm:t>
        <a:bodyPr/>
        <a:lstStyle/>
        <a:p>
          <a:endParaRPr lang="en-US"/>
        </a:p>
      </dgm:t>
    </dgm:pt>
    <dgm:pt modelId="{8BDA4D75-6251-4734-8965-81FA042E72AF}">
      <dgm:prSet phldrT="[Text]" phldr="1"/>
      <dgm:spPr/>
      <dgm:t>
        <a:bodyPr/>
        <a:lstStyle/>
        <a:p>
          <a:endParaRPr lang="en-US"/>
        </a:p>
      </dgm:t>
    </dgm:pt>
    <dgm:pt modelId="{686D6E85-CE26-46BC-8C30-8207D4D62E7C}" type="parTrans" cxnId="{DF9046E6-B057-4A51-BD59-C91DEA42C8E5}">
      <dgm:prSet/>
      <dgm:spPr/>
      <dgm:t>
        <a:bodyPr/>
        <a:lstStyle/>
        <a:p>
          <a:endParaRPr lang="en-US"/>
        </a:p>
      </dgm:t>
    </dgm:pt>
    <dgm:pt modelId="{E2C316AF-1BBF-4C81-8AA8-21D72E1E81E2}" type="sibTrans" cxnId="{DF9046E6-B057-4A51-BD59-C91DEA42C8E5}">
      <dgm:prSet/>
      <dgm:spPr/>
      <dgm:t>
        <a:bodyPr/>
        <a:lstStyle/>
        <a:p>
          <a:endParaRPr lang="en-US"/>
        </a:p>
      </dgm:t>
    </dgm:pt>
    <dgm:pt modelId="{4922CA71-549B-4C1C-BBE8-13E26FE067D5}">
      <dgm:prSet phldrT="[Text]" phldr="1"/>
      <dgm:spPr/>
      <dgm:t>
        <a:bodyPr/>
        <a:lstStyle/>
        <a:p>
          <a:endParaRPr lang="en-US"/>
        </a:p>
      </dgm:t>
    </dgm:pt>
    <dgm:pt modelId="{088D7406-692C-4AFD-A96B-1FD4827F095F}" type="parTrans" cxnId="{EEC624BB-5EE3-4578-9CF3-AF0C9E824634}">
      <dgm:prSet/>
      <dgm:spPr/>
      <dgm:t>
        <a:bodyPr/>
        <a:lstStyle/>
        <a:p>
          <a:endParaRPr lang="en-US"/>
        </a:p>
      </dgm:t>
    </dgm:pt>
    <dgm:pt modelId="{03459F96-671F-4358-8D53-B0EA9F46411B}" type="sibTrans" cxnId="{EEC624BB-5EE3-4578-9CF3-AF0C9E824634}">
      <dgm:prSet/>
      <dgm:spPr/>
      <dgm:t>
        <a:bodyPr/>
        <a:lstStyle/>
        <a:p>
          <a:endParaRPr lang="en-US"/>
        </a:p>
      </dgm:t>
    </dgm:pt>
    <dgm:pt modelId="{220C8BDB-41AF-48C2-9993-C0ACF1ABC3BC}">
      <dgm:prSet phldrT="[Text]" phldr="1"/>
      <dgm:spPr/>
      <dgm:t>
        <a:bodyPr/>
        <a:lstStyle/>
        <a:p>
          <a:endParaRPr lang="en-US"/>
        </a:p>
      </dgm:t>
    </dgm:pt>
    <dgm:pt modelId="{56FAF67D-AD78-499D-8DB5-8E103383FA5A}" type="parTrans" cxnId="{74B876E9-4FFF-40E7-B175-EF01FD63C621}">
      <dgm:prSet/>
      <dgm:spPr/>
      <dgm:t>
        <a:bodyPr/>
        <a:lstStyle/>
        <a:p>
          <a:endParaRPr lang="en-US"/>
        </a:p>
      </dgm:t>
    </dgm:pt>
    <dgm:pt modelId="{BDF304EB-D1B5-49A7-BE86-F80A79D5FC36}" type="sibTrans" cxnId="{74B876E9-4FFF-40E7-B175-EF01FD63C621}">
      <dgm:prSet/>
      <dgm:spPr/>
      <dgm:t>
        <a:bodyPr/>
        <a:lstStyle/>
        <a:p>
          <a:endParaRPr lang="en-US"/>
        </a:p>
      </dgm:t>
    </dgm:pt>
    <dgm:pt modelId="{20022587-320D-4B4E-9713-56ACF89FE05B}">
      <dgm:prSet phldrT="[Text]" phldr="1"/>
      <dgm:spPr/>
      <dgm:t>
        <a:bodyPr/>
        <a:lstStyle/>
        <a:p>
          <a:endParaRPr lang="en-US"/>
        </a:p>
      </dgm:t>
    </dgm:pt>
    <dgm:pt modelId="{D8B40501-F326-4054-AC3D-EF549A7660C8}" type="parTrans" cxnId="{1EBE761D-6B15-4EE0-B72E-98946BF913F6}">
      <dgm:prSet/>
      <dgm:spPr/>
      <dgm:t>
        <a:bodyPr/>
        <a:lstStyle/>
        <a:p>
          <a:endParaRPr lang="en-US"/>
        </a:p>
      </dgm:t>
    </dgm:pt>
    <dgm:pt modelId="{0690C13E-A45C-4792-A224-ED58FBF3C667}" type="sibTrans" cxnId="{1EBE761D-6B15-4EE0-B72E-98946BF913F6}">
      <dgm:prSet/>
      <dgm:spPr/>
      <dgm:t>
        <a:bodyPr/>
        <a:lstStyle/>
        <a:p>
          <a:endParaRPr lang="en-US"/>
        </a:p>
      </dgm:t>
    </dgm:pt>
    <dgm:pt modelId="{8D347555-8707-4949-8CBE-110FC8D13E19}" type="pres">
      <dgm:prSet presAssocID="{58245440-2896-41B1-817E-B56AD96E2338}" presName="diagram" presStyleCnt="0">
        <dgm:presLayoutVars>
          <dgm:dir/>
          <dgm:resizeHandles val="exact"/>
        </dgm:presLayoutVars>
      </dgm:prSet>
      <dgm:spPr/>
    </dgm:pt>
    <dgm:pt modelId="{4D453DBD-238C-4FBF-9960-B15F8F7F6B70}" type="pres">
      <dgm:prSet presAssocID="{6897302B-4A7F-43BE-B2A8-AAC211973B2E}" presName="node" presStyleLbl="node1" presStyleIdx="0" presStyleCnt="5">
        <dgm:presLayoutVars>
          <dgm:bulletEnabled val="1"/>
        </dgm:presLayoutVars>
      </dgm:prSet>
      <dgm:spPr/>
    </dgm:pt>
    <dgm:pt modelId="{225201A9-68DB-4EB7-AE7A-3C43E5C6826C}" type="pres">
      <dgm:prSet presAssocID="{3A1F1D3E-F2A4-4303-A814-A3C9C89BCD41}" presName="sibTrans" presStyleCnt="0"/>
      <dgm:spPr/>
    </dgm:pt>
    <dgm:pt modelId="{2326A96A-3129-44A8-ACEC-4A5A05C7BDFE}" type="pres">
      <dgm:prSet presAssocID="{8BDA4D75-6251-4734-8965-81FA042E72AF}" presName="node" presStyleLbl="node1" presStyleIdx="1" presStyleCnt="5">
        <dgm:presLayoutVars>
          <dgm:bulletEnabled val="1"/>
        </dgm:presLayoutVars>
      </dgm:prSet>
      <dgm:spPr/>
    </dgm:pt>
    <dgm:pt modelId="{E021714B-FFC9-408F-8EA7-0B5DCAEB68F3}" type="pres">
      <dgm:prSet presAssocID="{E2C316AF-1BBF-4C81-8AA8-21D72E1E81E2}" presName="sibTrans" presStyleCnt="0"/>
      <dgm:spPr/>
    </dgm:pt>
    <dgm:pt modelId="{53407415-58B1-4EF5-AC39-A2343EF4F50E}" type="pres">
      <dgm:prSet presAssocID="{4922CA71-549B-4C1C-BBE8-13E26FE067D5}" presName="node" presStyleLbl="node1" presStyleIdx="2" presStyleCnt="5">
        <dgm:presLayoutVars>
          <dgm:bulletEnabled val="1"/>
        </dgm:presLayoutVars>
      </dgm:prSet>
      <dgm:spPr/>
    </dgm:pt>
    <dgm:pt modelId="{9C7CBF94-A833-427A-B30F-00AAFB982AA9}" type="pres">
      <dgm:prSet presAssocID="{03459F96-671F-4358-8D53-B0EA9F46411B}" presName="sibTrans" presStyleCnt="0"/>
      <dgm:spPr/>
    </dgm:pt>
    <dgm:pt modelId="{C2091429-8607-4944-B743-8D8A6594622F}" type="pres">
      <dgm:prSet presAssocID="{220C8BDB-41AF-48C2-9993-C0ACF1ABC3BC}" presName="node" presStyleLbl="node1" presStyleIdx="3" presStyleCnt="5">
        <dgm:presLayoutVars>
          <dgm:bulletEnabled val="1"/>
        </dgm:presLayoutVars>
      </dgm:prSet>
      <dgm:spPr/>
    </dgm:pt>
    <dgm:pt modelId="{393A0BC1-9B4D-485E-8938-3FE0DF26732D}" type="pres">
      <dgm:prSet presAssocID="{BDF304EB-D1B5-49A7-BE86-F80A79D5FC36}" presName="sibTrans" presStyleCnt="0"/>
      <dgm:spPr/>
    </dgm:pt>
    <dgm:pt modelId="{9A3691F4-EFCE-422D-9E1C-8EB5E2D83F6D}" type="pres">
      <dgm:prSet presAssocID="{20022587-320D-4B4E-9713-56ACF89FE05B}" presName="node" presStyleLbl="node1" presStyleIdx="4" presStyleCnt="5">
        <dgm:presLayoutVars>
          <dgm:bulletEnabled val="1"/>
        </dgm:presLayoutVars>
      </dgm:prSet>
      <dgm:spPr/>
    </dgm:pt>
  </dgm:ptLst>
  <dgm:cxnLst>
    <dgm:cxn modelId="{1EBE761D-6B15-4EE0-B72E-98946BF913F6}" srcId="{58245440-2896-41B1-817E-B56AD96E2338}" destId="{20022587-320D-4B4E-9713-56ACF89FE05B}" srcOrd="4" destOrd="0" parTransId="{D8B40501-F326-4054-AC3D-EF549A7660C8}" sibTransId="{0690C13E-A45C-4792-A224-ED58FBF3C667}"/>
    <dgm:cxn modelId="{CF172A60-B77C-4940-8B0A-9BEC27CCE437}" type="presOf" srcId="{220C8BDB-41AF-48C2-9993-C0ACF1ABC3BC}" destId="{C2091429-8607-4944-B743-8D8A6594622F}" srcOrd="0" destOrd="0" presId="urn:microsoft.com/office/officeart/2005/8/layout/default"/>
    <dgm:cxn modelId="{DBA8EE47-CCE4-4C6A-AA0F-4732733FDD04}" type="presOf" srcId="{8BDA4D75-6251-4734-8965-81FA042E72AF}" destId="{2326A96A-3129-44A8-ACEC-4A5A05C7BDFE}" srcOrd="0" destOrd="0" presId="urn:microsoft.com/office/officeart/2005/8/layout/default"/>
    <dgm:cxn modelId="{09D0994B-7CEC-4642-A1DD-CEA78F8F47F5}" srcId="{58245440-2896-41B1-817E-B56AD96E2338}" destId="{6897302B-4A7F-43BE-B2A8-AAC211973B2E}" srcOrd="0" destOrd="0" parTransId="{8C968CF1-333D-4FA5-A0BD-E1FAB42B6B9C}" sibTransId="{3A1F1D3E-F2A4-4303-A814-A3C9C89BCD41}"/>
    <dgm:cxn modelId="{EDA126A2-ADFD-4606-B59B-F111C6C597CD}" type="presOf" srcId="{4922CA71-549B-4C1C-BBE8-13E26FE067D5}" destId="{53407415-58B1-4EF5-AC39-A2343EF4F50E}" srcOrd="0" destOrd="0" presId="urn:microsoft.com/office/officeart/2005/8/layout/default"/>
    <dgm:cxn modelId="{104F3FA9-6BDF-4CDA-9DD3-6D59F9E1F8A3}" type="presOf" srcId="{6897302B-4A7F-43BE-B2A8-AAC211973B2E}" destId="{4D453DBD-238C-4FBF-9960-B15F8F7F6B70}" srcOrd="0" destOrd="0" presId="urn:microsoft.com/office/officeart/2005/8/layout/default"/>
    <dgm:cxn modelId="{EEC624BB-5EE3-4578-9CF3-AF0C9E824634}" srcId="{58245440-2896-41B1-817E-B56AD96E2338}" destId="{4922CA71-549B-4C1C-BBE8-13E26FE067D5}" srcOrd="2" destOrd="0" parTransId="{088D7406-692C-4AFD-A96B-1FD4827F095F}" sibTransId="{03459F96-671F-4358-8D53-B0EA9F46411B}"/>
    <dgm:cxn modelId="{C38ED2D2-DA44-433F-A0C6-4F6CE4C82C40}" type="presOf" srcId="{58245440-2896-41B1-817E-B56AD96E2338}" destId="{8D347555-8707-4949-8CBE-110FC8D13E19}" srcOrd="0" destOrd="0" presId="urn:microsoft.com/office/officeart/2005/8/layout/default"/>
    <dgm:cxn modelId="{DF9046E6-B057-4A51-BD59-C91DEA42C8E5}" srcId="{58245440-2896-41B1-817E-B56AD96E2338}" destId="{8BDA4D75-6251-4734-8965-81FA042E72AF}" srcOrd="1" destOrd="0" parTransId="{686D6E85-CE26-46BC-8C30-8207D4D62E7C}" sibTransId="{E2C316AF-1BBF-4C81-8AA8-21D72E1E81E2}"/>
    <dgm:cxn modelId="{74B876E9-4FFF-40E7-B175-EF01FD63C621}" srcId="{58245440-2896-41B1-817E-B56AD96E2338}" destId="{220C8BDB-41AF-48C2-9993-C0ACF1ABC3BC}" srcOrd="3" destOrd="0" parTransId="{56FAF67D-AD78-499D-8DB5-8E103383FA5A}" sibTransId="{BDF304EB-D1B5-49A7-BE86-F80A79D5FC36}"/>
    <dgm:cxn modelId="{B0F5ABEA-A606-4D16-A05E-D9322BA01E50}" type="presOf" srcId="{20022587-320D-4B4E-9713-56ACF89FE05B}" destId="{9A3691F4-EFCE-422D-9E1C-8EB5E2D83F6D}" srcOrd="0" destOrd="0" presId="urn:microsoft.com/office/officeart/2005/8/layout/default"/>
    <dgm:cxn modelId="{7EA5B830-D4C6-48EC-B5A0-5774B671C397}" type="presParOf" srcId="{8D347555-8707-4949-8CBE-110FC8D13E19}" destId="{4D453DBD-238C-4FBF-9960-B15F8F7F6B70}" srcOrd="0" destOrd="0" presId="urn:microsoft.com/office/officeart/2005/8/layout/default"/>
    <dgm:cxn modelId="{0D7EDEC8-2BC2-48E7-839C-B21424260C2D}" type="presParOf" srcId="{8D347555-8707-4949-8CBE-110FC8D13E19}" destId="{225201A9-68DB-4EB7-AE7A-3C43E5C6826C}" srcOrd="1" destOrd="0" presId="urn:microsoft.com/office/officeart/2005/8/layout/default"/>
    <dgm:cxn modelId="{3BF2708B-6E1E-4CAE-9F17-914B92CA768D}" type="presParOf" srcId="{8D347555-8707-4949-8CBE-110FC8D13E19}" destId="{2326A96A-3129-44A8-ACEC-4A5A05C7BDFE}" srcOrd="2" destOrd="0" presId="urn:microsoft.com/office/officeart/2005/8/layout/default"/>
    <dgm:cxn modelId="{940A7BCD-C166-46D8-B553-BBC99CADD2DE}" type="presParOf" srcId="{8D347555-8707-4949-8CBE-110FC8D13E19}" destId="{E021714B-FFC9-408F-8EA7-0B5DCAEB68F3}" srcOrd="3" destOrd="0" presId="urn:microsoft.com/office/officeart/2005/8/layout/default"/>
    <dgm:cxn modelId="{532BB5F8-82C4-458A-80C8-A1D4E212B4C6}" type="presParOf" srcId="{8D347555-8707-4949-8CBE-110FC8D13E19}" destId="{53407415-58B1-4EF5-AC39-A2343EF4F50E}" srcOrd="4" destOrd="0" presId="urn:microsoft.com/office/officeart/2005/8/layout/default"/>
    <dgm:cxn modelId="{358BA9F7-79E3-4E23-967F-9DBB1D1DE264}" type="presParOf" srcId="{8D347555-8707-4949-8CBE-110FC8D13E19}" destId="{9C7CBF94-A833-427A-B30F-00AAFB982AA9}" srcOrd="5" destOrd="0" presId="urn:microsoft.com/office/officeart/2005/8/layout/default"/>
    <dgm:cxn modelId="{9825CE30-5C87-4FD1-B6B4-F2B87D9EA00A}" type="presParOf" srcId="{8D347555-8707-4949-8CBE-110FC8D13E19}" destId="{C2091429-8607-4944-B743-8D8A6594622F}" srcOrd="6" destOrd="0" presId="urn:microsoft.com/office/officeart/2005/8/layout/default"/>
    <dgm:cxn modelId="{CCCB845A-493C-4946-BCD6-5E41EC85BD97}" type="presParOf" srcId="{8D347555-8707-4949-8CBE-110FC8D13E19}" destId="{393A0BC1-9B4D-485E-8938-3FE0DF26732D}" srcOrd="7" destOrd="0" presId="urn:microsoft.com/office/officeart/2005/8/layout/default"/>
    <dgm:cxn modelId="{64376703-987F-4749-81B2-FA5AFFBE0BAF}" type="presParOf" srcId="{8D347555-8707-4949-8CBE-110FC8D13E19}" destId="{9A3691F4-EFCE-422D-9E1C-8EB5E2D83F6D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453DBD-238C-4FBF-9960-B15F8F7F6B70}">
      <dsp:nvSpPr>
        <dsp:cNvPr id="0" name=""/>
        <dsp:cNvSpPr/>
      </dsp:nvSpPr>
      <dsp:spPr>
        <a:xfrm>
          <a:off x="950084" y="3285"/>
          <a:ext cx="2892744" cy="17356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500" kern="1200"/>
        </a:p>
      </dsp:txBody>
      <dsp:txXfrm>
        <a:off x="950084" y="3285"/>
        <a:ext cx="2892744" cy="1735646"/>
      </dsp:txXfrm>
    </dsp:sp>
    <dsp:sp modelId="{2326A96A-3129-44A8-ACEC-4A5A05C7BDFE}">
      <dsp:nvSpPr>
        <dsp:cNvPr id="0" name=""/>
        <dsp:cNvSpPr/>
      </dsp:nvSpPr>
      <dsp:spPr>
        <a:xfrm>
          <a:off x="4132102" y="3285"/>
          <a:ext cx="2892744" cy="17356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500" kern="1200"/>
        </a:p>
      </dsp:txBody>
      <dsp:txXfrm>
        <a:off x="4132102" y="3285"/>
        <a:ext cx="2892744" cy="1735646"/>
      </dsp:txXfrm>
    </dsp:sp>
    <dsp:sp modelId="{53407415-58B1-4EF5-AC39-A2343EF4F50E}">
      <dsp:nvSpPr>
        <dsp:cNvPr id="0" name=""/>
        <dsp:cNvSpPr/>
      </dsp:nvSpPr>
      <dsp:spPr>
        <a:xfrm>
          <a:off x="7314121" y="3285"/>
          <a:ext cx="2892744" cy="17356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500" kern="1200"/>
        </a:p>
      </dsp:txBody>
      <dsp:txXfrm>
        <a:off x="7314121" y="3285"/>
        <a:ext cx="2892744" cy="1735646"/>
      </dsp:txXfrm>
    </dsp:sp>
    <dsp:sp modelId="{C2091429-8607-4944-B743-8D8A6594622F}">
      <dsp:nvSpPr>
        <dsp:cNvPr id="0" name=""/>
        <dsp:cNvSpPr/>
      </dsp:nvSpPr>
      <dsp:spPr>
        <a:xfrm>
          <a:off x="2541093" y="2028206"/>
          <a:ext cx="2892744" cy="17356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500" kern="1200"/>
        </a:p>
      </dsp:txBody>
      <dsp:txXfrm>
        <a:off x="2541093" y="2028206"/>
        <a:ext cx="2892744" cy="1735646"/>
      </dsp:txXfrm>
    </dsp:sp>
    <dsp:sp modelId="{9A3691F4-EFCE-422D-9E1C-8EB5E2D83F6D}">
      <dsp:nvSpPr>
        <dsp:cNvPr id="0" name=""/>
        <dsp:cNvSpPr/>
      </dsp:nvSpPr>
      <dsp:spPr>
        <a:xfrm>
          <a:off x="5723112" y="2028206"/>
          <a:ext cx="2892744" cy="17356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500" kern="1200"/>
        </a:p>
      </dsp:txBody>
      <dsp:txXfrm>
        <a:off x="5723112" y="2028206"/>
        <a:ext cx="2892744" cy="17356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4948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2308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19440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2236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71632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9984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7026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428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3380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9966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87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10/26/2025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583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38" r:id="rId6"/>
    <p:sldLayoutId id="2147483734" r:id="rId7"/>
    <p:sldLayoutId id="2147483735" r:id="rId8"/>
    <p:sldLayoutId id="2147483736" r:id="rId9"/>
    <p:sldLayoutId id="2147483737" r:id="rId10"/>
    <p:sldLayoutId id="214748373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BEC44CD-E290-4D60-A056-5BA05B182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n abstract burst of blue and pink">
            <a:extLst>
              <a:ext uri="{FF2B5EF4-FFF2-40B4-BE49-F238E27FC236}">
                <a16:creationId xmlns:a16="http://schemas.microsoft.com/office/drawing/2014/main" id="{CC17B865-60C2-50C6-9BDC-1CB8232994F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/>
          <a:stretch>
            <a:fillRect/>
          </a:stretch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2" cy="2450592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>
                <a:solidFill>
                  <a:srgbClr val="FFFFFF"/>
                </a:solidFill>
              </a:rPr>
              <a:t>Did I use AI THAT IS A GOOD QUESTION BECAUSE THIS ARTIFICAL TECHNILOGY OF POWER POINT PRESENTATION THE SIMPLE ANSWER WOULD BE YES OR NO BUT AN ABIT WEIRD ANS SIMPLE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52366" y="4017818"/>
            <a:ext cx="5040785" cy="1828799"/>
          </a:xfrm>
        </p:spPr>
        <p:txBody>
          <a:bodyPr anchor="b">
            <a:normAutofit/>
          </a:bodyPr>
          <a:lstStyle/>
          <a:p>
            <a:r>
              <a:rPr lang="en-US" sz="2400">
                <a:solidFill>
                  <a:srgbClr val="FFFFFF"/>
                </a:solidFill>
              </a:rPr>
              <a:t>BIAS YES AND NO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B7386-7380-228E-5D63-E90E1CC4F6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TITLE PROFESSIONAL DRAMAS 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D7EC2A9-477B-6F3C-9CAA-29D3F08F0E3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0700" y="2578100"/>
          <a:ext cx="1115695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3010243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GestaltVTI</vt:lpstr>
      <vt:lpstr>Did I use AI THAT IS A GOOD QUESTION BECAUSE THIS ARTIFICAL TECHNILOGY OF POWER POINT PRESENTATION THE SIMPLE ANSWER WOULD BE YES OR NO BUT AN ABIT WEIRD ANS SIMPLE</vt:lpstr>
      <vt:lpstr>TITLE PROFESSIONAL DRAMAS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31</cp:revision>
  <dcterms:created xsi:type="dcterms:W3CDTF">2025-10-26T12:21:12Z</dcterms:created>
  <dcterms:modified xsi:type="dcterms:W3CDTF">2025-10-26T12:38:11Z</dcterms:modified>
</cp:coreProperties>
</file>