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theme/theme11.xml" ContentType="application/vnd.openxmlformats-officedocument.theme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2.xml" ContentType="application/vnd.openxmlformats-officedocument.theme+xml"/>
  <Override PartName="/ppt/slideLayouts/slideLayout34.xml" ContentType="application/vnd.openxmlformats-officedocument.presentationml.slideLayout+xml"/>
  <Override PartName="/ppt/theme/theme13.xml" ContentType="application/vnd.openxmlformats-officedocument.theme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14.xml" ContentType="application/vnd.openxmlformats-officedocument.theme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15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theme/theme16.xml" ContentType="application/vnd.openxmlformats-officedocument.theme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theme/theme17.xml" ContentType="application/vnd.openxmlformats-officedocument.theme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theme/theme18.xml" ContentType="application/vnd.openxmlformats-officedocument.theme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theme/theme19.xml" ContentType="application/vnd.openxmlformats-officedocument.theme+xml"/>
  <Override PartName="/ppt/slideLayouts/slideLayout74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6"/>
  </p:notesMasterIdLst>
  <p:sldIdLst>
    <p:sldId id="719" r:id="rId24"/>
    <p:sldId id="885" r:id="rId25"/>
    <p:sldId id="887" r:id="rId26"/>
    <p:sldId id="889" r:id="rId27"/>
    <p:sldId id="890" r:id="rId28"/>
    <p:sldId id="891" r:id="rId29"/>
    <p:sldId id="892" r:id="rId30"/>
    <p:sldId id="893" r:id="rId31"/>
    <p:sldId id="894" r:id="rId32"/>
    <p:sldId id="895" r:id="rId33"/>
    <p:sldId id="896" r:id="rId34"/>
    <p:sldId id="720" r:id="rId3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000099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5CE1C60-64ED-4FEB-BA62-F3F5AF09C084}" v="33" dt="2025-11-12T10:06:48.65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DA37D80-6434-44D0-A028-1B22A696006F}" styleName="Light Style 3 -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1" d="100"/>
          <a:sy n="101" d="100"/>
        </p:scale>
        <p:origin x="136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theme" Target="theme/theme1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microsoft.com/office/2015/10/relationships/revisionInfo" Target="revisionInfo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41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notesMaster" Target="notesMasters/notesMaster1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55CE1C60-64ED-4FEB-BA62-F3F5AF09C084}"/>
    <pc:docChg chg="undo custSel addSld delSld modSld sldOrd">
      <pc:chgData name="Jenifer Prince Devaraj" userId="c3fb109c-09d1-42a6-93f4-69472d709861" providerId="ADAL" clId="{55CE1C60-64ED-4FEB-BA62-F3F5AF09C084}" dt="2025-11-12T10:07:34.277" v="197" actId="1076"/>
      <pc:docMkLst>
        <pc:docMk/>
      </pc:docMkLst>
      <pc:sldChg chg="modSp mod modNotesTx">
        <pc:chgData name="Jenifer Prince Devaraj" userId="c3fb109c-09d1-42a6-93f4-69472d709861" providerId="ADAL" clId="{55CE1C60-64ED-4FEB-BA62-F3F5AF09C084}" dt="2025-11-12T09:13:30.412" v="23" actId="1076"/>
        <pc:sldMkLst>
          <pc:docMk/>
          <pc:sldMk cId="2006628464" sldId="885"/>
        </pc:sldMkLst>
        <pc:spChg chg="mod">
          <ac:chgData name="Jenifer Prince Devaraj" userId="c3fb109c-09d1-42a6-93f4-69472d709861" providerId="ADAL" clId="{55CE1C60-64ED-4FEB-BA62-F3F5AF09C084}" dt="2025-11-12T09:13:18.032" v="19" actId="1076"/>
          <ac:spMkLst>
            <pc:docMk/>
            <pc:sldMk cId="2006628464" sldId="885"/>
            <ac:spMk id="3" creationId="{83A62E1A-FE92-F242-2AF2-02937185609C}"/>
          </ac:spMkLst>
        </pc:spChg>
        <pc:spChg chg="mod">
          <ac:chgData name="Jenifer Prince Devaraj" userId="c3fb109c-09d1-42a6-93f4-69472d709861" providerId="ADAL" clId="{55CE1C60-64ED-4FEB-BA62-F3F5AF09C084}" dt="2025-11-12T09:13:21.692" v="20" actId="1076"/>
          <ac:spMkLst>
            <pc:docMk/>
            <pc:sldMk cId="2006628464" sldId="885"/>
            <ac:spMk id="6" creationId="{0CF55497-ADE5-6442-C896-A6B0D0E2B39D}"/>
          </ac:spMkLst>
        </pc:spChg>
        <pc:spChg chg="mod">
          <ac:chgData name="Jenifer Prince Devaraj" userId="c3fb109c-09d1-42a6-93f4-69472d709861" providerId="ADAL" clId="{55CE1C60-64ED-4FEB-BA62-F3F5AF09C084}" dt="2025-11-12T09:13:25.281" v="21" actId="1076"/>
          <ac:spMkLst>
            <pc:docMk/>
            <pc:sldMk cId="2006628464" sldId="885"/>
            <ac:spMk id="13" creationId="{47631B6B-5419-7A21-59E2-FD426B8F0F78}"/>
          </ac:spMkLst>
        </pc:spChg>
        <pc:picChg chg="mod">
          <ac:chgData name="Jenifer Prince Devaraj" userId="c3fb109c-09d1-42a6-93f4-69472d709861" providerId="ADAL" clId="{55CE1C60-64ED-4FEB-BA62-F3F5AF09C084}" dt="2025-11-12T09:13:30.412" v="23" actId="1076"/>
          <ac:picMkLst>
            <pc:docMk/>
            <pc:sldMk cId="2006628464" sldId="885"/>
            <ac:picMk id="4" creationId="{8163B778-487A-4AEC-B9A9-33AEFABA3799}"/>
          </ac:picMkLst>
        </pc:picChg>
        <pc:cxnChg chg="mod">
          <ac:chgData name="Jenifer Prince Devaraj" userId="c3fb109c-09d1-42a6-93f4-69472d709861" providerId="ADAL" clId="{55CE1C60-64ED-4FEB-BA62-F3F5AF09C084}" dt="2025-11-12T09:13:27.892" v="22" actId="1076"/>
          <ac:cxnSpMkLst>
            <pc:docMk/>
            <pc:sldMk cId="2006628464" sldId="885"/>
            <ac:cxnSpMk id="12" creationId="{6E4D28AF-CD15-36A1-8F51-DEF3B014DF98}"/>
          </ac:cxnSpMkLst>
        </pc:cxnChg>
      </pc:sldChg>
      <pc:sldChg chg="modSp">
        <pc:chgData name="Jenifer Prince Devaraj" userId="c3fb109c-09d1-42a6-93f4-69472d709861" providerId="ADAL" clId="{55CE1C60-64ED-4FEB-BA62-F3F5AF09C084}" dt="2025-11-12T09:14:30.490" v="28" actId="20577"/>
        <pc:sldMkLst>
          <pc:docMk/>
          <pc:sldMk cId="3815444664" sldId="887"/>
        </pc:sldMkLst>
        <pc:spChg chg="mod">
          <ac:chgData name="Jenifer Prince Devaraj" userId="c3fb109c-09d1-42a6-93f4-69472d709861" providerId="ADAL" clId="{55CE1C60-64ED-4FEB-BA62-F3F5AF09C084}" dt="2025-11-12T09:14:30.490" v="28" actId="20577"/>
          <ac:spMkLst>
            <pc:docMk/>
            <pc:sldMk cId="3815444664" sldId="887"/>
            <ac:spMk id="2" creationId="{55F5BA78-97B5-5AA4-5A86-E2E246C77F02}"/>
          </ac:spMkLst>
        </pc:spChg>
      </pc:sldChg>
      <pc:sldChg chg="modSp mod modNotesTx">
        <pc:chgData name="Jenifer Prince Devaraj" userId="c3fb109c-09d1-42a6-93f4-69472d709861" providerId="ADAL" clId="{55CE1C60-64ED-4FEB-BA62-F3F5AF09C084}" dt="2025-11-12T09:47:37.878" v="48" actId="1076"/>
        <pc:sldMkLst>
          <pc:docMk/>
          <pc:sldMk cId="2541363472" sldId="889"/>
        </pc:sldMkLst>
        <pc:spChg chg="mod">
          <ac:chgData name="Jenifer Prince Devaraj" userId="c3fb109c-09d1-42a6-93f4-69472d709861" providerId="ADAL" clId="{55CE1C60-64ED-4FEB-BA62-F3F5AF09C084}" dt="2025-11-12T09:47:37.878" v="48" actId="1076"/>
          <ac:spMkLst>
            <pc:docMk/>
            <pc:sldMk cId="2541363472" sldId="889"/>
            <ac:spMk id="3" creationId="{04DC1330-85A1-52D2-1DB8-9C2CCE4C810F}"/>
          </ac:spMkLst>
        </pc:spChg>
        <pc:picChg chg="mod">
          <ac:chgData name="Jenifer Prince Devaraj" userId="c3fb109c-09d1-42a6-93f4-69472d709861" providerId="ADAL" clId="{55CE1C60-64ED-4FEB-BA62-F3F5AF09C084}" dt="2025-11-11T23:55:00.063" v="8" actId="14100"/>
          <ac:picMkLst>
            <pc:docMk/>
            <pc:sldMk cId="2541363472" sldId="889"/>
            <ac:picMk id="20" creationId="{5E014A41-19A7-B7B0-7BB3-B88A534923C6}"/>
          </ac:picMkLst>
        </pc:picChg>
      </pc:sldChg>
      <pc:sldChg chg="modSp mod">
        <pc:chgData name="Jenifer Prince Devaraj" userId="c3fb109c-09d1-42a6-93f4-69472d709861" providerId="ADAL" clId="{55CE1C60-64ED-4FEB-BA62-F3F5AF09C084}" dt="2025-11-12T09:49:13.369" v="60" actId="5793"/>
        <pc:sldMkLst>
          <pc:docMk/>
          <pc:sldMk cId="2226392925" sldId="890"/>
        </pc:sldMkLst>
        <pc:spChg chg="mod">
          <ac:chgData name="Jenifer Prince Devaraj" userId="c3fb109c-09d1-42a6-93f4-69472d709861" providerId="ADAL" clId="{55CE1C60-64ED-4FEB-BA62-F3F5AF09C084}" dt="2025-11-12T09:49:13.369" v="60" actId="5793"/>
          <ac:spMkLst>
            <pc:docMk/>
            <pc:sldMk cId="2226392925" sldId="890"/>
            <ac:spMk id="3" creationId="{04DC1330-85A1-52D2-1DB8-9C2CCE4C810F}"/>
          </ac:spMkLst>
        </pc:spChg>
      </pc:sldChg>
      <pc:sldChg chg="modSp mod">
        <pc:chgData name="Jenifer Prince Devaraj" userId="c3fb109c-09d1-42a6-93f4-69472d709861" providerId="ADAL" clId="{55CE1C60-64ED-4FEB-BA62-F3F5AF09C084}" dt="2025-11-12T09:51:42.547" v="77" actId="1076"/>
        <pc:sldMkLst>
          <pc:docMk/>
          <pc:sldMk cId="984355782" sldId="891"/>
        </pc:sldMkLst>
        <pc:spChg chg="mod">
          <ac:chgData name="Jenifer Prince Devaraj" userId="c3fb109c-09d1-42a6-93f4-69472d709861" providerId="ADAL" clId="{55CE1C60-64ED-4FEB-BA62-F3F5AF09C084}" dt="2025-11-12T09:51:42.547" v="77" actId="1076"/>
          <ac:spMkLst>
            <pc:docMk/>
            <pc:sldMk cId="984355782" sldId="891"/>
            <ac:spMk id="2" creationId="{55F5BA78-97B5-5AA4-5A86-E2E246C77F02}"/>
          </ac:spMkLst>
        </pc:spChg>
        <pc:spChg chg="mod">
          <ac:chgData name="Jenifer Prince Devaraj" userId="c3fb109c-09d1-42a6-93f4-69472d709861" providerId="ADAL" clId="{55CE1C60-64ED-4FEB-BA62-F3F5AF09C084}" dt="2025-11-12T09:51:39.741" v="76" actId="1076"/>
          <ac:spMkLst>
            <pc:docMk/>
            <pc:sldMk cId="984355782" sldId="891"/>
            <ac:spMk id="3" creationId="{04DC1330-85A1-52D2-1DB8-9C2CCE4C810F}"/>
          </ac:spMkLst>
        </pc:spChg>
      </pc:sldChg>
      <pc:sldChg chg="modSp mod modNotesTx">
        <pc:chgData name="Jenifer Prince Devaraj" userId="c3fb109c-09d1-42a6-93f4-69472d709861" providerId="ADAL" clId="{55CE1C60-64ED-4FEB-BA62-F3F5AF09C084}" dt="2025-11-12T10:02:21.103" v="151" actId="20577"/>
        <pc:sldMkLst>
          <pc:docMk/>
          <pc:sldMk cId="3892835367" sldId="892"/>
        </pc:sldMkLst>
        <pc:spChg chg="mod">
          <ac:chgData name="Jenifer Prince Devaraj" userId="c3fb109c-09d1-42a6-93f4-69472d709861" providerId="ADAL" clId="{55CE1C60-64ED-4FEB-BA62-F3F5AF09C084}" dt="2025-11-12T10:02:21.103" v="151" actId="20577"/>
          <ac:spMkLst>
            <pc:docMk/>
            <pc:sldMk cId="3892835367" sldId="892"/>
            <ac:spMk id="2" creationId="{55F5BA78-97B5-5AA4-5A86-E2E246C77F02}"/>
          </ac:spMkLst>
        </pc:spChg>
      </pc:sldChg>
      <pc:sldChg chg="modSp mod modNotesTx">
        <pc:chgData name="Jenifer Prince Devaraj" userId="c3fb109c-09d1-42a6-93f4-69472d709861" providerId="ADAL" clId="{55CE1C60-64ED-4FEB-BA62-F3F5AF09C084}" dt="2025-11-12T10:01:57.716" v="133" actId="1076"/>
        <pc:sldMkLst>
          <pc:docMk/>
          <pc:sldMk cId="3867070123" sldId="893"/>
        </pc:sldMkLst>
        <pc:spChg chg="mod">
          <ac:chgData name="Jenifer Prince Devaraj" userId="c3fb109c-09d1-42a6-93f4-69472d709861" providerId="ADAL" clId="{55CE1C60-64ED-4FEB-BA62-F3F5AF09C084}" dt="2025-11-12T09:54:46.421" v="106" actId="1076"/>
          <ac:spMkLst>
            <pc:docMk/>
            <pc:sldMk cId="3867070123" sldId="893"/>
            <ac:spMk id="2" creationId="{55F5BA78-97B5-5AA4-5A86-E2E246C77F02}"/>
          </ac:spMkLst>
        </pc:spChg>
        <pc:spChg chg="mod">
          <ac:chgData name="Jenifer Prince Devaraj" userId="c3fb109c-09d1-42a6-93f4-69472d709861" providerId="ADAL" clId="{55CE1C60-64ED-4FEB-BA62-F3F5AF09C084}" dt="2025-11-12T10:01:57.716" v="133" actId="1076"/>
          <ac:spMkLst>
            <pc:docMk/>
            <pc:sldMk cId="3867070123" sldId="893"/>
            <ac:spMk id="6" creationId="{D71746D0-0FB1-4CB1-9631-18F196939D6C}"/>
          </ac:spMkLst>
        </pc:spChg>
      </pc:sldChg>
      <pc:sldChg chg="modSp mod ord modNotesTx">
        <pc:chgData name="Jenifer Prince Devaraj" userId="c3fb109c-09d1-42a6-93f4-69472d709861" providerId="ADAL" clId="{55CE1C60-64ED-4FEB-BA62-F3F5AF09C084}" dt="2025-11-12T10:02:12.118" v="142" actId="20577"/>
        <pc:sldMkLst>
          <pc:docMk/>
          <pc:sldMk cId="690252845" sldId="894"/>
        </pc:sldMkLst>
        <pc:spChg chg="mod">
          <ac:chgData name="Jenifer Prince Devaraj" userId="c3fb109c-09d1-42a6-93f4-69472d709861" providerId="ADAL" clId="{55CE1C60-64ED-4FEB-BA62-F3F5AF09C084}" dt="2025-11-12T10:02:12.118" v="142" actId="20577"/>
          <ac:spMkLst>
            <pc:docMk/>
            <pc:sldMk cId="690252845" sldId="894"/>
            <ac:spMk id="2" creationId="{55F5BA78-97B5-5AA4-5A86-E2E246C77F02}"/>
          </ac:spMkLst>
        </pc:spChg>
        <pc:spChg chg="mod">
          <ac:chgData name="Jenifer Prince Devaraj" userId="c3fb109c-09d1-42a6-93f4-69472d709861" providerId="ADAL" clId="{55CE1C60-64ED-4FEB-BA62-F3F5AF09C084}" dt="2025-11-12T09:58:56.318" v="125" actId="20577"/>
          <ac:spMkLst>
            <pc:docMk/>
            <pc:sldMk cId="690252845" sldId="894"/>
            <ac:spMk id="6" creationId="{D71746D0-0FB1-4CB1-9631-18F196939D6C}"/>
          </ac:spMkLst>
        </pc:spChg>
      </pc:sldChg>
      <pc:sldChg chg="addSp delSp modSp mod">
        <pc:chgData name="Jenifer Prince Devaraj" userId="c3fb109c-09d1-42a6-93f4-69472d709861" providerId="ADAL" clId="{55CE1C60-64ED-4FEB-BA62-F3F5AF09C084}" dt="2025-11-12T10:07:34.277" v="197" actId="1076"/>
        <pc:sldMkLst>
          <pc:docMk/>
          <pc:sldMk cId="2506413302" sldId="895"/>
        </pc:sldMkLst>
        <pc:spChg chg="mod">
          <ac:chgData name="Jenifer Prince Devaraj" userId="c3fb109c-09d1-42a6-93f4-69472d709861" providerId="ADAL" clId="{55CE1C60-64ED-4FEB-BA62-F3F5AF09C084}" dt="2025-11-12T10:03:56.383" v="155" actId="14100"/>
          <ac:spMkLst>
            <pc:docMk/>
            <pc:sldMk cId="2506413302" sldId="895"/>
            <ac:spMk id="6" creationId="{50A6581F-7C82-47D6-A80A-DF1E58826C2D}"/>
          </ac:spMkLst>
        </pc:spChg>
        <pc:graphicFrameChg chg="add mod modGraphic">
          <ac:chgData name="Jenifer Prince Devaraj" userId="c3fb109c-09d1-42a6-93f4-69472d709861" providerId="ADAL" clId="{55CE1C60-64ED-4FEB-BA62-F3F5AF09C084}" dt="2025-11-12T10:07:34.277" v="197" actId="1076"/>
          <ac:graphicFrameMkLst>
            <pc:docMk/>
            <pc:sldMk cId="2506413302" sldId="895"/>
            <ac:graphicFrameMk id="2" creationId="{89BAA513-FD61-4040-9B1B-53B64C7D9475}"/>
          </ac:graphicFrameMkLst>
        </pc:graphicFrameChg>
        <pc:graphicFrameChg chg="add del mod">
          <ac:chgData name="Jenifer Prince Devaraj" userId="c3fb109c-09d1-42a6-93f4-69472d709861" providerId="ADAL" clId="{55CE1C60-64ED-4FEB-BA62-F3F5AF09C084}" dt="2025-11-12T10:04:54.102" v="162"/>
          <ac:graphicFrameMkLst>
            <pc:docMk/>
            <pc:sldMk cId="2506413302" sldId="895"/>
            <ac:graphicFrameMk id="3" creationId="{8A16BF5E-DD4A-4E2F-8CB6-6ABB2A249261}"/>
          </ac:graphicFrameMkLst>
        </pc:graphicFrameChg>
        <pc:graphicFrameChg chg="add del mod">
          <ac:chgData name="Jenifer Prince Devaraj" userId="c3fb109c-09d1-42a6-93f4-69472d709861" providerId="ADAL" clId="{55CE1C60-64ED-4FEB-BA62-F3F5AF09C084}" dt="2025-11-12T10:06:48.659" v="190"/>
          <ac:graphicFrameMkLst>
            <pc:docMk/>
            <pc:sldMk cId="2506413302" sldId="895"/>
            <ac:graphicFrameMk id="4" creationId="{5EC06869-BB9F-4816-8BF7-B25BA08510C0}"/>
          </ac:graphicFrameMkLst>
        </pc:graphicFrameChg>
        <pc:graphicFrameChg chg="add del mod">
          <ac:chgData name="Jenifer Prince Devaraj" userId="c3fb109c-09d1-42a6-93f4-69472d709861" providerId="ADAL" clId="{55CE1C60-64ED-4FEB-BA62-F3F5AF09C084}" dt="2025-11-12T10:05:26.487" v="168"/>
          <ac:graphicFrameMkLst>
            <pc:docMk/>
            <pc:sldMk cId="2506413302" sldId="895"/>
            <ac:graphicFrameMk id="7" creationId="{D364C922-C487-4020-82C3-D466B441131C}"/>
          </ac:graphicFrameMkLst>
        </pc:graphicFrameChg>
        <pc:graphicFrameChg chg="add del mod modGraphic">
          <ac:chgData name="Jenifer Prince Devaraj" userId="c3fb109c-09d1-42a6-93f4-69472d709861" providerId="ADAL" clId="{55CE1C60-64ED-4FEB-BA62-F3F5AF09C084}" dt="2025-11-12T10:05:44.108" v="175"/>
          <ac:graphicFrameMkLst>
            <pc:docMk/>
            <pc:sldMk cId="2506413302" sldId="895"/>
            <ac:graphicFrameMk id="8" creationId="{F92C4490-2B3E-44DE-A64A-1E697A594779}"/>
          </ac:graphicFrameMkLst>
        </pc:graphicFrameChg>
        <pc:graphicFrameChg chg="add del mod">
          <ac:chgData name="Jenifer Prince Devaraj" userId="c3fb109c-09d1-42a6-93f4-69472d709861" providerId="ADAL" clId="{55CE1C60-64ED-4FEB-BA62-F3F5AF09C084}" dt="2025-11-12T10:06:47.079" v="189"/>
          <ac:graphicFrameMkLst>
            <pc:docMk/>
            <pc:sldMk cId="2506413302" sldId="895"/>
            <ac:graphicFrameMk id="10" creationId="{02D7C731-0997-4F37-AB61-3DD8914AC9B6}"/>
          </ac:graphicFrameMkLst>
        </pc:graphicFrameChg>
        <pc:graphicFrameChg chg="add del mod modGraphic">
          <ac:chgData name="Jenifer Prince Devaraj" userId="c3fb109c-09d1-42a6-93f4-69472d709861" providerId="ADAL" clId="{55CE1C60-64ED-4FEB-BA62-F3F5AF09C084}" dt="2025-11-12T10:06:46.536" v="188"/>
          <ac:graphicFrameMkLst>
            <pc:docMk/>
            <pc:sldMk cId="2506413302" sldId="895"/>
            <ac:graphicFrameMk id="11" creationId="{BCCCFDE1-88F7-44D8-9E5F-1FD36978629D}"/>
          </ac:graphicFrameMkLst>
        </pc:graphicFrameChg>
        <pc:picChg chg="del mod">
          <ac:chgData name="Jenifer Prince Devaraj" userId="c3fb109c-09d1-42a6-93f4-69472d709861" providerId="ADAL" clId="{55CE1C60-64ED-4FEB-BA62-F3F5AF09C084}" dt="2025-11-12T10:03:45.704" v="152" actId="478"/>
          <ac:picMkLst>
            <pc:docMk/>
            <pc:sldMk cId="2506413302" sldId="895"/>
            <ac:picMk id="5" creationId="{288C1324-1A06-FCB3-4C56-D1DE41D92828}"/>
          </ac:picMkLst>
        </pc:picChg>
      </pc:sldChg>
      <pc:sldChg chg="add del">
        <pc:chgData name="Jenifer Prince Devaraj" userId="c3fb109c-09d1-42a6-93f4-69472d709861" providerId="ADAL" clId="{55CE1C60-64ED-4FEB-BA62-F3F5AF09C084}" dt="2025-11-12T09:51:21.957" v="74" actId="47"/>
        <pc:sldMkLst>
          <pc:docMk/>
          <pc:sldMk cId="1502882104" sldId="897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Phase Modulation is the process in which the phase of the carrier signal varies according to the message signal.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Phase modulation is that form of angle modulation in which </a:t>
            </a:r>
            <a:r>
              <a:rPr lang="en-GB" sz="1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the instantaneous angle </a:t>
            </a:r>
            <a:r>
              <a:rPr lang="en-GB" sz="1200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is varied linearly with the message signal.</a:t>
            </a:r>
            <a:endParaRPr lang="en-GB" sz="1200" dirty="0">
              <a:solidFill>
                <a:schemeClr val="tx1"/>
              </a:solidFill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52998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15773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In Pulse Amplitude Modulation (PAM), the amplitude of the pulse carrier signal is adjusted to match the instantaneous amplitude of the message signal. </a:t>
            </a:r>
          </a:p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803223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401170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637804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 higher message signal amplitude → wider pulse.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 lower message signal amplitude → narrower pulse.</a:t>
            </a:r>
          </a:p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458578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dirty="0">
              <a:solidFill>
                <a:schemeClr val="tx1"/>
              </a:solidFill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The </a:t>
            </a:r>
            <a:r>
              <a:rPr lang="en-GB" b="1" dirty="0"/>
              <a:t>amplitude</a:t>
            </a:r>
            <a:r>
              <a:rPr lang="en-GB" dirty="0"/>
              <a:t> and </a:t>
            </a:r>
            <a:r>
              <a:rPr lang="en-GB" b="1" dirty="0"/>
              <a:t>width</a:t>
            </a:r>
            <a:r>
              <a:rPr lang="en-GB" dirty="0"/>
              <a:t> of each pulse remain </a:t>
            </a:r>
            <a:r>
              <a:rPr lang="en-GB" b="1" dirty="0"/>
              <a:t>constant</a:t>
            </a:r>
            <a:r>
              <a:rPr lang="en-GB" dirty="0"/>
              <a:t>.</a:t>
            </a:r>
            <a:endParaRPr lang="en-GB" sz="1200" dirty="0">
              <a:solidFill>
                <a:schemeClr val="tx1"/>
              </a:solidFill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It is less affected by noise compared to PAM and PWM.</a:t>
            </a:r>
          </a:p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416797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Sync pulses ensure that the timing of pulses is correctly aligned at both ends.</a:t>
            </a:r>
          </a:p>
          <a:p>
            <a:r>
              <a:rPr lang="en-GB" sz="1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They help in accurate detection of information pulses at the </a:t>
            </a:r>
            <a:r>
              <a:rPr lang="en-GB" sz="1200" dirty="0" err="1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receiver.Without</a:t>
            </a:r>
            <a:r>
              <a:rPr lang="en-GB" sz="1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 synchronization, the receiver might misinterpret pulse positions or timing.</a:t>
            </a:r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713930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64567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07928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13– Designing Synchnorous and Asynchronous Circuits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13– Designing Synchnorous and Asynchronous Circuits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13– Designing Synchnorous and Asynchronous Circuits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13– Designing Synchnorous and Asynchronous Circuits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13– Designing Synchnorous and Asynchronous Circuits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13– Designing Synchnorous and Asynchronous Circuits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13– Designing Synchnorous and Asynchronous Circuits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1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12.png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theme" Target="../theme/theme12.xml"/><Relationship Id="rId2" Type="http://schemas.openxmlformats.org/officeDocument/2006/relationships/slideLayout" Target="../slideLayouts/slideLayout33.xml"/><Relationship Id="rId1" Type="http://schemas.openxmlformats.org/officeDocument/2006/relationships/slideLayout" Target="../slideLayouts/slideLayout32.xml"/><Relationship Id="rId4" Type="http://schemas.openxmlformats.org/officeDocument/2006/relationships/image" Target="../media/image13.png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4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7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6.xml"/><Relationship Id="rId1" Type="http://schemas.openxmlformats.org/officeDocument/2006/relationships/slideLayout" Target="../slideLayouts/slideLayout35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39.xml"/><Relationship Id="rId4" Type="http://schemas.openxmlformats.org/officeDocument/2006/relationships/slideLayout" Target="../slideLayouts/slideLayout38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2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1.xml"/><Relationship Id="rId1" Type="http://schemas.openxmlformats.org/officeDocument/2006/relationships/slideLayout" Target="../slideLayouts/slideLayout40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4.xml"/><Relationship Id="rId4" Type="http://schemas.openxmlformats.org/officeDocument/2006/relationships/slideLayout" Target="../slideLayouts/slideLayout43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7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49.xml"/><Relationship Id="rId4" Type="http://schemas.openxmlformats.org/officeDocument/2006/relationships/slideLayout" Target="../slideLayouts/slideLayout48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7.xml"/><Relationship Id="rId13" Type="http://schemas.openxmlformats.org/officeDocument/2006/relationships/slideLayout" Target="../slideLayouts/slideLayout62.xml"/><Relationship Id="rId3" Type="http://schemas.openxmlformats.org/officeDocument/2006/relationships/slideLayout" Target="../slideLayouts/slideLayout52.xml"/><Relationship Id="rId7" Type="http://schemas.openxmlformats.org/officeDocument/2006/relationships/slideLayout" Target="../slideLayouts/slideLayout56.xml"/><Relationship Id="rId12" Type="http://schemas.openxmlformats.org/officeDocument/2006/relationships/slideLayout" Target="../slideLayouts/slideLayout61.xml"/><Relationship Id="rId2" Type="http://schemas.openxmlformats.org/officeDocument/2006/relationships/slideLayout" Target="../slideLayouts/slideLayout51.xml"/><Relationship Id="rId1" Type="http://schemas.openxmlformats.org/officeDocument/2006/relationships/slideLayout" Target="../slideLayouts/slideLayout50.xml"/><Relationship Id="rId6" Type="http://schemas.openxmlformats.org/officeDocument/2006/relationships/slideLayout" Target="../slideLayouts/slideLayout55.xml"/><Relationship Id="rId11" Type="http://schemas.openxmlformats.org/officeDocument/2006/relationships/slideLayout" Target="../slideLayouts/slideLayout60.xml"/><Relationship Id="rId5" Type="http://schemas.openxmlformats.org/officeDocument/2006/relationships/slideLayout" Target="../slideLayouts/slideLayout54.xml"/><Relationship Id="rId10" Type="http://schemas.openxmlformats.org/officeDocument/2006/relationships/slideLayout" Target="../slideLayouts/slideLayout59.xml"/><Relationship Id="rId4" Type="http://schemas.openxmlformats.org/officeDocument/2006/relationships/slideLayout" Target="../slideLayouts/slideLayout53.xml"/><Relationship Id="rId9" Type="http://schemas.openxmlformats.org/officeDocument/2006/relationships/slideLayout" Target="../slideLayouts/slideLayout58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5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4.xml"/><Relationship Id="rId1" Type="http://schemas.openxmlformats.org/officeDocument/2006/relationships/slideLayout" Target="../slideLayouts/slideLayout63.xml"/><Relationship Id="rId6" Type="http://schemas.openxmlformats.org/officeDocument/2006/relationships/slideLayout" Target="../slideLayouts/slideLayout68.xml"/><Relationship Id="rId5" Type="http://schemas.openxmlformats.org/officeDocument/2006/relationships/slideLayout" Target="../slideLayouts/slideLayout67.xml"/><Relationship Id="rId4" Type="http://schemas.openxmlformats.org/officeDocument/2006/relationships/slideLayout" Target="../slideLayouts/slideLayout66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1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0.xml"/><Relationship Id="rId1" Type="http://schemas.openxmlformats.org/officeDocument/2006/relationships/slideLayout" Target="../slideLayouts/slideLayout69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3.xml"/><Relationship Id="rId4" Type="http://schemas.openxmlformats.org/officeDocument/2006/relationships/slideLayout" Target="../slideLayouts/slideLayout72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0.xml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0.xml"/><Relationship Id="rId6" Type="http://schemas.microsoft.com/office/2007/relationships/hdphoto" Target="../media/hdphoto1.wdp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0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0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0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0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0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0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0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0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6182" y="4335285"/>
            <a:ext cx="5315818" cy="3088946"/>
          </a:xfrm>
        </p:spPr>
        <p:txBody>
          <a:bodyPr/>
          <a:lstStyle/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2047314" y="1884527"/>
            <a:ext cx="874768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Radio Frequency Systems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ACDA5019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: 7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		: Angle Modulation- PM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3A62E1A-FE92-F242-2AF2-02937185609C}"/>
              </a:ext>
            </a:extLst>
          </p:cNvPr>
          <p:cNvSpPr txBox="1"/>
          <p:nvPr/>
        </p:nvSpPr>
        <p:spPr>
          <a:xfrm>
            <a:off x="669903" y="2058840"/>
            <a:ext cx="8589623" cy="20608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The phase of the carrier wave changes according to the amplitude of the message signal.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The instantaneous phase of the carrier varies linearly with the message signal.</a:t>
            </a:r>
            <a:endParaRPr lang="en-GB" sz="2200" dirty="0">
              <a:solidFill>
                <a:schemeClr val="tx1"/>
              </a:solidFill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083621-FE85-65AB-351B-A55C4F8F46FF}"/>
              </a:ext>
            </a:extLst>
          </p:cNvPr>
          <p:cNvSpPr txBox="1"/>
          <p:nvPr/>
        </p:nvSpPr>
        <p:spPr>
          <a:xfrm>
            <a:off x="242570" y="1334258"/>
            <a:ext cx="763778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Phase Modulation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0CF55497-ADE5-6442-C896-A6B0D0E2B39D}"/>
                  </a:ext>
                </a:extLst>
              </p:cNvPr>
              <p:cNvSpPr txBox="1"/>
              <p:nvPr/>
            </p:nvSpPr>
            <p:spPr>
              <a:xfrm>
                <a:off x="1448457" y="4335074"/>
                <a:ext cx="8205470" cy="415498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GB" b="0" i="0" dirty="0">
                    <a:solidFill>
                      <a:srgbClr val="000000"/>
                    </a:solidFill>
                    <a:effectLst/>
                    <a:latin typeface="Verdana" panose="020B0604030504040204" pitchFamily="34" charset="0"/>
                  </a:rPr>
                  <a:t>The equation for instantaneous phase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 dirty="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dirty="0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anose="020B0604020202020204" pitchFamily="34" charset="0"/>
                          </a:rPr>
                          <m:t>𝜃</m:t>
                        </m:r>
                      </m:e>
                      <m:sub>
                        <m:r>
                          <a:rPr lang="en-GB" sz="1800" b="0" i="1" dirty="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𝑖</m:t>
                        </m:r>
                      </m:sub>
                    </m:sSub>
                    <m:r>
                      <a:rPr lang="en-GB" sz="1800" b="0" i="1" dirty="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(</m:t>
                    </m:r>
                    <m:r>
                      <a:rPr lang="en-GB" sz="1800" b="0" i="1" dirty="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1800" b="0" i="1" dirty="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)   </m:t>
                    </m:r>
                  </m:oMath>
                </a14:m>
                <a:r>
                  <a:rPr lang="en-GB" sz="2100" dirty="0">
                    <a:latin typeface="Cambria" panose="02040503050406030204" pitchFamily="18" charset="0"/>
                    <a:ea typeface="Cambria" panose="02040503050406030204" pitchFamily="18" charset="0"/>
                  </a:rPr>
                  <a:t>in phase modulation is  </a:t>
                </a:r>
              </a:p>
            </p:txBody>
          </p:sp>
        </mc:Choice>
        <mc:Fallback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0CF55497-ADE5-6442-C896-A6B0D0E2B39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48457" y="4335074"/>
                <a:ext cx="8205470" cy="415498"/>
              </a:xfrm>
              <a:prstGeom prst="rect">
                <a:avLst/>
              </a:prstGeom>
              <a:blipFill>
                <a:blip r:embed="rId3"/>
                <a:stretch>
                  <a:fillRect l="-669" t="-8824" b="-2941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6E4D28AF-CD15-36A1-8F51-DEF3B014DF98}"/>
              </a:ext>
            </a:extLst>
          </p:cNvPr>
          <p:cNvCxnSpPr/>
          <p:nvPr/>
        </p:nvCxnSpPr>
        <p:spPr>
          <a:xfrm>
            <a:off x="5730043" y="5163957"/>
            <a:ext cx="0" cy="100076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Requires="a14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47631B6B-5419-7A21-59E2-FD426B8F0F78}"/>
                  </a:ext>
                </a:extLst>
              </p:cNvPr>
              <p:cNvSpPr txBox="1"/>
              <p:nvPr/>
            </p:nvSpPr>
            <p:spPr>
              <a:xfrm>
                <a:off x="6032194" y="5295005"/>
                <a:ext cx="6249669" cy="738664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GB" b="0" i="0" dirty="0">
                    <a:solidFill>
                      <a:srgbClr val="000000"/>
                    </a:solidFill>
                    <a:effectLst/>
                    <a:latin typeface="Verdana" panose="020B0604030504040204" pitchFamily="34" charset="0"/>
                  </a:rPr>
                  <a:t>W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sz="1800" b="0" i="0" smtClean="0">
                        <a:effectLst/>
                        <a:latin typeface="Cambria Math" panose="02040503050406030204" pitchFamily="18" charset="0"/>
                      </a:rPr>
                      <m:t>here</m:t>
                    </m:r>
                    <m:r>
                      <a:rPr lang="en-GB" sz="1800" b="0" i="0" smtClean="0">
                        <a:effectLst/>
                        <a:latin typeface="Cambria Math" panose="02040503050406030204" pitchFamily="18" charset="0"/>
                      </a:rPr>
                      <m:t>,</m:t>
                    </m:r>
                    <m:sSub>
                      <m:sSubPr>
                        <m:ctrlPr>
                          <a:rPr lang="en-GB" i="1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𝑘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𝑝</m:t>
                        </m:r>
                      </m:sub>
                    </m:sSub>
                  </m:oMath>
                </a14:m>
                <a:r>
                  <a:rPr lang="en-GB" sz="2100" dirty="0">
                    <a:latin typeface="Cambria" panose="02040503050406030204" pitchFamily="18" charset="0"/>
                    <a:ea typeface="Cambria" panose="02040503050406030204" pitchFamily="18" charset="0"/>
                  </a:rPr>
                  <a:t>is the phase sensitivity and m(t) is the message signal</a:t>
                </a:r>
              </a:p>
            </p:txBody>
          </p:sp>
        </mc:Choice>
        <mc:Fallback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47631B6B-5419-7A21-59E2-FD426B8F0F7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32194" y="5295005"/>
                <a:ext cx="6249669" cy="738664"/>
              </a:xfrm>
              <a:prstGeom prst="rect">
                <a:avLst/>
              </a:prstGeom>
              <a:blipFill>
                <a:blip r:embed="rId4"/>
                <a:stretch>
                  <a:fillRect l="-1171" t="-8264" b="-1487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3">
            <a:extLst>
              <a:ext uri="{FF2B5EF4-FFF2-40B4-BE49-F238E27FC236}">
                <a16:creationId xmlns:a16="http://schemas.microsoft.com/office/drawing/2014/main" id="{8163B778-487A-4AEC-B9A9-33AEFABA379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41740" y="5163957"/>
            <a:ext cx="3181794" cy="5620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66284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55F5BA78-97B5-5AA4-5A86-E2E246C77F02}"/>
                  </a:ext>
                </a:extLst>
              </p:cNvPr>
              <p:cNvSpPr txBox="1"/>
              <p:nvPr/>
            </p:nvSpPr>
            <p:spPr>
              <a:xfrm>
                <a:off x="521970" y="1575948"/>
                <a:ext cx="6681470" cy="512448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GB" sz="3200" b="1" dirty="0">
                    <a:solidFill>
                      <a:schemeClr val="tx1"/>
                    </a:solidFill>
                    <a:latin typeface="Cambria" panose="02040503050406030204" pitchFamily="18" charset="0"/>
                    <a:ea typeface="Cambria" panose="02040503050406030204" pitchFamily="18" charset="0"/>
                    <a:cs typeface="Arial"/>
                  </a:rPr>
                  <a:t>Phase Modulation</a:t>
                </a:r>
              </a:p>
              <a:p>
                <a:endParaRPr lang="en-GB" sz="3200" b="1" dirty="0">
                  <a:solidFill>
                    <a:schemeClr val="tx1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Arial"/>
                </a:endParaRPr>
              </a:p>
              <a:p>
                <a:pPr algn="just">
                  <a:lnSpc>
                    <a:spcPct val="150000"/>
                  </a:lnSpc>
                </a:pPr>
                <a:r>
                  <a:rPr lang="en-GB" sz="2200" dirty="0">
                    <a:solidFill>
                      <a:schemeClr val="tx1"/>
                    </a:solidFill>
                    <a:latin typeface="Cambria" panose="02040503050406030204" pitchFamily="18" charset="0"/>
                    <a:ea typeface="Cambria" panose="02040503050406030204" pitchFamily="18" charset="0"/>
                    <a:cs typeface="Arial"/>
                  </a:rPr>
                  <a:t>The phase-modulated wave is correspondingly described in the time domain by</a:t>
                </a:r>
              </a:p>
              <a:p>
                <a:pPr algn="just">
                  <a:lnSpc>
                    <a:spcPct val="150000"/>
                  </a:lnSpc>
                </a:pPr>
                <a:endParaRPr lang="en-GB" sz="2200" dirty="0">
                  <a:latin typeface="Cambria" panose="02040503050406030204" pitchFamily="18" charset="0"/>
                  <a:ea typeface="Cambria" panose="02040503050406030204" pitchFamily="18" charset="0"/>
                  <a:cs typeface="Arial"/>
                </a:endParaRPr>
              </a:p>
              <a:p>
                <a:pPr algn="just">
                  <a:lnSpc>
                    <a:spcPct val="150000"/>
                  </a:lnSpc>
                </a:pPr>
                <a:endParaRPr lang="en-GB" sz="2200" dirty="0">
                  <a:solidFill>
                    <a:schemeClr val="tx1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Arial"/>
                </a:endParaRPr>
              </a:p>
              <a:p>
                <a:pPr algn="just">
                  <a:lnSpc>
                    <a:spcPct val="150000"/>
                  </a:lnSpc>
                </a:pPr>
                <a:r>
                  <a:rPr lang="en-GB" sz="2200" dirty="0">
                    <a:latin typeface="Cambria" panose="02040503050406030204" pitchFamily="18" charset="0"/>
                    <a:ea typeface="Cambria" panose="02040503050406030204" pitchFamily="18" charset="0"/>
                    <a:cs typeface="Arial"/>
                  </a:rPr>
                  <a:t>Then, </a:t>
                </a:r>
              </a:p>
              <a:p>
                <a:pPr algn="just"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2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ea typeface="Cambria" panose="02040503050406030204" pitchFamily="18" charset="0"/>
                          <a:cs typeface="Arial"/>
                        </a:rPr>
                        <m:t>𝑠</m:t>
                      </m:r>
                      <m:d>
                        <m:dPr>
                          <m:ctrlPr>
                            <a:rPr lang="en-GB" sz="22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Cambria" panose="02040503050406030204" pitchFamily="18" charset="0"/>
                              <a:cs typeface="Arial"/>
                            </a:rPr>
                          </m:ctrlPr>
                        </m:dPr>
                        <m:e>
                          <m:r>
                            <a:rPr lang="en-GB" sz="22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Cambria" panose="02040503050406030204" pitchFamily="18" charset="0"/>
                              <a:cs typeface="Arial"/>
                            </a:rPr>
                            <m:t>𝑡</m:t>
                          </m:r>
                        </m:e>
                      </m:d>
                      <m:r>
                        <a:rPr lang="en-GB" sz="22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ea typeface="Cambria" panose="02040503050406030204" pitchFamily="18" charset="0"/>
                          <a:cs typeface="Arial"/>
                        </a:rPr>
                        <m:t>= </m:t>
                      </m:r>
                      <m:sSub>
                        <m:sSubPr>
                          <m:ctrlPr>
                            <a:rPr lang="en-GB" sz="22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Cambria" panose="02040503050406030204" pitchFamily="18" charset="0"/>
                              <a:cs typeface="Arial"/>
                            </a:rPr>
                          </m:ctrlPr>
                        </m:sSubPr>
                        <m:e>
                          <m:r>
                            <a:rPr lang="en-GB" sz="22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Cambria" panose="02040503050406030204" pitchFamily="18" charset="0"/>
                              <a:cs typeface="Arial"/>
                            </a:rPr>
                            <m:t>𝐴</m:t>
                          </m:r>
                        </m:e>
                        <m:sub>
                          <m:r>
                            <a:rPr lang="en-GB" sz="22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Cambria" panose="02040503050406030204" pitchFamily="18" charset="0"/>
                              <a:cs typeface="Arial"/>
                            </a:rPr>
                            <m:t>𝑐</m:t>
                          </m:r>
                        </m:sub>
                      </m:sSub>
                      <m:r>
                        <m:rPr>
                          <m:sty m:val="p"/>
                        </m:rPr>
                        <a:rPr lang="en-GB" sz="2200" b="0" i="0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ea typeface="Cambria" panose="02040503050406030204" pitchFamily="18" charset="0"/>
                          <a:cs typeface="Arial"/>
                        </a:rPr>
                        <m:t>cos</m:t>
                      </m:r>
                      <m:r>
                        <a:rPr lang="en-GB" sz="22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ea typeface="Cambria" panose="02040503050406030204" pitchFamily="18" charset="0"/>
                          <a:cs typeface="Arial"/>
                        </a:rPr>
                        <m:t>⁡[</m:t>
                      </m:r>
                      <m:sSub>
                        <m:sSubPr>
                          <m:ctrlPr>
                            <a:rPr lang="en-GB" sz="22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Cambria" panose="02040503050406030204" pitchFamily="18" charset="0"/>
                              <a:cs typeface="Arial"/>
                            </a:rPr>
                          </m:ctrlPr>
                        </m:sSubPr>
                        <m:e>
                          <m:r>
                            <a:rPr lang="en-GB" sz="22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Arial"/>
                            </a:rPr>
                            <m:t>𝜃</m:t>
                          </m:r>
                        </m:e>
                        <m:sub>
                          <m:r>
                            <a:rPr lang="en-GB" sz="22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Cambria" panose="02040503050406030204" pitchFamily="18" charset="0"/>
                              <a:cs typeface="Arial"/>
                            </a:rPr>
                            <m:t>𝑖</m:t>
                          </m:r>
                        </m:sub>
                      </m:sSub>
                      <m:r>
                        <a:rPr lang="en-GB" sz="22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ea typeface="Cambria" panose="02040503050406030204" pitchFamily="18" charset="0"/>
                          <a:cs typeface="Arial"/>
                        </a:rPr>
                        <m:t>(</m:t>
                      </m:r>
                      <m:r>
                        <a:rPr lang="en-GB" sz="22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ea typeface="Cambria" panose="02040503050406030204" pitchFamily="18" charset="0"/>
                          <a:cs typeface="Arial"/>
                        </a:rPr>
                        <m:t>𝑡</m:t>
                      </m:r>
                      <m:r>
                        <a:rPr lang="en-GB" sz="22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ea typeface="Cambria" panose="02040503050406030204" pitchFamily="18" charset="0"/>
                          <a:cs typeface="Arial"/>
                        </a:rPr>
                        <m:t>)]</m:t>
                      </m:r>
                    </m:oMath>
                  </m:oMathPara>
                </a14:m>
                <a:endParaRPr lang="en-GB" sz="2200" dirty="0">
                  <a:solidFill>
                    <a:schemeClr val="tx1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Arial"/>
                </a:endParaRPr>
              </a:p>
              <a:p>
                <a:pPr algn="just">
                  <a:lnSpc>
                    <a:spcPct val="150000"/>
                  </a:lnSpc>
                </a:pPr>
                <a:endParaRPr lang="en-GB" sz="2200" dirty="0">
                  <a:solidFill>
                    <a:schemeClr val="tx1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Arial"/>
                </a:endParaRPr>
              </a:p>
              <a:p>
                <a:endParaRPr lang="en-GB" sz="3200" b="1" dirty="0">
                  <a:solidFill>
                    <a:schemeClr val="tx1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Arial"/>
                </a:endParaRPr>
              </a:p>
            </p:txBody>
          </p:sp>
        </mc:Choice>
        <mc:Fallback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55F5BA78-97B5-5AA4-5A86-E2E246C77F0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1970" y="1575948"/>
                <a:ext cx="6681470" cy="5124480"/>
              </a:xfrm>
              <a:prstGeom prst="rect">
                <a:avLst/>
              </a:prstGeom>
              <a:blipFill>
                <a:blip r:embed="rId3"/>
                <a:stretch>
                  <a:fillRect l="-2372" t="-1548" r="-118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" name="Picture 4">
            <a:extLst>
              <a:ext uri="{FF2B5EF4-FFF2-40B4-BE49-F238E27FC236}">
                <a16:creationId xmlns:a16="http://schemas.microsoft.com/office/drawing/2014/main" id="{907D7B2F-823C-4163-8593-C62FA68A3A6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67740" y="3764165"/>
            <a:ext cx="4191585" cy="44773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FB2C776E-723B-472C-A273-6394029E486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aturation sat="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335060" y="1885121"/>
            <a:ext cx="4001430" cy="3930650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B752AE53-665E-49DA-B490-47B6877EC129}"/>
              </a:ext>
            </a:extLst>
          </p:cNvPr>
          <p:cNvCxnSpPr/>
          <p:nvPr/>
        </p:nvCxnSpPr>
        <p:spPr>
          <a:xfrm>
            <a:off x="8051800" y="2197100"/>
            <a:ext cx="0" cy="36512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B6573A5D-8651-492E-A911-47A095542A33}"/>
              </a:ext>
            </a:extLst>
          </p:cNvPr>
          <p:cNvCxnSpPr/>
          <p:nvPr/>
        </p:nvCxnSpPr>
        <p:spPr>
          <a:xfrm>
            <a:off x="8858250" y="2164521"/>
            <a:ext cx="0" cy="36512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6E2AC974-C44E-4AC8-9202-A15648096559}"/>
              </a:ext>
            </a:extLst>
          </p:cNvPr>
          <p:cNvCxnSpPr/>
          <p:nvPr/>
        </p:nvCxnSpPr>
        <p:spPr>
          <a:xfrm>
            <a:off x="9639300" y="2197100"/>
            <a:ext cx="0" cy="36512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F6AA3ED4-BFAE-4C51-83E7-964E0F064FDD}"/>
              </a:ext>
            </a:extLst>
          </p:cNvPr>
          <p:cNvCxnSpPr/>
          <p:nvPr/>
        </p:nvCxnSpPr>
        <p:spPr>
          <a:xfrm>
            <a:off x="10452100" y="2197100"/>
            <a:ext cx="0" cy="36512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154446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5F5BA78-97B5-5AA4-5A86-E2E246C77F02}"/>
              </a:ext>
            </a:extLst>
          </p:cNvPr>
          <p:cNvSpPr txBox="1"/>
          <p:nvPr/>
        </p:nvSpPr>
        <p:spPr>
          <a:xfrm>
            <a:off x="313690" y="1317300"/>
            <a:ext cx="7637780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Pulse  Amplitude Modulation</a:t>
            </a:r>
          </a:p>
          <a:p>
            <a:endParaRPr lang="en-GB" sz="3200" b="1" dirty="0">
              <a:solidFill>
                <a:schemeClr val="tx1"/>
              </a:solidFill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  <a:p>
            <a:endParaRPr lang="en-GB" sz="3200" b="1" dirty="0">
              <a:solidFill>
                <a:schemeClr val="tx1"/>
              </a:solidFill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4DC1330-85A1-52D2-1DB8-9C2CCE4C810F}"/>
              </a:ext>
            </a:extLst>
          </p:cNvPr>
          <p:cNvSpPr txBox="1"/>
          <p:nvPr/>
        </p:nvSpPr>
        <p:spPr>
          <a:xfrm>
            <a:off x="430706" y="2102130"/>
            <a:ext cx="6351270" cy="40922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</a:t>
            </a:r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he amplitude of each pulse varies according to the instantaneous amplitude of the message signal.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The width and position of pulses remain constant.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The amplitude of the pulse carrier represents the information signal.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It is the simplest form of pulse modulation.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5E014A41-19A7-B7B0-7BB3-B88A534923C6}"/>
              </a:ext>
            </a:extLst>
          </p:cNvPr>
          <p:cNvPicPr>
            <a:picLocks noChangeAspect="1"/>
          </p:cNvPicPr>
          <p:nvPr/>
        </p:nvPicPr>
        <p:blipFill>
          <a:blip r:embed="rId3">
            <a:biLevel thresh="75000"/>
          </a:blip>
          <a:stretch>
            <a:fillRect/>
          </a:stretch>
        </p:blipFill>
        <p:spPr>
          <a:xfrm>
            <a:off x="6898991" y="1250578"/>
            <a:ext cx="4931454" cy="52702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13634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5F5BA78-97B5-5AA4-5A86-E2E246C77F02}"/>
              </a:ext>
            </a:extLst>
          </p:cNvPr>
          <p:cNvSpPr txBox="1"/>
          <p:nvPr/>
        </p:nvSpPr>
        <p:spPr>
          <a:xfrm>
            <a:off x="313690" y="1317300"/>
            <a:ext cx="7637780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Pulse  Amplitude Modulation</a:t>
            </a:r>
          </a:p>
          <a:p>
            <a:endParaRPr lang="en-GB" sz="3200" b="1" dirty="0">
              <a:solidFill>
                <a:schemeClr val="tx1"/>
              </a:solidFill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  <a:p>
            <a:endParaRPr lang="en-GB" sz="3200" b="1" dirty="0">
              <a:solidFill>
                <a:schemeClr val="tx1"/>
              </a:solidFill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4DC1330-85A1-52D2-1DB8-9C2CCE4C810F}"/>
              </a:ext>
            </a:extLst>
          </p:cNvPr>
          <p:cNvSpPr txBox="1"/>
          <p:nvPr/>
        </p:nvSpPr>
        <p:spPr>
          <a:xfrm>
            <a:off x="313690" y="2478050"/>
            <a:ext cx="6889750" cy="25687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PAM can be of two types: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Natural PAM: </a:t>
            </a:r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Pulse follows the exact shape of the message signal.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Flat-top PAM: </a:t>
            </a:r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Pulse tops are held constant for sampling accuracy.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5E014A41-19A7-B7B0-7BB3-B88A534923C6}"/>
              </a:ext>
            </a:extLst>
          </p:cNvPr>
          <p:cNvPicPr>
            <a:picLocks noChangeAspect="1"/>
          </p:cNvPicPr>
          <p:nvPr/>
        </p:nvPicPr>
        <p:blipFill>
          <a:blip r:embed="rId3">
            <a:biLevel thresh="75000"/>
          </a:blip>
          <a:stretch>
            <a:fillRect/>
          </a:stretch>
        </p:blipFill>
        <p:spPr>
          <a:xfrm>
            <a:off x="7538719" y="1392984"/>
            <a:ext cx="3670123" cy="51561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63929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5F5BA78-97B5-5AA4-5A86-E2E246C77F02}"/>
              </a:ext>
            </a:extLst>
          </p:cNvPr>
          <p:cNvSpPr txBox="1"/>
          <p:nvPr/>
        </p:nvSpPr>
        <p:spPr>
          <a:xfrm>
            <a:off x="202237" y="1496362"/>
            <a:ext cx="763778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Pulse Width Modulation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4DC1330-85A1-52D2-1DB8-9C2CCE4C810F}"/>
              </a:ext>
            </a:extLst>
          </p:cNvPr>
          <p:cNvSpPr txBox="1"/>
          <p:nvPr/>
        </p:nvSpPr>
        <p:spPr>
          <a:xfrm>
            <a:off x="1663262" y="2441973"/>
            <a:ext cx="8991601" cy="34256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PWM is also known as Pulse Duration Modulation (PDM) or Pulse Time Modulation (PTM).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The width (duration) of each pulse changes according to the instantaneous amplitude of the message signal.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The amplitude and position of the pulses remain constant.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Used in communication systems, motor control, and power regulation.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PWM can be converted into PPM (Pulse Position Modulation).</a:t>
            </a:r>
          </a:p>
        </p:txBody>
      </p:sp>
    </p:spTree>
    <p:extLst>
      <p:ext uri="{BB962C8B-B14F-4D97-AF65-F5344CB8AC3E}">
        <p14:creationId xmlns:p14="http://schemas.microsoft.com/office/powerpoint/2010/main" val="9843557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5F5BA78-97B5-5AA4-5A86-E2E246C77F02}"/>
              </a:ext>
            </a:extLst>
          </p:cNvPr>
          <p:cNvSpPr txBox="1"/>
          <p:nvPr/>
        </p:nvSpPr>
        <p:spPr>
          <a:xfrm>
            <a:off x="213359" y="1198880"/>
            <a:ext cx="763778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Example: Pulse Width Modulation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C005F17-8EFE-D13D-AD49-165ED4FB0F5C}"/>
              </a:ext>
            </a:extLst>
          </p:cNvPr>
          <p:cNvPicPr>
            <a:picLocks noChangeAspect="1"/>
          </p:cNvPicPr>
          <p:nvPr/>
        </p:nvPicPr>
        <p:blipFill>
          <a:blip r:embed="rId3">
            <a:biLevel thresh="75000"/>
          </a:blip>
          <a:stretch>
            <a:fillRect/>
          </a:stretch>
        </p:blipFill>
        <p:spPr>
          <a:xfrm>
            <a:off x="7426960" y="1271731"/>
            <a:ext cx="4348610" cy="546586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71746D0-0FB1-4CB1-9631-18F196939D6C}"/>
              </a:ext>
            </a:extLst>
          </p:cNvPr>
          <p:cNvSpPr txBox="1"/>
          <p:nvPr/>
        </p:nvSpPr>
        <p:spPr>
          <a:xfrm>
            <a:off x="257679" y="2036090"/>
            <a:ext cx="7281041" cy="40922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There are three types of PWM variations: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The </a:t>
            </a:r>
            <a:r>
              <a:rPr lang="en-GB" sz="2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leading</a:t>
            </a:r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 edge of the pulse is </a:t>
            </a:r>
            <a:r>
              <a:rPr lang="en-GB" sz="2200" i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fixed</a:t>
            </a:r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, while the </a:t>
            </a:r>
            <a:r>
              <a:rPr lang="en-GB" sz="2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trailing</a:t>
            </a:r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 edge </a:t>
            </a:r>
            <a:r>
              <a:rPr lang="en-GB" sz="2200" i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varies</a:t>
            </a:r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 based on the message signal.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The </a:t>
            </a:r>
            <a:r>
              <a:rPr lang="en-GB" sz="2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trailing</a:t>
            </a:r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 edge of the pulse remains </a:t>
            </a:r>
            <a:r>
              <a:rPr lang="en-GB" sz="2200" i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fixed</a:t>
            </a:r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, with the </a:t>
            </a:r>
            <a:r>
              <a:rPr lang="en-GB" sz="2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leading </a:t>
            </a:r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edge </a:t>
            </a:r>
            <a:r>
              <a:rPr lang="en-GB" sz="2200" i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changing</a:t>
            </a:r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 according to the message signal.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The</a:t>
            </a:r>
            <a:r>
              <a:rPr lang="en-GB" sz="2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 centre </a:t>
            </a:r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of the pulse stays </a:t>
            </a:r>
            <a:r>
              <a:rPr lang="en-GB" sz="2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constant</a:t>
            </a:r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, causing both the </a:t>
            </a:r>
            <a:r>
              <a:rPr lang="en-GB" sz="2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leading</a:t>
            </a:r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 and </a:t>
            </a:r>
            <a:r>
              <a:rPr lang="en-GB" sz="2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trailing</a:t>
            </a:r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 edges to </a:t>
            </a:r>
            <a:r>
              <a:rPr lang="en-GB" sz="2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vary</a:t>
            </a:r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 in response to the message signal.</a:t>
            </a:r>
          </a:p>
        </p:txBody>
      </p:sp>
    </p:spTree>
    <p:extLst>
      <p:ext uri="{BB962C8B-B14F-4D97-AF65-F5344CB8AC3E}">
        <p14:creationId xmlns:p14="http://schemas.microsoft.com/office/powerpoint/2010/main" val="38928353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5F5BA78-97B5-5AA4-5A86-E2E246C77F02}"/>
              </a:ext>
            </a:extLst>
          </p:cNvPr>
          <p:cNvSpPr txBox="1"/>
          <p:nvPr/>
        </p:nvSpPr>
        <p:spPr>
          <a:xfrm>
            <a:off x="30349" y="1220767"/>
            <a:ext cx="763778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Pulse Position Modulation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71746D0-0FB1-4CB1-9631-18F196939D6C}"/>
              </a:ext>
            </a:extLst>
          </p:cNvPr>
          <p:cNvSpPr txBox="1"/>
          <p:nvPr/>
        </p:nvSpPr>
        <p:spPr>
          <a:xfrm>
            <a:off x="1349529" y="2138232"/>
            <a:ext cx="9622400" cy="40498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2152650" algn="l"/>
              </a:tabLst>
            </a:pPr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The position of each pulse varies according to the instantaneous amplitude of the message signal.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2152650" algn="l"/>
              </a:tabLst>
            </a:pPr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The timing (position) of the pulse carries the information.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2152650" algn="l"/>
              </a:tabLst>
            </a:pPr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PPM can be obtained from PWM by placing the pulse at the trailing edge of each PWM pulse.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2152650" algn="l"/>
              </a:tabLst>
            </a:pPr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Commonly used in optical communication and remote control systems.</a:t>
            </a:r>
          </a:p>
        </p:txBody>
      </p:sp>
    </p:spTree>
    <p:extLst>
      <p:ext uri="{BB962C8B-B14F-4D97-AF65-F5344CB8AC3E}">
        <p14:creationId xmlns:p14="http://schemas.microsoft.com/office/powerpoint/2010/main" val="38670701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5F5BA78-97B5-5AA4-5A86-E2E246C77F02}"/>
              </a:ext>
            </a:extLst>
          </p:cNvPr>
          <p:cNvSpPr txBox="1"/>
          <p:nvPr/>
        </p:nvSpPr>
        <p:spPr>
          <a:xfrm>
            <a:off x="30349" y="1277332"/>
            <a:ext cx="763778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Example: Pulse Position Modulation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71746D0-0FB1-4CB1-9631-18F196939D6C}"/>
              </a:ext>
            </a:extLst>
          </p:cNvPr>
          <p:cNvSpPr txBox="1"/>
          <p:nvPr/>
        </p:nvSpPr>
        <p:spPr>
          <a:xfrm>
            <a:off x="462050" y="2145355"/>
            <a:ext cx="6774378" cy="40922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The transmitter must send synchronizing pulses along with the modulated signal.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These pulses maintain synchronization between the transmitter and receiver.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Sync pulses are usually distinct from information pulses in shape or amplitude.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E</a:t>
            </a:r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ach PPM pulse starts at the trailing edge of the corresponding PWM pulse.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17070CF-3EC0-FE13-9637-8068503D74E6}"/>
              </a:ext>
            </a:extLst>
          </p:cNvPr>
          <p:cNvPicPr>
            <a:picLocks noChangeAspect="1"/>
          </p:cNvPicPr>
          <p:nvPr/>
        </p:nvPicPr>
        <p:blipFill>
          <a:blip r:embed="rId3">
            <a:biLevel thresh="75000"/>
          </a:blip>
          <a:stretch>
            <a:fillRect/>
          </a:stretch>
        </p:blipFill>
        <p:spPr>
          <a:xfrm>
            <a:off x="7269480" y="1569720"/>
            <a:ext cx="4310374" cy="4797210"/>
          </a:xfrm>
          <a:prstGeom prst="rect">
            <a:avLst/>
          </a:prstGeom>
        </p:spPr>
      </p:pic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4DA86BE-9DFE-4234-8E1B-11BA801E4FA6}"/>
              </a:ext>
            </a:extLst>
          </p:cNvPr>
          <p:cNvCxnSpPr/>
          <p:nvPr/>
        </p:nvCxnSpPr>
        <p:spPr>
          <a:xfrm>
            <a:off x="8261350" y="2006600"/>
            <a:ext cx="0" cy="36512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B5B3E-ACB9-4DBE-A6EF-1B6A10BC950F}"/>
              </a:ext>
            </a:extLst>
          </p:cNvPr>
          <p:cNvCxnSpPr/>
          <p:nvPr/>
        </p:nvCxnSpPr>
        <p:spPr>
          <a:xfrm>
            <a:off x="8940800" y="2006600"/>
            <a:ext cx="0" cy="36512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FE67D52-445C-409C-92D1-E1F60942C8EC}"/>
              </a:ext>
            </a:extLst>
          </p:cNvPr>
          <p:cNvCxnSpPr/>
          <p:nvPr/>
        </p:nvCxnSpPr>
        <p:spPr>
          <a:xfrm>
            <a:off x="9507217" y="2174003"/>
            <a:ext cx="0" cy="36512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81C5749-E05A-4801-8D77-D45A8391182E}"/>
              </a:ext>
            </a:extLst>
          </p:cNvPr>
          <p:cNvCxnSpPr/>
          <p:nvPr/>
        </p:nvCxnSpPr>
        <p:spPr>
          <a:xfrm>
            <a:off x="10064750" y="2393950"/>
            <a:ext cx="0" cy="36512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902528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0A6581F-7C82-47D6-A80A-DF1E58826C2D}"/>
              </a:ext>
            </a:extLst>
          </p:cNvPr>
          <p:cNvSpPr txBox="1"/>
          <p:nvPr/>
        </p:nvSpPr>
        <p:spPr>
          <a:xfrm>
            <a:off x="269240" y="1417320"/>
            <a:ext cx="913331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Comparison between PAM, PWM and  PPM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89BAA513-FD61-4040-9B1B-53B64C7D947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91608703"/>
              </p:ext>
            </p:extLst>
          </p:nvPr>
        </p:nvGraphicFramePr>
        <p:xfrm>
          <a:off x="712689" y="2332414"/>
          <a:ext cx="10766622" cy="3711696"/>
        </p:xfrm>
        <a:graphic>
          <a:graphicData uri="http://schemas.openxmlformats.org/drawingml/2006/table">
            <a:tbl>
              <a:tblPr>
                <a:tableStyleId>{2D5ABB26-0587-4C30-8999-92F81FD0307C}</a:tableStyleId>
              </a:tblPr>
              <a:tblGrid>
                <a:gridCol w="3588874">
                  <a:extLst>
                    <a:ext uri="{9D8B030D-6E8A-4147-A177-3AD203B41FA5}">
                      <a16:colId xmlns:a16="http://schemas.microsoft.com/office/drawing/2014/main" val="1243816937"/>
                    </a:ext>
                  </a:extLst>
                </a:gridCol>
                <a:gridCol w="3588874">
                  <a:extLst>
                    <a:ext uri="{9D8B030D-6E8A-4147-A177-3AD203B41FA5}">
                      <a16:colId xmlns:a16="http://schemas.microsoft.com/office/drawing/2014/main" val="1197590736"/>
                    </a:ext>
                  </a:extLst>
                </a:gridCol>
                <a:gridCol w="3588874">
                  <a:extLst>
                    <a:ext uri="{9D8B030D-6E8A-4147-A177-3AD203B41FA5}">
                      <a16:colId xmlns:a16="http://schemas.microsoft.com/office/drawing/2014/main" val="2531815020"/>
                    </a:ext>
                  </a:extLst>
                </a:gridCol>
              </a:tblGrid>
              <a:tr h="372317">
                <a:tc>
                  <a:txBody>
                    <a:bodyPr/>
                    <a:lstStyle/>
                    <a:p>
                      <a:r>
                        <a:rPr lang="en-GB" b="1"/>
                        <a:t>PAM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b="1"/>
                        <a:t>PWM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b="1"/>
                        <a:t>PPM</a:t>
                      </a:r>
                      <a:endParaRPr lang="en-GB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508592469"/>
                  </a:ext>
                </a:extLst>
              </a:tr>
              <a:tr h="372317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Amplitude is varied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Width is varied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Position is varied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166207116"/>
                  </a:ext>
                </a:extLst>
              </a:tr>
              <a:tr h="651555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Bandwidth depends on the width of the pulse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Bandwidth depends on the rise time of the pulse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Bandwidth depends on the rise time of the pulse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325854166"/>
                  </a:ext>
                </a:extLst>
              </a:tr>
              <a:tr h="930793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Instantaneous transmitter power varies with the amplitude of the pulses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Instantaneous transmitter power varies with the amplitude and width of the pulses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Instantaneous transmitter power remains constant with the width of the pulses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96094899"/>
                  </a:ext>
                </a:extLst>
              </a:tr>
              <a:tr h="372317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System complexity is high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System complexity is low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System complexity is low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65301810"/>
                  </a:ext>
                </a:extLst>
              </a:tr>
              <a:tr h="372317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Noise interference is high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Noise interference is low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Noise interference is low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284989556"/>
                  </a:ext>
                </a:extLst>
              </a:tr>
              <a:tr h="372317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It is similar to amplitude modulation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It is similar to frequency modulation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It is similar to phase modulation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28686022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064133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FF07D70-5CF3-48F3-8E32-349E2C409F58}"/>
              </a:ext>
            </a:extLst>
          </p:cNvPr>
          <p:cNvSpPr txBox="1"/>
          <p:nvPr/>
        </p:nvSpPr>
        <p:spPr>
          <a:xfrm>
            <a:off x="330200" y="2000250"/>
            <a:ext cx="11398250" cy="31232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/>
              <a:t>References: </a:t>
            </a:r>
          </a:p>
          <a:p>
            <a:pPr>
              <a:lnSpc>
                <a:spcPct val="200000"/>
              </a:lnSpc>
            </a:pPr>
            <a:r>
              <a:rPr lang="en-GB" dirty="0"/>
              <a:t>[1] S. </a:t>
            </a:r>
            <a:r>
              <a:rPr lang="en-GB" dirty="0" err="1"/>
              <a:t>Haykin</a:t>
            </a:r>
            <a:r>
              <a:rPr lang="en-GB" dirty="0"/>
              <a:t> and M. Moher, Introduction to Analog &amp; Digital Communications, 2nd ed. Hoboken, NJ: Wiley, 2007.</a:t>
            </a:r>
          </a:p>
          <a:p>
            <a:pPr>
              <a:lnSpc>
                <a:spcPct val="200000"/>
              </a:lnSpc>
            </a:pPr>
            <a:r>
              <a:rPr lang="en-GB" dirty="0"/>
              <a:t>[2] Physics and Radio-Electronics, "Phase Modulation," Physics and Radio-Electronics, https://www.physics-and-radio-electronics.com/blog/phase-modulation/. </a:t>
            </a:r>
          </a:p>
          <a:p>
            <a:pPr>
              <a:lnSpc>
                <a:spcPct val="200000"/>
              </a:lnSpc>
            </a:pPr>
            <a:r>
              <a:rPr lang="en-GB" dirty="0"/>
              <a:t>[3] </a:t>
            </a:r>
            <a:r>
              <a:rPr lang="en-GB" dirty="0" err="1"/>
              <a:t>Tutorialspoint</a:t>
            </a:r>
            <a:r>
              <a:rPr lang="en-GB" dirty="0"/>
              <a:t>, "Angle Modulation - Principles of Communication," Tutorialspoint.com. https://www.tutorialspoint.com/principles_of_communication/principles_of_communication_angle_modulation.htm. </a:t>
            </a:r>
          </a:p>
        </p:txBody>
      </p:sp>
    </p:spTree>
    <p:extLst>
      <p:ext uri="{BB962C8B-B14F-4D97-AF65-F5344CB8AC3E}">
        <p14:creationId xmlns:p14="http://schemas.microsoft.com/office/powerpoint/2010/main" val="23016499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4375931" y="291361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>
                <a:latin typeface="Arial"/>
                <a:cs typeface="Arial"/>
              </a:rPr>
              <a:t>Thank you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02790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2" ma:contentTypeDescription="Create a new document." ma:contentTypeScope="" ma:versionID="5c81c53a402e6d4cdf1213f0cdb4457e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be1b2890ab1318a7a06729010eb0bbf9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9DB61DE1-D78C-49DF-BF2B-F8284A9B5320}">
  <ds:schemaRefs>
    <ds:schemaRef ds:uri="04c7059f-bde8-4ce9-bb0f-e52888740953"/>
    <ds:schemaRef ds:uri="d8e79d84-78fb-44a9-92e9-d04bdd8f035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04c7059f-bde8-4ce9-bb0f-e52888740953"/>
    <ds:schemaRef ds:uri="d8e79d84-78fb-44a9-92e9-d04bdd8f035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1544</TotalTime>
  <Words>961</Words>
  <Application>Microsoft Office PowerPoint</Application>
  <PresentationFormat>Widescreen</PresentationFormat>
  <Paragraphs>139</Paragraphs>
  <Slides>12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12</vt:i4>
      </vt:variant>
    </vt:vector>
  </HeadingPairs>
  <TitlesOfParts>
    <vt:vector size="39" baseType="lpstr">
      <vt:lpstr>Calibri </vt:lpstr>
      <vt:lpstr>Arial</vt:lpstr>
      <vt:lpstr>Calibri</vt:lpstr>
      <vt:lpstr>Calibri Light</vt:lpstr>
      <vt:lpstr>Cambria</vt:lpstr>
      <vt:lpstr>Cambria Math</vt:lpstr>
      <vt:lpstr>Verdana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18</cp:revision>
  <dcterms:created xsi:type="dcterms:W3CDTF">2021-03-09T15:35:42Z</dcterms:created>
  <dcterms:modified xsi:type="dcterms:W3CDTF">2025-11-12T10:07:34Z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