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5"/>
  </p:notesMasterIdLst>
  <p:handoutMasterIdLst>
    <p:handoutMasterId r:id="rId6"/>
  </p:handoutMasterIdLst>
  <p:sldIdLst>
    <p:sldId id="363" r:id="rId2"/>
    <p:sldId id="391" r:id="rId3"/>
    <p:sldId id="392" r:id="rId4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130" autoAdjust="0"/>
    <p:restoredTop sz="89326" autoAdjust="0"/>
  </p:normalViewPr>
  <p:slideViewPr>
    <p:cSldViewPr>
      <p:cViewPr varScale="1">
        <p:scale>
          <a:sx n="98" d="100"/>
          <a:sy n="98" d="100"/>
        </p:scale>
        <p:origin x="810" y="78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3" d="2"/>
        <a:sy n="3" d="2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handoutMaster" Target="handoutMasters/handoutMaster1.xml"/><Relationship Id="rId5" Type="http://schemas.openxmlformats.org/officeDocument/2006/relationships/notesMaster" Target="notesMasters/notesMaster1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50058256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3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85811709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3126BE-2B11-4C15-9167-0AEA0ED2A25D}" type="datetime1">
              <a:rPr lang="en-GB" altLang="en-US" smtClean="0"/>
              <a:t>10/06/2022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939ABA-8476-47D9-80A0-5033786BCB72}" type="datetime1">
              <a:rPr lang="en-GB" altLang="en-US" smtClean="0"/>
              <a:t>10/06/2022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80D81D-633B-4627-A562-25F3E6B64B11}" type="datetime1">
              <a:rPr lang="en-GB" altLang="en-US" smtClean="0"/>
              <a:t>10/06/2022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56C84-0050-45C6-A153-D430B4C0D6FF}" type="datetime1">
              <a:rPr lang="en-GB" altLang="en-US" smtClean="0"/>
              <a:t>10/06/2022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E9540D-0AA9-4962-9475-E8ADC6DD4930}" type="datetime1">
              <a:rPr lang="en-GB" altLang="en-US" smtClean="0"/>
              <a:t>10/06/2022</a:t>
            </a:fld>
            <a:endParaRPr lang="en-GB" altLang="en-US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18B36E-4321-400C-8E7A-4FCB9118D968}" type="datetime1">
              <a:rPr lang="en-GB" altLang="en-US" smtClean="0"/>
              <a:t>10/06/2022</a:t>
            </a:fld>
            <a:endParaRPr lang="en-GB" altLang="en-US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EBCCEA-FF61-4260-ACFE-7F7C23F62991}" type="datetime1">
              <a:rPr lang="en-GB" altLang="en-US" smtClean="0"/>
              <a:t>10/06/2022</a:t>
            </a:fld>
            <a:endParaRPr lang="en-GB" altLang="en-US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0D050C-C869-4CC5-9D78-7F483CBE7183}" type="datetime1">
              <a:rPr lang="en-GB" altLang="en-US" smtClean="0"/>
              <a:t>10/06/2022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34482C-3897-478C-BB79-23A31000D5CF}" type="datetime1">
              <a:rPr lang="en-GB" altLang="en-US" smtClean="0"/>
              <a:t>10/06/2022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E1161B-8EB7-4236-A7DB-8E6C420692B9}" type="datetime1">
              <a:rPr lang="en-GB" altLang="en-US" smtClean="0"/>
              <a:t>10/06/2022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4FE7E7-A98C-4CEB-A79A-5015CF368AA9}" type="datetime1">
              <a:rPr lang="en-GB" altLang="en-US" smtClean="0"/>
              <a:t>10/06/2022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33D1104-0316-455E-BAFF-BC38C56D81EE}" type="datetime1">
              <a:rPr lang="en-GB" altLang="en-US" smtClean="0"/>
              <a:t>10/06/2022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2214885" y="476672"/>
            <a:ext cx="7772400" cy="1512888"/>
          </a:xfrm>
        </p:spPr>
        <p:txBody>
          <a:bodyPr/>
          <a:lstStyle/>
          <a:p>
            <a:pPr eaLnBrk="1" hangingPunct="1"/>
            <a:r>
              <a:rPr lang="en-GB" b="1" dirty="0"/>
              <a:t>BMSW6104 </a:t>
            </a:r>
            <a:endParaRPr lang="en-GB" altLang="en-US" dirty="0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E8FBFAA6-7D53-4F46-B4FA-B6E25AA48337}"/>
              </a:ext>
            </a:extLst>
          </p:cNvPr>
          <p:cNvSpPr txBox="1">
            <a:spLocks/>
          </p:cNvSpPr>
          <p:nvPr/>
        </p:nvSpPr>
        <p:spPr bwMode="auto">
          <a:xfrm>
            <a:off x="1847528" y="4509120"/>
            <a:ext cx="8496944" cy="1440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altLang="en-US" sz="3600" b="1" dirty="0">
                <a:solidFill>
                  <a:srgbClr val="FFFF00"/>
                </a:solidFill>
              </a:rPr>
              <a:t>Workshop</a:t>
            </a:r>
            <a:endParaRPr lang="en-GB" altLang="en-US" sz="3600" dirty="0">
              <a:solidFill>
                <a:schemeClr val="tx1"/>
              </a:solidFill>
            </a:endParaRPr>
          </a:p>
        </p:txBody>
      </p:sp>
      <p:sp>
        <p:nvSpPr>
          <p:cNvPr id="7" name="Subtitle 4">
            <a:extLst>
              <a:ext uri="{FF2B5EF4-FFF2-40B4-BE49-F238E27FC236}">
                <a16:creationId xmlns:a16="http://schemas.microsoft.com/office/drawing/2014/main" id="{673C1525-F3A6-4A8D-B8F9-227D18C2359A}"/>
              </a:ext>
            </a:extLst>
          </p:cNvPr>
          <p:cNvSpPr txBox="1">
            <a:spLocks/>
          </p:cNvSpPr>
          <p:nvPr/>
        </p:nvSpPr>
        <p:spPr bwMode="auto">
          <a:xfrm>
            <a:off x="479376" y="2276872"/>
            <a:ext cx="10945216" cy="9361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sz="54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0000FF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 Strategic Management for SMEs</a:t>
            </a:r>
            <a:endParaRPr lang="en-GB" altLang="en-US" sz="4800" b="1" dirty="0">
              <a:ln w="13462">
                <a:solidFill>
                  <a:schemeClr val="bg1"/>
                </a:solidFill>
                <a:prstDash val="solid"/>
              </a:ln>
              <a:solidFill>
                <a:srgbClr val="0000FF"/>
              </a:solidFill>
              <a:effectLst>
                <a:outerShdw dist="38100" dir="2700000" algn="bl" rotWithShape="0">
                  <a:schemeClr val="accent5"/>
                </a:outerShdw>
              </a:effectLst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23701004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200" b="1" dirty="0">
                <a:solidFill>
                  <a:schemeClr val="tx2">
                    <a:lumMod val="75000"/>
                  </a:schemeClr>
                </a:solidFill>
              </a:rPr>
              <a:t>M&amp;A in Travel &amp; Tourism</a:t>
            </a:r>
          </a:p>
        </p:txBody>
      </p:sp>
      <p:sp>
        <p:nvSpPr>
          <p:cNvPr id="7172" name="Content Placeholder 2">
            <a:extLst>
              <a:ext uri="{FF2B5EF4-FFF2-40B4-BE49-F238E27FC236}">
                <a16:creationId xmlns:a16="http://schemas.microsoft.com/office/drawing/2014/main" id="{0724A76E-155B-47DE-A1DF-4361EF20C5C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713402" y="1556792"/>
            <a:ext cx="10765195" cy="4032448"/>
          </a:xfrm>
        </p:spPr>
        <p:txBody>
          <a:bodyPr anchor="ctr"/>
          <a:lstStyle/>
          <a:p>
            <a:pPr marL="0" indent="0" algn="just">
              <a:buClr>
                <a:schemeClr val="tx1"/>
              </a:buClr>
              <a:buNone/>
            </a:pPr>
            <a:r>
              <a:rPr lang="en-GB" dirty="0"/>
              <a:t>Changing financial positions of travellers have fuelled recent M&amp;A activity</a:t>
            </a:r>
          </a:p>
          <a:p>
            <a:pPr marL="0" indent="0" algn="just">
              <a:buClr>
                <a:schemeClr val="tx1"/>
              </a:buClr>
              <a:buNone/>
            </a:pPr>
            <a:endParaRPr lang="en-GB" dirty="0"/>
          </a:p>
          <a:p>
            <a:pPr marL="0" indent="0" algn="just">
              <a:buClr>
                <a:schemeClr val="tx1"/>
              </a:buClr>
              <a:buNone/>
            </a:pPr>
            <a:endParaRPr lang="en-GB" dirty="0"/>
          </a:p>
          <a:p>
            <a:pPr algn="just">
              <a:buClr>
                <a:schemeClr val="tx1"/>
              </a:buClr>
            </a:pPr>
            <a:r>
              <a:rPr lang="en-GB" dirty="0"/>
              <a:t>Allocate 30-40 minutes for this activity</a:t>
            </a:r>
          </a:p>
          <a:p>
            <a:pPr algn="just">
              <a:buClr>
                <a:schemeClr val="tx1"/>
              </a:buClr>
            </a:pPr>
            <a:r>
              <a:rPr lang="en-GB" dirty="0"/>
              <a:t>Please read the case study and discuss your  thoughts with your classmates. </a:t>
            </a:r>
          </a:p>
        </p:txBody>
      </p:sp>
    </p:spTree>
    <p:extLst>
      <p:ext uri="{BB962C8B-B14F-4D97-AF65-F5344CB8AC3E}">
        <p14:creationId xmlns:p14="http://schemas.microsoft.com/office/powerpoint/2010/main" val="16303325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1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1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1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1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1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1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200" b="1" dirty="0">
                <a:solidFill>
                  <a:schemeClr val="tx2">
                    <a:lumMod val="75000"/>
                  </a:schemeClr>
                </a:solidFill>
              </a:rPr>
              <a:t>Franchising</a:t>
            </a:r>
          </a:p>
        </p:txBody>
      </p:sp>
      <p:sp>
        <p:nvSpPr>
          <p:cNvPr id="7172" name="Content Placeholder 2">
            <a:extLst>
              <a:ext uri="{FF2B5EF4-FFF2-40B4-BE49-F238E27FC236}">
                <a16:creationId xmlns:a16="http://schemas.microsoft.com/office/drawing/2014/main" id="{0724A76E-155B-47DE-A1DF-4361EF20C5C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713402" y="1556792"/>
            <a:ext cx="10765195" cy="4032448"/>
          </a:xfrm>
        </p:spPr>
        <p:txBody>
          <a:bodyPr anchor="ctr"/>
          <a:lstStyle/>
          <a:p>
            <a:pPr marL="0" indent="0" algn="just">
              <a:buClr>
                <a:schemeClr val="tx1"/>
              </a:buClr>
              <a:buNone/>
            </a:pPr>
            <a:r>
              <a:rPr lang="en-GB" dirty="0"/>
              <a:t>Foodservice and </a:t>
            </a:r>
            <a:r>
              <a:rPr lang="en-GB"/>
              <a:t>hotel companies grow using franchising</a:t>
            </a:r>
          </a:p>
          <a:p>
            <a:pPr marL="0" indent="0" algn="just">
              <a:buClr>
                <a:schemeClr val="tx1"/>
              </a:buClr>
              <a:buNone/>
            </a:pPr>
            <a:endParaRPr lang="en-GB" dirty="0"/>
          </a:p>
          <a:p>
            <a:pPr marL="0" indent="0" algn="just">
              <a:buClr>
                <a:schemeClr val="tx1"/>
              </a:buClr>
              <a:buNone/>
            </a:pPr>
            <a:endParaRPr lang="en-GB" dirty="0"/>
          </a:p>
          <a:p>
            <a:pPr algn="just">
              <a:buClr>
                <a:schemeClr val="tx1"/>
              </a:buClr>
            </a:pPr>
            <a:r>
              <a:rPr lang="en-GB" dirty="0"/>
              <a:t>Allocate 30-40 minutes for this activity</a:t>
            </a:r>
          </a:p>
          <a:p>
            <a:pPr algn="just">
              <a:buClr>
                <a:schemeClr val="tx1"/>
              </a:buClr>
            </a:pPr>
            <a:r>
              <a:rPr lang="en-GB" dirty="0"/>
              <a:t>Please read the case study and discuss your  thoughts with your classmates. </a:t>
            </a:r>
          </a:p>
        </p:txBody>
      </p:sp>
    </p:spTree>
    <p:extLst>
      <p:ext uri="{BB962C8B-B14F-4D97-AF65-F5344CB8AC3E}">
        <p14:creationId xmlns:p14="http://schemas.microsoft.com/office/powerpoint/2010/main" val="37809076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1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1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1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1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1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1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3172</TotalTime>
  <Words>74</Words>
  <Application>Microsoft Office PowerPoint</Application>
  <PresentationFormat>Widescreen</PresentationFormat>
  <Paragraphs>17</Paragraphs>
  <Slides>3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8" baseType="lpstr">
      <vt:lpstr>Aharoni</vt:lpstr>
      <vt:lpstr>Arial</vt:lpstr>
      <vt:lpstr>Myriad Pro</vt:lpstr>
      <vt:lpstr>Verdana</vt:lpstr>
      <vt:lpstr>20140311PresentationUWTSDTemplate</vt:lpstr>
      <vt:lpstr>BMSW6104 </vt:lpstr>
      <vt:lpstr>M&amp;A in Travel &amp; Tourism</vt:lpstr>
      <vt:lpstr>Franchising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Hossein Shokri</cp:lastModifiedBy>
  <cp:revision>189</cp:revision>
  <cp:lastPrinted>2018-07-09T15:27:01Z</cp:lastPrinted>
  <dcterms:created xsi:type="dcterms:W3CDTF">2002-10-07T19:43:58Z</dcterms:created>
  <dcterms:modified xsi:type="dcterms:W3CDTF">2022-06-10T10:12:17Z</dcterms:modified>
</cp:coreProperties>
</file>