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3" r:id="rId1"/>
  </p:sldMasterIdLst>
  <p:notesMasterIdLst>
    <p:notesMasterId r:id="rId7"/>
  </p:notesMasterIdLst>
  <p:sldIdLst>
    <p:sldId id="256" r:id="rId2"/>
    <p:sldId id="257" r:id="rId3"/>
    <p:sldId id="258" r:id="rId4"/>
    <p:sldId id="259" r:id="rId5"/>
    <p:sldId id="260" r:id="rId6"/>
  </p:sldIdLst>
  <p:sldSz cx="12192000" cy="6858000"/>
  <p:notesSz cx="6858000" cy="27908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DC7EB4-2B89-410C-A0F5-24A047AFF525}" v="82" dt="2018-11-27T18:54:40.162"/>
    <p1510:client id="{D9A5E618-E5D7-4139-ACC0-E852E2547827}" v="4" dt="2018-11-27T19:13:22.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u miah" userId="d45d64c83bb8668f" providerId="Windows Live" clId="Web-{8A989915-9D63-43E4-B681-2ED983E34D30}"/>
    <pc:docChg chg="addSld modSld">
      <pc:chgData name="sanu miah" userId="d45d64c83bb8668f" providerId="Windows Live" clId="Web-{8A989915-9D63-43E4-B681-2ED983E34D30}" dt="2018-11-22T13:48:48.616" v="304" actId="20577"/>
      <pc:docMkLst>
        <pc:docMk/>
      </pc:docMkLst>
      <pc:sldChg chg="addSp modSp mod setBg delDesignElem">
        <pc:chgData name="sanu miah" userId="d45d64c83bb8668f" providerId="Windows Live" clId="Web-{8A989915-9D63-43E4-B681-2ED983E34D30}" dt="2018-11-22T13:47:39.539" v="291"/>
        <pc:sldMkLst>
          <pc:docMk/>
          <pc:sldMk cId="2029002549" sldId="256"/>
        </pc:sldMkLst>
        <pc:spChg chg="mod">
          <ac:chgData name="sanu miah" userId="d45d64c83bb8668f" providerId="Windows Live" clId="Web-{8A989915-9D63-43E4-B681-2ED983E34D30}" dt="2018-11-22T13:41:17.856" v="255"/>
          <ac:spMkLst>
            <pc:docMk/>
            <pc:sldMk cId="2029002549" sldId="256"/>
            <ac:spMk id="2" creationId="{00000000-0000-0000-0000-000000000000}"/>
          </ac:spMkLst>
        </pc:spChg>
        <pc:spChg chg="mod">
          <ac:chgData name="sanu miah" userId="d45d64c83bb8668f" providerId="Windows Live" clId="Web-{8A989915-9D63-43E4-B681-2ED983E34D30}" dt="2018-11-22T13:41:17.856" v="255"/>
          <ac:spMkLst>
            <pc:docMk/>
            <pc:sldMk cId="2029002549" sldId="256"/>
            <ac:spMk id="3" creationId="{00000000-0000-0000-0000-000000000000}"/>
          </ac:spMkLst>
        </pc:spChg>
        <pc:spChg chg="add">
          <ac:chgData name="sanu miah" userId="d45d64c83bb8668f" providerId="Windows Live" clId="Web-{8A989915-9D63-43E4-B681-2ED983E34D30}" dt="2018-11-22T13:41:17.856" v="255"/>
          <ac:spMkLst>
            <pc:docMk/>
            <pc:sldMk cId="2029002549" sldId="256"/>
            <ac:spMk id="5" creationId="{23962611-DFD5-4092-AAFD-559E3DFCE2C9}"/>
          </ac:spMkLst>
        </pc:spChg>
        <pc:spChg chg="add">
          <ac:chgData name="sanu miah" userId="d45d64c83bb8668f" providerId="Windows Live" clId="Web-{8A989915-9D63-43E4-B681-2ED983E34D30}" dt="2018-11-22T13:31:56.691" v="60"/>
          <ac:spMkLst>
            <pc:docMk/>
            <pc:sldMk cId="2029002549" sldId="256"/>
            <ac:spMk id="8" creationId="{23962611-DFD5-4092-AAFD-559E3DFCE2C9}"/>
          </ac:spMkLst>
        </pc:spChg>
        <pc:picChg chg="add">
          <ac:chgData name="sanu miah" userId="d45d64c83bb8668f" providerId="Windows Live" clId="Web-{8A989915-9D63-43E4-B681-2ED983E34D30}" dt="2018-11-22T13:41:17.856" v="255"/>
          <ac:picMkLst>
            <pc:docMk/>
            <pc:sldMk cId="2029002549" sldId="256"/>
            <ac:picMk id="6" creationId="{2270F1FA-0425-408F-9861-80BF5AFB276D}"/>
          </ac:picMkLst>
        </pc:picChg>
        <pc:picChg chg="add">
          <ac:chgData name="sanu miah" userId="d45d64c83bb8668f" providerId="Windows Live" clId="Web-{8A989915-9D63-43E4-B681-2ED983E34D30}" dt="2018-11-22T13:31:56.691" v="60"/>
          <ac:picMkLst>
            <pc:docMk/>
            <pc:sldMk cId="2029002549" sldId="256"/>
            <ac:picMk id="10" creationId="{2270F1FA-0425-408F-9861-80BF5AFB276D}"/>
          </ac:picMkLst>
        </pc:picChg>
      </pc:sldChg>
      <pc:sldChg chg="addSp delSp modSp new mod setBg delDesignElem">
        <pc:chgData name="sanu miah" userId="d45d64c83bb8668f" providerId="Windows Live" clId="Web-{8A989915-9D63-43E4-B681-2ED983E34D30}" dt="2018-11-22T13:48:36.772" v="298" actId="20577"/>
        <pc:sldMkLst>
          <pc:docMk/>
          <pc:sldMk cId="2567500891" sldId="257"/>
        </pc:sldMkLst>
        <pc:spChg chg="mod">
          <ac:chgData name="sanu miah" userId="d45d64c83bb8668f" providerId="Windows Live" clId="Web-{8A989915-9D63-43E4-B681-2ED983E34D30}" dt="2018-11-22T13:44:54.088" v="268" actId="20577"/>
          <ac:spMkLst>
            <pc:docMk/>
            <pc:sldMk cId="2567500891" sldId="257"/>
            <ac:spMk id="2" creationId="{E4D6E7B0-8525-44B1-9E87-7275EBA31C74}"/>
          </ac:spMkLst>
        </pc:spChg>
        <pc:spChg chg="mod ord">
          <ac:chgData name="sanu miah" userId="d45d64c83bb8668f" providerId="Windows Live" clId="Web-{8A989915-9D63-43E4-B681-2ED983E34D30}" dt="2018-11-22T13:48:36.772" v="298" actId="20577"/>
          <ac:spMkLst>
            <pc:docMk/>
            <pc:sldMk cId="2567500891" sldId="257"/>
            <ac:spMk id="3" creationId="{4917AB82-2D1F-4E2F-A26C-D9B18BCA800D}"/>
          </ac:spMkLst>
        </pc:spChg>
        <pc:spChg chg="add del">
          <ac:chgData name="sanu miah" userId="d45d64c83bb8668f" providerId="Windows Live" clId="Web-{8A989915-9D63-43E4-B681-2ED983E34D30}" dt="2018-11-22T13:32:03.863" v="61"/>
          <ac:spMkLst>
            <pc:docMk/>
            <pc:sldMk cId="2567500891" sldId="257"/>
            <ac:spMk id="8" creationId="{3B854194-185D-494D-905C-7C7CB2E30F6E}"/>
          </ac:spMkLst>
        </pc:spChg>
        <pc:spChg chg="add">
          <ac:chgData name="sanu miah" userId="d45d64c83bb8668f" providerId="Windows Live" clId="Web-{8A989915-9D63-43E4-B681-2ED983E34D30}" dt="2018-11-22T13:41:24.044" v="256"/>
          <ac:spMkLst>
            <pc:docMk/>
            <pc:sldMk cId="2567500891" sldId="257"/>
            <ac:spMk id="9" creationId="{F56F5174-31D9-4DBB-AAB7-A1FD7BDB1352}"/>
          </ac:spMkLst>
        </pc:spChg>
        <pc:spChg chg="add del">
          <ac:chgData name="sanu miah" userId="d45d64c83bb8668f" providerId="Windows Live" clId="Web-{8A989915-9D63-43E4-B681-2ED983E34D30}" dt="2018-11-22T13:32:03.863" v="61"/>
          <ac:spMkLst>
            <pc:docMk/>
            <pc:sldMk cId="2567500891" sldId="257"/>
            <ac:spMk id="10" creationId="{B4F5FA0D-0104-4987-8241-EFF7C85B88DE}"/>
          </ac:spMkLst>
        </pc:spChg>
        <pc:spChg chg="add">
          <ac:chgData name="sanu miah" userId="d45d64c83bb8668f" providerId="Windows Live" clId="Web-{8A989915-9D63-43E4-B681-2ED983E34D30}" dt="2018-11-22T13:41:24.044" v="256"/>
          <ac:spMkLst>
            <pc:docMk/>
            <pc:sldMk cId="2567500891" sldId="257"/>
            <ac:spMk id="13" creationId="{F9A95BEE-6BB1-4A28-A8E6-A34B2E42EF87}"/>
          </ac:spMkLst>
        </pc:spChg>
        <pc:spChg chg="add">
          <ac:chgData name="sanu miah" userId="d45d64c83bb8668f" providerId="Windows Live" clId="Web-{8A989915-9D63-43E4-B681-2ED983E34D30}" dt="2018-11-22T13:32:03.863" v="61"/>
          <ac:spMkLst>
            <pc:docMk/>
            <pc:sldMk cId="2567500891" sldId="257"/>
            <ac:spMk id="17" creationId="{4351DFE5-F63D-4BE0-BDA9-E3EB88F01AA5}"/>
          </ac:spMkLst>
        </pc:spChg>
        <pc:picChg chg="add mod">
          <ac:chgData name="sanu miah" userId="d45d64c83bb8668f" providerId="Windows Live" clId="Web-{8A989915-9D63-43E4-B681-2ED983E34D30}" dt="2018-11-22T13:41:24.044" v="256"/>
          <ac:picMkLst>
            <pc:docMk/>
            <pc:sldMk cId="2567500891" sldId="257"/>
            <ac:picMk id="4" creationId="{C3E5C07B-6244-4CDA-BE16-9B17CEC26FFA}"/>
          </ac:picMkLst>
        </pc:picChg>
        <pc:picChg chg="add">
          <ac:chgData name="sanu miah" userId="d45d64c83bb8668f" providerId="Windows Live" clId="Web-{8A989915-9D63-43E4-B681-2ED983E34D30}" dt="2018-11-22T13:41:24.044" v="256"/>
          <ac:picMkLst>
            <pc:docMk/>
            <pc:sldMk cId="2567500891" sldId="257"/>
            <ac:picMk id="11" creationId="{AE113210-7872-481A-ADE6-3A05CCAF5EB2}"/>
          </ac:picMkLst>
        </pc:picChg>
        <pc:picChg chg="add del">
          <ac:chgData name="sanu miah" userId="d45d64c83bb8668f" providerId="Windows Live" clId="Web-{8A989915-9D63-43E4-B681-2ED983E34D30}" dt="2018-11-22T13:32:03.863" v="61"/>
          <ac:picMkLst>
            <pc:docMk/>
            <pc:sldMk cId="2567500891" sldId="257"/>
            <ac:picMk id="12" creationId="{2897127E-6CEF-446C-BE87-93B7C46E49D1}"/>
          </ac:picMkLst>
        </pc:picChg>
        <pc:picChg chg="add">
          <ac:chgData name="sanu miah" userId="d45d64c83bb8668f" providerId="Windows Live" clId="Web-{8A989915-9D63-43E4-B681-2ED983E34D30}" dt="2018-11-22T13:32:03.863" v="61"/>
          <ac:picMkLst>
            <pc:docMk/>
            <pc:sldMk cId="2567500891" sldId="257"/>
            <ac:picMk id="19" creationId="{3AA16612-ACD2-4A16-8F2B-4514FD6BF28F}"/>
          </ac:picMkLst>
        </pc:picChg>
      </pc:sldChg>
      <pc:sldChg chg="addSp delSp modSp new mod setBg delDesignElem">
        <pc:chgData name="sanu miah" userId="d45d64c83bb8668f" providerId="Windows Live" clId="Web-{8A989915-9D63-43E4-B681-2ED983E34D30}" dt="2018-11-22T13:48:48.616" v="303" actId="20577"/>
        <pc:sldMkLst>
          <pc:docMk/>
          <pc:sldMk cId="414736352" sldId="258"/>
        </pc:sldMkLst>
        <pc:spChg chg="del mod">
          <ac:chgData name="sanu miah" userId="d45d64c83bb8668f" providerId="Windows Live" clId="Web-{8A989915-9D63-43E4-B681-2ED983E34D30}" dt="2018-11-22T13:48:17.788" v="295"/>
          <ac:spMkLst>
            <pc:docMk/>
            <pc:sldMk cId="414736352" sldId="258"/>
            <ac:spMk id="2" creationId="{10D5D73F-F495-4884-82D9-77CA086AD2D0}"/>
          </ac:spMkLst>
        </pc:spChg>
        <pc:spChg chg="del mod">
          <ac:chgData name="sanu miah" userId="d45d64c83bb8668f" providerId="Windows Live" clId="Web-{8A989915-9D63-43E4-B681-2ED983E34D30}" dt="2018-11-22T13:44:57.869" v="270"/>
          <ac:spMkLst>
            <pc:docMk/>
            <pc:sldMk cId="414736352" sldId="258"/>
            <ac:spMk id="3" creationId="{DD5D3D91-2147-452D-AACD-E533657F9A19}"/>
          </ac:spMkLst>
        </pc:spChg>
        <pc:spChg chg="add del">
          <ac:chgData name="sanu miah" userId="d45d64c83bb8668f" providerId="Windows Live" clId="Web-{8A989915-9D63-43E4-B681-2ED983E34D30}" dt="2018-11-22T13:45:50.462" v="278"/>
          <ac:spMkLst>
            <pc:docMk/>
            <pc:sldMk cId="414736352" sldId="258"/>
            <ac:spMk id="5" creationId="{4351DFE5-F63D-4BE0-BDA9-E3EB88F01AA5}"/>
          </ac:spMkLst>
        </pc:spChg>
        <pc:spChg chg="add del">
          <ac:chgData name="sanu miah" userId="d45d64c83bb8668f" providerId="Windows Live" clId="Web-{8A989915-9D63-43E4-B681-2ED983E34D30}" dt="2018-11-22T13:40:29.716" v="248"/>
          <ac:spMkLst>
            <pc:docMk/>
            <pc:sldMk cId="414736352" sldId="258"/>
            <ac:spMk id="8" creationId="{4351DFE5-F63D-4BE0-BDA9-E3EB88F01AA5}"/>
          </ac:spMkLst>
        </pc:spChg>
        <pc:spChg chg="add del">
          <ac:chgData name="sanu miah" userId="d45d64c83bb8668f" providerId="Windows Live" clId="Web-{8A989915-9D63-43E4-B681-2ED983E34D30}" dt="2018-11-22T13:45:32.181" v="273"/>
          <ac:spMkLst>
            <pc:docMk/>
            <pc:sldMk cId="414736352" sldId="258"/>
            <ac:spMk id="11" creationId="{09D92656-2689-4BF7-9D1E-9B8238E217C1}"/>
          </ac:spMkLst>
        </pc:spChg>
        <pc:spChg chg="add del">
          <ac:chgData name="sanu miah" userId="d45d64c83bb8668f" providerId="Windows Live" clId="Web-{8A989915-9D63-43E4-B681-2ED983E34D30}" dt="2018-11-22T13:45:32.181" v="273"/>
          <ac:spMkLst>
            <pc:docMk/>
            <pc:sldMk cId="414736352" sldId="258"/>
            <ac:spMk id="14" creationId="{F56F5174-31D9-4DBB-AAB7-A1FD7BDB1352}"/>
          </ac:spMkLst>
        </pc:spChg>
        <pc:spChg chg="add del">
          <ac:chgData name="sanu miah" userId="d45d64c83bb8668f" providerId="Windows Live" clId="Web-{8A989915-9D63-43E4-B681-2ED983E34D30}" dt="2018-11-22T13:45:39.775" v="275"/>
          <ac:spMkLst>
            <pc:docMk/>
            <pc:sldMk cId="414736352" sldId="258"/>
            <ac:spMk id="15" creationId="{634416B5-519C-4C47-99B8-4A368E6FCDF8}"/>
          </ac:spMkLst>
        </pc:spChg>
        <pc:spChg chg="add del">
          <ac:chgData name="sanu miah" userId="d45d64c83bb8668f" providerId="Windows Live" clId="Web-{8A989915-9D63-43E4-B681-2ED983E34D30}" dt="2018-11-22T13:45:50.275" v="277"/>
          <ac:spMkLst>
            <pc:docMk/>
            <pc:sldMk cId="414736352" sldId="258"/>
            <ac:spMk id="17" creationId="{AFA67CD3-AB4E-4A7A-BEB8-53C445D8C44E}"/>
          </ac:spMkLst>
        </pc:spChg>
        <pc:spChg chg="add del">
          <ac:chgData name="sanu miah" userId="d45d64c83bb8668f" providerId="Windows Live" clId="Web-{8A989915-9D63-43E4-B681-2ED983E34D30}" dt="2018-11-22T13:45:32.181" v="273"/>
          <ac:spMkLst>
            <pc:docMk/>
            <pc:sldMk cId="414736352" sldId="258"/>
            <ac:spMk id="18" creationId="{F9A95BEE-6BB1-4A28-A8E6-A34B2E42EF87}"/>
          </ac:spMkLst>
        </pc:spChg>
        <pc:spChg chg="add del">
          <ac:chgData name="sanu miah" userId="d45d64c83bb8668f" providerId="Windows Live" clId="Web-{8A989915-9D63-43E4-B681-2ED983E34D30}" dt="2018-11-22T13:45:50.275" v="277"/>
          <ac:spMkLst>
            <pc:docMk/>
            <pc:sldMk cId="414736352" sldId="258"/>
            <ac:spMk id="20" creationId="{339C8D78-A644-462F-B674-F440635E5353}"/>
          </ac:spMkLst>
        </pc:spChg>
        <pc:spChg chg="add del">
          <ac:chgData name="sanu miah" userId="d45d64c83bb8668f" providerId="Windows Live" clId="Web-{8A989915-9D63-43E4-B681-2ED983E34D30}" dt="2018-11-22T13:45:50.275" v="277"/>
          <ac:spMkLst>
            <pc:docMk/>
            <pc:sldMk cId="414736352" sldId="258"/>
            <ac:spMk id="22" creationId="{4BF37FBB-324D-405C-B7B3-6B575A56A510}"/>
          </ac:spMkLst>
        </pc:spChg>
        <pc:spChg chg="add del">
          <ac:chgData name="sanu miah" userId="d45d64c83bb8668f" providerId="Windows Live" clId="Web-{8A989915-9D63-43E4-B681-2ED983E34D30}" dt="2018-11-22T13:46:03.477" v="279"/>
          <ac:spMkLst>
            <pc:docMk/>
            <pc:sldMk cId="414736352" sldId="258"/>
            <ac:spMk id="23" creationId="{F56F5174-31D9-4DBB-AAB7-A1FD7BDB1352}"/>
          </ac:spMkLst>
        </pc:spChg>
        <pc:spChg chg="add del">
          <ac:chgData name="sanu miah" userId="d45d64c83bb8668f" providerId="Windows Live" clId="Web-{8A989915-9D63-43E4-B681-2ED983E34D30}" dt="2018-11-22T13:46:03.477" v="279"/>
          <ac:spMkLst>
            <pc:docMk/>
            <pc:sldMk cId="414736352" sldId="258"/>
            <ac:spMk id="25" creationId="{F9A95BEE-6BB1-4A28-A8E6-A34B2E42EF87}"/>
          </ac:spMkLst>
        </pc:spChg>
        <pc:spChg chg="add del mod">
          <ac:chgData name="sanu miah" userId="d45d64c83bb8668f" providerId="Windows Live" clId="Web-{8A989915-9D63-43E4-B681-2ED983E34D30}" dt="2018-11-22T13:48:48.616" v="303" actId="20577"/>
          <ac:spMkLst>
            <pc:docMk/>
            <pc:sldMk cId="414736352" sldId="258"/>
            <ac:spMk id="27" creationId="{09D92656-2689-4BF7-9D1E-9B8238E217C1}"/>
          </ac:spMkLst>
        </pc:spChg>
        <pc:spChg chg="add del mod">
          <ac:chgData name="sanu miah" userId="d45d64c83bb8668f" providerId="Windows Live" clId="Web-{8A989915-9D63-43E4-B681-2ED983E34D30}" dt="2018-11-22T13:47:13.789" v="285"/>
          <ac:spMkLst>
            <pc:docMk/>
            <pc:sldMk cId="414736352" sldId="258"/>
            <ac:spMk id="29" creationId="{B6578A71-FDA4-40B6-ABB8-CC272278956E}"/>
          </ac:spMkLst>
        </pc:spChg>
        <pc:spChg chg="add">
          <ac:chgData name="sanu miah" userId="d45d64c83bb8668f" providerId="Windows Live" clId="Web-{8A989915-9D63-43E4-B681-2ED983E34D30}" dt="2018-11-22T13:48:01.538" v="294"/>
          <ac:spMkLst>
            <pc:docMk/>
            <pc:sldMk cId="414736352" sldId="258"/>
            <ac:spMk id="31" creationId="{569C1A01-6FB5-43CE-ADCC-936728ACAC0D}"/>
          </ac:spMkLst>
        </pc:spChg>
        <pc:spChg chg="add">
          <ac:chgData name="sanu miah" userId="d45d64c83bb8668f" providerId="Windows Live" clId="Web-{8A989915-9D63-43E4-B681-2ED983E34D30}" dt="2018-11-22T13:46:03.477" v="279"/>
          <ac:spMkLst>
            <pc:docMk/>
            <pc:sldMk cId="414736352" sldId="258"/>
            <ac:spMk id="32" creationId="{AFA67CD3-AB4E-4A7A-BEB8-53C445D8C44E}"/>
          </ac:spMkLst>
        </pc:spChg>
        <pc:spChg chg="add">
          <ac:chgData name="sanu miah" userId="d45d64c83bb8668f" providerId="Windows Live" clId="Web-{8A989915-9D63-43E4-B681-2ED983E34D30}" dt="2018-11-22T13:46:03.477" v="279"/>
          <ac:spMkLst>
            <pc:docMk/>
            <pc:sldMk cId="414736352" sldId="258"/>
            <ac:spMk id="36" creationId="{339C8D78-A644-462F-B674-F440635E5353}"/>
          </ac:spMkLst>
        </pc:spChg>
        <pc:picChg chg="add del mod ord">
          <ac:chgData name="sanu miah" userId="d45d64c83bb8668f" providerId="Windows Live" clId="Web-{8A989915-9D63-43E4-B681-2ED983E34D30}" dt="2018-11-22T13:47:17.398" v="286"/>
          <ac:picMkLst>
            <pc:docMk/>
            <pc:sldMk cId="414736352" sldId="258"/>
            <ac:picMk id="4" creationId="{3F8AF53E-03BB-487D-A655-82CC0D22443F}"/>
          </ac:picMkLst>
        </pc:picChg>
        <pc:picChg chg="add del">
          <ac:chgData name="sanu miah" userId="d45d64c83bb8668f" providerId="Windows Live" clId="Web-{8A989915-9D63-43E4-B681-2ED983E34D30}" dt="2018-11-22T13:45:50.462" v="278"/>
          <ac:picMkLst>
            <pc:docMk/>
            <pc:sldMk cId="414736352" sldId="258"/>
            <ac:picMk id="6" creationId="{3AA16612-ACD2-4A16-8F2B-4514FD6BF28F}"/>
          </ac:picMkLst>
        </pc:picChg>
        <pc:picChg chg="add del">
          <ac:chgData name="sanu miah" userId="d45d64c83bb8668f" providerId="Windows Live" clId="Web-{8A989915-9D63-43E4-B681-2ED983E34D30}" dt="2018-11-22T13:45:32.181" v="273"/>
          <ac:picMkLst>
            <pc:docMk/>
            <pc:sldMk cId="414736352" sldId="258"/>
            <ac:picMk id="9" creationId="{6DE9EB3B-6E1E-4F61-9C2E-E51E59D9FACB}"/>
          </ac:picMkLst>
        </pc:picChg>
        <pc:picChg chg="add del">
          <ac:chgData name="sanu miah" userId="d45d64c83bb8668f" providerId="Windows Live" clId="Web-{8A989915-9D63-43E4-B681-2ED983E34D30}" dt="2018-11-22T13:40:29.716" v="248"/>
          <ac:picMkLst>
            <pc:docMk/>
            <pc:sldMk cId="414736352" sldId="258"/>
            <ac:picMk id="10" creationId="{3AA16612-ACD2-4A16-8F2B-4514FD6BF28F}"/>
          </ac:picMkLst>
        </pc:picChg>
        <pc:picChg chg="add del">
          <ac:chgData name="sanu miah" userId="d45d64c83bb8668f" providerId="Windows Live" clId="Web-{8A989915-9D63-43E4-B681-2ED983E34D30}" dt="2018-11-22T13:45:39.775" v="275"/>
          <ac:picMkLst>
            <pc:docMk/>
            <pc:sldMk cId="414736352" sldId="258"/>
            <ac:picMk id="12" creationId="{6DE9EB3B-6E1E-4F61-9C2E-E51E59D9FACB}"/>
          </ac:picMkLst>
        </pc:picChg>
        <pc:picChg chg="add del">
          <ac:chgData name="sanu miah" userId="d45d64c83bb8668f" providerId="Windows Live" clId="Web-{8A989915-9D63-43E4-B681-2ED983E34D30}" dt="2018-11-22T13:45:39.775" v="275"/>
          <ac:picMkLst>
            <pc:docMk/>
            <pc:sldMk cId="414736352" sldId="258"/>
            <ac:picMk id="13" creationId="{19AE98B8-B73A-4724-B639-017087F9239F}"/>
          </ac:picMkLst>
        </pc:picChg>
        <pc:picChg chg="add del">
          <ac:chgData name="sanu miah" userId="d45d64c83bb8668f" providerId="Windows Live" clId="Web-{8A989915-9D63-43E4-B681-2ED983E34D30}" dt="2018-11-22T13:45:32.181" v="273"/>
          <ac:picMkLst>
            <pc:docMk/>
            <pc:sldMk cId="414736352" sldId="258"/>
            <ac:picMk id="16" creationId="{AE113210-7872-481A-ADE6-3A05CCAF5EB2}"/>
          </ac:picMkLst>
        </pc:picChg>
        <pc:picChg chg="add del">
          <ac:chgData name="sanu miah" userId="d45d64c83bb8668f" providerId="Windows Live" clId="Web-{8A989915-9D63-43E4-B681-2ED983E34D30}" dt="2018-11-22T13:45:50.275" v="277"/>
          <ac:picMkLst>
            <pc:docMk/>
            <pc:sldMk cId="414736352" sldId="258"/>
            <ac:picMk id="19" creationId="{07CF545F-9C2E-4446-97CD-AD92990C2B68}"/>
          </ac:picMkLst>
        </pc:picChg>
        <pc:picChg chg="add del">
          <ac:chgData name="sanu miah" userId="d45d64c83bb8668f" providerId="Windows Live" clId="Web-{8A989915-9D63-43E4-B681-2ED983E34D30}" dt="2018-11-22T13:45:50.275" v="277"/>
          <ac:picMkLst>
            <pc:docMk/>
            <pc:sldMk cId="414736352" sldId="258"/>
            <ac:picMk id="21" creationId="{6DE9EB3B-6E1E-4F61-9C2E-E51E59D9FACB}"/>
          </ac:picMkLst>
        </pc:picChg>
        <pc:picChg chg="add del">
          <ac:chgData name="sanu miah" userId="d45d64c83bb8668f" providerId="Windows Live" clId="Web-{8A989915-9D63-43E4-B681-2ED983E34D30}" dt="2018-11-22T13:46:03.477" v="279"/>
          <ac:picMkLst>
            <pc:docMk/>
            <pc:sldMk cId="414736352" sldId="258"/>
            <ac:picMk id="24" creationId="{AE113210-7872-481A-ADE6-3A05CCAF5EB2}"/>
          </ac:picMkLst>
        </pc:picChg>
        <pc:picChg chg="add mod ord">
          <ac:chgData name="sanu miah" userId="d45d64c83bb8668f" providerId="Windows Live" clId="Web-{8A989915-9D63-43E4-B681-2ED983E34D30}" dt="2018-11-22T13:48:01.538" v="294"/>
          <ac:picMkLst>
            <pc:docMk/>
            <pc:sldMk cId="414736352" sldId="258"/>
            <ac:picMk id="26" creationId="{6DE9EB3B-6E1E-4F61-9C2E-E51E59D9FACB}"/>
          </ac:picMkLst>
        </pc:picChg>
        <pc:picChg chg="add del mod ord replId">
          <ac:chgData name="sanu miah" userId="d45d64c83bb8668f" providerId="Windows Live" clId="Web-{8A989915-9D63-43E4-B681-2ED983E34D30}" dt="2018-11-22T13:45:50.462" v="278"/>
          <ac:picMkLst>
            <pc:docMk/>
            <pc:sldMk cId="414736352" sldId="258"/>
            <ac:picMk id="28" creationId="{6DE9EB3B-6E1E-4F61-9C2E-E51E59D9FACB}"/>
          </ac:picMkLst>
        </pc:picChg>
        <pc:picChg chg="add">
          <ac:chgData name="sanu miah" userId="d45d64c83bb8668f" providerId="Windows Live" clId="Web-{8A989915-9D63-43E4-B681-2ED983E34D30}" dt="2018-11-22T13:48:01.538" v="294"/>
          <ac:picMkLst>
            <pc:docMk/>
            <pc:sldMk cId="414736352" sldId="258"/>
            <ac:picMk id="30" creationId="{EE09A529-E47C-4634-BB98-0A9526C372B4}"/>
          </ac:picMkLst>
        </pc:picChg>
        <pc:picChg chg="add">
          <ac:chgData name="sanu miah" userId="d45d64c83bb8668f" providerId="Windows Live" clId="Web-{8A989915-9D63-43E4-B681-2ED983E34D30}" dt="2018-11-22T13:46:03.477" v="279"/>
          <ac:picMkLst>
            <pc:docMk/>
            <pc:sldMk cId="414736352" sldId="258"/>
            <ac:picMk id="34" creationId="{07CF545F-9C2E-4446-97CD-AD92990C2B68}"/>
          </ac:picMkLst>
        </pc:picChg>
      </pc:sldChg>
    </pc:docChg>
  </pc:docChgLst>
  <pc:docChgLst>
    <pc:chgData name="sanu miah" userId="d45d64c83bb8668f" providerId="Windows Live" clId="Web-{53400058-5C4E-4E73-8F78-1807B367BFCE}"/>
    <pc:docChg chg="addSld modSld">
      <pc:chgData name="sanu miah" userId="d45d64c83bb8668f" providerId="Windows Live" clId="Web-{53400058-5C4E-4E73-8F78-1807B367BFCE}" dt="2018-11-22T13:58:58.069" v="163" actId="20577"/>
      <pc:docMkLst>
        <pc:docMk/>
      </pc:docMkLst>
      <pc:sldChg chg="addSp delDesignElem">
        <pc:chgData name="sanu miah" userId="d45d64c83bb8668f" providerId="Windows Live" clId="Web-{53400058-5C4E-4E73-8F78-1807B367BFCE}" dt="2018-11-22T13:57:34.756" v="157"/>
        <pc:sldMkLst>
          <pc:docMk/>
          <pc:sldMk cId="2029002549" sldId="256"/>
        </pc:sldMkLst>
        <pc:spChg chg="add">
          <ac:chgData name="sanu miah" userId="d45d64c83bb8668f" providerId="Windows Live" clId="Web-{53400058-5C4E-4E73-8F78-1807B367BFCE}" dt="2018-11-22T13:49:59.703" v="13"/>
          <ac:spMkLst>
            <pc:docMk/>
            <pc:sldMk cId="2029002549" sldId="256"/>
            <ac:spMk id="7" creationId="{23962611-DFD5-4092-AAFD-559E3DFCE2C9}"/>
          </ac:spMkLst>
        </pc:spChg>
        <pc:spChg chg="add">
          <ac:chgData name="sanu miah" userId="d45d64c83bb8668f" providerId="Windows Live" clId="Web-{53400058-5C4E-4E73-8F78-1807B367BFCE}" dt="2018-11-22T13:57:34.756" v="157"/>
          <ac:spMkLst>
            <pc:docMk/>
            <pc:sldMk cId="2029002549" sldId="256"/>
            <ac:spMk id="11" creationId="{23962611-DFD5-4092-AAFD-559E3DFCE2C9}"/>
          </ac:spMkLst>
        </pc:spChg>
        <pc:picChg chg="add">
          <ac:chgData name="sanu miah" userId="d45d64c83bb8668f" providerId="Windows Live" clId="Web-{53400058-5C4E-4E73-8F78-1807B367BFCE}" dt="2018-11-22T13:49:59.703" v="13"/>
          <ac:picMkLst>
            <pc:docMk/>
            <pc:sldMk cId="2029002549" sldId="256"/>
            <ac:picMk id="9" creationId="{2270F1FA-0425-408F-9861-80BF5AFB276D}"/>
          </ac:picMkLst>
        </pc:picChg>
        <pc:picChg chg="add">
          <ac:chgData name="sanu miah" userId="d45d64c83bb8668f" providerId="Windows Live" clId="Web-{53400058-5C4E-4E73-8F78-1807B367BFCE}" dt="2018-11-22T13:57:34.756" v="157"/>
          <ac:picMkLst>
            <pc:docMk/>
            <pc:sldMk cId="2029002549" sldId="256"/>
            <ac:picMk id="12" creationId="{2270F1FA-0425-408F-9861-80BF5AFB276D}"/>
          </ac:picMkLst>
        </pc:picChg>
      </pc:sldChg>
      <pc:sldChg chg="addSp modSp delDesignElem">
        <pc:chgData name="sanu miah" userId="d45d64c83bb8668f" providerId="Windows Live" clId="Web-{53400058-5C4E-4E73-8F78-1807B367BFCE}" dt="2018-11-22T13:58:24.772" v="158"/>
        <pc:sldMkLst>
          <pc:docMk/>
          <pc:sldMk cId="2567500891" sldId="257"/>
        </pc:sldMkLst>
        <pc:spChg chg="mod">
          <ac:chgData name="sanu miah" userId="d45d64c83bb8668f" providerId="Windows Live" clId="Web-{53400058-5C4E-4E73-8F78-1807B367BFCE}" dt="2018-11-22T13:52:44.564" v="88" actId="20577"/>
          <ac:spMkLst>
            <pc:docMk/>
            <pc:sldMk cId="2567500891" sldId="257"/>
            <ac:spMk id="2" creationId="{E4D6E7B0-8525-44B1-9E87-7275EBA31C74}"/>
          </ac:spMkLst>
        </pc:spChg>
        <pc:spChg chg="mod ord">
          <ac:chgData name="sanu miah" userId="d45d64c83bb8668f" providerId="Windows Live" clId="Web-{53400058-5C4E-4E73-8F78-1807B367BFCE}" dt="2018-11-22T13:58:24.772" v="158"/>
          <ac:spMkLst>
            <pc:docMk/>
            <pc:sldMk cId="2567500891" sldId="257"/>
            <ac:spMk id="3" creationId="{4917AB82-2D1F-4E2F-A26C-D9B18BCA800D}"/>
          </ac:spMkLst>
        </pc:spChg>
        <pc:spChg chg="add">
          <ac:chgData name="sanu miah" userId="d45d64c83bb8668f" providerId="Windows Live" clId="Web-{53400058-5C4E-4E73-8F78-1807B367BFCE}" dt="2018-11-22T13:50:04.672" v="14"/>
          <ac:spMkLst>
            <pc:docMk/>
            <pc:sldMk cId="2567500891" sldId="257"/>
            <ac:spMk id="6" creationId="{F56F5174-31D9-4DBB-AAB7-A1FD7BDB1352}"/>
          </ac:spMkLst>
        </pc:spChg>
        <pc:spChg chg="add">
          <ac:chgData name="sanu miah" userId="d45d64c83bb8668f" providerId="Windows Live" clId="Web-{53400058-5C4E-4E73-8F78-1807B367BFCE}" dt="2018-11-22T13:50:04.672" v="14"/>
          <ac:spMkLst>
            <pc:docMk/>
            <pc:sldMk cId="2567500891" sldId="257"/>
            <ac:spMk id="14" creationId="{F9A95BEE-6BB1-4A28-A8E6-A34B2E42EF87}"/>
          </ac:spMkLst>
        </pc:spChg>
        <pc:spChg chg="add">
          <ac:chgData name="sanu miah" userId="d45d64c83bb8668f" providerId="Windows Live" clId="Web-{53400058-5C4E-4E73-8F78-1807B367BFCE}" dt="2018-11-22T13:58:24.772" v="158"/>
          <ac:spMkLst>
            <pc:docMk/>
            <pc:sldMk cId="2567500891" sldId="257"/>
            <ac:spMk id="15" creationId="{F56F5174-31D9-4DBB-AAB7-A1FD7BDB1352}"/>
          </ac:spMkLst>
        </pc:spChg>
        <pc:spChg chg="add">
          <ac:chgData name="sanu miah" userId="d45d64c83bb8668f" providerId="Windows Live" clId="Web-{53400058-5C4E-4E73-8F78-1807B367BFCE}" dt="2018-11-22T13:58:24.772" v="158"/>
          <ac:spMkLst>
            <pc:docMk/>
            <pc:sldMk cId="2567500891" sldId="257"/>
            <ac:spMk id="18" creationId="{F9A95BEE-6BB1-4A28-A8E6-A34B2E42EF87}"/>
          </ac:spMkLst>
        </pc:spChg>
        <pc:picChg chg="add">
          <ac:chgData name="sanu miah" userId="d45d64c83bb8668f" providerId="Windows Live" clId="Web-{53400058-5C4E-4E73-8F78-1807B367BFCE}" dt="2018-11-22T13:50:04.672" v="14"/>
          <ac:picMkLst>
            <pc:docMk/>
            <pc:sldMk cId="2567500891" sldId="257"/>
            <ac:picMk id="7" creationId="{AE113210-7872-481A-ADE6-3A05CCAF5EB2}"/>
          </ac:picMkLst>
        </pc:picChg>
        <pc:picChg chg="add">
          <ac:chgData name="sanu miah" userId="d45d64c83bb8668f" providerId="Windows Live" clId="Web-{53400058-5C4E-4E73-8F78-1807B367BFCE}" dt="2018-11-22T13:58:24.772" v="158"/>
          <ac:picMkLst>
            <pc:docMk/>
            <pc:sldMk cId="2567500891" sldId="257"/>
            <ac:picMk id="16" creationId="{AE113210-7872-481A-ADE6-3A05CCAF5EB2}"/>
          </ac:picMkLst>
        </pc:picChg>
      </pc:sldChg>
      <pc:sldChg chg="modSp delDesignElem">
        <pc:chgData name="sanu miah" userId="d45d64c83bb8668f" providerId="Windows Live" clId="Web-{53400058-5C4E-4E73-8F78-1807B367BFCE}" dt="2018-11-22T13:58:56.757" v="161" actId="20577"/>
        <pc:sldMkLst>
          <pc:docMk/>
          <pc:sldMk cId="414736352" sldId="258"/>
        </pc:sldMkLst>
        <pc:spChg chg="mod">
          <ac:chgData name="sanu miah" userId="d45d64c83bb8668f" providerId="Windows Live" clId="Web-{53400058-5C4E-4E73-8F78-1807B367BFCE}" dt="2018-11-22T13:58:56.757" v="161" actId="20577"/>
          <ac:spMkLst>
            <pc:docMk/>
            <pc:sldMk cId="414736352" sldId="258"/>
            <ac:spMk id="27" creationId="{09D92656-2689-4BF7-9D1E-9B8238E217C1}"/>
          </ac:spMkLst>
        </pc:spChg>
      </pc:sldChg>
      <pc:sldChg chg="addSp modSp new mod setBg">
        <pc:chgData name="sanu miah" userId="d45d64c83bb8668f" providerId="Windows Live" clId="Web-{53400058-5C4E-4E73-8F78-1807B367BFCE}" dt="2018-11-22T13:56:41.099" v="156"/>
        <pc:sldMkLst>
          <pc:docMk/>
          <pc:sldMk cId="3265909834" sldId="259"/>
        </pc:sldMkLst>
        <pc:spChg chg="mod">
          <ac:chgData name="sanu miah" userId="d45d64c83bb8668f" providerId="Windows Live" clId="Web-{53400058-5C4E-4E73-8F78-1807B367BFCE}" dt="2018-11-22T13:56:41.099" v="156"/>
          <ac:spMkLst>
            <pc:docMk/>
            <pc:sldMk cId="3265909834" sldId="259"/>
            <ac:spMk id="2" creationId="{C8BA93D2-DFF0-48CB-8AA7-3CC47BE0BEF7}"/>
          </ac:spMkLst>
        </pc:spChg>
        <pc:spChg chg="mod">
          <ac:chgData name="sanu miah" userId="d45d64c83bb8668f" providerId="Windows Live" clId="Web-{53400058-5C4E-4E73-8F78-1807B367BFCE}" dt="2018-11-22T13:56:41.099" v="156"/>
          <ac:spMkLst>
            <pc:docMk/>
            <pc:sldMk cId="3265909834" sldId="259"/>
            <ac:spMk id="3" creationId="{7A0CD418-EB09-4760-90A5-3628F3DE8AE7}"/>
          </ac:spMkLst>
        </pc:spChg>
        <pc:spChg chg="add">
          <ac:chgData name="sanu miah" userId="d45d64c83bb8668f" providerId="Windows Live" clId="Web-{53400058-5C4E-4E73-8F78-1807B367BFCE}" dt="2018-11-22T13:56:41.099" v="156"/>
          <ac:spMkLst>
            <pc:docMk/>
            <pc:sldMk cId="3265909834" sldId="259"/>
            <ac:spMk id="9" creationId="{867D4867-5BA7-4462-B2F6-A23F4A622AA7}"/>
          </ac:spMkLst>
        </pc:spChg>
        <pc:picChg chg="add mod">
          <ac:chgData name="sanu miah" userId="d45d64c83bb8668f" providerId="Windows Live" clId="Web-{53400058-5C4E-4E73-8F78-1807B367BFCE}" dt="2018-11-22T13:56:41.099" v="156"/>
          <ac:picMkLst>
            <pc:docMk/>
            <pc:sldMk cId="3265909834" sldId="259"/>
            <ac:picMk id="4" creationId="{FEFD3097-725E-4D69-A5D2-765906147B2C}"/>
          </ac:picMkLst>
        </pc:picChg>
      </pc:sldChg>
    </pc:docChg>
  </pc:docChgLst>
  <pc:docChgLst>
    <pc:chgData name="sanu miah" userId="d45d64c83bb8668f" providerId="Windows Live" clId="Web-{78DC7EB4-2B89-410C-A0F5-24A047AFF525}"/>
    <pc:docChg chg="addSld modSld">
      <pc:chgData name="sanu miah" userId="d45d64c83bb8668f" providerId="Windows Live" clId="Web-{78DC7EB4-2B89-410C-A0F5-24A047AFF525}" dt="2018-11-27T19:03:56.750" v="607" actId="20577"/>
      <pc:docMkLst>
        <pc:docMk/>
      </pc:docMkLst>
      <pc:sldChg chg="addSp modSp delDesignElem">
        <pc:chgData name="sanu miah" userId="d45d64c83bb8668f" providerId="Windows Live" clId="Web-{78DC7EB4-2B89-410C-A0F5-24A047AFF525}" dt="2018-11-27T19:03:53.438" v="605" actId="20577"/>
        <pc:sldMkLst>
          <pc:docMk/>
          <pc:sldMk cId="2029002549" sldId="256"/>
        </pc:sldMkLst>
        <pc:spChg chg="mod">
          <ac:chgData name="sanu miah" userId="d45d64c83bb8668f" providerId="Windows Live" clId="Web-{78DC7EB4-2B89-410C-A0F5-24A047AFF525}" dt="2018-11-27T19:03:53.438" v="605" actId="20577"/>
          <ac:spMkLst>
            <pc:docMk/>
            <pc:sldMk cId="2029002549" sldId="256"/>
            <ac:spMk id="3" creationId="{00000000-0000-0000-0000-000000000000}"/>
          </ac:spMkLst>
        </pc:spChg>
        <pc:spChg chg="add">
          <ac:chgData name="sanu miah" userId="d45d64c83bb8668f" providerId="Windows Live" clId="Web-{78DC7EB4-2B89-410C-A0F5-24A047AFF525}" dt="2018-11-27T18:44:19.275" v="52"/>
          <ac:spMkLst>
            <pc:docMk/>
            <pc:sldMk cId="2029002549" sldId="256"/>
            <ac:spMk id="13" creationId="{23962611-DFD5-4092-AAFD-559E3DFCE2C9}"/>
          </ac:spMkLst>
        </pc:spChg>
        <pc:picChg chg="add">
          <ac:chgData name="sanu miah" userId="d45d64c83bb8668f" providerId="Windows Live" clId="Web-{78DC7EB4-2B89-410C-A0F5-24A047AFF525}" dt="2018-11-27T18:44:19.275" v="52"/>
          <ac:picMkLst>
            <pc:docMk/>
            <pc:sldMk cId="2029002549" sldId="256"/>
            <ac:picMk id="14" creationId="{2270F1FA-0425-408F-9861-80BF5AFB276D}"/>
          </ac:picMkLst>
        </pc:picChg>
      </pc:sldChg>
      <pc:sldChg chg="addSp modSp delDesignElem">
        <pc:chgData name="sanu miah" userId="d45d64c83bb8668f" providerId="Windows Live" clId="Web-{78DC7EB4-2B89-410C-A0F5-24A047AFF525}" dt="2018-11-27T19:03:16.389" v="589" actId="20577"/>
        <pc:sldMkLst>
          <pc:docMk/>
          <pc:sldMk cId="2567500891" sldId="257"/>
        </pc:sldMkLst>
        <pc:spChg chg="add mod">
          <ac:chgData name="sanu miah" userId="d45d64c83bb8668f" providerId="Windows Live" clId="Web-{78DC7EB4-2B89-410C-A0F5-24A047AFF525}" dt="2018-11-27T19:03:16.389" v="589" actId="20577"/>
          <ac:spMkLst>
            <pc:docMk/>
            <pc:sldMk cId="2567500891" sldId="257"/>
            <ac:spMk id="5" creationId="{08FA4EED-E0C6-4DB9-9C91-4DA7EC4F694A}"/>
          </ac:spMkLst>
        </pc:spChg>
      </pc:sldChg>
      <pc:sldChg chg="addSp modSp">
        <pc:chgData name="sanu miah" userId="d45d64c83bb8668f" providerId="Windows Live" clId="Web-{78DC7EB4-2B89-410C-A0F5-24A047AFF525}" dt="2018-11-27T19:02:44.497" v="584" actId="20577"/>
        <pc:sldMkLst>
          <pc:docMk/>
          <pc:sldMk cId="414736352" sldId="258"/>
        </pc:sldMkLst>
        <pc:spChg chg="add mod">
          <ac:chgData name="sanu miah" userId="d45d64c83bb8668f" providerId="Windows Live" clId="Web-{78DC7EB4-2B89-410C-A0F5-24A047AFF525}" dt="2018-11-27T19:02:44.497" v="584" actId="20577"/>
          <ac:spMkLst>
            <pc:docMk/>
            <pc:sldMk cId="414736352" sldId="258"/>
            <ac:spMk id="2" creationId="{5AD2BC79-51F6-4A54-88E1-9B85C5CD1EA3}"/>
          </ac:spMkLst>
        </pc:spChg>
      </pc:sldChg>
      <pc:sldChg chg="addSp delSp modSp delDesignElem">
        <pc:chgData name="sanu miah" userId="d45d64c83bb8668f" providerId="Windows Live" clId="Web-{78DC7EB4-2B89-410C-A0F5-24A047AFF525}" dt="2018-11-27T19:02:32.824" v="581" actId="20577"/>
        <pc:sldMkLst>
          <pc:docMk/>
          <pc:sldMk cId="3265909834" sldId="259"/>
        </pc:sldMkLst>
        <pc:spChg chg="mod">
          <ac:chgData name="sanu miah" userId="d45d64c83bb8668f" providerId="Windows Live" clId="Web-{78DC7EB4-2B89-410C-A0F5-24A047AFF525}" dt="2018-11-27T18:51:12.966" v="133" actId="20577"/>
          <ac:spMkLst>
            <pc:docMk/>
            <pc:sldMk cId="3265909834" sldId="259"/>
            <ac:spMk id="2" creationId="{C8BA93D2-DFF0-48CB-8AA7-3CC47BE0BEF7}"/>
          </ac:spMkLst>
        </pc:spChg>
        <pc:spChg chg="add mod">
          <ac:chgData name="sanu miah" userId="d45d64c83bb8668f" providerId="Windows Live" clId="Web-{78DC7EB4-2B89-410C-A0F5-24A047AFF525}" dt="2018-11-27T19:02:32.824" v="581" actId="20577"/>
          <ac:spMkLst>
            <pc:docMk/>
            <pc:sldMk cId="3265909834" sldId="259"/>
            <ac:spMk id="7" creationId="{3D1FB0E0-6960-4C05-A9C2-E6F25494E652}"/>
          </ac:spMkLst>
        </pc:spChg>
        <pc:picChg chg="del">
          <ac:chgData name="sanu miah" userId="d45d64c83bb8668f" providerId="Windows Live" clId="Web-{78DC7EB4-2B89-410C-A0F5-24A047AFF525}" dt="2018-11-27T18:51:46.764" v="137"/>
          <ac:picMkLst>
            <pc:docMk/>
            <pc:sldMk cId="3265909834" sldId="259"/>
            <ac:picMk id="4" creationId="{FEFD3097-725E-4D69-A5D2-765906147B2C}"/>
          </ac:picMkLst>
        </pc:picChg>
        <pc:picChg chg="add mod">
          <ac:chgData name="sanu miah" userId="d45d64c83bb8668f" providerId="Windows Live" clId="Web-{78DC7EB4-2B89-410C-A0F5-24A047AFF525}" dt="2018-11-27T19:02:15.089" v="580" actId="14100"/>
          <ac:picMkLst>
            <pc:docMk/>
            <pc:sldMk cId="3265909834" sldId="259"/>
            <ac:picMk id="5" creationId="{58EA6EA9-4F92-4C4C-9F31-45FCBC39B5F5}"/>
          </ac:picMkLst>
        </pc:picChg>
      </pc:sldChg>
      <pc:sldChg chg="addSp modSp new mod setBg delDesignElem">
        <pc:chgData name="sanu miah" userId="d45d64c83bb8668f" providerId="Windows Live" clId="Web-{78DC7EB4-2B89-410C-A0F5-24A047AFF525}" dt="2018-11-27T18:57:14.858" v="511" actId="20577"/>
        <pc:sldMkLst>
          <pc:docMk/>
          <pc:sldMk cId="2504806084" sldId="260"/>
        </pc:sldMkLst>
        <pc:spChg chg="mod">
          <ac:chgData name="sanu miah" userId="d45d64c83bb8668f" providerId="Windows Live" clId="Web-{78DC7EB4-2B89-410C-A0F5-24A047AFF525}" dt="2018-11-27T18:46:18.671" v="131" actId="1076"/>
          <ac:spMkLst>
            <pc:docMk/>
            <pc:sldMk cId="2504806084" sldId="260"/>
            <ac:spMk id="2" creationId="{B5F48823-344D-4C6E-B9FF-2B5CC45A3BF1}"/>
          </ac:spMkLst>
        </pc:spChg>
        <pc:spChg chg="mod">
          <ac:chgData name="sanu miah" userId="d45d64c83bb8668f" providerId="Windows Live" clId="Web-{78DC7EB4-2B89-410C-A0F5-24A047AFF525}" dt="2018-11-27T18:57:14.858" v="511" actId="20577"/>
          <ac:spMkLst>
            <pc:docMk/>
            <pc:sldMk cId="2504806084" sldId="260"/>
            <ac:spMk id="3" creationId="{72DA73D5-40CB-4E08-8A56-6C7154FCA26E}"/>
          </ac:spMkLst>
        </pc:spChg>
        <pc:spChg chg="add">
          <ac:chgData name="sanu miah" userId="d45d64c83bb8668f" providerId="Windows Live" clId="Web-{78DC7EB4-2B89-410C-A0F5-24A047AFF525}" dt="2018-11-27T18:36:16.144" v="4"/>
          <ac:spMkLst>
            <pc:docMk/>
            <pc:sldMk cId="2504806084" sldId="260"/>
            <ac:spMk id="8" creationId="{8D70B121-56F4-4848-B38B-182089D909FA}"/>
          </ac:spMkLst>
        </pc:spChg>
        <pc:cxnChg chg="add">
          <ac:chgData name="sanu miah" userId="d45d64c83bb8668f" providerId="Windows Live" clId="Web-{78DC7EB4-2B89-410C-A0F5-24A047AFF525}" dt="2018-11-27T18:36:16.144" v="4"/>
          <ac:cxnSpMkLst>
            <pc:docMk/>
            <pc:sldMk cId="2504806084" sldId="260"/>
            <ac:cxnSpMk id="10" creationId="{2D72A2C9-F3CA-4216-8BAD-FA4C970C3C4E}"/>
          </ac:cxnSpMkLst>
        </pc:cxnChg>
      </pc:sldChg>
    </pc:docChg>
  </pc:docChgLst>
  <pc:docChgLst>
    <pc:chgData name="sanu miah" userId="d45d64c83bb8668f" providerId="Windows Live" clId="Web-{D9A5E618-E5D7-4139-ACC0-E852E2547827}"/>
    <pc:docChg chg="modSld">
      <pc:chgData name="sanu miah" userId="d45d64c83bb8668f" providerId="Windows Live" clId="Web-{D9A5E618-E5D7-4139-ACC0-E852E2547827}" dt="2018-11-27T19:13:54.059" v="4"/>
      <pc:docMkLst>
        <pc:docMk/>
      </pc:docMkLst>
      <pc:sldChg chg="modSp delDesignElem">
        <pc:chgData name="sanu miah" userId="d45d64c83bb8668f" providerId="Windows Live" clId="Web-{D9A5E618-E5D7-4139-ACC0-E852E2547827}" dt="2018-11-27T19:13:54.059" v="4"/>
        <pc:sldMkLst>
          <pc:docMk/>
          <pc:sldMk cId="2029002549" sldId="256"/>
        </pc:sldMkLst>
        <pc:spChg chg="mod">
          <ac:chgData name="sanu miah" userId="d45d64c83bb8668f" providerId="Windows Live" clId="Web-{D9A5E618-E5D7-4139-ACC0-E852E2547827}" dt="2018-11-27T19:13:22.198" v="3" actId="1076"/>
          <ac:spMkLst>
            <pc:docMk/>
            <pc:sldMk cId="2029002549" sldId="256"/>
            <ac:spMk id="2" creationId="{00000000-0000-0000-0000-000000000000}"/>
          </ac:spMkLst>
        </pc:spChg>
      </pc:sldChg>
    </pc:docChg>
  </pc:docChgLst>
  <pc:docChgLst>
    <pc:chgData name="sanu miah" userId="d45d64c83bb8668f" providerId="Windows Live" clId="Web-{F2DE06F0-A1F1-406F-9890-08C8CD3C512B}"/>
    <pc:docChg chg="modSld">
      <pc:chgData name="sanu miah" userId="d45d64c83bb8668f" providerId="Windows Live" clId="Web-{F2DE06F0-A1F1-406F-9890-08C8CD3C512B}" dt="2018-11-27T21:59:33.768" v="39"/>
      <pc:docMkLst>
        <pc:docMk/>
      </pc:docMkLst>
      <pc:sldChg chg="addSp modSp delDesignElem modNotes">
        <pc:chgData name="sanu miah" userId="d45d64c83bb8668f" providerId="Windows Live" clId="Web-{F2DE06F0-A1F1-406F-9890-08C8CD3C512B}" dt="2018-11-27T21:55:41.776" v="15"/>
        <pc:sldMkLst>
          <pc:docMk/>
          <pc:sldMk cId="2029002549" sldId="256"/>
        </pc:sldMkLst>
        <pc:spChg chg="mod">
          <ac:chgData name="sanu miah" userId="d45d64c83bb8668f" providerId="Windows Live" clId="Web-{F2DE06F0-A1F1-406F-9890-08C8CD3C512B}" dt="2018-11-27T20:31:17.742" v="0"/>
          <ac:spMkLst>
            <pc:docMk/>
            <pc:sldMk cId="2029002549" sldId="256"/>
            <ac:spMk id="3" creationId="{00000000-0000-0000-0000-000000000000}"/>
          </ac:spMkLst>
        </pc:spChg>
        <pc:spChg chg="add">
          <ac:chgData name="sanu miah" userId="d45d64c83bb8668f" providerId="Windows Live" clId="Web-{F2DE06F0-A1F1-406F-9890-08C8CD3C512B}" dt="2018-11-27T20:31:17.742" v="0"/>
          <ac:spMkLst>
            <pc:docMk/>
            <pc:sldMk cId="2029002549" sldId="256"/>
            <ac:spMk id="15" creationId="{23962611-DFD5-4092-AAFD-559E3DFCE2C9}"/>
          </ac:spMkLst>
        </pc:spChg>
        <pc:spChg chg="add">
          <ac:chgData name="sanu miah" userId="d45d64c83bb8668f" providerId="Windows Live" clId="Web-{F2DE06F0-A1F1-406F-9890-08C8CD3C512B}" dt="2018-11-27T20:32:10.821" v="2"/>
          <ac:spMkLst>
            <pc:docMk/>
            <pc:sldMk cId="2029002549" sldId="256"/>
            <ac:spMk id="17" creationId="{23962611-DFD5-4092-AAFD-559E3DFCE2C9}"/>
          </ac:spMkLst>
        </pc:spChg>
        <pc:spChg chg="add">
          <ac:chgData name="sanu miah" userId="d45d64c83bb8668f" providerId="Windows Live" clId="Web-{F2DE06F0-A1F1-406F-9890-08C8CD3C512B}" dt="2018-11-27T20:34:14.324" v="13"/>
          <ac:spMkLst>
            <pc:docMk/>
            <pc:sldMk cId="2029002549" sldId="256"/>
            <ac:spMk id="19" creationId="{23962611-DFD5-4092-AAFD-559E3DFCE2C9}"/>
          </ac:spMkLst>
        </pc:spChg>
        <pc:picChg chg="add">
          <ac:chgData name="sanu miah" userId="d45d64c83bb8668f" providerId="Windows Live" clId="Web-{F2DE06F0-A1F1-406F-9890-08C8CD3C512B}" dt="2018-11-27T20:31:17.742" v="0"/>
          <ac:picMkLst>
            <pc:docMk/>
            <pc:sldMk cId="2029002549" sldId="256"/>
            <ac:picMk id="16" creationId="{2270F1FA-0425-408F-9861-80BF5AFB276D}"/>
          </ac:picMkLst>
        </pc:picChg>
        <pc:picChg chg="add">
          <ac:chgData name="sanu miah" userId="d45d64c83bb8668f" providerId="Windows Live" clId="Web-{F2DE06F0-A1F1-406F-9890-08C8CD3C512B}" dt="2018-11-27T20:32:10.821" v="2"/>
          <ac:picMkLst>
            <pc:docMk/>
            <pc:sldMk cId="2029002549" sldId="256"/>
            <ac:picMk id="18" creationId="{2270F1FA-0425-408F-9861-80BF5AFB276D}"/>
          </ac:picMkLst>
        </pc:picChg>
        <pc:picChg chg="add">
          <ac:chgData name="sanu miah" userId="d45d64c83bb8668f" providerId="Windows Live" clId="Web-{F2DE06F0-A1F1-406F-9890-08C8CD3C512B}" dt="2018-11-27T20:34:14.324" v="13"/>
          <ac:picMkLst>
            <pc:docMk/>
            <pc:sldMk cId="2029002549" sldId="256"/>
            <ac:picMk id="20" creationId="{2270F1FA-0425-408F-9861-80BF5AFB276D}"/>
          </ac:picMkLst>
        </pc:picChg>
      </pc:sldChg>
      <pc:sldChg chg="modNotes">
        <pc:chgData name="sanu miah" userId="d45d64c83bb8668f" providerId="Windows Live" clId="Web-{F2DE06F0-A1F1-406F-9890-08C8CD3C512B}" dt="2018-11-27T21:56:06.152" v="17"/>
        <pc:sldMkLst>
          <pc:docMk/>
          <pc:sldMk cId="2567500891" sldId="257"/>
        </pc:sldMkLst>
      </pc:sldChg>
      <pc:sldChg chg="modNotes">
        <pc:chgData name="sanu miah" userId="d45d64c83bb8668f" providerId="Windows Live" clId="Web-{F2DE06F0-A1F1-406F-9890-08C8CD3C512B}" dt="2018-11-27T21:57:15.498" v="23"/>
        <pc:sldMkLst>
          <pc:docMk/>
          <pc:sldMk cId="414736352" sldId="258"/>
        </pc:sldMkLst>
      </pc:sldChg>
      <pc:sldChg chg="addSp delSp modSp modNotes">
        <pc:chgData name="sanu miah" userId="d45d64c83bb8668f" providerId="Windows Live" clId="Web-{F2DE06F0-A1F1-406F-9890-08C8CD3C512B}" dt="2018-11-27T21:57:05.185" v="21"/>
        <pc:sldMkLst>
          <pc:docMk/>
          <pc:sldMk cId="3265909834" sldId="259"/>
        </pc:sldMkLst>
        <pc:spChg chg="mod">
          <ac:chgData name="sanu miah" userId="d45d64c83bb8668f" providerId="Windows Live" clId="Web-{F2DE06F0-A1F1-406F-9890-08C8CD3C512B}" dt="2018-11-27T20:32:46.166" v="4"/>
          <ac:spMkLst>
            <pc:docMk/>
            <pc:sldMk cId="3265909834" sldId="259"/>
            <ac:spMk id="3" creationId="{7A0CD418-EB09-4760-90A5-3628F3DE8AE7}"/>
          </ac:spMkLst>
        </pc:spChg>
        <pc:spChg chg="add del">
          <ac:chgData name="sanu miah" userId="d45d64c83bb8668f" providerId="Windows Live" clId="Web-{F2DE06F0-A1F1-406F-9890-08C8CD3C512B}" dt="2018-11-27T20:32:49.854" v="6"/>
          <ac:spMkLst>
            <pc:docMk/>
            <pc:sldMk cId="3265909834" sldId="259"/>
            <ac:spMk id="4" creationId="{3D3E45F1-4B5B-43F1-A2C2-614EBA9749C9}"/>
          </ac:spMkLst>
        </pc:spChg>
        <pc:spChg chg="add del">
          <ac:chgData name="sanu miah" userId="d45d64c83bb8668f" providerId="Windows Live" clId="Web-{F2DE06F0-A1F1-406F-9890-08C8CD3C512B}" dt="2018-11-27T20:33:00.494" v="8"/>
          <ac:spMkLst>
            <pc:docMk/>
            <pc:sldMk cId="3265909834" sldId="259"/>
            <ac:spMk id="8" creationId="{98C10B44-C0A5-4AFF-AB58-24EBC759FF9D}"/>
          </ac:spMkLst>
        </pc:spChg>
      </pc:sldChg>
      <pc:sldChg chg="addSp modSp modNotes">
        <pc:chgData name="sanu miah" userId="d45d64c83bb8668f" providerId="Windows Live" clId="Web-{F2DE06F0-A1F1-406F-9890-08C8CD3C512B}" dt="2018-11-27T21:59:33.768" v="39"/>
        <pc:sldMkLst>
          <pc:docMk/>
          <pc:sldMk cId="2504806084" sldId="260"/>
        </pc:sldMkLst>
        <pc:spChg chg="mod">
          <ac:chgData name="sanu miah" userId="d45d64c83bb8668f" providerId="Windows Live" clId="Web-{F2DE06F0-A1F1-406F-9890-08C8CD3C512B}" dt="2018-11-27T20:33:38.308" v="11" actId="14100"/>
          <ac:spMkLst>
            <pc:docMk/>
            <pc:sldMk cId="2504806084" sldId="260"/>
            <ac:spMk id="3" creationId="{72DA73D5-40CB-4E08-8A56-6C7154FCA26E}"/>
          </ac:spMkLst>
        </pc:spChg>
        <pc:spChg chg="add mod">
          <ac:chgData name="sanu miah" userId="d45d64c83bb8668f" providerId="Windows Live" clId="Web-{F2DE06F0-A1F1-406F-9890-08C8CD3C512B}" dt="2018-11-27T20:33:46.386" v="12" actId="1076"/>
          <ac:spMkLst>
            <pc:docMk/>
            <pc:sldMk cId="2504806084" sldId="260"/>
            <ac:spMk id="5" creationId="{F59487FC-824F-43D1-B1D5-193ED1183F4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A17B5E-1B5F-4E93-B9B3-9332FB168E1D}" type="datetimeFigureOut">
              <a:rPr lang="en-GB"/>
              <a:t>27/11/2018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7C701D-24BD-4EA5-897E-D47A5D0EC234}" type="slidenum">
              <a:rPr lang="en-GB"/>
              <a:t>‹#›</a:t>
            </a:fld>
            <a:endParaRPr lang="en-US"/>
          </a:p>
        </p:txBody>
      </p:sp>
    </p:spTree>
    <p:extLst>
      <p:ext uri="{BB962C8B-B14F-4D97-AF65-F5344CB8AC3E}">
        <p14:creationId xmlns:p14="http://schemas.microsoft.com/office/powerpoint/2010/main" val="2114967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tatista.com/statistics/273736/advertising-expenditure-in-the-worlds-largest-ad-markets/"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www.statista.com/statistics/262754/advertising-revenue-in-the-uk/"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anz.com/australia/support/"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www" TargetMode="External"/><Relationship Id="rId4" Type="http://schemas.openxmlformats.org/officeDocument/2006/relationships/hyperlink" Target="https://www.statista.com/topics/1747/advertising-in-the-united-kingd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assignment of a group presentation I have chosen to manage the</a:t>
            </a:r>
          </a:p>
          <a:p>
            <a:r>
              <a:rPr lang="en-US"/>
              <a:t> “The different means of advertising for recruitment”</a:t>
            </a:r>
          </a:p>
          <a:p>
            <a:r>
              <a:rPr lang="en-US" dirty="0"/>
              <a:t> </a:t>
            </a:r>
            <a:endParaRPr lang="en-US" dirty="0">
              <a:cs typeface="Calibri"/>
            </a:endParaRPr>
          </a:p>
          <a:p>
            <a:r>
              <a:rPr lang="en-US"/>
              <a:t>There is a certain process in recruitment in today's highly competitive environment of locating the dynamic candidate to an existing or a creation of a new position.</a:t>
            </a:r>
          </a:p>
          <a:p>
            <a:r>
              <a:rPr lang="en-US"/>
              <a:t>The term recruitment is defined as “The process of finding and hiring the best qualified candidates from within or outside of an organisation for a job opening, in a timely and cost-effective manner” (Business Dictionary 2013).</a:t>
            </a:r>
          </a:p>
          <a:p>
            <a:r>
              <a:rPr lang="en-US"/>
              <a:t>Through the introduction of new technologies, the recruitment process is influenced by the internet which has helped the financial resources of many companies which are often strained therefore human resources often lean towards the online platforms for the recruiting advertisement's looking to fill vacancies in the shortest possible time and at a minimum cost.</a:t>
            </a:r>
          </a:p>
          <a:p>
            <a:endParaRPr lang="en-US" dirty="0">
              <a:cs typeface="Calibri"/>
            </a:endParaRPr>
          </a:p>
        </p:txBody>
      </p:sp>
      <p:sp>
        <p:nvSpPr>
          <p:cNvPr id="4" name="Slide Number Placeholder 3"/>
          <p:cNvSpPr>
            <a:spLocks noGrp="1"/>
          </p:cNvSpPr>
          <p:nvPr>
            <p:ph type="sldNum" sz="quarter" idx="5"/>
          </p:nvPr>
        </p:nvSpPr>
        <p:spPr/>
        <p:txBody>
          <a:bodyPr/>
          <a:lstStyle/>
          <a:p>
            <a:fld id="{C77C701D-24BD-4EA5-897E-D47A5D0EC234}" type="slidenum">
              <a:rPr lang="en-GB"/>
              <a:t>‹#›</a:t>
            </a:fld>
            <a:endParaRPr lang="en-US"/>
          </a:p>
        </p:txBody>
      </p:sp>
    </p:spTree>
    <p:extLst>
      <p:ext uri="{BB962C8B-B14F-4D97-AF65-F5344CB8AC3E}">
        <p14:creationId xmlns:p14="http://schemas.microsoft.com/office/powerpoint/2010/main" val="1803364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Recruitment is an essential part of part of human resource management because it “performs the essential function of drawing an important resource -human capital into the organization” (Barber,1998, p.84). I agree with  Breaugh &amp; Starke, who has quoted  recruitment “ includes those practices and activities carried out by the organization with the primary purpose of identifying and attracting potential employees” (Breaugh&amp; Starke,200,p.405)</a:t>
            </a:r>
            <a:endParaRPr lang="en-US" dirty="0"/>
          </a:p>
          <a:p>
            <a:r>
              <a:rPr lang="en-US"/>
              <a:t>Online jobs advertising platforms have revolutionized the recruitment world, for employers and the job seekers which has increased the efficiency of hiring the right candidate.</a:t>
            </a:r>
            <a:endParaRPr lang="en-US" dirty="0"/>
          </a:p>
          <a:p>
            <a:r>
              <a:rPr lang="en-US"/>
              <a:t>E-recruiting as it is widely known has online tools to make the advertising easy as possible to make the recruiting process for all sizes of business, organizations and individual's as simply as possible as that would encourage more customers. </a:t>
            </a:r>
            <a:endParaRPr lang="en-US" dirty="0"/>
          </a:p>
          <a:p>
            <a:r>
              <a:rPr lang="en-US"/>
              <a:t>At this present moment there are in excess of thousands of online platforms competing for the job seekers attention, since the introduction of online advertising recruiting has increased many folds so has the ways candidates search for jobs and the ways companies hire has been revolutionized in a short space of time</a:t>
            </a:r>
            <a:endParaRPr lang="en-US" dirty="0"/>
          </a:p>
          <a:p>
            <a:r>
              <a:rPr lang="en-US"/>
              <a:t>Online advertising has been growing exponentially making it the widely adopted platform used by the recruiters and candidates within the United Kingdom and across the world. According to Statista.com UK: Advertising Industry - Statistics &amp; Facts</a:t>
            </a:r>
            <a:endParaRPr lang="en-US" dirty="0"/>
          </a:p>
          <a:p>
            <a:r>
              <a:rPr lang="en-US"/>
              <a:t>The United Kingdom ranks fourth among </a:t>
            </a:r>
            <a:r>
              <a:rPr lang="en-US" u="sng" dirty="0">
                <a:hlinkClick r:id="rId3"/>
              </a:rPr>
              <a:t>the world’s largest advertising markets</a:t>
            </a:r>
            <a:r>
              <a:rPr lang="en-US" u="sng"/>
              <a:t>, and first among markets in Europe. UK advertising expenditure was estimated at </a:t>
            </a:r>
            <a:r>
              <a:rPr lang="en-US" u="sng" dirty="0">
                <a:hlinkClick r:id="rId4"/>
              </a:rPr>
              <a:t>21.19 billion British pounds in 2016</a:t>
            </a:r>
            <a:r>
              <a:rPr lang="en-US" u="sng"/>
              <a:t> according to the AA/WARC Expenditure Report, with growth to roughly 22.35 billion British pounds projected by 2017. UK digital advertising overtook television advertising in 2010 and now rec</a:t>
            </a:r>
            <a:r>
              <a:rPr lang="en-US"/>
              <a:t>rew in 2015 to nearly 1.3 billion British pounds. </a:t>
            </a:r>
            <a:br>
              <a:rPr lang="en-US" dirty="0">
                <a:cs typeface="Calibri"/>
              </a:rPr>
            </a:br>
            <a:endParaRPr lang="en-US" dirty="0"/>
          </a:p>
          <a:p>
            <a:br>
              <a:rPr lang="en-US" dirty="0"/>
            </a:br>
            <a:endParaRPr lang="en-US" dirty="0"/>
          </a:p>
          <a:p>
            <a:r>
              <a:rPr lang="en-US"/>
              <a:t> Fieldman and Klass (2002) have mentioned how the internet is “Cleary beginning to cut into other types of employment advertising revenue” (advertising”https://onlinelibrary.wiley.com/doi/abs/10.1002/hrm.10030) Boehle (2000) suggested that  expenditure on newspaper advertising and head hunter(recruitment agencies)  retainer fees will drop by 20% in the US alone as the expenditure on online advertising will increase.</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C77C701D-24BD-4EA5-897E-D47A5D0EC234}" type="slidenum">
              <a:rPr lang="en-GB"/>
              <a:t>‹#›</a:t>
            </a:fld>
            <a:endParaRPr lang="en-US"/>
          </a:p>
        </p:txBody>
      </p:sp>
    </p:spTree>
    <p:extLst>
      <p:ext uri="{BB962C8B-B14F-4D97-AF65-F5344CB8AC3E}">
        <p14:creationId xmlns:p14="http://schemas.microsoft.com/office/powerpoint/2010/main" val="2601476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Using the online advertising platforms prospective candidates can find out what is being offered apart from the salary. Such benefits can be advertised alongside the job to entice the candidates to the job such benefits can be changed anytime without any cost to the company had that been advertising on paper it would not have been possible without incurring further cost to the company. </a:t>
            </a:r>
            <a:endParaRPr lang="en-US" dirty="0"/>
          </a:p>
          <a:p>
            <a:r>
              <a:rPr lang="en-US"/>
              <a:t>For online advertising to have a big impact on the traditional forms of advertising such as newspaper broadsheets in general which is for the managerial jobs, online advertising offers cost effectiveness over broadcast (tv and radio) advertising and newspaper advertising by online you can access potentially hundreds of thousands of candidates if advertising globally targeting the right candidates with the right qualifications with a quicker response is paramount to any company is the costing balancing that without putting a strain on the companies budget.</a:t>
            </a:r>
            <a:endParaRPr lang="en-US" dirty="0"/>
          </a:p>
          <a:p>
            <a:r>
              <a:rPr lang="en-US"/>
              <a:t>The recruitment is of paramount important and is reported in the literature “(Boxall and Purcell, 2003), the importance is on the need to attract and retain high quality people in order to gain a competitive advantage, as is consistent with the resource-based view” (Barney 1991; Barney and Wright, 1998; Wright and McMahon, 1992).</a:t>
            </a:r>
            <a:endParaRPr lang="en-US" dirty="0"/>
          </a:p>
          <a:p>
            <a:endParaRPr lang="en-US" dirty="0"/>
          </a:p>
          <a:p>
            <a:r>
              <a:rPr lang="en-US" i="1" u="sng"/>
              <a:t>Print advertising</a:t>
            </a:r>
            <a:r>
              <a:rPr lang="en-US" dirty="0"/>
              <a:t> </a:t>
            </a:r>
          </a:p>
          <a:p>
            <a:r>
              <a:rPr lang="en-US"/>
              <a:t>such as newspaper and magazines have a long history of reaching readers building a strong group of readers that believe and trust what the paper has to say, leveraging its influence.</a:t>
            </a:r>
            <a:endParaRPr lang="en-US" dirty="0"/>
          </a:p>
          <a:p>
            <a:r>
              <a:rPr lang="en-US"/>
              <a:t>Although Internet-based recruiting is on the rise (Chapman &amp; Webster, 2003), job advertisements (ads) placed in newspapers are still one of the most commonly used recruitment tools.</a:t>
            </a:r>
            <a:endParaRPr lang="en-US" dirty="0"/>
          </a:p>
          <a:p>
            <a:r>
              <a:rPr lang="en-US"/>
              <a:t>Despite it being the 21st century but 56% of the consumers consider the print marketing to be the most trustworthy advertising platform even over broadcast (television and radio) and as early as 1999 Olsten forum suggested that newspaper ads were the most common method of advertising for recruiting.</a:t>
            </a:r>
            <a:endParaRPr lang="en-US" dirty="0"/>
          </a:p>
          <a:p>
            <a:r>
              <a:rPr lang="en-US" i="1" u="sng"/>
              <a:t>Cons</a:t>
            </a:r>
            <a:r>
              <a:rPr lang="en-US" dirty="0"/>
              <a:t>  </a:t>
            </a:r>
          </a:p>
          <a:p>
            <a:r>
              <a:rPr lang="en-US"/>
              <a:t>Limited audience it is very unlikely to reach the younger audience approximately 6% of the 18-24-year old's and only 10% of the 25-45-year old receive a daily newspaper.</a:t>
            </a:r>
            <a:endParaRPr lang="en-US" dirty="0"/>
          </a:p>
          <a:p>
            <a:r>
              <a:rPr lang="en-US"/>
              <a:t>Short shelf life if the customer doesn’t pick up the paper on the day of the advert then the chances are, they will miss it.</a:t>
            </a:r>
            <a:endParaRPr lang="en-US" dirty="0"/>
          </a:p>
          <a:p>
            <a:endParaRPr lang="en-US" dirty="0">
              <a:cs typeface="Calibri"/>
            </a:endParaRPr>
          </a:p>
          <a:p>
            <a:r>
              <a:rPr lang="en-US" i="1" u="sng"/>
              <a:t>Conclusion.</a:t>
            </a:r>
            <a:endParaRPr lang="en-US"/>
          </a:p>
          <a:p>
            <a:r>
              <a:rPr lang="en-US"/>
              <a:t>Advertising in the normal sense of the word is a method is a physical product like newspaper, magazines and flyers this form can quickly spread the intended message to the reader quite quickly.</a:t>
            </a:r>
          </a:p>
          <a:p>
            <a:r>
              <a:rPr lang="en-US"/>
              <a:t>Online and offline being the magazines and papers both have quality attributes both advertisements must include the product or service they are promoting it should be easy for the reader to understand and identify what is being promoted a service or a product at a glance or understood in a short online video. Strategies that include a cross platform types of advertising are able to reach and target their desired demographic easily and accurately.</a:t>
            </a:r>
          </a:p>
        </p:txBody>
      </p:sp>
      <p:sp>
        <p:nvSpPr>
          <p:cNvPr id="4" name="Slide Number Placeholder 3"/>
          <p:cNvSpPr>
            <a:spLocks noGrp="1"/>
          </p:cNvSpPr>
          <p:nvPr>
            <p:ph type="sldNum" sz="quarter" idx="5"/>
          </p:nvPr>
        </p:nvSpPr>
        <p:spPr/>
        <p:txBody>
          <a:bodyPr/>
          <a:lstStyle/>
          <a:p>
            <a:fld id="{C77C701D-24BD-4EA5-897E-D47A5D0EC234}" type="slidenum">
              <a:rPr lang="en-GB"/>
              <a:t>‹#›</a:t>
            </a:fld>
            <a:endParaRPr lang="en-US"/>
          </a:p>
        </p:txBody>
      </p:sp>
    </p:spTree>
    <p:extLst>
      <p:ext uri="{BB962C8B-B14F-4D97-AF65-F5344CB8AC3E}">
        <p14:creationId xmlns:p14="http://schemas.microsoft.com/office/powerpoint/2010/main" val="2032516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u="sng"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77C701D-24BD-4EA5-897E-D47A5D0EC234}" type="slidenum">
              <a:rPr lang="en-GB"/>
              <a:t>‹#›</a:t>
            </a:fld>
            <a:endParaRPr lang="en-US"/>
          </a:p>
        </p:txBody>
      </p:sp>
    </p:spTree>
    <p:extLst>
      <p:ext uri="{BB962C8B-B14F-4D97-AF65-F5344CB8AC3E}">
        <p14:creationId xmlns:p14="http://schemas.microsoft.com/office/powerpoint/2010/main" val="1274782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t>References </a:t>
            </a:r>
            <a:r>
              <a:rPr lang="en-US" b="1" i="1">
                <a:cs typeface="Calibri"/>
              </a:rPr>
              <a:t>continuted:</a:t>
            </a:r>
            <a:endParaRPr lang="en-US" b="1" dirty="0"/>
          </a:p>
          <a:p>
            <a:endParaRPr lang="en-US" dirty="0"/>
          </a:p>
          <a:p>
            <a:r>
              <a:rPr lang="en-US"/>
              <a:t>ANZ. (2004) Newspaper job advertisements up 5.0% in October; Internet job advertisements up 3.9%. Released November 8, 2004. Available at: </a:t>
            </a:r>
            <a:r>
              <a:rPr lang="en-US" dirty="0">
                <a:hlinkClick r:id="rId3"/>
              </a:rPr>
              <a:t>http://www.anz.com/australia/support/</a:t>
            </a:r>
            <a:r>
              <a:rPr lang="en-US"/>
              <a:t> library/JobAds/ aja112004.pdf.</a:t>
            </a:r>
            <a:endParaRPr lang="en-US" dirty="0"/>
          </a:p>
          <a:p>
            <a:r>
              <a:rPr lang="en-US"/>
              <a:t>Barber, A.E. (1998) Recruiting employees: Individual and organizational perspectives. Thousand Oaks: Sage</a:t>
            </a:r>
            <a:endParaRPr lang="en-US" dirty="0"/>
          </a:p>
          <a:p>
            <a:r>
              <a:rPr lang="en-US"/>
              <a:t> Barber, A.E. (1998). Recruiting Employees. Thousand Oaks, CA, Sage Publications  </a:t>
            </a:r>
            <a:endParaRPr lang="en-US" dirty="0"/>
          </a:p>
          <a:p>
            <a:r>
              <a:rPr lang="en-US"/>
              <a:t>Barney, J. B. (1991), "Firm Resources and substantial competitive advantage", Journal of Management, vol. 17, no. 1, pp. 99-120.</a:t>
            </a:r>
            <a:endParaRPr lang="en-US" dirty="0"/>
          </a:p>
          <a:p>
            <a:endParaRPr lang="en-GB" dirty="0"/>
          </a:p>
          <a:p>
            <a:endParaRPr lang="en-GB" dirty="0"/>
          </a:p>
          <a:p>
            <a:r>
              <a:rPr lang="en-US"/>
              <a:t>Barney, J. B. and Wright, P. M. (1998), "On becoming a strategic partner: The role of human resources in gaining competitive advantage", Human Resource Management, vol. 37, no. 1, pp. 31-46.      </a:t>
            </a:r>
            <a:endParaRPr lang="en-US" dirty="0"/>
          </a:p>
          <a:p>
            <a:r>
              <a:rPr lang="en-US"/>
              <a:t>Boxall P &amp; Purcell J. (2003). Strategy and Human Resource Management. New York, Palgrave MacMillan.       </a:t>
            </a:r>
            <a:endParaRPr lang="en-US" dirty="0"/>
          </a:p>
          <a:p>
            <a:r>
              <a:rPr lang="en-US"/>
              <a:t>Breaugh, J.A. &amp; Starke, M. (2000). Research on employee recruitment: so many studies, so many remaining questions. Journal of Management, 26 (3), 405-434                                     </a:t>
            </a:r>
            <a:endParaRPr lang="en-US" dirty="0"/>
          </a:p>
          <a:p>
            <a:r>
              <a:rPr lang="en-US"/>
              <a:t>Chapman, D.S. and Webster, J. (2003) The use of technologies in the recruiting, screening, and selection processes for job candidates. International Journal of Selection and Assessment, 11, 113–120</a:t>
            </a:r>
            <a:endParaRPr lang="en-US" dirty="0"/>
          </a:p>
          <a:p>
            <a:r>
              <a:rPr lang="en-US" dirty="0">
                <a:hlinkClick r:id="rId4"/>
              </a:rPr>
              <a:t>https://www.statista.com/topics/1747/advertising-in-the-united-kingdom/</a:t>
            </a:r>
            <a:endParaRPr lang="en-US" dirty="0"/>
          </a:p>
          <a:p>
            <a:r>
              <a:rPr lang="en-US"/>
              <a:t>Olsten Forum on Human Resource Issues and Trends. (1999) Managing workplace technology. Available at: </a:t>
            </a:r>
            <a:r>
              <a:rPr lang="en-US" dirty="0">
                <a:hlinkClick r:id="rId5"/>
              </a:rPr>
              <a:t>http://www</a:t>
            </a:r>
            <a:r>
              <a:rPr lang="en-US"/>
              <a:t>. Olsten.com/staffing/links/wftech99.pdf. </a:t>
            </a:r>
            <a:endParaRPr lang="en-US"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C77C701D-24BD-4EA5-897E-D47A5D0EC234}" type="slidenum">
              <a:rPr lang="en-GB"/>
              <a:t>‹#›</a:t>
            </a:fld>
            <a:endParaRPr lang="en-US"/>
          </a:p>
        </p:txBody>
      </p:sp>
    </p:spTree>
    <p:extLst>
      <p:ext uri="{BB962C8B-B14F-4D97-AF65-F5344CB8AC3E}">
        <p14:creationId xmlns:p14="http://schemas.microsoft.com/office/powerpoint/2010/main" val="1037791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dirty="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5507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48985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dirty="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06767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4480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130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0730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5198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10071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Edit Master text styles</a:t>
            </a:r>
          </a:p>
        </p:txBody>
      </p:sp>
      <p:sp>
        <p:nvSpPr>
          <p:cNvPr id="5" name="Date Placeholder 4"/>
          <p:cNvSpPr>
            <a:spLocks noGrp="1"/>
          </p:cNvSpPr>
          <p:nvPr>
            <p:ph type="dt" sz="half" idx="10"/>
          </p:nvPr>
        </p:nvSpPr>
        <p:spPr/>
        <p:txBody>
          <a:bodyPr/>
          <a:lstStyle/>
          <a:p>
            <a:fld id="{09B482E8-6E0E-1B4F-B1FD-C69DB9E858D9}" type="datetimeFigureOut">
              <a:rPr lang="en-US" dirty="0"/>
              <a:pPr/>
              <a:t>11/27/2018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4872393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88576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8764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B482E8-6E0E-1B4F-B1FD-C69DB9E858D9}" type="datetimeFigureOut">
              <a:rPr lang="en-US" dirty="0"/>
              <a:pPr/>
              <a:t>11/27/2018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09429254"/>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img.5zwmyWAGVpY#imgrc=iVF_VG9g1UZNI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img.3ItqbZQCSfM" TargetMode="External"/><Relationship Id="rId4" Type="http://schemas.openxmlformats.org/officeDocument/2006/relationships/hyperlink" Target="http://igB&amp;biw=1280&amp;bih=610&amp;dpr=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3045368" y="2043663"/>
            <a:ext cx="6105194" cy="2031055"/>
          </a:xfrm>
        </p:spPr>
        <p:txBody>
          <a:bodyPr>
            <a:normAutofit/>
          </a:bodyPr>
          <a:lstStyle/>
          <a:p>
            <a:r>
              <a:rPr lang="en-US">
                <a:solidFill>
                  <a:srgbClr val="FFFFFF"/>
                </a:solidFill>
              </a:rPr>
              <a:t>Recruitment Advertising </a:t>
            </a:r>
            <a:endParaRPr lang="en-US">
              <a:solidFill>
                <a:srgbClr val="FFFFFF"/>
              </a:solidFill>
              <a:cs typeface="Calibri Light"/>
            </a:endParaRPr>
          </a:p>
        </p:txBody>
      </p:sp>
      <p:sp>
        <p:nvSpPr>
          <p:cNvPr id="3" name="Subtitle 2"/>
          <p:cNvSpPr>
            <a:spLocks noGrp="1"/>
          </p:cNvSpPr>
          <p:nvPr>
            <p:ph type="subTitle" idx="1"/>
          </p:nvPr>
        </p:nvSpPr>
        <p:spPr>
          <a:xfrm>
            <a:off x="3045368" y="4074718"/>
            <a:ext cx="6105194" cy="682079"/>
          </a:xfrm>
        </p:spPr>
        <p:txBody>
          <a:bodyPr vert="horz" lIns="91440" tIns="45720" rIns="91440" bIns="45720" rtlCol="0">
            <a:normAutofit/>
          </a:bodyPr>
          <a:lstStyle/>
          <a:p>
            <a:r>
              <a:rPr lang="en-US" sz="1500">
                <a:solidFill>
                  <a:srgbClr val="FFFFFF"/>
                </a:solidFill>
              </a:rPr>
              <a:t>By Sanu Miah</a:t>
            </a:r>
          </a:p>
          <a:p>
            <a:r>
              <a:rPr lang="en-US" sz="1500">
                <a:solidFill>
                  <a:srgbClr val="FFFFFF"/>
                </a:solidFill>
                <a:cs typeface="Calibri"/>
              </a:rPr>
              <a:t>Student number 1806292</a:t>
            </a:r>
          </a:p>
        </p:txBody>
      </p:sp>
    </p:spTree>
    <p:extLst>
      <p:ext uri="{BB962C8B-B14F-4D97-AF65-F5344CB8AC3E}">
        <p14:creationId xmlns:p14="http://schemas.microsoft.com/office/powerpoint/2010/main" val="202900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6E7B0-8525-44B1-9E87-7275EBA31C74}"/>
              </a:ext>
            </a:extLst>
          </p:cNvPr>
          <p:cNvSpPr>
            <a:spLocks noGrp="1"/>
          </p:cNvSpPr>
          <p:nvPr>
            <p:ph type="title"/>
          </p:nvPr>
        </p:nvSpPr>
        <p:spPr>
          <a:xfrm>
            <a:off x="6094105" y="802955"/>
            <a:ext cx="4977976" cy="1454051"/>
          </a:xfrm>
        </p:spPr>
        <p:txBody>
          <a:bodyPr>
            <a:normAutofit/>
          </a:bodyPr>
          <a:lstStyle/>
          <a:p>
            <a:r>
              <a:rPr lang="en-US" b="1" u="sng">
                <a:solidFill>
                  <a:srgbClr val="000000"/>
                </a:solidFill>
                <a:cs typeface="Calibri Light"/>
              </a:rPr>
              <a:t>Advertising</a:t>
            </a:r>
          </a:p>
        </p:txBody>
      </p:sp>
      <p:sp>
        <p:nvSpPr>
          <p:cNvPr id="3" name="Content Placeholder 2">
            <a:extLst>
              <a:ext uri="{FF2B5EF4-FFF2-40B4-BE49-F238E27FC236}">
                <a16:creationId xmlns:a16="http://schemas.microsoft.com/office/drawing/2014/main" id="{4917AB82-2D1F-4E2F-A26C-D9B18BCA800D}"/>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US" sz="2000">
                <a:solidFill>
                  <a:srgbClr val="000000"/>
                </a:solidFill>
                <a:cs typeface="Calibri"/>
              </a:rPr>
              <a:t>What is advertising?</a:t>
            </a:r>
          </a:p>
          <a:p>
            <a:endParaRPr lang="en-US" sz="2000">
              <a:solidFill>
                <a:srgbClr val="000000"/>
              </a:solidFill>
              <a:cs typeface="Calibri"/>
            </a:endParaRPr>
          </a:p>
          <a:p>
            <a:endParaRPr lang="en-US" sz="2000">
              <a:solidFill>
                <a:srgbClr val="000000"/>
              </a:solidFill>
              <a:cs typeface="Calibri"/>
            </a:endParaRPr>
          </a:p>
          <a:p>
            <a:endParaRPr lang="en-US" sz="2000">
              <a:solidFill>
                <a:srgbClr val="000000"/>
              </a:solidFill>
              <a:cs typeface="Calibri"/>
            </a:endParaRPr>
          </a:p>
          <a:p>
            <a:endParaRPr lang="en-US" sz="2000">
              <a:solidFill>
                <a:srgbClr val="000000"/>
              </a:solidFill>
              <a:cs typeface="Calibri"/>
            </a:endParaRPr>
          </a:p>
        </p:txBody>
      </p:sp>
      <p:pic>
        <p:nvPicPr>
          <p:cNvPr id="4" name="Picture 4" descr="A person walking down the street&#10;&#10;Description generated with very high confidence">
            <a:extLst>
              <a:ext uri="{FF2B5EF4-FFF2-40B4-BE49-F238E27FC236}">
                <a16:creationId xmlns:a16="http://schemas.microsoft.com/office/drawing/2014/main" id="{C3E5C07B-6244-4CDA-BE16-9B17CEC26FFA}"/>
              </a:ext>
            </a:extLst>
          </p:cNvPr>
          <p:cNvPicPr>
            <a:picLocks noChangeAspect="1"/>
          </p:cNvPicPr>
          <p:nvPr/>
        </p:nvPicPr>
        <p:blipFill rotWithShape="1">
          <a:blip r:embed="rId3">
            <a:alphaModFix/>
            <a:extLst/>
          </a:blip>
          <a:srcRect r="1" b="17577"/>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5" name="TextBox 4">
            <a:extLst>
              <a:ext uri="{FF2B5EF4-FFF2-40B4-BE49-F238E27FC236}">
                <a16:creationId xmlns:a16="http://schemas.microsoft.com/office/drawing/2014/main" id="{08FA4EED-E0C6-4DB9-9C91-4DA7EC4F694A}"/>
              </a:ext>
            </a:extLst>
          </p:cNvPr>
          <p:cNvSpPr txBox="1"/>
          <p:nvPr/>
        </p:nvSpPr>
        <p:spPr>
          <a:xfrm>
            <a:off x="8939212" y="6212680"/>
            <a:ext cx="27432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Name:</a:t>
            </a:r>
            <a:r>
              <a:rPr lang="en-US">
                <a:cs typeface="Calibri"/>
              </a:rPr>
              <a:t> Sanu Miah </a:t>
            </a:r>
          </a:p>
          <a:p>
            <a:r>
              <a:rPr lang="en-US" b="1">
                <a:cs typeface="Calibri"/>
              </a:rPr>
              <a:t>Student number:1806292</a:t>
            </a:r>
          </a:p>
        </p:txBody>
      </p:sp>
    </p:spTree>
    <p:extLst>
      <p:ext uri="{BB962C8B-B14F-4D97-AF65-F5344CB8AC3E}">
        <p14:creationId xmlns:p14="http://schemas.microsoft.com/office/powerpoint/2010/main" val="2567500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6">
            <a:extLst>
              <a:ext uri="{FF2B5EF4-FFF2-40B4-BE49-F238E27FC236}">
                <a16:creationId xmlns:a16="http://schemas.microsoft.com/office/drawing/2014/main" id="{6DE9EB3B-6E1E-4F61-9C2E-E51E59D9FACB}"/>
              </a:ext>
            </a:extLst>
          </p:cNvPr>
          <p:cNvPicPr>
            <a:picLocks noChangeAspect="1"/>
          </p:cNvPicPr>
          <p:nvPr/>
        </p:nvPicPr>
        <p:blipFill rotWithShape="1">
          <a:blip r:embed="rId3">
            <a:extLst/>
          </a:blip>
          <a:srcRect t="13212" b="22990"/>
          <a:stretch/>
        </p:blipFill>
        <p:spPr>
          <a:xfrm>
            <a:off x="-1" y="10"/>
            <a:ext cx="12192001" cy="4666928"/>
          </a:xfrm>
          <a:prstGeom prst="rect">
            <a:avLst/>
          </a:prstGeom>
        </p:spPr>
      </p:pic>
      <p:sp>
        <p:nvSpPr>
          <p:cNvPr id="27" name="Content Placeholder 10">
            <a:extLst>
              <a:ext uri="{FF2B5EF4-FFF2-40B4-BE49-F238E27FC236}">
                <a16:creationId xmlns:a16="http://schemas.microsoft.com/office/drawing/2014/main" id="{09D92656-2689-4BF7-9D1E-9B8238E217C1}"/>
              </a:ext>
            </a:extLst>
          </p:cNvPr>
          <p:cNvSpPr>
            <a:spLocks noGrp="1"/>
          </p:cNvSpPr>
          <p:nvPr>
            <p:ph idx="1"/>
          </p:nvPr>
        </p:nvSpPr>
        <p:spPr>
          <a:xfrm>
            <a:off x="449197" y="4850840"/>
            <a:ext cx="11297230" cy="1784754"/>
          </a:xfrm>
        </p:spPr>
        <p:txBody>
          <a:bodyPr anchor="ctr">
            <a:normAutofit lnSpcReduction="10000"/>
          </a:bodyPr>
          <a:lstStyle/>
          <a:p>
            <a:pPr marL="0" indent="0">
              <a:buNone/>
            </a:pPr>
            <a:r>
              <a:rPr lang="en-US" sz="2400">
                <a:solidFill>
                  <a:srgbClr val="000000"/>
                </a:solidFill>
                <a:cs typeface="Calibri"/>
              </a:rPr>
              <a:t>   What are the different platforms of advertising?</a:t>
            </a:r>
            <a:endParaRPr lang="en-US"/>
          </a:p>
          <a:p>
            <a:r>
              <a:rPr lang="en-US" sz="2400">
                <a:solidFill>
                  <a:srgbClr val="000000"/>
                </a:solidFill>
                <a:cs typeface="Calibri"/>
              </a:rPr>
              <a:t>Broadcast</a:t>
            </a:r>
          </a:p>
          <a:p>
            <a:r>
              <a:rPr lang="en-US" sz="2400">
                <a:solidFill>
                  <a:srgbClr val="000000"/>
                </a:solidFill>
                <a:cs typeface="Calibri"/>
              </a:rPr>
              <a:t>Newspaper</a:t>
            </a:r>
          </a:p>
          <a:p>
            <a:r>
              <a:rPr lang="en-US" sz="2400">
                <a:solidFill>
                  <a:srgbClr val="000000"/>
                </a:solidFill>
                <a:cs typeface="Calibri"/>
              </a:rPr>
              <a:t>Social media</a:t>
            </a:r>
          </a:p>
        </p:txBody>
      </p:sp>
      <p:sp>
        <p:nvSpPr>
          <p:cNvPr id="2" name="TextBox 1">
            <a:extLst>
              <a:ext uri="{FF2B5EF4-FFF2-40B4-BE49-F238E27FC236}">
                <a16:creationId xmlns:a16="http://schemas.microsoft.com/office/drawing/2014/main" id="{5AD2BC79-51F6-4A54-88E1-9B85C5CD1EA3}"/>
              </a:ext>
            </a:extLst>
          </p:cNvPr>
          <p:cNvSpPr txBox="1"/>
          <p:nvPr/>
        </p:nvSpPr>
        <p:spPr>
          <a:xfrm>
            <a:off x="8939212" y="6212680"/>
            <a:ext cx="27432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Name:</a:t>
            </a:r>
            <a:r>
              <a:rPr lang="en-US">
                <a:cs typeface="Calibri"/>
              </a:rPr>
              <a:t> Sanu Miah </a:t>
            </a:r>
          </a:p>
          <a:p>
            <a:r>
              <a:rPr lang="en-US" b="1">
                <a:cs typeface="Calibri"/>
              </a:rPr>
              <a:t>Student number:</a:t>
            </a:r>
            <a:r>
              <a:rPr lang="en-US">
                <a:cs typeface="Calibri"/>
              </a:rPr>
              <a:t>1806292</a:t>
            </a:r>
          </a:p>
        </p:txBody>
      </p:sp>
    </p:spTree>
    <p:extLst>
      <p:ext uri="{BB962C8B-B14F-4D97-AF65-F5344CB8AC3E}">
        <p14:creationId xmlns:p14="http://schemas.microsoft.com/office/powerpoint/2010/main" val="414736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A93D2-DFF0-48CB-8AA7-3CC47BE0BEF7}"/>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US" sz="2800" b="1" u="sng">
                <a:cs typeface="Calibri Light"/>
              </a:rPr>
              <a:t>Thank you For Watching </a:t>
            </a:r>
          </a:p>
        </p:txBody>
      </p:sp>
      <p:sp>
        <p:nvSpPr>
          <p:cNvPr id="3" name="Content Placeholder 2">
            <a:extLst>
              <a:ext uri="{FF2B5EF4-FFF2-40B4-BE49-F238E27FC236}">
                <a16:creationId xmlns:a16="http://schemas.microsoft.com/office/drawing/2014/main" id="{7A0CD418-EB09-4760-90A5-3628F3DE8AE7}"/>
              </a:ext>
            </a:extLst>
          </p:cNvPr>
          <p:cNvSpPr>
            <a:spLocks noGrp="1"/>
          </p:cNvSpPr>
          <p:nvPr>
            <p:ph idx="1"/>
          </p:nvPr>
        </p:nvSpPr>
        <p:spPr>
          <a:xfrm>
            <a:off x="643468" y="2638044"/>
            <a:ext cx="3363974" cy="3415622"/>
          </a:xfrm>
        </p:spPr>
        <p:txBody>
          <a:bodyPr vert="horz" lIns="91440" tIns="45720" rIns="91440" bIns="45720" rtlCol="0">
            <a:normAutofit/>
          </a:bodyPr>
          <a:lstStyle/>
          <a:p>
            <a:pPr marL="0" indent="0">
              <a:buNone/>
            </a:pPr>
            <a:endParaRPr lang="en-US" sz="2000" b="1">
              <a:solidFill>
                <a:schemeClr val="bg1"/>
              </a:solidFill>
              <a:cs typeface="Calibri"/>
            </a:endParaRPr>
          </a:p>
          <a:p>
            <a:pPr marL="0" indent="0">
              <a:buNone/>
            </a:pPr>
            <a:endParaRPr lang="en-US" sz="2000" b="1">
              <a:solidFill>
                <a:schemeClr val="bg1"/>
              </a:solidFill>
              <a:cs typeface="Calibri"/>
            </a:endParaRPr>
          </a:p>
          <a:p>
            <a:pPr marL="0" indent="0">
              <a:buNone/>
            </a:pPr>
            <a:endParaRPr lang="en-US" sz="2000" b="1">
              <a:solidFill>
                <a:schemeClr val="bg1"/>
              </a:solidFill>
              <a:cs typeface="Calibri"/>
            </a:endParaRPr>
          </a:p>
          <a:p>
            <a:pPr marL="0" indent="0">
              <a:buNone/>
            </a:pPr>
            <a:endParaRPr lang="en-US" sz="2000" b="1">
              <a:solidFill>
                <a:schemeClr val="bg1"/>
              </a:solidFill>
              <a:cs typeface="Calibri"/>
            </a:endParaRPr>
          </a:p>
        </p:txBody>
      </p:sp>
      <p:pic>
        <p:nvPicPr>
          <p:cNvPr id="5" name="Picture 5" descr="A close up of a logo&#10;&#10;Description generated with very high confidence">
            <a:extLst>
              <a:ext uri="{FF2B5EF4-FFF2-40B4-BE49-F238E27FC236}">
                <a16:creationId xmlns:a16="http://schemas.microsoft.com/office/drawing/2014/main" id="{58EA6EA9-4F92-4C4C-9F31-45FCBC39B5F5}"/>
              </a:ext>
            </a:extLst>
          </p:cNvPr>
          <p:cNvPicPr>
            <a:picLocks noChangeAspect="1"/>
          </p:cNvPicPr>
          <p:nvPr/>
        </p:nvPicPr>
        <p:blipFill>
          <a:blip r:embed="rId3"/>
          <a:stretch>
            <a:fillRect/>
          </a:stretch>
        </p:blipFill>
        <p:spPr>
          <a:xfrm>
            <a:off x="6617494" y="257176"/>
            <a:ext cx="5064918" cy="59031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3D1FB0E0-6960-4C05-A9C2-E6F25494E652}"/>
              </a:ext>
            </a:extLst>
          </p:cNvPr>
          <p:cNvSpPr txBox="1"/>
          <p:nvPr/>
        </p:nvSpPr>
        <p:spPr>
          <a:xfrm>
            <a:off x="8939212" y="6212680"/>
            <a:ext cx="27432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Name:</a:t>
            </a:r>
            <a:r>
              <a:rPr lang="en-US">
                <a:cs typeface="Calibri"/>
              </a:rPr>
              <a:t> Sanu Miah </a:t>
            </a:r>
          </a:p>
          <a:p>
            <a:r>
              <a:rPr lang="en-US" b="1">
                <a:cs typeface="Calibri"/>
              </a:rPr>
              <a:t>Student number:</a:t>
            </a:r>
            <a:r>
              <a:rPr lang="en-US">
                <a:cs typeface="Calibri"/>
              </a:rPr>
              <a:t>1806292</a:t>
            </a:r>
          </a:p>
        </p:txBody>
      </p:sp>
    </p:spTree>
    <p:extLst>
      <p:ext uri="{BB962C8B-B14F-4D97-AF65-F5344CB8AC3E}">
        <p14:creationId xmlns:p14="http://schemas.microsoft.com/office/powerpoint/2010/main" val="3265909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48823-344D-4C6E-B9FF-2B5CC45A3BF1}"/>
              </a:ext>
            </a:extLst>
          </p:cNvPr>
          <p:cNvSpPr>
            <a:spLocks noGrp="1"/>
          </p:cNvSpPr>
          <p:nvPr>
            <p:ph type="title"/>
          </p:nvPr>
        </p:nvSpPr>
        <p:spPr>
          <a:xfrm>
            <a:off x="219075" y="201877"/>
            <a:ext cx="3494362" cy="2715684"/>
          </a:xfrm>
        </p:spPr>
        <p:txBody>
          <a:bodyPr>
            <a:normAutofit/>
          </a:bodyPr>
          <a:lstStyle/>
          <a:p>
            <a:pPr algn="r"/>
            <a:r>
              <a:rPr lang="en-US">
                <a:solidFill>
                  <a:schemeClr val="accent1"/>
                </a:solidFill>
                <a:cs typeface="Calibri Light"/>
              </a:rPr>
              <a:t>My references </a:t>
            </a:r>
            <a:endParaRPr lang="en-US">
              <a:solidFill>
                <a:schemeClr val="accent1"/>
              </a:solidFill>
            </a:endParaRPr>
          </a:p>
        </p:txBody>
      </p:sp>
      <p:sp>
        <p:nvSpPr>
          <p:cNvPr id="3" name="Content Placeholder 2">
            <a:extLst>
              <a:ext uri="{FF2B5EF4-FFF2-40B4-BE49-F238E27FC236}">
                <a16:creationId xmlns:a16="http://schemas.microsoft.com/office/drawing/2014/main" id="{72DA73D5-40CB-4E08-8A56-6C7154FCA26E}"/>
              </a:ext>
            </a:extLst>
          </p:cNvPr>
          <p:cNvSpPr>
            <a:spLocks noGrp="1"/>
          </p:cNvSpPr>
          <p:nvPr>
            <p:ph idx="1"/>
          </p:nvPr>
        </p:nvSpPr>
        <p:spPr>
          <a:xfrm>
            <a:off x="3713970" y="22162"/>
            <a:ext cx="8306580" cy="7038773"/>
          </a:xfrm>
        </p:spPr>
        <p:txBody>
          <a:bodyPr anchor="ctr">
            <a:normAutofit/>
          </a:bodyPr>
          <a:lstStyle/>
          <a:p>
            <a:pPr>
              <a:buNone/>
            </a:pPr>
            <a:r>
              <a:rPr lang="en-US" sz="2000" b="1">
                <a:cs typeface="Calibri"/>
              </a:rPr>
              <a:t>Sandwich board man</a:t>
            </a:r>
            <a:endParaRPr lang="en-US" sz="2000">
              <a:cs typeface="Calibri"/>
            </a:endParaRPr>
          </a:p>
          <a:p>
            <a:pPr>
              <a:buNone/>
            </a:pPr>
            <a:r>
              <a:rPr lang="en-US" sz="2000" b="1">
                <a:cs typeface="Calibri"/>
              </a:rPr>
              <a:t>Date accessed: 16/11/18</a:t>
            </a:r>
            <a:endParaRPr lang="en-US"/>
          </a:p>
          <a:p>
            <a:pPr>
              <a:buNone/>
            </a:pPr>
            <a:r>
              <a:rPr lang="en-US" sz="2000">
                <a:cs typeface="Calibri"/>
                <a:hlinkClick r:id="rId3"/>
              </a:rPr>
              <a:t>https://www.google.com/search?biw=1280&amp;bih=610&amp;tbm=isch&amp;sa=1&amp;ei=t4_9W6jmBcuHgAbiiZAo&amp;q=old+adverts+sandwich+board+man&amp;oq=old+adverts+sandwich+board+man&amp;gs_l=img.3...10436.10959..11446...0.0..0.188.390.3j1......0....1..gws-wiz-img.5zwmyWAGVpY#imgrc=iVF_VG9g1UZNIM</a:t>
            </a:r>
            <a:r>
              <a:rPr lang="en-US" sz="2000">
                <a:cs typeface="Calibri"/>
              </a:rPr>
              <a:t>:</a:t>
            </a:r>
            <a:endParaRPr lang="en-US"/>
          </a:p>
          <a:p>
            <a:pPr marL="0" indent="0">
              <a:buNone/>
            </a:pPr>
            <a:r>
              <a:rPr lang="en-US" sz="2000" b="1">
                <a:cs typeface="Calibri"/>
              </a:rPr>
              <a:t>Advertisement donkey</a:t>
            </a:r>
            <a:endParaRPr lang="en-US" sz="2000">
              <a:cs typeface="Calibri"/>
            </a:endParaRPr>
          </a:p>
          <a:p>
            <a:pPr marL="0" indent="0">
              <a:buNone/>
            </a:pPr>
            <a:r>
              <a:rPr lang="en-US" sz="2000" b="1">
                <a:cs typeface="Calibri"/>
              </a:rPr>
              <a:t>Date accessed: 16/11/18</a:t>
            </a:r>
            <a:endParaRPr lang="en-US"/>
          </a:p>
          <a:p>
            <a:pPr marL="0" indent="0">
              <a:buNone/>
            </a:pPr>
            <a:r>
              <a:rPr lang="en-US" sz="2000">
                <a:cs typeface="Calibri"/>
                <a:hlinkClick r:id="rId4"/>
              </a:rPr>
              <a:t>https://www.google.com/search?q=donkey+advertising&amp;source=lnms&amp;tbm=isch&amp;sa=X&amp;ved=0ahUKEwjY7_znm_XeAhUCKMAKHfsoAJcQ_AUIDigB&amp;biw=1280&amp;bih=610&amp;dpr=1.5</a:t>
            </a:r>
            <a:endParaRPr lang="en-US" sz="2000">
              <a:cs typeface="Calibri"/>
            </a:endParaRPr>
          </a:p>
          <a:p>
            <a:pPr>
              <a:buNone/>
            </a:pPr>
            <a:r>
              <a:rPr lang="en-US" sz="2000" b="1">
                <a:cs typeface="Calibri"/>
              </a:rPr>
              <a:t>Thank you for listening, any questions?</a:t>
            </a:r>
            <a:endParaRPr lang="en-US" sz="2000">
              <a:cs typeface="Calibri"/>
            </a:endParaRPr>
          </a:p>
          <a:p>
            <a:pPr>
              <a:buNone/>
            </a:pPr>
            <a:r>
              <a:rPr lang="en-US" sz="2000" b="1">
                <a:cs typeface="Calibri"/>
              </a:rPr>
              <a:t>Date accessed: 16/11/18</a:t>
            </a:r>
            <a:endParaRPr lang="en-US"/>
          </a:p>
          <a:p>
            <a:pPr>
              <a:buNone/>
            </a:pPr>
            <a:r>
              <a:rPr lang="en-US" sz="2000">
                <a:cs typeface="Calibri"/>
                <a:hlinkClick r:id="rId5"/>
              </a:rPr>
              <a:t>https://www.google.com/search?biw=1280&amp;bih=610&amp;tbm=isch&amp;sa=1&amp;ei=uZH9W6bWLsSLgAa6g5OwDg&amp;q=thank+you+for+listening+any+questions+&amp;oq=thank+you+for+listening+any+questions+&amp;gs_l=img.3..0l3j0i30j0i8i30.143442.144822..145334...0.0..0.491.1165.7j1j4-1......0....1..gws-wiz-img.3ItqbZQCSfM</a:t>
            </a:r>
            <a:r>
              <a:rPr lang="en-US" sz="2000">
                <a:cs typeface="Calibri"/>
              </a:rPr>
              <a:t> </a:t>
            </a:r>
          </a:p>
          <a:p>
            <a:pPr>
              <a:buNone/>
            </a:pPr>
            <a:endParaRPr lang="en-US" sz="2000" b="1">
              <a:cs typeface="Calibri"/>
            </a:endParaRPr>
          </a:p>
        </p:txBody>
      </p:sp>
      <p:sp>
        <p:nvSpPr>
          <p:cNvPr id="5" name="TextBox 4">
            <a:extLst>
              <a:ext uri="{FF2B5EF4-FFF2-40B4-BE49-F238E27FC236}">
                <a16:creationId xmlns:a16="http://schemas.microsoft.com/office/drawing/2014/main" id="{F59487FC-824F-43D1-B1D5-193ED1183F4E}"/>
              </a:ext>
            </a:extLst>
          </p:cNvPr>
          <p:cNvSpPr txBox="1"/>
          <p:nvPr/>
        </p:nvSpPr>
        <p:spPr>
          <a:xfrm>
            <a:off x="9284269" y="6140793"/>
            <a:ext cx="27432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Name:</a:t>
            </a:r>
            <a:r>
              <a:rPr lang="en-US">
                <a:cs typeface="Calibri"/>
              </a:rPr>
              <a:t> Sanu Miah </a:t>
            </a:r>
          </a:p>
          <a:p>
            <a:r>
              <a:rPr lang="en-US" b="1">
                <a:cs typeface="Calibri"/>
              </a:rPr>
              <a:t>Student number:</a:t>
            </a:r>
            <a:r>
              <a:rPr lang="en-US">
                <a:cs typeface="Calibri"/>
              </a:rPr>
              <a:t>1806292</a:t>
            </a:r>
          </a:p>
        </p:txBody>
      </p:sp>
    </p:spTree>
    <p:extLst>
      <p:ext uri="{BB962C8B-B14F-4D97-AF65-F5344CB8AC3E}">
        <p14:creationId xmlns:p14="http://schemas.microsoft.com/office/powerpoint/2010/main" val="25048060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5</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Recruitment Advertising </vt:lpstr>
      <vt:lpstr>Advertising</vt:lpstr>
      <vt:lpstr>PowerPoint Presentation</vt:lpstr>
      <vt:lpstr>Thank you For Watching </vt:lpstr>
      <vt:lpstr>My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48</cp:revision>
  <dcterms:created xsi:type="dcterms:W3CDTF">2014-08-26T23:49:58Z</dcterms:created>
  <dcterms:modified xsi:type="dcterms:W3CDTF">2018-11-27T21:59:35Z</dcterms:modified>
</cp:coreProperties>
</file>