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46"/>
  </p:notesMasterIdLst>
  <p:sldIdLst>
    <p:sldId id="256" r:id="rId2"/>
    <p:sldId id="257" r:id="rId3"/>
    <p:sldId id="281" r:id="rId4"/>
    <p:sldId id="272" r:id="rId5"/>
    <p:sldId id="286" r:id="rId6"/>
    <p:sldId id="273" r:id="rId7"/>
    <p:sldId id="287" r:id="rId8"/>
    <p:sldId id="274" r:id="rId9"/>
    <p:sldId id="275" r:id="rId10"/>
    <p:sldId id="258" r:id="rId11"/>
    <p:sldId id="276" r:id="rId12"/>
    <p:sldId id="285" r:id="rId13"/>
    <p:sldId id="259" r:id="rId14"/>
    <p:sldId id="277" r:id="rId15"/>
    <p:sldId id="284" r:id="rId16"/>
    <p:sldId id="278" r:id="rId17"/>
    <p:sldId id="279" r:id="rId18"/>
    <p:sldId id="260" r:id="rId19"/>
    <p:sldId id="261" r:id="rId20"/>
    <p:sldId id="296" r:id="rId21"/>
    <p:sldId id="299" r:id="rId22"/>
    <p:sldId id="262" r:id="rId23"/>
    <p:sldId id="263" r:id="rId24"/>
    <p:sldId id="264" r:id="rId25"/>
    <p:sldId id="265" r:id="rId26"/>
    <p:sldId id="266" r:id="rId27"/>
    <p:sldId id="267" r:id="rId28"/>
    <p:sldId id="293" r:id="rId29"/>
    <p:sldId id="292" r:id="rId30"/>
    <p:sldId id="268" r:id="rId31"/>
    <p:sldId id="269" r:id="rId32"/>
    <p:sldId id="282" r:id="rId33"/>
    <p:sldId id="270" r:id="rId34"/>
    <p:sldId id="283" r:id="rId35"/>
    <p:sldId id="271" r:id="rId36"/>
    <p:sldId id="288" r:id="rId37"/>
    <p:sldId id="289" r:id="rId38"/>
    <p:sldId id="290" r:id="rId39"/>
    <p:sldId id="294" r:id="rId40"/>
    <p:sldId id="291" r:id="rId41"/>
    <p:sldId id="297" r:id="rId42"/>
    <p:sldId id="298" r:id="rId43"/>
    <p:sldId id="280" r:id="rId44"/>
    <p:sldId id="295" r:id="rId4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 uri="{1BD7E111-0CB8-44D6-8891-C1BB2F81B7CC}">
      <p1710:readonlyRecommended xmlns:p1710="http://schemas.microsoft.com/office/powerpoint/2017/10/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F8CF9D-9F5F-AF47-89E9-C20FACBC138F}" v="279" dt="2020-11-09T00:02:36.1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30"/>
    <p:restoredTop sz="94687"/>
  </p:normalViewPr>
  <p:slideViewPr>
    <p:cSldViewPr snapToGrid="0" snapToObjects="1">
      <p:cViewPr varScale="1">
        <p:scale>
          <a:sx n="104" d="100"/>
          <a:sy n="104" d="100"/>
        </p:scale>
        <p:origin x="608" y="208"/>
      </p:cViewPr>
      <p:guideLst/>
    </p:cSldViewPr>
  </p:slideViewPr>
  <p:notesTextViewPr>
    <p:cViewPr>
      <p:scale>
        <a:sx n="1" d="1"/>
        <a:sy n="1" d="1"/>
      </p:scale>
      <p:origin x="0" y="0"/>
    </p:cViewPr>
  </p:notesTextViewPr>
  <p:notesViewPr>
    <p:cSldViewPr snapToGrid="0" snapToObjects="1">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51" Type="http://schemas.microsoft.com/office/2016/11/relationships/changesInfo" Target="changesInfos/changesInfo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tthew Lewis Gill" userId="c91cca69-e33b-4497-b1ba-e4eac3830275" providerId="ADAL" clId="{F8844AE7-7A0D-3F43-B937-B3BA1924BD7C}"/>
    <pc:docChg chg="undo custSel modSld">
      <pc:chgData name="Matthew Lewis Gill" userId="c91cca69-e33b-4497-b1ba-e4eac3830275" providerId="ADAL" clId="{F8844AE7-7A0D-3F43-B937-B3BA1924BD7C}" dt="2020-11-08T15:27:50.086" v="4" actId="20577"/>
      <pc:docMkLst>
        <pc:docMk/>
      </pc:docMkLst>
      <pc:sldChg chg="modSp">
        <pc:chgData name="Matthew Lewis Gill" userId="c91cca69-e33b-4497-b1ba-e4eac3830275" providerId="ADAL" clId="{F8844AE7-7A0D-3F43-B937-B3BA1924BD7C}" dt="2020-11-08T15:27:50.086" v="4" actId="20577"/>
        <pc:sldMkLst>
          <pc:docMk/>
          <pc:sldMk cId="2175007460" sldId="257"/>
        </pc:sldMkLst>
        <pc:spChg chg="mod">
          <ac:chgData name="Matthew Lewis Gill" userId="c91cca69-e33b-4497-b1ba-e4eac3830275" providerId="ADAL" clId="{F8844AE7-7A0D-3F43-B937-B3BA1924BD7C}" dt="2020-11-08T15:27:50.086" v="4" actId="20577"/>
          <ac:spMkLst>
            <pc:docMk/>
            <pc:sldMk cId="2175007460" sldId="257"/>
            <ac:spMk id="3" creationId="{80B4FE91-11F1-7849-B8D5-81C5354FCF76}"/>
          </ac:spMkLst>
        </pc:spChg>
      </pc:sldChg>
    </pc:docChg>
  </pc:docChgLst>
  <pc:docChgLst>
    <pc:chgData name="Matthew Lewis Gill (2005221)" userId="c91cca69-e33b-4497-b1ba-e4eac3830275" providerId="ADAL" clId="{19F8CF9D-9F5F-AF47-89E9-C20FACBC138F}"/>
    <pc:docChg chg="undo custSel mod addSld modSld sldOrd modMainMaster">
      <pc:chgData name="Matthew Lewis Gill (2005221)" userId="c91cca69-e33b-4497-b1ba-e4eac3830275" providerId="ADAL" clId="{19F8CF9D-9F5F-AF47-89E9-C20FACBC138F}" dt="2020-11-09T18:09:34.455" v="6983"/>
      <pc:docMkLst>
        <pc:docMk/>
      </pc:docMkLst>
      <pc:sldChg chg="addSp modSp mod setBg">
        <pc:chgData name="Matthew Lewis Gill (2005221)" userId="c91cca69-e33b-4497-b1ba-e4eac3830275" providerId="ADAL" clId="{19F8CF9D-9F5F-AF47-89E9-C20FACBC138F}" dt="2020-11-08T20:41:15.961" v="1771"/>
        <pc:sldMkLst>
          <pc:docMk/>
          <pc:sldMk cId="4210400747" sldId="256"/>
        </pc:sldMkLst>
        <pc:spChg chg="mod">
          <ac:chgData name="Matthew Lewis Gill (2005221)" userId="c91cca69-e33b-4497-b1ba-e4eac3830275" providerId="ADAL" clId="{19F8CF9D-9F5F-AF47-89E9-C20FACBC138F}" dt="2020-11-08T20:39:32.452" v="1754" actId="26606"/>
          <ac:spMkLst>
            <pc:docMk/>
            <pc:sldMk cId="4210400747" sldId="256"/>
            <ac:spMk id="2" creationId="{9E9217EA-9709-5745-975F-1BDB808D9699}"/>
          </ac:spMkLst>
        </pc:spChg>
        <pc:spChg chg="mod">
          <ac:chgData name="Matthew Lewis Gill (2005221)" userId="c91cca69-e33b-4497-b1ba-e4eac3830275" providerId="ADAL" clId="{19F8CF9D-9F5F-AF47-89E9-C20FACBC138F}" dt="2020-11-08T20:39:53.390" v="1769" actId="403"/>
          <ac:spMkLst>
            <pc:docMk/>
            <pc:sldMk cId="4210400747" sldId="256"/>
            <ac:spMk id="3" creationId="{FB1C7849-0D42-D34A-A974-C29C646D86C8}"/>
          </ac:spMkLst>
        </pc:spChg>
        <pc:spChg chg="add">
          <ac:chgData name="Matthew Lewis Gill (2005221)" userId="c91cca69-e33b-4497-b1ba-e4eac3830275" providerId="ADAL" clId="{19F8CF9D-9F5F-AF47-89E9-C20FACBC138F}" dt="2020-11-08T20:39:32.452" v="1754" actId="26606"/>
          <ac:spMkLst>
            <pc:docMk/>
            <pc:sldMk cId="4210400747" sldId="256"/>
            <ac:spMk id="8" creationId="{23962611-DFD5-4092-AAFD-559E3DFCE2C9}"/>
          </ac:spMkLst>
        </pc:spChg>
        <pc:picChg chg="add">
          <ac:chgData name="Matthew Lewis Gill (2005221)" userId="c91cca69-e33b-4497-b1ba-e4eac3830275" providerId="ADAL" clId="{19F8CF9D-9F5F-AF47-89E9-C20FACBC138F}" dt="2020-11-08T20:39:32.452" v="1754" actId="26606"/>
          <ac:picMkLst>
            <pc:docMk/>
            <pc:sldMk cId="4210400747" sldId="256"/>
            <ac:picMk id="10" creationId="{2270F1FA-0425-408F-9861-80BF5AFB276D}"/>
          </ac:picMkLst>
        </pc:picChg>
      </pc:sldChg>
      <pc:sldChg chg="addSp delSp modSp mod">
        <pc:chgData name="Matthew Lewis Gill (2005221)" userId="c91cca69-e33b-4497-b1ba-e4eac3830275" providerId="ADAL" clId="{19F8CF9D-9F5F-AF47-89E9-C20FACBC138F}" dt="2020-11-08T20:37:02.842" v="1744" actId="21"/>
        <pc:sldMkLst>
          <pc:docMk/>
          <pc:sldMk cId="2175007460" sldId="257"/>
        </pc:sldMkLst>
        <pc:spChg chg="add del mod">
          <ac:chgData name="Matthew Lewis Gill (2005221)" userId="c91cca69-e33b-4497-b1ba-e4eac3830275" providerId="ADAL" clId="{19F8CF9D-9F5F-AF47-89E9-C20FACBC138F}" dt="2020-11-08T15:40:29.334" v="37"/>
          <ac:spMkLst>
            <pc:docMk/>
            <pc:sldMk cId="2175007460" sldId="257"/>
            <ac:spMk id="18" creationId="{73635606-14E1-9C44-ADAF-6BBABB37AB01}"/>
          </ac:spMkLst>
        </pc:spChg>
        <pc:picChg chg="add del mod modCrop">
          <ac:chgData name="Matthew Lewis Gill (2005221)" userId="c91cca69-e33b-4497-b1ba-e4eac3830275" providerId="ADAL" clId="{19F8CF9D-9F5F-AF47-89E9-C20FACBC138F}" dt="2020-11-08T16:50:02.142" v="113" actId="21"/>
          <ac:picMkLst>
            <pc:docMk/>
            <pc:sldMk cId="2175007460" sldId="257"/>
            <ac:picMk id="5" creationId="{F436C174-EF83-0C42-8791-E7AA27A90ED7}"/>
          </ac:picMkLst>
        </pc:picChg>
        <pc:picChg chg="add del mod modCrop">
          <ac:chgData name="Matthew Lewis Gill (2005221)" userId="c91cca69-e33b-4497-b1ba-e4eac3830275" providerId="ADAL" clId="{19F8CF9D-9F5F-AF47-89E9-C20FACBC138F}" dt="2020-11-08T16:49:32.389" v="100" actId="21"/>
          <ac:picMkLst>
            <pc:docMk/>
            <pc:sldMk cId="2175007460" sldId="257"/>
            <ac:picMk id="7" creationId="{4CFBAE6D-2435-A346-95F3-3C7A843E865B}"/>
          </ac:picMkLst>
        </pc:picChg>
        <pc:picChg chg="add del mod modCrop">
          <ac:chgData name="Matthew Lewis Gill (2005221)" userId="c91cca69-e33b-4497-b1ba-e4eac3830275" providerId="ADAL" clId="{19F8CF9D-9F5F-AF47-89E9-C20FACBC138F}" dt="2020-11-08T19:17:53.437" v="1639" actId="21"/>
          <ac:picMkLst>
            <pc:docMk/>
            <pc:sldMk cId="2175007460" sldId="257"/>
            <ac:picMk id="9" creationId="{AA3E742D-69D6-EB4B-B0B1-781E2916F2E0}"/>
          </ac:picMkLst>
        </pc:picChg>
        <pc:picChg chg="add del mod modCrop">
          <ac:chgData name="Matthew Lewis Gill (2005221)" userId="c91cca69-e33b-4497-b1ba-e4eac3830275" providerId="ADAL" clId="{19F8CF9D-9F5F-AF47-89E9-C20FACBC138F}" dt="2020-11-08T16:49:16.764" v="95" actId="21"/>
          <ac:picMkLst>
            <pc:docMk/>
            <pc:sldMk cId="2175007460" sldId="257"/>
            <ac:picMk id="11" creationId="{7259FD61-176F-9D42-8F07-E7447E795686}"/>
          </ac:picMkLst>
        </pc:picChg>
        <pc:picChg chg="add del mod modCrop">
          <ac:chgData name="Matthew Lewis Gill (2005221)" userId="c91cca69-e33b-4497-b1ba-e4eac3830275" providerId="ADAL" clId="{19F8CF9D-9F5F-AF47-89E9-C20FACBC138F}" dt="2020-11-08T20:37:02.842" v="1744" actId="21"/>
          <ac:picMkLst>
            <pc:docMk/>
            <pc:sldMk cId="2175007460" sldId="257"/>
            <ac:picMk id="13" creationId="{D29C8B73-5F8B-0F4B-972B-274CC36F82F0}"/>
          </ac:picMkLst>
        </pc:picChg>
        <pc:picChg chg="add del mod modCrop">
          <ac:chgData name="Matthew Lewis Gill (2005221)" userId="c91cca69-e33b-4497-b1ba-e4eac3830275" providerId="ADAL" clId="{19F8CF9D-9F5F-AF47-89E9-C20FACBC138F}" dt="2020-11-08T20:33:10.602" v="1712" actId="21"/>
          <ac:picMkLst>
            <pc:docMk/>
            <pc:sldMk cId="2175007460" sldId="257"/>
            <ac:picMk id="15" creationId="{4F61DC56-67BE-1D43-8458-CC9CD62616D4}"/>
          </ac:picMkLst>
        </pc:picChg>
        <pc:picChg chg="add del mod modCrop">
          <ac:chgData name="Matthew Lewis Gill (2005221)" userId="c91cca69-e33b-4497-b1ba-e4eac3830275" providerId="ADAL" clId="{19F8CF9D-9F5F-AF47-89E9-C20FACBC138F}" dt="2020-11-08T19:15:10.923" v="1619" actId="21"/>
          <ac:picMkLst>
            <pc:docMk/>
            <pc:sldMk cId="2175007460" sldId="257"/>
            <ac:picMk id="17" creationId="{2C5FA512-B623-4E4A-834C-11CB5EF3B79D}"/>
          </ac:picMkLst>
        </pc:picChg>
      </pc:sldChg>
      <pc:sldChg chg="modSp mod">
        <pc:chgData name="Matthew Lewis Gill (2005221)" userId="c91cca69-e33b-4497-b1ba-e4eac3830275" providerId="ADAL" clId="{19F8CF9D-9F5F-AF47-89E9-C20FACBC138F}" dt="2020-11-08T22:48:44.564" v="4145" actId="27636"/>
        <pc:sldMkLst>
          <pc:docMk/>
          <pc:sldMk cId="520847264" sldId="258"/>
        </pc:sldMkLst>
        <pc:spChg chg="mod">
          <ac:chgData name="Matthew Lewis Gill (2005221)" userId="c91cca69-e33b-4497-b1ba-e4eac3830275" providerId="ADAL" clId="{19F8CF9D-9F5F-AF47-89E9-C20FACBC138F}" dt="2020-11-08T22:48:44.564" v="4145" actId="27636"/>
          <ac:spMkLst>
            <pc:docMk/>
            <pc:sldMk cId="520847264" sldId="258"/>
            <ac:spMk id="3" creationId="{AD169A7F-43CF-164F-8F34-A8AD9D09EE9D}"/>
          </ac:spMkLst>
        </pc:spChg>
      </pc:sldChg>
      <pc:sldChg chg="modSp mod">
        <pc:chgData name="Matthew Lewis Gill (2005221)" userId="c91cca69-e33b-4497-b1ba-e4eac3830275" providerId="ADAL" clId="{19F8CF9D-9F5F-AF47-89E9-C20FACBC138F}" dt="2020-11-08T23:52:01.747" v="6509" actId="27636"/>
        <pc:sldMkLst>
          <pc:docMk/>
          <pc:sldMk cId="260691541" sldId="260"/>
        </pc:sldMkLst>
        <pc:spChg chg="mod">
          <ac:chgData name="Matthew Lewis Gill (2005221)" userId="c91cca69-e33b-4497-b1ba-e4eac3830275" providerId="ADAL" clId="{19F8CF9D-9F5F-AF47-89E9-C20FACBC138F}" dt="2020-11-08T23:52:01.747" v="6509" actId="27636"/>
          <ac:spMkLst>
            <pc:docMk/>
            <pc:sldMk cId="260691541" sldId="260"/>
            <ac:spMk id="3" creationId="{0B2CE411-EC7B-9840-9D7B-87A3D8E088BC}"/>
          </ac:spMkLst>
        </pc:spChg>
      </pc:sldChg>
      <pc:sldChg chg="modSp mod">
        <pc:chgData name="Matthew Lewis Gill (2005221)" userId="c91cca69-e33b-4497-b1ba-e4eac3830275" providerId="ADAL" clId="{19F8CF9D-9F5F-AF47-89E9-C20FACBC138F}" dt="2020-11-08T23:05:47.950" v="4686" actId="20577"/>
        <pc:sldMkLst>
          <pc:docMk/>
          <pc:sldMk cId="2222505613" sldId="261"/>
        </pc:sldMkLst>
        <pc:spChg chg="mod">
          <ac:chgData name="Matthew Lewis Gill (2005221)" userId="c91cca69-e33b-4497-b1ba-e4eac3830275" providerId="ADAL" clId="{19F8CF9D-9F5F-AF47-89E9-C20FACBC138F}" dt="2020-11-08T21:42:23.318" v="3107" actId="1076"/>
          <ac:spMkLst>
            <pc:docMk/>
            <pc:sldMk cId="2222505613" sldId="261"/>
            <ac:spMk id="2" creationId="{CF086511-0DF2-4648-8B6E-CF930B05FA92}"/>
          </ac:spMkLst>
        </pc:spChg>
        <pc:spChg chg="mod">
          <ac:chgData name="Matthew Lewis Gill (2005221)" userId="c91cca69-e33b-4497-b1ba-e4eac3830275" providerId="ADAL" clId="{19F8CF9D-9F5F-AF47-89E9-C20FACBC138F}" dt="2020-11-08T23:05:47.950" v="4686" actId="20577"/>
          <ac:spMkLst>
            <pc:docMk/>
            <pc:sldMk cId="2222505613" sldId="261"/>
            <ac:spMk id="3" creationId="{D7D48BAA-38AD-514B-83F3-60774B3550EA}"/>
          </ac:spMkLst>
        </pc:spChg>
      </pc:sldChg>
      <pc:sldChg chg="modSp mod setBg">
        <pc:chgData name="Matthew Lewis Gill (2005221)" userId="c91cca69-e33b-4497-b1ba-e4eac3830275" providerId="ADAL" clId="{19F8CF9D-9F5F-AF47-89E9-C20FACBC138F}" dt="2020-11-08T20:41:15.961" v="1771"/>
        <pc:sldMkLst>
          <pc:docMk/>
          <pc:sldMk cId="3338787366" sldId="262"/>
        </pc:sldMkLst>
        <pc:spChg chg="mod">
          <ac:chgData name="Matthew Lewis Gill (2005221)" userId="c91cca69-e33b-4497-b1ba-e4eac3830275" providerId="ADAL" clId="{19F8CF9D-9F5F-AF47-89E9-C20FACBC138F}" dt="2020-11-08T16:54:40.925" v="176" actId="1076"/>
          <ac:spMkLst>
            <pc:docMk/>
            <pc:sldMk cId="3338787366" sldId="262"/>
            <ac:spMk id="3" creationId="{01937EB6-3113-EC4E-9DF2-BD87B8A3AE51}"/>
          </ac:spMkLst>
        </pc:spChg>
      </pc:sldChg>
      <pc:sldChg chg="modSp mod setBg">
        <pc:chgData name="Matthew Lewis Gill (2005221)" userId="c91cca69-e33b-4497-b1ba-e4eac3830275" providerId="ADAL" clId="{19F8CF9D-9F5F-AF47-89E9-C20FACBC138F}" dt="2020-11-08T20:41:15.961" v="1771"/>
        <pc:sldMkLst>
          <pc:docMk/>
          <pc:sldMk cId="892341974" sldId="263"/>
        </pc:sldMkLst>
        <pc:spChg chg="mod">
          <ac:chgData name="Matthew Lewis Gill (2005221)" userId="c91cca69-e33b-4497-b1ba-e4eac3830275" providerId="ADAL" clId="{19F8CF9D-9F5F-AF47-89E9-C20FACBC138F}" dt="2020-11-08T16:54:28.068" v="172" actId="20577"/>
          <ac:spMkLst>
            <pc:docMk/>
            <pc:sldMk cId="892341974" sldId="263"/>
            <ac:spMk id="3" creationId="{B784C43F-D416-A441-A240-D86186FC0EDE}"/>
          </ac:spMkLst>
        </pc:spChg>
      </pc:sldChg>
      <pc:sldChg chg="modSp mod setBg">
        <pc:chgData name="Matthew Lewis Gill (2005221)" userId="c91cca69-e33b-4497-b1ba-e4eac3830275" providerId="ADAL" clId="{19F8CF9D-9F5F-AF47-89E9-C20FACBC138F}" dt="2020-11-08T20:41:15.961" v="1771"/>
        <pc:sldMkLst>
          <pc:docMk/>
          <pc:sldMk cId="838068903" sldId="264"/>
        </pc:sldMkLst>
        <pc:spChg chg="mod">
          <ac:chgData name="Matthew Lewis Gill (2005221)" userId="c91cca69-e33b-4497-b1ba-e4eac3830275" providerId="ADAL" clId="{19F8CF9D-9F5F-AF47-89E9-C20FACBC138F}" dt="2020-11-08T16:53:44.105" v="164" actId="1076"/>
          <ac:spMkLst>
            <pc:docMk/>
            <pc:sldMk cId="838068903" sldId="264"/>
            <ac:spMk id="3" creationId="{E24EDE7C-6D36-2F4A-A772-ABD81B3E2AB2}"/>
          </ac:spMkLst>
        </pc:spChg>
      </pc:sldChg>
      <pc:sldChg chg="modSp mod setBg">
        <pc:chgData name="Matthew Lewis Gill (2005221)" userId="c91cca69-e33b-4497-b1ba-e4eac3830275" providerId="ADAL" clId="{19F8CF9D-9F5F-AF47-89E9-C20FACBC138F}" dt="2020-11-08T20:41:15.961" v="1771"/>
        <pc:sldMkLst>
          <pc:docMk/>
          <pc:sldMk cId="923232427" sldId="265"/>
        </pc:sldMkLst>
        <pc:spChg chg="mod">
          <ac:chgData name="Matthew Lewis Gill (2005221)" userId="c91cca69-e33b-4497-b1ba-e4eac3830275" providerId="ADAL" clId="{19F8CF9D-9F5F-AF47-89E9-C20FACBC138F}" dt="2020-11-08T16:52:49.511" v="151" actId="1076"/>
          <ac:spMkLst>
            <pc:docMk/>
            <pc:sldMk cId="923232427" sldId="265"/>
            <ac:spMk id="3" creationId="{0C292B17-C001-764D-86DE-BA2724ED6E04}"/>
          </ac:spMkLst>
        </pc:spChg>
      </pc:sldChg>
      <pc:sldChg chg="modSp mod setBg">
        <pc:chgData name="Matthew Lewis Gill (2005221)" userId="c91cca69-e33b-4497-b1ba-e4eac3830275" providerId="ADAL" clId="{19F8CF9D-9F5F-AF47-89E9-C20FACBC138F}" dt="2020-11-08T20:41:15.961" v="1771"/>
        <pc:sldMkLst>
          <pc:docMk/>
          <pc:sldMk cId="1252239455" sldId="266"/>
        </pc:sldMkLst>
        <pc:spChg chg="mod">
          <ac:chgData name="Matthew Lewis Gill (2005221)" userId="c91cca69-e33b-4497-b1ba-e4eac3830275" providerId="ADAL" clId="{19F8CF9D-9F5F-AF47-89E9-C20FACBC138F}" dt="2020-11-08T16:52:01.131" v="141" actId="20577"/>
          <ac:spMkLst>
            <pc:docMk/>
            <pc:sldMk cId="1252239455" sldId="266"/>
            <ac:spMk id="3" creationId="{B675F39D-C737-DB44-BE8D-0908A7CD02C3}"/>
          </ac:spMkLst>
        </pc:spChg>
      </pc:sldChg>
      <pc:sldChg chg="addSp delSp modSp mod">
        <pc:chgData name="Matthew Lewis Gill (2005221)" userId="c91cca69-e33b-4497-b1ba-e4eac3830275" providerId="ADAL" clId="{19F8CF9D-9F5F-AF47-89E9-C20FACBC138F}" dt="2020-11-08T23:35:28.568" v="5878" actId="20577"/>
        <pc:sldMkLst>
          <pc:docMk/>
          <pc:sldMk cId="4060185606" sldId="267"/>
        </pc:sldMkLst>
        <pc:spChg chg="mod">
          <ac:chgData name="Matthew Lewis Gill (2005221)" userId="c91cca69-e33b-4497-b1ba-e4eac3830275" providerId="ADAL" clId="{19F8CF9D-9F5F-AF47-89E9-C20FACBC138F}" dt="2020-11-08T21:31:10.149" v="2710" actId="403"/>
          <ac:spMkLst>
            <pc:docMk/>
            <pc:sldMk cId="4060185606" sldId="267"/>
            <ac:spMk id="2" creationId="{54760214-AADD-8947-BA75-8B20B9B146F1}"/>
          </ac:spMkLst>
        </pc:spChg>
        <pc:spChg chg="mod">
          <ac:chgData name="Matthew Lewis Gill (2005221)" userId="c91cca69-e33b-4497-b1ba-e4eac3830275" providerId="ADAL" clId="{19F8CF9D-9F5F-AF47-89E9-C20FACBC138F}" dt="2020-11-08T23:35:28.568" v="5878" actId="20577"/>
          <ac:spMkLst>
            <pc:docMk/>
            <pc:sldMk cId="4060185606" sldId="267"/>
            <ac:spMk id="3" creationId="{01BADB91-5F17-DD4A-9B71-321F3D7BA5E3}"/>
          </ac:spMkLst>
        </pc:spChg>
        <pc:picChg chg="mod modCrop">
          <ac:chgData name="Matthew Lewis Gill (2005221)" userId="c91cca69-e33b-4497-b1ba-e4eac3830275" providerId="ADAL" clId="{19F8CF9D-9F5F-AF47-89E9-C20FACBC138F}" dt="2020-11-08T23:33:19.908" v="5792" actId="167"/>
          <ac:picMkLst>
            <pc:docMk/>
            <pc:sldMk cId="4060185606" sldId="267"/>
            <ac:picMk id="4" creationId="{315C9915-BF24-4A4F-B8DE-F7FA2BB1C9AA}"/>
          </ac:picMkLst>
        </pc:picChg>
        <pc:picChg chg="del">
          <ac:chgData name="Matthew Lewis Gill (2005221)" userId="c91cca69-e33b-4497-b1ba-e4eac3830275" providerId="ADAL" clId="{19F8CF9D-9F5F-AF47-89E9-C20FACBC138F}" dt="2020-11-08T21:30:51.515" v="2704" actId="21"/>
          <ac:picMkLst>
            <pc:docMk/>
            <pc:sldMk cId="4060185606" sldId="267"/>
            <ac:picMk id="5" creationId="{4FFBE697-D2AE-7344-A538-036C415CB237}"/>
          </ac:picMkLst>
        </pc:picChg>
        <pc:picChg chg="del">
          <ac:chgData name="Matthew Lewis Gill (2005221)" userId="c91cca69-e33b-4497-b1ba-e4eac3830275" providerId="ADAL" clId="{19F8CF9D-9F5F-AF47-89E9-C20FACBC138F}" dt="2020-11-08T21:30:39.470" v="2701" actId="21"/>
          <ac:picMkLst>
            <pc:docMk/>
            <pc:sldMk cId="4060185606" sldId="267"/>
            <ac:picMk id="6" creationId="{02949EC0-7B5C-BE45-AED5-D58666F37EC5}"/>
          </ac:picMkLst>
        </pc:picChg>
        <pc:picChg chg="del">
          <ac:chgData name="Matthew Lewis Gill (2005221)" userId="c91cca69-e33b-4497-b1ba-e4eac3830275" providerId="ADAL" clId="{19F8CF9D-9F5F-AF47-89E9-C20FACBC138F}" dt="2020-11-08T21:30:23.165" v="2696" actId="21"/>
          <ac:picMkLst>
            <pc:docMk/>
            <pc:sldMk cId="4060185606" sldId="267"/>
            <ac:picMk id="7" creationId="{51DBCE98-F83F-1C4F-85A9-FD9FB98B8CEE}"/>
          </ac:picMkLst>
        </pc:picChg>
        <pc:picChg chg="mod modCrop">
          <ac:chgData name="Matthew Lewis Gill (2005221)" userId="c91cca69-e33b-4497-b1ba-e4eac3830275" providerId="ADAL" clId="{19F8CF9D-9F5F-AF47-89E9-C20FACBC138F}" dt="2020-11-08T23:35:01.576" v="5870" actId="171"/>
          <ac:picMkLst>
            <pc:docMk/>
            <pc:sldMk cId="4060185606" sldId="267"/>
            <ac:picMk id="8" creationId="{7A95AFC9-0C88-4C40-8B7F-56F2748D39FE}"/>
          </ac:picMkLst>
        </pc:picChg>
        <pc:picChg chg="add mod">
          <ac:chgData name="Matthew Lewis Gill (2005221)" userId="c91cca69-e33b-4497-b1ba-e4eac3830275" providerId="ADAL" clId="{19F8CF9D-9F5F-AF47-89E9-C20FACBC138F}" dt="2020-11-08T23:34:56.201" v="5869" actId="167"/>
          <ac:picMkLst>
            <pc:docMk/>
            <pc:sldMk cId="4060185606" sldId="267"/>
            <ac:picMk id="9" creationId="{95991916-0653-CF42-81E2-D8EE3E0DD915}"/>
          </ac:picMkLst>
        </pc:picChg>
      </pc:sldChg>
      <pc:sldChg chg="addSp delSp modSp mod">
        <pc:chgData name="Matthew Lewis Gill (2005221)" userId="c91cca69-e33b-4497-b1ba-e4eac3830275" providerId="ADAL" clId="{19F8CF9D-9F5F-AF47-89E9-C20FACBC138F}" dt="2020-11-08T18:17:39.804" v="509" actId="20577"/>
        <pc:sldMkLst>
          <pc:docMk/>
          <pc:sldMk cId="1443204013" sldId="268"/>
        </pc:sldMkLst>
        <pc:spChg chg="mod">
          <ac:chgData name="Matthew Lewis Gill (2005221)" userId="c91cca69-e33b-4497-b1ba-e4eac3830275" providerId="ADAL" clId="{19F8CF9D-9F5F-AF47-89E9-C20FACBC138F}" dt="2020-11-08T18:17:39.804" v="509" actId="20577"/>
          <ac:spMkLst>
            <pc:docMk/>
            <pc:sldMk cId="1443204013" sldId="268"/>
            <ac:spMk id="2" creationId="{F0147E39-7D23-7341-8296-4F6CF3AA4A52}"/>
          </ac:spMkLst>
        </pc:spChg>
        <pc:spChg chg="add del mod">
          <ac:chgData name="Matthew Lewis Gill (2005221)" userId="c91cca69-e33b-4497-b1ba-e4eac3830275" providerId="ADAL" clId="{19F8CF9D-9F5F-AF47-89E9-C20FACBC138F}" dt="2020-11-08T18:16:46.281" v="507"/>
          <ac:spMkLst>
            <pc:docMk/>
            <pc:sldMk cId="1443204013" sldId="268"/>
            <ac:spMk id="3" creationId="{2B717FA2-4525-534E-9D28-04924091D71C}"/>
          </ac:spMkLst>
        </pc:spChg>
        <pc:spChg chg="add del mod">
          <ac:chgData name="Matthew Lewis Gill (2005221)" userId="c91cca69-e33b-4497-b1ba-e4eac3830275" providerId="ADAL" clId="{19F8CF9D-9F5F-AF47-89E9-C20FACBC138F}" dt="2020-11-08T18:10:16.994" v="315" actId="478"/>
          <ac:spMkLst>
            <pc:docMk/>
            <pc:sldMk cId="1443204013" sldId="268"/>
            <ac:spMk id="6" creationId="{6CA7FBF4-69C8-5748-87CD-4DD6F96FDD74}"/>
          </ac:spMkLst>
        </pc:spChg>
        <pc:picChg chg="add del mod">
          <ac:chgData name="Matthew Lewis Gill (2005221)" userId="c91cca69-e33b-4497-b1ba-e4eac3830275" providerId="ADAL" clId="{19F8CF9D-9F5F-AF47-89E9-C20FACBC138F}" dt="2020-11-08T18:09:51.207" v="278"/>
          <ac:picMkLst>
            <pc:docMk/>
            <pc:sldMk cId="1443204013" sldId="268"/>
            <ac:picMk id="4" creationId="{68E0E484-6DE0-6742-9D5C-8E9D1A932289}"/>
          </ac:picMkLst>
        </pc:picChg>
        <pc:picChg chg="add del mod">
          <ac:chgData name="Matthew Lewis Gill (2005221)" userId="c91cca69-e33b-4497-b1ba-e4eac3830275" providerId="ADAL" clId="{19F8CF9D-9F5F-AF47-89E9-C20FACBC138F}" dt="2020-11-08T18:10:23.091" v="318"/>
          <ac:picMkLst>
            <pc:docMk/>
            <pc:sldMk cId="1443204013" sldId="268"/>
            <ac:picMk id="7" creationId="{AD8903DA-0C07-BE4A-91E7-D7E77D42BDF9}"/>
          </ac:picMkLst>
        </pc:picChg>
      </pc:sldChg>
      <pc:sldChg chg="addSp modSp mod">
        <pc:chgData name="Matthew Lewis Gill (2005221)" userId="c91cca69-e33b-4497-b1ba-e4eac3830275" providerId="ADAL" clId="{19F8CF9D-9F5F-AF47-89E9-C20FACBC138F}" dt="2020-11-08T21:23:33.176" v="2379" actId="1076"/>
        <pc:sldMkLst>
          <pc:docMk/>
          <pc:sldMk cId="1155089330" sldId="269"/>
        </pc:sldMkLst>
        <pc:spChg chg="mod">
          <ac:chgData name="Matthew Lewis Gill (2005221)" userId="c91cca69-e33b-4497-b1ba-e4eac3830275" providerId="ADAL" clId="{19F8CF9D-9F5F-AF47-89E9-C20FACBC138F}" dt="2020-11-08T21:23:11.202" v="2372" actId="1076"/>
          <ac:spMkLst>
            <pc:docMk/>
            <pc:sldMk cId="1155089330" sldId="269"/>
            <ac:spMk id="2" creationId="{F301F0A8-6169-6043-B537-C2C0F1DD13D5}"/>
          </ac:spMkLst>
        </pc:spChg>
        <pc:spChg chg="mod">
          <ac:chgData name="Matthew Lewis Gill (2005221)" userId="c91cca69-e33b-4497-b1ba-e4eac3830275" providerId="ADAL" clId="{19F8CF9D-9F5F-AF47-89E9-C20FACBC138F}" dt="2020-11-08T18:22:09.117" v="572"/>
          <ac:spMkLst>
            <pc:docMk/>
            <pc:sldMk cId="1155089330" sldId="269"/>
            <ac:spMk id="3" creationId="{747025CC-6DB6-EF4C-A73C-CAB6403871E0}"/>
          </ac:spMkLst>
        </pc:spChg>
        <pc:spChg chg="add mod">
          <ac:chgData name="Matthew Lewis Gill (2005221)" userId="c91cca69-e33b-4497-b1ba-e4eac3830275" providerId="ADAL" clId="{19F8CF9D-9F5F-AF47-89E9-C20FACBC138F}" dt="2020-11-08T21:23:33.176" v="2379" actId="1076"/>
          <ac:spMkLst>
            <pc:docMk/>
            <pc:sldMk cId="1155089330" sldId="269"/>
            <ac:spMk id="4" creationId="{76651A17-E506-1A4C-98C6-24B44335CC5A}"/>
          </ac:spMkLst>
        </pc:spChg>
        <pc:spChg chg="add mod">
          <ac:chgData name="Matthew Lewis Gill (2005221)" userId="c91cca69-e33b-4497-b1ba-e4eac3830275" providerId="ADAL" clId="{19F8CF9D-9F5F-AF47-89E9-C20FACBC138F}" dt="2020-11-08T21:23:24.015" v="2376" actId="1076"/>
          <ac:spMkLst>
            <pc:docMk/>
            <pc:sldMk cId="1155089330" sldId="269"/>
            <ac:spMk id="5" creationId="{28B1D63A-2DAB-2148-838F-B411D927CD2B}"/>
          </ac:spMkLst>
        </pc:spChg>
      </pc:sldChg>
      <pc:sldChg chg="addSp modSp mod">
        <pc:chgData name="Matthew Lewis Gill (2005221)" userId="c91cca69-e33b-4497-b1ba-e4eac3830275" providerId="ADAL" clId="{19F8CF9D-9F5F-AF47-89E9-C20FACBC138F}" dt="2020-11-08T19:02:09.808" v="1525" actId="20577"/>
        <pc:sldMkLst>
          <pc:docMk/>
          <pc:sldMk cId="3866267312" sldId="270"/>
        </pc:sldMkLst>
        <pc:spChg chg="mod">
          <ac:chgData name="Matthew Lewis Gill (2005221)" userId="c91cca69-e33b-4497-b1ba-e4eac3830275" providerId="ADAL" clId="{19F8CF9D-9F5F-AF47-89E9-C20FACBC138F}" dt="2020-11-08T18:45:22.858" v="1067" actId="1076"/>
          <ac:spMkLst>
            <pc:docMk/>
            <pc:sldMk cId="3866267312" sldId="270"/>
            <ac:spMk id="2" creationId="{550D95A1-3B31-2B42-A552-372061C94669}"/>
          </ac:spMkLst>
        </pc:spChg>
        <pc:spChg chg="mod">
          <ac:chgData name="Matthew Lewis Gill (2005221)" userId="c91cca69-e33b-4497-b1ba-e4eac3830275" providerId="ADAL" clId="{19F8CF9D-9F5F-AF47-89E9-C20FACBC138F}" dt="2020-11-08T18:45:55.185" v="1070" actId="1076"/>
          <ac:spMkLst>
            <pc:docMk/>
            <pc:sldMk cId="3866267312" sldId="270"/>
            <ac:spMk id="3" creationId="{64978C14-CB35-EE46-8323-EDAD2C1A2E0A}"/>
          </ac:spMkLst>
        </pc:spChg>
        <pc:spChg chg="add mod">
          <ac:chgData name="Matthew Lewis Gill (2005221)" userId="c91cca69-e33b-4497-b1ba-e4eac3830275" providerId="ADAL" clId="{19F8CF9D-9F5F-AF47-89E9-C20FACBC138F}" dt="2020-11-08T18:51:58.280" v="1073" actId="1076"/>
          <ac:spMkLst>
            <pc:docMk/>
            <pc:sldMk cId="3866267312" sldId="270"/>
            <ac:spMk id="4" creationId="{F91DB8A0-4A0A-F54C-8AE7-D54F273ABD21}"/>
          </ac:spMkLst>
        </pc:spChg>
        <pc:spChg chg="add mod">
          <ac:chgData name="Matthew Lewis Gill (2005221)" userId="c91cca69-e33b-4497-b1ba-e4eac3830275" providerId="ADAL" clId="{19F8CF9D-9F5F-AF47-89E9-C20FACBC138F}" dt="2020-11-08T18:52:36.893" v="1134" actId="1076"/>
          <ac:spMkLst>
            <pc:docMk/>
            <pc:sldMk cId="3866267312" sldId="270"/>
            <ac:spMk id="5" creationId="{CB488D7C-0C82-5842-BA41-A3CC7C74AB71}"/>
          </ac:spMkLst>
        </pc:spChg>
        <pc:spChg chg="add mod">
          <ac:chgData name="Matthew Lewis Gill (2005221)" userId="c91cca69-e33b-4497-b1ba-e4eac3830275" providerId="ADAL" clId="{19F8CF9D-9F5F-AF47-89E9-C20FACBC138F}" dt="2020-11-08T18:54:28.079" v="1156" actId="1076"/>
          <ac:spMkLst>
            <pc:docMk/>
            <pc:sldMk cId="3866267312" sldId="270"/>
            <ac:spMk id="6" creationId="{6660EFA6-EDA2-6F4C-B6D0-DA0E16CA6486}"/>
          </ac:spMkLst>
        </pc:spChg>
        <pc:spChg chg="add mod">
          <ac:chgData name="Matthew Lewis Gill (2005221)" userId="c91cca69-e33b-4497-b1ba-e4eac3830275" providerId="ADAL" clId="{19F8CF9D-9F5F-AF47-89E9-C20FACBC138F}" dt="2020-11-08T18:57:42.122" v="1192" actId="20577"/>
          <ac:spMkLst>
            <pc:docMk/>
            <pc:sldMk cId="3866267312" sldId="270"/>
            <ac:spMk id="7" creationId="{C20F9631-EA38-174E-BB78-B76C5A9273F4}"/>
          </ac:spMkLst>
        </pc:spChg>
        <pc:spChg chg="add mod">
          <ac:chgData name="Matthew Lewis Gill (2005221)" userId="c91cca69-e33b-4497-b1ba-e4eac3830275" providerId="ADAL" clId="{19F8CF9D-9F5F-AF47-89E9-C20FACBC138F}" dt="2020-11-08T18:58:28.993" v="1216" actId="1076"/>
          <ac:spMkLst>
            <pc:docMk/>
            <pc:sldMk cId="3866267312" sldId="270"/>
            <ac:spMk id="8" creationId="{E667DD82-DDCD-E042-B3FE-B4A683B68E6A}"/>
          </ac:spMkLst>
        </pc:spChg>
        <pc:spChg chg="add mod">
          <ac:chgData name="Matthew Lewis Gill (2005221)" userId="c91cca69-e33b-4497-b1ba-e4eac3830275" providerId="ADAL" clId="{19F8CF9D-9F5F-AF47-89E9-C20FACBC138F}" dt="2020-11-08T19:00:12.927" v="1420" actId="1076"/>
          <ac:spMkLst>
            <pc:docMk/>
            <pc:sldMk cId="3866267312" sldId="270"/>
            <ac:spMk id="9" creationId="{14B2FF94-7C08-B545-BDE3-66049441245B}"/>
          </ac:spMkLst>
        </pc:spChg>
        <pc:spChg chg="add mod">
          <ac:chgData name="Matthew Lewis Gill (2005221)" userId="c91cca69-e33b-4497-b1ba-e4eac3830275" providerId="ADAL" clId="{19F8CF9D-9F5F-AF47-89E9-C20FACBC138F}" dt="2020-11-08T19:02:09.808" v="1525" actId="20577"/>
          <ac:spMkLst>
            <pc:docMk/>
            <pc:sldMk cId="3866267312" sldId="270"/>
            <ac:spMk id="10" creationId="{9B4E2E8A-6ACE-574D-AB00-0E0D4FEA8488}"/>
          </ac:spMkLst>
        </pc:spChg>
      </pc:sldChg>
      <pc:sldChg chg="addSp delSp modSp mod">
        <pc:chgData name="Matthew Lewis Gill (2005221)" userId="c91cca69-e33b-4497-b1ba-e4eac3830275" providerId="ADAL" clId="{19F8CF9D-9F5F-AF47-89E9-C20FACBC138F}" dt="2020-11-08T22:47:45.342" v="4138" actId="478"/>
        <pc:sldMkLst>
          <pc:docMk/>
          <pc:sldMk cId="1622387220" sldId="271"/>
        </pc:sldMkLst>
        <pc:spChg chg="mod">
          <ac:chgData name="Matthew Lewis Gill (2005221)" userId="c91cca69-e33b-4497-b1ba-e4eac3830275" providerId="ADAL" clId="{19F8CF9D-9F5F-AF47-89E9-C20FACBC138F}" dt="2020-11-08T19:09:44.632" v="1578" actId="1076"/>
          <ac:spMkLst>
            <pc:docMk/>
            <pc:sldMk cId="1622387220" sldId="271"/>
            <ac:spMk id="2" creationId="{B5E41343-CE5E-304A-A572-F1AF7182F932}"/>
          </ac:spMkLst>
        </pc:spChg>
        <pc:spChg chg="del mod">
          <ac:chgData name="Matthew Lewis Gill (2005221)" userId="c91cca69-e33b-4497-b1ba-e4eac3830275" providerId="ADAL" clId="{19F8CF9D-9F5F-AF47-89E9-C20FACBC138F}" dt="2020-11-08T21:23:56.238" v="2380" actId="478"/>
          <ac:spMkLst>
            <pc:docMk/>
            <pc:sldMk cId="1622387220" sldId="271"/>
            <ac:spMk id="3" creationId="{BA571952-95E9-104B-9B46-739391A9398C}"/>
          </ac:spMkLst>
        </pc:spChg>
        <pc:spChg chg="add mod">
          <ac:chgData name="Matthew Lewis Gill (2005221)" userId="c91cca69-e33b-4497-b1ba-e4eac3830275" providerId="ADAL" clId="{19F8CF9D-9F5F-AF47-89E9-C20FACBC138F}" dt="2020-11-08T22:47:42.443" v="4137" actId="1076"/>
          <ac:spMkLst>
            <pc:docMk/>
            <pc:sldMk cId="1622387220" sldId="271"/>
            <ac:spMk id="4" creationId="{40BD28CF-EED3-B14B-86BA-076437C5CC6D}"/>
          </ac:spMkLst>
        </pc:spChg>
        <pc:spChg chg="add del mod">
          <ac:chgData name="Matthew Lewis Gill (2005221)" userId="c91cca69-e33b-4497-b1ba-e4eac3830275" providerId="ADAL" clId="{19F8CF9D-9F5F-AF47-89E9-C20FACBC138F}" dt="2020-11-08T20:55:49.749" v="2067"/>
          <ac:spMkLst>
            <pc:docMk/>
            <pc:sldMk cId="1622387220" sldId="271"/>
            <ac:spMk id="5" creationId="{BF906D24-B316-8141-8393-275E44A2BB96}"/>
          </ac:spMkLst>
        </pc:spChg>
        <pc:spChg chg="add mod">
          <ac:chgData name="Matthew Lewis Gill (2005221)" userId="c91cca69-e33b-4497-b1ba-e4eac3830275" providerId="ADAL" clId="{19F8CF9D-9F5F-AF47-89E9-C20FACBC138F}" dt="2020-11-08T22:47:38.762" v="4136" actId="1076"/>
          <ac:spMkLst>
            <pc:docMk/>
            <pc:sldMk cId="1622387220" sldId="271"/>
            <ac:spMk id="6" creationId="{1470214F-C737-5A4C-AB9D-8718CB85C58C}"/>
          </ac:spMkLst>
        </pc:spChg>
        <pc:spChg chg="add mod">
          <ac:chgData name="Matthew Lewis Gill (2005221)" userId="c91cca69-e33b-4497-b1ba-e4eac3830275" providerId="ADAL" clId="{19F8CF9D-9F5F-AF47-89E9-C20FACBC138F}" dt="2020-11-08T22:47:34.944" v="4135" actId="1076"/>
          <ac:spMkLst>
            <pc:docMk/>
            <pc:sldMk cId="1622387220" sldId="271"/>
            <ac:spMk id="7" creationId="{1A6A7E57-4061-9A4F-810A-E3025251F0E2}"/>
          </ac:spMkLst>
        </pc:spChg>
        <pc:spChg chg="add del mod">
          <ac:chgData name="Matthew Lewis Gill (2005221)" userId="c91cca69-e33b-4497-b1ba-e4eac3830275" providerId="ADAL" clId="{19F8CF9D-9F5F-AF47-89E9-C20FACBC138F}" dt="2020-11-08T22:47:45.342" v="4138" actId="478"/>
          <ac:spMkLst>
            <pc:docMk/>
            <pc:sldMk cId="1622387220" sldId="271"/>
            <ac:spMk id="9" creationId="{8F0D93C4-4143-2842-82A7-4F3F1F77712F}"/>
          </ac:spMkLst>
        </pc:spChg>
      </pc:sldChg>
      <pc:sldChg chg="modSp mod">
        <pc:chgData name="Matthew Lewis Gill (2005221)" userId="c91cca69-e33b-4497-b1ba-e4eac3830275" providerId="ADAL" clId="{19F8CF9D-9F5F-AF47-89E9-C20FACBC138F}" dt="2020-11-08T22:48:57.584" v="4148" actId="1076"/>
        <pc:sldMkLst>
          <pc:docMk/>
          <pc:sldMk cId="3442967" sldId="276"/>
        </pc:sldMkLst>
        <pc:spChg chg="mod">
          <ac:chgData name="Matthew Lewis Gill (2005221)" userId="c91cca69-e33b-4497-b1ba-e4eac3830275" providerId="ADAL" clId="{19F8CF9D-9F5F-AF47-89E9-C20FACBC138F}" dt="2020-11-08T22:48:57.584" v="4148" actId="1076"/>
          <ac:spMkLst>
            <pc:docMk/>
            <pc:sldMk cId="3442967" sldId="276"/>
            <ac:spMk id="4" creationId="{C0B964C7-2BE6-F742-90FB-CE1A29F1A2BD}"/>
          </ac:spMkLst>
        </pc:spChg>
      </pc:sldChg>
      <pc:sldChg chg="modSp mod">
        <pc:chgData name="Matthew Lewis Gill (2005221)" userId="c91cca69-e33b-4497-b1ba-e4eac3830275" providerId="ADAL" clId="{19F8CF9D-9F5F-AF47-89E9-C20FACBC138F}" dt="2020-11-08T21:43:43.736" v="3140" actId="313"/>
        <pc:sldMkLst>
          <pc:docMk/>
          <pc:sldMk cId="3085651315" sldId="277"/>
        </pc:sldMkLst>
        <pc:spChg chg="mod">
          <ac:chgData name="Matthew Lewis Gill (2005221)" userId="c91cca69-e33b-4497-b1ba-e4eac3830275" providerId="ADAL" clId="{19F8CF9D-9F5F-AF47-89E9-C20FACBC138F}" dt="2020-11-08T21:43:43.736" v="3140" actId="313"/>
          <ac:spMkLst>
            <pc:docMk/>
            <pc:sldMk cId="3085651315" sldId="277"/>
            <ac:spMk id="3" creationId="{201E424D-AA9E-2047-A1D9-CB9CFABDED0B}"/>
          </ac:spMkLst>
        </pc:spChg>
      </pc:sldChg>
      <pc:sldChg chg="addSp modSp mod">
        <pc:chgData name="Matthew Lewis Gill (2005221)" userId="c91cca69-e33b-4497-b1ba-e4eac3830275" providerId="ADAL" clId="{19F8CF9D-9F5F-AF47-89E9-C20FACBC138F}" dt="2020-11-08T21:43:21.497" v="3136" actId="1076"/>
        <pc:sldMkLst>
          <pc:docMk/>
          <pc:sldMk cId="3611095120" sldId="278"/>
        </pc:sldMkLst>
        <pc:spChg chg="add mod">
          <ac:chgData name="Matthew Lewis Gill (2005221)" userId="c91cca69-e33b-4497-b1ba-e4eac3830275" providerId="ADAL" clId="{19F8CF9D-9F5F-AF47-89E9-C20FACBC138F}" dt="2020-11-08T21:43:21.497" v="3136" actId="1076"/>
          <ac:spMkLst>
            <pc:docMk/>
            <pc:sldMk cId="3611095120" sldId="278"/>
            <ac:spMk id="2" creationId="{75F06036-899D-814E-B327-3B8828A48B37}"/>
          </ac:spMkLst>
        </pc:spChg>
        <pc:spChg chg="mod">
          <ac:chgData name="Matthew Lewis Gill (2005221)" userId="c91cca69-e33b-4497-b1ba-e4eac3830275" providerId="ADAL" clId="{19F8CF9D-9F5F-AF47-89E9-C20FACBC138F}" dt="2020-11-08T21:42:52.556" v="3111" actId="14100"/>
          <ac:spMkLst>
            <pc:docMk/>
            <pc:sldMk cId="3611095120" sldId="278"/>
            <ac:spMk id="3" creationId="{96F15CBD-1FBC-2841-ACBF-7252787E87FC}"/>
          </ac:spMkLst>
        </pc:spChg>
      </pc:sldChg>
      <pc:sldChg chg="setBg">
        <pc:chgData name="Matthew Lewis Gill (2005221)" userId="c91cca69-e33b-4497-b1ba-e4eac3830275" providerId="ADAL" clId="{19F8CF9D-9F5F-AF47-89E9-C20FACBC138F}" dt="2020-11-08T20:41:15.961" v="1771"/>
        <pc:sldMkLst>
          <pc:docMk/>
          <pc:sldMk cId="1865918489" sldId="279"/>
        </pc:sldMkLst>
      </pc:sldChg>
      <pc:sldChg chg="addSp delSp modSp mod">
        <pc:chgData name="Matthew Lewis Gill (2005221)" userId="c91cca69-e33b-4497-b1ba-e4eac3830275" providerId="ADAL" clId="{19F8CF9D-9F5F-AF47-89E9-C20FACBC138F}" dt="2020-11-08T23:27:29.566" v="5212" actId="14100"/>
        <pc:sldMkLst>
          <pc:docMk/>
          <pc:sldMk cId="3010869629" sldId="280"/>
        </pc:sldMkLst>
        <pc:spChg chg="add mod">
          <ac:chgData name="Matthew Lewis Gill (2005221)" userId="c91cca69-e33b-4497-b1ba-e4eac3830275" providerId="ADAL" clId="{19F8CF9D-9F5F-AF47-89E9-C20FACBC138F}" dt="2020-11-08T23:27:19.498" v="5210" actId="1076"/>
          <ac:spMkLst>
            <pc:docMk/>
            <pc:sldMk cId="3010869629" sldId="280"/>
            <ac:spMk id="2" creationId="{7B32733E-BD2D-5D4A-A1A2-DC92306F9F2F}"/>
          </ac:spMkLst>
        </pc:spChg>
        <pc:spChg chg="add mod">
          <ac:chgData name="Matthew Lewis Gill (2005221)" userId="c91cca69-e33b-4497-b1ba-e4eac3830275" providerId="ADAL" clId="{19F8CF9D-9F5F-AF47-89E9-C20FACBC138F}" dt="2020-11-08T23:14:36.554" v="4859" actId="1076"/>
          <ac:spMkLst>
            <pc:docMk/>
            <pc:sldMk cId="3010869629" sldId="280"/>
            <ac:spMk id="3" creationId="{0DB1CB63-BE34-C943-B579-1558E652EB0F}"/>
          </ac:spMkLst>
        </pc:spChg>
        <pc:picChg chg="del mod">
          <ac:chgData name="Matthew Lewis Gill (2005221)" userId="c91cca69-e33b-4497-b1ba-e4eac3830275" providerId="ADAL" clId="{19F8CF9D-9F5F-AF47-89E9-C20FACBC138F}" dt="2020-11-08T21:04:50.576" v="2322" actId="21"/>
          <ac:picMkLst>
            <pc:docMk/>
            <pc:sldMk cId="3010869629" sldId="280"/>
            <ac:picMk id="5" creationId="{38AEFD3C-9A07-7046-8EFA-E66076235E8E}"/>
          </ac:picMkLst>
        </pc:picChg>
        <pc:picChg chg="del">
          <ac:chgData name="Matthew Lewis Gill (2005221)" userId="c91cca69-e33b-4497-b1ba-e4eac3830275" providerId="ADAL" clId="{19F8CF9D-9F5F-AF47-89E9-C20FACBC138F}" dt="2020-11-08T21:06:49.106" v="2341" actId="21"/>
          <ac:picMkLst>
            <pc:docMk/>
            <pc:sldMk cId="3010869629" sldId="280"/>
            <ac:picMk id="7" creationId="{A408E504-6F1F-FF48-ADBD-02EF5886C615}"/>
          </ac:picMkLst>
        </pc:picChg>
        <pc:picChg chg="del">
          <ac:chgData name="Matthew Lewis Gill (2005221)" userId="c91cca69-e33b-4497-b1ba-e4eac3830275" providerId="ADAL" clId="{19F8CF9D-9F5F-AF47-89E9-C20FACBC138F}" dt="2020-11-08T21:24:06.732" v="2381" actId="21"/>
          <ac:picMkLst>
            <pc:docMk/>
            <pc:sldMk cId="3010869629" sldId="280"/>
            <ac:picMk id="9" creationId="{88360576-AC24-EF4C-8520-76ACECA13E58}"/>
          </ac:picMkLst>
        </pc:picChg>
        <pc:picChg chg="del">
          <ac:chgData name="Matthew Lewis Gill (2005221)" userId="c91cca69-e33b-4497-b1ba-e4eac3830275" providerId="ADAL" clId="{19F8CF9D-9F5F-AF47-89E9-C20FACBC138F}" dt="2020-11-08T21:24:26.290" v="2388" actId="21"/>
          <ac:picMkLst>
            <pc:docMk/>
            <pc:sldMk cId="3010869629" sldId="280"/>
            <ac:picMk id="11" creationId="{0E61CBE9-08D1-924A-A062-956FA9D7C22A}"/>
          </ac:picMkLst>
        </pc:picChg>
        <pc:picChg chg="del">
          <ac:chgData name="Matthew Lewis Gill (2005221)" userId="c91cca69-e33b-4497-b1ba-e4eac3830275" providerId="ADAL" clId="{19F8CF9D-9F5F-AF47-89E9-C20FACBC138F}" dt="2020-11-08T22:39:37.492" v="3878" actId="21"/>
          <ac:picMkLst>
            <pc:docMk/>
            <pc:sldMk cId="3010869629" sldId="280"/>
            <ac:picMk id="13" creationId="{B4243C43-7C67-E644-ADF0-7018D0E74CF5}"/>
          </ac:picMkLst>
        </pc:picChg>
        <pc:picChg chg="add mod">
          <ac:chgData name="Matthew Lewis Gill (2005221)" userId="c91cca69-e33b-4497-b1ba-e4eac3830275" providerId="ADAL" clId="{19F8CF9D-9F5F-AF47-89E9-C20FACBC138F}" dt="2020-11-08T23:26:51.952" v="5204" actId="14100"/>
          <ac:picMkLst>
            <pc:docMk/>
            <pc:sldMk cId="3010869629" sldId="280"/>
            <ac:picMk id="14" creationId="{DD8A1749-6088-0747-989E-F576CADAE365}"/>
          </ac:picMkLst>
        </pc:picChg>
        <pc:picChg chg="del">
          <ac:chgData name="Matthew Lewis Gill (2005221)" userId="c91cca69-e33b-4497-b1ba-e4eac3830275" providerId="ADAL" clId="{19F8CF9D-9F5F-AF47-89E9-C20FACBC138F}" dt="2020-11-08T22:59:10.996" v="4520" actId="21"/>
          <ac:picMkLst>
            <pc:docMk/>
            <pc:sldMk cId="3010869629" sldId="280"/>
            <ac:picMk id="15" creationId="{5ECA6846-EBA7-C243-945F-E6CEF92FDB3B}"/>
          </ac:picMkLst>
        </pc:picChg>
        <pc:picChg chg="del">
          <ac:chgData name="Matthew Lewis Gill (2005221)" userId="c91cca69-e33b-4497-b1ba-e4eac3830275" providerId="ADAL" clId="{19F8CF9D-9F5F-AF47-89E9-C20FACBC138F}" dt="2020-11-08T23:02:13.836" v="4612" actId="21"/>
          <ac:picMkLst>
            <pc:docMk/>
            <pc:sldMk cId="3010869629" sldId="280"/>
            <ac:picMk id="17" creationId="{3A3FF1F1-1832-CD4E-B98E-FF9DFA172BC0}"/>
          </ac:picMkLst>
        </pc:picChg>
        <pc:picChg chg="del">
          <ac:chgData name="Matthew Lewis Gill (2005221)" userId="c91cca69-e33b-4497-b1ba-e4eac3830275" providerId="ADAL" clId="{19F8CF9D-9F5F-AF47-89E9-C20FACBC138F}" dt="2020-11-08T21:32:58.580" v="2764" actId="21"/>
          <ac:picMkLst>
            <pc:docMk/>
            <pc:sldMk cId="3010869629" sldId="280"/>
            <ac:picMk id="19" creationId="{B72E2A10-DD8D-0849-87D2-19F2D79418F1}"/>
          </ac:picMkLst>
        </pc:picChg>
        <pc:picChg chg="del mod">
          <ac:chgData name="Matthew Lewis Gill (2005221)" userId="c91cca69-e33b-4497-b1ba-e4eac3830275" providerId="ADAL" clId="{19F8CF9D-9F5F-AF47-89E9-C20FACBC138F}" dt="2020-11-08T23:12:16.072" v="4792" actId="21"/>
          <ac:picMkLst>
            <pc:docMk/>
            <pc:sldMk cId="3010869629" sldId="280"/>
            <ac:picMk id="21" creationId="{69F8C06C-D6EF-444D-AD8A-49D63371A006}"/>
          </ac:picMkLst>
        </pc:picChg>
        <pc:picChg chg="mod">
          <ac:chgData name="Matthew Lewis Gill (2005221)" userId="c91cca69-e33b-4497-b1ba-e4eac3830275" providerId="ADAL" clId="{19F8CF9D-9F5F-AF47-89E9-C20FACBC138F}" dt="2020-11-08T23:27:29.566" v="5212" actId="14100"/>
          <ac:picMkLst>
            <pc:docMk/>
            <pc:sldMk cId="3010869629" sldId="280"/>
            <ac:picMk id="23" creationId="{9E6E7BB2-2A1D-E14D-8942-2309D086FAAD}"/>
          </ac:picMkLst>
        </pc:picChg>
        <pc:picChg chg="del">
          <ac:chgData name="Matthew Lewis Gill (2005221)" userId="c91cca69-e33b-4497-b1ba-e4eac3830275" providerId="ADAL" clId="{19F8CF9D-9F5F-AF47-89E9-C20FACBC138F}" dt="2020-11-08T23:08:28.547" v="4695" actId="21"/>
          <ac:picMkLst>
            <pc:docMk/>
            <pc:sldMk cId="3010869629" sldId="280"/>
            <ac:picMk id="25" creationId="{FDBEA1C9-8316-BC4D-AA99-DF8A35A5B42C}"/>
          </ac:picMkLst>
        </pc:picChg>
        <pc:picChg chg="del">
          <ac:chgData name="Matthew Lewis Gill (2005221)" userId="c91cca69-e33b-4497-b1ba-e4eac3830275" providerId="ADAL" clId="{19F8CF9D-9F5F-AF47-89E9-C20FACBC138F}" dt="2020-11-08T23:08:17.065" v="4691" actId="21"/>
          <ac:picMkLst>
            <pc:docMk/>
            <pc:sldMk cId="3010869629" sldId="280"/>
            <ac:picMk id="27" creationId="{CCD2E156-657C-7B44-B283-FAC70FEB35CB}"/>
          </ac:picMkLst>
        </pc:picChg>
      </pc:sldChg>
      <pc:sldChg chg="addSp delSp modSp new mod">
        <pc:chgData name="Matthew Lewis Gill (2005221)" userId="c91cca69-e33b-4497-b1ba-e4eac3830275" providerId="ADAL" clId="{19F8CF9D-9F5F-AF47-89E9-C20FACBC138F}" dt="2020-11-08T16:50:30.793" v="122" actId="1076"/>
        <pc:sldMkLst>
          <pc:docMk/>
          <pc:sldMk cId="2874454291" sldId="281"/>
        </pc:sldMkLst>
        <pc:spChg chg="mod">
          <ac:chgData name="Matthew Lewis Gill (2005221)" userId="c91cca69-e33b-4497-b1ba-e4eac3830275" providerId="ADAL" clId="{19F8CF9D-9F5F-AF47-89E9-C20FACBC138F}" dt="2020-11-08T16:49:11.254" v="94" actId="20577"/>
          <ac:spMkLst>
            <pc:docMk/>
            <pc:sldMk cId="2874454291" sldId="281"/>
            <ac:spMk id="2" creationId="{82B31F41-02D4-3E45-801D-7640814D9482}"/>
          </ac:spMkLst>
        </pc:spChg>
        <pc:spChg chg="del">
          <ac:chgData name="Matthew Lewis Gill (2005221)" userId="c91cca69-e33b-4497-b1ba-e4eac3830275" providerId="ADAL" clId="{19F8CF9D-9F5F-AF47-89E9-C20FACBC138F}" dt="2020-11-08T16:49:19.773" v="96" actId="478"/>
          <ac:spMkLst>
            <pc:docMk/>
            <pc:sldMk cId="2874454291" sldId="281"/>
            <ac:spMk id="3" creationId="{49351F40-0340-BA41-B5AF-B20879B9A9A8}"/>
          </ac:spMkLst>
        </pc:spChg>
        <pc:picChg chg="add mod">
          <ac:chgData name="Matthew Lewis Gill (2005221)" userId="c91cca69-e33b-4497-b1ba-e4eac3830275" providerId="ADAL" clId="{19F8CF9D-9F5F-AF47-89E9-C20FACBC138F}" dt="2020-11-08T16:49:27.480" v="99" actId="1076"/>
          <ac:picMkLst>
            <pc:docMk/>
            <pc:sldMk cId="2874454291" sldId="281"/>
            <ac:picMk id="4" creationId="{E33A1D3D-8E3E-5B41-8D25-8A553B043821}"/>
          </ac:picMkLst>
        </pc:picChg>
        <pc:picChg chg="add mod">
          <ac:chgData name="Matthew Lewis Gill (2005221)" userId="c91cca69-e33b-4497-b1ba-e4eac3830275" providerId="ADAL" clId="{19F8CF9D-9F5F-AF47-89E9-C20FACBC138F}" dt="2020-11-08T16:50:30.793" v="122" actId="1076"/>
          <ac:picMkLst>
            <pc:docMk/>
            <pc:sldMk cId="2874454291" sldId="281"/>
            <ac:picMk id="5" creationId="{B9AC49CC-7D87-D34F-AD39-F839C355E976}"/>
          </ac:picMkLst>
        </pc:picChg>
        <pc:picChg chg="add mod">
          <ac:chgData name="Matthew Lewis Gill (2005221)" userId="c91cca69-e33b-4497-b1ba-e4eac3830275" providerId="ADAL" clId="{19F8CF9D-9F5F-AF47-89E9-C20FACBC138F}" dt="2020-11-08T16:50:28.165" v="121" actId="1076"/>
          <ac:picMkLst>
            <pc:docMk/>
            <pc:sldMk cId="2874454291" sldId="281"/>
            <ac:picMk id="6" creationId="{FD2FEDF4-3825-5E4C-8B70-62CD4378DB73}"/>
          </ac:picMkLst>
        </pc:picChg>
      </pc:sldChg>
      <pc:sldChg chg="addSp delSp modSp new mod">
        <pc:chgData name="Matthew Lewis Gill (2005221)" userId="c91cca69-e33b-4497-b1ba-e4eac3830275" providerId="ADAL" clId="{19F8CF9D-9F5F-AF47-89E9-C20FACBC138F}" dt="2020-11-08T21:42:06.902" v="3105" actId="1076"/>
        <pc:sldMkLst>
          <pc:docMk/>
          <pc:sldMk cId="2524637036" sldId="282"/>
        </pc:sldMkLst>
        <pc:spChg chg="mod">
          <ac:chgData name="Matthew Lewis Gill (2005221)" userId="c91cca69-e33b-4497-b1ba-e4eac3830275" providerId="ADAL" clId="{19F8CF9D-9F5F-AF47-89E9-C20FACBC138F}" dt="2020-11-08T18:38:23.335" v="810" actId="1076"/>
          <ac:spMkLst>
            <pc:docMk/>
            <pc:sldMk cId="2524637036" sldId="282"/>
            <ac:spMk id="2" creationId="{CBD8A8BB-9D7B-9F4F-B3CB-A5184F37B519}"/>
          </ac:spMkLst>
        </pc:spChg>
        <pc:spChg chg="del mod">
          <ac:chgData name="Matthew Lewis Gill (2005221)" userId="c91cca69-e33b-4497-b1ba-e4eac3830275" providerId="ADAL" clId="{19F8CF9D-9F5F-AF47-89E9-C20FACBC138F}" dt="2020-11-08T18:36:53.778" v="771" actId="478"/>
          <ac:spMkLst>
            <pc:docMk/>
            <pc:sldMk cId="2524637036" sldId="282"/>
            <ac:spMk id="3" creationId="{12D14B0C-AD4C-8046-8A87-D04CFD611A61}"/>
          </ac:spMkLst>
        </pc:spChg>
        <pc:spChg chg="add mod">
          <ac:chgData name="Matthew Lewis Gill (2005221)" userId="c91cca69-e33b-4497-b1ba-e4eac3830275" providerId="ADAL" clId="{19F8CF9D-9F5F-AF47-89E9-C20FACBC138F}" dt="2020-11-08T21:42:06.902" v="3105" actId="1076"/>
          <ac:spMkLst>
            <pc:docMk/>
            <pc:sldMk cId="2524637036" sldId="282"/>
            <ac:spMk id="4" creationId="{75E9198E-1D0C-A443-AE19-5F9C07AEA0B6}"/>
          </ac:spMkLst>
        </pc:spChg>
        <pc:spChg chg="add mod">
          <ac:chgData name="Matthew Lewis Gill (2005221)" userId="c91cca69-e33b-4497-b1ba-e4eac3830275" providerId="ADAL" clId="{19F8CF9D-9F5F-AF47-89E9-C20FACBC138F}" dt="2020-11-08T21:41:53.659" v="3100" actId="1076"/>
          <ac:spMkLst>
            <pc:docMk/>
            <pc:sldMk cId="2524637036" sldId="282"/>
            <ac:spMk id="5" creationId="{DE648308-4161-1B41-BE0B-664B51850E91}"/>
          </ac:spMkLst>
        </pc:spChg>
      </pc:sldChg>
      <pc:sldChg chg="addSp delSp modSp new mod setBg">
        <pc:chgData name="Matthew Lewis Gill (2005221)" userId="c91cca69-e33b-4497-b1ba-e4eac3830275" providerId="ADAL" clId="{19F8CF9D-9F5F-AF47-89E9-C20FACBC138F}" dt="2020-11-08T19:05:06.916" v="1577" actId="14100"/>
        <pc:sldMkLst>
          <pc:docMk/>
          <pc:sldMk cId="3831616151" sldId="283"/>
        </pc:sldMkLst>
        <pc:spChg chg="mod ord">
          <ac:chgData name="Matthew Lewis Gill (2005221)" userId="c91cca69-e33b-4497-b1ba-e4eac3830275" providerId="ADAL" clId="{19F8CF9D-9F5F-AF47-89E9-C20FACBC138F}" dt="2020-11-08T19:03:39.356" v="1554" actId="26606"/>
          <ac:spMkLst>
            <pc:docMk/>
            <pc:sldMk cId="3831616151" sldId="283"/>
            <ac:spMk id="2" creationId="{F172E550-2BB8-7044-9B61-D4698239FD5F}"/>
          </ac:spMkLst>
        </pc:spChg>
        <pc:spChg chg="del">
          <ac:chgData name="Matthew Lewis Gill (2005221)" userId="c91cca69-e33b-4497-b1ba-e4eac3830275" providerId="ADAL" clId="{19F8CF9D-9F5F-AF47-89E9-C20FACBC138F}" dt="2020-11-08T19:02:46.499" v="1546" actId="478"/>
          <ac:spMkLst>
            <pc:docMk/>
            <pc:sldMk cId="3831616151" sldId="283"/>
            <ac:spMk id="3" creationId="{5E7CE93D-8BE5-3F4A-A955-75706E882A27}"/>
          </ac:spMkLst>
        </pc:spChg>
        <pc:spChg chg="add del mod">
          <ac:chgData name="Matthew Lewis Gill (2005221)" userId="c91cca69-e33b-4497-b1ba-e4eac3830275" providerId="ADAL" clId="{19F8CF9D-9F5F-AF47-89E9-C20FACBC138F}" dt="2020-11-08T19:04:07.055" v="1561" actId="478"/>
          <ac:spMkLst>
            <pc:docMk/>
            <pc:sldMk cId="3831616151" sldId="283"/>
            <ac:spMk id="4" creationId="{42970A3C-6FC6-784F-B2BA-535DFC9274DB}"/>
          </ac:spMkLst>
        </pc:spChg>
        <pc:spChg chg="add del">
          <ac:chgData name="Matthew Lewis Gill (2005221)" userId="c91cca69-e33b-4497-b1ba-e4eac3830275" providerId="ADAL" clId="{19F8CF9D-9F5F-AF47-89E9-C20FACBC138F}" dt="2020-11-08T19:03:39.356" v="1554" actId="26606"/>
          <ac:spMkLst>
            <pc:docMk/>
            <pc:sldMk cId="3831616151" sldId="283"/>
            <ac:spMk id="71" creationId="{37C89E4B-3C9F-44B9-8B86-D9E3D112D8EC}"/>
          </ac:spMkLst>
        </pc:spChg>
        <pc:picChg chg="add mod">
          <ac:chgData name="Matthew Lewis Gill (2005221)" userId="c91cca69-e33b-4497-b1ba-e4eac3830275" providerId="ADAL" clId="{19F8CF9D-9F5F-AF47-89E9-C20FACBC138F}" dt="2020-11-08T19:04:55.066" v="1573" actId="14100"/>
          <ac:picMkLst>
            <pc:docMk/>
            <pc:sldMk cId="3831616151" sldId="283"/>
            <ac:picMk id="1026" creationId="{B29C5864-2E15-E642-AB0F-C04B7E6F3058}"/>
          </ac:picMkLst>
        </pc:picChg>
        <pc:picChg chg="add mod">
          <ac:chgData name="Matthew Lewis Gill (2005221)" userId="c91cca69-e33b-4497-b1ba-e4eac3830275" providerId="ADAL" clId="{19F8CF9D-9F5F-AF47-89E9-C20FACBC138F}" dt="2020-11-08T19:05:06.916" v="1577" actId="14100"/>
          <ac:picMkLst>
            <pc:docMk/>
            <pc:sldMk cId="3831616151" sldId="283"/>
            <ac:picMk id="1028" creationId="{0B652FCF-B0B3-C34B-B1CB-CAA96700D23A}"/>
          </ac:picMkLst>
        </pc:picChg>
        <pc:cxnChg chg="add del">
          <ac:chgData name="Matthew Lewis Gill (2005221)" userId="c91cca69-e33b-4497-b1ba-e4eac3830275" providerId="ADAL" clId="{19F8CF9D-9F5F-AF47-89E9-C20FACBC138F}" dt="2020-11-08T19:03:39.356" v="1554" actId="26606"/>
          <ac:cxnSpMkLst>
            <pc:docMk/>
            <pc:sldMk cId="3831616151" sldId="283"/>
            <ac:cxnSpMk id="73" creationId="{AA2EAA10-076F-46BD-8F0F-B9A2FB77A85C}"/>
          </ac:cxnSpMkLst>
        </pc:cxnChg>
        <pc:cxnChg chg="add del">
          <ac:chgData name="Matthew Lewis Gill (2005221)" userId="c91cca69-e33b-4497-b1ba-e4eac3830275" providerId="ADAL" clId="{19F8CF9D-9F5F-AF47-89E9-C20FACBC138F}" dt="2020-11-08T19:03:39.356" v="1554" actId="26606"/>
          <ac:cxnSpMkLst>
            <pc:docMk/>
            <pc:sldMk cId="3831616151" sldId="283"/>
            <ac:cxnSpMk id="75" creationId="{D891E407-403B-4764-86C9-33A56D3BCAA3}"/>
          </ac:cxnSpMkLst>
        </pc:cxnChg>
      </pc:sldChg>
      <pc:sldChg chg="addSp delSp modSp new mod setBg">
        <pc:chgData name="Matthew Lewis Gill (2005221)" userId="c91cca69-e33b-4497-b1ba-e4eac3830275" providerId="ADAL" clId="{19F8CF9D-9F5F-AF47-89E9-C20FACBC138F}" dt="2020-11-08T20:44:24.503" v="1870" actId="1076"/>
        <pc:sldMkLst>
          <pc:docMk/>
          <pc:sldMk cId="2973456628" sldId="284"/>
        </pc:sldMkLst>
        <pc:spChg chg="del">
          <ac:chgData name="Matthew Lewis Gill (2005221)" userId="c91cca69-e33b-4497-b1ba-e4eac3830275" providerId="ADAL" clId="{19F8CF9D-9F5F-AF47-89E9-C20FACBC138F}" dt="2020-11-08T19:16:06.750" v="1630" actId="478"/>
          <ac:spMkLst>
            <pc:docMk/>
            <pc:sldMk cId="2973456628" sldId="284"/>
            <ac:spMk id="2" creationId="{01D1E48A-366B-D04F-A85E-912DDA9BDE50}"/>
          </ac:spMkLst>
        </pc:spChg>
        <pc:spChg chg="del">
          <ac:chgData name="Matthew Lewis Gill (2005221)" userId="c91cca69-e33b-4497-b1ba-e4eac3830275" providerId="ADAL" clId="{19F8CF9D-9F5F-AF47-89E9-C20FACBC138F}" dt="2020-11-08T19:15:21.634" v="1620" actId="478"/>
          <ac:spMkLst>
            <pc:docMk/>
            <pc:sldMk cId="2973456628" sldId="284"/>
            <ac:spMk id="3" creationId="{458EB97E-2F24-0940-9BA7-8970510842DF}"/>
          </ac:spMkLst>
        </pc:spChg>
        <pc:spChg chg="add mod">
          <ac:chgData name="Matthew Lewis Gill (2005221)" userId="c91cca69-e33b-4497-b1ba-e4eac3830275" providerId="ADAL" clId="{19F8CF9D-9F5F-AF47-89E9-C20FACBC138F}" dt="2020-11-08T20:44:24.503" v="1870" actId="1076"/>
          <ac:spMkLst>
            <pc:docMk/>
            <pc:sldMk cId="2973456628" sldId="284"/>
            <ac:spMk id="5" creationId="{413F202A-F3EB-4D4C-994F-1C2039538F5E}"/>
          </ac:spMkLst>
        </pc:spChg>
        <pc:spChg chg="add">
          <ac:chgData name="Matthew Lewis Gill (2005221)" userId="c91cca69-e33b-4497-b1ba-e4eac3830275" providerId="ADAL" clId="{19F8CF9D-9F5F-AF47-89E9-C20FACBC138F}" dt="2020-11-08T20:42:43.158" v="1846" actId="26606"/>
          <ac:spMkLst>
            <pc:docMk/>
            <pc:sldMk cId="2973456628" sldId="284"/>
            <ac:spMk id="9" creationId="{5F879AC3-D4CE-493C-ADC7-06205677F4F8}"/>
          </ac:spMkLst>
        </pc:spChg>
        <pc:spChg chg="add">
          <ac:chgData name="Matthew Lewis Gill (2005221)" userId="c91cca69-e33b-4497-b1ba-e4eac3830275" providerId="ADAL" clId="{19F8CF9D-9F5F-AF47-89E9-C20FACBC138F}" dt="2020-11-08T20:42:43.158" v="1846" actId="26606"/>
          <ac:spMkLst>
            <pc:docMk/>
            <pc:sldMk cId="2973456628" sldId="284"/>
            <ac:spMk id="11" creationId="{736F0DFD-0954-464F-BF12-DD2E6F6E0380}"/>
          </ac:spMkLst>
        </pc:spChg>
        <pc:picChg chg="add mod">
          <ac:chgData name="Matthew Lewis Gill (2005221)" userId="c91cca69-e33b-4497-b1ba-e4eac3830275" providerId="ADAL" clId="{19F8CF9D-9F5F-AF47-89E9-C20FACBC138F}" dt="2020-11-08T20:44:09.187" v="1862" actId="14100"/>
          <ac:picMkLst>
            <pc:docMk/>
            <pc:sldMk cId="2973456628" sldId="284"/>
            <ac:picMk id="4" creationId="{E21DE240-3E4B-C34D-AA2A-9E1472947105}"/>
          </ac:picMkLst>
        </pc:picChg>
      </pc:sldChg>
      <pc:sldChg chg="addSp delSp modSp new mod">
        <pc:chgData name="Matthew Lewis Gill (2005221)" userId="c91cca69-e33b-4497-b1ba-e4eac3830275" providerId="ADAL" clId="{19F8CF9D-9F5F-AF47-89E9-C20FACBC138F}" dt="2020-11-08T22:48:26.692" v="4139" actId="478"/>
        <pc:sldMkLst>
          <pc:docMk/>
          <pc:sldMk cId="21881317" sldId="285"/>
        </pc:sldMkLst>
        <pc:spChg chg="mod">
          <ac:chgData name="Matthew Lewis Gill (2005221)" userId="c91cca69-e33b-4497-b1ba-e4eac3830275" providerId="ADAL" clId="{19F8CF9D-9F5F-AF47-89E9-C20FACBC138F}" dt="2020-11-08T19:18:57.182" v="1702" actId="20577"/>
          <ac:spMkLst>
            <pc:docMk/>
            <pc:sldMk cId="21881317" sldId="285"/>
            <ac:spMk id="2" creationId="{3CD3CF1D-6A6A-B04C-9135-035C9906810F}"/>
          </ac:spMkLst>
        </pc:spChg>
        <pc:spChg chg="del">
          <ac:chgData name="Matthew Lewis Gill (2005221)" userId="c91cca69-e33b-4497-b1ba-e4eac3830275" providerId="ADAL" clId="{19F8CF9D-9F5F-AF47-89E9-C20FACBC138F}" dt="2020-11-08T19:17:58.630" v="1640" actId="478"/>
          <ac:spMkLst>
            <pc:docMk/>
            <pc:sldMk cId="21881317" sldId="285"/>
            <ac:spMk id="3" creationId="{888F93A0-8B15-8749-BE50-E5B43ED4E54D}"/>
          </ac:spMkLst>
        </pc:spChg>
        <pc:spChg chg="add mod">
          <ac:chgData name="Matthew Lewis Gill (2005221)" userId="c91cca69-e33b-4497-b1ba-e4eac3830275" providerId="ADAL" clId="{19F8CF9D-9F5F-AF47-89E9-C20FACBC138F}" dt="2020-11-08T21:58:21.760" v="3379" actId="1076"/>
          <ac:spMkLst>
            <pc:docMk/>
            <pc:sldMk cId="21881317" sldId="285"/>
            <ac:spMk id="7" creationId="{2F47A266-6BE1-744D-BC6D-77AB09D59740}"/>
          </ac:spMkLst>
        </pc:spChg>
        <pc:spChg chg="add mod">
          <ac:chgData name="Matthew Lewis Gill (2005221)" userId="c91cca69-e33b-4497-b1ba-e4eac3830275" providerId="ADAL" clId="{19F8CF9D-9F5F-AF47-89E9-C20FACBC138F}" dt="2020-11-08T22:16:22.649" v="3541" actId="20577"/>
          <ac:spMkLst>
            <pc:docMk/>
            <pc:sldMk cId="21881317" sldId="285"/>
            <ac:spMk id="8" creationId="{4A209CC4-6680-8742-B805-1A7C53C3038D}"/>
          </ac:spMkLst>
        </pc:spChg>
        <pc:picChg chg="add mod">
          <ac:chgData name="Matthew Lewis Gill (2005221)" userId="c91cca69-e33b-4497-b1ba-e4eac3830275" providerId="ADAL" clId="{19F8CF9D-9F5F-AF47-89E9-C20FACBC138F}" dt="2020-11-08T19:18:09.737" v="1644" actId="1076"/>
          <ac:picMkLst>
            <pc:docMk/>
            <pc:sldMk cId="21881317" sldId="285"/>
            <ac:picMk id="4" creationId="{6CB647B0-43E9-7E4C-A7DE-76D482D2E160}"/>
          </ac:picMkLst>
        </pc:picChg>
        <pc:cxnChg chg="add del mod">
          <ac:chgData name="Matthew Lewis Gill (2005221)" userId="c91cca69-e33b-4497-b1ba-e4eac3830275" providerId="ADAL" clId="{19F8CF9D-9F5F-AF47-89E9-C20FACBC138F}" dt="2020-11-08T22:48:26.692" v="4139" actId="478"/>
          <ac:cxnSpMkLst>
            <pc:docMk/>
            <pc:sldMk cId="21881317" sldId="285"/>
            <ac:cxnSpMk id="6" creationId="{55472DCD-6EDF-4549-B144-6CCC7877BBA7}"/>
          </ac:cxnSpMkLst>
        </pc:cxnChg>
      </pc:sldChg>
      <pc:sldChg chg="addSp delSp modSp new mod setBg">
        <pc:chgData name="Matthew Lewis Gill (2005221)" userId="c91cca69-e33b-4497-b1ba-e4eac3830275" providerId="ADAL" clId="{19F8CF9D-9F5F-AF47-89E9-C20FACBC138F}" dt="2020-11-08T20:41:15.961" v="1771"/>
        <pc:sldMkLst>
          <pc:docMk/>
          <pc:sldMk cId="2816518304" sldId="286"/>
        </pc:sldMkLst>
        <pc:spChg chg="del">
          <ac:chgData name="Matthew Lewis Gill (2005221)" userId="c91cca69-e33b-4497-b1ba-e4eac3830275" providerId="ADAL" clId="{19F8CF9D-9F5F-AF47-89E9-C20FACBC138F}" dt="2020-11-08T20:33:15.929" v="1714" actId="478"/>
          <ac:spMkLst>
            <pc:docMk/>
            <pc:sldMk cId="2816518304" sldId="286"/>
            <ac:spMk id="2" creationId="{9B479D15-D263-C543-9523-E17CD972EB2F}"/>
          </ac:spMkLst>
        </pc:spChg>
        <pc:spChg chg="del">
          <ac:chgData name="Matthew Lewis Gill (2005221)" userId="c91cca69-e33b-4497-b1ba-e4eac3830275" providerId="ADAL" clId="{19F8CF9D-9F5F-AF47-89E9-C20FACBC138F}" dt="2020-11-08T20:33:12.935" v="1713" actId="478"/>
          <ac:spMkLst>
            <pc:docMk/>
            <pc:sldMk cId="2816518304" sldId="286"/>
            <ac:spMk id="3" creationId="{2816A0F6-72C2-D24D-8E94-A7FE507908F3}"/>
          </ac:spMkLst>
        </pc:spChg>
        <pc:spChg chg="add mod">
          <ac:chgData name="Matthew Lewis Gill (2005221)" userId="c91cca69-e33b-4497-b1ba-e4eac3830275" providerId="ADAL" clId="{19F8CF9D-9F5F-AF47-89E9-C20FACBC138F}" dt="2020-11-08T20:36:49.981" v="1742" actId="403"/>
          <ac:spMkLst>
            <pc:docMk/>
            <pc:sldMk cId="2816518304" sldId="286"/>
            <ac:spMk id="5" creationId="{3FAD47F3-02AC-FB47-A261-81DD3FB4AD2D}"/>
          </ac:spMkLst>
        </pc:spChg>
        <pc:spChg chg="add">
          <ac:chgData name="Matthew Lewis Gill (2005221)" userId="c91cca69-e33b-4497-b1ba-e4eac3830275" providerId="ADAL" clId="{19F8CF9D-9F5F-AF47-89E9-C20FACBC138F}" dt="2020-11-08T20:34:14.714" v="1723" actId="26606"/>
          <ac:spMkLst>
            <pc:docMk/>
            <pc:sldMk cId="2816518304" sldId="286"/>
            <ac:spMk id="6" creationId="{7BDAC5B6-20CE-447F-8BA1-F2274AC7AE5B}"/>
          </ac:spMkLst>
        </pc:spChg>
        <pc:spChg chg="add">
          <ac:chgData name="Matthew Lewis Gill (2005221)" userId="c91cca69-e33b-4497-b1ba-e4eac3830275" providerId="ADAL" clId="{19F8CF9D-9F5F-AF47-89E9-C20FACBC138F}" dt="2020-11-08T20:34:14.714" v="1723" actId="26606"/>
          <ac:spMkLst>
            <pc:docMk/>
            <pc:sldMk cId="2816518304" sldId="286"/>
            <ac:spMk id="7" creationId="{D1D22B31-BF8F-446B-9009-8A251FB177CB}"/>
          </ac:spMkLst>
        </pc:spChg>
        <pc:spChg chg="add del">
          <ac:chgData name="Matthew Lewis Gill (2005221)" userId="c91cca69-e33b-4497-b1ba-e4eac3830275" providerId="ADAL" clId="{19F8CF9D-9F5F-AF47-89E9-C20FACBC138F}" dt="2020-11-08T20:33:49.212" v="1722" actId="26606"/>
          <ac:spMkLst>
            <pc:docMk/>
            <pc:sldMk cId="2816518304" sldId="286"/>
            <ac:spMk id="9" creationId="{1C091803-41C2-48E0-9228-5148460C7479}"/>
          </ac:spMkLst>
        </pc:spChg>
        <pc:spChg chg="add del">
          <ac:chgData name="Matthew Lewis Gill (2005221)" userId="c91cca69-e33b-4497-b1ba-e4eac3830275" providerId="ADAL" clId="{19F8CF9D-9F5F-AF47-89E9-C20FACBC138F}" dt="2020-11-08T20:33:49.212" v="1722" actId="26606"/>
          <ac:spMkLst>
            <pc:docMk/>
            <pc:sldMk cId="2816518304" sldId="286"/>
            <ac:spMk id="11" creationId="{B775CD93-9DF2-48CB-9F57-1BCA9A46C7FA}"/>
          </ac:spMkLst>
        </pc:spChg>
        <pc:spChg chg="add del">
          <ac:chgData name="Matthew Lewis Gill (2005221)" userId="c91cca69-e33b-4497-b1ba-e4eac3830275" providerId="ADAL" clId="{19F8CF9D-9F5F-AF47-89E9-C20FACBC138F}" dt="2020-11-08T20:33:49.212" v="1722" actId="26606"/>
          <ac:spMkLst>
            <pc:docMk/>
            <pc:sldMk cId="2816518304" sldId="286"/>
            <ac:spMk id="13" creationId="{6166C6D1-23AC-49C4-BA07-238E4E9F8CEB}"/>
          </ac:spMkLst>
        </pc:spChg>
        <pc:picChg chg="add mod">
          <ac:chgData name="Matthew Lewis Gill (2005221)" userId="c91cca69-e33b-4497-b1ba-e4eac3830275" providerId="ADAL" clId="{19F8CF9D-9F5F-AF47-89E9-C20FACBC138F}" dt="2020-11-08T20:36:27.797" v="1733" actId="1076"/>
          <ac:picMkLst>
            <pc:docMk/>
            <pc:sldMk cId="2816518304" sldId="286"/>
            <ac:picMk id="4" creationId="{54C73C25-24AB-3345-B1E3-D53717FB3731}"/>
          </ac:picMkLst>
        </pc:picChg>
      </pc:sldChg>
      <pc:sldChg chg="addSp delSp modSp new mod setBg">
        <pc:chgData name="Matthew Lewis Gill (2005221)" userId="c91cca69-e33b-4497-b1ba-e4eac3830275" providerId="ADAL" clId="{19F8CF9D-9F5F-AF47-89E9-C20FACBC138F}" dt="2020-11-08T20:41:15.961" v="1771"/>
        <pc:sldMkLst>
          <pc:docMk/>
          <pc:sldMk cId="731230216" sldId="287"/>
        </pc:sldMkLst>
        <pc:spChg chg="del">
          <ac:chgData name="Matthew Lewis Gill (2005221)" userId="c91cca69-e33b-4497-b1ba-e4eac3830275" providerId="ADAL" clId="{19F8CF9D-9F5F-AF47-89E9-C20FACBC138F}" dt="2020-11-08T20:37:10.567" v="1746" actId="478"/>
          <ac:spMkLst>
            <pc:docMk/>
            <pc:sldMk cId="731230216" sldId="287"/>
            <ac:spMk id="2" creationId="{B9F9644B-9737-5545-BD8C-497DF27C7505}"/>
          </ac:spMkLst>
        </pc:spChg>
        <pc:spChg chg="del">
          <ac:chgData name="Matthew Lewis Gill (2005221)" userId="c91cca69-e33b-4497-b1ba-e4eac3830275" providerId="ADAL" clId="{19F8CF9D-9F5F-AF47-89E9-C20FACBC138F}" dt="2020-11-08T20:37:09.326" v="1745" actId="478"/>
          <ac:spMkLst>
            <pc:docMk/>
            <pc:sldMk cId="731230216" sldId="287"/>
            <ac:spMk id="3" creationId="{9741DC44-E87E-4B48-88E8-D22B934CBE2A}"/>
          </ac:spMkLst>
        </pc:spChg>
        <pc:spChg chg="add">
          <ac:chgData name="Matthew Lewis Gill (2005221)" userId="c91cca69-e33b-4497-b1ba-e4eac3830275" providerId="ADAL" clId="{19F8CF9D-9F5F-AF47-89E9-C20FACBC138F}" dt="2020-11-08T20:37:22.941" v="1749" actId="26606"/>
          <ac:spMkLst>
            <pc:docMk/>
            <pc:sldMk cId="731230216" sldId="287"/>
            <ac:spMk id="9" creationId="{57845966-6EFC-468A-9CC7-BAB4B95854E7}"/>
          </ac:spMkLst>
        </pc:spChg>
        <pc:spChg chg="add">
          <ac:chgData name="Matthew Lewis Gill (2005221)" userId="c91cca69-e33b-4497-b1ba-e4eac3830275" providerId="ADAL" clId="{19F8CF9D-9F5F-AF47-89E9-C20FACBC138F}" dt="2020-11-08T20:37:22.941" v="1749" actId="26606"/>
          <ac:spMkLst>
            <pc:docMk/>
            <pc:sldMk cId="731230216" sldId="287"/>
            <ac:spMk id="13" creationId="{ADAD1991-FFD1-4E94-ABAB-7560D33008E4}"/>
          </ac:spMkLst>
        </pc:spChg>
        <pc:picChg chg="add mod">
          <ac:chgData name="Matthew Lewis Gill (2005221)" userId="c91cca69-e33b-4497-b1ba-e4eac3830275" providerId="ADAL" clId="{19F8CF9D-9F5F-AF47-89E9-C20FACBC138F}" dt="2020-11-08T20:37:42.793" v="1753" actId="14100"/>
          <ac:picMkLst>
            <pc:docMk/>
            <pc:sldMk cId="731230216" sldId="287"/>
            <ac:picMk id="4" creationId="{781F0977-00EA-784B-BA0C-446524F34F12}"/>
          </ac:picMkLst>
        </pc:picChg>
        <pc:picChg chg="add">
          <ac:chgData name="Matthew Lewis Gill (2005221)" userId="c91cca69-e33b-4497-b1ba-e4eac3830275" providerId="ADAL" clId="{19F8CF9D-9F5F-AF47-89E9-C20FACBC138F}" dt="2020-11-08T20:37:22.941" v="1749" actId="26606"/>
          <ac:picMkLst>
            <pc:docMk/>
            <pc:sldMk cId="731230216" sldId="287"/>
            <ac:picMk id="11" creationId="{75554383-98AF-4A47-BB65-705FAAA4BE6A}"/>
          </ac:picMkLst>
        </pc:picChg>
      </pc:sldChg>
      <pc:sldChg chg="addSp modSp new mod">
        <pc:chgData name="Matthew Lewis Gill (2005221)" userId="c91cca69-e33b-4497-b1ba-e4eac3830275" providerId="ADAL" clId="{19F8CF9D-9F5F-AF47-89E9-C20FACBC138F}" dt="2020-11-08T22:36:51.509" v="3848" actId="20577"/>
        <pc:sldMkLst>
          <pc:docMk/>
          <pc:sldMk cId="3694368722" sldId="288"/>
        </pc:sldMkLst>
        <pc:spChg chg="mod">
          <ac:chgData name="Matthew Lewis Gill (2005221)" userId="c91cca69-e33b-4497-b1ba-e4eac3830275" providerId="ADAL" clId="{19F8CF9D-9F5F-AF47-89E9-C20FACBC138F}" dt="2020-11-08T21:04:41.611" v="2320" actId="1076"/>
          <ac:spMkLst>
            <pc:docMk/>
            <pc:sldMk cId="3694368722" sldId="288"/>
            <ac:spMk id="2" creationId="{A47BB2CD-6F25-8E4A-B4DD-466828BD925C}"/>
          </ac:spMkLst>
        </pc:spChg>
        <pc:spChg chg="mod">
          <ac:chgData name="Matthew Lewis Gill (2005221)" userId="c91cca69-e33b-4497-b1ba-e4eac3830275" providerId="ADAL" clId="{19F8CF9D-9F5F-AF47-89E9-C20FACBC138F}" dt="2020-11-08T22:36:51.509" v="3848" actId="20577"/>
          <ac:spMkLst>
            <pc:docMk/>
            <pc:sldMk cId="3694368722" sldId="288"/>
            <ac:spMk id="3" creationId="{61243FBC-3A17-904D-BD48-63595A25AA69}"/>
          </ac:spMkLst>
        </pc:spChg>
        <pc:picChg chg="add mod">
          <ac:chgData name="Matthew Lewis Gill (2005221)" userId="c91cca69-e33b-4497-b1ba-e4eac3830275" providerId="ADAL" clId="{19F8CF9D-9F5F-AF47-89E9-C20FACBC138F}" dt="2020-11-08T21:27:32.400" v="2547" actId="14100"/>
          <ac:picMkLst>
            <pc:docMk/>
            <pc:sldMk cId="3694368722" sldId="288"/>
            <ac:picMk id="4" creationId="{A802D13D-FFB5-124D-BC9D-C9BCC29FD0AC}"/>
          </ac:picMkLst>
        </pc:picChg>
      </pc:sldChg>
      <pc:sldChg chg="addSp delSp modSp new mod setBg">
        <pc:chgData name="Matthew Lewis Gill (2005221)" userId="c91cca69-e33b-4497-b1ba-e4eac3830275" providerId="ADAL" clId="{19F8CF9D-9F5F-AF47-89E9-C20FACBC138F}" dt="2020-11-08T21:11:48.864" v="2371" actId="14100"/>
        <pc:sldMkLst>
          <pc:docMk/>
          <pc:sldMk cId="4290219766" sldId="289"/>
        </pc:sldMkLst>
        <pc:spChg chg="del">
          <ac:chgData name="Matthew Lewis Gill (2005221)" userId="c91cca69-e33b-4497-b1ba-e4eac3830275" providerId="ADAL" clId="{19F8CF9D-9F5F-AF47-89E9-C20FACBC138F}" dt="2020-11-08T21:06:38.516" v="2337" actId="478"/>
          <ac:spMkLst>
            <pc:docMk/>
            <pc:sldMk cId="4290219766" sldId="289"/>
            <ac:spMk id="2" creationId="{DE33F2EC-F9B8-C84D-A1B4-CE100E70EFA4}"/>
          </ac:spMkLst>
        </pc:spChg>
        <pc:spChg chg="del">
          <ac:chgData name="Matthew Lewis Gill (2005221)" userId="c91cca69-e33b-4497-b1ba-e4eac3830275" providerId="ADAL" clId="{19F8CF9D-9F5F-AF47-89E9-C20FACBC138F}" dt="2020-11-08T21:06:37.078" v="2336" actId="478"/>
          <ac:spMkLst>
            <pc:docMk/>
            <pc:sldMk cId="4290219766" sldId="289"/>
            <ac:spMk id="3" creationId="{D93B1C56-5E01-1845-A1C8-4890E080B940}"/>
          </ac:spMkLst>
        </pc:spChg>
        <pc:spChg chg="add">
          <ac:chgData name="Matthew Lewis Gill (2005221)" userId="c91cca69-e33b-4497-b1ba-e4eac3830275" providerId="ADAL" clId="{19F8CF9D-9F5F-AF47-89E9-C20FACBC138F}" dt="2020-11-08T21:10:48.782" v="2360" actId="26606"/>
          <ac:spMkLst>
            <pc:docMk/>
            <pc:sldMk cId="4290219766" sldId="289"/>
            <ac:spMk id="10" creationId="{7742A528-B5BC-48B8-92DE-9C2B44451A96}"/>
          </ac:spMkLst>
        </pc:spChg>
        <pc:picChg chg="add del mod">
          <ac:chgData name="Matthew Lewis Gill (2005221)" userId="c91cca69-e33b-4497-b1ba-e4eac3830275" providerId="ADAL" clId="{19F8CF9D-9F5F-AF47-89E9-C20FACBC138F}" dt="2020-11-08T21:06:45.351" v="2340" actId="478"/>
          <ac:picMkLst>
            <pc:docMk/>
            <pc:sldMk cId="4290219766" sldId="289"/>
            <ac:picMk id="4" creationId="{AF3245B5-1764-FF45-A2A5-5EB79B0ED875}"/>
          </ac:picMkLst>
        </pc:picChg>
        <pc:picChg chg="add mod modCrop">
          <ac:chgData name="Matthew Lewis Gill (2005221)" userId="c91cca69-e33b-4497-b1ba-e4eac3830275" providerId="ADAL" clId="{19F8CF9D-9F5F-AF47-89E9-C20FACBC138F}" dt="2020-11-08T21:11:48.864" v="2371" actId="14100"/>
          <ac:picMkLst>
            <pc:docMk/>
            <pc:sldMk cId="4290219766" sldId="289"/>
            <ac:picMk id="5" creationId="{DE1C7FD4-843E-934E-B4AF-7C86ECD6B0BA}"/>
          </ac:picMkLst>
        </pc:picChg>
      </pc:sldChg>
      <pc:sldChg chg="addSp delSp modSp new mod">
        <pc:chgData name="Matthew Lewis Gill (2005221)" userId="c91cca69-e33b-4497-b1ba-e4eac3830275" providerId="ADAL" clId="{19F8CF9D-9F5F-AF47-89E9-C20FACBC138F}" dt="2020-11-08T21:25:13.869" v="2401" actId="14100"/>
        <pc:sldMkLst>
          <pc:docMk/>
          <pc:sldMk cId="206209001" sldId="290"/>
        </pc:sldMkLst>
        <pc:spChg chg="del">
          <ac:chgData name="Matthew Lewis Gill (2005221)" userId="c91cca69-e33b-4497-b1ba-e4eac3830275" providerId="ADAL" clId="{19F8CF9D-9F5F-AF47-89E9-C20FACBC138F}" dt="2020-11-08T21:24:13.906" v="2384" actId="478"/>
          <ac:spMkLst>
            <pc:docMk/>
            <pc:sldMk cId="206209001" sldId="290"/>
            <ac:spMk id="2" creationId="{E38646B6-AA2F-8E46-B040-B8FF73E96842}"/>
          </ac:spMkLst>
        </pc:spChg>
        <pc:spChg chg="del">
          <ac:chgData name="Matthew Lewis Gill (2005221)" userId="c91cca69-e33b-4497-b1ba-e4eac3830275" providerId="ADAL" clId="{19F8CF9D-9F5F-AF47-89E9-C20FACBC138F}" dt="2020-11-08T21:24:12.093" v="2383" actId="478"/>
          <ac:spMkLst>
            <pc:docMk/>
            <pc:sldMk cId="206209001" sldId="290"/>
            <ac:spMk id="3" creationId="{547CAB2B-8D48-0441-AA73-E0E103803B13}"/>
          </ac:spMkLst>
        </pc:spChg>
        <pc:picChg chg="add mod modCrop">
          <ac:chgData name="Matthew Lewis Gill (2005221)" userId="c91cca69-e33b-4497-b1ba-e4eac3830275" providerId="ADAL" clId="{19F8CF9D-9F5F-AF47-89E9-C20FACBC138F}" dt="2020-11-08T21:25:10.330" v="2400" actId="14100"/>
          <ac:picMkLst>
            <pc:docMk/>
            <pc:sldMk cId="206209001" sldId="290"/>
            <ac:picMk id="4" creationId="{90FD858E-CEF4-FD45-8111-38F2AA6833F4}"/>
          </ac:picMkLst>
        </pc:picChg>
        <pc:picChg chg="add mod modCrop">
          <ac:chgData name="Matthew Lewis Gill (2005221)" userId="c91cca69-e33b-4497-b1ba-e4eac3830275" providerId="ADAL" clId="{19F8CF9D-9F5F-AF47-89E9-C20FACBC138F}" dt="2020-11-08T21:25:13.869" v="2401" actId="14100"/>
          <ac:picMkLst>
            <pc:docMk/>
            <pc:sldMk cId="206209001" sldId="290"/>
            <ac:picMk id="5" creationId="{8081B2F4-0C70-324E-B324-027E7C9ED6C9}"/>
          </ac:picMkLst>
        </pc:picChg>
      </pc:sldChg>
      <pc:sldChg chg="addSp delSp modSp new mod ord setBg">
        <pc:chgData name="Matthew Lewis Gill (2005221)" userId="c91cca69-e33b-4497-b1ba-e4eac3830275" providerId="ADAL" clId="{19F8CF9D-9F5F-AF47-89E9-C20FACBC138F}" dt="2020-11-08T22:56:04.825" v="4518" actId="5793"/>
        <pc:sldMkLst>
          <pc:docMk/>
          <pc:sldMk cId="3065160004" sldId="291"/>
        </pc:sldMkLst>
        <pc:spChg chg="mod ord">
          <ac:chgData name="Matthew Lewis Gill (2005221)" userId="c91cca69-e33b-4497-b1ba-e4eac3830275" providerId="ADAL" clId="{19F8CF9D-9F5F-AF47-89E9-C20FACBC138F}" dt="2020-11-08T22:41:50.924" v="3894" actId="26606"/>
          <ac:spMkLst>
            <pc:docMk/>
            <pc:sldMk cId="3065160004" sldId="291"/>
            <ac:spMk id="2" creationId="{4B9887AD-6D7D-1747-9AFB-467219732320}"/>
          </ac:spMkLst>
        </pc:spChg>
        <pc:spChg chg="del">
          <ac:chgData name="Matthew Lewis Gill (2005221)" userId="c91cca69-e33b-4497-b1ba-e4eac3830275" providerId="ADAL" clId="{19F8CF9D-9F5F-AF47-89E9-C20FACBC138F}" dt="2020-11-08T21:26:13.946" v="2403" actId="478"/>
          <ac:spMkLst>
            <pc:docMk/>
            <pc:sldMk cId="3065160004" sldId="291"/>
            <ac:spMk id="3" creationId="{14F758F0-4127-CB45-A066-4D9396110FBB}"/>
          </ac:spMkLst>
        </pc:spChg>
        <pc:spChg chg="add mod">
          <ac:chgData name="Matthew Lewis Gill (2005221)" userId="c91cca69-e33b-4497-b1ba-e4eac3830275" providerId="ADAL" clId="{19F8CF9D-9F5F-AF47-89E9-C20FACBC138F}" dt="2020-11-08T22:56:04.825" v="4518" actId="5793"/>
          <ac:spMkLst>
            <pc:docMk/>
            <pc:sldMk cId="3065160004" sldId="291"/>
            <ac:spMk id="5" creationId="{19E95CB1-D7DC-A443-A6B2-81DB5F8A18A3}"/>
          </ac:spMkLst>
        </pc:spChg>
        <pc:spChg chg="add del">
          <ac:chgData name="Matthew Lewis Gill (2005221)" userId="c91cca69-e33b-4497-b1ba-e4eac3830275" providerId="ADAL" clId="{19F8CF9D-9F5F-AF47-89E9-C20FACBC138F}" dt="2020-11-08T22:40:43.119" v="3883" actId="26606"/>
          <ac:spMkLst>
            <pc:docMk/>
            <pc:sldMk cId="3065160004" sldId="291"/>
            <ac:spMk id="9" creationId="{71B2258F-86CA-4D4D-8270-BC05FCDEBFB3}"/>
          </ac:spMkLst>
        </pc:spChg>
        <pc:spChg chg="add del">
          <ac:chgData name="Matthew Lewis Gill (2005221)" userId="c91cca69-e33b-4497-b1ba-e4eac3830275" providerId="ADAL" clId="{19F8CF9D-9F5F-AF47-89E9-C20FACBC138F}" dt="2020-11-08T22:41:50.924" v="3894" actId="26606"/>
          <ac:spMkLst>
            <pc:docMk/>
            <pc:sldMk cId="3065160004" sldId="291"/>
            <ac:spMk id="12" creationId="{0BC9EFE1-D8CB-4668-9980-DB108327A794}"/>
          </ac:spMkLst>
        </pc:spChg>
        <pc:spChg chg="add del">
          <ac:chgData name="Matthew Lewis Gill (2005221)" userId="c91cca69-e33b-4497-b1ba-e4eac3830275" providerId="ADAL" clId="{19F8CF9D-9F5F-AF47-89E9-C20FACBC138F}" dt="2020-11-08T22:41:50.924" v="3894" actId="26606"/>
          <ac:spMkLst>
            <pc:docMk/>
            <pc:sldMk cId="3065160004" sldId="291"/>
            <ac:spMk id="13" creationId="{77DA6D33-2D62-458C-BF5D-DBF612FD557E}"/>
          </ac:spMkLst>
        </pc:spChg>
        <pc:spChg chg="add del">
          <ac:chgData name="Matthew Lewis Gill (2005221)" userId="c91cca69-e33b-4497-b1ba-e4eac3830275" providerId="ADAL" clId="{19F8CF9D-9F5F-AF47-89E9-C20FACBC138F}" dt="2020-11-08T22:41:50.924" v="3894" actId="26606"/>
          <ac:spMkLst>
            <pc:docMk/>
            <pc:sldMk cId="3065160004" sldId="291"/>
            <ac:spMk id="18" creationId="{0BC9EFE1-D8CB-4668-9980-DB108327A794}"/>
          </ac:spMkLst>
        </pc:spChg>
        <pc:spChg chg="add del">
          <ac:chgData name="Matthew Lewis Gill (2005221)" userId="c91cca69-e33b-4497-b1ba-e4eac3830275" providerId="ADAL" clId="{19F8CF9D-9F5F-AF47-89E9-C20FACBC138F}" dt="2020-11-08T22:41:50.924" v="3894" actId="26606"/>
          <ac:spMkLst>
            <pc:docMk/>
            <pc:sldMk cId="3065160004" sldId="291"/>
            <ac:spMk id="22" creationId="{77DA6D33-2D62-458C-BF5D-DBF612FD557E}"/>
          </ac:spMkLst>
        </pc:spChg>
        <pc:picChg chg="add mod modCrop">
          <ac:chgData name="Matthew Lewis Gill (2005221)" userId="c91cca69-e33b-4497-b1ba-e4eac3830275" providerId="ADAL" clId="{19F8CF9D-9F5F-AF47-89E9-C20FACBC138F}" dt="2020-11-08T22:41:50.924" v="3894" actId="26606"/>
          <ac:picMkLst>
            <pc:docMk/>
            <pc:sldMk cId="3065160004" sldId="291"/>
            <ac:picMk id="4" creationId="{D86783E4-FABA-AB4B-877A-53B5D2396F59}"/>
          </ac:picMkLst>
        </pc:picChg>
        <pc:picChg chg="add del">
          <ac:chgData name="Matthew Lewis Gill (2005221)" userId="c91cca69-e33b-4497-b1ba-e4eac3830275" providerId="ADAL" clId="{19F8CF9D-9F5F-AF47-89E9-C20FACBC138F}" dt="2020-11-08T22:41:50.924" v="3894" actId="26606"/>
          <ac:picMkLst>
            <pc:docMk/>
            <pc:sldMk cId="3065160004" sldId="291"/>
            <ac:picMk id="11" creationId="{7CBAE1BD-B8E4-4029-8AA2-C77E4FED9864}"/>
          </ac:picMkLst>
        </pc:picChg>
        <pc:picChg chg="add del">
          <ac:chgData name="Matthew Lewis Gill (2005221)" userId="c91cca69-e33b-4497-b1ba-e4eac3830275" providerId="ADAL" clId="{19F8CF9D-9F5F-AF47-89E9-C20FACBC138F}" dt="2020-11-08T22:41:50.924" v="3894" actId="26606"/>
          <ac:picMkLst>
            <pc:docMk/>
            <pc:sldMk cId="3065160004" sldId="291"/>
            <ac:picMk id="20" creationId="{7CBAE1BD-B8E4-4029-8AA2-C77E4FED9864}"/>
          </ac:picMkLst>
        </pc:picChg>
      </pc:sldChg>
      <pc:sldChg chg="addSp delSp modSp new mod">
        <pc:chgData name="Matthew Lewis Gill (2005221)" userId="c91cca69-e33b-4497-b1ba-e4eac3830275" providerId="ADAL" clId="{19F8CF9D-9F5F-AF47-89E9-C20FACBC138F}" dt="2020-11-08T23:57:47.725" v="6936" actId="1076"/>
        <pc:sldMkLst>
          <pc:docMk/>
          <pc:sldMk cId="2766998469" sldId="292"/>
        </pc:sldMkLst>
        <pc:spChg chg="mod">
          <ac:chgData name="Matthew Lewis Gill (2005221)" userId="c91cca69-e33b-4497-b1ba-e4eac3830275" providerId="ADAL" clId="{19F8CF9D-9F5F-AF47-89E9-C20FACBC138F}" dt="2020-11-08T23:56:53.477" v="6909" actId="14100"/>
          <ac:spMkLst>
            <pc:docMk/>
            <pc:sldMk cId="2766998469" sldId="292"/>
            <ac:spMk id="2" creationId="{AE43E821-2D35-8C49-B988-BBCEF91CC697}"/>
          </ac:spMkLst>
        </pc:spChg>
        <pc:spChg chg="del">
          <ac:chgData name="Matthew Lewis Gill (2005221)" userId="c91cca69-e33b-4497-b1ba-e4eac3830275" providerId="ADAL" clId="{19F8CF9D-9F5F-AF47-89E9-C20FACBC138F}" dt="2020-11-08T21:30:28.189" v="2698" actId="478"/>
          <ac:spMkLst>
            <pc:docMk/>
            <pc:sldMk cId="2766998469" sldId="292"/>
            <ac:spMk id="3" creationId="{154EA6FF-83C3-7348-86FC-30C80068D835}"/>
          </ac:spMkLst>
        </pc:spChg>
        <pc:spChg chg="add mod">
          <ac:chgData name="Matthew Lewis Gill (2005221)" userId="c91cca69-e33b-4497-b1ba-e4eac3830275" providerId="ADAL" clId="{19F8CF9D-9F5F-AF47-89E9-C20FACBC138F}" dt="2020-11-08T23:56:03.899" v="6886" actId="1076"/>
          <ac:spMkLst>
            <pc:docMk/>
            <pc:sldMk cId="2766998469" sldId="292"/>
            <ac:spMk id="6" creationId="{160D4130-D014-094F-9EE6-353CEFCEC3B1}"/>
          </ac:spMkLst>
        </pc:spChg>
        <pc:spChg chg="add mod">
          <ac:chgData name="Matthew Lewis Gill (2005221)" userId="c91cca69-e33b-4497-b1ba-e4eac3830275" providerId="ADAL" clId="{19F8CF9D-9F5F-AF47-89E9-C20FACBC138F}" dt="2020-11-08T23:56:18.834" v="6888" actId="13822"/>
          <ac:spMkLst>
            <pc:docMk/>
            <pc:sldMk cId="2766998469" sldId="292"/>
            <ac:spMk id="7" creationId="{01433156-08E4-D845-9980-6FD0ABF4FD76}"/>
          </ac:spMkLst>
        </pc:spChg>
        <pc:spChg chg="add mod">
          <ac:chgData name="Matthew Lewis Gill (2005221)" userId="c91cca69-e33b-4497-b1ba-e4eac3830275" providerId="ADAL" clId="{19F8CF9D-9F5F-AF47-89E9-C20FACBC138F}" dt="2020-11-08T23:56:57.632" v="6910" actId="1076"/>
          <ac:spMkLst>
            <pc:docMk/>
            <pc:sldMk cId="2766998469" sldId="292"/>
            <ac:spMk id="8" creationId="{8D85BFF1-A35D-6A44-90BF-256695D5D361}"/>
          </ac:spMkLst>
        </pc:spChg>
        <pc:spChg chg="add del mod">
          <ac:chgData name="Matthew Lewis Gill (2005221)" userId="c91cca69-e33b-4497-b1ba-e4eac3830275" providerId="ADAL" clId="{19F8CF9D-9F5F-AF47-89E9-C20FACBC138F}" dt="2020-11-08T23:57:02.372" v="6912"/>
          <ac:spMkLst>
            <pc:docMk/>
            <pc:sldMk cId="2766998469" sldId="292"/>
            <ac:spMk id="9" creationId="{2DF68D0A-7A3B-6E43-986B-559B0B3D52E5}"/>
          </ac:spMkLst>
        </pc:spChg>
        <pc:spChg chg="add mod">
          <ac:chgData name="Matthew Lewis Gill (2005221)" userId="c91cca69-e33b-4497-b1ba-e4eac3830275" providerId="ADAL" clId="{19F8CF9D-9F5F-AF47-89E9-C20FACBC138F}" dt="2020-11-08T23:57:23.684" v="6916" actId="13822"/>
          <ac:spMkLst>
            <pc:docMk/>
            <pc:sldMk cId="2766998469" sldId="292"/>
            <ac:spMk id="10" creationId="{FEA8047C-9FA5-D243-B9F5-D0ED677751D6}"/>
          </ac:spMkLst>
        </pc:spChg>
        <pc:spChg chg="add mod">
          <ac:chgData name="Matthew Lewis Gill (2005221)" userId="c91cca69-e33b-4497-b1ba-e4eac3830275" providerId="ADAL" clId="{19F8CF9D-9F5F-AF47-89E9-C20FACBC138F}" dt="2020-11-08T23:57:47.725" v="6936" actId="1076"/>
          <ac:spMkLst>
            <pc:docMk/>
            <pc:sldMk cId="2766998469" sldId="292"/>
            <ac:spMk id="11" creationId="{FA8969F1-C379-2848-883A-83079CA9086C}"/>
          </ac:spMkLst>
        </pc:spChg>
        <pc:picChg chg="add mod modCrop">
          <ac:chgData name="Matthew Lewis Gill (2005221)" userId="c91cca69-e33b-4497-b1ba-e4eac3830275" providerId="ADAL" clId="{19F8CF9D-9F5F-AF47-89E9-C20FACBC138F}" dt="2020-11-08T23:51:16.214" v="6472" actId="1076"/>
          <ac:picMkLst>
            <pc:docMk/>
            <pc:sldMk cId="2766998469" sldId="292"/>
            <ac:picMk id="4" creationId="{A7A1AAE1-05ED-564B-8E81-A6597F28C2C4}"/>
          </ac:picMkLst>
        </pc:picChg>
        <pc:picChg chg="add mod modCrop">
          <ac:chgData name="Matthew Lewis Gill (2005221)" userId="c91cca69-e33b-4497-b1ba-e4eac3830275" providerId="ADAL" clId="{19F8CF9D-9F5F-AF47-89E9-C20FACBC138F}" dt="2020-11-08T23:51:29.398" v="6475" actId="1076"/>
          <ac:picMkLst>
            <pc:docMk/>
            <pc:sldMk cId="2766998469" sldId="292"/>
            <ac:picMk id="5" creationId="{3A4E635E-6DBA-4D4A-BFDF-03B86F84E1E0}"/>
          </ac:picMkLst>
        </pc:picChg>
      </pc:sldChg>
      <pc:sldChg chg="addSp delSp modSp new mod">
        <pc:chgData name="Matthew Lewis Gill (2005221)" userId="c91cca69-e33b-4497-b1ba-e4eac3830275" providerId="ADAL" clId="{19F8CF9D-9F5F-AF47-89E9-C20FACBC138F}" dt="2020-11-08T23:50:07.733" v="6457" actId="1076"/>
        <pc:sldMkLst>
          <pc:docMk/>
          <pc:sldMk cId="998122337" sldId="293"/>
        </pc:sldMkLst>
        <pc:spChg chg="mod">
          <ac:chgData name="Matthew Lewis Gill (2005221)" userId="c91cca69-e33b-4497-b1ba-e4eac3830275" providerId="ADAL" clId="{19F8CF9D-9F5F-AF47-89E9-C20FACBC138F}" dt="2020-11-08T23:35:48.452" v="5897" actId="20577"/>
          <ac:spMkLst>
            <pc:docMk/>
            <pc:sldMk cId="998122337" sldId="293"/>
            <ac:spMk id="2" creationId="{846D1651-8339-DF4C-AB74-789ADAFAC3EA}"/>
          </ac:spMkLst>
        </pc:spChg>
        <pc:spChg chg="del">
          <ac:chgData name="Matthew Lewis Gill (2005221)" userId="c91cca69-e33b-4497-b1ba-e4eac3830275" providerId="ADAL" clId="{19F8CF9D-9F5F-AF47-89E9-C20FACBC138F}" dt="2020-11-08T21:30:54.673" v="2705" actId="478"/>
          <ac:spMkLst>
            <pc:docMk/>
            <pc:sldMk cId="998122337" sldId="293"/>
            <ac:spMk id="3" creationId="{0DC8C516-215B-DF4D-A758-3419636E10B8}"/>
          </ac:spMkLst>
        </pc:spChg>
        <pc:spChg chg="add mod">
          <ac:chgData name="Matthew Lewis Gill (2005221)" userId="c91cca69-e33b-4497-b1ba-e4eac3830275" providerId="ADAL" clId="{19F8CF9D-9F5F-AF47-89E9-C20FACBC138F}" dt="2020-11-08T23:49:12.634" v="6449" actId="33524"/>
          <ac:spMkLst>
            <pc:docMk/>
            <pc:sldMk cId="998122337" sldId="293"/>
            <ac:spMk id="5" creationId="{C421237E-02FC-3F4D-B14B-45187271693D}"/>
          </ac:spMkLst>
        </pc:spChg>
        <pc:spChg chg="add del">
          <ac:chgData name="Matthew Lewis Gill (2005221)" userId="c91cca69-e33b-4497-b1ba-e4eac3830275" providerId="ADAL" clId="{19F8CF9D-9F5F-AF47-89E9-C20FACBC138F}" dt="2020-11-08T23:49:32.605" v="6451" actId="478"/>
          <ac:spMkLst>
            <pc:docMk/>
            <pc:sldMk cId="998122337" sldId="293"/>
            <ac:spMk id="6" creationId="{32CABA67-B8C6-F746-A8B7-91B48BBA05D9}"/>
          </ac:spMkLst>
        </pc:spChg>
        <pc:spChg chg="add mod">
          <ac:chgData name="Matthew Lewis Gill (2005221)" userId="c91cca69-e33b-4497-b1ba-e4eac3830275" providerId="ADAL" clId="{19F8CF9D-9F5F-AF47-89E9-C20FACBC138F}" dt="2020-11-08T23:50:07.733" v="6457" actId="1076"/>
          <ac:spMkLst>
            <pc:docMk/>
            <pc:sldMk cId="998122337" sldId="293"/>
            <ac:spMk id="9" creationId="{3520DC47-80E4-7D46-BB0E-53671F3F11A8}"/>
          </ac:spMkLst>
        </pc:spChg>
        <pc:picChg chg="add mod modCrop">
          <ac:chgData name="Matthew Lewis Gill (2005221)" userId="c91cca69-e33b-4497-b1ba-e4eac3830275" providerId="ADAL" clId="{19F8CF9D-9F5F-AF47-89E9-C20FACBC138F}" dt="2020-11-08T23:37:01.239" v="5915" actId="14100"/>
          <ac:picMkLst>
            <pc:docMk/>
            <pc:sldMk cId="998122337" sldId="293"/>
            <ac:picMk id="4" creationId="{8AB41480-3CE2-6A44-951F-1C2D88B4723C}"/>
          </ac:picMkLst>
        </pc:picChg>
        <pc:cxnChg chg="add del mod">
          <ac:chgData name="Matthew Lewis Gill (2005221)" userId="c91cca69-e33b-4497-b1ba-e4eac3830275" providerId="ADAL" clId="{19F8CF9D-9F5F-AF47-89E9-C20FACBC138F}" dt="2020-11-08T23:49:44.126" v="6453" actId="478"/>
          <ac:cxnSpMkLst>
            <pc:docMk/>
            <pc:sldMk cId="998122337" sldId="293"/>
            <ac:cxnSpMk id="8" creationId="{33D5446A-331D-9146-A1AA-6A58F4DF13C3}"/>
          </ac:cxnSpMkLst>
        </pc:cxnChg>
      </pc:sldChg>
      <pc:sldChg chg="addSp delSp modSp new mod setBg">
        <pc:chgData name="Matthew Lewis Gill (2005221)" userId="c91cca69-e33b-4497-b1ba-e4eac3830275" providerId="ADAL" clId="{19F8CF9D-9F5F-AF47-89E9-C20FACBC138F}" dt="2020-11-08T23:15:52.472" v="4866" actId="14100"/>
        <pc:sldMkLst>
          <pc:docMk/>
          <pc:sldMk cId="4109542469" sldId="294"/>
        </pc:sldMkLst>
        <pc:spChg chg="mod">
          <ac:chgData name="Matthew Lewis Gill (2005221)" userId="c91cca69-e33b-4497-b1ba-e4eac3830275" providerId="ADAL" clId="{19F8CF9D-9F5F-AF47-89E9-C20FACBC138F}" dt="2020-11-08T23:15:32.066" v="4864" actId="26606"/>
          <ac:spMkLst>
            <pc:docMk/>
            <pc:sldMk cId="4109542469" sldId="294"/>
            <ac:spMk id="2" creationId="{3C697511-8515-1949-AF00-111A93463B71}"/>
          </ac:spMkLst>
        </pc:spChg>
        <pc:spChg chg="del mod">
          <ac:chgData name="Matthew Lewis Gill (2005221)" userId="c91cca69-e33b-4497-b1ba-e4eac3830275" providerId="ADAL" clId="{19F8CF9D-9F5F-AF47-89E9-C20FACBC138F}" dt="2020-11-08T23:15:32.066" v="4864" actId="26606"/>
          <ac:spMkLst>
            <pc:docMk/>
            <pc:sldMk cId="4109542469" sldId="294"/>
            <ac:spMk id="3" creationId="{BE16A6EE-D1FC-3C42-A57D-7C94F95EC556}"/>
          </ac:spMkLst>
        </pc:spChg>
        <pc:spChg chg="add">
          <ac:chgData name="Matthew Lewis Gill (2005221)" userId="c91cca69-e33b-4497-b1ba-e4eac3830275" providerId="ADAL" clId="{19F8CF9D-9F5F-AF47-89E9-C20FACBC138F}" dt="2020-11-08T23:15:32.066" v="4864" actId="26606"/>
          <ac:spMkLst>
            <pc:docMk/>
            <pc:sldMk cId="4109542469" sldId="294"/>
            <ac:spMk id="9" creationId="{E49CC64F-7275-4E33-961B-0C5CDC439875}"/>
          </ac:spMkLst>
        </pc:spChg>
        <pc:picChg chg="add mod modCrop">
          <ac:chgData name="Matthew Lewis Gill (2005221)" userId="c91cca69-e33b-4497-b1ba-e4eac3830275" providerId="ADAL" clId="{19F8CF9D-9F5F-AF47-89E9-C20FACBC138F}" dt="2020-11-08T23:15:52.472" v="4866" actId="14100"/>
          <ac:picMkLst>
            <pc:docMk/>
            <pc:sldMk cId="4109542469" sldId="294"/>
            <ac:picMk id="4" creationId="{1F391A35-68B9-E644-9735-9F93D8F9CB72}"/>
          </ac:picMkLst>
        </pc:picChg>
      </pc:sldChg>
      <pc:sldChg chg="modSp new mod">
        <pc:chgData name="Matthew Lewis Gill (2005221)" userId="c91cca69-e33b-4497-b1ba-e4eac3830275" providerId="ADAL" clId="{19F8CF9D-9F5F-AF47-89E9-C20FACBC138F}" dt="2020-11-08T21:32:48.795" v="2763" actId="20577"/>
        <pc:sldMkLst>
          <pc:docMk/>
          <pc:sldMk cId="2552090229" sldId="295"/>
        </pc:sldMkLst>
        <pc:spChg chg="mod">
          <ac:chgData name="Matthew Lewis Gill (2005221)" userId="c91cca69-e33b-4497-b1ba-e4eac3830275" providerId="ADAL" clId="{19F8CF9D-9F5F-AF47-89E9-C20FACBC138F}" dt="2020-11-08T21:32:48.795" v="2763" actId="20577"/>
          <ac:spMkLst>
            <pc:docMk/>
            <pc:sldMk cId="2552090229" sldId="295"/>
            <ac:spMk id="2" creationId="{B486C11A-EB27-374A-98D5-DDDE31ACA677}"/>
          </ac:spMkLst>
        </pc:spChg>
      </pc:sldChg>
      <pc:sldChg chg="addSp delSp modSp new mod setBg">
        <pc:chgData name="Matthew Lewis Gill (2005221)" userId="c91cca69-e33b-4497-b1ba-e4eac3830275" providerId="ADAL" clId="{19F8CF9D-9F5F-AF47-89E9-C20FACBC138F}" dt="2020-11-08T22:30:07.066" v="3554"/>
        <pc:sldMkLst>
          <pc:docMk/>
          <pc:sldMk cId="3927945177" sldId="296"/>
        </pc:sldMkLst>
        <pc:spChg chg="mod ord">
          <ac:chgData name="Matthew Lewis Gill (2005221)" userId="c91cca69-e33b-4497-b1ba-e4eac3830275" providerId="ADAL" clId="{19F8CF9D-9F5F-AF47-89E9-C20FACBC138F}" dt="2020-11-08T22:30:07.066" v="3554"/>
          <ac:spMkLst>
            <pc:docMk/>
            <pc:sldMk cId="3927945177" sldId="296"/>
            <ac:spMk id="2" creationId="{91CA6E77-7AEE-8E46-9E0C-1A79B8C37F4F}"/>
          </ac:spMkLst>
        </pc:spChg>
        <pc:spChg chg="del">
          <ac:chgData name="Matthew Lewis Gill (2005221)" userId="c91cca69-e33b-4497-b1ba-e4eac3830275" providerId="ADAL" clId="{19F8CF9D-9F5F-AF47-89E9-C20FACBC138F}" dt="2020-11-08T22:29:27.125" v="3543" actId="478"/>
          <ac:spMkLst>
            <pc:docMk/>
            <pc:sldMk cId="3927945177" sldId="296"/>
            <ac:spMk id="3" creationId="{29AB6183-941E-814D-963E-2F9C2012C036}"/>
          </ac:spMkLst>
        </pc:spChg>
        <pc:spChg chg="add del">
          <ac:chgData name="Matthew Lewis Gill (2005221)" userId="c91cca69-e33b-4497-b1ba-e4eac3830275" providerId="ADAL" clId="{19F8CF9D-9F5F-AF47-89E9-C20FACBC138F}" dt="2020-11-08T22:29:53.255" v="3552" actId="26606"/>
          <ac:spMkLst>
            <pc:docMk/>
            <pc:sldMk cId="3927945177" sldId="296"/>
            <ac:spMk id="71" creationId="{75F4D120-3921-42A8-A063-46B023CB0CDA}"/>
          </ac:spMkLst>
        </pc:spChg>
        <pc:spChg chg="add del">
          <ac:chgData name="Matthew Lewis Gill (2005221)" userId="c91cca69-e33b-4497-b1ba-e4eac3830275" providerId="ADAL" clId="{19F8CF9D-9F5F-AF47-89E9-C20FACBC138F}" dt="2020-11-08T22:29:53.240" v="3551" actId="26606"/>
          <ac:spMkLst>
            <pc:docMk/>
            <pc:sldMk cId="3927945177" sldId="296"/>
            <ac:spMk id="135" creationId="{0BC9EFE1-D8CB-4668-9980-DB108327A794}"/>
          </ac:spMkLst>
        </pc:spChg>
        <pc:spChg chg="add del">
          <ac:chgData name="Matthew Lewis Gill (2005221)" userId="c91cca69-e33b-4497-b1ba-e4eac3830275" providerId="ADAL" clId="{19F8CF9D-9F5F-AF47-89E9-C20FACBC138F}" dt="2020-11-08T22:29:53.240" v="3551" actId="26606"/>
          <ac:spMkLst>
            <pc:docMk/>
            <pc:sldMk cId="3927945177" sldId="296"/>
            <ac:spMk id="139" creationId="{77DA6D33-2D62-458C-BF5D-DBF612FD557E}"/>
          </ac:spMkLst>
        </pc:spChg>
        <pc:spChg chg="add">
          <ac:chgData name="Matthew Lewis Gill (2005221)" userId="c91cca69-e33b-4497-b1ba-e4eac3830275" providerId="ADAL" clId="{19F8CF9D-9F5F-AF47-89E9-C20FACBC138F}" dt="2020-11-08T22:29:53.255" v="3552" actId="26606"/>
          <ac:spMkLst>
            <pc:docMk/>
            <pc:sldMk cId="3927945177" sldId="296"/>
            <ac:spMk id="141" creationId="{9E8E3DD9-D235-48D9-A0EC-D6817EC84B75}"/>
          </ac:spMkLst>
        </pc:spChg>
        <pc:spChg chg="add">
          <ac:chgData name="Matthew Lewis Gill (2005221)" userId="c91cca69-e33b-4497-b1ba-e4eac3830275" providerId="ADAL" clId="{19F8CF9D-9F5F-AF47-89E9-C20FACBC138F}" dt="2020-11-08T22:29:53.255" v="3552" actId="26606"/>
          <ac:spMkLst>
            <pc:docMk/>
            <pc:sldMk cId="3927945177" sldId="296"/>
            <ac:spMk id="143" creationId="{EA83A145-578D-4A0B-94A7-AEAB2027D7EB}"/>
          </ac:spMkLst>
        </pc:spChg>
        <pc:spChg chg="add">
          <ac:chgData name="Matthew Lewis Gill (2005221)" userId="c91cca69-e33b-4497-b1ba-e4eac3830275" providerId="ADAL" clId="{19F8CF9D-9F5F-AF47-89E9-C20FACBC138F}" dt="2020-11-08T22:29:53.255" v="3552" actId="26606"/>
          <ac:spMkLst>
            <pc:docMk/>
            <pc:sldMk cId="3927945177" sldId="296"/>
            <ac:spMk id="2052" creationId="{19245A10-7F37-4569-80D2-2F692931E300}"/>
          </ac:spMkLst>
        </pc:spChg>
        <pc:spChg chg="add">
          <ac:chgData name="Matthew Lewis Gill (2005221)" userId="c91cca69-e33b-4497-b1ba-e4eac3830275" providerId="ADAL" clId="{19F8CF9D-9F5F-AF47-89E9-C20FACBC138F}" dt="2020-11-08T22:29:53.255" v="3552" actId="26606"/>
          <ac:spMkLst>
            <pc:docMk/>
            <pc:sldMk cId="3927945177" sldId="296"/>
            <ac:spMk id="2053" creationId="{9267F70F-11C6-4597-9381-D0D80FC18FD9}"/>
          </ac:spMkLst>
        </pc:spChg>
        <pc:spChg chg="add">
          <ac:chgData name="Matthew Lewis Gill (2005221)" userId="c91cca69-e33b-4497-b1ba-e4eac3830275" providerId="ADAL" clId="{19F8CF9D-9F5F-AF47-89E9-C20FACBC138F}" dt="2020-11-08T22:29:53.255" v="3552" actId="26606"/>
          <ac:spMkLst>
            <pc:docMk/>
            <pc:sldMk cId="3927945177" sldId="296"/>
            <ac:spMk id="2054" creationId="{2C20A93E-E407-4683-A405-147DE26132AD}"/>
          </ac:spMkLst>
        </pc:spChg>
        <pc:picChg chg="add del">
          <ac:chgData name="Matthew Lewis Gill (2005221)" userId="c91cca69-e33b-4497-b1ba-e4eac3830275" providerId="ADAL" clId="{19F8CF9D-9F5F-AF47-89E9-C20FACBC138F}" dt="2020-11-08T22:29:53.255" v="3552" actId="26606"/>
          <ac:picMkLst>
            <pc:docMk/>
            <pc:sldMk cId="3927945177" sldId="296"/>
            <ac:picMk id="73" creationId="{9D01B3E5-85F4-41A9-A504-D5E6268DEC1D}"/>
          </ac:picMkLst>
        </pc:picChg>
        <pc:picChg chg="add del">
          <ac:chgData name="Matthew Lewis Gill (2005221)" userId="c91cca69-e33b-4497-b1ba-e4eac3830275" providerId="ADAL" clId="{19F8CF9D-9F5F-AF47-89E9-C20FACBC138F}" dt="2020-11-08T22:29:53.240" v="3551" actId="26606"/>
          <ac:picMkLst>
            <pc:docMk/>
            <pc:sldMk cId="3927945177" sldId="296"/>
            <ac:picMk id="137" creationId="{7CBAE1BD-B8E4-4029-8AA2-C77E4FED9864}"/>
          </ac:picMkLst>
        </pc:picChg>
        <pc:picChg chg="add mod ord">
          <ac:chgData name="Matthew Lewis Gill (2005221)" userId="c91cca69-e33b-4497-b1ba-e4eac3830275" providerId="ADAL" clId="{19F8CF9D-9F5F-AF47-89E9-C20FACBC138F}" dt="2020-11-08T22:29:57.522" v="3553" actId="14100"/>
          <ac:picMkLst>
            <pc:docMk/>
            <pc:sldMk cId="3927945177" sldId="296"/>
            <ac:picMk id="2050" creationId="{EF4CE95D-80FB-E046-8DAE-3B73E9C8FC16}"/>
          </ac:picMkLst>
        </pc:picChg>
      </pc:sldChg>
      <pc:sldChg chg="addSp delSp modSp new mod">
        <pc:chgData name="Matthew Lewis Gill (2005221)" userId="c91cca69-e33b-4497-b1ba-e4eac3830275" providerId="ADAL" clId="{19F8CF9D-9F5F-AF47-89E9-C20FACBC138F}" dt="2020-11-08T23:05:06.146" v="4685" actId="14100"/>
        <pc:sldMkLst>
          <pc:docMk/>
          <pc:sldMk cId="2052271040" sldId="297"/>
        </pc:sldMkLst>
        <pc:spChg chg="mod">
          <ac:chgData name="Matthew Lewis Gill (2005221)" userId="c91cca69-e33b-4497-b1ba-e4eac3830275" providerId="ADAL" clId="{19F8CF9D-9F5F-AF47-89E9-C20FACBC138F}" dt="2020-11-08T22:59:55.963" v="4545" actId="20577"/>
          <ac:spMkLst>
            <pc:docMk/>
            <pc:sldMk cId="2052271040" sldId="297"/>
            <ac:spMk id="2" creationId="{7B1BD1BD-0E1A-814E-8DA0-74CCB4A19D51}"/>
          </ac:spMkLst>
        </pc:spChg>
        <pc:spChg chg="del">
          <ac:chgData name="Matthew Lewis Gill (2005221)" userId="c91cca69-e33b-4497-b1ba-e4eac3830275" providerId="ADAL" clId="{19F8CF9D-9F5F-AF47-89E9-C20FACBC138F}" dt="2020-11-08T22:59:13.790" v="4521" actId="478"/>
          <ac:spMkLst>
            <pc:docMk/>
            <pc:sldMk cId="2052271040" sldId="297"/>
            <ac:spMk id="3" creationId="{D36EC1AE-901B-DD4F-8CFC-24110CCAC9FA}"/>
          </ac:spMkLst>
        </pc:spChg>
        <pc:spChg chg="add mod">
          <ac:chgData name="Matthew Lewis Gill (2005221)" userId="c91cca69-e33b-4497-b1ba-e4eac3830275" providerId="ADAL" clId="{19F8CF9D-9F5F-AF47-89E9-C20FACBC138F}" dt="2020-11-08T23:04:04.115" v="4628" actId="1076"/>
          <ac:spMkLst>
            <pc:docMk/>
            <pc:sldMk cId="2052271040" sldId="297"/>
            <ac:spMk id="5" creationId="{4D89D610-6669-6D41-9EF1-3F485224C99C}"/>
          </ac:spMkLst>
        </pc:spChg>
        <pc:spChg chg="add mod">
          <ac:chgData name="Matthew Lewis Gill (2005221)" userId="c91cca69-e33b-4497-b1ba-e4eac3830275" providerId="ADAL" clId="{19F8CF9D-9F5F-AF47-89E9-C20FACBC138F}" dt="2020-11-08T23:04:06.708" v="4629" actId="1076"/>
          <ac:spMkLst>
            <pc:docMk/>
            <pc:sldMk cId="2052271040" sldId="297"/>
            <ac:spMk id="6" creationId="{F37E4D0D-EF79-834B-8AAE-63E022F01BF8}"/>
          </ac:spMkLst>
        </pc:spChg>
        <pc:spChg chg="add del mod">
          <ac:chgData name="Matthew Lewis Gill (2005221)" userId="c91cca69-e33b-4497-b1ba-e4eac3830275" providerId="ADAL" clId="{19F8CF9D-9F5F-AF47-89E9-C20FACBC138F}" dt="2020-11-08T23:02:59.366" v="4621" actId="478"/>
          <ac:spMkLst>
            <pc:docMk/>
            <pc:sldMk cId="2052271040" sldId="297"/>
            <ac:spMk id="8" creationId="{1F3AA45D-3344-A841-8E2E-EF496CA08537}"/>
          </ac:spMkLst>
        </pc:spChg>
        <pc:spChg chg="add mod">
          <ac:chgData name="Matthew Lewis Gill (2005221)" userId="c91cca69-e33b-4497-b1ba-e4eac3830275" providerId="ADAL" clId="{19F8CF9D-9F5F-AF47-89E9-C20FACBC138F}" dt="2020-11-08T23:04:11.468" v="4630" actId="1076"/>
          <ac:spMkLst>
            <pc:docMk/>
            <pc:sldMk cId="2052271040" sldId="297"/>
            <ac:spMk id="11" creationId="{D2EF1243-F15C-384F-963D-68CE2174C171}"/>
          </ac:spMkLst>
        </pc:spChg>
        <pc:spChg chg="add mod">
          <ac:chgData name="Matthew Lewis Gill (2005221)" userId="c91cca69-e33b-4497-b1ba-e4eac3830275" providerId="ADAL" clId="{19F8CF9D-9F5F-AF47-89E9-C20FACBC138F}" dt="2020-11-08T23:05:06.146" v="4685" actId="14100"/>
          <ac:spMkLst>
            <pc:docMk/>
            <pc:sldMk cId="2052271040" sldId="297"/>
            <ac:spMk id="12" creationId="{51BCD49B-0E6E-1243-AA57-1FF23CB90041}"/>
          </ac:spMkLst>
        </pc:spChg>
        <pc:picChg chg="add mod">
          <ac:chgData name="Matthew Lewis Gill (2005221)" userId="c91cca69-e33b-4497-b1ba-e4eac3830275" providerId="ADAL" clId="{19F8CF9D-9F5F-AF47-89E9-C20FACBC138F}" dt="2020-11-08T22:59:26.436" v="4527" actId="14100"/>
          <ac:picMkLst>
            <pc:docMk/>
            <pc:sldMk cId="2052271040" sldId="297"/>
            <ac:picMk id="4" creationId="{2B5E2237-71C7-9241-A227-F8BACEC6FF96}"/>
          </ac:picMkLst>
        </pc:picChg>
        <pc:picChg chg="add mod">
          <ac:chgData name="Matthew Lewis Gill (2005221)" userId="c91cca69-e33b-4497-b1ba-e4eac3830275" providerId="ADAL" clId="{19F8CF9D-9F5F-AF47-89E9-C20FACBC138F}" dt="2020-11-08T23:04:26.994" v="4632" actId="14100"/>
          <ac:picMkLst>
            <pc:docMk/>
            <pc:sldMk cId="2052271040" sldId="297"/>
            <ac:picMk id="7" creationId="{52A2DABF-FD26-1143-B960-9B4CAA890F4C}"/>
          </ac:picMkLst>
        </pc:picChg>
        <pc:cxnChg chg="add del mod">
          <ac:chgData name="Matthew Lewis Gill (2005221)" userId="c91cca69-e33b-4497-b1ba-e4eac3830275" providerId="ADAL" clId="{19F8CF9D-9F5F-AF47-89E9-C20FACBC138F}" dt="2020-11-08T23:03:29.808" v="4624" actId="478"/>
          <ac:cxnSpMkLst>
            <pc:docMk/>
            <pc:sldMk cId="2052271040" sldId="297"/>
            <ac:cxnSpMk id="10" creationId="{7C4CE29B-6252-A146-8E03-4CFD2F3ECDB2}"/>
          </ac:cxnSpMkLst>
        </pc:cxnChg>
      </pc:sldChg>
      <pc:sldChg chg="addSp delSp modSp new mod setBg">
        <pc:chgData name="Matthew Lewis Gill (2005221)" userId="c91cca69-e33b-4497-b1ba-e4eac3830275" providerId="ADAL" clId="{19F8CF9D-9F5F-AF47-89E9-C20FACBC138F}" dt="2020-11-08T23:15:01.779" v="4863" actId="1076"/>
        <pc:sldMkLst>
          <pc:docMk/>
          <pc:sldMk cId="343582306" sldId="298"/>
        </pc:sldMkLst>
        <pc:spChg chg="mod">
          <ac:chgData name="Matthew Lewis Gill (2005221)" userId="c91cca69-e33b-4497-b1ba-e4eac3830275" providerId="ADAL" clId="{19F8CF9D-9F5F-AF47-89E9-C20FACBC138F}" dt="2020-11-08T23:15:01.779" v="4863" actId="1076"/>
          <ac:spMkLst>
            <pc:docMk/>
            <pc:sldMk cId="343582306" sldId="298"/>
            <ac:spMk id="2" creationId="{FC9E0087-7CFB-5E47-9D25-B5DBAA904C53}"/>
          </ac:spMkLst>
        </pc:spChg>
        <pc:spChg chg="del mod">
          <ac:chgData name="Matthew Lewis Gill (2005221)" userId="c91cca69-e33b-4497-b1ba-e4eac3830275" providerId="ADAL" clId="{19F8CF9D-9F5F-AF47-89E9-C20FACBC138F}" dt="2020-11-08T23:08:22.281" v="4693" actId="478"/>
          <ac:spMkLst>
            <pc:docMk/>
            <pc:sldMk cId="343582306" sldId="298"/>
            <ac:spMk id="3" creationId="{0D38378F-6DA4-C542-9179-53E127E84868}"/>
          </ac:spMkLst>
        </pc:spChg>
        <pc:picChg chg="add mod ord">
          <ac:chgData name="Matthew Lewis Gill (2005221)" userId="c91cca69-e33b-4497-b1ba-e4eac3830275" providerId="ADAL" clId="{19F8CF9D-9F5F-AF47-89E9-C20FACBC138F}" dt="2020-11-08T23:12:59.535" v="4806" actId="14100"/>
          <ac:picMkLst>
            <pc:docMk/>
            <pc:sldMk cId="343582306" sldId="298"/>
            <ac:picMk id="4" creationId="{74A6A359-D8A3-394A-8639-77F7455FF814}"/>
          </ac:picMkLst>
        </pc:picChg>
        <pc:picChg chg="add del mod">
          <ac:chgData name="Matthew Lewis Gill (2005221)" userId="c91cca69-e33b-4497-b1ba-e4eac3830275" providerId="ADAL" clId="{19F8CF9D-9F5F-AF47-89E9-C20FACBC138F}" dt="2020-11-08T23:12:06.073" v="4789" actId="21"/>
          <ac:picMkLst>
            <pc:docMk/>
            <pc:sldMk cId="343582306" sldId="298"/>
            <ac:picMk id="5" creationId="{5F7DAAB5-A4B3-A447-AA23-A83728DEC262}"/>
          </ac:picMkLst>
        </pc:picChg>
        <pc:picChg chg="add del mod">
          <ac:chgData name="Matthew Lewis Gill (2005221)" userId="c91cca69-e33b-4497-b1ba-e4eac3830275" providerId="ADAL" clId="{19F8CF9D-9F5F-AF47-89E9-C20FACBC138F}" dt="2020-11-08T23:12:03.490" v="4788" actId="21"/>
          <ac:picMkLst>
            <pc:docMk/>
            <pc:sldMk cId="343582306" sldId="298"/>
            <ac:picMk id="6" creationId="{3DA2E43D-809A-2044-9382-D6B470F4427C}"/>
          </ac:picMkLst>
        </pc:picChg>
        <pc:picChg chg="add mod">
          <ac:chgData name="Matthew Lewis Gill (2005221)" userId="c91cca69-e33b-4497-b1ba-e4eac3830275" providerId="ADAL" clId="{19F8CF9D-9F5F-AF47-89E9-C20FACBC138F}" dt="2020-11-08T23:12:37.671" v="4800" actId="14100"/>
          <ac:picMkLst>
            <pc:docMk/>
            <pc:sldMk cId="343582306" sldId="298"/>
            <ac:picMk id="7" creationId="{34DF1D97-7EC7-5543-AD02-E9794888DDE7}"/>
          </ac:picMkLst>
        </pc:picChg>
      </pc:sldChg>
      <pc:sldChg chg="addSp delSp modSp new mod">
        <pc:chgData name="Matthew Lewis Gill (2005221)" userId="c91cca69-e33b-4497-b1ba-e4eac3830275" providerId="ADAL" clId="{19F8CF9D-9F5F-AF47-89E9-C20FACBC138F}" dt="2020-11-09T00:02:48.442" v="6982" actId="14100"/>
        <pc:sldMkLst>
          <pc:docMk/>
          <pc:sldMk cId="2285437929" sldId="299"/>
        </pc:sldMkLst>
        <pc:spChg chg="mod">
          <ac:chgData name="Matthew Lewis Gill (2005221)" userId="c91cca69-e33b-4497-b1ba-e4eac3830275" providerId="ADAL" clId="{19F8CF9D-9F5F-AF47-89E9-C20FACBC138F}" dt="2020-11-08T23:59:50.422" v="6939" actId="1076"/>
          <ac:spMkLst>
            <pc:docMk/>
            <pc:sldMk cId="2285437929" sldId="299"/>
            <ac:spMk id="2" creationId="{F6CF634A-BCB6-D940-8657-4C55479045D1}"/>
          </ac:spMkLst>
        </pc:spChg>
        <pc:spChg chg="mod">
          <ac:chgData name="Matthew Lewis Gill (2005221)" userId="c91cca69-e33b-4497-b1ba-e4eac3830275" providerId="ADAL" clId="{19F8CF9D-9F5F-AF47-89E9-C20FACBC138F}" dt="2020-11-09T00:00:53.970" v="6966" actId="1076"/>
          <ac:spMkLst>
            <pc:docMk/>
            <pc:sldMk cId="2285437929" sldId="299"/>
            <ac:spMk id="3" creationId="{0F3745BE-44C0-FC4E-84D0-F7449D34F2DF}"/>
          </ac:spMkLst>
        </pc:spChg>
        <pc:spChg chg="add del mod">
          <ac:chgData name="Matthew Lewis Gill (2005221)" userId="c91cca69-e33b-4497-b1ba-e4eac3830275" providerId="ADAL" clId="{19F8CF9D-9F5F-AF47-89E9-C20FACBC138F}" dt="2020-11-09T00:01:31.790" v="6973" actId="478"/>
          <ac:spMkLst>
            <pc:docMk/>
            <pc:sldMk cId="2285437929" sldId="299"/>
            <ac:spMk id="4" creationId="{B7127567-24D5-7C46-BF5C-DE1766EE7914}"/>
          </ac:spMkLst>
        </pc:spChg>
        <pc:spChg chg="add del mod">
          <ac:chgData name="Matthew Lewis Gill (2005221)" userId="c91cca69-e33b-4497-b1ba-e4eac3830275" providerId="ADAL" clId="{19F8CF9D-9F5F-AF47-89E9-C20FACBC138F}" dt="2020-11-09T00:02:26.625" v="6975" actId="478"/>
          <ac:spMkLst>
            <pc:docMk/>
            <pc:sldMk cId="2285437929" sldId="299"/>
            <ac:spMk id="5" creationId="{098118FF-E039-4B4B-9CD4-86EF50C275E2}"/>
          </ac:spMkLst>
        </pc:spChg>
        <pc:picChg chg="add mod">
          <ac:chgData name="Matthew Lewis Gill (2005221)" userId="c91cca69-e33b-4497-b1ba-e4eac3830275" providerId="ADAL" clId="{19F8CF9D-9F5F-AF47-89E9-C20FACBC138F}" dt="2020-11-09T00:02:48.442" v="6982" actId="14100"/>
          <ac:picMkLst>
            <pc:docMk/>
            <pc:sldMk cId="2285437929" sldId="299"/>
            <ac:picMk id="7" creationId="{7A9527C2-33A2-1947-9053-40760FBB3D2A}"/>
          </ac:picMkLst>
        </pc:picChg>
        <pc:picChg chg="add mod">
          <ac:chgData name="Matthew Lewis Gill (2005221)" userId="c91cca69-e33b-4497-b1ba-e4eac3830275" providerId="ADAL" clId="{19F8CF9D-9F5F-AF47-89E9-C20FACBC138F}" dt="2020-11-09T00:01:08.902" v="6970" actId="1076"/>
          <ac:picMkLst>
            <pc:docMk/>
            <pc:sldMk cId="2285437929" sldId="299"/>
            <ac:picMk id="3074" creationId="{28B247EC-5F12-B040-BFBD-8E04DB48CE08}"/>
          </ac:picMkLst>
        </pc:picChg>
      </pc:sldChg>
      <pc:sldMasterChg chg="setBg">
        <pc:chgData name="Matthew Lewis Gill (2005221)" userId="c91cca69-e33b-4497-b1ba-e4eac3830275" providerId="ADAL" clId="{19F8CF9D-9F5F-AF47-89E9-C20FACBC138F}" dt="2020-11-08T20:41:15.961" v="1771"/>
        <pc:sldMasterMkLst>
          <pc:docMk/>
          <pc:sldMasterMk cId="3888215814" sldId="2147483672"/>
        </pc:sldMasterMkLst>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BA6865-D7EA-2B4E-B3F0-D25EEA385C9A}" type="datetimeFigureOut">
              <a:rPr lang="en-US" smtClean="0"/>
              <a:t>11/9/20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082CE7-4665-0B46-BB52-D622677545F7}" type="slidenum">
              <a:rPr lang="en-US" smtClean="0"/>
              <a:t>‹#›</a:t>
            </a:fld>
            <a:endParaRPr lang="en-US"/>
          </a:p>
        </p:txBody>
      </p:sp>
    </p:spTree>
    <p:extLst>
      <p:ext uri="{BB962C8B-B14F-4D97-AF65-F5344CB8AC3E}">
        <p14:creationId xmlns:p14="http://schemas.microsoft.com/office/powerpoint/2010/main" val="20912208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F082CE7-4665-0B46-BB52-D622677545F7}" type="slidenum">
              <a:rPr lang="en-US" smtClean="0"/>
              <a:t>4</a:t>
            </a:fld>
            <a:endParaRPr lang="en-US"/>
          </a:p>
        </p:txBody>
      </p:sp>
    </p:spTree>
    <p:extLst>
      <p:ext uri="{BB962C8B-B14F-4D97-AF65-F5344CB8AC3E}">
        <p14:creationId xmlns:p14="http://schemas.microsoft.com/office/powerpoint/2010/main" val="28744248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F082CE7-4665-0B46-BB52-D622677545F7}" type="slidenum">
              <a:rPr lang="en-US" smtClean="0"/>
              <a:t>16</a:t>
            </a:fld>
            <a:endParaRPr lang="en-US"/>
          </a:p>
        </p:txBody>
      </p:sp>
    </p:spTree>
    <p:extLst>
      <p:ext uri="{BB962C8B-B14F-4D97-AF65-F5344CB8AC3E}">
        <p14:creationId xmlns:p14="http://schemas.microsoft.com/office/powerpoint/2010/main" val="42182089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F082CE7-4665-0B46-BB52-D622677545F7}" type="slidenum">
              <a:rPr lang="en-US" smtClean="0"/>
              <a:t>27</a:t>
            </a:fld>
            <a:endParaRPr lang="en-US"/>
          </a:p>
        </p:txBody>
      </p:sp>
    </p:spTree>
    <p:extLst>
      <p:ext uri="{BB962C8B-B14F-4D97-AF65-F5344CB8AC3E}">
        <p14:creationId xmlns:p14="http://schemas.microsoft.com/office/powerpoint/2010/main" val="4424265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01446397-DFB0-0049-84B9-6E5F821CB09D}" type="datetimeFigureOut">
              <a:rPr lang="en-US" smtClean="0"/>
              <a:t>11/9/20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A4FC60F-76EC-B249-A05E-E7C5D1400AD5}" type="slidenum">
              <a:rPr lang="en-US" smtClean="0"/>
              <a:t>‹#›</a:t>
            </a:fld>
            <a:endParaRPr lang="en-US"/>
          </a:p>
        </p:txBody>
      </p:sp>
    </p:spTree>
    <p:extLst>
      <p:ext uri="{BB962C8B-B14F-4D97-AF65-F5344CB8AC3E}">
        <p14:creationId xmlns:p14="http://schemas.microsoft.com/office/powerpoint/2010/main" val="32271340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1446397-DFB0-0049-84B9-6E5F821CB09D}" type="datetimeFigureOut">
              <a:rPr lang="en-US" smtClean="0"/>
              <a:t>11/9/20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A4FC60F-76EC-B249-A05E-E7C5D1400AD5}" type="slidenum">
              <a:rPr lang="en-US" smtClean="0"/>
              <a:t>‹#›</a:t>
            </a:fld>
            <a:endParaRPr lang="en-US"/>
          </a:p>
        </p:txBody>
      </p:sp>
    </p:spTree>
    <p:extLst>
      <p:ext uri="{BB962C8B-B14F-4D97-AF65-F5344CB8AC3E}">
        <p14:creationId xmlns:p14="http://schemas.microsoft.com/office/powerpoint/2010/main" val="1552080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1446397-DFB0-0049-84B9-6E5F821CB09D}" type="datetimeFigureOut">
              <a:rPr lang="en-US" smtClean="0"/>
              <a:t>11/9/20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A4FC60F-76EC-B249-A05E-E7C5D1400AD5}" type="slidenum">
              <a:rPr lang="en-US" smtClean="0"/>
              <a:t>‹#›</a:t>
            </a:fld>
            <a:endParaRPr lang="en-US"/>
          </a:p>
        </p:txBody>
      </p:sp>
    </p:spTree>
    <p:extLst>
      <p:ext uri="{BB962C8B-B14F-4D97-AF65-F5344CB8AC3E}">
        <p14:creationId xmlns:p14="http://schemas.microsoft.com/office/powerpoint/2010/main" val="37223211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01446397-DFB0-0049-84B9-6E5F821CB09D}" type="datetimeFigureOut">
              <a:rPr lang="en-US" smtClean="0"/>
              <a:t>11/9/20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A4FC60F-76EC-B249-A05E-E7C5D1400AD5}" type="slidenum">
              <a:rPr lang="en-US" smtClean="0"/>
              <a:t>‹#›</a:t>
            </a:fld>
            <a:endParaRPr lang="en-US"/>
          </a:p>
        </p:txBody>
      </p:sp>
    </p:spTree>
    <p:extLst>
      <p:ext uri="{BB962C8B-B14F-4D97-AF65-F5344CB8AC3E}">
        <p14:creationId xmlns:p14="http://schemas.microsoft.com/office/powerpoint/2010/main" val="6920137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01446397-DFB0-0049-84B9-6E5F821CB09D}" type="datetimeFigureOut">
              <a:rPr lang="en-US" smtClean="0"/>
              <a:t>11/9/20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A4FC60F-76EC-B249-A05E-E7C5D1400AD5}" type="slidenum">
              <a:rPr lang="en-US" smtClean="0"/>
              <a:t>‹#›</a:t>
            </a:fld>
            <a:endParaRPr lang="en-US"/>
          </a:p>
        </p:txBody>
      </p:sp>
    </p:spTree>
    <p:extLst>
      <p:ext uri="{BB962C8B-B14F-4D97-AF65-F5344CB8AC3E}">
        <p14:creationId xmlns:p14="http://schemas.microsoft.com/office/powerpoint/2010/main" val="24509299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01446397-DFB0-0049-84B9-6E5F821CB09D}" type="datetimeFigureOut">
              <a:rPr lang="en-US" smtClean="0"/>
              <a:t>11/9/20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A4FC60F-76EC-B249-A05E-E7C5D1400AD5}" type="slidenum">
              <a:rPr lang="en-US" smtClean="0"/>
              <a:t>‹#›</a:t>
            </a:fld>
            <a:endParaRPr lang="en-US"/>
          </a:p>
        </p:txBody>
      </p:sp>
    </p:spTree>
    <p:extLst>
      <p:ext uri="{BB962C8B-B14F-4D97-AF65-F5344CB8AC3E}">
        <p14:creationId xmlns:p14="http://schemas.microsoft.com/office/powerpoint/2010/main" val="19741799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1446397-DFB0-0049-84B9-6E5F821CB09D}" type="datetimeFigureOut">
              <a:rPr lang="en-US" smtClean="0"/>
              <a:t>11/9/20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A4FC60F-76EC-B249-A05E-E7C5D1400AD5}" type="slidenum">
              <a:rPr lang="en-US" smtClean="0"/>
              <a:t>‹#›</a:t>
            </a:fld>
            <a:endParaRPr lang="en-US"/>
          </a:p>
        </p:txBody>
      </p:sp>
    </p:spTree>
    <p:extLst>
      <p:ext uri="{BB962C8B-B14F-4D97-AF65-F5344CB8AC3E}">
        <p14:creationId xmlns:p14="http://schemas.microsoft.com/office/powerpoint/2010/main" val="42325404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1446397-DFB0-0049-84B9-6E5F821CB09D}" type="datetimeFigureOut">
              <a:rPr lang="en-US" smtClean="0"/>
              <a:t>11/9/20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A4FC60F-76EC-B249-A05E-E7C5D1400AD5}" type="slidenum">
              <a:rPr lang="en-US" smtClean="0"/>
              <a:t>‹#›</a:t>
            </a:fld>
            <a:endParaRPr lang="en-US"/>
          </a:p>
        </p:txBody>
      </p:sp>
    </p:spTree>
    <p:extLst>
      <p:ext uri="{BB962C8B-B14F-4D97-AF65-F5344CB8AC3E}">
        <p14:creationId xmlns:p14="http://schemas.microsoft.com/office/powerpoint/2010/main" val="20507130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1446397-DFB0-0049-84B9-6E5F821CB09D}" type="datetimeFigureOut">
              <a:rPr lang="en-US" smtClean="0"/>
              <a:t>11/9/20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A4FC60F-76EC-B249-A05E-E7C5D1400AD5}" type="slidenum">
              <a:rPr lang="en-US" smtClean="0"/>
              <a:t>‹#›</a:t>
            </a:fld>
            <a:endParaRPr lang="en-US"/>
          </a:p>
        </p:txBody>
      </p:sp>
    </p:spTree>
    <p:extLst>
      <p:ext uri="{BB962C8B-B14F-4D97-AF65-F5344CB8AC3E}">
        <p14:creationId xmlns:p14="http://schemas.microsoft.com/office/powerpoint/2010/main" val="10718372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1446397-DFB0-0049-84B9-6E5F821CB09D}" type="datetimeFigureOut">
              <a:rPr lang="en-US" smtClean="0"/>
              <a:t>11/9/20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A4FC60F-76EC-B249-A05E-E7C5D1400AD5}" type="slidenum">
              <a:rPr lang="en-US" smtClean="0"/>
              <a:t>‹#›</a:t>
            </a:fld>
            <a:endParaRPr lang="en-US"/>
          </a:p>
        </p:txBody>
      </p:sp>
    </p:spTree>
    <p:extLst>
      <p:ext uri="{BB962C8B-B14F-4D97-AF65-F5344CB8AC3E}">
        <p14:creationId xmlns:p14="http://schemas.microsoft.com/office/powerpoint/2010/main" val="6425863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1446397-DFB0-0049-84B9-6E5F821CB09D}" type="datetimeFigureOut">
              <a:rPr lang="en-US" smtClean="0"/>
              <a:t>11/9/20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A4FC60F-76EC-B249-A05E-E7C5D1400AD5}" type="slidenum">
              <a:rPr lang="en-US" smtClean="0"/>
              <a:t>‹#›</a:t>
            </a:fld>
            <a:endParaRPr lang="en-US"/>
          </a:p>
        </p:txBody>
      </p:sp>
    </p:spTree>
    <p:extLst>
      <p:ext uri="{BB962C8B-B14F-4D97-AF65-F5344CB8AC3E}">
        <p14:creationId xmlns:p14="http://schemas.microsoft.com/office/powerpoint/2010/main" val="34636094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1446397-DFB0-0049-84B9-6E5F821CB09D}" type="datetimeFigureOut">
              <a:rPr lang="en-US" smtClean="0"/>
              <a:t>11/9/20</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A4FC60F-76EC-B249-A05E-E7C5D1400AD5}" type="slidenum">
              <a:rPr lang="en-US" smtClean="0"/>
              <a:t>‹#›</a:t>
            </a:fld>
            <a:endParaRPr lang="en-US"/>
          </a:p>
        </p:txBody>
      </p:sp>
    </p:spTree>
    <p:extLst>
      <p:ext uri="{BB962C8B-B14F-4D97-AF65-F5344CB8AC3E}">
        <p14:creationId xmlns:p14="http://schemas.microsoft.com/office/powerpoint/2010/main" val="3888215814"/>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moodle.uwtsd.ac.uk/course/view.php?id=3458"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2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9E9217EA-9709-5745-975F-1BDB808D9699}"/>
              </a:ext>
            </a:extLst>
          </p:cNvPr>
          <p:cNvSpPr>
            <a:spLocks noGrp="1"/>
          </p:cNvSpPr>
          <p:nvPr>
            <p:ph type="ctrTitle"/>
          </p:nvPr>
        </p:nvSpPr>
        <p:spPr>
          <a:xfrm>
            <a:off x="3045368" y="2043663"/>
            <a:ext cx="6105194" cy="2031055"/>
          </a:xfrm>
        </p:spPr>
        <p:txBody>
          <a:bodyPr>
            <a:normAutofit/>
          </a:bodyPr>
          <a:lstStyle/>
          <a:p>
            <a:r>
              <a:rPr lang="en-GB" sz="4700">
                <a:solidFill>
                  <a:srgbClr val="FFFFFF"/>
                </a:solidFill>
                <a:hlinkClick r:id="rId3">
                  <a:extLst>
                    <a:ext uri="{A12FA001-AC4F-418D-AE19-62706E023703}">
                      <ahyp:hlinkClr xmlns:ahyp="http://schemas.microsoft.com/office/drawing/2018/hyperlinkcolor" val="tx"/>
                    </a:ext>
                  </a:extLst>
                </a:hlinkClick>
              </a:rPr>
              <a:t>Principles of Design (HPTD4003)</a:t>
            </a:r>
            <a:br>
              <a:rPr lang="en-GB" sz="4700" u="sng">
                <a:solidFill>
                  <a:srgbClr val="FFFFFF"/>
                </a:solidFill>
              </a:rPr>
            </a:br>
            <a:endParaRPr lang="en-US" sz="4700">
              <a:solidFill>
                <a:srgbClr val="FFFFFF"/>
              </a:solidFill>
            </a:endParaRPr>
          </a:p>
        </p:txBody>
      </p:sp>
      <p:sp>
        <p:nvSpPr>
          <p:cNvPr id="3" name="Subtitle 2">
            <a:extLst>
              <a:ext uri="{FF2B5EF4-FFF2-40B4-BE49-F238E27FC236}">
                <a16:creationId xmlns:a16="http://schemas.microsoft.com/office/drawing/2014/main" id="{FB1C7849-0D42-D34A-A974-C29C646D86C8}"/>
              </a:ext>
            </a:extLst>
          </p:cNvPr>
          <p:cNvSpPr>
            <a:spLocks noGrp="1"/>
          </p:cNvSpPr>
          <p:nvPr>
            <p:ph type="subTitle" idx="1"/>
          </p:nvPr>
        </p:nvSpPr>
        <p:spPr>
          <a:xfrm>
            <a:off x="3045368" y="4074718"/>
            <a:ext cx="6105194" cy="682079"/>
          </a:xfrm>
        </p:spPr>
        <p:txBody>
          <a:bodyPr>
            <a:normAutofit fontScale="77500" lnSpcReduction="20000"/>
          </a:bodyPr>
          <a:lstStyle/>
          <a:p>
            <a:r>
              <a:rPr lang="en-US" sz="3000" dirty="0">
                <a:solidFill>
                  <a:srgbClr val="FFFFFF"/>
                </a:solidFill>
              </a:rPr>
              <a:t>Matthew Gill</a:t>
            </a:r>
          </a:p>
          <a:p>
            <a:r>
              <a:rPr lang="en-US" sz="2300" dirty="0">
                <a:solidFill>
                  <a:srgbClr val="FFFFFF"/>
                </a:solidFill>
              </a:rPr>
              <a:t>2005221</a:t>
            </a:r>
          </a:p>
        </p:txBody>
      </p:sp>
    </p:spTree>
    <p:extLst>
      <p:ext uri="{BB962C8B-B14F-4D97-AF65-F5344CB8AC3E}">
        <p14:creationId xmlns:p14="http://schemas.microsoft.com/office/powerpoint/2010/main" val="42104007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DDF12-27EE-6048-A8D1-1949E4D06684}"/>
              </a:ext>
            </a:extLst>
          </p:cNvPr>
          <p:cNvSpPr>
            <a:spLocks noGrp="1"/>
          </p:cNvSpPr>
          <p:nvPr>
            <p:ph type="title"/>
          </p:nvPr>
        </p:nvSpPr>
        <p:spPr/>
        <p:txBody>
          <a:bodyPr>
            <a:noAutofit/>
          </a:bodyPr>
          <a:lstStyle/>
          <a:p>
            <a:r>
              <a:rPr lang="en-GB" sz="2400"/>
              <a:t>Session 1 – Wednesday 30th – 10am – 12:30pm</a:t>
            </a:r>
            <a:br>
              <a:rPr lang="en-GB" sz="2400"/>
            </a:br>
            <a:r>
              <a:rPr lang="en-GB" sz="2400"/>
              <a:t> Location: Online</a:t>
            </a:r>
            <a:br>
              <a:rPr lang="en-GB" sz="2400"/>
            </a:br>
            <a:r>
              <a:rPr lang="en-GB" sz="2400"/>
              <a:t> Tutor: Stacey-Jo Atkinson </a:t>
            </a:r>
            <a:br>
              <a:rPr lang="en-GB" sz="2400"/>
            </a:br>
            <a:r>
              <a:rPr lang="en-GB" sz="2400"/>
              <a:t>Class Session: What is design?</a:t>
            </a:r>
            <a:endParaRPr lang="en-US" sz="2400"/>
          </a:p>
        </p:txBody>
      </p:sp>
      <p:sp>
        <p:nvSpPr>
          <p:cNvPr id="3" name="Content Placeholder 2">
            <a:extLst>
              <a:ext uri="{FF2B5EF4-FFF2-40B4-BE49-F238E27FC236}">
                <a16:creationId xmlns:a16="http://schemas.microsoft.com/office/drawing/2014/main" id="{80B4FE91-11F1-7849-B8D5-81C5354FCF76}"/>
              </a:ext>
            </a:extLst>
          </p:cNvPr>
          <p:cNvSpPr>
            <a:spLocks noGrp="1"/>
          </p:cNvSpPr>
          <p:nvPr>
            <p:ph idx="1"/>
          </p:nvPr>
        </p:nvSpPr>
        <p:spPr/>
        <p:txBody>
          <a:bodyPr>
            <a:normAutofit/>
          </a:bodyPr>
          <a:lstStyle/>
          <a:p>
            <a:pPr marL="0" indent="0">
              <a:buNone/>
            </a:pPr>
            <a:r>
              <a:rPr lang="en-GB" dirty="0"/>
              <a:t>Firstly we did continuous line drawing, by looking at our hand and not looking at the paper and drawing our hand, we were not aloud to take the pencil off the page and had to look at all the contours of our hand and fingernails etc. we had a full 5 minutes to do this. We did this because because the human brains don’t tend to like patterns like lines as they are abstract. We have to concentrate as our brains don’t shift-sides easily, we then had to explain how it made us feel, this made me feel creative because it’s interesting how your brain works without you even having to look.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1750074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31F41-02D4-3E45-801D-7640814D9482}"/>
              </a:ext>
            </a:extLst>
          </p:cNvPr>
          <p:cNvSpPr>
            <a:spLocks noGrp="1"/>
          </p:cNvSpPr>
          <p:nvPr>
            <p:ph type="title"/>
          </p:nvPr>
        </p:nvSpPr>
        <p:spPr/>
        <p:txBody>
          <a:bodyPr/>
          <a:lstStyle/>
          <a:p>
            <a:r>
              <a:rPr lang="en-US" dirty="0"/>
              <a:t>My continuous line drawings</a:t>
            </a:r>
          </a:p>
        </p:txBody>
      </p:sp>
      <p:pic>
        <p:nvPicPr>
          <p:cNvPr id="4" name="Picture 3" descr="A picture containing text&#10;&#10;Description automatically generated">
            <a:extLst>
              <a:ext uri="{FF2B5EF4-FFF2-40B4-BE49-F238E27FC236}">
                <a16:creationId xmlns:a16="http://schemas.microsoft.com/office/drawing/2014/main" id="{E33A1D3D-8E3E-5B41-8D25-8A553B043821}"/>
              </a:ext>
            </a:extLst>
          </p:cNvPr>
          <p:cNvPicPr>
            <a:picLocks noChangeAspect="1"/>
          </p:cNvPicPr>
          <p:nvPr/>
        </p:nvPicPr>
        <p:blipFill rotWithShape="1">
          <a:blip r:embed="rId2"/>
          <a:srcRect t="5833"/>
          <a:stretch/>
        </p:blipFill>
        <p:spPr>
          <a:xfrm rot="5400000">
            <a:off x="8133524" y="2226454"/>
            <a:ext cx="4458475" cy="3148822"/>
          </a:xfrm>
          <a:prstGeom prst="rect">
            <a:avLst/>
          </a:prstGeom>
        </p:spPr>
      </p:pic>
      <p:pic>
        <p:nvPicPr>
          <p:cNvPr id="5" name="Picture 4" descr="A close up of a whiteboard&#10;&#10;Description automatically generated">
            <a:extLst>
              <a:ext uri="{FF2B5EF4-FFF2-40B4-BE49-F238E27FC236}">
                <a16:creationId xmlns:a16="http://schemas.microsoft.com/office/drawing/2014/main" id="{B9AC49CC-7D87-D34F-AD39-F839C355E976}"/>
              </a:ext>
            </a:extLst>
          </p:cNvPr>
          <p:cNvPicPr>
            <a:picLocks noChangeAspect="1"/>
          </p:cNvPicPr>
          <p:nvPr/>
        </p:nvPicPr>
        <p:blipFill rotWithShape="1">
          <a:blip r:embed="rId3"/>
          <a:srcRect t="9835"/>
          <a:stretch/>
        </p:blipFill>
        <p:spPr>
          <a:xfrm rot="5400000">
            <a:off x="3949192" y="2144022"/>
            <a:ext cx="4458477" cy="3313686"/>
          </a:xfrm>
          <a:prstGeom prst="rect">
            <a:avLst/>
          </a:prstGeom>
        </p:spPr>
      </p:pic>
      <p:pic>
        <p:nvPicPr>
          <p:cNvPr id="6" name="Picture 5" descr="A picture containing drawing, table, large, water&#10;&#10;Description automatically generated">
            <a:extLst>
              <a:ext uri="{FF2B5EF4-FFF2-40B4-BE49-F238E27FC236}">
                <a16:creationId xmlns:a16="http://schemas.microsoft.com/office/drawing/2014/main" id="{FD2FEDF4-3825-5E4C-8B70-62CD4378DB73}"/>
              </a:ext>
            </a:extLst>
          </p:cNvPr>
          <p:cNvPicPr>
            <a:picLocks noChangeAspect="1"/>
          </p:cNvPicPr>
          <p:nvPr/>
        </p:nvPicPr>
        <p:blipFill rotWithShape="1">
          <a:blip r:embed="rId4"/>
          <a:srcRect b="5093"/>
          <a:stretch/>
        </p:blipFill>
        <p:spPr>
          <a:xfrm rot="5400000">
            <a:off x="-302824" y="2129277"/>
            <a:ext cx="4428987" cy="3313686"/>
          </a:xfrm>
          <a:prstGeom prst="rect">
            <a:avLst/>
          </a:prstGeom>
        </p:spPr>
      </p:pic>
    </p:spTree>
    <p:extLst>
      <p:ext uri="{BB962C8B-B14F-4D97-AF65-F5344CB8AC3E}">
        <p14:creationId xmlns:p14="http://schemas.microsoft.com/office/powerpoint/2010/main" val="28744542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E0CFD78-F72D-9A44-82BC-778FB38E8C4D}"/>
              </a:ext>
            </a:extLst>
          </p:cNvPr>
          <p:cNvSpPr>
            <a:spLocks noGrp="1"/>
          </p:cNvSpPr>
          <p:nvPr>
            <p:ph idx="1"/>
          </p:nvPr>
        </p:nvSpPr>
        <p:spPr>
          <a:xfrm>
            <a:off x="838200" y="308919"/>
            <a:ext cx="10515600" cy="5868044"/>
          </a:xfrm>
        </p:spPr>
        <p:txBody>
          <a:bodyPr>
            <a:normAutofit fontScale="92500" lnSpcReduction="20000"/>
          </a:bodyPr>
          <a:lstStyle/>
          <a:p>
            <a:pPr marL="0" indent="0">
              <a:buNone/>
            </a:pPr>
            <a:r>
              <a:rPr lang="en-US"/>
              <a:t>Next we did the “difference between the left and right side of the brain” “</a:t>
            </a:r>
            <a:r>
              <a:rPr lang="en-GB"/>
              <a:t>The left side of the brain is the seat of language and process in a logical and sequential order. The right side is more visual and processes intuitively, holistically and randomly”</a:t>
            </a:r>
          </a:p>
          <a:p>
            <a:pPr marL="0" indent="0">
              <a:buNone/>
            </a:pPr>
            <a:r>
              <a:rPr lang="en-GB"/>
              <a:t>Our brains control our body it controls what we do whether we know we are doing it or not. It also controls the 20% of oxygen we breathe and the 20% of calories we burn.</a:t>
            </a:r>
          </a:p>
          <a:p>
            <a:pPr marL="0" indent="0">
              <a:buNone/>
            </a:pPr>
            <a:r>
              <a:rPr lang="en-GB"/>
              <a:t>After this , we did thinking processes. We did the definition of linear, a problem that has a correct answer that you can solve step by step. And the definition of divergent its the opposite as it can have multiple answers or choices as the answer and jumps through topics.</a:t>
            </a:r>
          </a:p>
          <a:p>
            <a:pPr marL="0" indent="0">
              <a:buNone/>
            </a:pPr>
            <a:endParaRPr lang="en-GB"/>
          </a:p>
          <a:p>
            <a:pPr marL="0" indent="0">
              <a:buNone/>
            </a:pPr>
            <a:r>
              <a:rPr lang="en-GB"/>
              <a:t>Following this we did tricks. We did the definition of gator this is what we respond with something instinctively. We also did the definition of monkey is, when you multitask and your mind can jump through topics quickly. Lastly, we did the definition of elephant, this is when we learn from past experiences, but this can stop us from thinking outside the box.</a:t>
            </a:r>
          </a:p>
          <a:p>
            <a:pPr marL="0" indent="0">
              <a:buNone/>
            </a:pPr>
            <a:endParaRPr lang="en-US"/>
          </a:p>
        </p:txBody>
      </p:sp>
    </p:spTree>
    <p:extLst>
      <p:ext uri="{BB962C8B-B14F-4D97-AF65-F5344CB8AC3E}">
        <p14:creationId xmlns:p14="http://schemas.microsoft.com/office/powerpoint/2010/main" val="31061667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7BDAC5B6-20CE-447F-8BA1-F2274AC7A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reeform: Shape 10">
            <a:extLst>
              <a:ext uri="{FF2B5EF4-FFF2-40B4-BE49-F238E27FC236}">
                <a16:creationId xmlns:a16="http://schemas.microsoft.com/office/drawing/2014/main" id="{D1D22B31-BF8F-446B-9009-8A251FB17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3094406 w 12192000"/>
              <a:gd name="connsiteY0" fmla="*/ 283966 h 6858000"/>
              <a:gd name="connsiteX1" fmla="*/ 3038833 w 12192000"/>
              <a:gd name="connsiteY1" fmla="*/ 309661 h 6858000"/>
              <a:gd name="connsiteX2" fmla="*/ 3348384 w 12192000"/>
              <a:gd name="connsiteY2" fmla="*/ 406000 h 6858000"/>
              <a:gd name="connsiteX3" fmla="*/ 2864309 w 12192000"/>
              <a:gd name="connsiteY3" fmla="*/ 355295 h 6858000"/>
              <a:gd name="connsiteX4" fmla="*/ 2856039 w 12192000"/>
              <a:gd name="connsiteY4" fmla="*/ 388058 h 6858000"/>
              <a:gd name="connsiteX5" fmla="*/ 3405794 w 12192000"/>
              <a:gd name="connsiteY5" fmla="*/ 512089 h 6858000"/>
              <a:gd name="connsiteX6" fmla="*/ 3356651 w 12192000"/>
              <a:gd name="connsiteY6" fmla="*/ 531204 h 6858000"/>
              <a:gd name="connsiteX7" fmla="*/ 3064552 w 12192000"/>
              <a:gd name="connsiteY7" fmla="*/ 483228 h 6858000"/>
              <a:gd name="connsiteX8" fmla="*/ 3005765 w 12192000"/>
              <a:gd name="connsiteY8" fmla="*/ 495708 h 6858000"/>
              <a:gd name="connsiteX9" fmla="*/ 3034700 w 12192000"/>
              <a:gd name="connsiteY9" fmla="*/ 553823 h 6858000"/>
              <a:gd name="connsiteX10" fmla="*/ 3161459 w 12192000"/>
              <a:gd name="connsiteY10" fmla="*/ 576445 h 6858000"/>
              <a:gd name="connsiteX11" fmla="*/ 3358949 w 12192000"/>
              <a:gd name="connsiteY11" fmla="*/ 712961 h 6858000"/>
              <a:gd name="connsiteX12" fmla="*/ 3059960 w 12192000"/>
              <a:gd name="connsiteY12" fmla="*/ 696576 h 6858000"/>
              <a:gd name="connsiteX13" fmla="*/ 3007143 w 12192000"/>
              <a:gd name="connsiteY13" fmla="*/ 729732 h 6858000"/>
              <a:gd name="connsiteX14" fmla="*/ 2986935 w 12192000"/>
              <a:gd name="connsiteY14" fmla="*/ 772635 h 6858000"/>
              <a:gd name="connsiteX15" fmla="*/ 2871197 w 12192000"/>
              <a:gd name="connsiteY15" fmla="*/ 808127 h 6858000"/>
              <a:gd name="connsiteX16" fmla="*/ 3053071 w 12192000"/>
              <a:gd name="connsiteY16" fmla="*/ 847913 h 6858000"/>
              <a:gd name="connsiteX17" fmla="*/ 2858796 w 12192000"/>
              <a:gd name="connsiteY17" fmla="*/ 847913 h 6858000"/>
              <a:gd name="connsiteX18" fmla="*/ 2635588 w 12192000"/>
              <a:gd name="connsiteY18" fmla="*/ 820611 h 6858000"/>
              <a:gd name="connsiteX19" fmla="*/ 2397683 w 12192000"/>
              <a:gd name="connsiteY19" fmla="*/ 829190 h 6858000"/>
              <a:gd name="connsiteX20" fmla="*/ 1921874 w 12192000"/>
              <a:gd name="connsiteY20" fmla="*/ 778877 h 6858000"/>
              <a:gd name="connsiteX21" fmla="*/ 1695450 w 12192000"/>
              <a:gd name="connsiteY21" fmla="*/ 782386 h 6858000"/>
              <a:gd name="connsiteX22" fmla="*/ 2954324 w 12192000"/>
              <a:gd name="connsiteY22" fmla="*/ 1120940 h 6858000"/>
              <a:gd name="connsiteX23" fmla="*/ 2890028 w 12192000"/>
              <a:gd name="connsiteY23" fmla="*/ 1195435 h 6858000"/>
              <a:gd name="connsiteX24" fmla="*/ 3153652 w 12192000"/>
              <a:gd name="connsiteY24" fmla="*/ 1276563 h 6858000"/>
              <a:gd name="connsiteX25" fmla="*/ 3218410 w 12192000"/>
              <a:gd name="connsiteY25" fmla="*/ 1356911 h 6858000"/>
              <a:gd name="connsiteX26" fmla="*/ 3137118 w 12192000"/>
              <a:gd name="connsiteY26" fmla="*/ 1349891 h 6858000"/>
              <a:gd name="connsiteX27" fmla="*/ 3067309 w 12192000"/>
              <a:gd name="connsiteY27" fmla="*/ 1365102 h 6858000"/>
              <a:gd name="connsiteX28" fmla="*/ 3096243 w 12192000"/>
              <a:gd name="connsiteY28" fmla="*/ 1467292 h 6858000"/>
              <a:gd name="connsiteX29" fmla="*/ 3468716 w 12192000"/>
              <a:gd name="connsiteY29" fmla="*/ 1599125 h 6858000"/>
              <a:gd name="connsiteX30" fmla="*/ 3502241 w 12192000"/>
              <a:gd name="connsiteY30" fmla="*/ 1642029 h 6858000"/>
              <a:gd name="connsiteX31" fmla="*/ 3457692 w 12192000"/>
              <a:gd name="connsiteY31" fmla="*/ 1672453 h 6858000"/>
              <a:gd name="connsiteX32" fmla="*/ 3337362 w 12192000"/>
              <a:gd name="connsiteY32" fmla="*/ 1688053 h 6858000"/>
              <a:gd name="connsiteX33" fmla="*/ 3505915 w 12192000"/>
              <a:gd name="connsiteY33" fmla="*/ 1834318 h 6858000"/>
              <a:gd name="connsiteX34" fmla="*/ 3567458 w 12192000"/>
              <a:gd name="connsiteY34" fmla="*/ 1874880 h 6858000"/>
              <a:gd name="connsiteX35" fmla="*/ 3672634 w 12192000"/>
              <a:gd name="connsiteY35" fmla="*/ 1937678 h 6858000"/>
              <a:gd name="connsiteX36" fmla="*/ 3674470 w 12192000"/>
              <a:gd name="connsiteY36" fmla="*/ 1956789 h 6858000"/>
              <a:gd name="connsiteX37" fmla="*/ 3531176 w 12192000"/>
              <a:gd name="connsiteY37" fmla="*/ 2024266 h 6858000"/>
              <a:gd name="connsiteX38" fmla="*/ 3272604 w 12192000"/>
              <a:gd name="connsiteY38" fmla="*/ 2005933 h 6858000"/>
              <a:gd name="connsiteX39" fmla="*/ 3654720 w 12192000"/>
              <a:gd name="connsiteY39" fmla="*/ 2106564 h 6858000"/>
              <a:gd name="connsiteX40" fmla="*/ 2417892 w 12192000"/>
              <a:gd name="connsiteY40" fmla="*/ 1866690 h 6858000"/>
              <a:gd name="connsiteX41" fmla="*/ 2496888 w 12192000"/>
              <a:gd name="connsiteY41" fmla="*/ 1929487 h 6858000"/>
              <a:gd name="connsiteX42" fmla="*/ 2929526 w 12192000"/>
              <a:gd name="connsiteY42" fmla="*/ 2094862 h 6858000"/>
              <a:gd name="connsiteX43" fmla="*/ 3052152 w 12192000"/>
              <a:gd name="connsiteY43" fmla="*/ 2198613 h 6858000"/>
              <a:gd name="connsiteX44" fmla="*/ 3180748 w 12192000"/>
              <a:gd name="connsiteY44" fmla="*/ 2255948 h 6858000"/>
              <a:gd name="connsiteX45" fmla="*/ 3361244 w 12192000"/>
              <a:gd name="connsiteY45" fmla="*/ 2254777 h 6858000"/>
              <a:gd name="connsiteX46" fmla="*/ 3489382 w 12192000"/>
              <a:gd name="connsiteY46" fmla="*/ 2342926 h 6858000"/>
              <a:gd name="connsiteX47" fmla="*/ 3355733 w 12192000"/>
              <a:gd name="connsiteY47" fmla="*/ 2361649 h 6858000"/>
              <a:gd name="connsiteX48" fmla="*/ 3199121 w 12192000"/>
              <a:gd name="connsiteY48" fmla="*/ 2347216 h 6858000"/>
              <a:gd name="connsiteX49" fmla="*/ 2861091 w 12192000"/>
              <a:gd name="connsiteY49" fmla="*/ 2351896 h 6858000"/>
              <a:gd name="connsiteX50" fmla="*/ 2667278 w 12192000"/>
              <a:gd name="connsiteY50" fmla="*/ 2369058 h 6858000"/>
              <a:gd name="connsiteX51" fmla="*/ 2221781 w 12192000"/>
              <a:gd name="connsiteY51" fmla="*/ 2339805 h 6858000"/>
              <a:gd name="connsiteX52" fmla="*/ 2247961 w 12192000"/>
              <a:gd name="connsiteY52" fmla="*/ 2414693 h 6858000"/>
              <a:gd name="connsiteX53" fmla="*/ 2231425 w 12192000"/>
              <a:gd name="connsiteY53" fmla="*/ 2479828 h 6858000"/>
              <a:gd name="connsiteX54" fmla="*/ 2224996 w 12192000"/>
              <a:gd name="connsiteY54" fmla="*/ 2621414 h 6858000"/>
              <a:gd name="connsiteX55" fmla="*/ 2229131 w 12192000"/>
              <a:gd name="connsiteY55" fmla="*/ 2644426 h 6858000"/>
              <a:gd name="connsiteX56" fmla="*/ 2129466 w 12192000"/>
              <a:gd name="connsiteY56" fmla="*/ 2659247 h 6858000"/>
              <a:gd name="connsiteX57" fmla="*/ 2723312 w 12192000"/>
              <a:gd name="connsiteY57" fmla="*/ 2953726 h 6858000"/>
              <a:gd name="connsiteX58" fmla="*/ 2326496 w 12192000"/>
              <a:gd name="connsiteY58" fmla="*/ 2878838 h 6858000"/>
              <a:gd name="connsiteX59" fmla="*/ 2272759 w 12192000"/>
              <a:gd name="connsiteY59" fmla="*/ 3002480 h 6858000"/>
              <a:gd name="connsiteX60" fmla="*/ 2459226 w 12192000"/>
              <a:gd name="connsiteY60" fmla="*/ 3112471 h 6858000"/>
              <a:gd name="connsiteX61" fmla="*/ 2528117 w 12192000"/>
              <a:gd name="connsiteY61" fmla="*/ 3330111 h 6858000"/>
              <a:gd name="connsiteX62" fmla="*/ 2494590 w 12192000"/>
              <a:gd name="connsiteY62" fmla="*/ 3529029 h 6858000"/>
              <a:gd name="connsiteX63" fmla="*/ 2414677 w 12192000"/>
              <a:gd name="connsiteY63" fmla="*/ 3592215 h 6858000"/>
              <a:gd name="connsiteX64" fmla="*/ 2298940 w 12192000"/>
              <a:gd name="connsiteY64" fmla="*/ 3705716 h 6858000"/>
              <a:gd name="connsiteX65" fmla="*/ 2227294 w 12192000"/>
              <a:gd name="connsiteY65" fmla="*/ 3775921 h 6858000"/>
              <a:gd name="connsiteX66" fmla="*/ 1978366 w 12192000"/>
              <a:gd name="connsiteY66" fmla="*/ 3748620 h 6858000"/>
              <a:gd name="connsiteX67" fmla="*/ 2310421 w 12192000"/>
              <a:gd name="connsiteY67" fmla="*/ 3926868 h 6858000"/>
              <a:gd name="connsiteX68" fmla="*/ 2041285 w 12192000"/>
              <a:gd name="connsiteY68" fmla="*/ 3904635 h 6858000"/>
              <a:gd name="connsiteX69" fmla="*/ 1953565 w 12192000"/>
              <a:gd name="connsiteY69" fmla="*/ 3917116 h 6858000"/>
              <a:gd name="connsiteX70" fmla="*/ 2003623 w 12192000"/>
              <a:gd name="connsiteY70" fmla="*/ 3974842 h 6858000"/>
              <a:gd name="connsiteX71" fmla="*/ 2201114 w 12192000"/>
              <a:gd name="connsiteY71" fmla="*/ 4072742 h 6858000"/>
              <a:gd name="connsiteX72" fmla="*/ 2608032 w 12192000"/>
              <a:gd name="connsiteY72" fmla="*/ 4337967 h 6858000"/>
              <a:gd name="connsiteX73" fmla="*/ 2213973 w 12192000"/>
              <a:gd name="connsiteY73" fmla="*/ 4216277 h 6858000"/>
              <a:gd name="connsiteX74" fmla="*/ 2629158 w 12192000"/>
              <a:gd name="connsiteY74" fmla="*/ 4488911 h 6858000"/>
              <a:gd name="connsiteX75" fmla="*/ 2721471 w 12192000"/>
              <a:gd name="connsiteY75" fmla="*/ 4579399 h 6858000"/>
              <a:gd name="connsiteX76" fmla="*/ 2907939 w 12192000"/>
              <a:gd name="connsiteY76" fmla="*/ 4804062 h 6858000"/>
              <a:gd name="connsiteX77" fmla="*/ 2898753 w 12192000"/>
              <a:gd name="connsiteY77" fmla="*/ 4829414 h 6858000"/>
              <a:gd name="connsiteX78" fmla="*/ 2683352 w 12192000"/>
              <a:gd name="connsiteY78" fmla="*/ 4793141 h 6858000"/>
              <a:gd name="connsiteX79" fmla="*/ 2962594 w 12192000"/>
              <a:gd name="connsiteY79" fmla="*/ 4981920 h 6858000"/>
              <a:gd name="connsiteX80" fmla="*/ 3251019 w 12192000"/>
              <a:gd name="connsiteY80" fmla="*/ 5127012 h 6858000"/>
              <a:gd name="connsiteX81" fmla="*/ 3046180 w 12192000"/>
              <a:gd name="connsiteY81" fmla="*/ 5104781 h 6858000"/>
              <a:gd name="connsiteX82" fmla="*/ 2764646 w 12192000"/>
              <a:gd name="connsiteY82" fmla="*/ 5021703 h 6858000"/>
              <a:gd name="connsiteX83" fmla="*/ 2666820 w 12192000"/>
              <a:gd name="connsiteY83" fmla="*/ 5052905 h 6858000"/>
              <a:gd name="connsiteX84" fmla="*/ 2933657 w 12192000"/>
              <a:gd name="connsiteY84" fmla="*/ 5190198 h 6858000"/>
              <a:gd name="connsiteX85" fmla="*/ 3086598 w 12192000"/>
              <a:gd name="connsiteY85" fmla="*/ 5253776 h 6858000"/>
              <a:gd name="connsiteX86" fmla="*/ 3147680 w 12192000"/>
              <a:gd name="connsiteY86" fmla="*/ 5302531 h 6858000"/>
              <a:gd name="connsiteX87" fmla="*/ 3322204 w 12192000"/>
              <a:gd name="connsiteY87" fmla="*/ 5476487 h 6858000"/>
              <a:gd name="connsiteX88" fmla="*/ 3834758 w 12192000"/>
              <a:gd name="connsiteY88" fmla="*/ 5666434 h 6858000"/>
              <a:gd name="connsiteX89" fmla="*/ 4314240 w 12192000"/>
              <a:gd name="connsiteY89" fmla="*/ 5902409 h 6858000"/>
              <a:gd name="connsiteX90" fmla="*/ 4688552 w 12192000"/>
              <a:gd name="connsiteY90" fmla="*/ 6049453 h 6858000"/>
              <a:gd name="connsiteX91" fmla="*/ 5634660 w 12192000"/>
              <a:gd name="connsiteY91" fmla="*/ 6238620 h 6858000"/>
              <a:gd name="connsiteX92" fmla="*/ 9222980 w 12192000"/>
              <a:gd name="connsiteY92" fmla="*/ 4955397 h 6858000"/>
              <a:gd name="connsiteX93" fmla="*/ 9268448 w 12192000"/>
              <a:gd name="connsiteY93" fmla="*/ 4917173 h 6858000"/>
              <a:gd name="connsiteX94" fmla="*/ 9442512 w 12192000"/>
              <a:gd name="connsiteY94" fmla="*/ 4773251 h 6858000"/>
              <a:gd name="connsiteX95" fmla="*/ 9590400 w 12192000"/>
              <a:gd name="connsiteY95" fmla="*/ 4643756 h 6858000"/>
              <a:gd name="connsiteX96" fmla="*/ 9513242 w 12192000"/>
              <a:gd name="connsiteY96" fmla="*/ 4600073 h 6858000"/>
              <a:gd name="connsiteX97" fmla="*/ 9617498 w 12192000"/>
              <a:gd name="connsiteY97" fmla="*/ 4476430 h 6858000"/>
              <a:gd name="connsiteX98" fmla="*/ 9949094 w 12192000"/>
              <a:gd name="connsiteY98" fmla="*/ 4095364 h 6858000"/>
              <a:gd name="connsiteX99" fmla="*/ 10094686 w 12192000"/>
              <a:gd name="connsiteY99" fmla="*/ 4011507 h 6858000"/>
              <a:gd name="connsiteX100" fmla="*/ 10271967 w 12192000"/>
              <a:gd name="connsiteY100" fmla="*/ 3800497 h 6858000"/>
              <a:gd name="connsiteX101" fmla="*/ 10297226 w 12192000"/>
              <a:gd name="connsiteY101" fmla="*/ 3751742 h 6858000"/>
              <a:gd name="connsiteX102" fmla="*/ 10260943 w 12192000"/>
              <a:gd name="connsiteY102" fmla="*/ 3689723 h 6858000"/>
              <a:gd name="connsiteX103" fmla="*/ 10233847 w 12192000"/>
              <a:gd name="connsiteY103" fmla="*/ 3627319 h 6858000"/>
              <a:gd name="connsiteX104" fmla="*/ 10269209 w 12192000"/>
              <a:gd name="connsiteY104" fmla="*/ 3608986 h 6858000"/>
              <a:gd name="connsiteX105" fmla="*/ 10496550 w 12192000"/>
              <a:gd name="connsiteY105" fmla="*/ 3577393 h 6858000"/>
              <a:gd name="connsiteX106" fmla="*/ 10364738 w 12192000"/>
              <a:gd name="connsiteY106" fmla="*/ 3458823 h 6858000"/>
              <a:gd name="connsiteX107" fmla="*/ 10132346 w 12192000"/>
              <a:gd name="connsiteY107" fmla="*/ 3282137 h 6858000"/>
              <a:gd name="connsiteX108" fmla="*/ 10026712 w 12192000"/>
              <a:gd name="connsiteY108" fmla="*/ 3156543 h 6858000"/>
              <a:gd name="connsiteX109" fmla="*/ 10014312 w 12192000"/>
              <a:gd name="connsiteY109" fmla="*/ 3044213 h 6858000"/>
              <a:gd name="connsiteX110" fmla="*/ 9806718 w 12192000"/>
              <a:gd name="connsiteY110" fmla="*/ 2977907 h 6858000"/>
              <a:gd name="connsiteX111" fmla="*/ 10001912 w 12192000"/>
              <a:gd name="connsiteY111" fmla="*/ 2740374 h 6858000"/>
              <a:gd name="connsiteX112" fmla="*/ 10021662 w 12192000"/>
              <a:gd name="connsiteY112" fmla="*/ 2691231 h 6858000"/>
              <a:gd name="connsiteX113" fmla="*/ 9904546 w 12192000"/>
              <a:gd name="connsiteY113" fmla="*/ 2515322 h 6858000"/>
              <a:gd name="connsiteX114" fmla="*/ 9885256 w 12192000"/>
              <a:gd name="connsiteY114" fmla="*/ 2487240 h 6858000"/>
              <a:gd name="connsiteX115" fmla="*/ 9842085 w 12192000"/>
              <a:gd name="connsiteY115" fmla="*/ 2431074 h 6858000"/>
              <a:gd name="connsiteX116" fmla="*/ 9718078 w 12192000"/>
              <a:gd name="connsiteY116" fmla="*/ 2417424 h 6858000"/>
              <a:gd name="connsiteX117" fmla="*/ 9782378 w 12192000"/>
              <a:gd name="connsiteY117" fmla="*/ 2377641 h 6858000"/>
              <a:gd name="connsiteX118" fmla="*/ 9907302 w 12192000"/>
              <a:gd name="connsiteY118" fmla="*/ 2243078 h 6858000"/>
              <a:gd name="connsiteX119" fmla="*/ 9824171 w 12192000"/>
              <a:gd name="connsiteY119" fmla="*/ 2114365 h 6858000"/>
              <a:gd name="connsiteX120" fmla="*/ 9818662 w 12192000"/>
              <a:gd name="connsiteY120" fmla="*/ 2043377 h 6858000"/>
              <a:gd name="connsiteX121" fmla="*/ 9958740 w 12192000"/>
              <a:gd name="connsiteY121" fmla="*/ 1952499 h 6858000"/>
              <a:gd name="connsiteX122" fmla="*/ 10064374 w 12192000"/>
              <a:gd name="connsiteY122" fmla="*/ 1916615 h 6858000"/>
              <a:gd name="connsiteX123" fmla="*/ 10113055 w 12192000"/>
              <a:gd name="connsiteY123" fmla="*/ 1865131 h 6858000"/>
              <a:gd name="connsiteX124" fmla="*/ 10055646 w 12192000"/>
              <a:gd name="connsiteY124" fmla="*/ 1822227 h 6858000"/>
              <a:gd name="connsiteX125" fmla="*/ 9800748 w 12192000"/>
              <a:gd name="connsiteY125" fmla="*/ 1720036 h 6858000"/>
              <a:gd name="connsiteX126" fmla="*/ 9938071 w 12192000"/>
              <a:gd name="connsiteY126" fmla="*/ 1634617 h 6858000"/>
              <a:gd name="connsiteX127" fmla="*/ 9220224 w 12192000"/>
              <a:gd name="connsiteY127" fmla="*/ 1231709 h 6858000"/>
              <a:gd name="connsiteX128" fmla="*/ 9133419 w 12192000"/>
              <a:gd name="connsiteY128" fmla="*/ 1170083 h 6858000"/>
              <a:gd name="connsiteX129" fmla="*/ 8672768 w 12192000"/>
              <a:gd name="connsiteY129" fmla="*/ 1020699 h 6858000"/>
              <a:gd name="connsiteX130" fmla="*/ 8198797 w 12192000"/>
              <a:gd name="connsiteY130" fmla="*/ 915000 h 6858000"/>
              <a:gd name="connsiteX131" fmla="*/ 8528095 w 12192000"/>
              <a:gd name="connsiteY131" fmla="*/ 691898 h 6858000"/>
              <a:gd name="connsiteX132" fmla="*/ 8025190 w 12192000"/>
              <a:gd name="connsiteY132" fmla="*/ 640021 h 6858000"/>
              <a:gd name="connsiteX133" fmla="*/ 7976047 w 12192000"/>
              <a:gd name="connsiteY133" fmla="*/ 641584 h 6858000"/>
              <a:gd name="connsiteX134" fmla="*/ 6988604 w 12192000"/>
              <a:gd name="connsiteY134" fmla="*/ 607260 h 6858000"/>
              <a:gd name="connsiteX135" fmla="*/ 5573116 w 12192000"/>
              <a:gd name="connsiteY135" fmla="*/ 493368 h 6858000"/>
              <a:gd name="connsiteX136" fmla="*/ 4401503 w 12192000"/>
              <a:gd name="connsiteY136" fmla="*/ 425112 h 6858000"/>
              <a:gd name="connsiteX137" fmla="*/ 3154109 w 12192000"/>
              <a:gd name="connsiteY137" fmla="*/ 292499 h 6858000"/>
              <a:gd name="connsiteX138" fmla="*/ 3094406 w 12192000"/>
              <a:gd name="connsiteY138" fmla="*/ 283966 h 6858000"/>
              <a:gd name="connsiteX139" fmla="*/ 0 w 12192000"/>
              <a:gd name="connsiteY139" fmla="*/ 0 h 6858000"/>
              <a:gd name="connsiteX140" fmla="*/ 12192000 w 12192000"/>
              <a:gd name="connsiteY140" fmla="*/ 0 h 6858000"/>
              <a:gd name="connsiteX141" fmla="*/ 12192000 w 12192000"/>
              <a:gd name="connsiteY141" fmla="*/ 6858000 h 6858000"/>
              <a:gd name="connsiteX142" fmla="*/ 0 w 12192000"/>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192000" h="6858000">
                <a:moveTo>
                  <a:pt x="3094406" y="283966"/>
                </a:moveTo>
                <a:cubicBezTo>
                  <a:pt x="3074312" y="283528"/>
                  <a:pt x="3054907" y="288795"/>
                  <a:pt x="3038833" y="309661"/>
                </a:cubicBezTo>
                <a:cubicBezTo>
                  <a:pt x="3124259" y="364657"/>
                  <a:pt x="3233105" y="343983"/>
                  <a:pt x="3348384" y="406000"/>
                </a:cubicBezTo>
                <a:cubicBezTo>
                  <a:pt x="3161001" y="386497"/>
                  <a:pt x="3012653" y="370896"/>
                  <a:pt x="2864309" y="355295"/>
                </a:cubicBezTo>
                <a:cubicBezTo>
                  <a:pt x="2861553" y="366216"/>
                  <a:pt x="2858796" y="377136"/>
                  <a:pt x="2856039" y="388058"/>
                </a:cubicBezTo>
                <a:cubicBezTo>
                  <a:pt x="3045722" y="411070"/>
                  <a:pt x="3221166" y="470356"/>
                  <a:pt x="3405794" y="512089"/>
                </a:cubicBezTo>
                <a:cubicBezTo>
                  <a:pt x="3388799" y="537835"/>
                  <a:pt x="3371808" y="532763"/>
                  <a:pt x="3356651" y="531204"/>
                </a:cubicBezTo>
                <a:cubicBezTo>
                  <a:pt x="3257907" y="521062"/>
                  <a:pt x="3159164" y="510922"/>
                  <a:pt x="3064552" y="483228"/>
                </a:cubicBezTo>
                <a:cubicBezTo>
                  <a:pt x="3043427" y="476987"/>
                  <a:pt x="3017704" y="476987"/>
                  <a:pt x="3005765" y="495708"/>
                </a:cubicBezTo>
                <a:cubicBezTo>
                  <a:pt x="2988771" y="522231"/>
                  <a:pt x="3013113" y="539393"/>
                  <a:pt x="3034700" y="553823"/>
                </a:cubicBezTo>
                <a:cubicBezTo>
                  <a:pt x="3072360" y="578787"/>
                  <a:pt x="3117827" y="571767"/>
                  <a:pt x="3161459" y="576445"/>
                </a:cubicBezTo>
                <a:cubicBezTo>
                  <a:pt x="3277655" y="588537"/>
                  <a:pt x="3333228" y="626370"/>
                  <a:pt x="3358949" y="712961"/>
                </a:cubicBezTo>
                <a:cubicBezTo>
                  <a:pt x="3256987" y="677857"/>
                  <a:pt x="3158703" y="721151"/>
                  <a:pt x="3059960" y="696576"/>
                </a:cubicBezTo>
                <a:cubicBezTo>
                  <a:pt x="3034240" y="690338"/>
                  <a:pt x="2993364" y="699698"/>
                  <a:pt x="3007143" y="729732"/>
                </a:cubicBezTo>
                <a:cubicBezTo>
                  <a:pt x="3020003" y="757814"/>
                  <a:pt x="3062716" y="778096"/>
                  <a:pt x="2986935" y="772635"/>
                </a:cubicBezTo>
                <a:cubicBezTo>
                  <a:pt x="2932740" y="768735"/>
                  <a:pt x="2826647" y="800329"/>
                  <a:pt x="2871197" y="808127"/>
                </a:cubicBezTo>
                <a:cubicBezTo>
                  <a:pt x="2927228" y="817881"/>
                  <a:pt x="2981883" y="831921"/>
                  <a:pt x="3053071" y="847913"/>
                </a:cubicBezTo>
                <a:cubicBezTo>
                  <a:pt x="2974533" y="874043"/>
                  <a:pt x="2918042" y="868584"/>
                  <a:pt x="2858796" y="847913"/>
                </a:cubicBezTo>
                <a:cubicBezTo>
                  <a:pt x="2787150" y="822949"/>
                  <a:pt x="2693916" y="792528"/>
                  <a:pt x="2635588" y="820611"/>
                </a:cubicBezTo>
                <a:cubicBezTo>
                  <a:pt x="2548326" y="862734"/>
                  <a:pt x="2475760" y="836211"/>
                  <a:pt x="2397683" y="829190"/>
                </a:cubicBezTo>
                <a:cubicBezTo>
                  <a:pt x="2238775" y="814759"/>
                  <a:pt x="2081241" y="790576"/>
                  <a:pt x="1921874" y="778877"/>
                </a:cubicBezTo>
                <a:cubicBezTo>
                  <a:pt x="1858036" y="774195"/>
                  <a:pt x="1789143" y="751964"/>
                  <a:pt x="1695450" y="782386"/>
                </a:cubicBezTo>
                <a:cubicBezTo>
                  <a:pt x="2119822" y="938012"/>
                  <a:pt x="2575423" y="928262"/>
                  <a:pt x="2954324" y="1120940"/>
                </a:cubicBezTo>
                <a:cubicBezTo>
                  <a:pt x="2938251" y="1139269"/>
                  <a:pt x="2856502" y="1191535"/>
                  <a:pt x="2890028" y="1195435"/>
                </a:cubicBezTo>
                <a:cubicBezTo>
                  <a:pt x="2984178" y="1206748"/>
                  <a:pt x="3067767" y="1244971"/>
                  <a:pt x="3153652" y="1276563"/>
                </a:cubicBezTo>
                <a:cubicBezTo>
                  <a:pt x="3190855" y="1290216"/>
                  <a:pt x="3235862" y="1308157"/>
                  <a:pt x="3218410" y="1356911"/>
                </a:cubicBezTo>
                <a:cubicBezTo>
                  <a:pt x="3186719" y="1370562"/>
                  <a:pt x="3163296" y="1351451"/>
                  <a:pt x="3137118" y="1349891"/>
                </a:cubicBezTo>
                <a:cubicBezTo>
                  <a:pt x="3110480" y="1348331"/>
                  <a:pt x="3050773" y="1358471"/>
                  <a:pt x="3067309" y="1365102"/>
                </a:cubicBezTo>
                <a:cubicBezTo>
                  <a:pt x="3142629" y="1395136"/>
                  <a:pt x="3007143" y="1467292"/>
                  <a:pt x="3096243" y="1467292"/>
                </a:cubicBezTo>
                <a:cubicBezTo>
                  <a:pt x="3245506" y="1467681"/>
                  <a:pt x="3324961" y="1595613"/>
                  <a:pt x="3468716" y="1599125"/>
                </a:cubicBezTo>
                <a:cubicBezTo>
                  <a:pt x="3491677" y="1599513"/>
                  <a:pt x="3502700" y="1622137"/>
                  <a:pt x="3502241" y="1642029"/>
                </a:cubicBezTo>
                <a:cubicBezTo>
                  <a:pt x="3502241" y="1665822"/>
                  <a:pt x="3481116" y="1670112"/>
                  <a:pt x="3457692" y="1672453"/>
                </a:cubicBezTo>
                <a:cubicBezTo>
                  <a:pt x="3421868" y="1675962"/>
                  <a:pt x="3384667" y="1642029"/>
                  <a:pt x="3337362" y="1688053"/>
                </a:cubicBezTo>
                <a:cubicBezTo>
                  <a:pt x="3422329" y="1714966"/>
                  <a:pt x="3507294" y="1741878"/>
                  <a:pt x="3505915" y="1834318"/>
                </a:cubicBezTo>
                <a:cubicBezTo>
                  <a:pt x="3505457" y="1859279"/>
                  <a:pt x="3540820" y="1868640"/>
                  <a:pt x="3567458" y="1874880"/>
                </a:cubicBezTo>
                <a:cubicBezTo>
                  <a:pt x="3611549" y="1885023"/>
                  <a:pt x="3648750" y="1902965"/>
                  <a:pt x="3672634" y="1937678"/>
                </a:cubicBezTo>
                <a:cubicBezTo>
                  <a:pt x="3672172" y="1944308"/>
                  <a:pt x="3671715" y="1951329"/>
                  <a:pt x="3674470" y="1956789"/>
                </a:cubicBezTo>
                <a:cubicBezTo>
                  <a:pt x="3666664" y="2040646"/>
                  <a:pt x="3602363" y="2038306"/>
                  <a:pt x="3531176" y="2024266"/>
                </a:cubicBezTo>
                <a:cubicBezTo>
                  <a:pt x="3446211" y="2007103"/>
                  <a:pt x="3362164" y="1975900"/>
                  <a:pt x="3272604" y="2005933"/>
                </a:cubicBezTo>
                <a:cubicBezTo>
                  <a:pt x="3398905" y="2046107"/>
                  <a:pt x="3536229" y="2049228"/>
                  <a:pt x="3654720" y="2106564"/>
                </a:cubicBezTo>
                <a:cubicBezTo>
                  <a:pt x="3221166" y="2117095"/>
                  <a:pt x="2838130" y="1936116"/>
                  <a:pt x="2417892" y="1866690"/>
                </a:cubicBezTo>
                <a:cubicBezTo>
                  <a:pt x="2432130" y="1913105"/>
                  <a:pt x="2466114" y="1922465"/>
                  <a:pt x="2496888" y="1929487"/>
                </a:cubicBezTo>
                <a:cubicBezTo>
                  <a:pt x="2652123" y="1964590"/>
                  <a:pt x="2788067" y="2034408"/>
                  <a:pt x="2929526" y="2094862"/>
                </a:cubicBezTo>
                <a:cubicBezTo>
                  <a:pt x="2987851" y="2119825"/>
                  <a:pt x="3030106" y="2144789"/>
                  <a:pt x="3052152" y="2198613"/>
                </a:cubicBezTo>
                <a:cubicBezTo>
                  <a:pt x="3071903" y="2247367"/>
                  <a:pt x="3110021" y="2269990"/>
                  <a:pt x="3180748" y="2255948"/>
                </a:cubicBezTo>
                <a:cubicBezTo>
                  <a:pt x="3238157" y="2244246"/>
                  <a:pt x="3301078" y="2250487"/>
                  <a:pt x="3361244" y="2254777"/>
                </a:cubicBezTo>
                <a:cubicBezTo>
                  <a:pt x="3430596" y="2259459"/>
                  <a:pt x="3508213" y="2314455"/>
                  <a:pt x="3489382" y="2342926"/>
                </a:cubicBezTo>
                <a:cubicBezTo>
                  <a:pt x="3457233" y="2391292"/>
                  <a:pt x="3403498" y="2367110"/>
                  <a:pt x="3355733" y="2361649"/>
                </a:cubicBezTo>
                <a:cubicBezTo>
                  <a:pt x="3301537" y="2355018"/>
                  <a:pt x="3200957" y="2341367"/>
                  <a:pt x="3199121" y="2347216"/>
                </a:cubicBezTo>
                <a:cubicBezTo>
                  <a:pt x="3163754" y="2468518"/>
                  <a:pt x="2914827" y="2362819"/>
                  <a:pt x="2861091" y="2351896"/>
                </a:cubicBezTo>
                <a:cubicBezTo>
                  <a:pt x="2794038" y="2338245"/>
                  <a:pt x="2731116" y="2363208"/>
                  <a:pt x="2667278" y="2369058"/>
                </a:cubicBezTo>
                <a:cubicBezTo>
                  <a:pt x="2610328" y="2374518"/>
                  <a:pt x="2288376" y="2391292"/>
                  <a:pt x="2221781" y="2339805"/>
                </a:cubicBezTo>
                <a:cubicBezTo>
                  <a:pt x="2212595" y="2379978"/>
                  <a:pt x="2231884" y="2396361"/>
                  <a:pt x="2247961" y="2414693"/>
                </a:cubicBezTo>
                <a:cubicBezTo>
                  <a:pt x="2270465" y="2440824"/>
                  <a:pt x="2274138" y="2459157"/>
                  <a:pt x="2231425" y="2479828"/>
                </a:cubicBezTo>
                <a:cubicBezTo>
                  <a:pt x="2109717" y="2539115"/>
                  <a:pt x="2111557" y="2541065"/>
                  <a:pt x="2224996" y="2621414"/>
                </a:cubicBezTo>
                <a:cubicBezTo>
                  <a:pt x="2230509" y="2624923"/>
                  <a:pt x="2228211" y="2636624"/>
                  <a:pt x="2229131" y="2644426"/>
                </a:cubicBezTo>
                <a:cubicBezTo>
                  <a:pt x="2199276" y="2656906"/>
                  <a:pt x="2164373" y="2625703"/>
                  <a:pt x="2129466" y="2659247"/>
                </a:cubicBezTo>
                <a:cubicBezTo>
                  <a:pt x="2281487" y="2806680"/>
                  <a:pt x="2513421" y="2842953"/>
                  <a:pt x="2723312" y="2953726"/>
                </a:cubicBezTo>
                <a:cubicBezTo>
                  <a:pt x="2553377" y="2990389"/>
                  <a:pt x="2451419" y="2862456"/>
                  <a:pt x="2326496" y="2878838"/>
                </a:cubicBezTo>
                <a:cubicBezTo>
                  <a:pt x="2264036" y="2919012"/>
                  <a:pt x="2449582" y="2983367"/>
                  <a:pt x="2272759" y="3002480"/>
                </a:cubicBezTo>
                <a:cubicBezTo>
                  <a:pt x="2349461" y="3037583"/>
                  <a:pt x="2406411" y="3071905"/>
                  <a:pt x="2459226" y="3112471"/>
                </a:cubicBezTo>
                <a:cubicBezTo>
                  <a:pt x="2553377" y="3185016"/>
                  <a:pt x="2571749" y="3232602"/>
                  <a:pt x="2528117" y="3330111"/>
                </a:cubicBezTo>
                <a:cubicBezTo>
                  <a:pt x="2499642" y="3394076"/>
                  <a:pt x="2457848" y="3452973"/>
                  <a:pt x="2494590" y="3529029"/>
                </a:cubicBezTo>
                <a:cubicBezTo>
                  <a:pt x="2520308" y="3581294"/>
                  <a:pt x="2510206" y="3615617"/>
                  <a:pt x="2414677" y="3592215"/>
                </a:cubicBezTo>
                <a:cubicBezTo>
                  <a:pt x="2311799" y="3567251"/>
                  <a:pt x="2273221" y="3614057"/>
                  <a:pt x="2298940" y="3705716"/>
                </a:cubicBezTo>
                <a:cubicBezTo>
                  <a:pt x="2315473" y="3764612"/>
                  <a:pt x="2298020" y="3782553"/>
                  <a:pt x="2227294" y="3775921"/>
                </a:cubicBezTo>
                <a:cubicBezTo>
                  <a:pt x="2149215" y="3768512"/>
                  <a:pt x="2074811" y="3729898"/>
                  <a:pt x="1978366" y="3748620"/>
                </a:cubicBezTo>
                <a:cubicBezTo>
                  <a:pt x="2055522" y="3855492"/>
                  <a:pt x="2220403" y="3825068"/>
                  <a:pt x="2310421" y="3926868"/>
                </a:cubicBezTo>
                <a:cubicBezTo>
                  <a:pt x="2202950" y="3927259"/>
                  <a:pt x="2120739" y="3926868"/>
                  <a:pt x="2041285" y="3904635"/>
                </a:cubicBezTo>
                <a:cubicBezTo>
                  <a:pt x="2008216" y="3895664"/>
                  <a:pt x="1971934" y="3886305"/>
                  <a:pt x="1953565" y="3917116"/>
                </a:cubicBezTo>
                <a:cubicBezTo>
                  <a:pt x="1931978" y="3954170"/>
                  <a:pt x="1976527" y="3968211"/>
                  <a:pt x="2003623" y="3974842"/>
                </a:cubicBezTo>
                <a:cubicBezTo>
                  <a:pt x="2079866" y="3993563"/>
                  <a:pt x="2138192" y="4038028"/>
                  <a:pt x="2201114" y="4072742"/>
                </a:cubicBezTo>
                <a:cubicBezTo>
                  <a:pt x="2339356" y="4148800"/>
                  <a:pt x="2490917" y="4212375"/>
                  <a:pt x="2608032" y="4337967"/>
                </a:cubicBezTo>
                <a:cubicBezTo>
                  <a:pt x="2460606" y="4305983"/>
                  <a:pt x="2350838" y="4231487"/>
                  <a:pt x="2213973" y="4216277"/>
                </a:cubicBezTo>
                <a:cubicBezTo>
                  <a:pt x="2332467" y="4330557"/>
                  <a:pt x="2484945" y="4405834"/>
                  <a:pt x="2629158" y="4488911"/>
                </a:cubicBezTo>
                <a:cubicBezTo>
                  <a:pt x="2670494" y="4512315"/>
                  <a:pt x="2712289" y="4528306"/>
                  <a:pt x="2721471" y="4579399"/>
                </a:cubicBezTo>
                <a:cubicBezTo>
                  <a:pt x="2739385" y="4678470"/>
                  <a:pt x="2793121" y="4760378"/>
                  <a:pt x="2907939" y="4804062"/>
                </a:cubicBezTo>
                <a:cubicBezTo>
                  <a:pt x="2908859" y="4804452"/>
                  <a:pt x="2902428" y="4819274"/>
                  <a:pt x="2898753" y="4829414"/>
                </a:cubicBezTo>
                <a:cubicBezTo>
                  <a:pt x="2828485" y="4832536"/>
                  <a:pt x="2772912" y="4774028"/>
                  <a:pt x="2683352" y="4793141"/>
                </a:cubicBezTo>
                <a:cubicBezTo>
                  <a:pt x="2769239" y="4872708"/>
                  <a:pt x="2840885" y="4944087"/>
                  <a:pt x="2962594" y="4981920"/>
                </a:cubicBezTo>
                <a:cubicBezTo>
                  <a:pt x="3059960" y="5011952"/>
                  <a:pt x="3180289" y="5029503"/>
                  <a:pt x="3251019" y="5127012"/>
                </a:cubicBezTo>
                <a:cubicBezTo>
                  <a:pt x="3168808" y="5146126"/>
                  <a:pt x="3107723" y="5121944"/>
                  <a:pt x="3046180" y="5104781"/>
                </a:cubicBezTo>
                <a:cubicBezTo>
                  <a:pt x="2952030" y="5078258"/>
                  <a:pt x="2858796" y="5048226"/>
                  <a:pt x="2764646" y="5021703"/>
                </a:cubicBezTo>
                <a:cubicBezTo>
                  <a:pt x="2728821" y="5011563"/>
                  <a:pt x="2689782" y="5004540"/>
                  <a:pt x="2666820" y="5052905"/>
                </a:cubicBezTo>
                <a:cubicBezTo>
                  <a:pt x="2786691" y="5063047"/>
                  <a:pt x="2858337" y="5128575"/>
                  <a:pt x="2933657" y="5190198"/>
                </a:cubicBezTo>
                <a:cubicBezTo>
                  <a:pt x="2975911" y="5224912"/>
                  <a:pt x="3010358" y="5271328"/>
                  <a:pt x="3086598" y="5253776"/>
                </a:cubicBezTo>
                <a:cubicBezTo>
                  <a:pt x="3126554" y="5244415"/>
                  <a:pt x="3151814" y="5270547"/>
                  <a:pt x="3147680" y="5302531"/>
                </a:cubicBezTo>
                <a:cubicBezTo>
                  <a:pt x="3132525" y="5415251"/>
                  <a:pt x="3225759" y="5454645"/>
                  <a:pt x="3322204" y="5476487"/>
                </a:cubicBezTo>
                <a:cubicBezTo>
                  <a:pt x="3504998" y="5517440"/>
                  <a:pt x="3657018" y="5613779"/>
                  <a:pt x="3834758" y="5666434"/>
                </a:cubicBezTo>
                <a:cubicBezTo>
                  <a:pt x="4007445" y="5717529"/>
                  <a:pt x="4141095" y="5838830"/>
                  <a:pt x="4314240" y="5902409"/>
                </a:cubicBezTo>
                <a:cubicBezTo>
                  <a:pt x="4439624" y="5948433"/>
                  <a:pt x="4559494" y="6007718"/>
                  <a:pt x="4688552" y="6049453"/>
                </a:cubicBezTo>
                <a:cubicBezTo>
                  <a:pt x="4993968" y="6148131"/>
                  <a:pt x="5305360" y="6227308"/>
                  <a:pt x="5634660" y="6238620"/>
                </a:cubicBezTo>
                <a:cubicBezTo>
                  <a:pt x="5906549" y="6247590"/>
                  <a:pt x="8264931" y="6239010"/>
                  <a:pt x="9222980" y="4955397"/>
                </a:cubicBezTo>
                <a:cubicBezTo>
                  <a:pt x="9241350" y="4949155"/>
                  <a:pt x="9262017" y="4932775"/>
                  <a:pt x="9268448" y="4917173"/>
                </a:cubicBezTo>
                <a:cubicBezTo>
                  <a:pt x="9299220" y="4844235"/>
                  <a:pt x="9374540" y="4812644"/>
                  <a:pt x="9442512" y="4773251"/>
                </a:cubicBezTo>
                <a:cubicBezTo>
                  <a:pt x="9502220" y="4738536"/>
                  <a:pt x="9565600" y="4702263"/>
                  <a:pt x="9590400" y="4643756"/>
                </a:cubicBezTo>
                <a:cubicBezTo>
                  <a:pt x="9623008" y="4565749"/>
                  <a:pt x="9530236" y="4629716"/>
                  <a:pt x="9513242" y="4600073"/>
                </a:cubicBezTo>
                <a:cubicBezTo>
                  <a:pt x="9548605" y="4559509"/>
                  <a:pt x="9603261" y="4522454"/>
                  <a:pt x="9617498" y="4476430"/>
                </a:cubicBezTo>
                <a:cubicBezTo>
                  <a:pt x="9669394" y="4310276"/>
                  <a:pt x="9781460" y="4189364"/>
                  <a:pt x="9949094" y="4095364"/>
                </a:cubicBezTo>
                <a:cubicBezTo>
                  <a:pt x="9997318" y="4068452"/>
                  <a:pt x="10029007" y="4019306"/>
                  <a:pt x="10094686" y="4011507"/>
                </a:cubicBezTo>
                <a:cubicBezTo>
                  <a:pt x="10240735" y="3994345"/>
                  <a:pt x="10194808" y="3860171"/>
                  <a:pt x="10271967" y="3800497"/>
                </a:cubicBezTo>
                <a:cubicBezTo>
                  <a:pt x="10286662" y="3789184"/>
                  <a:pt x="10299980" y="3766953"/>
                  <a:pt x="10297226" y="3751742"/>
                </a:cubicBezTo>
                <a:cubicBezTo>
                  <a:pt x="10293091" y="3729898"/>
                  <a:pt x="10275639" y="3709227"/>
                  <a:pt x="10260943" y="3689723"/>
                </a:cubicBezTo>
                <a:cubicBezTo>
                  <a:pt x="10245786" y="3670222"/>
                  <a:pt x="10222825" y="3653061"/>
                  <a:pt x="10233847" y="3627319"/>
                </a:cubicBezTo>
                <a:cubicBezTo>
                  <a:pt x="10238437" y="3616788"/>
                  <a:pt x="10235225" y="3580125"/>
                  <a:pt x="10269209" y="3608986"/>
                </a:cubicBezTo>
                <a:cubicBezTo>
                  <a:pt x="10362443" y="3688165"/>
                  <a:pt x="10416637" y="3613279"/>
                  <a:pt x="10496550" y="3577393"/>
                </a:cubicBezTo>
                <a:cubicBezTo>
                  <a:pt x="10432253" y="3540340"/>
                  <a:pt x="10374383" y="3514208"/>
                  <a:pt x="10364738" y="3458823"/>
                </a:cubicBezTo>
                <a:cubicBezTo>
                  <a:pt x="10344991" y="3344542"/>
                  <a:pt x="10260485" y="3292277"/>
                  <a:pt x="10132346" y="3282137"/>
                </a:cubicBezTo>
                <a:cubicBezTo>
                  <a:pt x="10179650" y="3171757"/>
                  <a:pt x="10179650" y="3171757"/>
                  <a:pt x="10026712" y="3156543"/>
                </a:cubicBezTo>
                <a:cubicBezTo>
                  <a:pt x="10085499" y="3086337"/>
                  <a:pt x="10085499" y="3068396"/>
                  <a:pt x="10014312" y="3044213"/>
                </a:cubicBezTo>
                <a:cubicBezTo>
                  <a:pt x="9945880" y="3021201"/>
                  <a:pt x="9870100" y="3013401"/>
                  <a:pt x="9806718" y="2977907"/>
                </a:cubicBezTo>
                <a:cubicBezTo>
                  <a:pt x="9865047" y="2888199"/>
                  <a:pt x="9881580" y="2784060"/>
                  <a:pt x="10001912" y="2740374"/>
                </a:cubicBezTo>
                <a:cubicBezTo>
                  <a:pt x="10020741" y="2733743"/>
                  <a:pt x="10033600" y="2706830"/>
                  <a:pt x="10021662" y="2691231"/>
                </a:cubicBezTo>
                <a:cubicBezTo>
                  <a:pt x="9978030" y="2634675"/>
                  <a:pt x="10040492" y="2527414"/>
                  <a:pt x="9904546" y="2515322"/>
                </a:cubicBezTo>
                <a:cubicBezTo>
                  <a:pt x="9887552" y="2514152"/>
                  <a:pt x="9871936" y="2502450"/>
                  <a:pt x="9885256" y="2487240"/>
                </a:cubicBezTo>
                <a:cubicBezTo>
                  <a:pt x="9931184" y="2434196"/>
                  <a:pt x="9875611" y="2437706"/>
                  <a:pt x="9842085" y="2431074"/>
                </a:cubicBezTo>
                <a:cubicBezTo>
                  <a:pt x="9801668" y="2422884"/>
                  <a:pt x="9755740" y="2446287"/>
                  <a:pt x="9718078" y="2417424"/>
                </a:cubicBezTo>
                <a:cubicBezTo>
                  <a:pt x="9726806" y="2386999"/>
                  <a:pt x="9759413" y="2387390"/>
                  <a:pt x="9782378" y="2377641"/>
                </a:cubicBezTo>
                <a:cubicBezTo>
                  <a:pt x="9849430" y="2349558"/>
                  <a:pt x="9904086" y="2316013"/>
                  <a:pt x="9907302" y="2243078"/>
                </a:cubicBezTo>
                <a:cubicBezTo>
                  <a:pt x="9909596" y="2184182"/>
                  <a:pt x="9916946" y="2132305"/>
                  <a:pt x="9824171" y="2114365"/>
                </a:cubicBezTo>
                <a:cubicBezTo>
                  <a:pt x="9785593" y="2106953"/>
                  <a:pt x="9796616" y="2064440"/>
                  <a:pt x="9818662" y="2043377"/>
                </a:cubicBezTo>
                <a:cubicBezTo>
                  <a:pt x="9858160" y="2005933"/>
                  <a:pt x="9890766" y="1956008"/>
                  <a:pt x="9958740" y="1952499"/>
                </a:cubicBezTo>
                <a:cubicBezTo>
                  <a:pt x="10000075" y="1950158"/>
                  <a:pt x="10031764" y="1934556"/>
                  <a:pt x="10064374" y="1916615"/>
                </a:cubicBezTo>
                <a:cubicBezTo>
                  <a:pt x="10087795" y="1903743"/>
                  <a:pt x="10115810" y="1892823"/>
                  <a:pt x="10113055" y="1865131"/>
                </a:cubicBezTo>
                <a:cubicBezTo>
                  <a:pt x="10110302" y="1838607"/>
                  <a:pt x="10083203" y="1827686"/>
                  <a:pt x="10055646" y="1822227"/>
                </a:cubicBezTo>
                <a:cubicBezTo>
                  <a:pt x="9963792" y="1804675"/>
                  <a:pt x="9877448" y="1778933"/>
                  <a:pt x="9800748" y="1720036"/>
                </a:cubicBezTo>
                <a:cubicBezTo>
                  <a:pt x="9851726" y="1688834"/>
                  <a:pt x="9900410" y="1666211"/>
                  <a:pt x="9938071" y="1634617"/>
                </a:cubicBezTo>
                <a:cubicBezTo>
                  <a:pt x="10029007" y="1558172"/>
                  <a:pt x="9258802" y="1317517"/>
                  <a:pt x="9220224" y="1231709"/>
                </a:cubicBezTo>
                <a:cubicBezTo>
                  <a:pt x="9208284" y="1205187"/>
                  <a:pt x="9167410" y="1177883"/>
                  <a:pt x="9133419" y="1170083"/>
                </a:cubicBezTo>
                <a:cubicBezTo>
                  <a:pt x="8974052" y="1133420"/>
                  <a:pt x="8835810" y="1051123"/>
                  <a:pt x="8672768" y="1020699"/>
                </a:cubicBezTo>
                <a:cubicBezTo>
                  <a:pt x="8518912" y="991837"/>
                  <a:pt x="8367350" y="953222"/>
                  <a:pt x="8198797" y="915000"/>
                </a:cubicBezTo>
                <a:cubicBezTo>
                  <a:pt x="8302134" y="819048"/>
                  <a:pt x="8485382" y="830361"/>
                  <a:pt x="8528095" y="691898"/>
                </a:cubicBezTo>
                <a:cubicBezTo>
                  <a:pt x="8361379" y="656013"/>
                  <a:pt x="8185937" y="696968"/>
                  <a:pt x="8025190" y="640021"/>
                </a:cubicBezTo>
                <a:cubicBezTo>
                  <a:pt x="8011411" y="634954"/>
                  <a:pt x="7992579" y="640021"/>
                  <a:pt x="7976047" y="641584"/>
                </a:cubicBezTo>
                <a:cubicBezTo>
                  <a:pt x="7644909" y="672005"/>
                  <a:pt x="7315149" y="645484"/>
                  <a:pt x="6988604" y="607260"/>
                </a:cubicBezTo>
                <a:cubicBezTo>
                  <a:pt x="6518305" y="552656"/>
                  <a:pt x="6046170" y="517941"/>
                  <a:pt x="5573116" y="493368"/>
                </a:cubicBezTo>
                <a:cubicBezTo>
                  <a:pt x="5182272" y="473086"/>
                  <a:pt x="4790511" y="464116"/>
                  <a:pt x="4401503" y="425112"/>
                </a:cubicBezTo>
                <a:cubicBezTo>
                  <a:pt x="3985401" y="383379"/>
                  <a:pt x="3569756" y="336184"/>
                  <a:pt x="3154109" y="292499"/>
                </a:cubicBezTo>
                <a:cubicBezTo>
                  <a:pt x="3135280" y="290549"/>
                  <a:pt x="3114499" y="284406"/>
                  <a:pt x="3094406" y="283966"/>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4" name="Picture 3" descr="A close up of text on a whiteboard&#10;&#10;Description automatically generated">
            <a:extLst>
              <a:ext uri="{FF2B5EF4-FFF2-40B4-BE49-F238E27FC236}">
                <a16:creationId xmlns:a16="http://schemas.microsoft.com/office/drawing/2014/main" id="{54C73C25-24AB-3345-B1E3-D53717FB3731}"/>
              </a:ext>
            </a:extLst>
          </p:cNvPr>
          <p:cNvPicPr>
            <a:picLocks noChangeAspect="1"/>
          </p:cNvPicPr>
          <p:nvPr/>
        </p:nvPicPr>
        <p:blipFill rotWithShape="1">
          <a:blip r:embed="rId2"/>
          <a:srcRect t="2229"/>
          <a:stretch/>
        </p:blipFill>
        <p:spPr>
          <a:xfrm rot="5400000">
            <a:off x="3645763" y="1439663"/>
            <a:ext cx="4900473" cy="3593431"/>
          </a:xfrm>
          <a:prstGeom prst="rect">
            <a:avLst/>
          </a:prstGeom>
        </p:spPr>
      </p:pic>
      <p:sp>
        <p:nvSpPr>
          <p:cNvPr id="5" name="Rectangle 4">
            <a:extLst>
              <a:ext uri="{FF2B5EF4-FFF2-40B4-BE49-F238E27FC236}">
                <a16:creationId xmlns:a16="http://schemas.microsoft.com/office/drawing/2014/main" id="{3FAD47F3-02AC-FB47-A261-81DD3FB4AD2D}"/>
              </a:ext>
            </a:extLst>
          </p:cNvPr>
          <p:cNvSpPr/>
          <p:nvPr/>
        </p:nvSpPr>
        <p:spPr>
          <a:xfrm rot="5400000">
            <a:off x="8558502" y="2731230"/>
            <a:ext cx="5213605" cy="1323439"/>
          </a:xfrm>
          <a:prstGeom prst="rect">
            <a:avLst/>
          </a:prstGeom>
          <a:noFill/>
        </p:spPr>
        <p:txBody>
          <a:bodyPr wrap="square" lIns="91440" tIns="45720" rIns="91440" bIns="45720">
            <a:spAutoFit/>
          </a:bodyPr>
          <a:lstStyle/>
          <a:p>
            <a:pPr algn="ctr"/>
            <a:r>
              <a:rPr lang="en-GB" sz="80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Notes</a:t>
            </a:r>
          </a:p>
        </p:txBody>
      </p:sp>
    </p:spTree>
    <p:extLst>
      <p:ext uri="{BB962C8B-B14F-4D97-AF65-F5344CB8AC3E}">
        <p14:creationId xmlns:p14="http://schemas.microsoft.com/office/powerpoint/2010/main" val="28165183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4882C73-D02A-8545-8262-981229E21EC3}"/>
              </a:ext>
            </a:extLst>
          </p:cNvPr>
          <p:cNvSpPr>
            <a:spLocks noGrp="1"/>
          </p:cNvSpPr>
          <p:nvPr>
            <p:ph idx="1"/>
          </p:nvPr>
        </p:nvSpPr>
        <p:spPr>
          <a:xfrm>
            <a:off x="838200" y="259492"/>
            <a:ext cx="10515600" cy="5917471"/>
          </a:xfrm>
        </p:spPr>
        <p:txBody>
          <a:bodyPr/>
          <a:lstStyle/>
          <a:p>
            <a:pPr marL="0" indent="0">
              <a:buNone/>
            </a:pPr>
            <a:r>
              <a:rPr lang="en-US"/>
              <a:t>After this we discussed what design was, the process of making something to function or look good.</a:t>
            </a:r>
          </a:p>
          <a:p>
            <a:pPr marL="0" indent="0">
              <a:buNone/>
            </a:pPr>
            <a:r>
              <a:rPr lang="en-US"/>
              <a:t>The oxford dictionary “</a:t>
            </a:r>
            <a:r>
              <a:rPr lang="en-GB"/>
              <a:t>a plan or drawing produced to show the look and function or workings of a building, garment, or other object before it is made”.</a:t>
            </a:r>
          </a:p>
          <a:p>
            <a:pPr marL="0" indent="0">
              <a:buNone/>
            </a:pPr>
            <a:r>
              <a:rPr lang="en-GB"/>
              <a:t>We then went on to do scenography, set designers make a stage picture to show what the stage , costumes and props you see at that point in the performance the scenography is the space you see that has been designed. The scenography is there to create a mood and atmosphere.</a:t>
            </a:r>
          </a:p>
          <a:p>
            <a:pPr marL="0" indent="0">
              <a:buNone/>
            </a:pPr>
            <a:r>
              <a:rPr lang="en-GB"/>
              <a:t>Following this we do vocab sheets, this was  to make sure that our language is good throughout our progress workbooks.</a:t>
            </a:r>
            <a:endParaRPr lang="en-US"/>
          </a:p>
        </p:txBody>
      </p:sp>
    </p:spTree>
    <p:extLst>
      <p:ext uri="{BB962C8B-B14F-4D97-AF65-F5344CB8AC3E}">
        <p14:creationId xmlns:p14="http://schemas.microsoft.com/office/powerpoint/2010/main" val="35675138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54372" y="0"/>
            <a:ext cx="9483256" cy="6858000"/>
          </a:xfrm>
          <a:prstGeom prst="rect">
            <a:avLst/>
          </a:prstGeom>
          <a:solidFill>
            <a:srgbClr val="8144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Freeform: Shape 12">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44484" y="0"/>
            <a:ext cx="7837716" cy="6858000"/>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Text, letter&#10;&#10;Description automatically generated">
            <a:extLst>
              <a:ext uri="{FF2B5EF4-FFF2-40B4-BE49-F238E27FC236}">
                <a16:creationId xmlns:a16="http://schemas.microsoft.com/office/drawing/2014/main" id="{781F0977-00EA-784B-BA0C-446524F34F12}"/>
              </a:ext>
            </a:extLst>
          </p:cNvPr>
          <p:cNvPicPr>
            <a:picLocks noChangeAspect="1"/>
          </p:cNvPicPr>
          <p:nvPr/>
        </p:nvPicPr>
        <p:blipFill rotWithShape="1">
          <a:blip r:embed="rId3"/>
          <a:srcRect l="3344" t="2977" r="4374"/>
          <a:stretch/>
        </p:blipFill>
        <p:spPr>
          <a:xfrm rot="5400000">
            <a:off x="3098550" y="1070977"/>
            <a:ext cx="5970928" cy="4708265"/>
          </a:xfrm>
          <a:prstGeom prst="rect">
            <a:avLst/>
          </a:prstGeom>
        </p:spPr>
      </p:pic>
    </p:spTree>
    <p:extLst>
      <p:ext uri="{BB962C8B-B14F-4D97-AF65-F5344CB8AC3E}">
        <p14:creationId xmlns:p14="http://schemas.microsoft.com/office/powerpoint/2010/main" val="7312302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5AD0735-D5BA-594E-B861-ED47D468D885}"/>
              </a:ext>
            </a:extLst>
          </p:cNvPr>
          <p:cNvSpPr>
            <a:spLocks noGrp="1"/>
          </p:cNvSpPr>
          <p:nvPr>
            <p:ph idx="1"/>
          </p:nvPr>
        </p:nvSpPr>
        <p:spPr>
          <a:xfrm>
            <a:off x="838200" y="358346"/>
            <a:ext cx="10515600" cy="5818617"/>
          </a:xfrm>
        </p:spPr>
        <p:txBody>
          <a:bodyPr>
            <a:normAutofit lnSpcReduction="10000"/>
          </a:bodyPr>
          <a:lstStyle/>
          <a:p>
            <a:pPr marL="0" indent="0">
              <a:buNone/>
            </a:pPr>
            <a:r>
              <a:rPr lang="en-US"/>
              <a:t>We then went on to talk about how to document our ideas.</a:t>
            </a:r>
          </a:p>
          <a:p>
            <a:pPr marL="0" indent="0">
              <a:buNone/>
            </a:pPr>
            <a:r>
              <a:rPr lang="en-US"/>
              <a:t>The first way to document our ideas was thought shower. This is where we just right down key elements that then get us to think of other words and sentences off this is could just be one word, with this it helps you come up with many ideas. The second way to document your ideas is free-writing this is when you are constantly writing and you are writing long hand, if you get stuck this way you could write ‘I don’t know’ as writing something can get you into a stream of writing. The last way to document your ideas is through visual thought shower this is a way without using words and just using pictures as the stimulus to create more sentences </a:t>
            </a:r>
          </a:p>
          <a:p>
            <a:pPr marL="0" indent="0">
              <a:buNone/>
            </a:pPr>
            <a:r>
              <a:rPr lang="en-US"/>
              <a:t>Lastly in this lesson we did two study  tasks the first one was to watch a pot of water boil and write what we think about it. It was interesting to see the bubbles forming and getting more vicious as the </a:t>
            </a:r>
            <a:r>
              <a:rPr lang="en-US" err="1"/>
              <a:t>temprature</a:t>
            </a:r>
            <a:r>
              <a:rPr lang="en-US"/>
              <a:t> raised.</a:t>
            </a:r>
          </a:p>
          <a:p>
            <a:pPr marL="0" indent="0">
              <a:buNone/>
            </a:pPr>
            <a:endParaRPr lang="en-US"/>
          </a:p>
        </p:txBody>
      </p:sp>
    </p:spTree>
    <p:extLst>
      <p:ext uri="{BB962C8B-B14F-4D97-AF65-F5344CB8AC3E}">
        <p14:creationId xmlns:p14="http://schemas.microsoft.com/office/powerpoint/2010/main" val="6530169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E0DE839-704E-AC4D-8D5B-16213709B2A9}"/>
              </a:ext>
            </a:extLst>
          </p:cNvPr>
          <p:cNvSpPr>
            <a:spLocks noGrp="1"/>
          </p:cNvSpPr>
          <p:nvPr>
            <p:ph idx="1"/>
          </p:nvPr>
        </p:nvSpPr>
        <p:spPr>
          <a:xfrm>
            <a:off x="0" y="0"/>
            <a:ext cx="10515600" cy="5818617"/>
          </a:xfrm>
        </p:spPr>
        <p:txBody>
          <a:bodyPr/>
          <a:lstStyle/>
          <a:p>
            <a:pPr marL="0" indent="0">
              <a:buNone/>
            </a:pPr>
            <a:r>
              <a:rPr lang="en-US"/>
              <a:t>Right vs left side brain test, these are my results!</a:t>
            </a:r>
          </a:p>
        </p:txBody>
      </p:sp>
      <p:pic>
        <p:nvPicPr>
          <p:cNvPr id="7" name="Picture 6">
            <a:extLst>
              <a:ext uri="{FF2B5EF4-FFF2-40B4-BE49-F238E27FC236}">
                <a16:creationId xmlns:a16="http://schemas.microsoft.com/office/drawing/2014/main" id="{ABEE5166-65DD-CD44-AEE8-A533C697BD34}"/>
              </a:ext>
            </a:extLst>
          </p:cNvPr>
          <p:cNvPicPr>
            <a:picLocks noChangeAspect="1"/>
          </p:cNvPicPr>
          <p:nvPr/>
        </p:nvPicPr>
        <p:blipFill rotWithShape="1">
          <a:blip r:embed="rId2"/>
          <a:srcRect l="17409" t="33106" r="4177" b="10657"/>
          <a:stretch/>
        </p:blipFill>
        <p:spPr>
          <a:xfrm>
            <a:off x="0" y="514350"/>
            <a:ext cx="12192000" cy="6352585"/>
          </a:xfrm>
          <a:prstGeom prst="rect">
            <a:avLst/>
          </a:prstGeom>
        </p:spPr>
      </p:pic>
    </p:spTree>
    <p:extLst>
      <p:ext uri="{BB962C8B-B14F-4D97-AF65-F5344CB8AC3E}">
        <p14:creationId xmlns:p14="http://schemas.microsoft.com/office/powerpoint/2010/main" val="33120205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C5849-0EAE-8441-A71A-9B5B63A5AAA4}"/>
              </a:ext>
            </a:extLst>
          </p:cNvPr>
          <p:cNvSpPr>
            <a:spLocks noGrp="1"/>
          </p:cNvSpPr>
          <p:nvPr>
            <p:ph type="title"/>
          </p:nvPr>
        </p:nvSpPr>
        <p:spPr/>
        <p:txBody>
          <a:bodyPr>
            <a:noAutofit/>
          </a:bodyPr>
          <a:lstStyle/>
          <a:p>
            <a:r>
              <a:rPr lang="en-GB" sz="2400"/>
              <a:t>Session 2 – Thursday 1st October - 10am – 1pm </a:t>
            </a:r>
            <a:br>
              <a:rPr lang="en-GB" sz="2400"/>
            </a:br>
            <a:r>
              <a:rPr lang="en-GB" sz="2400"/>
              <a:t> Location: Online</a:t>
            </a:r>
            <a:br>
              <a:rPr lang="en-GB" sz="2400"/>
            </a:br>
            <a:r>
              <a:rPr lang="en-GB" sz="2400"/>
              <a:t> Tutor: John Hill</a:t>
            </a:r>
            <a:br>
              <a:rPr lang="en-GB" sz="2400"/>
            </a:br>
            <a:r>
              <a:rPr lang="en-GB" sz="2400"/>
              <a:t>Class Session: What is design? continued</a:t>
            </a:r>
            <a:endParaRPr lang="en-US" sz="2400"/>
          </a:p>
        </p:txBody>
      </p:sp>
      <p:sp>
        <p:nvSpPr>
          <p:cNvPr id="3" name="Content Placeholder 2">
            <a:extLst>
              <a:ext uri="{FF2B5EF4-FFF2-40B4-BE49-F238E27FC236}">
                <a16:creationId xmlns:a16="http://schemas.microsoft.com/office/drawing/2014/main" id="{AD169A7F-43CF-164F-8F34-A8AD9D09EE9D}"/>
              </a:ext>
            </a:extLst>
          </p:cNvPr>
          <p:cNvSpPr>
            <a:spLocks noGrp="1"/>
          </p:cNvSpPr>
          <p:nvPr>
            <p:ph idx="1"/>
          </p:nvPr>
        </p:nvSpPr>
        <p:spPr>
          <a:xfrm>
            <a:off x="838200" y="1825625"/>
            <a:ext cx="10515600" cy="4667250"/>
          </a:xfrm>
        </p:spPr>
        <p:txBody>
          <a:bodyPr>
            <a:normAutofit fontScale="92500" lnSpcReduction="20000"/>
          </a:bodyPr>
          <a:lstStyle/>
          <a:p>
            <a:pPr marL="0" indent="0">
              <a:buNone/>
            </a:pPr>
            <a:r>
              <a:rPr lang="en-US" dirty="0"/>
              <a:t>In this session we discussed modernism in design. We had to search the the arts and crafts movement and what defines industrial design and make notes.</a:t>
            </a:r>
          </a:p>
          <a:p>
            <a:pPr marL="0" indent="0">
              <a:buNone/>
            </a:pPr>
            <a:endParaRPr lang="en-US" dirty="0"/>
          </a:p>
          <a:p>
            <a:pPr marL="0" indent="0">
              <a:buNone/>
            </a:pPr>
            <a:r>
              <a:rPr lang="en-US" u="sng" dirty="0"/>
              <a:t>The arts and crafts movement</a:t>
            </a:r>
          </a:p>
          <a:p>
            <a:pPr marL="0" indent="0">
              <a:buNone/>
            </a:pPr>
            <a:r>
              <a:rPr lang="en-US" dirty="0"/>
              <a:t>In the mid-19</a:t>
            </a:r>
            <a:r>
              <a:rPr lang="en-US" baseline="30000" dirty="0"/>
              <a:t>th</a:t>
            </a:r>
            <a:r>
              <a:rPr lang="en-US" dirty="0"/>
              <a:t> century there was an attempt to amend design and decoration. The arts and crafts movement was founded by William Morris and which then got reinforced by John Ruskin.</a:t>
            </a:r>
          </a:p>
          <a:p>
            <a:pPr marL="0" indent="0">
              <a:buNone/>
            </a:pPr>
            <a:endParaRPr lang="en-US" dirty="0"/>
          </a:p>
          <a:p>
            <a:pPr marL="0" indent="0">
              <a:buNone/>
            </a:pPr>
            <a:r>
              <a:rPr lang="en-US" u="sng" dirty="0"/>
              <a:t>Industrial design</a:t>
            </a:r>
          </a:p>
          <a:p>
            <a:pPr marL="0" indent="0">
              <a:buNone/>
            </a:pPr>
            <a:r>
              <a:rPr lang="en-GB" sz="2600" dirty="0"/>
              <a:t>“Industrial design (ID) is the professional service of creating and developing concepts and specifications that optimize the function, value and appearance of products and systems for the mutual benefit of both user and manufacturer.”</a:t>
            </a:r>
            <a:endParaRPr lang="en-US" sz="2600" b="1" u="sng" dirty="0"/>
          </a:p>
        </p:txBody>
      </p:sp>
    </p:spTree>
    <p:extLst>
      <p:ext uri="{BB962C8B-B14F-4D97-AF65-F5344CB8AC3E}">
        <p14:creationId xmlns:p14="http://schemas.microsoft.com/office/powerpoint/2010/main" val="5208472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01C9B76-1932-3040-822D-146E08D05756}"/>
              </a:ext>
            </a:extLst>
          </p:cNvPr>
          <p:cNvSpPr>
            <a:spLocks noGrp="1"/>
          </p:cNvSpPr>
          <p:nvPr>
            <p:ph idx="1"/>
          </p:nvPr>
        </p:nvSpPr>
        <p:spPr>
          <a:xfrm>
            <a:off x="623115" y="521301"/>
            <a:ext cx="10515600" cy="3053749"/>
          </a:xfrm>
        </p:spPr>
        <p:txBody>
          <a:bodyPr/>
          <a:lstStyle/>
          <a:p>
            <a:pPr marL="0" indent="0">
              <a:buNone/>
            </a:pPr>
            <a:r>
              <a:rPr lang="en-US"/>
              <a:t>We then had to answer a question on the following phrase “form follows function”</a:t>
            </a:r>
          </a:p>
          <a:p>
            <a:pPr marL="0" indent="0">
              <a:buNone/>
            </a:pPr>
            <a:r>
              <a:rPr lang="en-US" u="sng"/>
              <a:t>What do you understand about this phrase?</a:t>
            </a:r>
          </a:p>
          <a:p>
            <a:pPr marL="0" indent="0">
              <a:buNone/>
            </a:pPr>
            <a:r>
              <a:rPr lang="en-US" sz="2000"/>
              <a:t>function comes before looks - the product must work before made to look nice.</a:t>
            </a:r>
          </a:p>
          <a:p>
            <a:pPr marL="0" indent="0">
              <a:buNone/>
            </a:pPr>
            <a:endParaRPr lang="en-US" sz="2400" u="sng"/>
          </a:p>
          <a:p>
            <a:pPr marL="0" indent="0">
              <a:buNone/>
            </a:pPr>
            <a:r>
              <a:rPr lang="en-US" sz="2400"/>
              <a:t>Following this we looked at pictures and determined whether form followed function on each one. This is one example </a:t>
            </a:r>
          </a:p>
          <a:p>
            <a:pPr marL="0" indent="0">
              <a:buNone/>
            </a:pPr>
            <a:endParaRPr lang="en-US" sz="2000"/>
          </a:p>
          <a:p>
            <a:pPr marL="0" indent="0">
              <a:buNone/>
            </a:pPr>
            <a:endParaRPr lang="en-US"/>
          </a:p>
        </p:txBody>
      </p:sp>
      <p:pic>
        <p:nvPicPr>
          <p:cNvPr id="1025" name="Picture 1" descr="page9image34945456">
            <a:extLst>
              <a:ext uri="{FF2B5EF4-FFF2-40B4-BE49-F238E27FC236}">
                <a16:creationId xmlns:a16="http://schemas.microsoft.com/office/drawing/2014/main" id="{9F8B614F-131F-F64D-BE5E-8FA1DA30B3F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3115" y="3575050"/>
            <a:ext cx="3791765" cy="301491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0B964C7-2BE6-F742-90FB-CE1A29F1A2BD}"/>
              </a:ext>
            </a:extLst>
          </p:cNvPr>
          <p:cNvSpPr txBox="1"/>
          <p:nvPr/>
        </p:nvSpPr>
        <p:spPr>
          <a:xfrm>
            <a:off x="4657828" y="4200433"/>
            <a:ext cx="4592852" cy="1015663"/>
          </a:xfrm>
          <a:prstGeom prst="rect">
            <a:avLst/>
          </a:prstGeom>
          <a:noFill/>
        </p:spPr>
        <p:txBody>
          <a:bodyPr wrap="square" rtlCol="0">
            <a:spAutoFit/>
          </a:bodyPr>
          <a:lstStyle/>
          <a:p>
            <a:r>
              <a:rPr lang="en-US" sz="2000" dirty="0"/>
              <a:t>Yes, form does follow function with these  because the form is dictated by the function.</a:t>
            </a:r>
          </a:p>
        </p:txBody>
      </p:sp>
    </p:spTree>
    <p:extLst>
      <p:ext uri="{BB962C8B-B14F-4D97-AF65-F5344CB8AC3E}">
        <p14:creationId xmlns:p14="http://schemas.microsoft.com/office/powerpoint/2010/main" val="34429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3CF1D-6A6A-B04C-9135-035C9906810F}"/>
              </a:ext>
            </a:extLst>
          </p:cNvPr>
          <p:cNvSpPr>
            <a:spLocks noGrp="1"/>
          </p:cNvSpPr>
          <p:nvPr>
            <p:ph type="title"/>
          </p:nvPr>
        </p:nvSpPr>
        <p:spPr>
          <a:xfrm>
            <a:off x="0" y="32252"/>
            <a:ext cx="10515600" cy="1325563"/>
          </a:xfrm>
        </p:spPr>
        <p:txBody>
          <a:bodyPr/>
          <a:lstStyle/>
          <a:p>
            <a:r>
              <a:rPr lang="en-US" dirty="0"/>
              <a:t>What will the future look</a:t>
            </a:r>
            <a:br>
              <a:rPr lang="en-US" dirty="0"/>
            </a:br>
            <a:r>
              <a:rPr lang="en-US" dirty="0"/>
              <a:t>like?</a:t>
            </a:r>
          </a:p>
        </p:txBody>
      </p:sp>
      <p:pic>
        <p:nvPicPr>
          <p:cNvPr id="4" name="Picture 3" descr="Diagram&#10;&#10;Description automatically generated">
            <a:extLst>
              <a:ext uri="{FF2B5EF4-FFF2-40B4-BE49-F238E27FC236}">
                <a16:creationId xmlns:a16="http://schemas.microsoft.com/office/drawing/2014/main" id="{6CB647B0-43E9-7E4C-A7DE-76D482D2E160}"/>
              </a:ext>
            </a:extLst>
          </p:cNvPr>
          <p:cNvPicPr>
            <a:picLocks noChangeAspect="1"/>
          </p:cNvPicPr>
          <p:nvPr/>
        </p:nvPicPr>
        <p:blipFill rotWithShape="1">
          <a:blip r:embed="rId2"/>
          <a:srcRect t="5833" b="7353"/>
          <a:stretch/>
        </p:blipFill>
        <p:spPr>
          <a:xfrm rot="5400000">
            <a:off x="5689540" y="335486"/>
            <a:ext cx="6858000" cy="6146921"/>
          </a:xfrm>
          <a:prstGeom prst="rect">
            <a:avLst/>
          </a:prstGeom>
        </p:spPr>
      </p:pic>
      <p:sp>
        <p:nvSpPr>
          <p:cNvPr id="7" name="TextBox 6">
            <a:extLst>
              <a:ext uri="{FF2B5EF4-FFF2-40B4-BE49-F238E27FC236}">
                <a16:creationId xmlns:a16="http://schemas.microsoft.com/office/drawing/2014/main" id="{2F47A266-6BE1-744D-BC6D-77AB09D59740}"/>
              </a:ext>
            </a:extLst>
          </p:cNvPr>
          <p:cNvSpPr txBox="1"/>
          <p:nvPr/>
        </p:nvSpPr>
        <p:spPr>
          <a:xfrm>
            <a:off x="2493151" y="3770751"/>
            <a:ext cx="2326105" cy="369332"/>
          </a:xfrm>
          <a:prstGeom prst="rect">
            <a:avLst/>
          </a:prstGeom>
          <a:noFill/>
        </p:spPr>
        <p:txBody>
          <a:bodyPr wrap="square" rtlCol="0">
            <a:spAutoFit/>
          </a:bodyPr>
          <a:lstStyle/>
          <a:p>
            <a:r>
              <a:rPr lang="en-US" dirty="0" err="1"/>
              <a:t>ggggg</a:t>
            </a:r>
            <a:endParaRPr lang="en-US" dirty="0"/>
          </a:p>
        </p:txBody>
      </p:sp>
      <p:sp>
        <p:nvSpPr>
          <p:cNvPr id="8" name="TextBox 7">
            <a:extLst>
              <a:ext uri="{FF2B5EF4-FFF2-40B4-BE49-F238E27FC236}">
                <a16:creationId xmlns:a16="http://schemas.microsoft.com/office/drawing/2014/main" id="{4A209CC4-6680-8742-B805-1A7C53C3038D}"/>
              </a:ext>
            </a:extLst>
          </p:cNvPr>
          <p:cNvSpPr txBox="1"/>
          <p:nvPr/>
        </p:nvSpPr>
        <p:spPr>
          <a:xfrm>
            <a:off x="0" y="1410121"/>
            <a:ext cx="5197642" cy="3785652"/>
          </a:xfrm>
          <a:prstGeom prst="rect">
            <a:avLst/>
          </a:prstGeom>
          <a:noFill/>
        </p:spPr>
        <p:txBody>
          <a:bodyPr wrap="square" rtlCol="0">
            <a:spAutoFit/>
          </a:bodyPr>
          <a:lstStyle/>
          <a:p>
            <a:r>
              <a:rPr lang="en-US" sz="2400" dirty="0"/>
              <a:t>We were given a task to draw what we think the future will look like, by drawing what we think the next iteration of a train in my case, and I chose to draw what I think a plane will look like in ten years. This is what I came up with, as you can see my designs are following the recent trends of having more flowing lines and becoming more aerodynamic.</a:t>
            </a:r>
          </a:p>
        </p:txBody>
      </p:sp>
    </p:spTree>
    <p:extLst>
      <p:ext uri="{BB962C8B-B14F-4D97-AF65-F5344CB8AC3E}">
        <p14:creationId xmlns:p14="http://schemas.microsoft.com/office/powerpoint/2010/main" val="218813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0F422-C2BF-884B-8A4F-EAEF06542418}"/>
              </a:ext>
            </a:extLst>
          </p:cNvPr>
          <p:cNvSpPr>
            <a:spLocks noGrp="1"/>
          </p:cNvSpPr>
          <p:nvPr>
            <p:ph type="title"/>
          </p:nvPr>
        </p:nvSpPr>
        <p:spPr/>
        <p:txBody>
          <a:bodyPr>
            <a:noAutofit/>
          </a:bodyPr>
          <a:lstStyle/>
          <a:p>
            <a:r>
              <a:rPr lang="en-GB" sz="2400"/>
              <a:t>Session 3 – Thursday 1st October – 2pm – 5pm</a:t>
            </a:r>
            <a:br>
              <a:rPr lang="en-GB" sz="2400"/>
            </a:br>
            <a:r>
              <a:rPr lang="en-GB" sz="2400"/>
              <a:t> Location: Online</a:t>
            </a:r>
            <a:br>
              <a:rPr lang="en-GB" sz="2400"/>
            </a:br>
            <a:r>
              <a:rPr lang="en-GB" sz="2400"/>
              <a:t> Tutor: John Hill</a:t>
            </a:r>
            <a:br>
              <a:rPr lang="en-GB" sz="2400"/>
            </a:br>
            <a:r>
              <a:rPr lang="en-GB" sz="2400"/>
              <a:t> Class Session: The nature of telling a visual story – Types, styles, poems &amp; condensed Imagery</a:t>
            </a:r>
            <a:endParaRPr lang="en-US" sz="2400"/>
          </a:p>
        </p:txBody>
      </p:sp>
      <p:sp>
        <p:nvSpPr>
          <p:cNvPr id="3" name="Content Placeholder 2">
            <a:extLst>
              <a:ext uri="{FF2B5EF4-FFF2-40B4-BE49-F238E27FC236}">
                <a16:creationId xmlns:a16="http://schemas.microsoft.com/office/drawing/2014/main" id="{F5C6B45A-20AC-874D-837C-4C2BEFC5EC0B}"/>
              </a:ext>
            </a:extLst>
          </p:cNvPr>
          <p:cNvSpPr>
            <a:spLocks noGrp="1"/>
          </p:cNvSpPr>
          <p:nvPr>
            <p:ph idx="1"/>
          </p:nvPr>
        </p:nvSpPr>
        <p:spPr/>
        <p:txBody>
          <a:bodyPr>
            <a:normAutofit fontScale="92500"/>
          </a:bodyPr>
          <a:lstStyle/>
          <a:p>
            <a:pPr marL="0" indent="0">
              <a:buNone/>
            </a:pPr>
            <a:r>
              <a:rPr lang="en-US"/>
              <a:t>In this session we did storytelling we started by going over the principles of design of. The main principles of design are, emphasis- putting emphasis on an object or character (</a:t>
            </a:r>
            <a:r>
              <a:rPr lang="en-US" err="1"/>
              <a:t>e.g</a:t>
            </a:r>
            <a:r>
              <a:rPr lang="en-US"/>
              <a:t>-putting a red coat on a character in a black and white film). Next is proportion – used to suggest importance of a character (</a:t>
            </a:r>
            <a:r>
              <a:rPr lang="en-US" err="1"/>
              <a:t>e.g</a:t>
            </a:r>
            <a:r>
              <a:rPr lang="en-US"/>
              <a:t>-mad hater tea party). Following this is balance – a distribution of visual weight on either side of the vertical axis. After this we did rhythm this is when a object or characters movement goes through the elements. The last principle of design is unity this is when all parts of a image work together to create a whole.</a:t>
            </a:r>
          </a:p>
          <a:p>
            <a:pPr marL="0" indent="0">
              <a:buNone/>
            </a:pPr>
            <a:r>
              <a:rPr lang="en-US"/>
              <a:t>After this we went through the elements of design there are seven elements of design which are , line , shape , color , scale , texture , light , movement. </a:t>
            </a:r>
          </a:p>
        </p:txBody>
      </p:sp>
    </p:spTree>
    <p:extLst>
      <p:ext uri="{BB962C8B-B14F-4D97-AF65-F5344CB8AC3E}">
        <p14:creationId xmlns:p14="http://schemas.microsoft.com/office/powerpoint/2010/main" val="9729943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01E424D-AA9E-2047-A1D9-CB9CFABDED0B}"/>
              </a:ext>
            </a:extLst>
          </p:cNvPr>
          <p:cNvSpPr>
            <a:spLocks noGrp="1"/>
          </p:cNvSpPr>
          <p:nvPr>
            <p:ph idx="1"/>
          </p:nvPr>
        </p:nvSpPr>
        <p:spPr>
          <a:xfrm>
            <a:off x="0" y="452122"/>
            <a:ext cx="10158233" cy="5953756"/>
          </a:xfrm>
        </p:spPr>
        <p:txBody>
          <a:bodyPr/>
          <a:lstStyle/>
          <a:p>
            <a:pPr marL="0" indent="0">
              <a:buNone/>
            </a:pPr>
            <a:r>
              <a:rPr lang="en-US" sz="3200" dirty="0"/>
              <a:t>Next, we discussed the western color theory.  </a:t>
            </a:r>
          </a:p>
          <a:p>
            <a:pPr marL="0" indent="0">
              <a:buNone/>
            </a:pPr>
            <a:r>
              <a:rPr lang="en-US" sz="3200" dirty="0"/>
              <a:t>there are primary – yellow , blue , red </a:t>
            </a:r>
          </a:p>
          <a:p>
            <a:pPr marL="0" indent="0">
              <a:buNone/>
            </a:pPr>
            <a:r>
              <a:rPr lang="en-US" sz="3200" dirty="0"/>
              <a:t>Secondary – orange , violet , green </a:t>
            </a:r>
          </a:p>
          <a:p>
            <a:pPr marL="0" indent="0">
              <a:buNone/>
            </a:pPr>
            <a:r>
              <a:rPr lang="en-US" sz="3200" dirty="0"/>
              <a:t>Tertiary- yellow-orange, red-orange , red- violet, blue-violet, yellow-green.                                       </a:t>
            </a:r>
          </a:p>
          <a:p>
            <a:pPr marL="0" indent="0">
              <a:buNone/>
            </a:pPr>
            <a:r>
              <a:rPr lang="en-US" sz="3200" dirty="0"/>
              <a:t> </a:t>
            </a:r>
          </a:p>
          <a:p>
            <a:pPr marL="0" indent="0">
              <a:buNone/>
            </a:pPr>
            <a:r>
              <a:rPr lang="en-US" sz="3200" dirty="0"/>
              <a:t>Each color has its own meaning                                                              and feeling. Example green- growth </a:t>
            </a:r>
          </a:p>
          <a:p>
            <a:pPr marL="0" indent="0">
              <a:buNone/>
            </a:pPr>
            <a:r>
              <a:rPr lang="en-US" sz="3200" dirty="0" err="1"/>
              <a:t>hree</a:t>
            </a:r>
            <a:r>
              <a:rPr lang="en-US" sz="3200" dirty="0"/>
              <a:t> main categories for the </a:t>
            </a:r>
            <a:r>
              <a:rPr lang="en-US" sz="3200" dirty="0" err="1"/>
              <a:t>colours</a:t>
            </a:r>
            <a:r>
              <a:rPr lang="en-US" sz="3200" dirty="0"/>
              <a:t>.</a:t>
            </a:r>
          </a:p>
          <a:p>
            <a:pPr marL="0" indent="0">
              <a:buNone/>
            </a:pPr>
            <a:endParaRPr lang="en-US" dirty="0"/>
          </a:p>
        </p:txBody>
      </p:sp>
      <p:pic>
        <p:nvPicPr>
          <p:cNvPr id="2050" name="Picture 2" descr="The Color Wheel">
            <a:extLst>
              <a:ext uri="{FF2B5EF4-FFF2-40B4-BE49-F238E27FC236}">
                <a16:creationId xmlns:a16="http://schemas.microsoft.com/office/drawing/2014/main" id="{83078515-93D0-3F42-BAA9-6652DA922D6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0387" r="18854"/>
          <a:stretch/>
        </p:blipFill>
        <p:spPr bwMode="auto">
          <a:xfrm>
            <a:off x="6481760" y="2800351"/>
            <a:ext cx="5710239" cy="40576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856513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F879AC3-D4CE-493C-ADC7-06205677F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w="0"/>
              <a:solidFill>
                <a:schemeClr val="accent1"/>
              </a:solidFill>
              <a:effectLst>
                <a:outerShdw blurRad="38100" dist="25400" dir="5400000" algn="ctr" rotWithShape="0">
                  <a:srgbClr val="6E747A">
                    <a:alpha val="43000"/>
                  </a:srgbClr>
                </a:outerShdw>
              </a:effectLst>
            </a:endParaRPr>
          </a:p>
        </p:txBody>
      </p:sp>
      <p:sp>
        <p:nvSpPr>
          <p:cNvPr id="11" name="Freeform: Shape 10">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4" name="Picture 3" descr="Timeline&#10;&#10;Description automatically generated">
            <a:extLst>
              <a:ext uri="{FF2B5EF4-FFF2-40B4-BE49-F238E27FC236}">
                <a16:creationId xmlns:a16="http://schemas.microsoft.com/office/drawing/2014/main" id="{E21DE240-3E4B-C34D-AA2A-9E1472947105}"/>
              </a:ext>
            </a:extLst>
          </p:cNvPr>
          <p:cNvPicPr>
            <a:picLocks noChangeAspect="1"/>
          </p:cNvPicPr>
          <p:nvPr/>
        </p:nvPicPr>
        <p:blipFill rotWithShape="1">
          <a:blip r:embed="rId2"/>
          <a:srcRect l="10539" t="-549" b="3732"/>
          <a:stretch/>
        </p:blipFill>
        <p:spPr>
          <a:xfrm rot="5400000">
            <a:off x="3116180" y="108283"/>
            <a:ext cx="6858000" cy="6641435"/>
          </a:xfrm>
          <a:prstGeom prst="rect">
            <a:avLst/>
          </a:prstGeom>
        </p:spPr>
      </p:pic>
      <p:sp>
        <p:nvSpPr>
          <p:cNvPr id="5" name="Rectangle 4">
            <a:extLst>
              <a:ext uri="{FF2B5EF4-FFF2-40B4-BE49-F238E27FC236}">
                <a16:creationId xmlns:a16="http://schemas.microsoft.com/office/drawing/2014/main" id="{413F202A-F3EB-4D4C-994F-1C2039538F5E}"/>
              </a:ext>
            </a:extLst>
          </p:cNvPr>
          <p:cNvSpPr/>
          <p:nvPr/>
        </p:nvSpPr>
        <p:spPr>
          <a:xfrm rot="5400000">
            <a:off x="8748666" y="2767281"/>
            <a:ext cx="4716378" cy="1323439"/>
          </a:xfrm>
          <a:prstGeom prst="rect">
            <a:avLst/>
          </a:prstGeom>
          <a:noFill/>
        </p:spPr>
        <p:txBody>
          <a:bodyPr wrap="square" lIns="91440" tIns="45720" rIns="91440" bIns="45720">
            <a:spAutoFit/>
          </a:bodyPr>
          <a:lstStyle/>
          <a:p>
            <a:pPr algn="ctr"/>
            <a:r>
              <a:rPr lang="en-GB" sz="80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Notes</a:t>
            </a:r>
          </a:p>
        </p:txBody>
      </p:sp>
    </p:spTree>
    <p:extLst>
      <p:ext uri="{BB962C8B-B14F-4D97-AF65-F5344CB8AC3E}">
        <p14:creationId xmlns:p14="http://schemas.microsoft.com/office/powerpoint/2010/main" val="29734566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6F15CBD-1FBC-2841-ACBF-7252787E87FC}"/>
              </a:ext>
            </a:extLst>
          </p:cNvPr>
          <p:cNvSpPr>
            <a:spLocks noGrp="1"/>
          </p:cNvSpPr>
          <p:nvPr>
            <p:ph idx="1"/>
          </p:nvPr>
        </p:nvSpPr>
        <p:spPr>
          <a:xfrm>
            <a:off x="160421" y="2229853"/>
            <a:ext cx="11871158" cy="4628147"/>
          </a:xfrm>
        </p:spPr>
        <p:txBody>
          <a:bodyPr/>
          <a:lstStyle/>
          <a:p>
            <a:pPr marL="0" indent="0">
              <a:buNone/>
            </a:pPr>
            <a:r>
              <a:rPr lang="en-US" dirty="0"/>
              <a:t>We then went on to talk about storytelling, this is something we have done since we have been children. The definition of storytelling is an improvisation of words, sounds or pictures that show an event happening. Story are used in all cultures to keep people entertained or to educate them. </a:t>
            </a:r>
          </a:p>
          <a:p>
            <a:pPr marL="0" indent="0">
              <a:buNone/>
            </a:pPr>
            <a:r>
              <a:rPr lang="en-US" dirty="0"/>
              <a:t>Following this we talked about the importance of storytelling which are that it is interactive, there is always a two-way interaction between the storyteller and the listeners which changes the way the story is told  depending on the response from the listeners. </a:t>
            </a:r>
          </a:p>
          <a:p>
            <a:pPr marL="0" indent="0">
              <a:buNone/>
            </a:pPr>
            <a:r>
              <a:rPr lang="en-US" dirty="0"/>
              <a:t> </a:t>
            </a:r>
          </a:p>
        </p:txBody>
      </p:sp>
      <p:sp>
        <p:nvSpPr>
          <p:cNvPr id="2" name="Rectangle 1">
            <a:extLst>
              <a:ext uri="{FF2B5EF4-FFF2-40B4-BE49-F238E27FC236}">
                <a16:creationId xmlns:a16="http://schemas.microsoft.com/office/drawing/2014/main" id="{75F06036-899D-814E-B327-3B8828A48B37}"/>
              </a:ext>
            </a:extLst>
          </p:cNvPr>
          <p:cNvSpPr/>
          <p:nvPr/>
        </p:nvSpPr>
        <p:spPr>
          <a:xfrm>
            <a:off x="3136128" y="577062"/>
            <a:ext cx="5211363" cy="923330"/>
          </a:xfrm>
          <a:prstGeom prst="rect">
            <a:avLst/>
          </a:prstGeom>
          <a:noFill/>
        </p:spPr>
        <p:txBody>
          <a:bodyPr wrap="none" lIns="91440" tIns="45720" rIns="91440" bIns="45720">
            <a:spAutoFit/>
          </a:bodyPr>
          <a:lstStyle/>
          <a:p>
            <a:pPr algn="ctr"/>
            <a:r>
              <a:rPr lang="en-GB" sz="5400" b="0" cap="none" spc="0" dirty="0">
                <a:ln w="0"/>
                <a:solidFill>
                  <a:schemeClr val="tx1"/>
                </a:solidFill>
                <a:effectLst>
                  <a:outerShdw blurRad="38100" dist="19050" dir="2700000" algn="tl" rotWithShape="0">
                    <a:schemeClr val="dk1">
                      <a:alpha val="40000"/>
                    </a:schemeClr>
                  </a:outerShdw>
                </a:effectLst>
              </a:rPr>
              <a:t>Storytelling (</a:t>
            </a:r>
            <a:r>
              <a:rPr lang="en-GB" sz="5400" b="0" cap="none" spc="0" dirty="0" err="1">
                <a:ln w="0"/>
                <a:solidFill>
                  <a:schemeClr val="tx1"/>
                </a:solidFill>
                <a:effectLst>
                  <a:outerShdw blurRad="38100" dist="19050" dir="2700000" algn="tl" rotWithShape="0">
                    <a:schemeClr val="dk1">
                      <a:alpha val="40000"/>
                    </a:schemeClr>
                  </a:outerShdw>
                </a:effectLst>
              </a:rPr>
              <a:t>cont</a:t>
            </a:r>
            <a:r>
              <a:rPr lang="en-GB" sz="5400" b="0" cap="none" spc="0" dirty="0">
                <a:ln w="0"/>
                <a:solidFill>
                  <a:schemeClr val="tx1"/>
                </a:solidFill>
                <a:effectLst>
                  <a:outerShdw blurRad="38100" dist="19050" dir="2700000" algn="tl" rotWithShape="0">
                    <a:schemeClr val="dk1">
                      <a:alpha val="40000"/>
                    </a:schemeClr>
                  </a:outerShdw>
                </a:effectLst>
              </a:rPr>
              <a:t>)</a:t>
            </a:r>
          </a:p>
        </p:txBody>
      </p:sp>
    </p:spTree>
    <p:extLst>
      <p:ext uri="{BB962C8B-B14F-4D97-AF65-F5344CB8AC3E}">
        <p14:creationId xmlns:p14="http://schemas.microsoft.com/office/powerpoint/2010/main" val="36110951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Graphical user interface, text, application&#10;&#10;Description automatically generated">
            <a:extLst>
              <a:ext uri="{FF2B5EF4-FFF2-40B4-BE49-F238E27FC236}">
                <a16:creationId xmlns:a16="http://schemas.microsoft.com/office/drawing/2014/main" id="{8E99AC51-97CE-2E42-B6E7-540E34EFF218}"/>
              </a:ext>
            </a:extLst>
          </p:cNvPr>
          <p:cNvPicPr>
            <a:picLocks noChangeAspect="1"/>
          </p:cNvPicPr>
          <p:nvPr/>
        </p:nvPicPr>
        <p:blipFill>
          <a:blip r:embed="rId2"/>
          <a:stretch>
            <a:fillRect/>
          </a:stretch>
        </p:blipFill>
        <p:spPr>
          <a:xfrm>
            <a:off x="643467" y="1411564"/>
            <a:ext cx="10905066" cy="4034872"/>
          </a:xfrm>
          <a:prstGeom prst="rect">
            <a:avLst/>
          </a:prstGeom>
        </p:spPr>
      </p:pic>
    </p:spTree>
    <p:extLst>
      <p:ext uri="{BB962C8B-B14F-4D97-AF65-F5344CB8AC3E}">
        <p14:creationId xmlns:p14="http://schemas.microsoft.com/office/powerpoint/2010/main" val="18659184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3AFCF8-1E3C-6047-88AA-26E255EBF0EE}"/>
              </a:ext>
            </a:extLst>
          </p:cNvPr>
          <p:cNvSpPr>
            <a:spLocks noGrp="1"/>
          </p:cNvSpPr>
          <p:nvPr>
            <p:ph type="title"/>
          </p:nvPr>
        </p:nvSpPr>
        <p:spPr/>
        <p:txBody>
          <a:bodyPr>
            <a:noAutofit/>
          </a:bodyPr>
          <a:lstStyle/>
          <a:p>
            <a:r>
              <a:rPr lang="en-GB" sz="2400"/>
              <a:t>Session 4 – Friday 2nd October - 10am – 1pm Location: Online Tutor: Stacey-Jo Atkinson Class Session: 7 Steps of design - Ideas, selection &amp; the process Vocabulary of a designer</a:t>
            </a:r>
            <a:endParaRPr lang="en-US" sz="2400"/>
          </a:p>
        </p:txBody>
      </p:sp>
      <p:sp>
        <p:nvSpPr>
          <p:cNvPr id="3" name="Content Placeholder 2">
            <a:extLst>
              <a:ext uri="{FF2B5EF4-FFF2-40B4-BE49-F238E27FC236}">
                <a16:creationId xmlns:a16="http://schemas.microsoft.com/office/drawing/2014/main" id="{0B2CE411-EC7B-9840-9D7B-87A3D8E088BC}"/>
              </a:ext>
            </a:extLst>
          </p:cNvPr>
          <p:cNvSpPr>
            <a:spLocks noGrp="1"/>
          </p:cNvSpPr>
          <p:nvPr>
            <p:ph idx="1"/>
          </p:nvPr>
        </p:nvSpPr>
        <p:spPr>
          <a:xfrm>
            <a:off x="838199" y="1525587"/>
            <a:ext cx="11191875" cy="4967288"/>
          </a:xfrm>
        </p:spPr>
        <p:txBody>
          <a:bodyPr>
            <a:normAutofit fontScale="92500" lnSpcReduction="20000"/>
          </a:bodyPr>
          <a:lstStyle/>
          <a:p>
            <a:r>
              <a:rPr lang="en-GB" dirty="0"/>
              <a:t>Atmospheric qualities</a:t>
            </a:r>
          </a:p>
          <a:p>
            <a:r>
              <a:rPr lang="en-GB" dirty="0"/>
              <a:t>Stage &amp; Screen </a:t>
            </a:r>
          </a:p>
          <a:p>
            <a:pPr marL="0" indent="0" algn="ctr">
              <a:buNone/>
            </a:pPr>
            <a:endParaRPr lang="en-GB" dirty="0"/>
          </a:p>
          <a:p>
            <a:pPr marL="0" indent="0" algn="ctr">
              <a:buNone/>
            </a:pPr>
            <a:r>
              <a:rPr lang="en-GB" u="sng" dirty="0"/>
              <a:t>7 Steps of design</a:t>
            </a:r>
          </a:p>
          <a:p>
            <a:pPr marL="0" indent="0" algn="ctr">
              <a:buNone/>
            </a:pPr>
            <a:r>
              <a:rPr lang="en-GB" sz="3200" dirty="0">
                <a:ln w="0"/>
                <a:solidFill>
                  <a:schemeClr val="accent1"/>
                </a:solidFill>
                <a:effectLst>
                  <a:glow rad="228600">
                    <a:schemeClr val="accent2">
                      <a:satMod val="175000"/>
                      <a:alpha val="40000"/>
                    </a:schemeClr>
                  </a:glow>
                  <a:outerShdw blurRad="38100" dist="25400" dir="5400000" algn="ctr" rotWithShape="0">
                    <a:srgbClr val="6E747A">
                      <a:alpha val="43000"/>
                    </a:srgbClr>
                  </a:outerShdw>
                </a:effectLst>
              </a:rPr>
              <a:t>Commitment </a:t>
            </a:r>
          </a:p>
          <a:p>
            <a:pPr marL="0" indent="0" algn="ctr">
              <a:buNone/>
            </a:pPr>
            <a:r>
              <a:rPr lang="en-GB" sz="3200" dirty="0">
                <a:ln w="0"/>
                <a:solidFill>
                  <a:schemeClr val="accent1"/>
                </a:solidFill>
                <a:effectLst>
                  <a:glow rad="228600">
                    <a:schemeClr val="accent2">
                      <a:satMod val="175000"/>
                      <a:alpha val="40000"/>
                    </a:schemeClr>
                  </a:glow>
                  <a:outerShdw blurRad="38100" dist="25400" dir="5400000" algn="ctr" rotWithShape="0">
                    <a:srgbClr val="6E747A">
                      <a:alpha val="43000"/>
                    </a:srgbClr>
                  </a:outerShdw>
                </a:effectLst>
              </a:rPr>
              <a:t>Analysis </a:t>
            </a:r>
          </a:p>
          <a:p>
            <a:pPr marL="0" indent="0" algn="ctr">
              <a:buNone/>
            </a:pPr>
            <a:r>
              <a:rPr lang="en-GB" sz="3200" dirty="0">
                <a:ln w="0"/>
                <a:solidFill>
                  <a:schemeClr val="accent1"/>
                </a:solidFill>
                <a:effectLst>
                  <a:glow rad="228600">
                    <a:schemeClr val="accent2">
                      <a:satMod val="175000"/>
                      <a:alpha val="40000"/>
                    </a:schemeClr>
                  </a:glow>
                  <a:outerShdw blurRad="38100" dist="25400" dir="5400000" algn="ctr" rotWithShape="0">
                    <a:srgbClr val="6E747A">
                      <a:alpha val="43000"/>
                    </a:srgbClr>
                  </a:outerShdw>
                </a:effectLst>
              </a:rPr>
              <a:t>Research</a:t>
            </a:r>
          </a:p>
          <a:p>
            <a:pPr marL="0" indent="0" algn="ctr">
              <a:buNone/>
            </a:pPr>
            <a:r>
              <a:rPr lang="en-GB" sz="3200" dirty="0">
                <a:ln w="0"/>
                <a:solidFill>
                  <a:schemeClr val="accent1"/>
                </a:solidFill>
                <a:effectLst>
                  <a:glow rad="228600">
                    <a:schemeClr val="accent2">
                      <a:satMod val="175000"/>
                      <a:alpha val="40000"/>
                    </a:schemeClr>
                  </a:glow>
                  <a:outerShdw blurRad="38100" dist="25400" dir="5400000" algn="ctr" rotWithShape="0">
                    <a:srgbClr val="6E747A">
                      <a:alpha val="43000"/>
                    </a:srgbClr>
                  </a:outerShdw>
                </a:effectLst>
              </a:rPr>
              <a:t>Incubation </a:t>
            </a:r>
          </a:p>
          <a:p>
            <a:pPr marL="0" indent="0" algn="ctr">
              <a:buNone/>
            </a:pPr>
            <a:r>
              <a:rPr lang="en-GB" sz="3200" dirty="0">
                <a:ln w="0"/>
                <a:solidFill>
                  <a:schemeClr val="accent1"/>
                </a:solidFill>
                <a:effectLst>
                  <a:glow rad="228600">
                    <a:schemeClr val="accent2">
                      <a:satMod val="175000"/>
                      <a:alpha val="40000"/>
                    </a:schemeClr>
                  </a:glow>
                  <a:outerShdw blurRad="38100" dist="25400" dir="5400000" algn="ctr" rotWithShape="0">
                    <a:srgbClr val="6E747A">
                      <a:alpha val="43000"/>
                    </a:srgbClr>
                  </a:outerShdw>
                </a:effectLst>
              </a:rPr>
              <a:t>Selection</a:t>
            </a:r>
          </a:p>
          <a:p>
            <a:pPr marL="0" indent="0" algn="ctr">
              <a:buNone/>
            </a:pPr>
            <a:r>
              <a:rPr lang="en-GB" sz="3200" dirty="0">
                <a:ln w="0"/>
                <a:solidFill>
                  <a:schemeClr val="accent1"/>
                </a:solidFill>
                <a:effectLst>
                  <a:glow rad="228600">
                    <a:schemeClr val="accent2">
                      <a:satMod val="175000"/>
                      <a:alpha val="40000"/>
                    </a:schemeClr>
                  </a:glow>
                  <a:outerShdw blurRad="38100" dist="25400" dir="5400000" algn="ctr" rotWithShape="0">
                    <a:srgbClr val="6E747A">
                      <a:alpha val="43000"/>
                    </a:srgbClr>
                  </a:outerShdw>
                </a:effectLst>
              </a:rPr>
              <a:t>Implementation</a:t>
            </a:r>
          </a:p>
          <a:p>
            <a:pPr marL="0" indent="0" algn="ctr">
              <a:buNone/>
            </a:pPr>
            <a:r>
              <a:rPr lang="en-GB" sz="3200" dirty="0">
                <a:ln w="0"/>
                <a:solidFill>
                  <a:schemeClr val="accent1"/>
                </a:solidFill>
                <a:effectLst>
                  <a:glow rad="228600">
                    <a:schemeClr val="accent2">
                      <a:satMod val="175000"/>
                      <a:alpha val="40000"/>
                    </a:schemeClr>
                  </a:glow>
                  <a:outerShdw blurRad="38100" dist="25400" dir="5400000" algn="ctr" rotWithShape="0">
                    <a:srgbClr val="6E747A">
                      <a:alpha val="43000"/>
                    </a:srgbClr>
                  </a:outerShdw>
                </a:effectLst>
              </a:rPr>
              <a:t>Evaluation  </a:t>
            </a:r>
            <a:endParaRPr lang="en-US" sz="3200" dirty="0">
              <a:ln w="0"/>
              <a:solidFill>
                <a:schemeClr val="accent1"/>
              </a:solidFill>
              <a:effectLst>
                <a:glow rad="228600">
                  <a:schemeClr val="accent2">
                    <a:satMod val="175000"/>
                    <a:alpha val="40000"/>
                  </a:schemeClr>
                </a:glow>
                <a:outerShdw blurRad="38100" dist="25400" dir="5400000" algn="ctr" rotWithShape="0">
                  <a:srgbClr val="6E747A">
                    <a:alpha val="43000"/>
                  </a:srgbClr>
                </a:outerShdw>
              </a:effectLst>
            </a:endParaRPr>
          </a:p>
        </p:txBody>
      </p:sp>
    </p:spTree>
    <p:extLst>
      <p:ext uri="{BB962C8B-B14F-4D97-AF65-F5344CB8AC3E}">
        <p14:creationId xmlns:p14="http://schemas.microsoft.com/office/powerpoint/2010/main" val="2606915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086511-0DF2-4648-8B6E-CF930B05FA92}"/>
              </a:ext>
            </a:extLst>
          </p:cNvPr>
          <p:cNvSpPr>
            <a:spLocks noGrp="1"/>
          </p:cNvSpPr>
          <p:nvPr>
            <p:ph type="title"/>
          </p:nvPr>
        </p:nvSpPr>
        <p:spPr>
          <a:xfrm>
            <a:off x="0" y="18255"/>
            <a:ext cx="10515600" cy="1325563"/>
          </a:xfrm>
        </p:spPr>
        <p:txBody>
          <a:bodyPr>
            <a:noAutofit/>
          </a:bodyPr>
          <a:lstStyle/>
          <a:p>
            <a:r>
              <a:rPr lang="en-GB" sz="2400" dirty="0"/>
              <a:t>Session 5 – Friday 2nd October - 2pm – 5pm Location: Online Tutor: John Hill Class Session: What we see - Key principles of design – colour, composition &amp; photography </a:t>
            </a:r>
            <a:endParaRPr lang="en-US" sz="2400" dirty="0"/>
          </a:p>
        </p:txBody>
      </p:sp>
      <p:sp>
        <p:nvSpPr>
          <p:cNvPr id="3" name="Content Placeholder 2">
            <a:extLst>
              <a:ext uri="{FF2B5EF4-FFF2-40B4-BE49-F238E27FC236}">
                <a16:creationId xmlns:a16="http://schemas.microsoft.com/office/drawing/2014/main" id="{D7D48BAA-38AD-514B-83F3-60774B3550EA}"/>
              </a:ext>
            </a:extLst>
          </p:cNvPr>
          <p:cNvSpPr>
            <a:spLocks noGrp="1"/>
          </p:cNvSpPr>
          <p:nvPr>
            <p:ph idx="1"/>
          </p:nvPr>
        </p:nvSpPr>
        <p:spPr/>
        <p:txBody>
          <a:bodyPr/>
          <a:lstStyle/>
          <a:p>
            <a:r>
              <a:rPr lang="en-GB" dirty="0"/>
              <a:t>FREYTAG'S PYRAMID</a:t>
            </a:r>
          </a:p>
          <a:p>
            <a:r>
              <a:rPr lang="en-GB" dirty="0"/>
              <a:t>VLADIMIR PROPP</a:t>
            </a:r>
          </a:p>
          <a:p>
            <a:r>
              <a:rPr lang="en-GB" dirty="0"/>
              <a:t>BANG'S MODEL</a:t>
            </a:r>
          </a:p>
          <a:p>
            <a:r>
              <a:rPr lang="en-GB" dirty="0"/>
              <a:t>LAUREL'S DRAMATIC ARC</a:t>
            </a:r>
            <a:endParaRPr lang="en-US" dirty="0"/>
          </a:p>
        </p:txBody>
      </p:sp>
    </p:spTree>
    <p:extLst>
      <p:ext uri="{BB962C8B-B14F-4D97-AF65-F5344CB8AC3E}">
        <p14:creationId xmlns:p14="http://schemas.microsoft.com/office/powerpoint/2010/main" val="22225056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2" name="Rectangle 134">
            <a:extLst>
              <a:ext uri="{FF2B5EF4-FFF2-40B4-BE49-F238E27FC236}">
                <a16:creationId xmlns:a16="http://schemas.microsoft.com/office/drawing/2014/main" id="{19245A10-7F37-4569-80D2-2F692931E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3" name="Rectangle 8">
            <a:extLst>
              <a:ext uri="{FF2B5EF4-FFF2-40B4-BE49-F238E27FC236}">
                <a16:creationId xmlns:a16="http://schemas.microsoft.com/office/drawing/2014/main" id="{9267F70F-11C6-4597-9381-D0D80FC18F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06152" y="2355786"/>
            <a:ext cx="4985748" cy="3531073"/>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91CA6E77-7AEE-8E46-9E0C-1A79B8C37F4F}"/>
              </a:ext>
            </a:extLst>
          </p:cNvPr>
          <p:cNvSpPr>
            <a:spLocks noGrp="1"/>
          </p:cNvSpPr>
          <p:nvPr>
            <p:ph type="title"/>
          </p:nvPr>
        </p:nvSpPr>
        <p:spPr>
          <a:xfrm>
            <a:off x="7559812" y="2723322"/>
            <a:ext cx="3510355" cy="2236738"/>
          </a:xfrm>
        </p:spPr>
        <p:txBody>
          <a:bodyPr vert="horz" lIns="91440" tIns="45720" rIns="91440" bIns="45720" rtlCol="0" anchor="b">
            <a:normAutofit/>
          </a:bodyPr>
          <a:lstStyle/>
          <a:p>
            <a:r>
              <a:rPr lang="en-GB" dirty="0"/>
              <a:t>FREYTAG'S PYRAMID</a:t>
            </a:r>
            <a:br>
              <a:rPr lang="en-GB" dirty="0"/>
            </a:br>
            <a:endParaRPr lang="en-US" dirty="0">
              <a:solidFill>
                <a:srgbClr val="FFFFFF"/>
              </a:solidFill>
            </a:endParaRPr>
          </a:p>
        </p:txBody>
      </p:sp>
      <p:sp>
        <p:nvSpPr>
          <p:cNvPr id="2054" name="Freeform 5">
            <a:extLst>
              <a:ext uri="{FF2B5EF4-FFF2-40B4-BE49-F238E27FC236}">
                <a16:creationId xmlns:a16="http://schemas.microsoft.com/office/drawing/2014/main" id="{2C20A93E-E407-4683-A405-147DE26132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09782" y="1654168"/>
            <a:ext cx="822493" cy="4232692"/>
          </a:xfrm>
          <a:custGeom>
            <a:avLst/>
            <a:gdLst>
              <a:gd name="T0" fmla="*/ 491 w 491"/>
              <a:gd name="T1" fmla="*/ 2247 h 2732"/>
              <a:gd name="T2" fmla="*/ 0 w 491"/>
              <a:gd name="T3" fmla="*/ 2732 h 2732"/>
              <a:gd name="T4" fmla="*/ 0 w 491"/>
              <a:gd name="T5" fmla="*/ 486 h 2732"/>
              <a:gd name="T6" fmla="*/ 491 w 491"/>
              <a:gd name="T7" fmla="*/ 0 h 2732"/>
              <a:gd name="T8" fmla="*/ 491 w 491"/>
              <a:gd name="T9" fmla="*/ 2247 h 2732"/>
            </a:gdLst>
            <a:ahLst/>
            <a:cxnLst>
              <a:cxn ang="0">
                <a:pos x="T0" y="T1"/>
              </a:cxn>
              <a:cxn ang="0">
                <a:pos x="T2" y="T3"/>
              </a:cxn>
              <a:cxn ang="0">
                <a:pos x="T4" y="T5"/>
              </a:cxn>
              <a:cxn ang="0">
                <a:pos x="T6" y="T7"/>
              </a:cxn>
              <a:cxn ang="0">
                <a:pos x="T8" y="T9"/>
              </a:cxn>
            </a:cxnLst>
            <a:rect l="0" t="0" r="r" b="b"/>
            <a:pathLst>
              <a:path w="491" h="2732">
                <a:moveTo>
                  <a:pt x="491" y="2247"/>
                </a:moveTo>
                <a:lnTo>
                  <a:pt x="0" y="2732"/>
                </a:lnTo>
                <a:lnTo>
                  <a:pt x="0" y="486"/>
                </a:lnTo>
                <a:lnTo>
                  <a:pt x="491" y="0"/>
                </a:lnTo>
                <a:lnTo>
                  <a:pt x="491" y="224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1" name="Freeform 6">
            <a:extLst>
              <a:ext uri="{FF2B5EF4-FFF2-40B4-BE49-F238E27FC236}">
                <a16:creationId xmlns:a16="http://schemas.microsoft.com/office/drawing/2014/main" id="{9E8E3DD9-D235-48D9-A0EC-D6817EC84B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44520" y="1311136"/>
            <a:ext cx="687754" cy="3820236"/>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3" name="Freeform 7">
            <a:extLst>
              <a:ext uri="{FF2B5EF4-FFF2-40B4-BE49-F238E27FC236}">
                <a16:creationId xmlns:a16="http://schemas.microsoft.com/office/drawing/2014/main" id="{EA83A145-578D-4A0B-94A7-AEAB2027D7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44520" y="1126737"/>
            <a:ext cx="347200" cy="3699705"/>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pic>
        <p:nvPicPr>
          <p:cNvPr id="2050" name="Picture 2" descr="Understanding Freytag's Pyramid | Back Cover Copy Company">
            <a:extLst>
              <a:ext uri="{FF2B5EF4-FFF2-40B4-BE49-F238E27FC236}">
                <a16:creationId xmlns:a16="http://schemas.microsoft.com/office/drawing/2014/main" id="{EF4CE95D-80FB-E046-8DAE-3B73E9C8FC1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6230" r="3" b="10744"/>
          <a:stretch/>
        </p:blipFill>
        <p:spPr bwMode="auto">
          <a:xfrm>
            <a:off x="759863" y="1120046"/>
            <a:ext cx="6134815" cy="38202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279451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CF634A-BCB6-D940-8657-4C55479045D1}"/>
              </a:ext>
            </a:extLst>
          </p:cNvPr>
          <p:cNvSpPr>
            <a:spLocks noGrp="1"/>
          </p:cNvSpPr>
          <p:nvPr>
            <p:ph type="title"/>
          </p:nvPr>
        </p:nvSpPr>
        <p:spPr>
          <a:xfrm>
            <a:off x="0" y="18255"/>
            <a:ext cx="10515600" cy="1325563"/>
          </a:xfrm>
        </p:spPr>
        <p:txBody>
          <a:bodyPr/>
          <a:lstStyle/>
          <a:p>
            <a:r>
              <a:rPr lang="en-GB" dirty="0"/>
              <a:t>VLADIMIR PROPP</a:t>
            </a:r>
            <a:endParaRPr lang="en-US" dirty="0"/>
          </a:p>
        </p:txBody>
      </p:sp>
      <p:sp>
        <p:nvSpPr>
          <p:cNvPr id="3" name="Content Placeholder 2">
            <a:extLst>
              <a:ext uri="{FF2B5EF4-FFF2-40B4-BE49-F238E27FC236}">
                <a16:creationId xmlns:a16="http://schemas.microsoft.com/office/drawing/2014/main" id="{0F3745BE-44C0-FC4E-84D0-F7449D34F2DF}"/>
              </a:ext>
            </a:extLst>
          </p:cNvPr>
          <p:cNvSpPr>
            <a:spLocks noGrp="1"/>
          </p:cNvSpPr>
          <p:nvPr>
            <p:ph idx="1"/>
          </p:nvPr>
        </p:nvSpPr>
        <p:spPr>
          <a:xfrm>
            <a:off x="106680" y="1343818"/>
            <a:ext cx="10515600" cy="4351338"/>
          </a:xfrm>
        </p:spPr>
        <p:txBody>
          <a:bodyPr/>
          <a:lstStyle/>
          <a:p>
            <a:pPr marL="0" indent="0">
              <a:buNone/>
            </a:pPr>
            <a:r>
              <a:rPr lang="en-GB" dirty="0"/>
              <a:t>Vladimir Propp was born on 29 April 1895 in Saint Petersburg</a:t>
            </a:r>
            <a:endParaRPr lang="en-US" dirty="0"/>
          </a:p>
        </p:txBody>
      </p:sp>
      <p:pic>
        <p:nvPicPr>
          <p:cNvPr id="3074" name="Picture 2" descr="Vladimir Propp in 1928">
            <a:extLst>
              <a:ext uri="{FF2B5EF4-FFF2-40B4-BE49-F238E27FC236}">
                <a16:creationId xmlns:a16="http://schemas.microsoft.com/office/drawing/2014/main" id="{28B247EC-5F12-B040-BFBD-8E04DB48CE0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84338" y="3709670"/>
            <a:ext cx="4407662" cy="314833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Diagram&#10;&#10;Description automatically generated">
            <a:extLst>
              <a:ext uri="{FF2B5EF4-FFF2-40B4-BE49-F238E27FC236}">
                <a16:creationId xmlns:a16="http://schemas.microsoft.com/office/drawing/2014/main" id="{7A9527C2-33A2-1947-9053-40760FBB3D2A}"/>
              </a:ext>
            </a:extLst>
          </p:cNvPr>
          <p:cNvPicPr>
            <a:picLocks noChangeAspect="1"/>
          </p:cNvPicPr>
          <p:nvPr/>
        </p:nvPicPr>
        <p:blipFill>
          <a:blip r:embed="rId3"/>
          <a:stretch>
            <a:fillRect/>
          </a:stretch>
        </p:blipFill>
        <p:spPr>
          <a:xfrm>
            <a:off x="141732" y="1981931"/>
            <a:ext cx="7447788" cy="4464589"/>
          </a:xfrm>
          <a:prstGeom prst="rect">
            <a:avLst/>
          </a:prstGeom>
        </p:spPr>
      </p:pic>
    </p:spTree>
    <p:extLst>
      <p:ext uri="{BB962C8B-B14F-4D97-AF65-F5344CB8AC3E}">
        <p14:creationId xmlns:p14="http://schemas.microsoft.com/office/powerpoint/2010/main" val="22854379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pattFill prst="pct10">
          <a:fgClr>
            <a:srgbClr val="FF0000"/>
          </a:fgClr>
          <a:bgClr>
            <a:schemeClr val="bg1">
              <a:lumMod val="85000"/>
              <a:lumOff val="15000"/>
            </a:schemeClr>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5BFD9-40A9-B346-9BE5-A68917260DD4}"/>
              </a:ext>
            </a:extLst>
          </p:cNvPr>
          <p:cNvSpPr>
            <a:spLocks noGrp="1"/>
          </p:cNvSpPr>
          <p:nvPr>
            <p:ph type="title"/>
          </p:nvPr>
        </p:nvSpPr>
        <p:spPr/>
        <p:txBody>
          <a:bodyPr>
            <a:noAutofit/>
          </a:bodyPr>
          <a:lstStyle/>
          <a:p>
            <a:r>
              <a:rPr lang="en-GB" sz="2400"/>
              <a:t>Session 6 – Wednesday 7th – 10am – 12:30pm Location: Online Tutor: John Hill Class Session: Designers &amp; Artists - Student to present their artist &amp; designers How do we communicate with mood boards &amp; story boarding?</a:t>
            </a:r>
            <a:endParaRPr lang="en-US" sz="2400"/>
          </a:p>
        </p:txBody>
      </p:sp>
      <p:sp>
        <p:nvSpPr>
          <p:cNvPr id="3" name="Content Placeholder 2">
            <a:extLst>
              <a:ext uri="{FF2B5EF4-FFF2-40B4-BE49-F238E27FC236}">
                <a16:creationId xmlns:a16="http://schemas.microsoft.com/office/drawing/2014/main" id="{01937EB6-3113-EC4E-9DF2-BD87B8A3AE51}"/>
              </a:ext>
            </a:extLst>
          </p:cNvPr>
          <p:cNvSpPr>
            <a:spLocks noGrp="1"/>
          </p:cNvSpPr>
          <p:nvPr>
            <p:ph idx="1"/>
          </p:nvPr>
        </p:nvSpPr>
        <p:spPr>
          <a:xfrm>
            <a:off x="838200" y="2141537"/>
            <a:ext cx="10515600" cy="4351338"/>
          </a:xfrm>
        </p:spPr>
        <p:txBody>
          <a:bodyPr>
            <a:normAutofit/>
          </a:bodyPr>
          <a:lstStyle/>
          <a:p>
            <a:r>
              <a:rPr lang="en-US" sz="5400" dirty="0"/>
              <a:t>N/A – Absent due to partner being in labour</a:t>
            </a:r>
          </a:p>
        </p:txBody>
      </p:sp>
    </p:spTree>
    <p:extLst>
      <p:ext uri="{BB962C8B-B14F-4D97-AF65-F5344CB8AC3E}">
        <p14:creationId xmlns:p14="http://schemas.microsoft.com/office/powerpoint/2010/main" val="33387873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pattFill prst="pct10">
          <a:fgClr>
            <a:srgbClr val="FF0000"/>
          </a:fgClr>
          <a:bgClr>
            <a:schemeClr val="bg1">
              <a:lumMod val="85000"/>
              <a:lumOff val="15000"/>
            </a:schemeClr>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B353E-AFFA-764E-8A8B-A5441B064586}"/>
              </a:ext>
            </a:extLst>
          </p:cNvPr>
          <p:cNvSpPr>
            <a:spLocks noGrp="1"/>
          </p:cNvSpPr>
          <p:nvPr>
            <p:ph type="title"/>
          </p:nvPr>
        </p:nvSpPr>
        <p:spPr/>
        <p:txBody>
          <a:bodyPr>
            <a:noAutofit/>
          </a:bodyPr>
          <a:lstStyle/>
          <a:p>
            <a:r>
              <a:rPr lang="en-GB" sz="2400"/>
              <a:t>Session 7 - Thursday 8th - 10am – 1pm Location: Online Tutor: Brett </a:t>
            </a:r>
            <a:r>
              <a:rPr lang="en-GB" sz="2400" err="1"/>
              <a:t>Aggersberg</a:t>
            </a:r>
            <a:r>
              <a:rPr lang="en-GB" sz="2400"/>
              <a:t> Class Session: Principles of Design in film</a:t>
            </a:r>
            <a:endParaRPr lang="en-US" sz="2400"/>
          </a:p>
        </p:txBody>
      </p:sp>
      <p:sp>
        <p:nvSpPr>
          <p:cNvPr id="3" name="Content Placeholder 2">
            <a:extLst>
              <a:ext uri="{FF2B5EF4-FFF2-40B4-BE49-F238E27FC236}">
                <a16:creationId xmlns:a16="http://schemas.microsoft.com/office/drawing/2014/main" id="{B784C43F-D416-A441-A240-D86186FC0EDE}"/>
              </a:ext>
            </a:extLst>
          </p:cNvPr>
          <p:cNvSpPr>
            <a:spLocks noGrp="1"/>
          </p:cNvSpPr>
          <p:nvPr>
            <p:ph idx="1"/>
          </p:nvPr>
        </p:nvSpPr>
        <p:spPr>
          <a:xfrm>
            <a:off x="838200" y="2141537"/>
            <a:ext cx="10515600" cy="4351338"/>
          </a:xfrm>
        </p:spPr>
        <p:txBody>
          <a:bodyPr>
            <a:normAutofit/>
          </a:bodyPr>
          <a:lstStyle/>
          <a:p>
            <a:r>
              <a:rPr lang="en-US" sz="5400" dirty="0"/>
              <a:t>N/A – Absent due to newborn baby </a:t>
            </a:r>
          </a:p>
        </p:txBody>
      </p:sp>
    </p:spTree>
    <p:extLst>
      <p:ext uri="{BB962C8B-B14F-4D97-AF65-F5344CB8AC3E}">
        <p14:creationId xmlns:p14="http://schemas.microsoft.com/office/powerpoint/2010/main" val="8923419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pattFill prst="pct10">
          <a:fgClr>
            <a:srgbClr val="FF0000"/>
          </a:fgClr>
          <a:bgClr>
            <a:schemeClr val="bg1">
              <a:lumMod val="85000"/>
              <a:lumOff val="15000"/>
            </a:schemeClr>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2F064-16BD-1C40-B9A9-60F450A89491}"/>
              </a:ext>
            </a:extLst>
          </p:cNvPr>
          <p:cNvSpPr>
            <a:spLocks noGrp="1"/>
          </p:cNvSpPr>
          <p:nvPr>
            <p:ph type="title"/>
          </p:nvPr>
        </p:nvSpPr>
        <p:spPr/>
        <p:txBody>
          <a:bodyPr>
            <a:noAutofit/>
          </a:bodyPr>
          <a:lstStyle/>
          <a:p>
            <a:r>
              <a:rPr lang="en-GB" sz="2400"/>
              <a:t>Session 8 - Thursday 8th – 2pm – 5pm Location: Online Tutor: Matt Jones Class Session: Principles of Design in film continued</a:t>
            </a:r>
            <a:endParaRPr lang="en-US" sz="2400"/>
          </a:p>
        </p:txBody>
      </p:sp>
      <p:sp>
        <p:nvSpPr>
          <p:cNvPr id="3" name="Content Placeholder 2">
            <a:extLst>
              <a:ext uri="{FF2B5EF4-FFF2-40B4-BE49-F238E27FC236}">
                <a16:creationId xmlns:a16="http://schemas.microsoft.com/office/drawing/2014/main" id="{E24EDE7C-6D36-2F4A-A772-ABD81B3E2AB2}"/>
              </a:ext>
            </a:extLst>
          </p:cNvPr>
          <p:cNvSpPr>
            <a:spLocks noGrp="1"/>
          </p:cNvSpPr>
          <p:nvPr>
            <p:ph idx="1"/>
          </p:nvPr>
        </p:nvSpPr>
        <p:spPr>
          <a:xfrm>
            <a:off x="838200" y="2506662"/>
            <a:ext cx="10515600" cy="4351338"/>
          </a:xfrm>
          <a:pattFill prst="pct10">
            <a:fgClr>
              <a:srgbClr val="FF0000"/>
            </a:fgClr>
            <a:bgClr>
              <a:schemeClr val="bg1">
                <a:lumMod val="85000"/>
                <a:lumOff val="15000"/>
              </a:schemeClr>
            </a:bgClr>
          </a:pattFill>
        </p:spPr>
        <p:txBody>
          <a:bodyPr>
            <a:normAutofit/>
          </a:bodyPr>
          <a:lstStyle/>
          <a:p>
            <a:r>
              <a:rPr lang="en-US" sz="5400" dirty="0"/>
              <a:t>N/A- Absent due to newborn baby </a:t>
            </a:r>
          </a:p>
        </p:txBody>
      </p:sp>
    </p:spTree>
    <p:extLst>
      <p:ext uri="{BB962C8B-B14F-4D97-AF65-F5344CB8AC3E}">
        <p14:creationId xmlns:p14="http://schemas.microsoft.com/office/powerpoint/2010/main" val="8380689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pattFill prst="pct10">
          <a:fgClr>
            <a:srgbClr val="FF0000"/>
          </a:fgClr>
          <a:bgClr>
            <a:schemeClr val="bg1">
              <a:lumMod val="85000"/>
              <a:lumOff val="15000"/>
            </a:schemeClr>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D6473-D513-944F-A9BE-22BF69C69DD0}"/>
              </a:ext>
            </a:extLst>
          </p:cNvPr>
          <p:cNvSpPr>
            <a:spLocks noGrp="1"/>
          </p:cNvSpPr>
          <p:nvPr>
            <p:ph type="title"/>
          </p:nvPr>
        </p:nvSpPr>
        <p:spPr/>
        <p:txBody>
          <a:bodyPr>
            <a:noAutofit/>
          </a:bodyPr>
          <a:lstStyle/>
          <a:p>
            <a:r>
              <a:rPr lang="en-GB" sz="2400"/>
              <a:t>Session 9 – Friday 9th - 10am – 1pm Location: Online Tutor: Stacey-Jo Atkinson Class Session: Theatre throughout history – where did we come from? Where are we going?</a:t>
            </a:r>
            <a:endParaRPr lang="en-US" sz="2400"/>
          </a:p>
        </p:txBody>
      </p:sp>
      <p:sp>
        <p:nvSpPr>
          <p:cNvPr id="3" name="Content Placeholder 2">
            <a:extLst>
              <a:ext uri="{FF2B5EF4-FFF2-40B4-BE49-F238E27FC236}">
                <a16:creationId xmlns:a16="http://schemas.microsoft.com/office/drawing/2014/main" id="{0C292B17-C001-764D-86DE-BA2724ED6E04}"/>
              </a:ext>
            </a:extLst>
          </p:cNvPr>
          <p:cNvSpPr>
            <a:spLocks noGrp="1"/>
          </p:cNvSpPr>
          <p:nvPr>
            <p:ph idx="1"/>
          </p:nvPr>
        </p:nvSpPr>
        <p:spPr>
          <a:xfrm>
            <a:off x="938213" y="2854325"/>
            <a:ext cx="10515600" cy="4351338"/>
          </a:xfrm>
        </p:spPr>
        <p:txBody>
          <a:bodyPr>
            <a:normAutofit/>
          </a:bodyPr>
          <a:lstStyle/>
          <a:p>
            <a:r>
              <a:rPr lang="en-US" sz="5400" dirty="0"/>
              <a:t>N/A – Absent due to newborn baby </a:t>
            </a:r>
          </a:p>
        </p:txBody>
      </p:sp>
    </p:spTree>
    <p:extLst>
      <p:ext uri="{BB962C8B-B14F-4D97-AF65-F5344CB8AC3E}">
        <p14:creationId xmlns:p14="http://schemas.microsoft.com/office/powerpoint/2010/main" val="92323242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pattFill prst="pct10">
          <a:fgClr>
            <a:srgbClr val="FF0000"/>
          </a:fgClr>
          <a:bgClr>
            <a:schemeClr val="bg1">
              <a:lumMod val="85000"/>
              <a:lumOff val="15000"/>
            </a:schemeClr>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6E6818-2826-A349-82A2-C9C27F197539}"/>
              </a:ext>
            </a:extLst>
          </p:cNvPr>
          <p:cNvSpPr>
            <a:spLocks noGrp="1"/>
          </p:cNvSpPr>
          <p:nvPr>
            <p:ph type="title"/>
          </p:nvPr>
        </p:nvSpPr>
        <p:spPr/>
        <p:txBody>
          <a:bodyPr>
            <a:noAutofit/>
          </a:bodyPr>
          <a:lstStyle/>
          <a:p>
            <a:r>
              <a:rPr lang="en-GB" sz="2400"/>
              <a:t>Session 10 - Friday 9th – 2pm – 2pm Location: Online Tutor: Stacey-Jo Atkinson Class Session: History continued</a:t>
            </a:r>
            <a:endParaRPr lang="en-US" sz="2400"/>
          </a:p>
        </p:txBody>
      </p:sp>
      <p:sp>
        <p:nvSpPr>
          <p:cNvPr id="3" name="Content Placeholder 2">
            <a:extLst>
              <a:ext uri="{FF2B5EF4-FFF2-40B4-BE49-F238E27FC236}">
                <a16:creationId xmlns:a16="http://schemas.microsoft.com/office/drawing/2014/main" id="{B675F39D-C737-DB44-BE8D-0908A7CD02C3}"/>
              </a:ext>
            </a:extLst>
          </p:cNvPr>
          <p:cNvSpPr>
            <a:spLocks noGrp="1"/>
          </p:cNvSpPr>
          <p:nvPr>
            <p:ph idx="1"/>
          </p:nvPr>
        </p:nvSpPr>
        <p:spPr>
          <a:xfrm>
            <a:off x="1081088" y="2697163"/>
            <a:ext cx="10515600" cy="4351338"/>
          </a:xfrm>
        </p:spPr>
        <p:txBody>
          <a:bodyPr>
            <a:normAutofit/>
          </a:bodyPr>
          <a:lstStyle/>
          <a:p>
            <a:r>
              <a:rPr lang="en-US" sz="5400" dirty="0"/>
              <a:t>N/A – Absent due to newborn baby</a:t>
            </a:r>
          </a:p>
        </p:txBody>
      </p:sp>
    </p:spTree>
    <p:extLst>
      <p:ext uri="{BB962C8B-B14F-4D97-AF65-F5344CB8AC3E}">
        <p14:creationId xmlns:p14="http://schemas.microsoft.com/office/powerpoint/2010/main" val="125223945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picture containing object, monitor, clock, sitting&#10;&#10;Description automatically generated">
            <a:extLst>
              <a:ext uri="{FF2B5EF4-FFF2-40B4-BE49-F238E27FC236}">
                <a16:creationId xmlns:a16="http://schemas.microsoft.com/office/drawing/2014/main" id="{95991916-0653-CF42-81E2-D8EE3E0DD915}"/>
              </a:ext>
            </a:extLst>
          </p:cNvPr>
          <p:cNvPicPr>
            <a:picLocks noChangeAspect="1"/>
          </p:cNvPicPr>
          <p:nvPr/>
        </p:nvPicPr>
        <p:blipFill rotWithShape="1">
          <a:blip r:embed="rId3"/>
          <a:srcRect l="2243" t="3436" r="27354" b="4517"/>
          <a:stretch/>
        </p:blipFill>
        <p:spPr>
          <a:xfrm rot="10800000" flipH="1" flipV="1">
            <a:off x="9494520" y="2356475"/>
            <a:ext cx="2697480" cy="4501525"/>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4" name="Content Placeholder 4" descr="A picture containing object, clock&#10;&#10;Description automatically generated">
            <a:extLst>
              <a:ext uri="{FF2B5EF4-FFF2-40B4-BE49-F238E27FC236}">
                <a16:creationId xmlns:a16="http://schemas.microsoft.com/office/drawing/2014/main" id="{315C9915-BF24-4A4F-B8DE-F7FA2BB1C9AA}"/>
              </a:ext>
            </a:extLst>
          </p:cNvPr>
          <p:cNvPicPr>
            <a:picLocks noChangeAspect="1"/>
          </p:cNvPicPr>
          <p:nvPr/>
        </p:nvPicPr>
        <p:blipFill rotWithShape="1">
          <a:blip r:embed="rId4"/>
          <a:srcRect l="3017" t="3017" r="28879" b="4742"/>
          <a:stretch/>
        </p:blipFill>
        <p:spPr>
          <a:xfrm>
            <a:off x="-5389" y="3429001"/>
            <a:ext cx="2697480" cy="3429000"/>
          </a:xfrm>
          <a:prstGeom prst="ellipse">
            <a:avLst/>
          </a:prstGeom>
          <a:ln>
            <a:noFill/>
          </a:ln>
          <a:effectLst>
            <a:softEdge rad="112500"/>
          </a:effectLst>
        </p:spPr>
      </p:pic>
      <p:sp>
        <p:nvSpPr>
          <p:cNvPr id="2" name="Title 1">
            <a:extLst>
              <a:ext uri="{FF2B5EF4-FFF2-40B4-BE49-F238E27FC236}">
                <a16:creationId xmlns:a16="http://schemas.microsoft.com/office/drawing/2014/main" id="{54760214-AADD-8947-BA75-8B20B9B146F1}"/>
              </a:ext>
            </a:extLst>
          </p:cNvPr>
          <p:cNvSpPr>
            <a:spLocks noGrp="1"/>
          </p:cNvSpPr>
          <p:nvPr>
            <p:ph type="title"/>
          </p:nvPr>
        </p:nvSpPr>
        <p:spPr>
          <a:xfrm>
            <a:off x="5389" y="18255"/>
            <a:ext cx="10515600" cy="1325563"/>
          </a:xfrm>
        </p:spPr>
        <p:txBody>
          <a:bodyPr>
            <a:normAutofit/>
          </a:bodyPr>
          <a:lstStyle/>
          <a:p>
            <a:r>
              <a:rPr lang="en-GB" sz="3200" dirty="0"/>
              <a:t>Session 11 – Wednesday 14th – Friday 16th Model Making </a:t>
            </a:r>
            <a:endParaRPr lang="en-US" sz="3200" dirty="0"/>
          </a:p>
        </p:txBody>
      </p:sp>
      <p:pic>
        <p:nvPicPr>
          <p:cNvPr id="8" name="Picture 7" descr="A picture containing object, monitor, clock, sitting&#10;&#10;Description automatically generated">
            <a:extLst>
              <a:ext uri="{FF2B5EF4-FFF2-40B4-BE49-F238E27FC236}">
                <a16:creationId xmlns:a16="http://schemas.microsoft.com/office/drawing/2014/main" id="{7A95AFC9-0C88-4C40-8B7F-56F2748D39FE}"/>
              </a:ext>
            </a:extLst>
          </p:cNvPr>
          <p:cNvPicPr>
            <a:picLocks noChangeAspect="1"/>
          </p:cNvPicPr>
          <p:nvPr/>
        </p:nvPicPr>
        <p:blipFill rotWithShape="1">
          <a:blip r:embed="rId3"/>
          <a:srcRect l="2243" t="3436" r="27354" b="4517"/>
          <a:stretch/>
        </p:blipFill>
        <p:spPr>
          <a:xfrm rot="10800000" flipH="1" flipV="1">
            <a:off x="9494521" y="2336035"/>
            <a:ext cx="2697480" cy="4501525"/>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3" name="Content Placeholder 2">
            <a:extLst>
              <a:ext uri="{FF2B5EF4-FFF2-40B4-BE49-F238E27FC236}">
                <a16:creationId xmlns:a16="http://schemas.microsoft.com/office/drawing/2014/main" id="{01BADB91-5F17-DD4A-9B71-321F3D7BA5E3}"/>
              </a:ext>
            </a:extLst>
          </p:cNvPr>
          <p:cNvSpPr>
            <a:spLocks noGrp="1"/>
          </p:cNvSpPr>
          <p:nvPr>
            <p:ph idx="1"/>
          </p:nvPr>
        </p:nvSpPr>
        <p:spPr>
          <a:xfrm>
            <a:off x="0" y="1253331"/>
            <a:ext cx="10515600" cy="4351338"/>
          </a:xfrm>
        </p:spPr>
        <p:txBody>
          <a:bodyPr/>
          <a:lstStyle/>
          <a:p>
            <a:pPr marL="0" indent="0">
              <a:buNone/>
            </a:pPr>
            <a:r>
              <a:rPr lang="en-US" dirty="0"/>
              <a:t>In these sessions we worked on our scale drawing and model making skills which is something I am familiar with from my last couple of years in education and from work in the industry. I missed the first session due to reasons out of my control. When I returned to the sessions, we were working on using a scale ruler in 1:25 scale to measure out and cut out the model of a shed using a scalpel.  Usually I am quite conf</a:t>
            </a:r>
            <a:r>
              <a:rPr lang="en-US" dirty="0">
                <a:solidFill>
                  <a:schemeClr val="bg1"/>
                </a:solidFill>
              </a:rPr>
              <a:t>ident</a:t>
            </a:r>
            <a:r>
              <a:rPr lang="en-US" dirty="0"/>
              <a:t> </a:t>
            </a:r>
            <a:r>
              <a:rPr lang="en-US" dirty="0">
                <a:solidFill>
                  <a:schemeClr val="bg1"/>
                </a:solidFill>
              </a:rPr>
              <a:t>wi</a:t>
            </a:r>
            <a:r>
              <a:rPr lang="en-US" dirty="0"/>
              <a:t>th working in scale but after a few months out of prac</a:t>
            </a:r>
            <a:r>
              <a:rPr lang="en-US" dirty="0">
                <a:solidFill>
                  <a:schemeClr val="bg1"/>
                </a:solidFill>
              </a:rPr>
              <a:t>tice I </a:t>
            </a:r>
            <a:r>
              <a:rPr lang="en-US" dirty="0"/>
              <a:t>fel</a:t>
            </a:r>
            <a:r>
              <a:rPr lang="en-US" dirty="0">
                <a:solidFill>
                  <a:schemeClr val="bg1"/>
                </a:solidFill>
              </a:rPr>
              <a:t>t like this refr</a:t>
            </a:r>
            <a:r>
              <a:rPr lang="en-US" dirty="0"/>
              <a:t>esher really helped me in my abilities and in my </a:t>
            </a:r>
          </a:p>
          <a:p>
            <a:pPr marL="0" indent="0">
              <a:buNone/>
            </a:pPr>
            <a:r>
              <a:rPr lang="en-US" dirty="0"/>
              <a:t>                               confidence.</a:t>
            </a:r>
          </a:p>
        </p:txBody>
      </p:sp>
    </p:spTree>
    <p:extLst>
      <p:ext uri="{BB962C8B-B14F-4D97-AF65-F5344CB8AC3E}">
        <p14:creationId xmlns:p14="http://schemas.microsoft.com/office/powerpoint/2010/main" val="406018560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D1651-8339-DF4C-AB74-789ADAFAC3EA}"/>
              </a:ext>
            </a:extLst>
          </p:cNvPr>
          <p:cNvSpPr>
            <a:spLocks noGrp="1"/>
          </p:cNvSpPr>
          <p:nvPr>
            <p:ph type="title"/>
          </p:nvPr>
        </p:nvSpPr>
        <p:spPr>
          <a:xfrm>
            <a:off x="0" y="0"/>
            <a:ext cx="10515600" cy="1325563"/>
          </a:xfrm>
        </p:spPr>
        <p:txBody>
          <a:bodyPr/>
          <a:lstStyle/>
          <a:p>
            <a:r>
              <a:rPr lang="en-US" dirty="0"/>
              <a:t>Modelmaking (</a:t>
            </a:r>
            <a:r>
              <a:rPr lang="en-US" dirty="0" err="1"/>
              <a:t>Cont</a:t>
            </a:r>
            <a:r>
              <a:rPr lang="en-US" dirty="0"/>
              <a:t>)</a:t>
            </a:r>
          </a:p>
        </p:txBody>
      </p:sp>
      <p:pic>
        <p:nvPicPr>
          <p:cNvPr id="4" name="Picture 3" descr="Graphical user interface&#10;&#10;Description automatically generated">
            <a:extLst>
              <a:ext uri="{FF2B5EF4-FFF2-40B4-BE49-F238E27FC236}">
                <a16:creationId xmlns:a16="http://schemas.microsoft.com/office/drawing/2014/main" id="{8AB41480-3CE2-6A44-951F-1C2D88B4723C}"/>
              </a:ext>
            </a:extLst>
          </p:cNvPr>
          <p:cNvPicPr>
            <a:picLocks noChangeAspect="1"/>
          </p:cNvPicPr>
          <p:nvPr/>
        </p:nvPicPr>
        <p:blipFill rotWithShape="1">
          <a:blip r:embed="rId2"/>
          <a:srcRect l="4228" t="3999" r="26447" b="4899"/>
          <a:stretch/>
        </p:blipFill>
        <p:spPr>
          <a:xfrm>
            <a:off x="6918960" y="393347"/>
            <a:ext cx="4572000" cy="6008076"/>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5" name="TextBox 4">
            <a:extLst>
              <a:ext uri="{FF2B5EF4-FFF2-40B4-BE49-F238E27FC236}">
                <a16:creationId xmlns:a16="http://schemas.microsoft.com/office/drawing/2014/main" id="{C421237E-02FC-3F4D-B14B-45187271693D}"/>
              </a:ext>
            </a:extLst>
          </p:cNvPr>
          <p:cNvSpPr txBox="1"/>
          <p:nvPr/>
        </p:nvSpPr>
        <p:spPr>
          <a:xfrm>
            <a:off x="0" y="1325564"/>
            <a:ext cx="6096000" cy="3785652"/>
          </a:xfrm>
          <a:prstGeom prst="rect">
            <a:avLst/>
          </a:prstGeom>
          <a:noFill/>
        </p:spPr>
        <p:txBody>
          <a:bodyPr wrap="square" rtlCol="0">
            <a:spAutoFit/>
          </a:bodyPr>
          <a:lstStyle/>
          <a:p>
            <a:r>
              <a:rPr lang="en-US" sz="2400" dirty="0"/>
              <a:t>In another part of the session we were tasked with making a tree, we had to trace, then draw and then finally cut  out the card with a scalpel. I found this much harder than anticipated due to my  limited drawing capabilities but I always enjoy challenging myself to be better. On the right is my tree after being cut out, we also cut out base for it to stand on, then we used modeling clay to reenforce it so it wasn’t just made of only card.  </a:t>
            </a:r>
          </a:p>
        </p:txBody>
      </p:sp>
      <p:sp>
        <p:nvSpPr>
          <p:cNvPr id="9" name="Striped Right Arrow 8">
            <a:extLst>
              <a:ext uri="{FF2B5EF4-FFF2-40B4-BE49-F238E27FC236}">
                <a16:creationId xmlns:a16="http://schemas.microsoft.com/office/drawing/2014/main" id="{3520DC47-80E4-7D46-BB0E-53671F3F11A8}"/>
              </a:ext>
            </a:extLst>
          </p:cNvPr>
          <p:cNvSpPr/>
          <p:nvPr/>
        </p:nvSpPr>
        <p:spPr>
          <a:xfrm>
            <a:off x="2514600" y="4931244"/>
            <a:ext cx="3992880" cy="908584"/>
          </a:xfrm>
          <a:prstGeom prst="striped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981223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3E821-2D35-8C49-B988-BBCEF91CC697}"/>
              </a:ext>
            </a:extLst>
          </p:cNvPr>
          <p:cNvSpPr>
            <a:spLocks noGrp="1"/>
          </p:cNvSpPr>
          <p:nvPr>
            <p:ph type="title"/>
          </p:nvPr>
        </p:nvSpPr>
        <p:spPr>
          <a:xfrm>
            <a:off x="0" y="0"/>
            <a:ext cx="5623560" cy="1325563"/>
          </a:xfrm>
        </p:spPr>
        <p:txBody>
          <a:bodyPr/>
          <a:lstStyle/>
          <a:p>
            <a:r>
              <a:rPr lang="en-US" dirty="0"/>
              <a:t>Modelmaking- Finished product</a:t>
            </a:r>
          </a:p>
        </p:txBody>
      </p:sp>
      <p:pic>
        <p:nvPicPr>
          <p:cNvPr id="4" name="Picture 3" descr="A picture containing sitting, monitor, sign, water&#10;&#10;Description automatically generated">
            <a:extLst>
              <a:ext uri="{FF2B5EF4-FFF2-40B4-BE49-F238E27FC236}">
                <a16:creationId xmlns:a16="http://schemas.microsoft.com/office/drawing/2014/main" id="{A7A1AAE1-05ED-564B-8E81-A6597F28C2C4}"/>
              </a:ext>
            </a:extLst>
          </p:cNvPr>
          <p:cNvPicPr>
            <a:picLocks noChangeAspect="1"/>
          </p:cNvPicPr>
          <p:nvPr/>
        </p:nvPicPr>
        <p:blipFill rotWithShape="1">
          <a:blip r:embed="rId2"/>
          <a:srcRect l="6035" t="3580" r="26724" b="4174"/>
          <a:stretch/>
        </p:blipFill>
        <p:spPr>
          <a:xfrm>
            <a:off x="304800" y="3185795"/>
            <a:ext cx="2377440" cy="330708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5" name="Picture 4" descr="A picture containing sitting, water, monitor, holding&#10;&#10;Description automatically generated">
            <a:extLst>
              <a:ext uri="{FF2B5EF4-FFF2-40B4-BE49-F238E27FC236}">
                <a16:creationId xmlns:a16="http://schemas.microsoft.com/office/drawing/2014/main" id="{3A4E635E-6DBA-4D4A-BFDF-03B86F84E1E0}"/>
              </a:ext>
            </a:extLst>
          </p:cNvPr>
          <p:cNvPicPr>
            <a:picLocks noChangeAspect="1"/>
          </p:cNvPicPr>
          <p:nvPr/>
        </p:nvPicPr>
        <p:blipFill rotWithShape="1">
          <a:blip r:embed="rId3"/>
          <a:srcRect l="4223" t="4356" r="26444" b="4978"/>
          <a:stretch/>
        </p:blipFill>
        <p:spPr>
          <a:xfrm>
            <a:off x="9692640" y="2072640"/>
            <a:ext cx="2377440" cy="3108960"/>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6" name="TextBox 5">
            <a:extLst>
              <a:ext uri="{FF2B5EF4-FFF2-40B4-BE49-F238E27FC236}">
                <a16:creationId xmlns:a16="http://schemas.microsoft.com/office/drawing/2014/main" id="{160D4130-D014-094F-9EE6-353CEFCEC3B1}"/>
              </a:ext>
            </a:extLst>
          </p:cNvPr>
          <p:cNvSpPr txBox="1"/>
          <p:nvPr/>
        </p:nvSpPr>
        <p:spPr>
          <a:xfrm>
            <a:off x="5623560" y="1889760"/>
            <a:ext cx="3977640" cy="4154984"/>
          </a:xfrm>
          <a:prstGeom prst="rect">
            <a:avLst/>
          </a:prstGeom>
          <a:noFill/>
        </p:spPr>
        <p:txBody>
          <a:bodyPr wrap="square" rtlCol="0">
            <a:spAutoFit/>
          </a:bodyPr>
          <a:lstStyle/>
          <a:p>
            <a:r>
              <a:rPr lang="en-US" sz="2400" dirty="0"/>
              <a:t>Here is my finished tree, using modeling clay I reenforced the trunk and branches, adding a more solid structure, as well as adding more structure and character to it, overall I am pleased with  how it went, although I wish I could have improved the initial design which would have lead to an all around better result.</a:t>
            </a:r>
          </a:p>
        </p:txBody>
      </p:sp>
      <p:sp>
        <p:nvSpPr>
          <p:cNvPr id="7" name="Up Arrow 6">
            <a:extLst>
              <a:ext uri="{FF2B5EF4-FFF2-40B4-BE49-F238E27FC236}">
                <a16:creationId xmlns:a16="http://schemas.microsoft.com/office/drawing/2014/main" id="{01433156-08E4-D845-9980-6FD0ABF4FD76}"/>
              </a:ext>
            </a:extLst>
          </p:cNvPr>
          <p:cNvSpPr/>
          <p:nvPr/>
        </p:nvSpPr>
        <p:spPr>
          <a:xfrm>
            <a:off x="10515600" y="1325563"/>
            <a:ext cx="518160" cy="564197"/>
          </a:xfrm>
          <a:prstGeom prst="upArrow">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8" name="Rectangle 7">
            <a:extLst>
              <a:ext uri="{FF2B5EF4-FFF2-40B4-BE49-F238E27FC236}">
                <a16:creationId xmlns:a16="http://schemas.microsoft.com/office/drawing/2014/main" id="{8D85BFF1-A35D-6A44-90BF-256695D5D361}"/>
              </a:ext>
            </a:extLst>
          </p:cNvPr>
          <p:cNvSpPr/>
          <p:nvPr/>
        </p:nvSpPr>
        <p:spPr>
          <a:xfrm>
            <a:off x="7200376" y="402233"/>
            <a:ext cx="4991624" cy="923330"/>
          </a:xfrm>
          <a:prstGeom prst="rect">
            <a:avLst/>
          </a:prstGeom>
          <a:noFill/>
        </p:spPr>
        <p:txBody>
          <a:bodyPr wrap="none" lIns="91440" tIns="45720" rIns="91440" bIns="45720">
            <a:spAutoFit/>
          </a:bodyPr>
          <a:lstStyle/>
          <a:p>
            <a:pPr algn="ctr"/>
            <a:r>
              <a:rPr lang="en-GB"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Finished Product</a:t>
            </a:r>
          </a:p>
        </p:txBody>
      </p:sp>
      <p:sp>
        <p:nvSpPr>
          <p:cNvPr id="10" name="Bent Up Arrow 9">
            <a:extLst>
              <a:ext uri="{FF2B5EF4-FFF2-40B4-BE49-F238E27FC236}">
                <a16:creationId xmlns:a16="http://schemas.microsoft.com/office/drawing/2014/main" id="{FEA8047C-9FA5-D243-B9F5-D0ED677751D6}"/>
              </a:ext>
            </a:extLst>
          </p:cNvPr>
          <p:cNvSpPr/>
          <p:nvPr/>
        </p:nvSpPr>
        <p:spPr>
          <a:xfrm>
            <a:off x="2971800" y="4556760"/>
            <a:ext cx="1752600" cy="944880"/>
          </a:xfrm>
          <a:prstGeom prst="bentUpArrow">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US">
              <a:ln w="0"/>
              <a:solidFill>
                <a:schemeClr val="tx1"/>
              </a:solidFill>
              <a:effectLst>
                <a:outerShdw blurRad="38100" dist="19050" dir="2700000" algn="tl" rotWithShape="0">
                  <a:schemeClr val="dk1">
                    <a:alpha val="40000"/>
                  </a:schemeClr>
                </a:outerShdw>
              </a:effectLst>
            </a:endParaRPr>
          </a:p>
        </p:txBody>
      </p:sp>
      <p:sp>
        <p:nvSpPr>
          <p:cNvPr id="11" name="Rectangle 10">
            <a:extLst>
              <a:ext uri="{FF2B5EF4-FFF2-40B4-BE49-F238E27FC236}">
                <a16:creationId xmlns:a16="http://schemas.microsoft.com/office/drawing/2014/main" id="{FA8969F1-C379-2848-883A-83079CA9086C}"/>
              </a:ext>
            </a:extLst>
          </p:cNvPr>
          <p:cNvSpPr/>
          <p:nvPr/>
        </p:nvSpPr>
        <p:spPr>
          <a:xfrm>
            <a:off x="2842260" y="2802434"/>
            <a:ext cx="2353081" cy="1754326"/>
          </a:xfrm>
          <a:prstGeom prst="rect">
            <a:avLst/>
          </a:prstGeom>
          <a:noFill/>
        </p:spPr>
        <p:txBody>
          <a:bodyPr wrap="none" lIns="91440" tIns="45720" rIns="91440" bIns="45720">
            <a:spAutoFit/>
          </a:bodyPr>
          <a:lstStyle/>
          <a:p>
            <a:pPr algn="ctr"/>
            <a:r>
              <a:rPr lang="en-GB"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Start of</a:t>
            </a:r>
          </a:p>
          <a:p>
            <a:pPr algn="ctr"/>
            <a:r>
              <a:rPr lang="en-GB" sz="5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Process</a:t>
            </a:r>
            <a:endParaRPr lang="en-GB"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Tree>
    <p:extLst>
      <p:ext uri="{BB962C8B-B14F-4D97-AF65-F5344CB8AC3E}">
        <p14:creationId xmlns:p14="http://schemas.microsoft.com/office/powerpoint/2010/main" val="27669984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47E39-7D23-7341-8296-4F6CF3AA4A52}"/>
              </a:ext>
            </a:extLst>
          </p:cNvPr>
          <p:cNvSpPr>
            <a:spLocks noGrp="1"/>
          </p:cNvSpPr>
          <p:nvPr>
            <p:ph type="title"/>
          </p:nvPr>
        </p:nvSpPr>
        <p:spPr/>
        <p:txBody>
          <a:bodyPr>
            <a:noAutofit/>
          </a:bodyPr>
          <a:lstStyle/>
          <a:p>
            <a:r>
              <a:rPr lang="en-GB" sz="2400" dirty="0"/>
              <a:t>Session 17 - Location: Online Tutor: Stacey-Jo Atkinson &amp; John Hill Class Session: Table read theatre script with Analysis &amp; breakdowns - What does a designer look for?</a:t>
            </a:r>
            <a:endParaRPr lang="en-US" sz="2400" dirty="0"/>
          </a:p>
        </p:txBody>
      </p:sp>
      <p:sp>
        <p:nvSpPr>
          <p:cNvPr id="3" name="Content Placeholder 2">
            <a:extLst>
              <a:ext uri="{FF2B5EF4-FFF2-40B4-BE49-F238E27FC236}">
                <a16:creationId xmlns:a16="http://schemas.microsoft.com/office/drawing/2014/main" id="{2B717FA2-4525-534E-9D28-04924091D71C}"/>
              </a:ext>
            </a:extLst>
          </p:cNvPr>
          <p:cNvSpPr>
            <a:spLocks noGrp="1"/>
          </p:cNvSpPr>
          <p:nvPr>
            <p:ph idx="1"/>
          </p:nvPr>
        </p:nvSpPr>
        <p:spPr/>
        <p:txBody>
          <a:bodyPr/>
          <a:lstStyle/>
          <a:p>
            <a:r>
              <a:rPr lang="en-US" dirty="0"/>
              <a:t>Table read, what does a designer need to do?</a:t>
            </a:r>
          </a:p>
          <a:p>
            <a:pPr marL="0" indent="0">
              <a:buNone/>
            </a:pPr>
            <a:r>
              <a:rPr lang="en-US" dirty="0"/>
              <a:t>All Theatre practitioners need to know the script, so therefore need to read the script over and over again, this helps get a much better understanding of the narrative before beginning your work.</a:t>
            </a:r>
          </a:p>
          <a:p>
            <a:pPr marL="0" indent="0">
              <a:buNone/>
            </a:pPr>
            <a:r>
              <a:rPr lang="en-US" u="sng" dirty="0"/>
              <a:t>3 Steps </a:t>
            </a:r>
          </a:p>
          <a:p>
            <a:pPr marL="514350" indent="-514350">
              <a:buFont typeface="+mj-lt"/>
              <a:buAutoNum type="arabicPeriod"/>
            </a:pPr>
            <a:endParaRPr lang="en-US" u="sng" dirty="0"/>
          </a:p>
          <a:p>
            <a:pPr marL="0" indent="0">
              <a:buNone/>
            </a:pPr>
            <a:r>
              <a:rPr lang="en-GB" dirty="0"/>
              <a:t>First read – just read</a:t>
            </a:r>
          </a:p>
          <a:p>
            <a:pPr marL="0" indent="0">
              <a:buNone/>
            </a:pPr>
            <a:r>
              <a:rPr lang="en-GB" dirty="0"/>
              <a:t>Second read – read, and make notes of your initial thoughts</a:t>
            </a:r>
          </a:p>
          <a:p>
            <a:pPr marL="0" indent="0">
              <a:buNone/>
            </a:pPr>
            <a:r>
              <a:rPr lang="en-GB" dirty="0"/>
              <a:t>Third read – more questions &amp; understanding/ideas</a:t>
            </a:r>
            <a:endParaRPr lang="en-US" dirty="0"/>
          </a:p>
        </p:txBody>
      </p:sp>
    </p:spTree>
    <p:extLst>
      <p:ext uri="{BB962C8B-B14F-4D97-AF65-F5344CB8AC3E}">
        <p14:creationId xmlns:p14="http://schemas.microsoft.com/office/powerpoint/2010/main" val="14432040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1F0A8-6169-6043-B537-C2C0F1DD13D5}"/>
              </a:ext>
            </a:extLst>
          </p:cNvPr>
          <p:cNvSpPr>
            <a:spLocks noGrp="1"/>
          </p:cNvSpPr>
          <p:nvPr>
            <p:ph type="title"/>
          </p:nvPr>
        </p:nvSpPr>
        <p:spPr>
          <a:xfrm>
            <a:off x="0" y="0"/>
            <a:ext cx="10515600" cy="1325563"/>
          </a:xfrm>
        </p:spPr>
        <p:txBody>
          <a:bodyPr>
            <a:noAutofit/>
          </a:bodyPr>
          <a:lstStyle/>
          <a:p>
            <a:r>
              <a:rPr lang="en-GB" sz="2400" dirty="0"/>
              <a:t>Session 18 - Location: Online Tutor: Stacey-Jo Atkinson &amp; John Hill Class Session: Table read film script with Analysis &amp; breakdowns - What does a designer look for?</a:t>
            </a:r>
            <a:endParaRPr lang="en-US" sz="2400" dirty="0"/>
          </a:p>
        </p:txBody>
      </p:sp>
      <p:sp>
        <p:nvSpPr>
          <p:cNvPr id="3" name="Content Placeholder 2">
            <a:extLst>
              <a:ext uri="{FF2B5EF4-FFF2-40B4-BE49-F238E27FC236}">
                <a16:creationId xmlns:a16="http://schemas.microsoft.com/office/drawing/2014/main" id="{747025CC-6DB6-EF4C-A73C-CAB6403871E0}"/>
              </a:ext>
            </a:extLst>
          </p:cNvPr>
          <p:cNvSpPr>
            <a:spLocks noGrp="1"/>
          </p:cNvSpPr>
          <p:nvPr>
            <p:ph idx="1"/>
          </p:nvPr>
        </p:nvSpPr>
        <p:spPr>
          <a:xfrm>
            <a:off x="0" y="1482724"/>
            <a:ext cx="10515600" cy="5375275"/>
          </a:xfrm>
        </p:spPr>
        <p:txBody>
          <a:bodyPr>
            <a:normAutofit fontScale="85000" lnSpcReduction="20000"/>
          </a:bodyPr>
          <a:lstStyle/>
          <a:p>
            <a:pPr marL="0" indent="0">
              <a:buNone/>
            </a:pPr>
            <a:r>
              <a:rPr lang="en-GB" u="sng" dirty="0"/>
              <a:t>Analysis Questions</a:t>
            </a:r>
          </a:p>
          <a:p>
            <a:pPr marL="0" indent="0">
              <a:buNone/>
            </a:pPr>
            <a:r>
              <a:rPr lang="en-GB" sz="2200" dirty="0"/>
              <a:t>1) what is the PLOT?</a:t>
            </a:r>
          </a:p>
          <a:p>
            <a:pPr marL="0" indent="0">
              <a:buNone/>
            </a:pPr>
            <a:r>
              <a:rPr lang="en-GB" sz="2200" dirty="0"/>
              <a:t> 2) what is the THEME?</a:t>
            </a:r>
          </a:p>
          <a:p>
            <a:pPr marL="0" indent="0">
              <a:buNone/>
            </a:pPr>
            <a:r>
              <a:rPr lang="en-GB" sz="2200" dirty="0"/>
              <a:t>3) what is the LOGIC?</a:t>
            </a:r>
          </a:p>
          <a:p>
            <a:pPr marL="0" indent="0">
              <a:buNone/>
            </a:pPr>
            <a:r>
              <a:rPr lang="en-GB" sz="2200" dirty="0"/>
              <a:t>4) what is the EXPOSITION?</a:t>
            </a:r>
          </a:p>
          <a:p>
            <a:pPr marL="0" indent="0">
              <a:buNone/>
            </a:pPr>
            <a:r>
              <a:rPr lang="en-GB" sz="2200" dirty="0"/>
              <a:t>5) what is the COMPLICATION?</a:t>
            </a:r>
          </a:p>
          <a:p>
            <a:pPr marL="0" indent="0">
              <a:buNone/>
            </a:pPr>
            <a:r>
              <a:rPr lang="en-GB" sz="2200" dirty="0"/>
              <a:t>6) what creates the TENSION?</a:t>
            </a:r>
          </a:p>
          <a:p>
            <a:pPr marL="0" indent="0">
              <a:buNone/>
            </a:pPr>
            <a:r>
              <a:rPr lang="en-GB" sz="2200" dirty="0"/>
              <a:t>7) what is the MAIN QUESTION? </a:t>
            </a:r>
          </a:p>
          <a:p>
            <a:pPr marL="0" indent="0">
              <a:buNone/>
            </a:pPr>
            <a:r>
              <a:rPr lang="en-GB" sz="2200" dirty="0"/>
              <a:t>8) what is the MAIN ACTION?</a:t>
            </a:r>
          </a:p>
          <a:p>
            <a:pPr marL="0" indent="0">
              <a:buNone/>
            </a:pPr>
            <a:r>
              <a:rPr lang="en-GB" sz="2200" dirty="0"/>
              <a:t>9) what is the CAUSE OF THE ACTION?</a:t>
            </a:r>
          </a:p>
          <a:p>
            <a:pPr marL="0" indent="0">
              <a:buNone/>
            </a:pPr>
            <a:r>
              <a:rPr lang="en-GB" sz="2200" dirty="0"/>
              <a:t>10) what is the RESULTING ACTION? </a:t>
            </a:r>
          </a:p>
          <a:p>
            <a:pPr marL="0" indent="0">
              <a:buNone/>
            </a:pPr>
            <a:r>
              <a:rPr lang="en-GB" sz="2200" dirty="0"/>
              <a:t>11) what is the CONCLUSION? </a:t>
            </a:r>
          </a:p>
          <a:p>
            <a:pPr marL="0" indent="0">
              <a:buNone/>
            </a:pPr>
            <a:r>
              <a:rPr lang="en-GB" sz="2200" dirty="0"/>
              <a:t>12) who is the PROTAGONIST? </a:t>
            </a:r>
          </a:p>
          <a:p>
            <a:pPr marL="0" indent="0">
              <a:buNone/>
            </a:pPr>
            <a:r>
              <a:rPr lang="en-GB" sz="2200" dirty="0"/>
              <a:t>13) who is the ANTAGONIST?) </a:t>
            </a:r>
          </a:p>
          <a:p>
            <a:pPr marL="0" indent="0">
              <a:buNone/>
            </a:pPr>
            <a:r>
              <a:rPr lang="en-GB" sz="2200" dirty="0"/>
              <a:t>14) who is the MOST INTERESTING CHARACTER?</a:t>
            </a:r>
          </a:p>
          <a:p>
            <a:pPr marL="0" indent="0">
              <a:buNone/>
            </a:pPr>
            <a:r>
              <a:rPr lang="en-GB" sz="2400" dirty="0"/>
              <a:t>15) where does the story TAKE PLACE?</a:t>
            </a:r>
            <a:endParaRPr lang="en-GB" sz="2200" dirty="0"/>
          </a:p>
        </p:txBody>
      </p:sp>
      <p:sp>
        <p:nvSpPr>
          <p:cNvPr id="4" name="TextBox 3">
            <a:extLst>
              <a:ext uri="{FF2B5EF4-FFF2-40B4-BE49-F238E27FC236}">
                <a16:creationId xmlns:a16="http://schemas.microsoft.com/office/drawing/2014/main" id="{76651A17-E506-1A4C-98C6-24B44335CC5A}"/>
              </a:ext>
            </a:extLst>
          </p:cNvPr>
          <p:cNvSpPr txBox="1"/>
          <p:nvPr/>
        </p:nvSpPr>
        <p:spPr>
          <a:xfrm>
            <a:off x="5257800" y="2324314"/>
            <a:ext cx="2624137" cy="1938992"/>
          </a:xfrm>
          <a:prstGeom prst="rect">
            <a:avLst/>
          </a:prstGeom>
          <a:noFill/>
        </p:spPr>
        <p:txBody>
          <a:bodyPr wrap="square" rtlCol="0">
            <a:spAutoFit/>
          </a:bodyPr>
          <a:lstStyle/>
          <a:p>
            <a:r>
              <a:rPr lang="en-GB" sz="2400" dirty="0"/>
              <a:t>• Venue </a:t>
            </a:r>
          </a:p>
          <a:p>
            <a:r>
              <a:rPr lang="en-GB" sz="2400" dirty="0"/>
              <a:t>• Set up </a:t>
            </a:r>
          </a:p>
          <a:p>
            <a:r>
              <a:rPr lang="en-GB" sz="2400" dirty="0"/>
              <a:t>• Schedule </a:t>
            </a:r>
          </a:p>
          <a:p>
            <a:r>
              <a:rPr lang="en-GB" sz="2400" dirty="0"/>
              <a:t>• Budget</a:t>
            </a:r>
          </a:p>
          <a:p>
            <a:r>
              <a:rPr lang="en-GB" sz="2400" dirty="0"/>
              <a:t>• Crew</a:t>
            </a:r>
            <a:endParaRPr lang="en-US" sz="2400" dirty="0"/>
          </a:p>
        </p:txBody>
      </p:sp>
      <p:sp>
        <p:nvSpPr>
          <p:cNvPr id="5" name="TextBox 4">
            <a:extLst>
              <a:ext uri="{FF2B5EF4-FFF2-40B4-BE49-F238E27FC236}">
                <a16:creationId xmlns:a16="http://schemas.microsoft.com/office/drawing/2014/main" id="{28B1D63A-2DAB-2148-838F-B411D927CD2B}"/>
              </a:ext>
            </a:extLst>
          </p:cNvPr>
          <p:cNvSpPr txBox="1"/>
          <p:nvPr/>
        </p:nvSpPr>
        <p:spPr>
          <a:xfrm>
            <a:off x="7150267" y="5104896"/>
            <a:ext cx="4803608" cy="1569660"/>
          </a:xfrm>
          <a:prstGeom prst="rect">
            <a:avLst/>
          </a:prstGeom>
          <a:noFill/>
        </p:spPr>
        <p:txBody>
          <a:bodyPr wrap="square" rtlCol="0">
            <a:spAutoFit/>
          </a:bodyPr>
          <a:lstStyle/>
          <a:p>
            <a:r>
              <a:rPr lang="en-US" sz="2400" u="sng" dirty="0"/>
              <a:t>Script Breakdown</a:t>
            </a:r>
          </a:p>
          <a:p>
            <a:r>
              <a:rPr lang="en-US" sz="2400" dirty="0"/>
              <a:t>Sometimes called a plot, usually made on Microsoft Excel, a simple way of viewing a lot of information </a:t>
            </a:r>
          </a:p>
        </p:txBody>
      </p:sp>
    </p:spTree>
    <p:extLst>
      <p:ext uri="{BB962C8B-B14F-4D97-AF65-F5344CB8AC3E}">
        <p14:creationId xmlns:p14="http://schemas.microsoft.com/office/powerpoint/2010/main" val="115508933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8A8BB-9D7B-9F4F-B3CB-A5184F37B519}"/>
              </a:ext>
            </a:extLst>
          </p:cNvPr>
          <p:cNvSpPr>
            <a:spLocks noGrp="1"/>
          </p:cNvSpPr>
          <p:nvPr>
            <p:ph type="title"/>
          </p:nvPr>
        </p:nvSpPr>
        <p:spPr>
          <a:xfrm>
            <a:off x="16668" y="0"/>
            <a:ext cx="10515600" cy="1325563"/>
          </a:xfrm>
        </p:spPr>
        <p:txBody>
          <a:bodyPr/>
          <a:lstStyle/>
          <a:p>
            <a:r>
              <a:rPr lang="en-US" dirty="0"/>
              <a:t>Script Readthrough </a:t>
            </a:r>
          </a:p>
        </p:txBody>
      </p:sp>
      <p:sp>
        <p:nvSpPr>
          <p:cNvPr id="4" name="TextBox 3">
            <a:extLst>
              <a:ext uri="{FF2B5EF4-FFF2-40B4-BE49-F238E27FC236}">
                <a16:creationId xmlns:a16="http://schemas.microsoft.com/office/drawing/2014/main" id="{75E9198E-1D0C-A443-AE19-5F9C07AEA0B6}"/>
              </a:ext>
            </a:extLst>
          </p:cNvPr>
          <p:cNvSpPr txBox="1"/>
          <p:nvPr/>
        </p:nvSpPr>
        <p:spPr>
          <a:xfrm>
            <a:off x="3374732" y="1609575"/>
            <a:ext cx="5929689" cy="584775"/>
          </a:xfrm>
          <a:prstGeom prst="rect">
            <a:avLst/>
          </a:prstGeom>
          <a:noFill/>
        </p:spPr>
        <p:txBody>
          <a:bodyPr wrap="square" rtlCol="0">
            <a:spAutoFit/>
          </a:bodyPr>
          <a:lstStyle/>
          <a:p>
            <a:r>
              <a:rPr lang="en-US" sz="3200" dirty="0"/>
              <a:t>Danny the Champion of the World</a:t>
            </a:r>
          </a:p>
        </p:txBody>
      </p:sp>
      <p:sp>
        <p:nvSpPr>
          <p:cNvPr id="5" name="TextBox 4">
            <a:extLst>
              <a:ext uri="{FF2B5EF4-FFF2-40B4-BE49-F238E27FC236}">
                <a16:creationId xmlns:a16="http://schemas.microsoft.com/office/drawing/2014/main" id="{DE648308-4161-1B41-BE0B-664B51850E91}"/>
              </a:ext>
            </a:extLst>
          </p:cNvPr>
          <p:cNvSpPr txBox="1"/>
          <p:nvPr/>
        </p:nvSpPr>
        <p:spPr>
          <a:xfrm>
            <a:off x="16668" y="2816918"/>
            <a:ext cx="12175333" cy="3108543"/>
          </a:xfrm>
          <a:prstGeom prst="rect">
            <a:avLst/>
          </a:prstGeom>
          <a:noFill/>
        </p:spPr>
        <p:txBody>
          <a:bodyPr wrap="square" rtlCol="0">
            <a:spAutoFit/>
          </a:bodyPr>
          <a:lstStyle/>
          <a:p>
            <a:r>
              <a:rPr lang="en-US" sz="2800" dirty="0"/>
              <a:t>We did a script readthrough as a group of the popular Roald Dahl story  Danny the Champion of the World, with each member of the group having a certain character to read, just as a script read through or table read would do.</a:t>
            </a:r>
          </a:p>
          <a:p>
            <a:r>
              <a:rPr lang="en-US" sz="2800" dirty="0"/>
              <a:t>Script readthroughs and table reads are common practice in the Theatre industry as well as in tv  and film, it is important that every member of the cast and crew is very familiar with the script in order to be able to maximize everyone's efficiency in their roles.</a:t>
            </a:r>
          </a:p>
        </p:txBody>
      </p:sp>
    </p:spTree>
    <p:extLst>
      <p:ext uri="{BB962C8B-B14F-4D97-AF65-F5344CB8AC3E}">
        <p14:creationId xmlns:p14="http://schemas.microsoft.com/office/powerpoint/2010/main" val="252463703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D95A1-3B31-2B42-A552-372061C94669}"/>
              </a:ext>
            </a:extLst>
          </p:cNvPr>
          <p:cNvSpPr>
            <a:spLocks noGrp="1"/>
          </p:cNvSpPr>
          <p:nvPr>
            <p:ph type="title"/>
          </p:nvPr>
        </p:nvSpPr>
        <p:spPr>
          <a:xfrm>
            <a:off x="0" y="0"/>
            <a:ext cx="10515600" cy="1325563"/>
          </a:xfrm>
        </p:spPr>
        <p:txBody>
          <a:bodyPr>
            <a:noAutofit/>
          </a:bodyPr>
          <a:lstStyle/>
          <a:p>
            <a:r>
              <a:rPr lang="en-GB" sz="2400" dirty="0"/>
              <a:t>Session 19 – Friday 23rd - 10am – 1pm Location: Online Tutor: Stacey-Jo Atkinson Class Session: Mood board presentations &amp; the need for play and experimentation in design</a:t>
            </a:r>
            <a:endParaRPr lang="en-US" sz="2400" dirty="0"/>
          </a:p>
        </p:txBody>
      </p:sp>
      <p:sp>
        <p:nvSpPr>
          <p:cNvPr id="3" name="Content Placeholder 2">
            <a:extLst>
              <a:ext uri="{FF2B5EF4-FFF2-40B4-BE49-F238E27FC236}">
                <a16:creationId xmlns:a16="http://schemas.microsoft.com/office/drawing/2014/main" id="{64978C14-CB35-EE46-8323-EDAD2C1A2E0A}"/>
              </a:ext>
            </a:extLst>
          </p:cNvPr>
          <p:cNvSpPr>
            <a:spLocks noGrp="1"/>
          </p:cNvSpPr>
          <p:nvPr>
            <p:ph idx="1"/>
          </p:nvPr>
        </p:nvSpPr>
        <p:spPr>
          <a:xfrm>
            <a:off x="4538663" y="1322388"/>
            <a:ext cx="10515600" cy="4351338"/>
          </a:xfrm>
        </p:spPr>
        <p:txBody>
          <a:bodyPr/>
          <a:lstStyle/>
          <a:p>
            <a:pPr marL="0" indent="0">
              <a:buNone/>
            </a:pPr>
            <a:r>
              <a:rPr lang="en-US" dirty="0"/>
              <a:t>Mood Boards</a:t>
            </a:r>
          </a:p>
        </p:txBody>
      </p:sp>
      <p:sp>
        <p:nvSpPr>
          <p:cNvPr id="4" name="TextBox 3">
            <a:extLst>
              <a:ext uri="{FF2B5EF4-FFF2-40B4-BE49-F238E27FC236}">
                <a16:creationId xmlns:a16="http://schemas.microsoft.com/office/drawing/2014/main" id="{F91DB8A0-4A0A-F54C-8AE7-D54F273ABD21}"/>
              </a:ext>
            </a:extLst>
          </p:cNvPr>
          <p:cNvSpPr txBox="1"/>
          <p:nvPr/>
        </p:nvSpPr>
        <p:spPr>
          <a:xfrm>
            <a:off x="0" y="2000251"/>
            <a:ext cx="2043112" cy="2031325"/>
          </a:xfrm>
          <a:prstGeom prst="rect">
            <a:avLst/>
          </a:prstGeom>
          <a:noFill/>
        </p:spPr>
        <p:txBody>
          <a:bodyPr wrap="square" rtlCol="0">
            <a:spAutoFit/>
          </a:bodyPr>
          <a:lstStyle/>
          <a:p>
            <a:r>
              <a:rPr lang="en-GB" dirty="0"/>
              <a:t>An arrangement of images, materials, pieces of text, etc. intended to evoke or project a particular style or concept. </a:t>
            </a:r>
            <a:endParaRPr lang="en-US" dirty="0"/>
          </a:p>
        </p:txBody>
      </p:sp>
      <p:sp>
        <p:nvSpPr>
          <p:cNvPr id="5" name="TextBox 4">
            <a:extLst>
              <a:ext uri="{FF2B5EF4-FFF2-40B4-BE49-F238E27FC236}">
                <a16:creationId xmlns:a16="http://schemas.microsoft.com/office/drawing/2014/main" id="{CB488D7C-0C82-5842-BA41-A3CC7C74AB71}"/>
              </a:ext>
            </a:extLst>
          </p:cNvPr>
          <p:cNvSpPr txBox="1"/>
          <p:nvPr/>
        </p:nvSpPr>
        <p:spPr>
          <a:xfrm>
            <a:off x="9915526" y="1867497"/>
            <a:ext cx="2428875" cy="923330"/>
          </a:xfrm>
          <a:prstGeom prst="rect">
            <a:avLst/>
          </a:prstGeom>
          <a:noFill/>
        </p:spPr>
        <p:txBody>
          <a:bodyPr wrap="square" rtlCol="0">
            <a:spAutoFit/>
          </a:bodyPr>
          <a:lstStyle/>
          <a:p>
            <a:r>
              <a:rPr lang="en-US" dirty="0"/>
              <a:t>To provide a range of ideas through a range of images</a:t>
            </a:r>
          </a:p>
        </p:txBody>
      </p:sp>
      <p:sp>
        <p:nvSpPr>
          <p:cNvPr id="6" name="Rectangle 5">
            <a:extLst>
              <a:ext uri="{FF2B5EF4-FFF2-40B4-BE49-F238E27FC236}">
                <a16:creationId xmlns:a16="http://schemas.microsoft.com/office/drawing/2014/main" id="{6660EFA6-EDA2-6F4C-B6D0-DA0E16CA6486}"/>
              </a:ext>
            </a:extLst>
          </p:cNvPr>
          <p:cNvSpPr/>
          <p:nvPr/>
        </p:nvSpPr>
        <p:spPr>
          <a:xfrm>
            <a:off x="0" y="6259295"/>
            <a:ext cx="6672263" cy="646331"/>
          </a:xfrm>
          <a:prstGeom prst="rect">
            <a:avLst/>
          </a:prstGeom>
        </p:spPr>
        <p:txBody>
          <a:bodyPr wrap="square">
            <a:spAutoFit/>
          </a:bodyPr>
          <a:lstStyle/>
          <a:p>
            <a:r>
              <a:rPr lang="en-GB" dirty="0"/>
              <a:t>◦ Organised / thoughtful ◦ Aesthetically interesting ◦ ◦ Annotations – thoughts/text/facts ◦ Draws people in ◦ Period correct </a:t>
            </a:r>
            <a:endParaRPr lang="en-US" dirty="0"/>
          </a:p>
        </p:txBody>
      </p:sp>
      <p:sp>
        <p:nvSpPr>
          <p:cNvPr id="7" name="Rectangle 6">
            <a:extLst>
              <a:ext uri="{FF2B5EF4-FFF2-40B4-BE49-F238E27FC236}">
                <a16:creationId xmlns:a16="http://schemas.microsoft.com/office/drawing/2014/main" id="{C20F9631-EA38-174E-BB78-B76C5A9273F4}"/>
              </a:ext>
            </a:extLst>
          </p:cNvPr>
          <p:cNvSpPr/>
          <p:nvPr/>
        </p:nvSpPr>
        <p:spPr>
          <a:xfrm>
            <a:off x="6096000" y="4556881"/>
            <a:ext cx="6096000" cy="923330"/>
          </a:xfrm>
          <a:prstGeom prst="rect">
            <a:avLst/>
          </a:prstGeom>
        </p:spPr>
        <p:txBody>
          <a:bodyPr>
            <a:spAutoFit/>
          </a:bodyPr>
          <a:lstStyle/>
          <a:p>
            <a:r>
              <a:rPr lang="en-GB" dirty="0"/>
              <a:t>Theatre designers, production designers, film directors, costume designers, architects, fashion designers, lighting and sound designers, prop designers.</a:t>
            </a:r>
            <a:endParaRPr lang="en-US" dirty="0"/>
          </a:p>
        </p:txBody>
      </p:sp>
      <p:sp>
        <p:nvSpPr>
          <p:cNvPr id="8" name="Rectangle 7">
            <a:extLst>
              <a:ext uri="{FF2B5EF4-FFF2-40B4-BE49-F238E27FC236}">
                <a16:creationId xmlns:a16="http://schemas.microsoft.com/office/drawing/2014/main" id="{E667DD82-DDCD-E042-B3FE-B4A683B68E6A}"/>
              </a:ext>
            </a:extLst>
          </p:cNvPr>
          <p:cNvSpPr/>
          <p:nvPr/>
        </p:nvSpPr>
        <p:spPr>
          <a:xfrm>
            <a:off x="-463332" y="1355884"/>
            <a:ext cx="2969776" cy="646331"/>
          </a:xfrm>
          <a:prstGeom prst="rect">
            <a:avLst/>
          </a:prstGeom>
          <a:noFill/>
        </p:spPr>
        <p:txBody>
          <a:bodyPr wrap="square" lIns="91440" tIns="45720" rIns="91440" bIns="45720">
            <a:spAutoFit/>
          </a:bodyPr>
          <a:lstStyle/>
          <a:p>
            <a:pPr algn="ctr"/>
            <a:r>
              <a:rPr lang="en-GB" sz="3600" b="0" cap="none" spc="0" dirty="0">
                <a:ln w="0"/>
                <a:solidFill>
                  <a:schemeClr val="accent1"/>
                </a:solidFill>
                <a:effectLst>
                  <a:outerShdw blurRad="38100" dist="25400" dir="5400000" algn="ctr" rotWithShape="0">
                    <a:srgbClr val="6E747A">
                      <a:alpha val="43000"/>
                    </a:srgbClr>
                  </a:outerShdw>
                </a:effectLst>
              </a:rPr>
              <a:t>Definition</a:t>
            </a:r>
          </a:p>
        </p:txBody>
      </p:sp>
      <p:sp>
        <p:nvSpPr>
          <p:cNvPr id="9" name="TextBox 8">
            <a:extLst>
              <a:ext uri="{FF2B5EF4-FFF2-40B4-BE49-F238E27FC236}">
                <a16:creationId xmlns:a16="http://schemas.microsoft.com/office/drawing/2014/main" id="{14B2FF94-7C08-B545-BDE3-66049441245B}"/>
              </a:ext>
            </a:extLst>
          </p:cNvPr>
          <p:cNvSpPr txBox="1"/>
          <p:nvPr/>
        </p:nvSpPr>
        <p:spPr>
          <a:xfrm>
            <a:off x="-6460" y="4268272"/>
            <a:ext cx="3529013" cy="1754326"/>
          </a:xfrm>
          <a:prstGeom prst="rect">
            <a:avLst/>
          </a:prstGeom>
          <a:noFill/>
        </p:spPr>
        <p:txBody>
          <a:bodyPr wrap="square" rtlCol="0">
            <a:spAutoFit/>
          </a:bodyPr>
          <a:lstStyle/>
          <a:p>
            <a:r>
              <a:rPr lang="en-US" dirty="0"/>
              <a:t>Many ways  to be presented, such as digitally, in a sketch book and on things such as wall displays or noticeboards, there are useful tools such as Pinterest and various other online tools.  </a:t>
            </a:r>
          </a:p>
        </p:txBody>
      </p:sp>
      <p:sp>
        <p:nvSpPr>
          <p:cNvPr id="10" name="TextBox 9">
            <a:extLst>
              <a:ext uri="{FF2B5EF4-FFF2-40B4-BE49-F238E27FC236}">
                <a16:creationId xmlns:a16="http://schemas.microsoft.com/office/drawing/2014/main" id="{9B4E2E8A-6ACE-574D-AB00-0E0D4FEA8488}"/>
              </a:ext>
            </a:extLst>
          </p:cNvPr>
          <p:cNvSpPr txBox="1"/>
          <p:nvPr/>
        </p:nvSpPr>
        <p:spPr>
          <a:xfrm>
            <a:off x="7686673" y="3189885"/>
            <a:ext cx="3443289" cy="923330"/>
          </a:xfrm>
          <a:prstGeom prst="rect">
            <a:avLst/>
          </a:prstGeom>
          <a:noFill/>
        </p:spPr>
        <p:txBody>
          <a:bodyPr wrap="square" rtlCol="0">
            <a:spAutoFit/>
          </a:bodyPr>
          <a:lstStyle/>
          <a:p>
            <a:r>
              <a:rPr lang="en-US" dirty="0"/>
              <a:t>They usually include pictures/ images but can also include </a:t>
            </a:r>
            <a:r>
              <a:rPr lang="en-US" dirty="0" err="1"/>
              <a:t>colour</a:t>
            </a:r>
            <a:r>
              <a:rPr lang="en-US" dirty="0"/>
              <a:t> </a:t>
            </a:r>
            <a:r>
              <a:rPr lang="en-US" dirty="0" err="1"/>
              <a:t>pallettes</a:t>
            </a:r>
            <a:r>
              <a:rPr lang="en-US" dirty="0"/>
              <a:t> and videos or audio.</a:t>
            </a:r>
          </a:p>
        </p:txBody>
      </p:sp>
    </p:spTree>
    <p:extLst>
      <p:ext uri="{BB962C8B-B14F-4D97-AF65-F5344CB8AC3E}">
        <p14:creationId xmlns:p14="http://schemas.microsoft.com/office/powerpoint/2010/main" val="386626731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72E550-2BB8-7044-9B61-D4698239FD5F}"/>
              </a:ext>
            </a:extLst>
          </p:cNvPr>
          <p:cNvSpPr>
            <a:spLocks noGrp="1"/>
          </p:cNvSpPr>
          <p:nvPr>
            <p:ph type="title"/>
          </p:nvPr>
        </p:nvSpPr>
        <p:spPr>
          <a:xfrm>
            <a:off x="0" y="0"/>
            <a:ext cx="10515600" cy="1325563"/>
          </a:xfrm>
        </p:spPr>
        <p:txBody>
          <a:bodyPr/>
          <a:lstStyle/>
          <a:p>
            <a:r>
              <a:rPr lang="en-US"/>
              <a:t>Mood Board examples</a:t>
            </a:r>
            <a:endParaRPr lang="en-US" dirty="0"/>
          </a:p>
        </p:txBody>
      </p:sp>
      <p:pic>
        <p:nvPicPr>
          <p:cNvPr id="1026" name="Picture 2" descr="ORIGINS OF MOODBOARDS. A moodboard is a type of collage of… | by Jenny  Hawthorn | Medium">
            <a:extLst>
              <a:ext uri="{FF2B5EF4-FFF2-40B4-BE49-F238E27FC236}">
                <a16:creationId xmlns:a16="http://schemas.microsoft.com/office/drawing/2014/main" id="{B29C5864-2E15-E642-AB0F-C04B7E6F305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1325562"/>
            <a:ext cx="6315075" cy="446280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0B652FCF-B0B3-C34B-B1CB-CAA96700D2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15074" y="1325560"/>
            <a:ext cx="5876925" cy="44277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161615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41343-CE5E-304A-A572-F1AF7182F932}"/>
              </a:ext>
            </a:extLst>
          </p:cNvPr>
          <p:cNvSpPr>
            <a:spLocks noGrp="1"/>
          </p:cNvSpPr>
          <p:nvPr>
            <p:ph type="title"/>
          </p:nvPr>
        </p:nvSpPr>
        <p:spPr>
          <a:xfrm>
            <a:off x="0" y="18255"/>
            <a:ext cx="10515600" cy="1325563"/>
          </a:xfrm>
        </p:spPr>
        <p:txBody>
          <a:bodyPr>
            <a:normAutofit/>
          </a:bodyPr>
          <a:lstStyle/>
          <a:p>
            <a:r>
              <a:rPr lang="en-GB" sz="2400" dirty="0"/>
              <a:t>Session 20 – Friday 23rd – 2pm – 5pm Location: Online Tutor: Stacey-Jo Atkinson &amp; John Hill Class Session: Scenography - the whole picture - theatre &amp; film designers – who’s who?</a:t>
            </a:r>
            <a:endParaRPr lang="en-US" sz="2400" dirty="0"/>
          </a:p>
        </p:txBody>
      </p:sp>
      <p:sp>
        <p:nvSpPr>
          <p:cNvPr id="4" name="TextBox 3">
            <a:extLst>
              <a:ext uri="{FF2B5EF4-FFF2-40B4-BE49-F238E27FC236}">
                <a16:creationId xmlns:a16="http://schemas.microsoft.com/office/drawing/2014/main" id="{40BD28CF-EED3-B14B-86BA-076437C5CC6D}"/>
              </a:ext>
            </a:extLst>
          </p:cNvPr>
          <p:cNvSpPr txBox="1"/>
          <p:nvPr/>
        </p:nvSpPr>
        <p:spPr>
          <a:xfrm>
            <a:off x="3085148" y="1401414"/>
            <a:ext cx="6943725" cy="646331"/>
          </a:xfrm>
          <a:prstGeom prst="rect">
            <a:avLst/>
          </a:prstGeom>
          <a:noFill/>
        </p:spPr>
        <p:txBody>
          <a:bodyPr wrap="square" rtlCol="0">
            <a:spAutoFit/>
          </a:bodyPr>
          <a:lstStyle/>
          <a:p>
            <a:r>
              <a:rPr lang="en-US" sz="3600" dirty="0"/>
              <a:t>Who's who in theatre design</a:t>
            </a:r>
          </a:p>
        </p:txBody>
      </p:sp>
      <p:sp>
        <p:nvSpPr>
          <p:cNvPr id="6" name="TextBox 5">
            <a:extLst>
              <a:ext uri="{FF2B5EF4-FFF2-40B4-BE49-F238E27FC236}">
                <a16:creationId xmlns:a16="http://schemas.microsoft.com/office/drawing/2014/main" id="{1470214F-C737-5A4C-AB9D-8718CB85C58C}"/>
              </a:ext>
            </a:extLst>
          </p:cNvPr>
          <p:cNvSpPr txBox="1"/>
          <p:nvPr/>
        </p:nvSpPr>
        <p:spPr>
          <a:xfrm>
            <a:off x="0" y="2319158"/>
            <a:ext cx="12192000" cy="1200329"/>
          </a:xfrm>
          <a:prstGeom prst="rect">
            <a:avLst/>
          </a:prstGeom>
          <a:noFill/>
        </p:spPr>
        <p:txBody>
          <a:bodyPr wrap="square" rtlCol="0">
            <a:spAutoFit/>
          </a:bodyPr>
          <a:lstStyle/>
          <a:p>
            <a:r>
              <a:rPr lang="en-US" sz="2400" dirty="0"/>
              <a:t>In this session we looked at some practitioners such as </a:t>
            </a:r>
            <a:r>
              <a:rPr lang="en-GB" sz="2400" dirty="0"/>
              <a:t>Adolph </a:t>
            </a:r>
            <a:r>
              <a:rPr lang="en-GB" sz="2400" dirty="0" err="1"/>
              <a:t>Appia</a:t>
            </a:r>
            <a:r>
              <a:rPr lang="en-GB" sz="2400" dirty="0"/>
              <a:t>,  who was </a:t>
            </a:r>
            <a:r>
              <a:rPr lang="en-GB" sz="2400" dirty="0" err="1"/>
              <a:t>aSwiss</a:t>
            </a:r>
            <a:r>
              <a:rPr lang="en-GB" sz="2400" dirty="0"/>
              <a:t> architect and he is</a:t>
            </a:r>
            <a:r>
              <a:rPr lang="en-US" sz="2400" dirty="0"/>
              <a:t> </a:t>
            </a:r>
            <a:r>
              <a:rPr lang="en-GB" sz="2400" dirty="0"/>
              <a:t>best known for his many designs for </a:t>
            </a:r>
            <a:r>
              <a:rPr lang="en-GB" sz="2400" dirty="0" err="1"/>
              <a:t>Wagners</a:t>
            </a:r>
            <a:r>
              <a:rPr lang="en-GB" sz="2400" dirty="0"/>
              <a:t> Opera, </a:t>
            </a:r>
            <a:r>
              <a:rPr lang="en-GB" sz="2400" dirty="0" err="1"/>
              <a:t>waith</a:t>
            </a:r>
            <a:r>
              <a:rPr lang="en-GB" sz="2400" dirty="0"/>
              <a:t> lighting he created a new perspective on stage design and lighting.</a:t>
            </a:r>
            <a:endParaRPr lang="en-US" sz="2400" dirty="0"/>
          </a:p>
        </p:txBody>
      </p:sp>
      <p:sp>
        <p:nvSpPr>
          <p:cNvPr id="7" name="TextBox 6">
            <a:extLst>
              <a:ext uri="{FF2B5EF4-FFF2-40B4-BE49-F238E27FC236}">
                <a16:creationId xmlns:a16="http://schemas.microsoft.com/office/drawing/2014/main" id="{1A6A7E57-4061-9A4F-810A-E3025251F0E2}"/>
              </a:ext>
            </a:extLst>
          </p:cNvPr>
          <p:cNvSpPr txBox="1"/>
          <p:nvPr/>
        </p:nvSpPr>
        <p:spPr>
          <a:xfrm>
            <a:off x="0" y="4001294"/>
            <a:ext cx="11470105" cy="1200329"/>
          </a:xfrm>
          <a:prstGeom prst="rect">
            <a:avLst/>
          </a:prstGeom>
          <a:noFill/>
        </p:spPr>
        <p:txBody>
          <a:bodyPr wrap="square" rtlCol="0">
            <a:spAutoFit/>
          </a:bodyPr>
          <a:lstStyle/>
          <a:p>
            <a:r>
              <a:rPr lang="en-US" sz="2400" dirty="0"/>
              <a:t>I think it is important to  look back on what other designers from throughout the years have achieved as you can see how the impact they made in their time impacts the design in television and theatre in todays world.</a:t>
            </a:r>
          </a:p>
        </p:txBody>
      </p:sp>
    </p:spTree>
    <p:extLst>
      <p:ext uri="{BB962C8B-B14F-4D97-AF65-F5344CB8AC3E}">
        <p14:creationId xmlns:p14="http://schemas.microsoft.com/office/powerpoint/2010/main" val="162238722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BB2CD-6F25-8E4A-B4DD-466828BD925C}"/>
              </a:ext>
            </a:extLst>
          </p:cNvPr>
          <p:cNvSpPr>
            <a:spLocks noGrp="1"/>
          </p:cNvSpPr>
          <p:nvPr>
            <p:ph type="title"/>
          </p:nvPr>
        </p:nvSpPr>
        <p:spPr>
          <a:xfrm>
            <a:off x="0" y="18256"/>
            <a:ext cx="10515600" cy="1325563"/>
          </a:xfrm>
        </p:spPr>
        <p:txBody>
          <a:bodyPr>
            <a:noAutofit/>
          </a:bodyPr>
          <a:lstStyle/>
          <a:p>
            <a:r>
              <a:rPr lang="en-GB" sz="2400" dirty="0"/>
              <a:t>Location: Carmarthen </a:t>
            </a:r>
            <a:br>
              <a:rPr lang="en-GB" sz="2400" dirty="0"/>
            </a:br>
            <a:r>
              <a:rPr lang="en-GB" sz="2400" dirty="0"/>
              <a:t>Design Room - P001 </a:t>
            </a:r>
            <a:br>
              <a:rPr lang="en-GB" sz="2400" dirty="0"/>
            </a:br>
            <a:r>
              <a:rPr lang="en-GB" sz="2400" dirty="0"/>
              <a:t>Tutor: Stacey-Jo Atkinson &amp; John Hill </a:t>
            </a:r>
            <a:br>
              <a:rPr lang="en-GB" sz="2400" dirty="0"/>
            </a:br>
            <a:r>
              <a:rPr lang="en-GB" sz="2400" dirty="0"/>
              <a:t>Class Session: Work on project</a:t>
            </a:r>
            <a:endParaRPr lang="en-US" sz="2400" dirty="0"/>
          </a:p>
        </p:txBody>
      </p:sp>
      <p:sp>
        <p:nvSpPr>
          <p:cNvPr id="3" name="Content Placeholder 2">
            <a:extLst>
              <a:ext uri="{FF2B5EF4-FFF2-40B4-BE49-F238E27FC236}">
                <a16:creationId xmlns:a16="http://schemas.microsoft.com/office/drawing/2014/main" id="{61243FBC-3A17-904D-BD48-63595A25AA69}"/>
              </a:ext>
            </a:extLst>
          </p:cNvPr>
          <p:cNvSpPr>
            <a:spLocks noGrp="1"/>
          </p:cNvSpPr>
          <p:nvPr>
            <p:ph idx="1"/>
          </p:nvPr>
        </p:nvSpPr>
        <p:spPr>
          <a:xfrm>
            <a:off x="-1" y="1632301"/>
            <a:ext cx="6609347" cy="5041215"/>
          </a:xfrm>
        </p:spPr>
        <p:txBody>
          <a:bodyPr/>
          <a:lstStyle/>
          <a:p>
            <a:r>
              <a:rPr lang="en-US" dirty="0"/>
              <a:t>In this module project we were split into groups and given a script to work from the script we received was ’Robot Boy’ by Tim Burton, a story about a couple whose wife gave birth to their son, only to find that the child is born as a robot. Our group analyzed  this as you can see in the notes in the following slides , we came up with creating  an alternative take on the story by creating a version of the virgin Mary as the story has some similarities, such as physical impossibility. </a:t>
            </a:r>
          </a:p>
        </p:txBody>
      </p:sp>
      <p:pic>
        <p:nvPicPr>
          <p:cNvPr id="4" name="Picture 3" descr="A picture containing indoor, person, table, person&#10;&#10;Description automatically generated">
            <a:extLst>
              <a:ext uri="{FF2B5EF4-FFF2-40B4-BE49-F238E27FC236}">
                <a16:creationId xmlns:a16="http://schemas.microsoft.com/office/drawing/2014/main" id="{A802D13D-FFB5-124D-BC9D-C9BCC29FD0AC}"/>
              </a:ext>
            </a:extLst>
          </p:cNvPr>
          <p:cNvPicPr>
            <a:picLocks noChangeAspect="1"/>
          </p:cNvPicPr>
          <p:nvPr/>
        </p:nvPicPr>
        <p:blipFill rotWithShape="1">
          <a:blip r:embed="rId2"/>
          <a:srcRect l="27331" t="17966" r="2946" b="36409"/>
          <a:stretch/>
        </p:blipFill>
        <p:spPr>
          <a:xfrm>
            <a:off x="6464968" y="0"/>
            <a:ext cx="5727032" cy="6858000"/>
          </a:xfrm>
          <a:prstGeom prst="rect">
            <a:avLst/>
          </a:prstGeom>
        </p:spPr>
      </p:pic>
    </p:spTree>
    <p:extLst>
      <p:ext uri="{BB962C8B-B14F-4D97-AF65-F5344CB8AC3E}">
        <p14:creationId xmlns:p14="http://schemas.microsoft.com/office/powerpoint/2010/main" val="369436872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742A528-B5BC-48B8-92DE-9C2B44451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standing in a room&#10;&#10;Description automatically generated">
            <a:extLst>
              <a:ext uri="{FF2B5EF4-FFF2-40B4-BE49-F238E27FC236}">
                <a16:creationId xmlns:a16="http://schemas.microsoft.com/office/drawing/2014/main" id="{DE1C7FD4-843E-934E-B4AF-7C86ECD6B0BA}"/>
              </a:ext>
            </a:extLst>
          </p:cNvPr>
          <p:cNvPicPr>
            <a:picLocks noChangeAspect="1"/>
          </p:cNvPicPr>
          <p:nvPr/>
        </p:nvPicPr>
        <p:blipFill rotWithShape="1">
          <a:blip r:embed="rId2"/>
          <a:srcRect l="14536" t="17629" r="17479" b="35950"/>
          <a:stretch/>
        </p:blipFill>
        <p:spPr>
          <a:xfrm>
            <a:off x="-1" y="53131"/>
            <a:ext cx="12188951" cy="6751738"/>
          </a:xfrm>
          <a:custGeom>
            <a:avLst/>
            <a:gdLst/>
            <a:ahLst/>
            <a:cxnLst/>
            <a:rect l="l" t="t" r="r" b="b"/>
            <a:pathLst>
              <a:path w="8500451" h="5783926">
                <a:moveTo>
                  <a:pt x="4814568" y="604"/>
                </a:moveTo>
                <a:cubicBezTo>
                  <a:pt x="5041344" y="3294"/>
                  <a:pt x="5267019" y="14348"/>
                  <a:pt x="5493575" y="21000"/>
                </a:cubicBezTo>
                <a:cubicBezTo>
                  <a:pt x="5987120" y="36130"/>
                  <a:pt x="6483273" y="35607"/>
                  <a:pt x="6977859" y="46564"/>
                </a:cubicBezTo>
                <a:cubicBezTo>
                  <a:pt x="7286195" y="53346"/>
                  <a:pt x="7590877" y="77867"/>
                  <a:pt x="7880953" y="154038"/>
                </a:cubicBezTo>
                <a:cubicBezTo>
                  <a:pt x="7921646" y="164993"/>
                  <a:pt x="7967557" y="167081"/>
                  <a:pt x="7998861" y="193166"/>
                </a:cubicBezTo>
                <a:cubicBezTo>
                  <a:pt x="8033815" y="222382"/>
                  <a:pt x="8019729" y="265163"/>
                  <a:pt x="7968600" y="273511"/>
                </a:cubicBezTo>
                <a:cubicBezTo>
                  <a:pt x="7903386" y="284466"/>
                  <a:pt x="7836607" y="287597"/>
                  <a:pt x="7764609" y="294901"/>
                </a:cubicBezTo>
                <a:cubicBezTo>
                  <a:pt x="7792260" y="335073"/>
                  <a:pt x="7859040" y="304814"/>
                  <a:pt x="7876257" y="354899"/>
                </a:cubicBezTo>
                <a:cubicBezTo>
                  <a:pt x="7799043" y="389332"/>
                  <a:pt x="7705656" y="366898"/>
                  <a:pt x="7631049" y="400810"/>
                </a:cubicBezTo>
                <a:cubicBezTo>
                  <a:pt x="7633137" y="424287"/>
                  <a:pt x="7649831" y="426374"/>
                  <a:pt x="7663396" y="432635"/>
                </a:cubicBezTo>
                <a:cubicBezTo>
                  <a:pt x="7676961" y="438373"/>
                  <a:pt x="7710871" y="430026"/>
                  <a:pt x="7696264" y="462894"/>
                </a:cubicBezTo>
                <a:cubicBezTo>
                  <a:pt x="7541315" y="482719"/>
                  <a:pt x="7393147" y="550021"/>
                  <a:pt x="7229849" y="540630"/>
                </a:cubicBezTo>
                <a:cubicBezTo>
                  <a:pt x="7431755" y="558890"/>
                  <a:pt x="7602355" y="633496"/>
                  <a:pt x="7780782" y="683059"/>
                </a:cubicBezTo>
                <a:cubicBezTo>
                  <a:pt x="7773479" y="741491"/>
                  <a:pt x="7701483" y="718014"/>
                  <a:pt x="7680613" y="759751"/>
                </a:cubicBezTo>
                <a:cubicBezTo>
                  <a:pt x="7794869" y="788967"/>
                  <a:pt x="7904429" y="823401"/>
                  <a:pt x="7998861" y="880789"/>
                </a:cubicBezTo>
                <a:cubicBezTo>
                  <a:pt x="8083901" y="932439"/>
                  <a:pt x="8164765" y="989306"/>
                  <a:pt x="8257111" y="1031566"/>
                </a:cubicBezTo>
                <a:cubicBezTo>
                  <a:pt x="8354150" y="1075912"/>
                  <a:pt x="8413103" y="1132779"/>
                  <a:pt x="8402148" y="1229819"/>
                </a:cubicBezTo>
                <a:cubicBezTo>
                  <a:pt x="8397452" y="1269468"/>
                  <a:pt x="8409973" y="1302859"/>
                  <a:pt x="8453275" y="1318510"/>
                </a:cubicBezTo>
                <a:cubicBezTo>
                  <a:pt x="8507013" y="1337814"/>
                  <a:pt x="8501275" y="1367029"/>
                  <a:pt x="8499187" y="1411897"/>
                </a:cubicBezTo>
                <a:cubicBezTo>
                  <a:pt x="8496056" y="1465634"/>
                  <a:pt x="8468406" y="1486504"/>
                  <a:pt x="8419885" y="1504764"/>
                </a:cubicBezTo>
                <a:cubicBezTo>
                  <a:pt x="8350497" y="1530327"/>
                  <a:pt x="8349975" y="1569978"/>
                  <a:pt x="8368237" y="1617454"/>
                </a:cubicBezTo>
                <a:cubicBezTo>
                  <a:pt x="8378149" y="1643540"/>
                  <a:pt x="8393278" y="1664409"/>
                  <a:pt x="8415713" y="1683712"/>
                </a:cubicBezTo>
                <a:cubicBezTo>
                  <a:pt x="8493448" y="1751014"/>
                  <a:pt x="8492927" y="1752056"/>
                  <a:pt x="8416755" y="1831880"/>
                </a:cubicBezTo>
                <a:cubicBezTo>
                  <a:pt x="8396408" y="1853269"/>
                  <a:pt x="8374496" y="1867356"/>
                  <a:pt x="8383888" y="1901790"/>
                </a:cubicBezTo>
                <a:cubicBezTo>
                  <a:pt x="8415713" y="2016046"/>
                  <a:pt x="8411538" y="2016046"/>
                  <a:pt x="8283717" y="2053609"/>
                </a:cubicBezTo>
                <a:cubicBezTo>
                  <a:pt x="8254501" y="2062479"/>
                  <a:pt x="8215373" y="2054653"/>
                  <a:pt x="8198678" y="2087521"/>
                </a:cubicBezTo>
                <a:cubicBezTo>
                  <a:pt x="8209113" y="2111521"/>
                  <a:pt x="8184591" y="2690625"/>
                  <a:pt x="8207547" y="2700017"/>
                </a:cubicBezTo>
                <a:cubicBezTo>
                  <a:pt x="8387017" y="2773578"/>
                  <a:pt x="8409451" y="2860184"/>
                  <a:pt x="8269632" y="2996352"/>
                </a:cubicBezTo>
                <a:cubicBezTo>
                  <a:pt x="8175722" y="3087653"/>
                  <a:pt x="8186677" y="3236864"/>
                  <a:pt x="8225807" y="3330251"/>
                </a:cubicBezTo>
                <a:cubicBezTo>
                  <a:pt x="8373452" y="3371467"/>
                  <a:pt x="8341107" y="3481027"/>
                  <a:pt x="8370845" y="3577023"/>
                </a:cubicBezTo>
                <a:cubicBezTo>
                  <a:pt x="8392757" y="3649020"/>
                  <a:pt x="8306673" y="3639107"/>
                  <a:pt x="8310847" y="3671976"/>
                </a:cubicBezTo>
                <a:cubicBezTo>
                  <a:pt x="8365105" y="3711626"/>
                  <a:pt x="8437624" y="3724148"/>
                  <a:pt x="8479884" y="3778406"/>
                </a:cubicBezTo>
                <a:cubicBezTo>
                  <a:pt x="8403713" y="3818056"/>
                  <a:pt x="8365105" y="3873880"/>
                  <a:pt x="8322845" y="3929703"/>
                </a:cubicBezTo>
                <a:cubicBezTo>
                  <a:pt x="8254501" y="4020482"/>
                  <a:pt x="8161635" y="4097174"/>
                  <a:pt x="8063031" y="4166563"/>
                </a:cubicBezTo>
                <a:cubicBezTo>
                  <a:pt x="8012947" y="4649674"/>
                  <a:pt x="7851215" y="5156783"/>
                  <a:pt x="7833475" y="5181825"/>
                </a:cubicBezTo>
                <a:cubicBezTo>
                  <a:pt x="7760436" y="5174520"/>
                  <a:pt x="7618528" y="5466682"/>
                  <a:pt x="7495403" y="5493812"/>
                </a:cubicBezTo>
                <a:cubicBezTo>
                  <a:pt x="7366017" y="5523550"/>
                  <a:pt x="5441925" y="5797973"/>
                  <a:pt x="5148199" y="5783364"/>
                </a:cubicBezTo>
                <a:cubicBezTo>
                  <a:pt x="3551743" y="5705628"/>
                  <a:pt x="3505310" y="5598155"/>
                  <a:pt x="3505310" y="5598155"/>
                </a:cubicBezTo>
                <a:cubicBezTo>
                  <a:pt x="3505310" y="5598155"/>
                  <a:pt x="3596089" y="5571548"/>
                  <a:pt x="3675390" y="5541287"/>
                </a:cubicBezTo>
                <a:cubicBezTo>
                  <a:pt x="3627392" y="5542853"/>
                  <a:pt x="3579395" y="5543896"/>
                  <a:pt x="3531919" y="5542331"/>
                </a:cubicBezTo>
                <a:cubicBezTo>
                  <a:pt x="3164108" y="5531375"/>
                  <a:pt x="3500093" y="5511028"/>
                  <a:pt x="3138022" y="5469291"/>
                </a:cubicBezTo>
                <a:cubicBezTo>
                  <a:pt x="2527092" y="5398860"/>
                  <a:pt x="2618913" y="5380598"/>
                  <a:pt x="2058068" y="5181825"/>
                </a:cubicBezTo>
                <a:cubicBezTo>
                  <a:pt x="2008504" y="5164086"/>
                  <a:pt x="1660519" y="5056613"/>
                  <a:pt x="1447659" y="5044613"/>
                </a:cubicBezTo>
                <a:cubicBezTo>
                  <a:pt x="1391313" y="5041483"/>
                  <a:pt x="1329751" y="5042527"/>
                  <a:pt x="1281230" y="4977311"/>
                </a:cubicBezTo>
                <a:cubicBezTo>
                  <a:pt x="1429920" y="4979399"/>
                  <a:pt x="1557741" y="4979399"/>
                  <a:pt x="1696518" y="4945487"/>
                </a:cubicBezTo>
                <a:cubicBezTo>
                  <a:pt x="1622434" y="4898532"/>
                  <a:pt x="1537394" y="4938705"/>
                  <a:pt x="1478440" y="4905836"/>
                </a:cubicBezTo>
                <a:cubicBezTo>
                  <a:pt x="1423138" y="4875577"/>
                  <a:pt x="1375140" y="4871404"/>
                  <a:pt x="1318795" y="4919401"/>
                </a:cubicBezTo>
                <a:cubicBezTo>
                  <a:pt x="1289578" y="4944443"/>
                  <a:pt x="1237928" y="4939747"/>
                  <a:pt x="1208190" y="4925140"/>
                </a:cubicBezTo>
                <a:cubicBezTo>
                  <a:pt x="1049066" y="4846360"/>
                  <a:pt x="1052718" y="4847404"/>
                  <a:pt x="875857" y="4867751"/>
                </a:cubicBezTo>
                <a:cubicBezTo>
                  <a:pt x="763166" y="4880272"/>
                  <a:pt x="648388" y="4902706"/>
                  <a:pt x="545088" y="4889141"/>
                </a:cubicBezTo>
                <a:cubicBezTo>
                  <a:pt x="532045" y="4859403"/>
                  <a:pt x="543522" y="4845839"/>
                  <a:pt x="558131" y="4841666"/>
                </a:cubicBezTo>
                <a:cubicBezTo>
                  <a:pt x="796034" y="4776973"/>
                  <a:pt x="840379" y="4702889"/>
                  <a:pt x="1081413" y="4662717"/>
                </a:cubicBezTo>
                <a:cubicBezTo>
                  <a:pt x="1099151" y="4617327"/>
                  <a:pt x="1011503" y="4609500"/>
                  <a:pt x="1052718" y="4564633"/>
                </a:cubicBezTo>
                <a:cubicBezTo>
                  <a:pt x="1127846" y="4529678"/>
                  <a:pt x="1216016" y="4570894"/>
                  <a:pt x="1290622" y="4525505"/>
                </a:cubicBezTo>
                <a:cubicBezTo>
                  <a:pt x="1277579" y="4493158"/>
                  <a:pt x="1214972" y="4516636"/>
                  <a:pt x="1217581" y="4482202"/>
                </a:cubicBezTo>
                <a:cubicBezTo>
                  <a:pt x="1220712" y="4442552"/>
                  <a:pt x="1264536" y="4448813"/>
                  <a:pt x="1294796" y="4451421"/>
                </a:cubicBezTo>
                <a:cubicBezTo>
                  <a:pt x="1441398" y="4464985"/>
                  <a:pt x="1568696" y="4390902"/>
                  <a:pt x="1709040" y="4365860"/>
                </a:cubicBezTo>
                <a:cubicBezTo>
                  <a:pt x="1559306" y="4303253"/>
                  <a:pt x="686474" y="4353338"/>
                  <a:pt x="530479" y="4334034"/>
                </a:cubicBezTo>
                <a:cubicBezTo>
                  <a:pt x="367182" y="4314210"/>
                  <a:pt x="107367" y="4261516"/>
                  <a:pt x="174146" y="4244821"/>
                </a:cubicBezTo>
                <a:cubicBezTo>
                  <a:pt x="249796" y="4225518"/>
                  <a:pt x="519524" y="3996484"/>
                  <a:pt x="596216" y="3986050"/>
                </a:cubicBezTo>
                <a:cubicBezTo>
                  <a:pt x="685430" y="3974050"/>
                  <a:pt x="703169" y="3957876"/>
                  <a:pt x="820554" y="3875967"/>
                </a:cubicBezTo>
                <a:cubicBezTo>
                  <a:pt x="897769" y="3822230"/>
                  <a:pt x="576391" y="3939094"/>
                  <a:pt x="451179" y="3901009"/>
                </a:cubicBezTo>
                <a:cubicBezTo>
                  <a:pt x="405268" y="3886923"/>
                  <a:pt x="729255" y="3738233"/>
                  <a:pt x="729255" y="3711105"/>
                </a:cubicBezTo>
                <a:cubicBezTo>
                  <a:pt x="729255" y="3682409"/>
                  <a:pt x="700038" y="3676150"/>
                  <a:pt x="672387" y="3676150"/>
                </a:cubicBezTo>
                <a:cubicBezTo>
                  <a:pt x="610824" y="3676150"/>
                  <a:pt x="629606" y="3651106"/>
                  <a:pt x="568043" y="3652673"/>
                </a:cubicBezTo>
                <a:cubicBezTo>
                  <a:pt x="748558" y="3580154"/>
                  <a:pt x="860205" y="3599458"/>
                  <a:pt x="1038632" y="3533198"/>
                </a:cubicBezTo>
                <a:cubicBezTo>
                  <a:pt x="1125760" y="3500852"/>
                  <a:pt x="817425" y="3393378"/>
                  <a:pt x="907160" y="3365206"/>
                </a:cubicBezTo>
                <a:cubicBezTo>
                  <a:pt x="941071" y="3354249"/>
                  <a:pt x="986461" y="3365727"/>
                  <a:pt x="1009938" y="3327120"/>
                </a:cubicBezTo>
                <a:cubicBezTo>
                  <a:pt x="972897" y="3296340"/>
                  <a:pt x="923855" y="3309904"/>
                  <a:pt x="886812" y="3322425"/>
                </a:cubicBezTo>
                <a:cubicBezTo>
                  <a:pt x="792381" y="3354772"/>
                  <a:pt x="799165" y="3346946"/>
                  <a:pt x="789773" y="3322947"/>
                </a:cubicBezTo>
                <a:cubicBezTo>
                  <a:pt x="758993" y="3241037"/>
                  <a:pt x="682822" y="3267123"/>
                  <a:pt x="615520" y="3280688"/>
                </a:cubicBezTo>
                <a:cubicBezTo>
                  <a:pt x="412050" y="3321382"/>
                  <a:pt x="205972" y="3309904"/>
                  <a:pt x="3023" y="3351641"/>
                </a:cubicBezTo>
                <a:cubicBezTo>
                  <a:pt x="-18888" y="3356337"/>
                  <a:pt x="83890" y="3262949"/>
                  <a:pt x="132409" y="3251993"/>
                </a:cubicBezTo>
                <a:cubicBezTo>
                  <a:pt x="185103" y="3240516"/>
                  <a:pt x="249796" y="3248863"/>
                  <a:pt x="287360" y="3195127"/>
                </a:cubicBezTo>
                <a:cubicBezTo>
                  <a:pt x="220579" y="3181561"/>
                  <a:pt x="144410" y="3207647"/>
                  <a:pt x="78150" y="3164866"/>
                </a:cubicBezTo>
                <a:cubicBezTo>
                  <a:pt x="225276" y="3105913"/>
                  <a:pt x="371878" y="3107999"/>
                  <a:pt x="498655" y="3069914"/>
                </a:cubicBezTo>
                <a:cubicBezTo>
                  <a:pt x="510133" y="2999483"/>
                  <a:pt x="426658" y="3025046"/>
                  <a:pt x="396399" y="2984874"/>
                </a:cubicBezTo>
                <a:cubicBezTo>
                  <a:pt x="1351140" y="2916007"/>
                  <a:pt x="817946" y="2712537"/>
                  <a:pt x="658822" y="2601411"/>
                </a:cubicBezTo>
                <a:cubicBezTo>
                  <a:pt x="605607" y="2564370"/>
                  <a:pt x="1164888" y="2388551"/>
                  <a:pt x="1183148" y="2383856"/>
                </a:cubicBezTo>
                <a:cubicBezTo>
                  <a:pt x="1229581" y="2372900"/>
                  <a:pt x="1413747" y="2380725"/>
                  <a:pt x="1451311" y="2366639"/>
                </a:cubicBezTo>
                <a:cubicBezTo>
                  <a:pt x="1499309" y="2348901"/>
                  <a:pt x="1340706" y="2318120"/>
                  <a:pt x="1376184" y="2296729"/>
                </a:cubicBezTo>
                <a:cubicBezTo>
                  <a:pt x="1625043" y="2145953"/>
                  <a:pt x="1642780" y="1919006"/>
                  <a:pt x="1572870" y="1902834"/>
                </a:cubicBezTo>
                <a:cubicBezTo>
                  <a:pt x="1500353" y="1886138"/>
                  <a:pt x="1429399" y="1899181"/>
                  <a:pt x="1362097" y="1926311"/>
                </a:cubicBezTo>
                <a:cubicBezTo>
                  <a:pt x="1252536" y="1970656"/>
                  <a:pt x="493960" y="1907528"/>
                  <a:pt x="281620" y="1943006"/>
                </a:cubicBezTo>
                <a:cubicBezTo>
                  <a:pt x="249274" y="1948223"/>
                  <a:pt x="205451" y="1971700"/>
                  <a:pt x="174669" y="1927876"/>
                </a:cubicBezTo>
                <a:cubicBezTo>
                  <a:pt x="393269" y="1785969"/>
                  <a:pt x="673952" y="1826663"/>
                  <a:pt x="918115" y="1730145"/>
                </a:cubicBezTo>
                <a:cubicBezTo>
                  <a:pt x="822119" y="1663886"/>
                  <a:pt x="724558" y="1667017"/>
                  <a:pt x="624389" y="1676929"/>
                </a:cubicBezTo>
                <a:cubicBezTo>
                  <a:pt x="598304" y="1679538"/>
                  <a:pt x="562826" y="1683190"/>
                  <a:pt x="556565" y="1655539"/>
                </a:cubicBezTo>
                <a:cubicBezTo>
                  <a:pt x="548739" y="1620584"/>
                  <a:pt x="590999" y="1614323"/>
                  <a:pt x="618650" y="1600237"/>
                </a:cubicBezTo>
                <a:cubicBezTo>
                  <a:pt x="660909" y="1578325"/>
                  <a:pt x="723515" y="1604410"/>
                  <a:pt x="775165" y="1544413"/>
                </a:cubicBezTo>
                <a:cubicBezTo>
                  <a:pt x="618650" y="1558500"/>
                  <a:pt x="486656" y="1583021"/>
                  <a:pt x="348401" y="1624758"/>
                </a:cubicBezTo>
                <a:cubicBezTo>
                  <a:pt x="360400" y="1587717"/>
                  <a:pt x="402137" y="1570499"/>
                  <a:pt x="378660" y="1539719"/>
                </a:cubicBezTo>
                <a:cubicBezTo>
                  <a:pt x="360922" y="1516763"/>
                  <a:pt x="310316" y="1505806"/>
                  <a:pt x="336402" y="1463025"/>
                </a:cubicBezTo>
                <a:cubicBezTo>
                  <a:pt x="409963" y="1417636"/>
                  <a:pt x="514307" y="1429636"/>
                  <a:pt x="576913" y="1364421"/>
                </a:cubicBezTo>
                <a:cubicBezTo>
                  <a:pt x="665605" y="1271556"/>
                  <a:pt x="803338" y="1239731"/>
                  <a:pt x="911856" y="1171908"/>
                </a:cubicBezTo>
                <a:cubicBezTo>
                  <a:pt x="947853" y="1149995"/>
                  <a:pt x="1184192" y="1073303"/>
                  <a:pt x="1247841" y="1048782"/>
                </a:cubicBezTo>
                <a:cubicBezTo>
                  <a:pt x="1336532" y="1014349"/>
                  <a:pt x="1437746" y="1002349"/>
                  <a:pt x="1524872" y="939221"/>
                </a:cubicBezTo>
                <a:cubicBezTo>
                  <a:pt x="1439310" y="926178"/>
                  <a:pt x="1369923" y="985133"/>
                  <a:pt x="1267145" y="956439"/>
                </a:cubicBezTo>
                <a:cubicBezTo>
                  <a:pt x="1429920" y="895398"/>
                  <a:pt x="1579131" y="867746"/>
                  <a:pt x="1697039" y="783749"/>
                </a:cubicBezTo>
                <a:cubicBezTo>
                  <a:pt x="1711648" y="773315"/>
                  <a:pt x="1740342" y="776446"/>
                  <a:pt x="1762255" y="772794"/>
                </a:cubicBezTo>
                <a:cubicBezTo>
                  <a:pt x="1992852" y="735752"/>
                  <a:pt x="2224495" y="704449"/>
                  <a:pt x="2452486" y="650712"/>
                </a:cubicBezTo>
                <a:cubicBezTo>
                  <a:pt x="2504136" y="638191"/>
                  <a:pt x="2595436" y="635061"/>
                  <a:pt x="2586045" y="590193"/>
                </a:cubicBezTo>
                <a:cubicBezTo>
                  <a:pt x="2571959" y="522891"/>
                  <a:pt x="2486919" y="570889"/>
                  <a:pt x="2432138" y="577150"/>
                </a:cubicBezTo>
                <a:cubicBezTo>
                  <a:pt x="2262059" y="597497"/>
                  <a:pt x="2091979" y="632974"/>
                  <a:pt x="1919291" y="613149"/>
                </a:cubicBezTo>
                <a:cubicBezTo>
                  <a:pt x="2035633" y="588107"/>
                  <a:pt x="2151455" y="562542"/>
                  <a:pt x="2267799" y="537499"/>
                </a:cubicBezTo>
                <a:cubicBezTo>
                  <a:pt x="2134238" y="546368"/>
                  <a:pt x="2017896" y="487936"/>
                  <a:pt x="1887988" y="514022"/>
                </a:cubicBezTo>
                <a:cubicBezTo>
                  <a:pt x="1846250" y="522370"/>
                  <a:pt x="1802427" y="495762"/>
                  <a:pt x="1798252" y="454546"/>
                </a:cubicBezTo>
                <a:cubicBezTo>
                  <a:pt x="1793557" y="421678"/>
                  <a:pt x="1832686" y="407071"/>
                  <a:pt x="1862424" y="396636"/>
                </a:cubicBezTo>
                <a:cubicBezTo>
                  <a:pt x="1938595" y="370028"/>
                  <a:pt x="1999113" y="291250"/>
                  <a:pt x="2096675" y="332987"/>
                </a:cubicBezTo>
                <a:cubicBezTo>
                  <a:pt x="2158237" y="267250"/>
                  <a:pt x="2256320" y="256816"/>
                  <a:pt x="2335621" y="239600"/>
                </a:cubicBezTo>
                <a:cubicBezTo>
                  <a:pt x="2588654" y="185341"/>
                  <a:pt x="2845338" y="143081"/>
                  <a:pt x="3102023" y="107082"/>
                </a:cubicBezTo>
                <a:cubicBezTo>
                  <a:pt x="3270538" y="83605"/>
                  <a:pt x="3444270" y="93518"/>
                  <a:pt x="3611219" y="63780"/>
                </a:cubicBezTo>
                <a:cubicBezTo>
                  <a:pt x="3937814" y="5869"/>
                  <a:pt x="4262322" y="7436"/>
                  <a:pt x="4587352" y="1175"/>
                </a:cubicBezTo>
                <a:cubicBezTo>
                  <a:pt x="4663262" y="-260"/>
                  <a:pt x="4738976" y="-293"/>
                  <a:pt x="4814568" y="604"/>
                </a:cubicBezTo>
                <a:close/>
              </a:path>
            </a:pathLst>
          </a:custGeom>
        </p:spPr>
      </p:pic>
    </p:spTree>
    <p:extLst>
      <p:ext uri="{BB962C8B-B14F-4D97-AF65-F5344CB8AC3E}">
        <p14:creationId xmlns:p14="http://schemas.microsoft.com/office/powerpoint/2010/main" val="429021976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Text, whiteboard&#10;&#10;Description automatically generated">
            <a:extLst>
              <a:ext uri="{FF2B5EF4-FFF2-40B4-BE49-F238E27FC236}">
                <a16:creationId xmlns:a16="http://schemas.microsoft.com/office/drawing/2014/main" id="{90FD858E-CEF4-FD45-8111-38F2AA6833F4}"/>
              </a:ext>
            </a:extLst>
          </p:cNvPr>
          <p:cNvPicPr>
            <a:picLocks noChangeAspect="1"/>
          </p:cNvPicPr>
          <p:nvPr/>
        </p:nvPicPr>
        <p:blipFill rotWithShape="1">
          <a:blip r:embed="rId2"/>
          <a:srcRect t="3021" r="7454" b="28183"/>
          <a:stretch/>
        </p:blipFill>
        <p:spPr>
          <a:xfrm>
            <a:off x="0" y="0"/>
            <a:ext cx="6096000" cy="6858000"/>
          </a:xfrm>
          <a:prstGeom prst="rect">
            <a:avLst/>
          </a:prstGeom>
        </p:spPr>
      </p:pic>
      <p:pic>
        <p:nvPicPr>
          <p:cNvPr id="5" name="Picture 4" descr="A picture containing text, whiteboard, person, people&#10;&#10;Description automatically generated">
            <a:extLst>
              <a:ext uri="{FF2B5EF4-FFF2-40B4-BE49-F238E27FC236}">
                <a16:creationId xmlns:a16="http://schemas.microsoft.com/office/drawing/2014/main" id="{8081B2F4-0C70-324E-B324-027E7C9ED6C9}"/>
              </a:ext>
            </a:extLst>
          </p:cNvPr>
          <p:cNvPicPr>
            <a:picLocks noChangeAspect="1"/>
          </p:cNvPicPr>
          <p:nvPr/>
        </p:nvPicPr>
        <p:blipFill rotWithShape="1">
          <a:blip r:embed="rId3"/>
          <a:srcRect b="43503"/>
          <a:stretch/>
        </p:blipFill>
        <p:spPr>
          <a:xfrm>
            <a:off x="6096001" y="0"/>
            <a:ext cx="6096000" cy="6858000"/>
          </a:xfrm>
          <a:prstGeom prst="rect">
            <a:avLst/>
          </a:prstGeom>
        </p:spPr>
      </p:pic>
    </p:spTree>
    <p:extLst>
      <p:ext uri="{BB962C8B-B14F-4D97-AF65-F5344CB8AC3E}">
        <p14:creationId xmlns:p14="http://schemas.microsoft.com/office/powerpoint/2010/main" val="20620900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697511-8515-1949-AF00-111A93463B71}"/>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sz="5400"/>
              <a:t>Our action plan</a:t>
            </a:r>
          </a:p>
        </p:txBody>
      </p:sp>
      <p:sp>
        <p:nvSpPr>
          <p:cNvPr id="9"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Content Placeholder 3" descr="Text, letter&#10;&#10;Description automatically generated">
            <a:extLst>
              <a:ext uri="{FF2B5EF4-FFF2-40B4-BE49-F238E27FC236}">
                <a16:creationId xmlns:a16="http://schemas.microsoft.com/office/drawing/2014/main" id="{1F391A35-68B9-E644-9735-9F93D8F9CB72}"/>
              </a:ext>
            </a:extLst>
          </p:cNvPr>
          <p:cNvPicPr>
            <a:picLocks noGrp="1" noChangeAspect="1"/>
          </p:cNvPicPr>
          <p:nvPr>
            <p:ph idx="1"/>
          </p:nvPr>
        </p:nvPicPr>
        <p:blipFill rotWithShape="1">
          <a:blip r:embed="rId2"/>
          <a:srcRect l="29706" t="10454" r="-1" b="16365"/>
          <a:stretch/>
        </p:blipFill>
        <p:spPr>
          <a:xfrm>
            <a:off x="0" y="10"/>
            <a:ext cx="7028496"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410954246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8">
            <a:extLst>
              <a:ext uri="{FF2B5EF4-FFF2-40B4-BE49-F238E27FC236}">
                <a16:creationId xmlns:a16="http://schemas.microsoft.com/office/drawing/2014/main" id="{0BC9EFE1-D8CB-4668-9980-DB108327A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0431"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7CBAE1BD-B8E4-4029-8AA2-C77E4FED98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 name="Title 1">
            <a:extLst>
              <a:ext uri="{FF2B5EF4-FFF2-40B4-BE49-F238E27FC236}">
                <a16:creationId xmlns:a16="http://schemas.microsoft.com/office/drawing/2014/main" id="{4B9887AD-6D7D-1747-9AFB-467219732320}"/>
              </a:ext>
            </a:extLst>
          </p:cNvPr>
          <p:cNvSpPr>
            <a:spLocks noGrp="1"/>
          </p:cNvSpPr>
          <p:nvPr>
            <p:ph type="title"/>
          </p:nvPr>
        </p:nvSpPr>
        <p:spPr>
          <a:xfrm>
            <a:off x="0" y="0"/>
            <a:ext cx="5730240" cy="2301240"/>
          </a:xfrm>
        </p:spPr>
        <p:txBody>
          <a:bodyPr vert="horz" lIns="91440" tIns="45720" rIns="91440" bIns="45720" rtlCol="0" anchor="t">
            <a:normAutofit/>
          </a:bodyPr>
          <a:lstStyle/>
          <a:p>
            <a:r>
              <a:rPr lang="en-US" dirty="0">
                <a:solidFill>
                  <a:srgbClr val="000000"/>
                </a:solidFill>
                <a:latin typeface="Apple Chancery" panose="03020702040506060504" pitchFamily="66" charset="-79"/>
                <a:cs typeface="Apple Chancery" panose="03020702040506060504" pitchFamily="66" charset="-79"/>
              </a:rPr>
              <a:t>Design</a:t>
            </a:r>
            <a:r>
              <a:rPr lang="en-US" dirty="0">
                <a:solidFill>
                  <a:srgbClr val="000000"/>
                </a:solidFill>
              </a:rPr>
              <a:t> </a:t>
            </a:r>
          </a:p>
        </p:txBody>
      </p:sp>
      <p:sp>
        <p:nvSpPr>
          <p:cNvPr id="13" name="Freeform 49">
            <a:extLst>
              <a:ext uri="{FF2B5EF4-FFF2-40B4-BE49-F238E27FC236}">
                <a16:creationId xmlns:a16="http://schemas.microsoft.com/office/drawing/2014/main" id="{77DA6D33-2D62-458C-BF5D-DBF612FD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13915"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picture containing indoor, person, person, table&#10;&#10;Description automatically generated">
            <a:extLst>
              <a:ext uri="{FF2B5EF4-FFF2-40B4-BE49-F238E27FC236}">
                <a16:creationId xmlns:a16="http://schemas.microsoft.com/office/drawing/2014/main" id="{D86783E4-FABA-AB4B-877A-53B5D2396F59}"/>
              </a:ext>
            </a:extLst>
          </p:cNvPr>
          <p:cNvPicPr>
            <a:picLocks noChangeAspect="1"/>
          </p:cNvPicPr>
          <p:nvPr/>
        </p:nvPicPr>
        <p:blipFill rotWithShape="1">
          <a:blip r:embed="rId3"/>
          <a:srcRect r="20622" b="13693"/>
          <a:stretch/>
        </p:blipFill>
        <p:spPr>
          <a:xfrm>
            <a:off x="6842760" y="771841"/>
            <a:ext cx="5349240" cy="6090897"/>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p:spPr>
      </p:pic>
      <p:sp>
        <p:nvSpPr>
          <p:cNvPr id="5" name="TextBox 4">
            <a:extLst>
              <a:ext uri="{FF2B5EF4-FFF2-40B4-BE49-F238E27FC236}">
                <a16:creationId xmlns:a16="http://schemas.microsoft.com/office/drawing/2014/main" id="{19E95CB1-D7DC-A443-A6B2-81DB5F8A18A3}"/>
              </a:ext>
            </a:extLst>
          </p:cNvPr>
          <p:cNvSpPr txBox="1"/>
          <p:nvPr/>
        </p:nvSpPr>
        <p:spPr>
          <a:xfrm>
            <a:off x="0" y="1584960"/>
            <a:ext cx="6096000" cy="3785652"/>
          </a:xfrm>
          <a:prstGeom prst="rect">
            <a:avLst/>
          </a:prstGeom>
          <a:noFill/>
        </p:spPr>
        <p:txBody>
          <a:bodyPr wrap="square" rtlCol="0">
            <a:spAutoFit/>
          </a:bodyPr>
          <a:lstStyle/>
          <a:p>
            <a:r>
              <a:rPr lang="en-US" sz="2400" dirty="0">
                <a:solidFill>
                  <a:schemeClr val="bg1"/>
                </a:solidFill>
              </a:rPr>
              <a:t>Here is our in initial design for our project using only materials we could find in the storeroom, using simple items such as coloured paper and some scrap fabric we managed to decorate the torso, using only drawing pins to hold it together. For the base of our virgin Mary we used a mannequin with a wire frame, hence how we attached the bodywork, for the head we found an old unused mask and attached it to the face of the mannequin.  </a:t>
            </a:r>
          </a:p>
        </p:txBody>
      </p:sp>
    </p:spTree>
    <p:extLst>
      <p:ext uri="{BB962C8B-B14F-4D97-AF65-F5344CB8AC3E}">
        <p14:creationId xmlns:p14="http://schemas.microsoft.com/office/powerpoint/2010/main" val="306516000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BD1BD-0E1A-814E-8DA0-74CCB4A19D51}"/>
              </a:ext>
            </a:extLst>
          </p:cNvPr>
          <p:cNvSpPr>
            <a:spLocks noGrp="1"/>
          </p:cNvSpPr>
          <p:nvPr>
            <p:ph type="title"/>
          </p:nvPr>
        </p:nvSpPr>
        <p:spPr>
          <a:xfrm>
            <a:off x="0" y="0"/>
            <a:ext cx="10515600" cy="1325563"/>
          </a:xfrm>
        </p:spPr>
        <p:txBody>
          <a:bodyPr/>
          <a:lstStyle/>
          <a:p>
            <a:r>
              <a:rPr lang="en-US" dirty="0"/>
              <a:t>Designs continued</a:t>
            </a:r>
          </a:p>
        </p:txBody>
      </p:sp>
      <p:pic>
        <p:nvPicPr>
          <p:cNvPr id="4" name="Picture 3" descr="A picture containing indoor, person, sitting, person&#10;&#10;Description automatically generated">
            <a:extLst>
              <a:ext uri="{FF2B5EF4-FFF2-40B4-BE49-F238E27FC236}">
                <a16:creationId xmlns:a16="http://schemas.microsoft.com/office/drawing/2014/main" id="{2B5E2237-71C7-9241-A227-F8BACEC6FF96}"/>
              </a:ext>
            </a:extLst>
          </p:cNvPr>
          <p:cNvPicPr>
            <a:picLocks noChangeAspect="1"/>
          </p:cNvPicPr>
          <p:nvPr/>
        </p:nvPicPr>
        <p:blipFill>
          <a:blip r:embed="rId2"/>
          <a:stretch>
            <a:fillRect/>
          </a:stretch>
        </p:blipFill>
        <p:spPr>
          <a:xfrm>
            <a:off x="7787641" y="1690688"/>
            <a:ext cx="4404360" cy="5167312"/>
          </a:xfrm>
          <a:prstGeom prst="rect">
            <a:avLst/>
          </a:prstGeom>
        </p:spPr>
      </p:pic>
      <p:sp>
        <p:nvSpPr>
          <p:cNvPr id="5" name="Left Arrow 4">
            <a:extLst>
              <a:ext uri="{FF2B5EF4-FFF2-40B4-BE49-F238E27FC236}">
                <a16:creationId xmlns:a16="http://schemas.microsoft.com/office/drawing/2014/main" id="{4D89D610-6669-6D41-9EF1-3F485224C99C}"/>
              </a:ext>
            </a:extLst>
          </p:cNvPr>
          <p:cNvSpPr/>
          <p:nvPr/>
        </p:nvSpPr>
        <p:spPr>
          <a:xfrm>
            <a:off x="6096000" y="2064385"/>
            <a:ext cx="1691641" cy="929640"/>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F37E4D0D-EF79-834B-8AAE-63E022F01BF8}"/>
              </a:ext>
            </a:extLst>
          </p:cNvPr>
          <p:cNvSpPr txBox="1"/>
          <p:nvPr/>
        </p:nvSpPr>
        <p:spPr>
          <a:xfrm>
            <a:off x="2941320" y="2064385"/>
            <a:ext cx="3154680" cy="1200329"/>
          </a:xfrm>
          <a:prstGeom prst="rect">
            <a:avLst/>
          </a:prstGeom>
          <a:noFill/>
        </p:spPr>
        <p:txBody>
          <a:bodyPr wrap="square" rtlCol="0">
            <a:spAutoFit/>
          </a:bodyPr>
          <a:lstStyle/>
          <a:p>
            <a:r>
              <a:rPr lang="en-US" sz="2400" dirty="0"/>
              <a:t>Adding a headdress and trying out some ideas for the eyes</a:t>
            </a:r>
          </a:p>
        </p:txBody>
      </p:sp>
      <p:pic>
        <p:nvPicPr>
          <p:cNvPr id="7" name="Picture 6" descr="A picture containing floor, indoor, sitting, table&#10;&#10;Description automatically generated">
            <a:extLst>
              <a:ext uri="{FF2B5EF4-FFF2-40B4-BE49-F238E27FC236}">
                <a16:creationId xmlns:a16="http://schemas.microsoft.com/office/drawing/2014/main" id="{52A2DABF-FD26-1143-B960-9B4CAA890F4C}"/>
              </a:ext>
            </a:extLst>
          </p:cNvPr>
          <p:cNvPicPr>
            <a:picLocks noChangeAspect="1"/>
          </p:cNvPicPr>
          <p:nvPr/>
        </p:nvPicPr>
        <p:blipFill>
          <a:blip r:embed="rId3"/>
          <a:stretch>
            <a:fillRect/>
          </a:stretch>
        </p:blipFill>
        <p:spPr>
          <a:xfrm>
            <a:off x="0" y="1690688"/>
            <a:ext cx="2479252" cy="4039552"/>
          </a:xfrm>
          <a:prstGeom prst="rect">
            <a:avLst/>
          </a:prstGeom>
        </p:spPr>
      </p:pic>
      <p:sp>
        <p:nvSpPr>
          <p:cNvPr id="11" name="Bent Arrow 10">
            <a:extLst>
              <a:ext uri="{FF2B5EF4-FFF2-40B4-BE49-F238E27FC236}">
                <a16:creationId xmlns:a16="http://schemas.microsoft.com/office/drawing/2014/main" id="{D2EF1243-F15C-384F-963D-68CE2174C171}"/>
              </a:ext>
            </a:extLst>
          </p:cNvPr>
          <p:cNvSpPr/>
          <p:nvPr/>
        </p:nvSpPr>
        <p:spPr>
          <a:xfrm rot="5400000">
            <a:off x="2755567" y="3738831"/>
            <a:ext cx="1150620" cy="1680031"/>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2" name="TextBox 11">
            <a:extLst>
              <a:ext uri="{FF2B5EF4-FFF2-40B4-BE49-F238E27FC236}">
                <a16:creationId xmlns:a16="http://schemas.microsoft.com/office/drawing/2014/main" id="{51BCD49B-0E6E-1243-AA57-1FF23CB90041}"/>
              </a:ext>
            </a:extLst>
          </p:cNvPr>
          <p:cNvSpPr txBox="1"/>
          <p:nvPr/>
        </p:nvSpPr>
        <p:spPr>
          <a:xfrm>
            <a:off x="2490860" y="5167312"/>
            <a:ext cx="3498459" cy="830997"/>
          </a:xfrm>
          <a:prstGeom prst="rect">
            <a:avLst/>
          </a:prstGeom>
          <a:noFill/>
        </p:spPr>
        <p:txBody>
          <a:bodyPr wrap="square" rtlCol="0">
            <a:spAutoFit/>
          </a:bodyPr>
          <a:lstStyle/>
          <a:p>
            <a:r>
              <a:rPr lang="en-US" sz="2400" dirty="0"/>
              <a:t>Adding a necklace for a more contrasted effect</a:t>
            </a:r>
          </a:p>
        </p:txBody>
      </p:sp>
    </p:spTree>
    <p:extLst>
      <p:ext uri="{BB962C8B-B14F-4D97-AF65-F5344CB8AC3E}">
        <p14:creationId xmlns:p14="http://schemas.microsoft.com/office/powerpoint/2010/main" val="205227104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E0087-7CFB-5E47-9D25-B5DBAA904C53}"/>
              </a:ext>
            </a:extLst>
          </p:cNvPr>
          <p:cNvSpPr>
            <a:spLocks noGrp="1"/>
          </p:cNvSpPr>
          <p:nvPr>
            <p:ph type="title"/>
          </p:nvPr>
        </p:nvSpPr>
        <p:spPr>
          <a:xfrm>
            <a:off x="5816922" y="-1102546"/>
            <a:ext cx="5816921" cy="3637373"/>
          </a:xfrm>
          <a:noFill/>
        </p:spPr>
        <p:txBody>
          <a:bodyPr vert="horz" lIns="91440" tIns="45720" rIns="91440" bIns="45720" rtlCol="0" anchor="b">
            <a:noAutofit/>
          </a:bodyPr>
          <a:lstStyle/>
          <a:p>
            <a:r>
              <a:rPr lang="en-US" dirty="0"/>
              <a:t>Close ups of the added extra details such as the headdress</a:t>
            </a:r>
          </a:p>
        </p:txBody>
      </p:sp>
      <p:pic>
        <p:nvPicPr>
          <p:cNvPr id="4" name="Picture 3" descr="A picture containing indoor, person, table, computer&#10;&#10;Description automatically generated">
            <a:extLst>
              <a:ext uri="{FF2B5EF4-FFF2-40B4-BE49-F238E27FC236}">
                <a16:creationId xmlns:a16="http://schemas.microsoft.com/office/drawing/2014/main" id="{74A6A359-D8A3-394A-8639-77F7455FF814}"/>
              </a:ext>
            </a:extLst>
          </p:cNvPr>
          <p:cNvPicPr>
            <a:picLocks noChangeAspect="1"/>
          </p:cNvPicPr>
          <p:nvPr/>
        </p:nvPicPr>
        <p:blipFill>
          <a:blip r:embed="rId2"/>
          <a:stretch>
            <a:fillRect/>
          </a:stretch>
        </p:blipFill>
        <p:spPr>
          <a:xfrm>
            <a:off x="8823960" y="2971801"/>
            <a:ext cx="3368038" cy="3886200"/>
          </a:xfrm>
          <a:prstGeom prst="rect">
            <a:avLst/>
          </a:prstGeom>
        </p:spPr>
      </p:pic>
      <p:pic>
        <p:nvPicPr>
          <p:cNvPr id="7" name="Picture 6" descr="A picture containing floor, indoor, living, room&#10;&#10;Description automatically generated">
            <a:extLst>
              <a:ext uri="{FF2B5EF4-FFF2-40B4-BE49-F238E27FC236}">
                <a16:creationId xmlns:a16="http://schemas.microsoft.com/office/drawing/2014/main" id="{34DF1D97-7EC7-5543-AD02-E9794888DDE7}"/>
              </a:ext>
            </a:extLst>
          </p:cNvPr>
          <p:cNvPicPr>
            <a:picLocks noChangeAspect="1"/>
          </p:cNvPicPr>
          <p:nvPr/>
        </p:nvPicPr>
        <p:blipFill>
          <a:blip r:embed="rId3"/>
          <a:stretch>
            <a:fillRect/>
          </a:stretch>
        </p:blipFill>
        <p:spPr>
          <a:xfrm>
            <a:off x="0" y="0"/>
            <a:ext cx="5816922" cy="6858000"/>
          </a:xfrm>
          <a:prstGeom prst="rect">
            <a:avLst/>
          </a:prstGeom>
        </p:spPr>
      </p:pic>
    </p:spTree>
    <p:extLst>
      <p:ext uri="{BB962C8B-B14F-4D97-AF65-F5344CB8AC3E}">
        <p14:creationId xmlns:p14="http://schemas.microsoft.com/office/powerpoint/2010/main" val="34358230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Picture 22" descr="A group of people in a room&#10;&#10;Description automatically generated">
            <a:extLst>
              <a:ext uri="{FF2B5EF4-FFF2-40B4-BE49-F238E27FC236}">
                <a16:creationId xmlns:a16="http://schemas.microsoft.com/office/drawing/2014/main" id="{9E6E7BB2-2A1D-E14D-8942-2309D086FAAD}"/>
              </a:ext>
            </a:extLst>
          </p:cNvPr>
          <p:cNvPicPr>
            <a:picLocks noChangeAspect="1"/>
          </p:cNvPicPr>
          <p:nvPr/>
        </p:nvPicPr>
        <p:blipFill>
          <a:blip r:embed="rId2"/>
          <a:stretch>
            <a:fillRect/>
          </a:stretch>
        </p:blipFill>
        <p:spPr>
          <a:xfrm>
            <a:off x="9509760" y="2606041"/>
            <a:ext cx="2682240" cy="4251960"/>
          </a:xfrm>
          <a:prstGeom prst="rect">
            <a:avLst/>
          </a:prstGeom>
        </p:spPr>
      </p:pic>
      <p:pic>
        <p:nvPicPr>
          <p:cNvPr id="14" name="Picture 13" descr="A picture containing indoor, person, room, bed&#10;&#10;Description automatically generated">
            <a:extLst>
              <a:ext uri="{FF2B5EF4-FFF2-40B4-BE49-F238E27FC236}">
                <a16:creationId xmlns:a16="http://schemas.microsoft.com/office/drawing/2014/main" id="{DD8A1749-6088-0747-989E-F576CADAE365}"/>
              </a:ext>
            </a:extLst>
          </p:cNvPr>
          <p:cNvPicPr>
            <a:picLocks noChangeAspect="1"/>
          </p:cNvPicPr>
          <p:nvPr/>
        </p:nvPicPr>
        <p:blipFill rotWithShape="1">
          <a:blip r:embed="rId3"/>
          <a:srcRect r="15758" b="-1"/>
          <a:stretch/>
        </p:blipFill>
        <p:spPr>
          <a:xfrm rot="5400000">
            <a:off x="-777054" y="767399"/>
            <a:ext cx="6858001" cy="5323206"/>
          </a:xfrm>
          <a:prstGeom prst="rect">
            <a:avLst/>
          </a:prstGeom>
        </p:spPr>
      </p:pic>
      <p:sp>
        <p:nvSpPr>
          <p:cNvPr id="2" name="TextBox 1">
            <a:extLst>
              <a:ext uri="{FF2B5EF4-FFF2-40B4-BE49-F238E27FC236}">
                <a16:creationId xmlns:a16="http://schemas.microsoft.com/office/drawing/2014/main" id="{7B32733E-BD2D-5D4A-A1A2-DC92306F9F2F}"/>
              </a:ext>
            </a:extLst>
          </p:cNvPr>
          <p:cNvSpPr txBox="1"/>
          <p:nvPr/>
        </p:nvSpPr>
        <p:spPr>
          <a:xfrm>
            <a:off x="5313550" y="1036320"/>
            <a:ext cx="4348610" cy="3785652"/>
          </a:xfrm>
          <a:prstGeom prst="rect">
            <a:avLst/>
          </a:prstGeom>
          <a:noFill/>
        </p:spPr>
        <p:txBody>
          <a:bodyPr wrap="square" rtlCol="0">
            <a:spAutoFit/>
          </a:bodyPr>
          <a:lstStyle/>
          <a:p>
            <a:r>
              <a:rPr lang="en-US" sz="2400" dirty="0"/>
              <a:t>The finishing touches of our project included adding more touches such as finishing the body down to the floor by adding the rest of the fabric to make it look like a robe, and doing more touch ups like adding arms made from card in a praying position to make it more obvious who we are trying to convey</a:t>
            </a:r>
          </a:p>
        </p:txBody>
      </p:sp>
      <p:sp>
        <p:nvSpPr>
          <p:cNvPr id="3" name="Rectangle 2">
            <a:extLst>
              <a:ext uri="{FF2B5EF4-FFF2-40B4-BE49-F238E27FC236}">
                <a16:creationId xmlns:a16="http://schemas.microsoft.com/office/drawing/2014/main" id="{0DB1CB63-BE34-C943-B579-1558E652EB0F}"/>
              </a:ext>
            </a:extLst>
          </p:cNvPr>
          <p:cNvSpPr/>
          <p:nvPr/>
        </p:nvSpPr>
        <p:spPr>
          <a:xfrm>
            <a:off x="6878451" y="0"/>
            <a:ext cx="4668266" cy="923330"/>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Finished Design</a:t>
            </a:r>
          </a:p>
        </p:txBody>
      </p:sp>
    </p:spTree>
    <p:extLst>
      <p:ext uri="{BB962C8B-B14F-4D97-AF65-F5344CB8AC3E}">
        <p14:creationId xmlns:p14="http://schemas.microsoft.com/office/powerpoint/2010/main" val="301086962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6C11A-EB27-374A-98D5-DDDE31ACA677}"/>
              </a:ext>
            </a:extLst>
          </p:cNvPr>
          <p:cNvSpPr>
            <a:spLocks noGrp="1"/>
          </p:cNvSpPr>
          <p:nvPr>
            <p:ph type="title"/>
          </p:nvPr>
        </p:nvSpPr>
        <p:spPr>
          <a:xfrm>
            <a:off x="0" y="18255"/>
            <a:ext cx="10515600" cy="1325563"/>
          </a:xfrm>
        </p:spPr>
        <p:txBody>
          <a:bodyPr/>
          <a:lstStyle/>
          <a:p>
            <a:r>
              <a:rPr lang="en-US" dirty="0"/>
              <a:t>Module Evaluation</a:t>
            </a:r>
          </a:p>
        </p:txBody>
      </p:sp>
      <p:sp>
        <p:nvSpPr>
          <p:cNvPr id="3" name="Content Placeholder 2">
            <a:extLst>
              <a:ext uri="{FF2B5EF4-FFF2-40B4-BE49-F238E27FC236}">
                <a16:creationId xmlns:a16="http://schemas.microsoft.com/office/drawing/2014/main" id="{A2516DE7-C824-D34F-BE3B-BFD5CEE55CDE}"/>
              </a:ext>
            </a:extLst>
          </p:cNvPr>
          <p:cNvSpPr>
            <a:spLocks noGrp="1"/>
          </p:cNvSpPr>
          <p:nvPr>
            <p:ph idx="1"/>
          </p:nvPr>
        </p:nvSpPr>
        <p:spPr/>
        <p:txBody>
          <a:bodyPr/>
          <a:lstStyle/>
          <a:p>
            <a:endParaRPr lang="en-US" dirty="0"/>
          </a:p>
        </p:txBody>
      </p:sp>
    </p:spTree>
    <p:extLst>
      <p:ext uri="{BB962C8B-B14F-4D97-AF65-F5344CB8AC3E}">
        <p14:creationId xmlns:p14="http://schemas.microsoft.com/office/powerpoint/2010/main" val="255209022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49</TotalTime>
  <Words>2967</Words>
  <Application>Microsoft Macintosh PowerPoint</Application>
  <PresentationFormat>Widescreen</PresentationFormat>
  <Paragraphs>157</Paragraphs>
  <Slides>44</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44</vt:i4>
      </vt:variant>
    </vt:vector>
  </HeadingPairs>
  <TitlesOfParts>
    <vt:vector size="49" baseType="lpstr">
      <vt:lpstr>Apple Chancery</vt:lpstr>
      <vt:lpstr>Arial</vt:lpstr>
      <vt:lpstr>Calibri</vt:lpstr>
      <vt:lpstr>Calibri Light</vt:lpstr>
      <vt:lpstr>Office Theme</vt:lpstr>
      <vt:lpstr>Principles of Design (HPTD4003) </vt:lpstr>
      <vt:lpstr>Session 1 – Wednesday 30th – 10am – 12:30pm  Location: Online  Tutor: Stacey-Jo Atkinson  Class Session: What is design?</vt:lpstr>
      <vt:lpstr>My continuous line drawings</vt:lpstr>
      <vt:lpstr>PowerPoint Presentation</vt:lpstr>
      <vt:lpstr>PowerPoint Presentation</vt:lpstr>
      <vt:lpstr>PowerPoint Presentation</vt:lpstr>
      <vt:lpstr>PowerPoint Presentation</vt:lpstr>
      <vt:lpstr>PowerPoint Presentation</vt:lpstr>
      <vt:lpstr>PowerPoint Presentation</vt:lpstr>
      <vt:lpstr>Session 2 – Thursday 1st October - 10am – 1pm   Location: Online  Tutor: John Hill Class Session: What is design? continued</vt:lpstr>
      <vt:lpstr>PowerPoint Presentation</vt:lpstr>
      <vt:lpstr>What will the future look like?</vt:lpstr>
      <vt:lpstr>Session 3 – Thursday 1st October – 2pm – 5pm  Location: Online  Tutor: John Hill  Class Session: The nature of telling a visual story – Types, styles, poems &amp; condensed Imagery</vt:lpstr>
      <vt:lpstr>PowerPoint Presentation</vt:lpstr>
      <vt:lpstr>PowerPoint Presentation</vt:lpstr>
      <vt:lpstr>PowerPoint Presentation</vt:lpstr>
      <vt:lpstr>PowerPoint Presentation</vt:lpstr>
      <vt:lpstr>Session 4 – Friday 2nd October - 10am – 1pm Location: Online Tutor: Stacey-Jo Atkinson Class Session: 7 Steps of design - Ideas, selection &amp; the process Vocabulary of a designer</vt:lpstr>
      <vt:lpstr>Session 5 – Friday 2nd October - 2pm – 5pm Location: Online Tutor: John Hill Class Session: What we see - Key principles of design – colour, composition &amp; photography </vt:lpstr>
      <vt:lpstr>FREYTAG'S PYRAMID </vt:lpstr>
      <vt:lpstr>VLADIMIR PROPP</vt:lpstr>
      <vt:lpstr>Session 6 – Wednesday 7th – 10am – 12:30pm Location: Online Tutor: John Hill Class Session: Designers &amp; Artists - Student to present their artist &amp; designers How do we communicate with mood boards &amp; story boarding?</vt:lpstr>
      <vt:lpstr>Session 7 - Thursday 8th - 10am – 1pm Location: Online Tutor: Brett Aggersberg Class Session: Principles of Design in film</vt:lpstr>
      <vt:lpstr>Session 8 - Thursday 8th – 2pm – 5pm Location: Online Tutor: Matt Jones Class Session: Principles of Design in film continued</vt:lpstr>
      <vt:lpstr>Session 9 – Friday 9th - 10am – 1pm Location: Online Tutor: Stacey-Jo Atkinson Class Session: Theatre throughout history – where did we come from? Where are we going?</vt:lpstr>
      <vt:lpstr>Session 10 - Friday 9th – 2pm – 2pm Location: Online Tutor: Stacey-Jo Atkinson Class Session: History continued</vt:lpstr>
      <vt:lpstr>Session 11 – Wednesday 14th – Friday 16th Model Making </vt:lpstr>
      <vt:lpstr>Modelmaking (Cont)</vt:lpstr>
      <vt:lpstr>Modelmaking- Finished product</vt:lpstr>
      <vt:lpstr>Session 17 - Location: Online Tutor: Stacey-Jo Atkinson &amp; John Hill Class Session: Table read theatre script with Analysis &amp; breakdowns - What does a designer look for?</vt:lpstr>
      <vt:lpstr>Session 18 - Location: Online Tutor: Stacey-Jo Atkinson &amp; John Hill Class Session: Table read film script with Analysis &amp; breakdowns - What does a designer look for?</vt:lpstr>
      <vt:lpstr>Script Readthrough </vt:lpstr>
      <vt:lpstr>Session 19 – Friday 23rd - 10am – 1pm Location: Online Tutor: Stacey-Jo Atkinson Class Session: Mood board presentations &amp; the need for play and experimentation in design</vt:lpstr>
      <vt:lpstr>Mood Board examples</vt:lpstr>
      <vt:lpstr>Session 20 – Friday 23rd – 2pm – 5pm Location: Online Tutor: Stacey-Jo Atkinson &amp; John Hill Class Session: Scenography - the whole picture - theatre &amp; film designers – who’s who?</vt:lpstr>
      <vt:lpstr>Location: Carmarthen  Design Room - P001  Tutor: Stacey-Jo Atkinson &amp; John Hill  Class Session: Work on project</vt:lpstr>
      <vt:lpstr>PowerPoint Presentation</vt:lpstr>
      <vt:lpstr>PowerPoint Presentation</vt:lpstr>
      <vt:lpstr>Our action plan</vt:lpstr>
      <vt:lpstr>Design </vt:lpstr>
      <vt:lpstr>Designs continued</vt:lpstr>
      <vt:lpstr>Close ups of the added extra details such as the headdress</vt:lpstr>
      <vt:lpstr>PowerPoint Presentation</vt:lpstr>
      <vt:lpstr>Module Evaluation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Principles of Design (HPTD4003) </dc:title>
  <dc:creator>Matthew Lewis Gill (2005221)</dc:creator>
  <cp:lastModifiedBy>Matthew Lewis Gill (2005221)</cp:lastModifiedBy>
  <cp:revision>1</cp:revision>
  <dcterms:created xsi:type="dcterms:W3CDTF">2020-11-08T23:15:32Z</dcterms:created>
  <dcterms:modified xsi:type="dcterms:W3CDTF">2020-11-09T18:10:04Z</dcterms:modified>
</cp:coreProperties>
</file>