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1"/>
  </p:handoutMasterIdLst>
  <p:sldIdLst>
    <p:sldId id="316" r:id="rId2"/>
    <p:sldId id="257" r:id="rId3"/>
    <p:sldId id="305" r:id="rId4"/>
    <p:sldId id="306" r:id="rId5"/>
    <p:sldId id="262" r:id="rId6"/>
    <p:sldId id="304" r:id="rId7"/>
    <p:sldId id="307" r:id="rId8"/>
    <p:sldId id="308" r:id="rId9"/>
    <p:sldId id="317" r:id="rId1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B0249-38E2-4E28-AD82-E4FA6B4AD742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3C02D-0F97-433C-8F4D-1BD23183DA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0493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otourism.or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uriermail.com.au/travel/australia/green-is-gold-for-australian-hotels-and-resorts-as-ecotourism-becomes-a-billiondollar-industry/news-story/1deabe06b638c330c72d116fa696fc6a" TargetMode="External"/><Relationship Id="rId3" Type="http://schemas.openxmlformats.org/officeDocument/2006/relationships/hyperlink" Target="https://www.responsibletravel.com/copy/sustainable-tourism-accreditation-schemes" TargetMode="External"/><Relationship Id="rId7" Type="http://schemas.openxmlformats.org/officeDocument/2006/relationships/hyperlink" Target="https://www.devex.com/news/beyond-ecotourism-what-the-travel-sector-can-really-do-for-development-90345" TargetMode="External"/><Relationship Id="rId2" Type="http://schemas.openxmlformats.org/officeDocument/2006/relationships/hyperlink" Target="http://www.greenhotelier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capterra.com/top-5-websites-for-promoting-ecotourism-at-your-hotel/" TargetMode="External"/><Relationship Id="rId5" Type="http://schemas.openxmlformats.org/officeDocument/2006/relationships/hyperlink" Target="http://www.failteireland.ie/FailteIreland/media/WebsiteStructure/Documents/2_Develop_Your_Business/1_StartGrow_Your_Business/Ecotourism_Handbook-2.pdf" TargetMode="External"/><Relationship Id="rId4" Type="http://schemas.openxmlformats.org/officeDocument/2006/relationships/hyperlink" Target="http://ecocrownhospitality.com/About-Eco-Crown-Hospitalit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Ecotourism</a:t>
            </a:r>
          </a:p>
        </p:txBody>
      </p:sp>
    </p:spTree>
    <p:extLst>
      <p:ext uri="{BB962C8B-B14F-4D97-AF65-F5344CB8AC3E}">
        <p14:creationId xmlns:p14="http://schemas.microsoft.com/office/powerpoint/2010/main" val="1709155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ecotourism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25601"/>
            <a:ext cx="10178322" cy="4253992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Early definitions focused entirely on impacts on 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undisturbed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natural areas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Hector Ceballos-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Lascurain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 Mexican architect, used the term ‘ecotourism’ in 1983</a:t>
            </a:r>
          </a:p>
        </p:txBody>
      </p:sp>
    </p:spTree>
    <p:extLst>
      <p:ext uri="{BB962C8B-B14F-4D97-AF65-F5344CB8AC3E}">
        <p14:creationId xmlns:p14="http://schemas.microsoft.com/office/powerpoint/2010/main" val="3348272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ecotourism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25601"/>
            <a:ext cx="10178322" cy="4253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Ecotourism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is now defined as :</a:t>
            </a: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"responsible travel to natural areas that conserves the environment, sustains the well-being of the local people, and involves interpretation and education" </a:t>
            </a: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Ecotourism Society (TIES)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2015). </a:t>
            </a:r>
          </a:p>
        </p:txBody>
      </p:sp>
    </p:spTree>
    <p:extLst>
      <p:ext uri="{BB962C8B-B14F-4D97-AF65-F5344CB8AC3E}">
        <p14:creationId xmlns:p14="http://schemas.microsoft.com/office/powerpoint/2010/main" val="2059071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280160"/>
          </a:xfrm>
        </p:spPr>
        <p:txBody>
          <a:bodyPr>
            <a:normAutofit fontScale="90000"/>
          </a:bodyPr>
          <a:lstStyle/>
          <a:p>
            <a:r>
              <a:rPr lang="en-GB" dirty="0"/>
              <a:t>TIES – the principles of ecotourism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00349"/>
            <a:ext cx="10178322" cy="505760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Ecotourism is about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uniting conservation, communities, and sustainable travel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This means that those who implement, participate in and market ecotourism activities should adopt the following ecotourism principles: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Minimize physical, social, behavioural, and psychological impacts.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Build environmental and cultural awareness and respect.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Provide positive experiences for both visitors and hosts.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Provide direct financial benefits for conservation.</a:t>
            </a:r>
          </a:p>
        </p:txBody>
      </p:sp>
    </p:spTree>
    <p:extLst>
      <p:ext uri="{BB962C8B-B14F-4D97-AF65-F5344CB8AC3E}">
        <p14:creationId xmlns:p14="http://schemas.microsoft.com/office/powerpoint/2010/main" val="2272231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000645"/>
          </a:xfrm>
        </p:spPr>
        <p:txBody>
          <a:bodyPr>
            <a:normAutofit/>
          </a:bodyPr>
          <a:lstStyle/>
          <a:p>
            <a:r>
              <a:rPr lang="en-GB" dirty="0"/>
              <a:t>the principles of ecotourism 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14649"/>
            <a:ext cx="10178322" cy="4806141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Generate financial benefits for both local people and private industry.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Deliver memorable interpretative experiences to visitors that help raise sensitivity to host countries' political, environmental, and social climates.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Design, construct and operate low-impact facilities.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Recognize the rights and spiritual beliefs of the Indigenous People in your community and work in partnership with them to create empowerment.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www.ecotourism.org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213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Focus on assignment one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F0EE49-4C46-460D-BF4D-5E2B77E32383}"/>
              </a:ext>
            </a:extLst>
          </p:cNvPr>
          <p:cNvSpPr txBox="1"/>
          <p:nvPr/>
        </p:nvSpPr>
        <p:spPr>
          <a:xfrm>
            <a:off x="474606" y="5493376"/>
            <a:ext cx="11526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Assignment 1 deadline Friday 16</a:t>
            </a:r>
            <a:r>
              <a:rPr lang="en-GB" sz="4000" b="1" baseline="30000" dirty="0">
                <a:solidFill>
                  <a:srgbClr val="FF0000"/>
                </a:solidFill>
              </a:rPr>
              <a:t>th</a:t>
            </a:r>
            <a:r>
              <a:rPr lang="en-GB" sz="4000" b="1" dirty="0">
                <a:solidFill>
                  <a:srgbClr val="FF0000"/>
                </a:solidFill>
              </a:rPr>
              <a:t> November</a:t>
            </a:r>
          </a:p>
        </p:txBody>
      </p:sp>
    </p:spTree>
    <p:extLst>
      <p:ext uri="{BB962C8B-B14F-4D97-AF65-F5344CB8AC3E}">
        <p14:creationId xmlns:p14="http://schemas.microsoft.com/office/powerpoint/2010/main" val="4244295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000645"/>
          </a:xfrm>
        </p:spPr>
        <p:txBody>
          <a:bodyPr>
            <a:normAutofit/>
          </a:bodyPr>
          <a:lstStyle/>
          <a:p>
            <a:r>
              <a:rPr lang="en-GB" dirty="0"/>
              <a:t>Researching the topic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14649"/>
            <a:ext cx="10178322" cy="480614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results do you get if you search Google for: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What is ecotourism’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‘Ecotourism examples’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are plenty of case studies available online, but be critical – consider what is written, question it and investigate further.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may be that there is too much information available, so choose your example(s) and focus on the key issues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Try and use more recent references (last 5-10 years) unless they are particularly relevant</a:t>
            </a:r>
          </a:p>
        </p:txBody>
      </p:sp>
    </p:spTree>
    <p:extLst>
      <p:ext uri="{BB962C8B-B14F-4D97-AF65-F5344CB8AC3E}">
        <p14:creationId xmlns:p14="http://schemas.microsoft.com/office/powerpoint/2010/main" val="2944436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000645"/>
          </a:xfrm>
        </p:spPr>
        <p:txBody>
          <a:bodyPr>
            <a:normAutofit/>
          </a:bodyPr>
          <a:lstStyle/>
          <a:p>
            <a:r>
              <a:rPr lang="en-GB" dirty="0"/>
              <a:t>Researching the topic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14649"/>
            <a:ext cx="10178322" cy="480614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is now a wider view of sustainable tourism activities outside ‘developing’ countries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Still a focus on economic and social issues and impacts but remember the third ‘pillar’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 can consider other related terms (if relevant) e.g.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Responsible tourism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Eco-tourism</a:t>
            </a:r>
          </a:p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Green tourism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Remember to keep re-reading the assignment brief to ensure you keep on track!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746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8621" y="288758"/>
            <a:ext cx="10792326" cy="6412831"/>
          </a:xfrm>
        </p:spPr>
        <p:txBody>
          <a:bodyPr>
            <a:normAutofit fontScale="85000" lnSpcReduction="20000"/>
          </a:bodyPr>
          <a:lstStyle/>
          <a:p>
            <a:r>
              <a:rPr lang="cy-GB" b="1" dirty="0"/>
              <a:t>SOME WEBSITES AND ARTICLES TO HELP YOU THINK ABOUT ECOTOURISM AND SUSTAINABILITY ISSUES</a:t>
            </a:r>
            <a:endParaRPr lang="en-GB" b="1" dirty="0"/>
          </a:p>
          <a:p>
            <a:r>
              <a:rPr lang="cy-GB" b="1" dirty="0"/>
              <a:t>Green programmes:</a:t>
            </a:r>
            <a:endParaRPr lang="en-GB" b="1" dirty="0"/>
          </a:p>
          <a:p>
            <a:r>
              <a:rPr lang="cy-GB" b="1" u="sng" dirty="0">
                <a:hlinkClick r:id="rId2"/>
              </a:rPr>
              <a:t>http://www.greenhotelier.org/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u="sng" dirty="0">
                <a:hlinkClick r:id="rId3"/>
              </a:rPr>
              <a:t>https://www.responsibletravel.com/copy/sustainable-tourism-accreditation-schemes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u="sng" dirty="0">
                <a:hlinkClick r:id="rId4"/>
              </a:rPr>
              <a:t>http://ecocrownhospitality.com/About-Eco-Crown-Hospitality.php</a:t>
            </a:r>
            <a:endParaRPr lang="en-GB" b="1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b="1" dirty="0"/>
          </a:p>
          <a:p>
            <a:r>
              <a:rPr lang="cy-GB" b="1" dirty="0"/>
              <a:t>Ecotourism handbook for Ireland:</a:t>
            </a:r>
            <a:endParaRPr lang="en-GB" b="1" dirty="0"/>
          </a:p>
          <a:p>
            <a:r>
              <a:rPr lang="cy-GB" b="1" u="sng" dirty="0">
                <a:hlinkClick r:id="rId5"/>
              </a:rPr>
              <a:t>http://www.failteireland.ie/FailteIreland/media/WebsiteStructure/Documents/2_Develop_Your_Business/1_StartGrow_Your_Business/Ecotourism_Handbook-2.pdf</a:t>
            </a:r>
            <a:r>
              <a:rPr lang="cy-GB" b="1" dirty="0"/>
              <a:t> </a:t>
            </a:r>
            <a:endParaRPr lang="en-GB" b="1" dirty="0"/>
          </a:p>
          <a:p>
            <a:endParaRPr lang="en-GB" b="1" dirty="0"/>
          </a:p>
          <a:p>
            <a:r>
              <a:rPr lang="cy-GB" b="1" dirty="0"/>
              <a:t>Top 5 websites for promoting Ecotourism at your hotel:</a:t>
            </a:r>
            <a:endParaRPr lang="en-GB" b="1" dirty="0"/>
          </a:p>
          <a:p>
            <a:r>
              <a:rPr lang="cy-GB" b="1" u="sng" dirty="0">
                <a:hlinkClick r:id="rId6"/>
              </a:rPr>
              <a:t>https://blog.capterra.com/top-5-websites-for-promoting-ecotourism-at-your-hotel/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dirty="0"/>
              <a:t> </a:t>
            </a:r>
            <a:endParaRPr lang="en-GB" b="1" dirty="0"/>
          </a:p>
          <a:p>
            <a:r>
              <a:rPr lang="cy-GB" b="1" dirty="0"/>
              <a:t>Beyond ecotourism: what the travel sector can really do for development:</a:t>
            </a:r>
            <a:endParaRPr lang="en-GB" b="1" dirty="0"/>
          </a:p>
          <a:p>
            <a:r>
              <a:rPr lang="cy-GB" b="1" u="sng" dirty="0">
                <a:hlinkClick r:id="rId7"/>
              </a:rPr>
              <a:t>https://www.devex.com/news/beyond-ecotourism-what-the-travel-sector-can-really-do-for-development-90345</a:t>
            </a:r>
            <a:r>
              <a:rPr lang="cy-GB" b="1" dirty="0"/>
              <a:t> </a:t>
            </a:r>
            <a:endParaRPr lang="en-GB" b="1" dirty="0"/>
          </a:p>
          <a:p>
            <a:endParaRPr lang="en-GB" b="1" dirty="0"/>
          </a:p>
          <a:p>
            <a:r>
              <a:rPr lang="cy-GB" b="1" dirty="0"/>
              <a:t>Green is gold for Australian hotels and resorts as ecotourism becomes a billion-dollar industry:</a:t>
            </a:r>
            <a:endParaRPr lang="en-GB" b="1" dirty="0"/>
          </a:p>
          <a:p>
            <a:r>
              <a:rPr lang="cy-GB" b="1" u="sng" dirty="0">
                <a:hlinkClick r:id="rId8"/>
              </a:rPr>
              <a:t>http://www.couriermail.com.au/travel/australia/green-is-gold-for-australian-hotels-and-resorts-as-ecotourism-becomes-a-billiondollar-industry/news-story/1deabe06b638c330c72d116fa696fc6a</a:t>
            </a:r>
            <a:r>
              <a:rPr lang="cy-GB" b="1" dirty="0"/>
              <a:t> 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62415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460</TotalTime>
  <Words>372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Impact</vt:lpstr>
      <vt:lpstr>Badge</vt:lpstr>
      <vt:lpstr>Ecotourism</vt:lpstr>
      <vt:lpstr>What is ecotourism ?</vt:lpstr>
      <vt:lpstr>What is ecotourism ?</vt:lpstr>
      <vt:lpstr>TIES – the principles of ecotourism</vt:lpstr>
      <vt:lpstr>the principles of ecotourism  (2)</vt:lpstr>
      <vt:lpstr>Focus on assignment one</vt:lpstr>
      <vt:lpstr>Researching the topic</vt:lpstr>
      <vt:lpstr>Researching the topic (2)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Ecotourism</dc:title>
  <dc:creator>Samantha Birdsell</dc:creator>
  <cp:lastModifiedBy>huw thomas</cp:lastModifiedBy>
  <cp:revision>44</cp:revision>
  <cp:lastPrinted>2017-10-30T09:32:29Z</cp:lastPrinted>
  <dcterms:created xsi:type="dcterms:W3CDTF">2017-02-14T13:02:11Z</dcterms:created>
  <dcterms:modified xsi:type="dcterms:W3CDTF">2018-10-21T09:15:47Z</dcterms:modified>
</cp:coreProperties>
</file>