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1" r:id="rId4"/>
  </p:sldMasterIdLst>
  <p:notesMasterIdLst>
    <p:notesMasterId r:id="rId19"/>
  </p:notesMasterIdLst>
  <p:sldIdLst>
    <p:sldId id="2767" r:id="rId5"/>
    <p:sldId id="257" r:id="rId6"/>
    <p:sldId id="258" r:id="rId7"/>
    <p:sldId id="259" r:id="rId8"/>
    <p:sldId id="260" r:id="rId9"/>
    <p:sldId id="261" r:id="rId10"/>
    <p:sldId id="269" r:id="rId11"/>
    <p:sldId id="263" r:id="rId12"/>
    <p:sldId id="264" r:id="rId13"/>
    <p:sldId id="270" r:id="rId14"/>
    <p:sldId id="265" r:id="rId15"/>
    <p:sldId id="266" r:id="rId16"/>
    <p:sldId id="2768" r:id="rId17"/>
    <p:sldId id="27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C34E2-FEEF-4732-ABBD-95C8A9BF7635}" v="132" dt="2026-02-10T17:01:25.3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78" autoAdjust="0"/>
    <p:restoredTop sz="94695"/>
  </p:normalViewPr>
  <p:slideViewPr>
    <p:cSldViewPr snapToGrid="0">
      <p:cViewPr varScale="1">
        <p:scale>
          <a:sx n="70" d="100"/>
          <a:sy n="70" d="100"/>
        </p:scale>
        <p:origin x="5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Khan" userId="8d2cbe46-8b5e-4347-b868-70f0432020bd" providerId="ADAL" clId="{F551B609-1D03-4715-8365-F8753C77CBF8}"/>
    <pc:docChg chg="undo custSel addSld delSld modSld">
      <pc:chgData name="Misbah Khan" userId="8d2cbe46-8b5e-4347-b868-70f0432020bd" providerId="ADAL" clId="{F551B609-1D03-4715-8365-F8753C77CBF8}" dt="2026-02-10T17:17:28.811" v="1321" actId="478"/>
      <pc:docMkLst>
        <pc:docMk/>
      </pc:docMkLst>
      <pc:sldChg chg="modSp mod">
        <pc:chgData name="Misbah Khan" userId="8d2cbe46-8b5e-4347-b868-70f0432020bd" providerId="ADAL" clId="{F551B609-1D03-4715-8365-F8753C77CBF8}" dt="2026-02-10T17:15:30.801" v="1293" actId="20577"/>
        <pc:sldMkLst>
          <pc:docMk/>
          <pc:sldMk cId="4216523365" sldId="257"/>
        </pc:sldMkLst>
        <pc:spChg chg="mod">
          <ac:chgData name="Misbah Khan" userId="8d2cbe46-8b5e-4347-b868-70f0432020bd" providerId="ADAL" clId="{F551B609-1D03-4715-8365-F8753C77CBF8}" dt="2026-02-10T17:15:30.801" v="1293" actId="20577"/>
          <ac:spMkLst>
            <pc:docMk/>
            <pc:sldMk cId="4216523365" sldId="257"/>
            <ac:spMk id="10" creationId="{BC23C2A1-BBE6-54EB-864C-DD6C0AF043AB}"/>
          </ac:spMkLst>
        </pc:spChg>
      </pc:sldChg>
      <pc:sldChg chg="addSp delSp modSp mod setBg">
        <pc:chgData name="Misbah Khan" userId="8d2cbe46-8b5e-4347-b868-70f0432020bd" providerId="ADAL" clId="{F551B609-1D03-4715-8365-F8753C77CBF8}" dt="2026-02-10T16:41:52.671" v="1063" actId="255"/>
        <pc:sldMkLst>
          <pc:docMk/>
          <pc:sldMk cId="3313450045" sldId="258"/>
        </pc:sldMkLst>
        <pc:spChg chg="add mod">
          <ac:chgData name="Misbah Khan" userId="8d2cbe46-8b5e-4347-b868-70f0432020bd" providerId="ADAL" clId="{F551B609-1D03-4715-8365-F8753C77CBF8}" dt="2026-02-10T16:41:52.671" v="1063" actId="255"/>
          <ac:spMkLst>
            <pc:docMk/>
            <pc:sldMk cId="3313450045" sldId="258"/>
            <ac:spMk id="2" creationId="{D5B35BA2-B489-73CC-3B69-B0AD0E867697}"/>
          </ac:spMkLst>
        </pc:spChg>
        <pc:spChg chg="del mod">
          <ac:chgData name="Misbah Khan" userId="8d2cbe46-8b5e-4347-b868-70f0432020bd" providerId="ADAL" clId="{F551B609-1D03-4715-8365-F8753C77CBF8}" dt="2026-02-09T11:51:08.639" v="179"/>
          <ac:spMkLst>
            <pc:docMk/>
            <pc:sldMk cId="3313450045" sldId="258"/>
            <ac:spMk id="15" creationId="{5057FB67-F848-E00A-D9ED-270CE6752142}"/>
          </ac:spMkLst>
        </pc:spChg>
        <pc:spChg chg="mod">
          <ac:chgData name="Misbah Khan" userId="8d2cbe46-8b5e-4347-b868-70f0432020bd" providerId="ADAL" clId="{F551B609-1D03-4715-8365-F8753C77CBF8}" dt="2026-02-09T12:08:09.474" v="204" actId="26606"/>
          <ac:spMkLst>
            <pc:docMk/>
            <pc:sldMk cId="3313450045" sldId="258"/>
            <ac:spMk id="19" creationId="{E45F0073-95DA-8033-D64A-317D42189DB5}"/>
          </ac:spMkLst>
        </pc:spChg>
        <pc:spChg chg="del">
          <ac:chgData name="Misbah Khan" userId="8d2cbe46-8b5e-4347-b868-70f0432020bd" providerId="ADAL" clId="{F551B609-1D03-4715-8365-F8753C77CBF8}" dt="2026-02-09T11:44:46.787" v="170" actId="478"/>
          <ac:spMkLst>
            <pc:docMk/>
            <pc:sldMk cId="3313450045" sldId="258"/>
            <ac:spMk id="22" creationId="{4DE77F94-37C2-7B6F-13FF-0C1F6FEB290C}"/>
          </ac:spMkLst>
        </pc:spChg>
        <pc:spChg chg="add">
          <ac:chgData name="Misbah Khan" userId="8d2cbe46-8b5e-4347-b868-70f0432020bd" providerId="ADAL" clId="{F551B609-1D03-4715-8365-F8753C77CBF8}" dt="2026-02-09T11:50:00.727" v="174"/>
          <ac:spMkLst>
            <pc:docMk/>
            <pc:sldMk cId="3313450045" sldId="258"/>
            <ac:spMk id="27" creationId="{2BBD319E-79DC-31FD-20C5-3DA93835ACEF}"/>
          </ac:spMkLst>
        </pc:spChg>
        <pc:spChg chg="add mod ord">
          <ac:chgData name="Misbah Khan" userId="8d2cbe46-8b5e-4347-b868-70f0432020bd" providerId="ADAL" clId="{F551B609-1D03-4715-8365-F8753C77CBF8}" dt="2026-02-09T13:34:26.914" v="431" actId="20577"/>
          <ac:spMkLst>
            <pc:docMk/>
            <pc:sldMk cId="3313450045" sldId="258"/>
            <ac:spMk id="28" creationId="{9763D065-00E6-3EDF-915F-906027889AA0}"/>
          </ac:spMkLst>
        </pc:spChg>
        <pc:spChg chg="add del">
          <ac:chgData name="Misbah Khan" userId="8d2cbe46-8b5e-4347-b868-70f0432020bd" providerId="ADAL" clId="{F551B609-1D03-4715-8365-F8753C77CBF8}" dt="2026-02-09T12:07:58.887" v="200" actId="26606"/>
          <ac:spMkLst>
            <pc:docMk/>
            <pc:sldMk cId="3313450045" sldId="258"/>
            <ac:spMk id="35" creationId="{B5C3FE1E-0A7F-41BE-A568-1BF85E2E8DD8}"/>
          </ac:spMkLst>
        </pc:spChg>
        <pc:spChg chg="add del">
          <ac:chgData name="Misbah Khan" userId="8d2cbe46-8b5e-4347-b868-70f0432020bd" providerId="ADAL" clId="{F551B609-1D03-4715-8365-F8753C77CBF8}" dt="2026-02-09T12:08:05.954" v="202" actId="26606"/>
          <ac:spMkLst>
            <pc:docMk/>
            <pc:sldMk cId="3313450045" sldId="258"/>
            <ac:spMk id="37" creationId="{D6EA1A26-163F-4F15-91F4-F2C51AC9C106}"/>
          </ac:spMkLst>
        </pc:spChg>
        <pc:graphicFrameChg chg="del mod">
          <ac:chgData name="Misbah Khan" userId="8d2cbe46-8b5e-4347-b868-70f0432020bd" providerId="ADAL" clId="{F551B609-1D03-4715-8365-F8753C77CBF8}" dt="2026-02-09T11:44:44.561" v="169" actId="478"/>
          <ac:graphicFrameMkLst>
            <pc:docMk/>
            <pc:sldMk cId="3313450045" sldId="258"/>
            <ac:graphicFrameMk id="26" creationId="{01E847C7-90DF-68BD-6807-67925A6F2938}"/>
          </ac:graphicFrameMkLst>
        </pc:graphicFrameChg>
        <pc:picChg chg="add mod">
          <ac:chgData name="Misbah Khan" userId="8d2cbe46-8b5e-4347-b868-70f0432020bd" providerId="ADAL" clId="{F551B609-1D03-4715-8365-F8753C77CBF8}" dt="2026-02-09T12:08:13.664" v="206" actId="14100"/>
          <ac:picMkLst>
            <pc:docMk/>
            <pc:sldMk cId="3313450045" sldId="258"/>
            <ac:picMk id="30" creationId="{7F41638A-EC4A-569D-6D20-8A0994E0BA55}"/>
          </ac:picMkLst>
        </pc:picChg>
      </pc:sldChg>
      <pc:sldChg chg="addSp delSp modSp mod setBg">
        <pc:chgData name="Misbah Khan" userId="8d2cbe46-8b5e-4347-b868-70f0432020bd" providerId="ADAL" clId="{F551B609-1D03-4715-8365-F8753C77CBF8}" dt="2026-02-10T16:44:01.518" v="1072" actId="255"/>
        <pc:sldMkLst>
          <pc:docMk/>
          <pc:sldMk cId="1471035344" sldId="259"/>
        </pc:sldMkLst>
        <pc:spChg chg="add mod">
          <ac:chgData name="Misbah Khan" userId="8d2cbe46-8b5e-4347-b868-70f0432020bd" providerId="ADAL" clId="{F551B609-1D03-4715-8365-F8753C77CBF8}" dt="2026-02-10T16:44:01.518" v="1072" actId="255"/>
          <ac:spMkLst>
            <pc:docMk/>
            <pc:sldMk cId="1471035344" sldId="259"/>
            <ac:spMk id="2" creationId="{FD676E81-338C-173A-403E-8B1E44DF3765}"/>
          </ac:spMkLst>
        </pc:spChg>
        <pc:spChg chg="add del mod">
          <ac:chgData name="Misbah Khan" userId="8d2cbe46-8b5e-4347-b868-70f0432020bd" providerId="ADAL" clId="{F551B609-1D03-4715-8365-F8753C77CBF8}" dt="2026-02-09T12:14:33.075" v="251" actId="478"/>
          <ac:spMkLst>
            <pc:docMk/>
            <pc:sldMk cId="1471035344" sldId="259"/>
            <ac:spMk id="13" creationId="{CA31EC02-4908-F34D-B243-0BEF9710C4AB}"/>
          </ac:spMkLst>
        </pc:spChg>
        <pc:spChg chg="del mod">
          <ac:chgData name="Misbah Khan" userId="8d2cbe46-8b5e-4347-b868-70f0432020bd" providerId="ADAL" clId="{F551B609-1D03-4715-8365-F8753C77CBF8}" dt="2026-02-09T11:44:24.649" v="166" actId="478"/>
          <ac:spMkLst>
            <pc:docMk/>
            <pc:sldMk cId="1471035344" sldId="259"/>
            <ac:spMk id="17" creationId="{DC935AE5-6D2C-7623-1835-C1F6A2ADC661}"/>
          </ac:spMkLst>
        </pc:spChg>
        <pc:spChg chg="add mod">
          <ac:chgData name="Misbah Khan" userId="8d2cbe46-8b5e-4347-b868-70f0432020bd" providerId="ADAL" clId="{F551B609-1D03-4715-8365-F8753C77CBF8}" dt="2026-02-09T13:34:30.728" v="432" actId="20577"/>
          <ac:spMkLst>
            <pc:docMk/>
            <pc:sldMk cId="1471035344" sldId="259"/>
            <ac:spMk id="19" creationId="{93E0CBC3-7AA9-ABD8-CA12-95B331E181FD}"/>
          </ac:spMkLst>
        </pc:spChg>
        <pc:graphicFrameChg chg="add del">
          <ac:chgData name="Misbah Khan" userId="8d2cbe46-8b5e-4347-b868-70f0432020bd" providerId="ADAL" clId="{F551B609-1D03-4715-8365-F8753C77CBF8}" dt="2026-02-09T11:11:05.468" v="6" actId="26606"/>
          <ac:graphicFrameMkLst>
            <pc:docMk/>
            <pc:sldMk cId="1471035344" sldId="259"/>
            <ac:graphicFrameMk id="20" creationId="{845303C7-BFD0-CB5F-D16A-82BCF982EEC1}"/>
          </ac:graphicFrameMkLst>
        </pc:graphicFrameChg>
        <pc:graphicFrameChg chg="add del">
          <ac:chgData name="Misbah Khan" userId="8d2cbe46-8b5e-4347-b868-70f0432020bd" providerId="ADAL" clId="{F551B609-1D03-4715-8365-F8753C77CBF8}" dt="2026-02-09T11:11:09.693" v="8" actId="26606"/>
          <ac:graphicFrameMkLst>
            <pc:docMk/>
            <pc:sldMk cId="1471035344" sldId="259"/>
            <ac:graphicFrameMk id="22" creationId="{6A55E127-01ED-0327-0053-ABA1A7ED033D}"/>
          </ac:graphicFrameMkLst>
        </pc:graphicFrameChg>
        <pc:graphicFrameChg chg="add del mod">
          <ac:chgData name="Misbah Khan" userId="8d2cbe46-8b5e-4347-b868-70f0432020bd" providerId="ADAL" clId="{F551B609-1D03-4715-8365-F8753C77CBF8}" dt="2026-02-09T11:11:45.186" v="18" actId="26606"/>
          <ac:graphicFrameMkLst>
            <pc:docMk/>
            <pc:sldMk cId="1471035344" sldId="259"/>
            <ac:graphicFrameMk id="24" creationId="{F9EF932D-13E6-EA79-5536-EE6B9FEB4D11}"/>
          </ac:graphicFrameMkLst>
        </pc:graphicFrameChg>
        <pc:picChg chg="add del mod">
          <ac:chgData name="Misbah Khan" userId="8d2cbe46-8b5e-4347-b868-70f0432020bd" providerId="ADAL" clId="{F551B609-1D03-4715-8365-F8753C77CBF8}" dt="2026-02-10T16:43:12.485" v="1066" actId="478"/>
          <ac:picMkLst>
            <pc:docMk/>
            <pc:sldMk cId="1471035344" sldId="259"/>
            <ac:picMk id="18" creationId="{F3DD14D1-7C19-9938-AA02-0C745CC3D4EE}"/>
          </ac:picMkLst>
        </pc:picChg>
        <pc:picChg chg="add mod">
          <ac:chgData name="Misbah Khan" userId="8d2cbe46-8b5e-4347-b868-70f0432020bd" providerId="ADAL" clId="{F551B609-1D03-4715-8365-F8753C77CBF8}" dt="2026-02-10T16:43:25.656" v="1068" actId="1076"/>
          <ac:picMkLst>
            <pc:docMk/>
            <pc:sldMk cId="1471035344" sldId="259"/>
            <ac:picMk id="1026" creationId="{AB62DEB6-7FC5-CF7B-44C9-520482DA3F1A}"/>
          </ac:picMkLst>
        </pc:picChg>
      </pc:sldChg>
      <pc:sldChg chg="addSp delSp modSp mod setBg">
        <pc:chgData name="Misbah Khan" userId="8d2cbe46-8b5e-4347-b868-70f0432020bd" providerId="ADAL" clId="{F551B609-1D03-4715-8365-F8753C77CBF8}" dt="2026-02-10T17:15:51.917" v="1301" actId="20577"/>
        <pc:sldMkLst>
          <pc:docMk/>
          <pc:sldMk cId="4198690590" sldId="260"/>
        </pc:sldMkLst>
        <pc:spChg chg="add del">
          <ac:chgData name="Misbah Khan" userId="8d2cbe46-8b5e-4347-b868-70f0432020bd" providerId="ADAL" clId="{F551B609-1D03-4715-8365-F8753C77CBF8}" dt="2026-02-10T16:46:06.532" v="1075" actId="478"/>
          <ac:spMkLst>
            <pc:docMk/>
            <pc:sldMk cId="4198690590" sldId="260"/>
            <ac:spMk id="3" creationId="{CF297595-574E-DD73-B95B-C173AC097182}"/>
          </ac:spMkLst>
        </pc:spChg>
        <pc:spChg chg="del">
          <ac:chgData name="Misbah Khan" userId="8d2cbe46-8b5e-4347-b868-70f0432020bd" providerId="ADAL" clId="{F551B609-1D03-4715-8365-F8753C77CBF8}" dt="2026-02-09T12:10:30.162" v="208" actId="478"/>
          <ac:spMkLst>
            <pc:docMk/>
            <pc:sldMk cId="4198690590" sldId="260"/>
            <ac:spMk id="4" creationId="{BD7E3DB6-9604-119A-147D-87313E70E61D}"/>
          </ac:spMkLst>
        </pc:spChg>
        <pc:spChg chg="add mod">
          <ac:chgData name="Misbah Khan" userId="8d2cbe46-8b5e-4347-b868-70f0432020bd" providerId="ADAL" clId="{F551B609-1D03-4715-8365-F8753C77CBF8}" dt="2026-02-10T16:47:02.378" v="1081" actId="255"/>
          <ac:spMkLst>
            <pc:docMk/>
            <pc:sldMk cId="4198690590" sldId="260"/>
            <ac:spMk id="4" creationId="{ED67AE28-C850-EA09-F2F2-D52548C69129}"/>
          </ac:spMkLst>
        </pc:spChg>
        <pc:spChg chg="del">
          <ac:chgData name="Misbah Khan" userId="8d2cbe46-8b5e-4347-b868-70f0432020bd" providerId="ADAL" clId="{F551B609-1D03-4715-8365-F8753C77CBF8}" dt="2026-02-09T12:10:28.089" v="207" actId="478"/>
          <ac:spMkLst>
            <pc:docMk/>
            <pc:sldMk cId="4198690590" sldId="260"/>
            <ac:spMk id="5" creationId="{435CA12B-9FEC-9EC2-45A2-67466ADBDE5C}"/>
          </ac:spMkLst>
        </pc:spChg>
        <pc:spChg chg="del">
          <ac:chgData name="Misbah Khan" userId="8d2cbe46-8b5e-4347-b868-70f0432020bd" providerId="ADAL" clId="{F551B609-1D03-4715-8365-F8753C77CBF8}" dt="2026-02-09T12:10:34.577" v="209" actId="478"/>
          <ac:spMkLst>
            <pc:docMk/>
            <pc:sldMk cId="4198690590" sldId="260"/>
            <ac:spMk id="6" creationId="{8D167AE3-F49B-E352-A529-8E3AAB9EEFC0}"/>
          </ac:spMkLst>
        </pc:spChg>
        <pc:spChg chg="add mod">
          <ac:chgData name="Misbah Khan" userId="8d2cbe46-8b5e-4347-b868-70f0432020bd" providerId="ADAL" clId="{F551B609-1D03-4715-8365-F8753C77CBF8}" dt="2026-02-09T14:02:43.449" v="545" actId="1076"/>
          <ac:spMkLst>
            <pc:docMk/>
            <pc:sldMk cId="4198690590" sldId="260"/>
            <ac:spMk id="11" creationId="{14985FE3-2616-E8AE-0B51-2FC3255B9D10}"/>
          </ac:spMkLst>
        </pc:spChg>
        <pc:spChg chg="add del mod">
          <ac:chgData name="Misbah Khan" userId="8d2cbe46-8b5e-4347-b868-70f0432020bd" providerId="ADAL" clId="{F551B609-1D03-4715-8365-F8753C77CBF8}" dt="2026-02-09T12:12:28.079" v="218"/>
          <ac:spMkLst>
            <pc:docMk/>
            <pc:sldMk cId="4198690590" sldId="260"/>
            <ac:spMk id="12" creationId="{627F28F6-BEFF-B8AC-EFFF-C35ABB70008F}"/>
          </ac:spMkLst>
        </pc:spChg>
        <pc:spChg chg="add mod">
          <ac:chgData name="Misbah Khan" userId="8d2cbe46-8b5e-4347-b868-70f0432020bd" providerId="ADAL" clId="{F551B609-1D03-4715-8365-F8753C77CBF8}" dt="2026-02-10T17:15:51.917" v="1301" actId="20577"/>
          <ac:spMkLst>
            <pc:docMk/>
            <pc:sldMk cId="4198690590" sldId="260"/>
            <ac:spMk id="13" creationId="{F7F46993-F36F-F904-AFAB-D7A21A026C0A}"/>
          </ac:spMkLst>
        </pc:spChg>
        <pc:picChg chg="add del mod">
          <ac:chgData name="Misbah Khan" userId="8d2cbe46-8b5e-4347-b868-70f0432020bd" providerId="ADAL" clId="{F551B609-1D03-4715-8365-F8753C77CBF8}" dt="2026-02-09T14:02:04.168" v="537" actId="478"/>
          <ac:picMkLst>
            <pc:docMk/>
            <pc:sldMk cId="4198690590" sldId="260"/>
            <ac:picMk id="15" creationId="{3B9325EA-B020-61BB-90EF-7942B051F06A}"/>
          </ac:picMkLst>
        </pc:picChg>
        <pc:picChg chg="add del mod">
          <ac:chgData name="Misbah Khan" userId="8d2cbe46-8b5e-4347-b868-70f0432020bd" providerId="ADAL" clId="{F551B609-1D03-4715-8365-F8753C77CBF8}" dt="2026-02-10T16:46:01.816" v="1073" actId="478"/>
          <ac:picMkLst>
            <pc:docMk/>
            <pc:sldMk cId="4198690590" sldId="260"/>
            <ac:picMk id="16" creationId="{BD10BA73-5072-BD46-58A3-0616A9FCAC93}"/>
          </ac:picMkLst>
        </pc:picChg>
        <pc:picChg chg="add mod">
          <ac:chgData name="Misbah Khan" userId="8d2cbe46-8b5e-4347-b868-70f0432020bd" providerId="ADAL" clId="{F551B609-1D03-4715-8365-F8753C77CBF8}" dt="2026-02-10T16:46:27.492" v="1077" actId="1076"/>
          <ac:picMkLst>
            <pc:docMk/>
            <pc:sldMk cId="4198690590" sldId="260"/>
            <ac:picMk id="2050" creationId="{A2DA30F7-2265-5B33-685E-7BD0C2C84480}"/>
          </ac:picMkLst>
        </pc:picChg>
        <pc:picChg chg="add del mod">
          <ac:chgData name="Misbah Khan" userId="8d2cbe46-8b5e-4347-b868-70f0432020bd" providerId="ADAL" clId="{F551B609-1D03-4715-8365-F8753C77CBF8}" dt="2026-02-09T12:25:05.021" v="283" actId="478"/>
          <ac:picMkLst>
            <pc:docMk/>
            <pc:sldMk cId="4198690590" sldId="260"/>
            <ac:picMk id="4099" creationId="{D3CCC924-00A3-B39F-9306-6F9147665C52}"/>
          </ac:picMkLst>
        </pc:picChg>
      </pc:sldChg>
      <pc:sldChg chg="addSp delSp modSp mod setBg setClrOvrMap">
        <pc:chgData name="Misbah Khan" userId="8d2cbe46-8b5e-4347-b868-70f0432020bd" providerId="ADAL" clId="{F551B609-1D03-4715-8365-F8753C77CBF8}" dt="2026-02-09T14:26:13.170" v="684" actId="255"/>
        <pc:sldMkLst>
          <pc:docMk/>
          <pc:sldMk cId="187927555" sldId="261"/>
        </pc:sldMkLst>
        <pc:spChg chg="mod">
          <ac:chgData name="Misbah Khan" userId="8d2cbe46-8b5e-4347-b868-70f0432020bd" providerId="ADAL" clId="{F551B609-1D03-4715-8365-F8753C77CBF8}" dt="2026-02-09T14:25:56.894" v="679" actId="14100"/>
          <ac:spMkLst>
            <pc:docMk/>
            <pc:sldMk cId="187927555" sldId="261"/>
            <ac:spMk id="2" creationId="{9BB750E1-014E-2F32-5FE0-025C27322ADF}"/>
          </ac:spMkLst>
        </pc:spChg>
        <pc:spChg chg="del">
          <ac:chgData name="Misbah Khan" userId="8d2cbe46-8b5e-4347-b868-70f0432020bd" providerId="ADAL" clId="{F551B609-1D03-4715-8365-F8753C77CBF8}" dt="2026-02-09T12:34:51.533" v="297" actId="478"/>
          <ac:spMkLst>
            <pc:docMk/>
            <pc:sldMk cId="187927555" sldId="261"/>
            <ac:spMk id="3" creationId="{A36B70B6-B9DD-8293-E045-C9E0BE21FEB2}"/>
          </ac:spMkLst>
        </pc:spChg>
        <pc:spChg chg="del">
          <ac:chgData name="Misbah Khan" userId="8d2cbe46-8b5e-4347-b868-70f0432020bd" providerId="ADAL" clId="{F551B609-1D03-4715-8365-F8753C77CBF8}" dt="2026-02-09T12:34:54.576" v="298" actId="478"/>
          <ac:spMkLst>
            <pc:docMk/>
            <pc:sldMk cId="187927555" sldId="261"/>
            <ac:spMk id="4" creationId="{57908E80-2392-A58F-EEB2-EE633788820D}"/>
          </ac:spMkLst>
        </pc:spChg>
        <pc:spChg chg="del">
          <ac:chgData name="Misbah Khan" userId="8d2cbe46-8b5e-4347-b868-70f0432020bd" providerId="ADAL" clId="{F551B609-1D03-4715-8365-F8753C77CBF8}" dt="2026-02-09T12:34:56.662" v="299" actId="478"/>
          <ac:spMkLst>
            <pc:docMk/>
            <pc:sldMk cId="187927555" sldId="261"/>
            <ac:spMk id="5" creationId="{BC4AA2F1-CC44-35CF-7A34-1B814A19A90D}"/>
          </ac:spMkLst>
        </pc:spChg>
        <pc:spChg chg="del">
          <ac:chgData name="Misbah Khan" userId="8d2cbe46-8b5e-4347-b868-70f0432020bd" providerId="ADAL" clId="{F551B609-1D03-4715-8365-F8753C77CBF8}" dt="2026-02-09T12:34:59.970" v="300" actId="478"/>
          <ac:spMkLst>
            <pc:docMk/>
            <pc:sldMk cId="187927555" sldId="261"/>
            <ac:spMk id="7" creationId="{3B2FBC74-35D9-C062-A1B7-A5F83C6DDE04}"/>
          </ac:spMkLst>
        </pc:spChg>
        <pc:spChg chg="add del mod">
          <ac:chgData name="Misbah Khan" userId="8d2cbe46-8b5e-4347-b868-70f0432020bd" providerId="ADAL" clId="{F551B609-1D03-4715-8365-F8753C77CBF8}" dt="2026-02-09T12:34:47.822" v="296" actId="478"/>
          <ac:spMkLst>
            <pc:docMk/>
            <pc:sldMk cId="187927555" sldId="261"/>
            <ac:spMk id="9" creationId="{A6AD9B73-3B86-8382-7067-B9F599B45FD4}"/>
          </ac:spMkLst>
        </pc:spChg>
        <pc:spChg chg="add del mod">
          <ac:chgData name="Misbah Khan" userId="8d2cbe46-8b5e-4347-b868-70f0432020bd" providerId="ADAL" clId="{F551B609-1D03-4715-8365-F8753C77CBF8}" dt="2026-02-09T13:34:52.175" v="448"/>
          <ac:spMkLst>
            <pc:docMk/>
            <pc:sldMk cId="187927555" sldId="261"/>
            <ac:spMk id="11" creationId="{772C74A8-74B2-E351-63E7-CF31BB3331ED}"/>
          </ac:spMkLst>
        </pc:spChg>
        <pc:spChg chg="add mod">
          <ac:chgData name="Misbah Khan" userId="8d2cbe46-8b5e-4347-b868-70f0432020bd" providerId="ADAL" clId="{F551B609-1D03-4715-8365-F8753C77CBF8}" dt="2026-02-09T14:26:13.170" v="684" actId="255"/>
          <ac:spMkLst>
            <pc:docMk/>
            <pc:sldMk cId="187927555" sldId="261"/>
            <ac:spMk id="12" creationId="{C2BE79CD-4B60-C2AB-7351-DA1793B4733D}"/>
          </ac:spMkLst>
        </pc:spChg>
        <pc:spChg chg="add">
          <ac:chgData name="Misbah Khan" userId="8d2cbe46-8b5e-4347-b868-70f0432020bd" providerId="ADAL" clId="{F551B609-1D03-4715-8365-F8753C77CBF8}" dt="2026-02-09T14:25:47.041" v="676" actId="26606"/>
          <ac:spMkLst>
            <pc:docMk/>
            <pc:sldMk cId="187927555" sldId="261"/>
            <ac:spMk id="18" creationId="{D6EA1A26-163F-4F15-91F4-F2C51AC9C106}"/>
          </ac:spMkLst>
        </pc:spChg>
        <pc:picChg chg="del">
          <ac:chgData name="Misbah Khan" userId="8d2cbe46-8b5e-4347-b868-70f0432020bd" providerId="ADAL" clId="{F551B609-1D03-4715-8365-F8753C77CBF8}" dt="2026-02-09T12:34:46.595" v="295" actId="478"/>
          <ac:picMkLst>
            <pc:docMk/>
            <pc:sldMk cId="187927555" sldId="261"/>
            <ac:picMk id="6" creationId="{503626A1-9E15-A048-4FD7-2D14DDE41628}"/>
          </ac:picMkLst>
        </pc:picChg>
        <pc:picChg chg="add">
          <ac:chgData name="Misbah Khan" userId="8d2cbe46-8b5e-4347-b868-70f0432020bd" providerId="ADAL" clId="{F551B609-1D03-4715-8365-F8753C77CBF8}" dt="2026-02-09T14:25:47.041" v="676" actId="26606"/>
          <ac:picMkLst>
            <pc:docMk/>
            <pc:sldMk cId="187927555" sldId="261"/>
            <ac:picMk id="14" creationId="{A5929DEB-ABEC-983C-5674-0B2760ADD292}"/>
          </ac:picMkLst>
        </pc:picChg>
      </pc:sldChg>
      <pc:sldChg chg="addSp delSp modSp mod setBg">
        <pc:chgData name="Misbah Khan" userId="8d2cbe46-8b5e-4347-b868-70f0432020bd" providerId="ADAL" clId="{F551B609-1D03-4715-8365-F8753C77CBF8}" dt="2026-02-10T17:16:49.692" v="1314" actId="115"/>
        <pc:sldMkLst>
          <pc:docMk/>
          <pc:sldMk cId="1941379388" sldId="263"/>
        </pc:sldMkLst>
        <pc:spChg chg="mod ord">
          <ac:chgData name="Misbah Khan" userId="8d2cbe46-8b5e-4347-b868-70f0432020bd" providerId="ADAL" clId="{F551B609-1D03-4715-8365-F8753C77CBF8}" dt="2026-02-10T16:50:15.244" v="1089" actId="26606"/>
          <ac:spMkLst>
            <pc:docMk/>
            <pc:sldMk cId="1941379388" sldId="263"/>
            <ac:spMk id="2" creationId="{90979F20-7FE0-9464-CC8C-AAB74EE175D5}"/>
          </ac:spMkLst>
        </pc:spChg>
        <pc:spChg chg="del">
          <ac:chgData name="Misbah Khan" userId="8d2cbe46-8b5e-4347-b868-70f0432020bd" providerId="ADAL" clId="{F551B609-1D03-4715-8365-F8753C77CBF8}" dt="2026-02-09T14:06:16.977" v="562" actId="478"/>
          <ac:spMkLst>
            <pc:docMk/>
            <pc:sldMk cId="1941379388" sldId="263"/>
            <ac:spMk id="3" creationId="{A5205E06-DEAE-0DD1-4D36-DFAC6C725BED}"/>
          </ac:spMkLst>
        </pc:spChg>
        <pc:spChg chg="mod">
          <ac:chgData name="Misbah Khan" userId="8d2cbe46-8b5e-4347-b868-70f0432020bd" providerId="ADAL" clId="{F551B609-1D03-4715-8365-F8753C77CBF8}" dt="2026-02-10T17:16:49.692" v="1314" actId="115"/>
          <ac:spMkLst>
            <pc:docMk/>
            <pc:sldMk cId="1941379388" sldId="263"/>
            <ac:spMk id="4" creationId="{A8072345-EDED-4266-CFF8-650FF0BB1E47}"/>
          </ac:spMkLst>
        </pc:spChg>
        <pc:spChg chg="del mod">
          <ac:chgData name="Misbah Khan" userId="8d2cbe46-8b5e-4347-b868-70f0432020bd" providerId="ADAL" clId="{F551B609-1D03-4715-8365-F8753C77CBF8}" dt="2026-02-09T14:06:14.655" v="561" actId="478"/>
          <ac:spMkLst>
            <pc:docMk/>
            <pc:sldMk cId="1941379388" sldId="263"/>
            <ac:spMk id="5" creationId="{726F804B-D6FC-83A9-36FC-E721C009E2DB}"/>
          </ac:spMkLst>
        </pc:spChg>
        <pc:spChg chg="del">
          <ac:chgData name="Misbah Khan" userId="8d2cbe46-8b5e-4347-b868-70f0432020bd" providerId="ADAL" clId="{F551B609-1D03-4715-8365-F8753C77CBF8}" dt="2026-02-09T14:06:08.500" v="559" actId="478"/>
          <ac:spMkLst>
            <pc:docMk/>
            <pc:sldMk cId="1941379388" sldId="263"/>
            <ac:spMk id="6" creationId="{2AEFE3EB-673E-77EF-2980-BA6EC57A519F}"/>
          </ac:spMkLst>
        </pc:spChg>
        <pc:spChg chg="add del mod">
          <ac:chgData name="Misbah Khan" userId="8d2cbe46-8b5e-4347-b868-70f0432020bd" providerId="ADAL" clId="{F551B609-1D03-4715-8365-F8753C77CBF8}" dt="2026-02-09T14:05:58.838" v="557" actId="478"/>
          <ac:spMkLst>
            <pc:docMk/>
            <pc:sldMk cId="1941379388" sldId="263"/>
            <ac:spMk id="8" creationId="{1CF0B951-1FEA-441A-F380-C31E378E6942}"/>
          </ac:spMkLst>
        </pc:spChg>
        <pc:spChg chg="add">
          <ac:chgData name="Misbah Khan" userId="8d2cbe46-8b5e-4347-b868-70f0432020bd" providerId="ADAL" clId="{F551B609-1D03-4715-8365-F8753C77CBF8}" dt="2026-02-10T16:50:15.244" v="1089" actId="26606"/>
          <ac:spMkLst>
            <pc:docMk/>
            <pc:sldMk cId="1941379388" sldId="263"/>
            <ac:spMk id="10" creationId="{67218665-EA77-40EC-8172-4F17E2DEDB3D}"/>
          </ac:spMkLst>
        </pc:spChg>
        <pc:picChg chg="add del">
          <ac:chgData name="Misbah Khan" userId="8d2cbe46-8b5e-4347-b868-70f0432020bd" providerId="ADAL" clId="{F551B609-1D03-4715-8365-F8753C77CBF8}" dt="2026-02-10T16:50:15.233" v="1088" actId="26606"/>
          <ac:picMkLst>
            <pc:docMk/>
            <pc:sldMk cId="1941379388" sldId="263"/>
            <ac:picMk id="7" creationId="{78A191B0-F089-F723-FF86-80AC7AC2A26E}"/>
          </ac:picMkLst>
        </pc:picChg>
        <pc:picChg chg="del">
          <ac:chgData name="Misbah Khan" userId="8d2cbe46-8b5e-4347-b868-70f0432020bd" providerId="ADAL" clId="{F551B609-1D03-4715-8365-F8753C77CBF8}" dt="2026-02-09T14:05:58.309" v="556" actId="478"/>
          <ac:picMkLst>
            <pc:docMk/>
            <pc:sldMk cId="1941379388" sldId="263"/>
            <ac:picMk id="9" creationId="{606BD1CA-C191-4496-8931-F725453418B0}"/>
          </ac:picMkLst>
        </pc:picChg>
        <pc:picChg chg="add del mod">
          <ac:chgData name="Misbah Khan" userId="8d2cbe46-8b5e-4347-b868-70f0432020bd" providerId="ADAL" clId="{F551B609-1D03-4715-8365-F8753C77CBF8}" dt="2026-02-10T16:50:03.665" v="1086" actId="478"/>
          <ac:picMkLst>
            <pc:docMk/>
            <pc:sldMk cId="1941379388" sldId="263"/>
            <ac:picMk id="7170" creationId="{C58CAD64-7549-3116-C55F-DF2A48E499A5}"/>
          </ac:picMkLst>
        </pc:picChg>
      </pc:sldChg>
      <pc:sldChg chg="addSp delSp modSp mod setBg">
        <pc:chgData name="Misbah Khan" userId="8d2cbe46-8b5e-4347-b868-70f0432020bd" providerId="ADAL" clId="{F551B609-1D03-4715-8365-F8753C77CBF8}" dt="2026-02-10T16:51:09.190" v="1094" actId="1076"/>
        <pc:sldMkLst>
          <pc:docMk/>
          <pc:sldMk cId="53001128" sldId="264"/>
        </pc:sldMkLst>
        <pc:spChg chg="add mod">
          <ac:chgData name="Misbah Khan" userId="8d2cbe46-8b5e-4347-b868-70f0432020bd" providerId="ADAL" clId="{F551B609-1D03-4715-8365-F8753C77CBF8}" dt="2026-02-10T16:51:09.190" v="1094" actId="1076"/>
          <ac:spMkLst>
            <pc:docMk/>
            <pc:sldMk cId="53001128" sldId="264"/>
            <ac:spMk id="2" creationId="{22694262-63E5-A14B-B44D-BA8FC853D9C1}"/>
          </ac:spMkLst>
        </pc:spChg>
        <pc:spChg chg="del">
          <ac:chgData name="Misbah Khan" userId="8d2cbe46-8b5e-4347-b868-70f0432020bd" providerId="ADAL" clId="{F551B609-1D03-4715-8365-F8753C77CBF8}" dt="2026-02-09T14:29:05.751" v="685" actId="478"/>
          <ac:spMkLst>
            <pc:docMk/>
            <pc:sldMk cId="53001128" sldId="264"/>
            <ac:spMk id="2" creationId="{9EF332A3-41ED-5C79-EEE4-FB0C4C5039E3}"/>
          </ac:spMkLst>
        </pc:spChg>
        <pc:spChg chg="del">
          <ac:chgData name="Misbah Khan" userId="8d2cbe46-8b5e-4347-b868-70f0432020bd" providerId="ADAL" clId="{F551B609-1D03-4715-8365-F8753C77CBF8}" dt="2026-02-09T14:29:10.319" v="687" actId="478"/>
          <ac:spMkLst>
            <pc:docMk/>
            <pc:sldMk cId="53001128" sldId="264"/>
            <ac:spMk id="3" creationId="{92CCD8EA-EA7C-8648-6703-261B5BAF0014}"/>
          </ac:spMkLst>
        </pc:spChg>
        <pc:spChg chg="del">
          <ac:chgData name="Misbah Khan" userId="8d2cbe46-8b5e-4347-b868-70f0432020bd" providerId="ADAL" clId="{F551B609-1D03-4715-8365-F8753C77CBF8}" dt="2026-02-09T14:31:37.760" v="724" actId="478"/>
          <ac:spMkLst>
            <pc:docMk/>
            <pc:sldMk cId="53001128" sldId="264"/>
            <ac:spMk id="4" creationId="{0F79EABE-3580-5671-50D4-25E706EDC2ED}"/>
          </ac:spMkLst>
        </pc:spChg>
        <pc:spChg chg="del">
          <ac:chgData name="Misbah Khan" userId="8d2cbe46-8b5e-4347-b868-70f0432020bd" providerId="ADAL" clId="{F551B609-1D03-4715-8365-F8753C77CBF8}" dt="2026-02-09T14:31:34.997" v="723" actId="478"/>
          <ac:spMkLst>
            <pc:docMk/>
            <pc:sldMk cId="53001128" sldId="264"/>
            <ac:spMk id="5" creationId="{78B29139-7FC6-888D-5CC9-C5B5E32F7845}"/>
          </ac:spMkLst>
        </pc:spChg>
        <pc:spChg chg="del">
          <ac:chgData name="Misbah Khan" userId="8d2cbe46-8b5e-4347-b868-70f0432020bd" providerId="ADAL" clId="{F551B609-1D03-4715-8365-F8753C77CBF8}" dt="2026-02-09T14:31:40.970" v="725" actId="478"/>
          <ac:spMkLst>
            <pc:docMk/>
            <pc:sldMk cId="53001128" sldId="264"/>
            <ac:spMk id="6" creationId="{94DC91B8-8829-9453-E93E-4D286CFA09D1}"/>
          </ac:spMkLst>
        </pc:spChg>
        <pc:spChg chg="add del mod">
          <ac:chgData name="Misbah Khan" userId="8d2cbe46-8b5e-4347-b868-70f0432020bd" providerId="ADAL" clId="{F551B609-1D03-4715-8365-F8753C77CBF8}" dt="2026-02-09T14:29:07.282" v="686" actId="478"/>
          <ac:spMkLst>
            <pc:docMk/>
            <pc:sldMk cId="53001128" sldId="264"/>
            <ac:spMk id="8" creationId="{215C2D93-420A-21C9-3EC5-0C968B982020}"/>
          </ac:spMkLst>
        </pc:spChg>
        <pc:spChg chg="add del mod">
          <ac:chgData name="Misbah Khan" userId="8d2cbe46-8b5e-4347-b868-70f0432020bd" providerId="ADAL" clId="{F551B609-1D03-4715-8365-F8753C77CBF8}" dt="2026-02-09T14:29:38.757" v="688" actId="478"/>
          <ac:spMkLst>
            <pc:docMk/>
            <pc:sldMk cId="53001128" sldId="264"/>
            <ac:spMk id="10" creationId="{01324E23-CF6B-99BF-19AD-CB39C110743F}"/>
          </ac:spMkLst>
        </pc:spChg>
        <pc:spChg chg="add del mod">
          <ac:chgData name="Misbah Khan" userId="8d2cbe46-8b5e-4347-b868-70f0432020bd" providerId="ADAL" clId="{F551B609-1D03-4715-8365-F8753C77CBF8}" dt="2026-02-09T14:37:11.344" v="745" actId="478"/>
          <ac:spMkLst>
            <pc:docMk/>
            <pc:sldMk cId="53001128" sldId="264"/>
            <ac:spMk id="11" creationId="{D8A077EA-4F98-EE3B-6B0F-0720082184D8}"/>
          </ac:spMkLst>
        </pc:spChg>
        <pc:spChg chg="add del mod">
          <ac:chgData name="Misbah Khan" userId="8d2cbe46-8b5e-4347-b868-70f0432020bd" providerId="ADAL" clId="{F551B609-1D03-4715-8365-F8753C77CBF8}" dt="2026-02-09T14:35:48.601" v="733"/>
          <ac:spMkLst>
            <pc:docMk/>
            <pc:sldMk cId="53001128" sldId="264"/>
            <ac:spMk id="12" creationId="{D9AE7CDC-E5DD-7A52-9835-2A62B10CF294}"/>
          </ac:spMkLst>
        </pc:spChg>
        <pc:spChg chg="add del mod">
          <ac:chgData name="Misbah Khan" userId="8d2cbe46-8b5e-4347-b868-70f0432020bd" providerId="ADAL" clId="{F551B609-1D03-4715-8365-F8753C77CBF8}" dt="2026-02-09T14:36:52.079" v="742"/>
          <ac:spMkLst>
            <pc:docMk/>
            <pc:sldMk cId="53001128" sldId="264"/>
            <ac:spMk id="13" creationId="{274C6FB5-B5A4-3B6E-A9D4-C33C53A3ED42}"/>
          </ac:spMkLst>
        </pc:spChg>
        <pc:spChg chg="add mod ord">
          <ac:chgData name="Misbah Khan" userId="8d2cbe46-8b5e-4347-b868-70f0432020bd" providerId="ADAL" clId="{F551B609-1D03-4715-8365-F8753C77CBF8}" dt="2026-02-09T14:53:03.799" v="804" actId="12"/>
          <ac:spMkLst>
            <pc:docMk/>
            <pc:sldMk cId="53001128" sldId="264"/>
            <ac:spMk id="14" creationId="{9139EEE0-C879-95B9-FE18-A54CE2F63FCE}"/>
          </ac:spMkLst>
        </pc:spChg>
        <pc:spChg chg="add mod">
          <ac:chgData name="Misbah Khan" userId="8d2cbe46-8b5e-4347-b868-70f0432020bd" providerId="ADAL" clId="{F551B609-1D03-4715-8365-F8753C77CBF8}" dt="2026-02-09T14:52:37.228" v="797" actId="27636"/>
          <ac:spMkLst>
            <pc:docMk/>
            <pc:sldMk cId="53001128" sldId="264"/>
            <ac:spMk id="15" creationId="{97023542-B0F2-4C23-5ABD-91FD43D17962}"/>
          </ac:spMkLst>
        </pc:spChg>
        <pc:spChg chg="add">
          <ac:chgData name="Misbah Khan" userId="8d2cbe46-8b5e-4347-b868-70f0432020bd" providerId="ADAL" clId="{F551B609-1D03-4715-8365-F8753C77CBF8}" dt="2026-02-09T14:52:03.404" v="790" actId="26606"/>
          <ac:spMkLst>
            <pc:docMk/>
            <pc:sldMk cId="53001128" sldId="264"/>
            <ac:spMk id="8200" creationId="{D6EA1A26-163F-4F15-91F4-F2C51AC9C106}"/>
          </ac:spMkLst>
        </pc:spChg>
        <pc:picChg chg="add mod">
          <ac:chgData name="Misbah Khan" userId="8d2cbe46-8b5e-4347-b868-70f0432020bd" providerId="ADAL" clId="{F551B609-1D03-4715-8365-F8753C77CBF8}" dt="2026-02-09T14:52:03.404" v="790" actId="26606"/>
          <ac:picMkLst>
            <pc:docMk/>
            <pc:sldMk cId="53001128" sldId="264"/>
            <ac:picMk id="8195" creationId="{57FCDAB5-0A85-63CF-AF3A-8093C0CCFE21}"/>
          </ac:picMkLst>
        </pc:picChg>
      </pc:sldChg>
      <pc:sldChg chg="addSp delSp modSp mod setBg">
        <pc:chgData name="Misbah Khan" userId="8d2cbe46-8b5e-4347-b868-70f0432020bd" providerId="ADAL" clId="{F551B609-1D03-4715-8365-F8753C77CBF8}" dt="2026-02-10T17:17:13.243" v="1316" actId="255"/>
        <pc:sldMkLst>
          <pc:docMk/>
          <pc:sldMk cId="3599844030" sldId="265"/>
        </pc:sldMkLst>
        <pc:spChg chg="mod">
          <ac:chgData name="Misbah Khan" userId="8d2cbe46-8b5e-4347-b868-70f0432020bd" providerId="ADAL" clId="{F551B609-1D03-4715-8365-F8753C77CBF8}" dt="2026-02-10T16:35:00.315" v="1008" actId="26606"/>
          <ac:spMkLst>
            <pc:docMk/>
            <pc:sldMk cId="3599844030" sldId="265"/>
            <ac:spMk id="2" creationId="{99120F23-1809-2CC4-1A94-F826616D2DF4}"/>
          </ac:spMkLst>
        </pc:spChg>
        <pc:spChg chg="mod">
          <ac:chgData name="Misbah Khan" userId="8d2cbe46-8b5e-4347-b868-70f0432020bd" providerId="ADAL" clId="{F551B609-1D03-4715-8365-F8753C77CBF8}" dt="2026-02-10T16:35:00.315" v="1008" actId="26606"/>
          <ac:spMkLst>
            <pc:docMk/>
            <pc:sldMk cId="3599844030" sldId="265"/>
            <ac:spMk id="3" creationId="{779C179B-16F5-B0EA-D1AC-99441213185B}"/>
          </ac:spMkLst>
        </pc:spChg>
        <pc:spChg chg="mod ord">
          <ac:chgData name="Misbah Khan" userId="8d2cbe46-8b5e-4347-b868-70f0432020bd" providerId="ADAL" clId="{F551B609-1D03-4715-8365-F8753C77CBF8}" dt="2026-02-10T17:17:13.243" v="1316" actId="255"/>
          <ac:spMkLst>
            <pc:docMk/>
            <pc:sldMk cId="3599844030" sldId="265"/>
            <ac:spMk id="4" creationId="{CBAD71A6-1036-A099-9BDF-27C11F75648B}"/>
          </ac:spMkLst>
        </pc:spChg>
        <pc:spChg chg="del">
          <ac:chgData name="Misbah Khan" userId="8d2cbe46-8b5e-4347-b868-70f0432020bd" providerId="ADAL" clId="{F551B609-1D03-4715-8365-F8753C77CBF8}" dt="2026-02-09T15:03:21.053" v="918" actId="478"/>
          <ac:spMkLst>
            <pc:docMk/>
            <pc:sldMk cId="3599844030" sldId="265"/>
            <ac:spMk id="5" creationId="{DAE1DF91-6465-ADEF-7133-CCC328584380}"/>
          </ac:spMkLst>
        </pc:spChg>
        <pc:spChg chg="del">
          <ac:chgData name="Misbah Khan" userId="8d2cbe46-8b5e-4347-b868-70f0432020bd" providerId="ADAL" clId="{F551B609-1D03-4715-8365-F8753C77CBF8}" dt="2026-02-09T15:03:16.446" v="917" actId="478"/>
          <ac:spMkLst>
            <pc:docMk/>
            <pc:sldMk cId="3599844030" sldId="265"/>
            <ac:spMk id="6" creationId="{FB7032F8-92FC-BD1A-A9AF-986FE04CFE86}"/>
          </ac:spMkLst>
        </pc:spChg>
        <pc:spChg chg="add">
          <ac:chgData name="Misbah Khan" userId="8d2cbe46-8b5e-4347-b868-70f0432020bd" providerId="ADAL" clId="{F551B609-1D03-4715-8365-F8753C77CBF8}" dt="2026-02-10T16:35:00.315" v="1008" actId="26606"/>
          <ac:spMkLst>
            <pc:docMk/>
            <pc:sldMk cId="3599844030" sldId="265"/>
            <ac:spMk id="8" creationId="{AD6F6937-3B5A-4391-9F37-58A571B362A9}"/>
          </ac:spMkLst>
        </pc:spChg>
        <pc:spChg chg="add del mod">
          <ac:chgData name="Misbah Khan" userId="8d2cbe46-8b5e-4347-b868-70f0432020bd" providerId="ADAL" clId="{F551B609-1D03-4715-8365-F8753C77CBF8}" dt="2026-02-09T15:03:02.961" v="873" actId="478"/>
          <ac:spMkLst>
            <pc:docMk/>
            <pc:sldMk cId="3599844030" sldId="265"/>
            <ac:spMk id="9" creationId="{316F956F-77B8-0C8A-0F77-01B48DBEB32A}"/>
          </ac:spMkLst>
        </pc:spChg>
        <pc:picChg chg="del">
          <ac:chgData name="Misbah Khan" userId="8d2cbe46-8b5e-4347-b868-70f0432020bd" providerId="ADAL" clId="{F551B609-1D03-4715-8365-F8753C77CBF8}" dt="2026-02-09T15:03:00.737" v="872" actId="478"/>
          <ac:picMkLst>
            <pc:docMk/>
            <pc:sldMk cId="3599844030" sldId="265"/>
            <ac:picMk id="7" creationId="{3C37CE0E-074A-209D-2D43-EC5FAC327C30}"/>
          </ac:picMkLst>
        </pc:picChg>
      </pc:sldChg>
      <pc:sldChg chg="addSp delSp modSp mod">
        <pc:chgData name="Misbah Khan" userId="8d2cbe46-8b5e-4347-b868-70f0432020bd" providerId="ADAL" clId="{F551B609-1D03-4715-8365-F8753C77CBF8}" dt="2026-02-10T16:57:50.013" v="1221" actId="2711"/>
        <pc:sldMkLst>
          <pc:docMk/>
          <pc:sldMk cId="3947552595" sldId="266"/>
        </pc:sldMkLst>
        <pc:spChg chg="del">
          <ac:chgData name="Misbah Khan" userId="8d2cbe46-8b5e-4347-b868-70f0432020bd" providerId="ADAL" clId="{F551B609-1D03-4715-8365-F8753C77CBF8}" dt="2026-02-09T15:05:32.121" v="930" actId="478"/>
          <ac:spMkLst>
            <pc:docMk/>
            <pc:sldMk cId="3947552595" sldId="266"/>
            <ac:spMk id="2" creationId="{8A497B4E-3C70-7F36-A4BF-7CA5CBC848F4}"/>
          </ac:spMkLst>
        </pc:spChg>
        <pc:spChg chg="add mod">
          <ac:chgData name="Misbah Khan" userId="8d2cbe46-8b5e-4347-b868-70f0432020bd" providerId="ADAL" clId="{F551B609-1D03-4715-8365-F8753C77CBF8}" dt="2026-02-10T16:56:09.781" v="1143" actId="20577"/>
          <ac:spMkLst>
            <pc:docMk/>
            <pc:sldMk cId="3947552595" sldId="266"/>
            <ac:spMk id="2" creationId="{E1E98FBC-367F-F86A-196E-AEB95DF4BAE5}"/>
          </ac:spMkLst>
        </pc:spChg>
        <pc:spChg chg="del">
          <ac:chgData name="Misbah Khan" userId="8d2cbe46-8b5e-4347-b868-70f0432020bd" providerId="ADAL" clId="{F551B609-1D03-4715-8365-F8753C77CBF8}" dt="2026-02-09T15:05:20.809" v="928" actId="478"/>
          <ac:spMkLst>
            <pc:docMk/>
            <pc:sldMk cId="3947552595" sldId="266"/>
            <ac:spMk id="3" creationId="{4227E922-AE57-EC70-406A-77ED03351FF3}"/>
          </ac:spMkLst>
        </pc:spChg>
        <pc:spChg chg="del">
          <ac:chgData name="Misbah Khan" userId="8d2cbe46-8b5e-4347-b868-70f0432020bd" providerId="ADAL" clId="{F551B609-1D03-4715-8365-F8753C77CBF8}" dt="2026-02-09T15:04:52.898" v="924" actId="478"/>
          <ac:spMkLst>
            <pc:docMk/>
            <pc:sldMk cId="3947552595" sldId="266"/>
            <ac:spMk id="4" creationId="{C5F41BF0-B686-A29F-997F-508B02524CA5}"/>
          </ac:spMkLst>
        </pc:spChg>
        <pc:spChg chg="del">
          <ac:chgData name="Misbah Khan" userId="8d2cbe46-8b5e-4347-b868-70f0432020bd" providerId="ADAL" clId="{F551B609-1D03-4715-8365-F8753C77CBF8}" dt="2026-02-09T15:04:55.594" v="925" actId="478"/>
          <ac:spMkLst>
            <pc:docMk/>
            <pc:sldMk cId="3947552595" sldId="266"/>
            <ac:spMk id="5" creationId="{6F250EF4-0955-7408-3882-4FDCAF3F65FF}"/>
          </ac:spMkLst>
        </pc:spChg>
        <pc:spChg chg="del mod">
          <ac:chgData name="Misbah Khan" userId="8d2cbe46-8b5e-4347-b868-70f0432020bd" providerId="ADAL" clId="{F551B609-1D03-4715-8365-F8753C77CBF8}" dt="2026-02-09T15:05:37.879" v="932" actId="478"/>
          <ac:spMkLst>
            <pc:docMk/>
            <pc:sldMk cId="3947552595" sldId="266"/>
            <ac:spMk id="6" creationId="{9CE43CCF-A463-89C5-41C7-D943D6977CFE}"/>
          </ac:spMkLst>
        </pc:spChg>
        <pc:spChg chg="add del mod">
          <ac:chgData name="Misbah Khan" userId="8d2cbe46-8b5e-4347-b868-70f0432020bd" providerId="ADAL" clId="{F551B609-1D03-4715-8365-F8753C77CBF8}" dt="2026-02-09T15:05:23.340" v="929" actId="478"/>
          <ac:spMkLst>
            <pc:docMk/>
            <pc:sldMk cId="3947552595" sldId="266"/>
            <ac:spMk id="8" creationId="{057E7E30-699A-121F-891A-A16C19EA26F9}"/>
          </ac:spMkLst>
        </pc:spChg>
        <pc:spChg chg="add del mod">
          <ac:chgData name="Misbah Khan" userId="8d2cbe46-8b5e-4347-b868-70f0432020bd" providerId="ADAL" clId="{F551B609-1D03-4715-8365-F8753C77CBF8}" dt="2026-02-09T15:05:34.231" v="931" actId="478"/>
          <ac:spMkLst>
            <pc:docMk/>
            <pc:sldMk cId="3947552595" sldId="266"/>
            <ac:spMk id="10" creationId="{A01769B9-ADCE-2244-C17C-6268E96C7930}"/>
          </ac:spMkLst>
        </pc:spChg>
        <pc:spChg chg="add mod">
          <ac:chgData name="Misbah Khan" userId="8d2cbe46-8b5e-4347-b868-70f0432020bd" providerId="ADAL" clId="{F551B609-1D03-4715-8365-F8753C77CBF8}" dt="2026-02-10T16:57:50.013" v="1221" actId="2711"/>
          <ac:spMkLst>
            <pc:docMk/>
            <pc:sldMk cId="3947552595" sldId="266"/>
            <ac:spMk id="11" creationId="{111409C2-BEBD-A002-1564-60E7D7B33CB1}"/>
          </ac:spMkLst>
        </pc:spChg>
      </pc:sldChg>
      <pc:sldChg chg="del">
        <pc:chgData name="Misbah Khan" userId="8d2cbe46-8b5e-4347-b868-70f0432020bd" providerId="ADAL" clId="{F551B609-1D03-4715-8365-F8753C77CBF8}" dt="2026-02-09T15:04:43.845" v="922" actId="2696"/>
        <pc:sldMkLst>
          <pc:docMk/>
          <pc:sldMk cId="2999686948" sldId="267"/>
        </pc:sldMkLst>
      </pc:sldChg>
      <pc:sldChg chg="del">
        <pc:chgData name="Misbah Khan" userId="8d2cbe46-8b5e-4347-b868-70f0432020bd" providerId="ADAL" clId="{F551B609-1D03-4715-8365-F8753C77CBF8}" dt="2026-02-09T15:04:48.226" v="923" actId="2696"/>
        <pc:sldMkLst>
          <pc:docMk/>
          <pc:sldMk cId="2651058474" sldId="268"/>
        </pc:sldMkLst>
      </pc:sldChg>
      <pc:sldChg chg="addSp delSp modSp mod setBg">
        <pc:chgData name="Misbah Khan" userId="8d2cbe46-8b5e-4347-b868-70f0432020bd" providerId="ADAL" clId="{F551B609-1D03-4715-8365-F8753C77CBF8}" dt="2026-02-10T16:48:31.024" v="1085" actId="255"/>
        <pc:sldMkLst>
          <pc:docMk/>
          <pc:sldMk cId="1384372434" sldId="269"/>
        </pc:sldMkLst>
        <pc:spChg chg="mod">
          <ac:chgData name="Misbah Khan" userId="8d2cbe46-8b5e-4347-b868-70f0432020bd" providerId="ADAL" clId="{F551B609-1D03-4715-8365-F8753C77CBF8}" dt="2026-02-09T14:03:39.818" v="555" actId="26606"/>
          <ac:spMkLst>
            <pc:docMk/>
            <pc:sldMk cId="1384372434" sldId="269"/>
            <ac:spMk id="2" creationId="{81BB50A7-8097-B5C9-4E58-9ED8D14ADA20}"/>
          </ac:spMkLst>
        </pc:spChg>
        <pc:spChg chg="add mod">
          <ac:chgData name="Misbah Khan" userId="8d2cbe46-8b5e-4347-b868-70f0432020bd" providerId="ADAL" clId="{F551B609-1D03-4715-8365-F8753C77CBF8}" dt="2026-02-10T16:48:31.024" v="1085" actId="255"/>
          <ac:spMkLst>
            <pc:docMk/>
            <pc:sldMk cId="1384372434" sldId="269"/>
            <ac:spMk id="3" creationId="{AFCDAC94-9441-862E-49D5-15A0EF03803D}"/>
          </ac:spMkLst>
        </pc:spChg>
        <pc:spChg chg="del">
          <ac:chgData name="Misbah Khan" userId="8d2cbe46-8b5e-4347-b868-70f0432020bd" providerId="ADAL" clId="{F551B609-1D03-4715-8365-F8753C77CBF8}" dt="2026-02-09T14:01:34.370" v="528" actId="478"/>
          <ac:spMkLst>
            <pc:docMk/>
            <pc:sldMk cId="1384372434" sldId="269"/>
            <ac:spMk id="3" creationId="{F7461AE3-EE8B-D6AA-C542-739A07913E24}"/>
          </ac:spMkLst>
        </pc:spChg>
        <pc:spChg chg="del">
          <ac:chgData name="Misbah Khan" userId="8d2cbe46-8b5e-4347-b868-70f0432020bd" providerId="ADAL" clId="{F551B609-1D03-4715-8365-F8753C77CBF8}" dt="2026-02-09T14:01:36.207" v="529" actId="478"/>
          <ac:spMkLst>
            <pc:docMk/>
            <pc:sldMk cId="1384372434" sldId="269"/>
            <ac:spMk id="4" creationId="{BAFA715D-0DE7-5C1E-A01B-3CC861FFFA69}"/>
          </ac:spMkLst>
        </pc:spChg>
        <pc:spChg chg="del">
          <ac:chgData name="Misbah Khan" userId="8d2cbe46-8b5e-4347-b868-70f0432020bd" providerId="ADAL" clId="{F551B609-1D03-4715-8365-F8753C77CBF8}" dt="2026-02-09T14:00:03.918" v="522" actId="478"/>
          <ac:spMkLst>
            <pc:docMk/>
            <pc:sldMk cId="1384372434" sldId="269"/>
            <ac:spMk id="5" creationId="{C320D08B-C7CA-70C3-F459-4B8F8CFD397D}"/>
          </ac:spMkLst>
        </pc:spChg>
        <pc:spChg chg="add mod ord">
          <ac:chgData name="Misbah Khan" userId="8d2cbe46-8b5e-4347-b868-70f0432020bd" providerId="ADAL" clId="{F551B609-1D03-4715-8365-F8753C77CBF8}" dt="2026-02-10T16:26:44.269" v="1007" actId="20577"/>
          <ac:spMkLst>
            <pc:docMk/>
            <pc:sldMk cId="1384372434" sldId="269"/>
            <ac:spMk id="8" creationId="{D4AB6311-CB08-6DEE-B186-95BF56A46DCE}"/>
          </ac:spMkLst>
        </pc:spChg>
        <pc:spChg chg="add del">
          <ac:chgData name="Misbah Khan" userId="8d2cbe46-8b5e-4347-b868-70f0432020bd" providerId="ADAL" clId="{F551B609-1D03-4715-8365-F8753C77CBF8}" dt="2026-02-09T14:03:39.818" v="555" actId="26606"/>
          <ac:spMkLst>
            <pc:docMk/>
            <pc:sldMk cId="1384372434" sldId="269"/>
            <ac:spMk id="14" creationId="{B5C3FE1E-0A7F-41BE-A568-1BF85E2E8DD8}"/>
          </ac:spMkLst>
        </pc:spChg>
        <pc:spChg chg="add del">
          <ac:chgData name="Misbah Khan" userId="8d2cbe46-8b5e-4347-b868-70f0432020bd" providerId="ADAL" clId="{F551B609-1D03-4715-8365-F8753C77CBF8}" dt="2026-02-09T14:03:39.818" v="555" actId="26606"/>
          <ac:spMkLst>
            <pc:docMk/>
            <pc:sldMk cId="1384372434" sldId="269"/>
            <ac:spMk id="19" creationId="{D6EA1A26-163F-4F15-91F4-F2C51AC9C106}"/>
          </ac:spMkLst>
        </pc:spChg>
        <pc:graphicFrameChg chg="del">
          <ac:chgData name="Misbah Khan" userId="8d2cbe46-8b5e-4347-b868-70f0432020bd" providerId="ADAL" clId="{F551B609-1D03-4715-8365-F8753C77CBF8}" dt="2026-02-09T13:48:54.102" v="519" actId="478"/>
          <ac:graphicFrameMkLst>
            <pc:docMk/>
            <pc:sldMk cId="1384372434" sldId="269"/>
            <ac:graphicFrameMk id="6" creationId="{3E0E4A8A-55D4-88B9-EAFE-F5DD91417A46}"/>
          </ac:graphicFrameMkLst>
        </pc:graphicFrameChg>
        <pc:picChg chg="add mod">
          <ac:chgData name="Misbah Khan" userId="8d2cbe46-8b5e-4347-b868-70f0432020bd" providerId="ADAL" clId="{F551B609-1D03-4715-8365-F8753C77CBF8}" dt="2026-02-09T14:03:39.818" v="555" actId="26606"/>
          <ac:picMkLst>
            <pc:docMk/>
            <pc:sldMk cId="1384372434" sldId="269"/>
            <ac:picMk id="9" creationId="{7325EA4E-6D03-1B8A-A464-91D4849CEB63}"/>
          </ac:picMkLst>
        </pc:picChg>
        <pc:picChg chg="add del mod">
          <ac:chgData name="Misbah Khan" userId="8d2cbe46-8b5e-4347-b868-70f0432020bd" providerId="ADAL" clId="{F551B609-1D03-4715-8365-F8753C77CBF8}" dt="2026-02-09T14:02:08.788" v="538" actId="478"/>
          <ac:picMkLst>
            <pc:docMk/>
            <pc:sldMk cId="1384372434" sldId="269"/>
            <ac:picMk id="6146" creationId="{8B1FF58C-0ABA-A84F-E9C4-D3572AC26366}"/>
          </ac:picMkLst>
        </pc:picChg>
      </pc:sldChg>
      <pc:sldChg chg="addSp delSp modSp mod">
        <pc:chgData name="Misbah Khan" userId="8d2cbe46-8b5e-4347-b868-70f0432020bd" providerId="ADAL" clId="{F551B609-1D03-4715-8365-F8753C77CBF8}" dt="2026-02-09T15:01:06.243" v="871" actId="113"/>
        <pc:sldMkLst>
          <pc:docMk/>
          <pc:sldMk cId="3762730561" sldId="270"/>
        </pc:sldMkLst>
        <pc:spChg chg="mod">
          <ac:chgData name="Misbah Khan" userId="8d2cbe46-8b5e-4347-b868-70f0432020bd" providerId="ADAL" clId="{F551B609-1D03-4715-8365-F8753C77CBF8}" dt="2026-02-09T15:00:21.062" v="857" actId="27636"/>
          <ac:spMkLst>
            <pc:docMk/>
            <pc:sldMk cId="3762730561" sldId="270"/>
            <ac:spMk id="2" creationId="{AC96BA28-7B5B-3D59-0D23-C072A5C2A52B}"/>
          </ac:spMkLst>
        </pc:spChg>
        <pc:spChg chg="del">
          <ac:chgData name="Misbah Khan" userId="8d2cbe46-8b5e-4347-b868-70f0432020bd" providerId="ADAL" clId="{F551B609-1D03-4715-8365-F8753C77CBF8}" dt="2026-02-09T14:58:29.530" v="805" actId="478"/>
          <ac:spMkLst>
            <pc:docMk/>
            <pc:sldMk cId="3762730561" sldId="270"/>
            <ac:spMk id="3" creationId="{58443BCF-B6AE-B157-B5A8-60575A5F5EBF}"/>
          </ac:spMkLst>
        </pc:spChg>
        <pc:spChg chg="del">
          <ac:chgData name="Misbah Khan" userId="8d2cbe46-8b5e-4347-b868-70f0432020bd" providerId="ADAL" clId="{F551B609-1D03-4715-8365-F8753C77CBF8}" dt="2026-02-09T15:00:04.355" v="853" actId="478"/>
          <ac:spMkLst>
            <pc:docMk/>
            <pc:sldMk cId="3762730561" sldId="270"/>
            <ac:spMk id="4" creationId="{1D59490C-0AC8-DB82-0D8F-BF8C4A553AB7}"/>
          </ac:spMkLst>
        </pc:spChg>
        <pc:spChg chg="del">
          <ac:chgData name="Misbah Khan" userId="8d2cbe46-8b5e-4347-b868-70f0432020bd" providerId="ADAL" clId="{F551B609-1D03-4715-8365-F8753C77CBF8}" dt="2026-02-09T15:00:02.032" v="852" actId="478"/>
          <ac:spMkLst>
            <pc:docMk/>
            <pc:sldMk cId="3762730561" sldId="270"/>
            <ac:spMk id="5" creationId="{5ECA4C37-2120-C1F6-AF98-9C44156890B3}"/>
          </ac:spMkLst>
        </pc:spChg>
        <pc:spChg chg="del">
          <ac:chgData name="Misbah Khan" userId="8d2cbe46-8b5e-4347-b868-70f0432020bd" providerId="ADAL" clId="{F551B609-1D03-4715-8365-F8753C77CBF8}" dt="2026-02-09T14:59:58.968" v="851" actId="478"/>
          <ac:spMkLst>
            <pc:docMk/>
            <pc:sldMk cId="3762730561" sldId="270"/>
            <ac:spMk id="6" creationId="{0AB62AC7-4EBD-6C7B-71E2-19F58FD8EBC1}"/>
          </ac:spMkLst>
        </pc:spChg>
        <pc:spChg chg="add mod">
          <ac:chgData name="Misbah Khan" userId="8d2cbe46-8b5e-4347-b868-70f0432020bd" providerId="ADAL" clId="{F551B609-1D03-4715-8365-F8753C77CBF8}" dt="2026-02-09T15:01:06.243" v="871" actId="113"/>
          <ac:spMkLst>
            <pc:docMk/>
            <pc:sldMk cId="3762730561" sldId="270"/>
            <ac:spMk id="8" creationId="{14EA55AD-FF6B-B842-19B1-24B86C61FD65}"/>
          </ac:spMkLst>
        </pc:spChg>
      </pc:sldChg>
      <pc:sldChg chg="addSp modSp mod">
        <pc:chgData name="Misbah Khan" userId="8d2cbe46-8b5e-4347-b868-70f0432020bd" providerId="ADAL" clId="{F551B609-1D03-4715-8365-F8753C77CBF8}" dt="2026-02-10T16:56:28.732" v="1173" actId="20577"/>
        <pc:sldMkLst>
          <pc:docMk/>
          <pc:sldMk cId="4182614578" sldId="2767"/>
        </pc:sldMkLst>
        <pc:spChg chg="add mod">
          <ac:chgData name="Misbah Khan" userId="8d2cbe46-8b5e-4347-b868-70f0432020bd" providerId="ADAL" clId="{F551B609-1D03-4715-8365-F8753C77CBF8}" dt="2026-02-10T16:56:28.732" v="1173" actId="20577"/>
          <ac:spMkLst>
            <pc:docMk/>
            <pc:sldMk cId="4182614578" sldId="2767"/>
            <ac:spMk id="3" creationId="{1B2D3A77-4DCC-41E6-B71B-9850AA8D286D}"/>
          </ac:spMkLst>
        </pc:spChg>
      </pc:sldChg>
      <pc:sldChg chg="delSp modSp new mod">
        <pc:chgData name="Misbah Khan" userId="8d2cbe46-8b5e-4347-b868-70f0432020bd" providerId="ADAL" clId="{F551B609-1D03-4715-8365-F8753C77CBF8}" dt="2026-02-10T17:01:42.284" v="1273" actId="14100"/>
        <pc:sldMkLst>
          <pc:docMk/>
          <pc:sldMk cId="2609836453" sldId="2768"/>
        </pc:sldMkLst>
        <pc:spChg chg="del mod">
          <ac:chgData name="Misbah Khan" userId="8d2cbe46-8b5e-4347-b868-70f0432020bd" providerId="ADAL" clId="{F551B609-1D03-4715-8365-F8753C77CBF8}" dt="2026-02-10T16:57:19.997" v="1200" actId="478"/>
          <ac:spMkLst>
            <pc:docMk/>
            <pc:sldMk cId="2609836453" sldId="2768"/>
            <ac:spMk id="2" creationId="{078FCD28-D5CF-7AAA-EE28-2EBAC55ED349}"/>
          </ac:spMkLst>
        </pc:spChg>
        <pc:spChg chg="mod">
          <ac:chgData name="Misbah Khan" userId="8d2cbe46-8b5e-4347-b868-70f0432020bd" providerId="ADAL" clId="{F551B609-1D03-4715-8365-F8753C77CBF8}" dt="2026-02-10T17:01:42.284" v="1273" actId="14100"/>
          <ac:spMkLst>
            <pc:docMk/>
            <pc:sldMk cId="2609836453" sldId="2768"/>
            <ac:spMk id="3" creationId="{CEBA7B5F-F992-5362-1ECA-939B0F09282A}"/>
          </ac:spMkLst>
        </pc:spChg>
        <pc:spChg chg="del">
          <ac:chgData name="Misbah Khan" userId="8d2cbe46-8b5e-4347-b868-70f0432020bd" providerId="ADAL" clId="{F551B609-1D03-4715-8365-F8753C77CBF8}" dt="2026-02-10T16:57:27.540" v="1203" actId="478"/>
          <ac:spMkLst>
            <pc:docMk/>
            <pc:sldMk cId="2609836453" sldId="2768"/>
            <ac:spMk id="4" creationId="{81D2E126-C97E-B95C-C1FF-8E30401E74F0}"/>
          </ac:spMkLst>
        </pc:spChg>
        <pc:spChg chg="del">
          <ac:chgData name="Misbah Khan" userId="8d2cbe46-8b5e-4347-b868-70f0432020bd" providerId="ADAL" clId="{F551B609-1D03-4715-8365-F8753C77CBF8}" dt="2026-02-10T16:57:26.564" v="1202" actId="478"/>
          <ac:spMkLst>
            <pc:docMk/>
            <pc:sldMk cId="2609836453" sldId="2768"/>
            <ac:spMk id="5" creationId="{70A0897C-0D2F-D8AA-2049-2648CBB48963}"/>
          </ac:spMkLst>
        </pc:spChg>
        <pc:spChg chg="del">
          <ac:chgData name="Misbah Khan" userId="8d2cbe46-8b5e-4347-b868-70f0432020bd" providerId="ADAL" clId="{F551B609-1D03-4715-8365-F8753C77CBF8}" dt="2026-02-10T16:57:29.718" v="1204" actId="478"/>
          <ac:spMkLst>
            <pc:docMk/>
            <pc:sldMk cId="2609836453" sldId="2768"/>
            <ac:spMk id="6" creationId="{6845065C-98ED-A220-04BA-901FD00D749F}"/>
          </ac:spMkLst>
        </pc:spChg>
      </pc:sldChg>
      <pc:sldChg chg="delSp modSp new mod">
        <pc:chgData name="Misbah Khan" userId="8d2cbe46-8b5e-4347-b868-70f0432020bd" providerId="ADAL" clId="{F551B609-1D03-4715-8365-F8753C77CBF8}" dt="2026-02-10T17:17:28.811" v="1321" actId="478"/>
        <pc:sldMkLst>
          <pc:docMk/>
          <pc:sldMk cId="1845641804" sldId="2769"/>
        </pc:sldMkLst>
        <pc:spChg chg="del">
          <ac:chgData name="Misbah Khan" userId="8d2cbe46-8b5e-4347-b868-70f0432020bd" providerId="ADAL" clId="{F551B609-1D03-4715-8365-F8753C77CBF8}" dt="2026-02-10T16:59:50.080" v="1244" actId="478"/>
          <ac:spMkLst>
            <pc:docMk/>
            <pc:sldMk cId="1845641804" sldId="2769"/>
            <ac:spMk id="2" creationId="{1F6BEAC3-0188-471D-3B9C-A5C5E7F184D9}"/>
          </ac:spMkLst>
        </pc:spChg>
        <pc:spChg chg="mod">
          <ac:chgData name="Misbah Khan" userId="8d2cbe46-8b5e-4347-b868-70f0432020bd" providerId="ADAL" clId="{F551B609-1D03-4715-8365-F8753C77CBF8}" dt="2026-02-10T17:02:16.169" v="1282" actId="5793"/>
          <ac:spMkLst>
            <pc:docMk/>
            <pc:sldMk cId="1845641804" sldId="2769"/>
            <ac:spMk id="3" creationId="{F8B2FF76-6530-88C3-2520-BBEFFB9AEE75}"/>
          </ac:spMkLst>
        </pc:spChg>
        <pc:spChg chg="del">
          <ac:chgData name="Misbah Khan" userId="8d2cbe46-8b5e-4347-b868-70f0432020bd" providerId="ADAL" clId="{F551B609-1D03-4715-8365-F8753C77CBF8}" dt="2026-02-10T17:17:28.811" v="1321" actId="478"/>
          <ac:spMkLst>
            <pc:docMk/>
            <pc:sldMk cId="1845641804" sldId="2769"/>
            <ac:spMk id="4" creationId="{71008961-127D-A60B-87C3-B208B8D0180D}"/>
          </ac:spMkLst>
        </pc:spChg>
        <pc:spChg chg="del mod">
          <ac:chgData name="Misbah Khan" userId="8d2cbe46-8b5e-4347-b868-70f0432020bd" providerId="ADAL" clId="{F551B609-1D03-4715-8365-F8753C77CBF8}" dt="2026-02-10T17:17:26.732" v="1320" actId="478"/>
          <ac:spMkLst>
            <pc:docMk/>
            <pc:sldMk cId="1845641804" sldId="2769"/>
            <ac:spMk id="5" creationId="{E3E01036-AB20-2DED-50D1-6B58B1776FFB}"/>
          </ac:spMkLst>
        </pc:spChg>
        <pc:spChg chg="del mod">
          <ac:chgData name="Misbah Khan" userId="8d2cbe46-8b5e-4347-b868-70f0432020bd" providerId="ADAL" clId="{F551B609-1D03-4715-8365-F8753C77CBF8}" dt="2026-02-10T17:17:23.702" v="1318" actId="478"/>
          <ac:spMkLst>
            <pc:docMk/>
            <pc:sldMk cId="1845641804" sldId="2769"/>
            <ac:spMk id="6" creationId="{6D374BCD-0FCB-C401-D977-CF28DB760B7F}"/>
          </ac:spMkLst>
        </pc:spChg>
      </pc:sldChg>
      <pc:sldMasterChg chg="delSldLayout">
        <pc:chgData name="Misbah Khan" userId="8d2cbe46-8b5e-4347-b868-70f0432020bd" providerId="ADAL" clId="{F551B609-1D03-4715-8365-F8753C77CBF8}" dt="2026-02-09T15:04:48.226" v="923" actId="2696"/>
        <pc:sldMasterMkLst>
          <pc:docMk/>
          <pc:sldMasterMk cId="269493196" sldId="2147483841"/>
        </pc:sldMasterMkLst>
        <pc:sldLayoutChg chg="del">
          <pc:chgData name="Misbah Khan" userId="8d2cbe46-8b5e-4347-b868-70f0432020bd" providerId="ADAL" clId="{F551B609-1D03-4715-8365-F8753C77CBF8}" dt="2026-02-09T15:04:48.226" v="923" actId="2696"/>
          <pc:sldLayoutMkLst>
            <pc:docMk/>
            <pc:sldMasterMk cId="269493196" sldId="2147483841"/>
            <pc:sldLayoutMk cId="209474189" sldId="2147483861"/>
          </pc:sldLayoutMkLst>
        </pc:sldLayoutChg>
        <pc:sldLayoutChg chg="del">
          <pc:chgData name="Misbah Khan" userId="8d2cbe46-8b5e-4347-b868-70f0432020bd" providerId="ADAL" clId="{F551B609-1D03-4715-8365-F8753C77CBF8}" dt="2026-02-09T15:04:43.845" v="922" actId="2696"/>
          <pc:sldLayoutMkLst>
            <pc:docMk/>
            <pc:sldMasterMk cId="269493196" sldId="2147483841"/>
            <pc:sldLayoutMk cId="1179876915" sldId="214748386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2/10/2026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dirty="0"/>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761072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04EF954-66B1-4168-AF40-97F3DAF43FC4}" type="datetime1">
              <a:rPr lang="en-US" smtClean="0"/>
              <a:t>2/10/2026</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r>
              <a:rPr lang="en-US"/>
              <a:t>Sample Footer Text</a:t>
            </a:r>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337353365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21D4C7-8630-4B98-978C-30388BBD4EE8}" type="datetime1">
              <a:rPr lang="en-US" smtClean="0"/>
              <a:t>2/10/2026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474437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233410-150A-4A72-BF63-6D3ACBC30148}" type="datetime1">
              <a:rPr lang="en-US" smtClean="0"/>
              <a:t>2/10/2026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451264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2E1B28-DB45-4001-B295-7D7933E04419}" type="datetime1">
              <a:rPr lang="en-US" smtClean="0"/>
              <a:t>2/10/2026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2727926678"/>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2E1B28-DB45-4001-B295-7D7933E04419}" type="datetime1">
              <a:rPr lang="en-US" smtClean="0"/>
              <a:t>2/10/2026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977150327"/>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2E1B28-DB45-4001-B295-7D7933E04419}" type="datetime1">
              <a:rPr lang="en-US" smtClean="0"/>
              <a:t>2/10/2026</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133326920"/>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2E1B28-DB45-4001-B295-7D7933E04419}" type="datetime1">
              <a:rPr lang="en-US" smtClean="0"/>
              <a:t>2/10/2026</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789405511"/>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072E1B28-DB45-4001-B295-7D7933E04419}" type="datetime1">
              <a:rPr lang="en-US" smtClean="0"/>
              <a:t>2/10/2026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231301064"/>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072E1B28-DB45-4001-B295-7D7933E04419}" type="datetime1">
              <a:rPr lang="en-US" smtClean="0"/>
              <a:t>2/10/2026</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r>
              <a:rPr lang="en-US"/>
              <a:t>Sample Footer Text</a:t>
            </a:r>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386835612"/>
      </p:ext>
    </p:extLst>
  </p:cSld>
  <p:clrMapOvr>
    <a:overrideClrMapping bg1="lt1" tx1="dk1" bg2="lt2" tx2="dk2" accent1="accent1" accent2="accent2" accent3="accent3" accent4="accent4" accent5="accent5" accent6="accent6" hlink="hlink" folHlink="folHlink"/>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2E1B28-DB45-4001-B295-7D7933E04419}" type="datetime1">
              <a:rPr lang="en-US" smtClean="0"/>
              <a:t>2/10/2026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628990904"/>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2E1B28-DB45-4001-B295-7D7933E04419}" type="datetime1">
              <a:rPr lang="en-US" smtClean="0"/>
              <a:t>2/10/2026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429264220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2/10/2026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6040770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2EEDCC-520A-464B-900A-5F7E0E1FFC43}"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44846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6A453612-8941-41EA-ABBA-F717A06C8346}" type="datetime1">
              <a:rPr lang="en-US" smtClean="0"/>
              <a:t>2/10/2026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48689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6C1D43-E95A-44CE-BF39-AC264176BC74}"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2018862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84395D-714C-468A-B505-16E3BDC41D6C}"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925962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023AFB7-90A6-428C-A019-BBE6272496B8}" type="datetime1">
              <a:rPr lang="en-US" smtClean="0"/>
              <a:t>2/10/2026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7883417"/>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51CF56A9-FD41-47F4-80A0-DA74EEEC2541}"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667450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Statement 3">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userDrawn="1"/>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AEFBAE2-1C27-41D0-8DBA-D202F753417F}" type="datetime1">
              <a:rPr lang="en-US" smtClean="0"/>
              <a:t>2/10/2026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83464" y="1596767"/>
            <a:ext cx="9537192" cy="4142232"/>
          </a:xfrm>
        </p:spPr>
        <p:txBody>
          <a:bodyPr anchor="b">
            <a:normAutofit/>
          </a:bodyPr>
          <a:lstStyle>
            <a:lvl1pPr marL="0" indent="0">
              <a:lnSpc>
                <a:spcPct val="100000"/>
              </a:lnSpc>
              <a:buNone/>
              <a:defRPr sz="6000" b="1"/>
            </a:lvl1pPr>
            <a:lvl2pPr marL="228600" indent="0">
              <a:lnSpc>
                <a:spcPct val="100000"/>
              </a:lnSpc>
              <a:buNone/>
              <a:defRPr sz="5400" b="1"/>
            </a:lvl2pPr>
            <a:lvl3pPr marL="457200" indent="0">
              <a:lnSpc>
                <a:spcPct val="100000"/>
              </a:lnSpc>
              <a:buNone/>
              <a:defRPr sz="4800" b="1"/>
            </a:lvl3pPr>
            <a:lvl4pPr marL="685800" indent="0">
              <a:lnSpc>
                <a:spcPct val="100000"/>
              </a:lnSpc>
              <a:buNone/>
              <a:defRPr sz="4400" b="1"/>
            </a:lvl4pPr>
            <a:lvl5pPr marL="914400" indent="0">
              <a:lnSpc>
                <a:spcPct val="100000"/>
              </a:lnSpc>
              <a:buNone/>
              <a:defRPr sz="40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799591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2BF18D3-87BE-4A2D-AD2C-B21E415FD900}" type="datetime1">
              <a:rPr lang="en-US" smtClean="0"/>
              <a:t>2/10/2026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7740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73F0B94E-0195-4FC9-AEFD-CCBB878ACEDF}" type="datetime1">
              <a:rPr lang="en-US" smtClean="0"/>
              <a:t>2/10/2026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293286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B0F68CC-6BDD-49E7-8971-97164A4B1FA2}" type="datetime1">
              <a:rPr lang="en-US" smtClean="0"/>
              <a:t>2/10/2026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911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US"/>
              <a:t>Click to edit Master title style</a:t>
            </a:r>
            <a:endParaRPr lang="en-US" dirty="0"/>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747D10D-DAA6-49BD-BCDC-42DE71F72A89}"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82816303"/>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Click to edit Master text styles</a:t>
            </a:r>
          </a:p>
          <a:p>
            <a:pPr marL="228600" marR="0" lvl="1"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Second level</a:t>
            </a:r>
          </a:p>
          <a:p>
            <a:pPr marL="228600" marR="0" lvl="2"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Third level</a:t>
            </a:r>
          </a:p>
          <a:p>
            <a:pPr marL="228600" marR="0" lvl="3"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Fourth level</a:t>
            </a:r>
          </a:p>
          <a:p>
            <a:pPr marL="228600" marR="0" lvl="4"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Fifth level</a:t>
            </a:r>
            <a:endParaRPr kumimoji="0" lang="en-US" sz="1100" b="0" i="0" u="none" strike="noStrike" kern="1200" cap="none" spc="0" normalizeH="0" baseline="0" noProof="0" dirty="0">
              <a:ln>
                <a:noFill/>
              </a:ln>
              <a:solidFill>
                <a:srgbClr val="131313"/>
              </a:solidFill>
              <a:effectLst/>
              <a:uLnTx/>
              <a:uFillTx/>
              <a:latin typeface="Neue Haas Grotesk Text Pro"/>
              <a:ea typeface="+mn-ea"/>
              <a:cs typeface="+mn-cs"/>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99C55D-C47D-42B9-AD20-3E2CCE08596C}" type="datetime1">
              <a:rPr lang="en-US" smtClean="0"/>
              <a:t>2/10/2026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31644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1EA44AD-1FB0-4882-B380-D102D5E41B49}" type="datetime1">
              <a:rPr lang="en-US" smtClean="0"/>
              <a:t>2/10/2026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303170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1FD0E9-BB2A-40F4-9FCA-339953EA9BCB}" type="datetime1">
              <a:rPr lang="en-US" smtClean="0"/>
              <a:t>2/10/2026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645397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82DCE86-7B4C-43EC-801D-4B957536C306}" type="datetime1">
              <a:rPr lang="en-US" smtClean="0"/>
              <a:t>2/10/2026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729609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2/10/2026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242227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CA290A-121B-47D5-B4CD-63E70D76A5D5}" type="datetime1">
              <a:rPr lang="en-US" smtClean="0"/>
              <a:t>2/10/2026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66298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60A58D8-7EDF-40A6-A98C-8CBDF59A319E}"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48124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6DF7C3E-B5DF-4043-B2F9-CD94B277B81B}"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0250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557602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A0FCFF8D-E3E3-4D6C-85D1-1D24204FD961}"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657172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479AD81-0F74-4052-9D15-1FCBE10FF531}"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4043956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8567813-D47B-4BA9-A366-45E7794B6608}"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60155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7827124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09D615-5030-44BE-B1E7-FCAF557FFC34}"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58866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971442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083588C5-4E32-4E6E-80AB-32A6125C957F}"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697862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37EAFE-6A88-4B1F-9ABC-CA3CFB830DD6}"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1811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7065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813EDC87-0EBE-4D2E-8804-E5F0EDA0B797}"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8820955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4CBD270-9BF1-4C68-A7FA-BA016D8BB959}" type="datetime1">
              <a:rPr lang="en-US" smtClean="0"/>
              <a:t>2/10/2026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21740340"/>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09E47A9E-7C3C-4663-841E-C89520FA85A3}" type="datetime1">
              <a:rPr lang="en-US" smtClean="0"/>
              <a:t>2/10/2026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7767934"/>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2FED8FD-3F8D-425F-9991-7FB6FCCEC5A2}" type="datetime1">
              <a:rPr lang="en-US" smtClean="0"/>
              <a:t>2/10/2026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5361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D6B3E3-A05B-4311-9C9A-DA8A512CAB97}" type="datetime1">
              <a:rPr lang="en-US" smtClean="0"/>
              <a:t>2/10/2026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145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73D6CD22-E4B3-48A1-94CA-B89DB574ED80}" type="datetime1">
              <a:rPr lang="en-US" smtClean="0"/>
              <a:t>2/10/2026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466918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2/10/2026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2609295"/>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E2C59E0-667A-459A-BBD1-70DA72C3C576}" type="datetime1">
              <a:rPr lang="en-US" smtClean="0"/>
              <a:t>2/10/2026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066400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06CC00B-2F01-4379-B0FD-8DA094C16FA4}" type="datetime1">
              <a:rPr lang="en-US" smtClean="0"/>
              <a:t>2/10/2026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183467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019F103-9E7C-4D5A-827C-0D2D66EE1CD2}" type="datetime1">
              <a:rPr lang="en-US" smtClean="0"/>
              <a:t>2/10/2026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21463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072E1B28-DB45-4001-B295-7D7933E04419}" type="datetime1">
              <a:rPr lang="en-US" smtClean="0"/>
              <a:t>2/10/2026</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26949319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 id="2147483859" r:id="rId18"/>
    <p:sldLayoutId id="2147483860" r:id="rId19"/>
    <p:sldLayoutId id="2147483697" r:id="rId20"/>
    <p:sldLayoutId id="2147483698" r:id="rId21"/>
    <p:sldLayoutId id="2147483699" r:id="rId22"/>
    <p:sldLayoutId id="2147483701" r:id="rId23"/>
    <p:sldLayoutId id="2147483702" r:id="rId24"/>
    <p:sldLayoutId id="2147483703" r:id="rId25"/>
    <p:sldLayoutId id="2147483704" r:id="rId26"/>
    <p:sldLayoutId id="2147483705" r:id="rId27"/>
    <p:sldLayoutId id="2147483706" r:id="rId28"/>
    <p:sldLayoutId id="2147483707" r:id="rId29"/>
    <p:sldLayoutId id="2147483708" r:id="rId30"/>
    <p:sldLayoutId id="2147483709" r:id="rId31"/>
    <p:sldLayoutId id="2147483710" r:id="rId32"/>
    <p:sldLayoutId id="2147483711" r:id="rId33"/>
    <p:sldLayoutId id="2147483712" r:id="rId34"/>
    <p:sldLayoutId id="2147483713" r:id="rId35"/>
    <p:sldLayoutId id="2147483714" r:id="rId36"/>
    <p:sldLayoutId id="2147483718" r:id="rId37"/>
    <p:sldLayoutId id="2147483719" r:id="rId38"/>
    <p:sldLayoutId id="2147483720" r:id="rId39"/>
    <p:sldLayoutId id="2147483721" r:id="rId40"/>
    <p:sldLayoutId id="2147483722" r:id="rId41"/>
    <p:sldLayoutId id="2147483723" r:id="rId42"/>
    <p:sldLayoutId id="2147483725" r:id="rId43"/>
    <p:sldLayoutId id="2147483727" r:id="rId44"/>
    <p:sldLayoutId id="2147483728" r:id="rId45"/>
    <p:sldLayoutId id="2147483729" r:id="rId46"/>
    <p:sldLayoutId id="2147483732" r:id="rId47"/>
    <p:sldLayoutId id="2147483733" r:id="rId48"/>
    <p:sldLayoutId id="2147483735" r:id="rId49"/>
    <p:sldLayoutId id="2147483736" r:id="rId50"/>
    <p:sldLayoutId id="2147483737" r:id="rId51"/>
  </p:sldLayoutIdLst>
  <p:hf hdr="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8" Type="http://schemas.openxmlformats.org/officeDocument/2006/relationships/hyperlink" Target="https://www.isglobal.org/documents/10179/22225/ODS-circulo-EN-web.jpg/e24b39dd-45b6-44b2-b05d-7a501716b7e9?t=1671469583000" TargetMode="External"/><Relationship Id="rId3" Type="http://schemas.openxmlformats.org/officeDocument/2006/relationships/hyperlink" Target="https://data.unicef.org/sdgs/goal-3-good-health-wellbeing/?utm_source=chatgpt.com" TargetMode="External"/><Relationship Id="rId7" Type="http://schemas.openxmlformats.org/officeDocument/2006/relationships/hyperlink" Target="https://ec.europa.eu/eurostat/statistics-explained/index.php?title=File:SDG_3_tachometer_2025.png" TargetMode="External"/><Relationship Id="rId2" Type="http://schemas.openxmlformats.org/officeDocument/2006/relationships/hyperlink" Target="https://www.hra.nhs.uk/planning-and-improving-research/policies-standards-legislation/uk-policy-framework-health-social-care-research/?utm_source=chatgpt.com" TargetMode="External"/><Relationship Id="rId1" Type="http://schemas.openxmlformats.org/officeDocument/2006/relationships/slideLayout" Target="../slideLayouts/slideLayout19.xml"/><Relationship Id="rId6" Type="http://schemas.openxmlformats.org/officeDocument/2006/relationships/hyperlink" Target="https://tandempsychology.com/wp-content/uploads/2023/04/chart.png" TargetMode="External"/><Relationship Id="rId5" Type="http://schemas.openxmlformats.org/officeDocument/2006/relationships/hyperlink" Target="https://i.cdn.newsbytesapp.com/images/l20720220204120901.jpeg" TargetMode="External"/><Relationship Id="rId4" Type="http://schemas.openxmlformats.org/officeDocument/2006/relationships/hyperlink" Target="https://www.researchgate.net/publication/373656442/figure/fig3/AS:11431281197707993@1697077335939/SDG-3-Good-health-and-well-being-The-United-Nations-Sustainable-Development-Goals-2022.png" TargetMode="External"/><Relationship Id="rId9" Type="http://schemas.openxmlformats.org/officeDocument/2006/relationships/hyperlink" Target="https://www.touchwoodpharmacy.com/wp-content/uploads/2021/09/Benefits-Contraindications-of-the-HPV-Vaccine-1024x512.jpg"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publications/health-inequalities-in-health-protection-report" TargetMode="External"/><Relationship Id="rId3" Type="http://schemas.openxmlformats.org/officeDocument/2006/relationships/hyperlink" Target="https://www.england.nhs.uk/diabetes/diabetes-prevention/?utm_source=chatgpt.com" TargetMode="External"/><Relationship Id="rId7" Type="http://schemas.openxmlformats.org/officeDocument/2006/relationships/hyperlink" Target="https://www.ons.gov.uk/" TargetMode="External"/><Relationship Id="rId12" Type="http://schemas.openxmlformats.org/officeDocument/2006/relationships/hyperlink" Target="https://sdgs.un.org/2030agenda"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2.xml"/><Relationship Id="rId6" Type="http://schemas.openxmlformats.org/officeDocument/2006/relationships/hyperlink" Target="https://www.england.nhs.uk/" TargetMode="External"/><Relationship Id="rId11" Type="http://schemas.openxmlformats.org/officeDocument/2006/relationships/hyperlink" Target="https://www.legislation.gov.uk/ukpga/2022/31/contents/enacted" TargetMode="External"/><Relationship Id="rId5" Type="http://schemas.openxmlformats.org/officeDocument/2006/relationships/hyperlink" Target="https://www.england.nhs.uk/long-read/inclusive-digital-healthcare-a-framework-for-nhs-action-on-digital-inclusion/?utm_source=chatgpt.com" TargetMode="External"/><Relationship Id="rId10" Type="http://schemas.openxmlformats.org/officeDocument/2006/relationships/hyperlink" Target="https://www.legislation.gov.uk/ukpga/2006/41/contents" TargetMode="External"/><Relationship Id="rId4" Type="http://schemas.openxmlformats.org/officeDocument/2006/relationships/hyperlink" Target="https://www.england.nhs.uk/about/equality/equality-hub/core20plus5/" TargetMode="External"/><Relationship Id="rId9" Type="http://schemas.openxmlformats.org/officeDocument/2006/relationships/hyperlink" Target="https://www.gov.uk/"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who.int/" TargetMode="External"/><Relationship Id="rId3" Type="http://schemas.openxmlformats.org/officeDocument/2006/relationships/hyperlink" Target="https://hdr.undp.org/en/2020-report" TargetMode="External"/><Relationship Id="rId7" Type="http://schemas.openxmlformats.org/officeDocument/2006/relationships/hyperlink" Target="https://www.who.int/health-topics/sustainable-development-goals" TargetMode="External"/><Relationship Id="rId2" Type="http://schemas.openxmlformats.org/officeDocument/2006/relationships/hyperlink" Target="https://worldhappiness.report/"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0067530?utm_source=chatgpt.com" TargetMode="External"/><Relationship Id="rId5" Type="http://schemas.openxmlformats.org/officeDocument/2006/relationships/hyperlink" Target="https://www.who.int/about/governance/constitution" TargetMode="External"/><Relationship Id="rId4" Type="http://schemas.openxmlformats.org/officeDocument/2006/relationships/hyperlink" Target="https://www.who.int/news-room/fact-sheets/detail/mental-health-strengthening-our-respon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38E9-D21E-DE68-38AC-F56AEA15B379}"/>
              </a:ext>
            </a:extLst>
          </p:cNvPr>
          <p:cNvSpPr>
            <a:spLocks noGrp="1"/>
          </p:cNvSpPr>
          <p:nvPr>
            <p:ph type="ctrTitle"/>
          </p:nvPr>
        </p:nvSpPr>
        <p:spPr>
          <a:xfrm>
            <a:off x="603504" y="770467"/>
            <a:ext cx="4205568" cy="3352800"/>
          </a:xfrm>
        </p:spPr>
        <p:txBody>
          <a:bodyPr>
            <a:normAutofit/>
          </a:bodyPr>
          <a:lstStyle/>
          <a:p>
            <a:r>
              <a:rPr lang="en-GB" sz="2900" b="1">
                <a:latin typeface="Calibri" panose="020F0502020204030204" pitchFamily="34" charset="0"/>
                <a:ea typeface="Calibri" panose="020F0502020204030204" pitchFamily="34" charset="0"/>
                <a:cs typeface="Calibri" panose="020F0502020204030204" pitchFamily="34" charset="0"/>
              </a:rPr>
              <a:t>Student Name: Misbah Khan</a:t>
            </a:r>
            <a:br>
              <a:rPr lang="en-GB" sz="2900" b="1">
                <a:latin typeface="Calibri" panose="020F0502020204030204" pitchFamily="34" charset="0"/>
                <a:ea typeface="Calibri" panose="020F0502020204030204" pitchFamily="34" charset="0"/>
                <a:cs typeface="Calibri" panose="020F0502020204030204" pitchFamily="34" charset="0"/>
              </a:rPr>
            </a:br>
            <a:r>
              <a:rPr lang="en-GB" sz="2900" b="1">
                <a:latin typeface="Calibri" panose="020F0502020204030204" pitchFamily="34" charset="0"/>
                <a:ea typeface="Calibri" panose="020F0502020204030204" pitchFamily="34" charset="0"/>
                <a:cs typeface="Calibri" panose="020F0502020204030204" pitchFamily="34" charset="0"/>
              </a:rPr>
              <a:t>Student ID:2221347</a:t>
            </a:r>
            <a:br>
              <a:rPr lang="en-GB" sz="2900" b="1">
                <a:latin typeface="Calibri" panose="020F0502020204030204" pitchFamily="34" charset="0"/>
                <a:ea typeface="Calibri" panose="020F0502020204030204" pitchFamily="34" charset="0"/>
                <a:cs typeface="Calibri" panose="020F0502020204030204" pitchFamily="34" charset="0"/>
              </a:rPr>
            </a:br>
            <a:r>
              <a:rPr lang="en-GB" sz="2900" b="1">
                <a:latin typeface="Calibri" panose="020F0502020204030204" pitchFamily="34" charset="0"/>
                <a:ea typeface="Calibri" panose="020F0502020204030204" pitchFamily="34" charset="0"/>
                <a:cs typeface="Calibri" panose="020F0502020204030204" pitchFamily="34" charset="0"/>
              </a:rPr>
              <a:t>Module: Health, Wellbeing and Sustainable Development</a:t>
            </a:r>
            <a:br>
              <a:rPr lang="en-GB" sz="2900" b="1">
                <a:latin typeface="Calibri" panose="020F0502020204030204" pitchFamily="34" charset="0"/>
                <a:ea typeface="Calibri" panose="020F0502020204030204" pitchFamily="34" charset="0"/>
                <a:cs typeface="Calibri" panose="020F0502020204030204" pitchFamily="34" charset="0"/>
              </a:rPr>
            </a:br>
            <a:r>
              <a:rPr lang="en-GB" sz="2900" b="1">
                <a:latin typeface="Calibri" panose="020F0502020204030204" pitchFamily="34" charset="0"/>
                <a:ea typeface="Calibri" panose="020F0502020204030204" pitchFamily="34" charset="0"/>
                <a:cs typeface="Calibri" panose="020F0502020204030204" pitchFamily="34" charset="0"/>
              </a:rPr>
              <a:t>Module Code: BMHP6030</a:t>
            </a:r>
            <a:br>
              <a:rPr lang="en-GB" sz="2900" b="1">
                <a:latin typeface="Calibri" panose="020F0502020204030204" pitchFamily="34" charset="0"/>
                <a:ea typeface="Calibri" panose="020F0502020204030204" pitchFamily="34" charset="0"/>
                <a:cs typeface="Calibri" panose="020F0502020204030204" pitchFamily="34" charset="0"/>
              </a:rPr>
            </a:br>
            <a:r>
              <a:rPr lang="en-GB" sz="2900" b="1">
                <a:latin typeface="Calibri" panose="020F0502020204030204" pitchFamily="34" charset="0"/>
                <a:ea typeface="Calibri" panose="020F0502020204030204" pitchFamily="34" charset="0"/>
                <a:cs typeface="Calibri" panose="020F0502020204030204" pitchFamily="34" charset="0"/>
              </a:rPr>
              <a:t>Assignment Title: Component 1 Presentation</a:t>
            </a:r>
            <a:br>
              <a:rPr lang="en-GB" sz="2900" b="1">
                <a:latin typeface="Calibri" panose="020F0502020204030204" pitchFamily="34" charset="0"/>
                <a:ea typeface="Calibri" panose="020F0502020204030204" pitchFamily="34" charset="0"/>
                <a:cs typeface="Calibri" panose="020F0502020204030204" pitchFamily="34" charset="0"/>
              </a:rPr>
            </a:br>
            <a:r>
              <a:rPr lang="en-GB" sz="2900" b="1">
                <a:latin typeface="Calibri" panose="020F0502020204030204" pitchFamily="34" charset="0"/>
                <a:ea typeface="Calibri" panose="020F0502020204030204" pitchFamily="34" charset="0"/>
                <a:cs typeface="Calibri" panose="020F0502020204030204" pitchFamily="34" charset="0"/>
              </a:rPr>
              <a:t>Lecturer: Zakkiyah Ahmed</a:t>
            </a:r>
            <a:endParaRPr lang="en-US" sz="2900" b="1"/>
          </a:p>
        </p:txBody>
      </p:sp>
      <p:sp>
        <p:nvSpPr>
          <p:cNvPr id="16" name="Rectangle 15">
            <a:extLst>
              <a:ext uri="{FF2B5EF4-FFF2-40B4-BE49-F238E27FC236}">
                <a16:creationId xmlns:a16="http://schemas.microsoft.com/office/drawing/2014/main" id="{FCA118C4-32A6-466D-8453-BA738103A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B29CF61-D745-3E00-1D7D-1F2D76BB3A7E}"/>
              </a:ext>
            </a:extLst>
          </p:cNvPr>
          <p:cNvPicPr>
            <a:picLocks noChangeAspect="1"/>
          </p:cNvPicPr>
          <p:nvPr/>
        </p:nvPicPr>
        <p:blipFill>
          <a:blip r:embed="rId3">
            <a:extLst>
              <a:ext uri="{28A0092B-C50C-407E-A947-70E740481C1C}">
                <a14:useLocalDpi xmlns:a14="http://schemas.microsoft.com/office/drawing/2010/main" val="0"/>
              </a:ext>
            </a:extLst>
          </a:blip>
          <a:srcRect l="16011" r="18826" b="2"/>
          <a:stretch>
            <a:fillRect/>
          </a:stretch>
        </p:blipFill>
        <p:spPr>
          <a:xfrm>
            <a:off x="5711951" y="483964"/>
            <a:ext cx="5693229" cy="5585271"/>
          </a:xfrm>
          <a:prstGeom prst="rect">
            <a:avLst/>
          </a:prstGeom>
        </p:spPr>
      </p:pic>
      <p:sp>
        <p:nvSpPr>
          <p:cNvPr id="5" name="AutoShape 4" descr="SDG 3 - Good Health and Wellbeing | University of East London">
            <a:extLst>
              <a:ext uri="{FF2B5EF4-FFF2-40B4-BE49-F238E27FC236}">
                <a16:creationId xmlns:a16="http://schemas.microsoft.com/office/drawing/2014/main" id="{32CF6843-1D7F-8582-3EB2-369FFE8BDB2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Sustainability at Weber | Making the world a better home | Weber UK">
            <a:extLst>
              <a:ext uri="{FF2B5EF4-FFF2-40B4-BE49-F238E27FC236}">
                <a16:creationId xmlns:a16="http://schemas.microsoft.com/office/drawing/2014/main" id="{4F24FCA9-A619-388E-4E02-C54BE14B4013}"/>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a:extLst>
              <a:ext uri="{FF2B5EF4-FFF2-40B4-BE49-F238E27FC236}">
                <a16:creationId xmlns:a16="http://schemas.microsoft.com/office/drawing/2014/main" id="{1B2D3A77-4DCC-41E6-B71B-9850AA8D286D}"/>
              </a:ext>
            </a:extLst>
          </p:cNvPr>
          <p:cNvSpPr txBox="1"/>
          <p:nvPr/>
        </p:nvSpPr>
        <p:spPr>
          <a:xfrm>
            <a:off x="10528880" y="5867388"/>
            <a:ext cx="1752600" cy="53860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(UNICEF, accessed 09 February 2026</a:t>
            </a:r>
            <a:r>
              <a:rPr lang="en-GB" dirty="0"/>
              <a:t>)</a:t>
            </a:r>
          </a:p>
        </p:txBody>
      </p:sp>
    </p:spTree>
    <p:extLst>
      <p:ext uri="{BB962C8B-B14F-4D97-AF65-F5344CB8AC3E}">
        <p14:creationId xmlns:p14="http://schemas.microsoft.com/office/powerpoint/2010/main" val="4182614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C79516B-3C88-04F6-D35D-407199B067A1}"/>
              </a:ext>
            </a:extLst>
          </p:cNvPr>
          <p:cNvSpPr>
            <a:spLocks noGrp="1"/>
          </p:cNvSpPr>
          <p:nvPr>
            <p:ph type="title"/>
          </p:nvPr>
        </p:nvSpPr>
        <p:spPr>
          <a:xfrm>
            <a:off x="7197213" y="499533"/>
            <a:ext cx="4345858" cy="1658198"/>
          </a:xfrm>
        </p:spPr>
        <p:txBody>
          <a:bodyPr vert="horz" lIns="91440" tIns="45720" rIns="91440" bIns="45720" rtlCol="0" anchor="ctr">
            <a:normAutofit/>
          </a:bodyPr>
          <a:lstStyle/>
          <a:p>
            <a:r>
              <a:rPr lang="en-US" sz="4800" dirty="0">
                <a:solidFill>
                  <a:srgbClr val="3A5C42"/>
                </a:solidFill>
              </a:rPr>
              <a:t>Introduction</a:t>
            </a:r>
          </a:p>
        </p:txBody>
      </p:sp>
      <p:pic>
        <p:nvPicPr>
          <p:cNvPr id="12" name="Picture 11">
            <a:extLst>
              <a:ext uri="{FF2B5EF4-FFF2-40B4-BE49-F238E27FC236}">
                <a16:creationId xmlns:a16="http://schemas.microsoft.com/office/drawing/2014/main" id="{520E11A9-B306-B197-E5A0-AC3AB4FB5C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792" y="1991134"/>
            <a:ext cx="5451627" cy="2875732"/>
          </a:xfrm>
          <a:prstGeom prst="rect">
            <a:avLst/>
          </a:prstGeom>
        </p:spPr>
      </p:pic>
      <p:sp>
        <p:nvSpPr>
          <p:cNvPr id="10" name="Content Placeholder 9">
            <a:extLst>
              <a:ext uri="{FF2B5EF4-FFF2-40B4-BE49-F238E27FC236}">
                <a16:creationId xmlns:a16="http://schemas.microsoft.com/office/drawing/2014/main" id="{BC23C2A1-BBE6-54EB-864C-DD6C0AF043AB}"/>
              </a:ext>
            </a:extLst>
          </p:cNvPr>
          <p:cNvSpPr>
            <a:spLocks noGrp="1"/>
          </p:cNvSpPr>
          <p:nvPr>
            <p:ph sz="quarter" idx="13"/>
          </p:nvPr>
        </p:nvSpPr>
        <p:spPr>
          <a:xfrm>
            <a:off x="7197213" y="2011680"/>
            <a:ext cx="4345858" cy="3864732"/>
          </a:xfrm>
        </p:spPr>
        <p:txBody>
          <a:bodyPr vert="horz" lIns="91440" tIns="45720" rIns="91440" bIns="45720" rtlCol="0">
            <a:normAutofit/>
          </a:bodyPr>
          <a:lstStyle/>
          <a:p>
            <a:pPr marL="0" indent="0">
              <a:buFont typeface="Arial" pitchFamily="34" charset="0"/>
              <a:buChar char=" "/>
            </a:pPr>
            <a:r>
              <a:rPr lang="en-US" sz="1400" dirty="0">
                <a:latin typeface="Arial" panose="020B0604020202020204" pitchFamily="34" charset="0"/>
                <a:cs typeface="Arial" panose="020B0604020202020204" pitchFamily="34" charset="0"/>
              </a:rPr>
              <a:t>Integrating health, wellbeing, and sustainable development in health and social care recognises that health outcomes are shaped by social, economic, and environmental factors. Sustainable development, particularly SDG 3, emphasises the need to promote healthy lives while ensuring that present actions do not compromise future generations’ wellbeing (Nunes, Lee &amp; O’Riordan, 2016). Embedding sustainable development principles in health and social care supports person-centered services, reduces health inequalities, and strengthens long-term system resilience by addressing wider determinants of health alongside care delivery (World Health Organisation, 2024).</a:t>
            </a:r>
          </a:p>
        </p:txBody>
      </p:sp>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bg1"/>
            </a:gs>
            <a:gs pos="83000">
              <a:schemeClr val="accent1">
                <a:lumMod val="45000"/>
                <a:lumOff val="55000"/>
              </a:schemeClr>
            </a:gs>
            <a:gs pos="50004">
              <a:srgbClr val="C7E7ED"/>
            </a:gs>
            <a:gs pos="26429">
              <a:srgbClr val="DDF0F4"/>
            </a:gs>
            <a:gs pos="14378">
              <a:srgbClr val="E8F5F8"/>
            </a:gs>
            <a:gs pos="39072">
              <a:srgbClr val="D1EBF0"/>
            </a:gs>
            <a:gs pos="100000">
              <a:schemeClr val="bg1"/>
            </a:gs>
          </a:gsLst>
          <a:lin ang="5400000" scaled="1"/>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45F0073-95DA-8033-D64A-317D42189DB5}"/>
              </a:ext>
            </a:extLst>
          </p:cNvPr>
          <p:cNvSpPr/>
          <p:nvPr/>
        </p:nvSpPr>
        <p:spPr>
          <a:xfrm>
            <a:off x="5783580" y="313949"/>
            <a:ext cx="6226809" cy="923330"/>
          </a:xfrm>
          <a:prstGeom prst="rect">
            <a:avLst/>
          </a:prstGeom>
          <a:noFill/>
        </p:spPr>
        <p:txBody>
          <a:bodyPr wrap="square" lIns="91440" tIns="45720" rIns="91440" bIns="45720">
            <a:spAutoFit/>
          </a:bodyPr>
          <a:lstStyle/>
          <a:p>
            <a:pPr algn="ctr"/>
            <a:r>
              <a:rPr lang="en-US" sz="5400">
                <a:ln w="0"/>
                <a:solidFill>
                  <a:schemeClr val="accent1"/>
                </a:solidFill>
                <a:effectLst>
                  <a:outerShdw blurRad="38100" dist="25400" dir="5400000" algn="ctr" rotWithShape="0">
                    <a:srgbClr val="6E747A">
                      <a:alpha val="43000"/>
                    </a:srgbClr>
                  </a:outerShdw>
                </a:effectLst>
              </a:rPr>
              <a:t>Health</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28" name="Rectangle 3">
            <a:extLst>
              <a:ext uri="{FF2B5EF4-FFF2-40B4-BE49-F238E27FC236}">
                <a16:creationId xmlns:a16="http://schemas.microsoft.com/office/drawing/2014/main" id="{9763D065-00E6-3EDF-915F-906027889AA0}"/>
              </a:ext>
            </a:extLst>
          </p:cNvPr>
          <p:cNvSpPr>
            <a:spLocks noChangeArrowheads="1"/>
          </p:cNvSpPr>
          <p:nvPr/>
        </p:nvSpPr>
        <p:spPr bwMode="auto">
          <a:xfrm>
            <a:off x="410211" y="1690114"/>
            <a:ext cx="3727449"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Definition of Health:</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 is a state of complete physical, mental, and social well-being, not merely the absence of disease or infirmity (WHO, 2021).</a:t>
            </a:r>
          </a:p>
          <a:p>
            <a:pPr marR="0" lvl="0" algn="l" defTabSz="914400" rtl="0" eaLnBrk="0" fontAlgn="base" latinLnBrk="0" hangingPunct="0">
              <a:lnSpc>
                <a:spcPct val="100000"/>
              </a:lnSpc>
              <a:spcBef>
                <a:spcPct val="0"/>
              </a:spcBef>
              <a:spcAft>
                <a:spcPct val="0"/>
              </a:spcAft>
              <a:buClrTx/>
              <a:buSzTx/>
              <a:tabLst/>
            </a:pPr>
            <a:r>
              <a:rPr lang="en-US" altLang="en-US" sz="1600" dirty="0">
                <a:latin typeface="Arial" panose="020B0604020202020204" pitchFamily="34" charset="0"/>
                <a:cs typeface="Arial" panose="020B0604020202020204" pitchFamily="34" charset="0"/>
              </a:rPr>
              <a:t>Consists of:</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Physical Health:</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Social Health:</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Importance:</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 is a fundamental human right and central to sustainable development, affecting quality of life and productivity (WHO, 2021; UN, 2015).</a:t>
            </a:r>
          </a:p>
        </p:txBody>
      </p:sp>
      <p:pic>
        <p:nvPicPr>
          <p:cNvPr id="30" name="Picture 29">
            <a:extLst>
              <a:ext uri="{FF2B5EF4-FFF2-40B4-BE49-F238E27FC236}">
                <a16:creationId xmlns:a16="http://schemas.microsoft.com/office/drawing/2014/main" id="{7F41638A-EC4A-569D-6D20-8A0994E0BA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77740" y="1674038"/>
            <a:ext cx="6903720" cy="4309110"/>
          </a:xfrm>
          <a:prstGeom prst="rect">
            <a:avLst/>
          </a:prstGeom>
        </p:spPr>
      </p:pic>
      <p:sp>
        <p:nvSpPr>
          <p:cNvPr id="2" name="TextBox 1">
            <a:extLst>
              <a:ext uri="{FF2B5EF4-FFF2-40B4-BE49-F238E27FC236}">
                <a16:creationId xmlns:a16="http://schemas.microsoft.com/office/drawing/2014/main" id="{D5B35BA2-B489-73CC-3B69-B0AD0E867697}"/>
              </a:ext>
            </a:extLst>
          </p:cNvPr>
          <p:cNvSpPr txBox="1"/>
          <p:nvPr/>
        </p:nvSpPr>
        <p:spPr>
          <a:xfrm>
            <a:off x="10052304" y="6198172"/>
            <a:ext cx="1875789" cy="307777"/>
          </a:xfrm>
          <a:prstGeom prst="rect">
            <a:avLst/>
          </a:prstGeom>
          <a:noFill/>
        </p:spPr>
        <p:txBody>
          <a:bodyPr wrap="square" rtlCol="0">
            <a:spAutoFit/>
          </a:bodyPr>
          <a:lstStyle/>
          <a:p>
            <a:r>
              <a:rPr lang="en-GB" sz="1400" dirty="0"/>
              <a:t>(</a:t>
            </a:r>
            <a:r>
              <a:rPr lang="en-GB" sz="1400" dirty="0" err="1"/>
              <a:t>NewsBytes</a:t>
            </a:r>
            <a:r>
              <a:rPr lang="en-GB" sz="1400" dirty="0"/>
              <a:t>, 2022)</a:t>
            </a:r>
          </a:p>
        </p:txBody>
      </p:sp>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0DAF14D-A6F2-9A78-FED5-4045CCAA7378}"/>
              </a:ext>
            </a:extLst>
          </p:cNvPr>
          <p:cNvSpPr/>
          <p:nvPr/>
        </p:nvSpPr>
        <p:spPr>
          <a:xfrm>
            <a:off x="778864" y="224135"/>
            <a:ext cx="2953309"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Wellbeing</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9" name="Rectangle 3">
            <a:extLst>
              <a:ext uri="{FF2B5EF4-FFF2-40B4-BE49-F238E27FC236}">
                <a16:creationId xmlns:a16="http://schemas.microsoft.com/office/drawing/2014/main" id="{93E0CBC3-7AA9-ABD8-CA12-95B331E181FD}"/>
              </a:ext>
            </a:extLst>
          </p:cNvPr>
          <p:cNvSpPr>
            <a:spLocks noChangeArrowheads="1"/>
          </p:cNvSpPr>
          <p:nvPr/>
        </p:nvSpPr>
        <p:spPr bwMode="auto">
          <a:xfrm>
            <a:off x="404010" y="1732454"/>
            <a:ext cx="6024222"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600" dirty="0">
                <a:latin typeface="Arial" panose="020B0604020202020204" pitchFamily="34" charset="0"/>
                <a:cs typeface="Arial" panose="020B0604020202020204" pitchFamily="34" charset="0"/>
              </a:rPr>
              <a:t> R</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efers to the state of being comfortable, healthy, and happy, encompassing physical, mental, and social dimensions (WHO, 2021).</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Subjective Wellbeing (SWB):</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Based on personal perceptions and self-evaluations of life satisfaction, happiness, and emotional experiences.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Measured through surveys and self-reports (Diener et al., 2018)</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Objective Wellbeing:</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Based on observable indicators such as income, education, health, and living conditions.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Often used to assess quality of life and social progress (UN, 2019).</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6" name="Picture 2" descr="Mental Health and Balance | Tandem Psychology">
            <a:extLst>
              <a:ext uri="{FF2B5EF4-FFF2-40B4-BE49-F238E27FC236}">
                <a16:creationId xmlns:a16="http://schemas.microsoft.com/office/drawing/2014/main" id="{AB62DEB6-7FC5-CF7B-44C9-520482DA3F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0760" y="1593397"/>
            <a:ext cx="3857625" cy="38671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D676E81-338C-173A-403E-8B1E44DF3765}"/>
              </a:ext>
            </a:extLst>
          </p:cNvPr>
          <p:cNvSpPr txBox="1"/>
          <p:nvPr/>
        </p:nvSpPr>
        <p:spPr>
          <a:xfrm>
            <a:off x="10254343" y="5795105"/>
            <a:ext cx="1533647" cy="43088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(Tandem Psychology, 2023)</a:t>
            </a:r>
          </a:p>
        </p:txBody>
      </p:sp>
    </p:spTree>
    <p:extLst>
      <p:ext uri="{BB962C8B-B14F-4D97-AF65-F5344CB8AC3E}">
        <p14:creationId xmlns:p14="http://schemas.microsoft.com/office/powerpoint/2010/main" val="147103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4985FE3-2616-E8AE-0B51-2FC3255B9D10}"/>
              </a:ext>
            </a:extLst>
          </p:cNvPr>
          <p:cNvSpPr/>
          <p:nvPr/>
        </p:nvSpPr>
        <p:spPr>
          <a:xfrm>
            <a:off x="6096000" y="348794"/>
            <a:ext cx="5018443" cy="923330"/>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Sustainability</a:t>
            </a:r>
          </a:p>
        </p:txBody>
      </p:sp>
      <p:sp>
        <p:nvSpPr>
          <p:cNvPr id="13" name="Rectangle 1">
            <a:extLst>
              <a:ext uri="{FF2B5EF4-FFF2-40B4-BE49-F238E27FC236}">
                <a16:creationId xmlns:a16="http://schemas.microsoft.com/office/drawing/2014/main" id="{F7F46993-F36F-F904-AFAB-D7A21A026C0A}"/>
              </a:ext>
            </a:extLst>
          </p:cNvPr>
          <p:cNvSpPr>
            <a:spLocks noChangeArrowheads="1"/>
          </p:cNvSpPr>
          <p:nvPr/>
        </p:nvSpPr>
        <p:spPr bwMode="auto">
          <a:xfrm>
            <a:off x="446314" y="1272124"/>
            <a:ext cx="5286974" cy="47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Definition: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Development that meets the needs of the present without compromising future generations (Brundtland Report, 1987).</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Emphasises: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Intergenerational equity </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Resource balance </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Social justice UN Sustainable Development Goals (SDGs):</a:t>
            </a:r>
          </a:p>
          <a:p>
            <a:pPr marL="0" marR="0" lvl="0" indent="0" algn="l" defTabSz="914400" rtl="0" eaLnBrk="0" fontAlgn="base" latinLnBrk="0" hangingPunct="0">
              <a:lnSpc>
                <a:spcPct val="100000"/>
              </a:lnSpc>
              <a:spcBef>
                <a:spcPct val="0"/>
              </a:spcBef>
              <a:spcAft>
                <a:spcPct val="0"/>
              </a:spcAft>
              <a:buClrTx/>
              <a:buSzTx/>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Adopted in 2015; 17 goals and 169 targets to be achieved by 2030.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Goal 3: Good Health and Wellbeing ensures healthy lives and promotes wellbeing for all ages.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defTabSz="914400" eaLnBrk="0" fontAlgn="base" hangingPunct="0">
              <a:spcBef>
                <a:spcPct val="0"/>
              </a:spcBef>
              <a:spcAft>
                <a:spcPct val="0"/>
              </a:spcAft>
              <a:buFontTx/>
              <a:buChar char="•"/>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SDGs are integrated, progress in one area (e.g., education, clean energy, reduced inequality) supports others, including health </a:t>
            </a:r>
            <a:r>
              <a:rPr lang="en-GB" sz="1600" dirty="0">
                <a:latin typeface="Arial" panose="020B0604020202020204" pitchFamily="34" charset="0"/>
                <a:cs typeface="Arial" panose="020B0604020202020204" pitchFamily="34" charset="0"/>
              </a:rPr>
              <a:t>(UNDP, 2020)</a:t>
            </a:r>
          </a:p>
          <a:p>
            <a:pPr lvl="0" defTabSz="914400" eaLnBrk="0" fontAlgn="base" hangingPunct="0">
              <a:spcBef>
                <a:spcPct val="0"/>
              </a:spcBef>
              <a:spcAft>
                <a:spcPct val="0"/>
              </a:spcAft>
              <a:buFontTx/>
              <a:buChar char="•"/>
            </a:pPr>
            <a:endParaRPr lang="en-GB" sz="16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pic>
        <p:nvPicPr>
          <p:cNvPr id="2050" name="Picture 2" descr="Goal-level assessment of SDG 3 “Good health and well-being” showing the EU has made slight movement towards sustainability during the most recent five-year period of available data.">
            <a:extLst>
              <a:ext uri="{FF2B5EF4-FFF2-40B4-BE49-F238E27FC236}">
                <a16:creationId xmlns:a16="http://schemas.microsoft.com/office/drawing/2014/main" id="{A2DA30F7-2265-5B33-685E-7BD0C2C844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4472" y="1792796"/>
            <a:ext cx="3810000" cy="38576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D67AE28-C850-EA09-F2F2-D52548C69129}"/>
              </a:ext>
            </a:extLst>
          </p:cNvPr>
          <p:cNvSpPr txBox="1"/>
          <p:nvPr/>
        </p:nvSpPr>
        <p:spPr>
          <a:xfrm>
            <a:off x="9747504" y="5788152"/>
            <a:ext cx="144475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(Eurostat, 2025)</a:t>
            </a:r>
          </a:p>
        </p:txBody>
      </p:sp>
    </p:spTree>
    <p:extLst>
      <p:ext uri="{BB962C8B-B14F-4D97-AF65-F5344CB8AC3E}">
        <p14:creationId xmlns:p14="http://schemas.microsoft.com/office/powerpoint/2010/main" val="419869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7864602" y="-197697"/>
            <a:ext cx="4327398" cy="1157817"/>
          </a:xfrm>
        </p:spPr>
        <p:txBody>
          <a:bodyPr vert="horz" lIns="91440" tIns="45720" rIns="91440" bIns="45720" rtlCol="0" anchor="b">
            <a:normAutofit/>
          </a:bodyPr>
          <a:lstStyle/>
          <a:p>
            <a:r>
              <a:rPr lang="en-US" sz="4000" dirty="0">
                <a:solidFill>
                  <a:srgbClr val="FFFFFF"/>
                </a:solidFill>
              </a:rPr>
              <a:t>Theories</a:t>
            </a:r>
          </a:p>
        </p:txBody>
      </p:sp>
      <p:pic>
        <p:nvPicPr>
          <p:cNvPr id="14" name="Picture 13" descr="Stick figure families holding hands">
            <a:extLst>
              <a:ext uri="{FF2B5EF4-FFF2-40B4-BE49-F238E27FC236}">
                <a16:creationId xmlns:a16="http://schemas.microsoft.com/office/drawing/2014/main" id="{A5929DEB-ABEC-983C-5674-0B2760ADD292}"/>
              </a:ext>
            </a:extLst>
          </p:cNvPr>
          <p:cNvPicPr>
            <a:picLocks noChangeAspect="1"/>
          </p:cNvPicPr>
          <p:nvPr/>
        </p:nvPicPr>
        <p:blipFill>
          <a:blip r:embed="rId2"/>
          <a:srcRect l="20954" r="5502" b="-1"/>
          <a:stretch>
            <a:fillRect/>
          </a:stretch>
        </p:blipFill>
        <p:spPr>
          <a:xfrm>
            <a:off x="20" y="10"/>
            <a:ext cx="7555971" cy="6857990"/>
          </a:xfrm>
          <a:prstGeom prst="rect">
            <a:avLst/>
          </a:prstGeom>
        </p:spPr>
      </p:pic>
      <p:sp>
        <p:nvSpPr>
          <p:cNvPr id="12" name="Rectangle 1">
            <a:extLst>
              <a:ext uri="{FF2B5EF4-FFF2-40B4-BE49-F238E27FC236}">
                <a16:creationId xmlns:a16="http://schemas.microsoft.com/office/drawing/2014/main" id="{C2BE79CD-4B60-C2AB-7351-DA1793B4733D}"/>
              </a:ext>
            </a:extLst>
          </p:cNvPr>
          <p:cNvSpPr>
            <a:spLocks noGrp="1" noChangeArrowheads="1"/>
          </p:cNvSpPr>
          <p:nvPr>
            <p:ph sz="quarter" idx="14"/>
          </p:nvPr>
        </p:nvSpPr>
        <p:spPr bwMode="auto">
          <a:xfrm>
            <a:off x="7555991" y="1157817"/>
            <a:ext cx="4636009" cy="462004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0" fontAlgn="base">
              <a:spcBef>
                <a:spcPct val="0"/>
              </a:spcBef>
              <a:spcAft>
                <a:spcPts val="600"/>
              </a:spcAft>
              <a:buClrTx/>
              <a:buSzTx/>
              <a:tabLst/>
            </a:pPr>
            <a:r>
              <a:rPr kumimoji="0" lang="en-US" altLang="en-US" sz="1400" b="1" i="0" u="none" strike="noStrike" cap="none" normalizeH="0" baseline="0" dirty="0">
                <a:ln>
                  <a:noFill/>
                </a:ln>
                <a:solidFill>
                  <a:srgbClr val="FFFFFF"/>
                </a:solidFill>
                <a:effectLst/>
                <a:latin typeface="Arial" panose="020B0604020202020204" pitchFamily="34" charset="0"/>
                <a:cs typeface="Arial" panose="020B0604020202020204" pitchFamily="34" charset="0"/>
              </a:rPr>
              <a:t>Biopsychosocial Model</a:t>
            </a:r>
            <a:endPar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endParaRPr>
          </a:p>
          <a:p>
            <a:pPr marL="0" marR="0" lvl="0" indent="0" fontAlgn="base">
              <a:spcBef>
                <a:spcPct val="0"/>
              </a:spcBef>
              <a:spcAft>
                <a:spcPts val="600"/>
              </a:spcAft>
              <a:buClrTx/>
              <a:buSzTx/>
              <a:tabLst/>
            </a:pPr>
            <a:r>
              <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rPr>
              <a:t>Considers biological, psychological, and social factors in health (Engel, 1977).</a:t>
            </a:r>
          </a:p>
          <a:p>
            <a:pPr marL="0" marR="0" lvl="0" indent="0" fontAlgn="base">
              <a:spcBef>
                <a:spcPct val="0"/>
              </a:spcBef>
              <a:spcAft>
                <a:spcPts val="600"/>
              </a:spcAft>
              <a:buClrTx/>
              <a:buSzTx/>
              <a:tabLst/>
            </a:pPr>
            <a:r>
              <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rPr>
              <a:t>Applied in service design to create integrated care plans addressing mental, physical, and social needs.</a:t>
            </a:r>
          </a:p>
          <a:p>
            <a:pPr marL="0" marR="0" lvl="0" indent="0" fontAlgn="base">
              <a:spcBef>
                <a:spcPct val="0"/>
              </a:spcBef>
              <a:spcAft>
                <a:spcPts val="600"/>
              </a:spcAft>
              <a:buClrTx/>
              <a:buSzTx/>
              <a:tabLst/>
            </a:pPr>
            <a:endPar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endParaRPr>
          </a:p>
          <a:p>
            <a:pPr marL="0" marR="0" lvl="0" indent="0" fontAlgn="base">
              <a:spcBef>
                <a:spcPct val="0"/>
              </a:spcBef>
              <a:spcAft>
                <a:spcPts val="600"/>
              </a:spcAft>
              <a:buClrTx/>
              <a:buSzTx/>
              <a:tabLst/>
            </a:pPr>
            <a:r>
              <a:rPr kumimoji="0" lang="en-US" altLang="en-US" sz="1400" b="1" i="0" u="none" strike="noStrike" cap="none" normalizeH="0" baseline="0" dirty="0">
                <a:ln>
                  <a:noFill/>
                </a:ln>
                <a:solidFill>
                  <a:srgbClr val="FFFFFF"/>
                </a:solidFill>
                <a:effectLst/>
                <a:latin typeface="Arial" panose="020B0604020202020204" pitchFamily="34" charset="0"/>
                <a:cs typeface="Arial" panose="020B0604020202020204" pitchFamily="34" charset="0"/>
              </a:rPr>
              <a:t>Ecological Model</a:t>
            </a:r>
            <a:endPar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endParaRPr>
          </a:p>
          <a:p>
            <a:pPr marL="0" marR="0" lvl="0" indent="0" fontAlgn="base">
              <a:spcBef>
                <a:spcPct val="0"/>
              </a:spcBef>
              <a:spcAft>
                <a:spcPts val="600"/>
              </a:spcAft>
              <a:buClrTx/>
              <a:buSzTx/>
              <a:tabLst/>
            </a:pPr>
            <a:r>
              <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rPr>
              <a:t>Highlights multiple levels of influence: individual, interpersonal, community, and societal (Bronfenbrenner, 1979; McLeroy et al., 1988).</a:t>
            </a:r>
          </a:p>
          <a:p>
            <a:pPr marL="0" marR="0" lvl="0" indent="0" fontAlgn="base">
              <a:spcBef>
                <a:spcPct val="0"/>
              </a:spcBef>
              <a:spcAft>
                <a:spcPts val="600"/>
              </a:spcAft>
              <a:buClrTx/>
              <a:buSzTx/>
              <a:tabLst/>
            </a:pPr>
            <a:r>
              <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rPr>
              <a:t>Used in public health and community care to design interventions considering social and environmental determinants of health.</a:t>
            </a:r>
          </a:p>
          <a:p>
            <a:pPr marL="0" marR="0" lvl="0" indent="0" fontAlgn="base">
              <a:spcBef>
                <a:spcPct val="0"/>
              </a:spcBef>
              <a:spcAft>
                <a:spcPts val="600"/>
              </a:spcAft>
              <a:buClrTx/>
              <a:buSzTx/>
              <a:tabLst/>
            </a:pPr>
            <a:endPar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endParaRPr>
          </a:p>
          <a:p>
            <a:pPr marL="0" marR="0" lvl="0" indent="0" fontAlgn="base">
              <a:spcBef>
                <a:spcPct val="0"/>
              </a:spcBef>
              <a:spcAft>
                <a:spcPts val="600"/>
              </a:spcAft>
              <a:buClrTx/>
              <a:buSzTx/>
              <a:tabLst/>
            </a:pPr>
            <a:r>
              <a:rPr kumimoji="0" lang="en-US" altLang="en-US" sz="1400" b="1" i="0" u="none" strike="noStrike" cap="none" normalizeH="0" baseline="0" dirty="0">
                <a:ln>
                  <a:noFill/>
                </a:ln>
                <a:solidFill>
                  <a:srgbClr val="FFFFFF"/>
                </a:solidFill>
                <a:effectLst/>
                <a:latin typeface="Arial" panose="020B0604020202020204" pitchFamily="34" charset="0"/>
                <a:cs typeface="Arial" panose="020B0604020202020204" pitchFamily="34" charset="0"/>
              </a:rPr>
              <a:t>Holistic Model</a:t>
            </a:r>
            <a:endPar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endParaRPr>
          </a:p>
          <a:p>
            <a:pPr marL="0" marR="0" lvl="0" indent="0" fontAlgn="base">
              <a:spcBef>
                <a:spcPct val="0"/>
              </a:spcBef>
              <a:spcAft>
                <a:spcPts val="600"/>
              </a:spcAft>
              <a:buClrTx/>
              <a:buSzTx/>
              <a:tabLst/>
            </a:pPr>
            <a:r>
              <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rPr>
              <a:t>Views health as the balance of physical, emotional, social, and spiritual wellbeing (Dossey et al., 2016).</a:t>
            </a:r>
          </a:p>
          <a:p>
            <a:pPr marL="0" marR="0" lvl="0" indent="0" fontAlgn="base">
              <a:spcBef>
                <a:spcPct val="0"/>
              </a:spcBef>
              <a:spcAft>
                <a:spcPts val="600"/>
              </a:spcAft>
              <a:buClrTx/>
              <a:buSzTx/>
              <a:tabLst/>
            </a:pPr>
            <a:r>
              <a:rPr kumimoji="0" lang="en-US" altLang="en-US" sz="1400" b="0" i="0" u="none" strike="noStrike" cap="none" normalizeH="0" baseline="0" dirty="0">
                <a:ln>
                  <a:noFill/>
                </a:ln>
                <a:solidFill>
                  <a:srgbClr val="FFFFFF"/>
                </a:solidFill>
                <a:effectLst/>
                <a:latin typeface="Arial" panose="020B0604020202020204" pitchFamily="34" charset="0"/>
                <a:cs typeface="Arial" panose="020B0604020202020204" pitchFamily="34" charset="0"/>
              </a:rPr>
              <a:t>Guides patient-centered care and integrated social services.</a:t>
            </a:r>
          </a:p>
          <a:p>
            <a:pPr marL="0" marR="0" lvl="0" indent="0" fontAlgn="base">
              <a:spcBef>
                <a:spcPct val="0"/>
              </a:spcBef>
              <a:spcAft>
                <a:spcPts val="600"/>
              </a:spcAft>
              <a:buClrTx/>
              <a:buSzTx/>
              <a:tabLst/>
            </a:pPr>
            <a:endParaRPr kumimoji="0" lang="en-US" altLang="en-US" sz="1000" b="0" i="0" u="none" strike="noStrike" cap="none" normalizeH="0" baseline="0" dirty="0">
              <a:ln>
                <a:noFill/>
              </a:ln>
              <a:solidFill>
                <a:srgbClr val="FFFFFF"/>
              </a:solidFill>
              <a:effectLst/>
            </a:endParaRPr>
          </a:p>
        </p:txBody>
      </p:sp>
    </p:spTree>
    <p:extLst>
      <p:ext uri="{BB962C8B-B14F-4D97-AF65-F5344CB8AC3E}">
        <p14:creationId xmlns:p14="http://schemas.microsoft.com/office/powerpoint/2010/main" val="18792755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7197213" y="353482"/>
            <a:ext cx="4345858" cy="1658198"/>
          </a:xfrm>
        </p:spPr>
        <p:txBody>
          <a:bodyPr>
            <a:normAutofit/>
          </a:bodyPr>
          <a:lstStyle/>
          <a:p>
            <a:r>
              <a:rPr lang="en-US" sz="4400">
                <a:solidFill>
                  <a:srgbClr val="468156"/>
                </a:solidFill>
              </a:rPr>
              <a:t>Sustainable development goals</a:t>
            </a:r>
            <a:endParaRPr lang="en-US" sz="4400" dirty="0">
              <a:solidFill>
                <a:srgbClr val="468156"/>
              </a:solidFill>
            </a:endParaRPr>
          </a:p>
        </p:txBody>
      </p:sp>
      <p:pic>
        <p:nvPicPr>
          <p:cNvPr id="9" name="Picture 8">
            <a:extLst>
              <a:ext uri="{FF2B5EF4-FFF2-40B4-BE49-F238E27FC236}">
                <a16:creationId xmlns:a16="http://schemas.microsoft.com/office/drawing/2014/main" id="{7325EA4E-6D03-1B8A-A464-91D4849CEB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5132" y="645106"/>
            <a:ext cx="5247747" cy="5247747"/>
          </a:xfrm>
          <a:prstGeom prst="rect">
            <a:avLst/>
          </a:prstGeom>
        </p:spPr>
      </p:pic>
      <p:sp>
        <p:nvSpPr>
          <p:cNvPr id="8" name="Content Placeholder 7">
            <a:extLst>
              <a:ext uri="{FF2B5EF4-FFF2-40B4-BE49-F238E27FC236}">
                <a16:creationId xmlns:a16="http://schemas.microsoft.com/office/drawing/2014/main" id="{D4AB6311-CB08-6DEE-B186-95BF56A46DCE}"/>
              </a:ext>
            </a:extLst>
          </p:cNvPr>
          <p:cNvSpPr>
            <a:spLocks noGrp="1"/>
          </p:cNvSpPr>
          <p:nvPr>
            <p:ph idx="1"/>
          </p:nvPr>
        </p:nvSpPr>
        <p:spPr>
          <a:xfrm>
            <a:off x="6922892" y="2011680"/>
            <a:ext cx="5269107" cy="4663440"/>
          </a:xfrm>
        </p:spPr>
        <p:txBody>
          <a:bodyPr>
            <a:normAutofit/>
          </a:bodyPr>
          <a:lstStyle/>
          <a:p>
            <a:r>
              <a:rPr lang="en-GB" sz="1400" b="1" dirty="0">
                <a:latin typeface="Arial" panose="020B0604020202020204" pitchFamily="34" charset="0"/>
                <a:cs typeface="Arial" panose="020B0604020202020204" pitchFamily="34" charset="0"/>
              </a:rPr>
              <a:t>SDGs Overview</a:t>
            </a:r>
          </a:p>
          <a:p>
            <a:r>
              <a:rPr lang="en-GB" sz="1400" dirty="0">
                <a:latin typeface="Arial" panose="020B0604020202020204" pitchFamily="34" charset="0"/>
                <a:cs typeface="Arial" panose="020B0604020202020204" pitchFamily="34" charset="0"/>
              </a:rPr>
              <a:t>17 global goals for sustainable development by 2030 (UN, 2015).</a:t>
            </a:r>
          </a:p>
          <a:p>
            <a:r>
              <a:rPr lang="en-GB" sz="1400" dirty="0">
                <a:latin typeface="Arial" panose="020B0604020202020204" pitchFamily="34" charset="0"/>
                <a:cs typeface="Arial" panose="020B0604020202020204" pitchFamily="34" charset="0"/>
              </a:rPr>
              <a:t>Integrates social, economic, environmental, and wellbeing objectives.</a:t>
            </a:r>
          </a:p>
          <a:p>
            <a:r>
              <a:rPr lang="en-GB" sz="1400" b="1" dirty="0">
                <a:latin typeface="Arial" panose="020B0604020202020204" pitchFamily="34" charset="0"/>
                <a:cs typeface="Arial" panose="020B0604020202020204" pitchFamily="34" charset="0"/>
              </a:rPr>
              <a:t>Goal 3: Good Health and Wellbeing</a:t>
            </a:r>
          </a:p>
          <a:p>
            <a:r>
              <a:rPr lang="en-GB" sz="1400" dirty="0">
                <a:latin typeface="Arial" panose="020B0604020202020204" pitchFamily="34" charset="0"/>
                <a:cs typeface="Arial" panose="020B0604020202020204" pitchFamily="34" charset="0"/>
              </a:rPr>
              <a:t>Ensure healthy lives and wellbeing for all ages (UN, 2015).</a:t>
            </a:r>
          </a:p>
          <a:p>
            <a:r>
              <a:rPr lang="en-GB" sz="1400" dirty="0">
                <a:latin typeface="Arial" panose="020B0604020202020204" pitchFamily="34" charset="0"/>
                <a:cs typeface="Arial" panose="020B0604020202020204" pitchFamily="34" charset="0"/>
              </a:rPr>
              <a:t>Reduce premature death, improve mental health, prevent diseases.</a:t>
            </a:r>
          </a:p>
          <a:p>
            <a:r>
              <a:rPr lang="en-GB" sz="1400" b="1" dirty="0">
                <a:latin typeface="Arial" panose="020B0604020202020204" pitchFamily="34" charset="0"/>
                <a:cs typeface="Arial" panose="020B0604020202020204" pitchFamily="34" charset="0"/>
              </a:rPr>
              <a:t>UK Health &amp; Social Care Integration</a:t>
            </a:r>
          </a:p>
          <a:p>
            <a:r>
              <a:rPr lang="en-GB" sz="1400" dirty="0">
                <a:latin typeface="Arial" panose="020B0604020202020204" pitchFamily="34" charset="0"/>
                <a:cs typeface="Arial" panose="020B0604020202020204" pitchFamily="34" charset="0"/>
              </a:rPr>
              <a:t>NHS Diabetes Prevention Programme (NHS DPP) prevents Type 2 diabetes. (NHS England, 2022)</a:t>
            </a:r>
          </a:p>
          <a:p>
            <a:r>
              <a:rPr lang="en-GB" sz="1400" dirty="0">
                <a:latin typeface="Arial" panose="020B0604020202020204" pitchFamily="34" charset="0"/>
                <a:cs typeface="Arial" panose="020B0604020202020204" pitchFamily="34" charset="0"/>
              </a:rPr>
              <a:t>NHS Health Checks identify early risks for heart disease, diabetes, kidney disease. (Diabetes UK, 2023)</a:t>
            </a:r>
          </a:p>
          <a:p>
            <a:r>
              <a:rPr lang="en-GB" sz="1400" dirty="0">
                <a:latin typeface="Arial" panose="020B0604020202020204" pitchFamily="34" charset="0"/>
                <a:cs typeface="Arial" panose="020B0604020202020204" pitchFamily="34" charset="0"/>
              </a:rPr>
              <a:t>Aligns with SDG 3 targets: prevention, early detection, improved health outcomes.</a:t>
            </a:r>
          </a:p>
          <a:p>
            <a:endParaRPr lang="en-GB" sz="1100" dirty="0"/>
          </a:p>
        </p:txBody>
      </p:sp>
      <p:sp>
        <p:nvSpPr>
          <p:cNvPr id="3" name="TextBox 2">
            <a:extLst>
              <a:ext uri="{FF2B5EF4-FFF2-40B4-BE49-F238E27FC236}">
                <a16:creationId xmlns:a16="http://schemas.microsoft.com/office/drawing/2014/main" id="{AFCDAC94-9441-862E-49D5-15A0EF03803D}"/>
              </a:ext>
            </a:extLst>
          </p:cNvPr>
          <p:cNvSpPr txBox="1"/>
          <p:nvPr/>
        </p:nvSpPr>
        <p:spPr>
          <a:xfrm>
            <a:off x="548640" y="6163056"/>
            <a:ext cx="155448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ISGlobal</a:t>
            </a:r>
            <a:r>
              <a:rPr lang="en-GB" sz="1100" dirty="0">
                <a:latin typeface="Arial" panose="020B0604020202020204" pitchFamily="34" charset="0"/>
                <a:cs typeface="Arial" panose="020B0604020202020204" pitchFamily="34" charset="0"/>
              </a:rPr>
              <a:t>, n.d.)</a:t>
            </a:r>
          </a:p>
        </p:txBody>
      </p:sp>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8072345-EDED-4266-CFF8-650FF0BB1E47}"/>
              </a:ext>
            </a:extLst>
          </p:cNvPr>
          <p:cNvSpPr>
            <a:spLocks noGrp="1"/>
          </p:cNvSpPr>
          <p:nvPr>
            <p:ph sz="quarter" idx="14"/>
          </p:nvPr>
        </p:nvSpPr>
        <p:spPr>
          <a:xfrm>
            <a:off x="337989" y="570315"/>
            <a:ext cx="6235869" cy="5584295"/>
          </a:xfrm>
        </p:spPr>
        <p:txBody>
          <a:bodyPr vert="horz" lIns="91440" tIns="45720" rIns="91440" bIns="45720" rtlCol="0" anchor="ctr">
            <a:normAutofit/>
          </a:bodyPr>
          <a:lstStyle/>
          <a:p>
            <a:r>
              <a:rPr lang="en-US" sz="1400" b="1" u="sng" dirty="0">
                <a:latin typeface="Arial" panose="020B0604020202020204" pitchFamily="34" charset="0"/>
                <a:cs typeface="Arial" panose="020B0604020202020204" pitchFamily="34" charset="0"/>
              </a:rPr>
              <a:t>Key Frameworks</a:t>
            </a:r>
          </a:p>
          <a:p>
            <a:r>
              <a:rPr lang="en-US" sz="1400" dirty="0">
                <a:latin typeface="Arial" panose="020B0604020202020204" pitchFamily="34" charset="0"/>
                <a:cs typeface="Arial" panose="020B0604020202020204" pitchFamily="34" charset="0"/>
              </a:rPr>
              <a:t>Health in All Policies (</a:t>
            </a:r>
            <a:r>
              <a:rPr lang="en-US" sz="1400" dirty="0" err="1">
                <a:latin typeface="Arial" panose="020B0604020202020204" pitchFamily="34" charset="0"/>
                <a:cs typeface="Arial" panose="020B0604020202020204" pitchFamily="34" charset="0"/>
              </a:rPr>
              <a:t>HiAP</a:t>
            </a:r>
            <a:r>
              <a:rPr lang="en-US" sz="1400" dirty="0">
                <a:latin typeface="Arial" panose="020B0604020202020204" pitchFamily="34" charset="0"/>
                <a:cs typeface="Arial" panose="020B0604020202020204" pitchFamily="34" charset="0"/>
              </a:rPr>
              <a:t>) (WHO, 2023).</a:t>
            </a:r>
          </a:p>
          <a:p>
            <a:r>
              <a:rPr lang="en-US" sz="1400" dirty="0">
                <a:latin typeface="Arial" panose="020B0604020202020204" pitchFamily="34" charset="0"/>
                <a:cs typeface="Arial" panose="020B0604020202020204" pitchFamily="34" charset="0"/>
              </a:rPr>
              <a:t>NHS Long Term Plan: (NHS England, 2019/23).</a:t>
            </a:r>
          </a:p>
          <a:p>
            <a:r>
              <a:rPr lang="en-US" sz="1400" dirty="0">
                <a:latin typeface="Arial" panose="020B0604020202020204" pitchFamily="34" charset="0"/>
                <a:cs typeface="Arial" panose="020B0604020202020204" pitchFamily="34" charset="0"/>
              </a:rPr>
              <a:t>Health and Care Act 2022: (NHS England, 2023).</a:t>
            </a:r>
          </a:p>
          <a:p>
            <a:r>
              <a:rPr lang="en-US" sz="1400" dirty="0">
                <a:latin typeface="Arial" panose="020B0604020202020204" pitchFamily="34" charset="0"/>
                <a:cs typeface="Arial" panose="020B0604020202020204" pitchFamily="34" charset="0"/>
              </a:rPr>
              <a:t>National Health Service Act 2006 (UK Parliament, 2006).</a:t>
            </a:r>
          </a:p>
          <a:p>
            <a:r>
              <a:rPr lang="en-US" sz="1400" dirty="0">
                <a:latin typeface="Arial" panose="020B0604020202020204" pitchFamily="34" charset="0"/>
                <a:cs typeface="Arial" panose="020B0604020202020204" pitchFamily="34" charset="0"/>
              </a:rPr>
              <a:t>UK Policy Framework for Health &amp; Social Care Research: (HRA, 2025).</a:t>
            </a:r>
          </a:p>
          <a:p>
            <a:endParaRPr lang="en-US" sz="1400" dirty="0">
              <a:latin typeface="Arial" panose="020B0604020202020204" pitchFamily="34" charset="0"/>
              <a:cs typeface="Arial" panose="020B0604020202020204" pitchFamily="34" charset="0"/>
            </a:endParaRPr>
          </a:p>
          <a:p>
            <a:r>
              <a:rPr lang="en-US" sz="1400" b="1" u="sng" dirty="0">
                <a:latin typeface="Arial" panose="020B0604020202020204" pitchFamily="34" charset="0"/>
                <a:cs typeface="Arial" panose="020B0604020202020204" pitchFamily="34" charset="0"/>
              </a:rPr>
              <a:t>Impact on Practice</a:t>
            </a:r>
          </a:p>
          <a:p>
            <a:r>
              <a:rPr lang="en-US" sz="1400" dirty="0" err="1">
                <a:latin typeface="Arial" panose="020B0604020202020204" pitchFamily="34" charset="0"/>
                <a:cs typeface="Arial" panose="020B0604020202020204" pitchFamily="34" charset="0"/>
              </a:rPr>
              <a:t>HiAP</a:t>
            </a:r>
            <a:r>
              <a:rPr lang="en-US" sz="1400" dirty="0">
                <a:latin typeface="Arial" panose="020B0604020202020204" pitchFamily="34" charset="0"/>
                <a:cs typeface="Arial" panose="020B0604020202020204" pitchFamily="34" charset="0"/>
              </a:rPr>
              <a:t> drives collaboration: (WHO, 2023).</a:t>
            </a:r>
          </a:p>
          <a:p>
            <a:r>
              <a:rPr lang="en-US" sz="1400" dirty="0">
                <a:latin typeface="Arial" panose="020B0604020202020204" pitchFamily="34" charset="0"/>
                <a:cs typeface="Arial" panose="020B0604020202020204" pitchFamily="34" charset="0"/>
              </a:rPr>
              <a:t>NHS Long Term Plan shapes service delivery: (NHS England, 2019/23).</a:t>
            </a:r>
          </a:p>
          <a:p>
            <a:r>
              <a:rPr lang="en-US" sz="1400" dirty="0">
                <a:latin typeface="Arial" panose="020B0604020202020204" pitchFamily="34" charset="0"/>
                <a:cs typeface="Arial" panose="020B0604020202020204" pitchFamily="34" charset="0"/>
              </a:rPr>
              <a:t>Health &amp; Care Act improves integration (NHS England, 2023).</a:t>
            </a:r>
          </a:p>
          <a:p>
            <a:r>
              <a:rPr lang="en-US" sz="1400" dirty="0">
                <a:latin typeface="Arial" panose="020B0604020202020204" pitchFamily="34" charset="0"/>
                <a:cs typeface="Arial" panose="020B0604020202020204" pitchFamily="34" charset="0"/>
              </a:rPr>
              <a:t>Legislation underpins accountability  (UK Parliament, 2006).</a:t>
            </a:r>
          </a:p>
          <a:p>
            <a:r>
              <a:rPr lang="en-US" sz="1400" dirty="0">
                <a:latin typeface="Arial" panose="020B0604020202020204" pitchFamily="34" charset="0"/>
                <a:cs typeface="Arial" panose="020B0604020202020204" pitchFamily="34" charset="0"/>
              </a:rPr>
              <a:t>Research framework supports evidence‑based practice: (HRA, 2025)</a:t>
            </a:r>
          </a:p>
          <a:p>
            <a:pPr marL="0" indent="0"/>
            <a:endParaRPr lang="en-US" sz="1700" dirty="0"/>
          </a:p>
        </p:txBody>
      </p:sp>
      <p:sp>
        <p:nvSpPr>
          <p:cNvPr id="10" name="Rectangle 9">
            <a:extLst>
              <a:ext uri="{FF2B5EF4-FFF2-40B4-BE49-F238E27FC236}">
                <a16:creationId xmlns:a16="http://schemas.microsoft.com/office/drawing/2014/main" id="{67218665-EA77-40EC-8172-4F17E2DED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8199458" y="643467"/>
            <a:ext cx="3349075" cy="5584296"/>
          </a:xfrm>
        </p:spPr>
        <p:txBody>
          <a:bodyPr vert="horz" lIns="91440" tIns="45720" rIns="91440" bIns="45720" rtlCol="0" anchor="ctr">
            <a:normAutofit/>
          </a:bodyPr>
          <a:lstStyle/>
          <a:p>
            <a:r>
              <a:rPr lang="en-US" sz="4000">
                <a:solidFill>
                  <a:srgbClr val="FFFFFF"/>
                </a:solidFill>
              </a:rPr>
              <a:t>Policies and Governance </a:t>
            </a:r>
          </a:p>
        </p:txBody>
      </p:sp>
    </p:spTree>
    <p:extLst>
      <p:ext uri="{BB962C8B-B14F-4D97-AF65-F5344CB8AC3E}">
        <p14:creationId xmlns:p14="http://schemas.microsoft.com/office/powerpoint/2010/main" val="194137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0" name="Rectangle 819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7023542-B0F2-4C23-5ABD-91FD43D17962}"/>
              </a:ext>
            </a:extLst>
          </p:cNvPr>
          <p:cNvSpPr/>
          <p:nvPr/>
        </p:nvSpPr>
        <p:spPr>
          <a:xfrm>
            <a:off x="7815616" y="249767"/>
            <a:ext cx="4116759" cy="599319"/>
          </a:xfrm>
          <a:prstGeom prst="rect">
            <a:avLst/>
          </a:prstGeom>
        </p:spPr>
        <p:txBody>
          <a:bodyPr vert="horz" lIns="91440" tIns="45720" rIns="91440" bIns="45720" rtlCol="0" anchor="b">
            <a:normAutofit lnSpcReduction="10000"/>
          </a:bodyPr>
          <a:lstStyle/>
          <a:p>
            <a:pPr defTabSz="914400">
              <a:lnSpc>
                <a:spcPct val="85000"/>
              </a:lnSpc>
              <a:spcBef>
                <a:spcPct val="0"/>
              </a:spcBef>
              <a:spcAft>
                <a:spcPts val="600"/>
              </a:spcAft>
            </a:pPr>
            <a:r>
              <a:rPr lang="en-US" sz="2000" b="0" cap="none" spc="-120" dirty="0">
                <a:ln w="0"/>
                <a:solidFill>
                  <a:srgbClr val="FFFFFF"/>
                </a:solidFill>
                <a:effectLst>
                  <a:outerShdw blurRad="38100" dist="25400" dir="5400000" algn="ctr" rotWithShape="0">
                    <a:srgbClr val="6E747A">
                      <a:alpha val="43000"/>
                    </a:srgbClr>
                  </a:outerShdw>
                </a:effectLst>
                <a:latin typeface="+mj-lt"/>
                <a:ea typeface="+mj-ea"/>
                <a:cs typeface="+mj-cs"/>
              </a:rPr>
              <a:t>Case Study: HPV Vaccination &amp; Cervical Cancer Prevention</a:t>
            </a:r>
          </a:p>
        </p:txBody>
      </p:sp>
      <p:pic>
        <p:nvPicPr>
          <p:cNvPr id="8195" name="Picture 3" descr="Benefits &amp; Contraindications of the HPV Vaccine">
            <a:extLst>
              <a:ext uri="{FF2B5EF4-FFF2-40B4-BE49-F238E27FC236}">
                <a16:creationId xmlns:a16="http://schemas.microsoft.com/office/drawing/2014/main" id="{57FCDAB5-0A85-63CF-AF3A-8093C0CCFE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455" r="15369" b="2"/>
          <a:stretch>
            <a:fillRect/>
          </a:stretch>
        </p:blipFill>
        <p:spPr bwMode="auto">
          <a:xfrm>
            <a:off x="633999" y="640080"/>
            <a:ext cx="6278529" cy="5588101"/>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
            <a:extLst>
              <a:ext uri="{FF2B5EF4-FFF2-40B4-BE49-F238E27FC236}">
                <a16:creationId xmlns:a16="http://schemas.microsoft.com/office/drawing/2014/main" id="{9139EEE0-C879-95B9-FE18-A54CE2F63FCE}"/>
              </a:ext>
            </a:extLst>
          </p:cNvPr>
          <p:cNvSpPr>
            <a:spLocks noChangeArrowheads="1"/>
          </p:cNvSpPr>
          <p:nvPr/>
        </p:nvSpPr>
        <p:spPr bwMode="auto">
          <a:xfrm>
            <a:off x="7707086" y="1276773"/>
            <a:ext cx="4225289" cy="517845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285750" marR="0" lvl="0" indent="-285750" defTabSz="914400" fontAlgn="base">
              <a:lnSpc>
                <a:spcPct val="85000"/>
              </a:lnSpc>
              <a:spcBef>
                <a:spcPct val="0"/>
              </a:spcBef>
              <a:spcAft>
                <a:spcPts val="600"/>
              </a:spcAft>
              <a:buClrTx/>
              <a:buSzTx/>
              <a:buFont typeface="Arial" panose="020B0604020202020204" pitchFamily="34" charset="0"/>
              <a:buChar char="•"/>
              <a:tabLst/>
            </a:pPr>
            <a:r>
              <a:rPr lang="en-US" altLang="en-US" sz="1400" dirty="0">
                <a:solidFill>
                  <a:schemeClr val="tx1">
                    <a:lumMod val="85000"/>
                    <a:lumOff val="15000"/>
                  </a:schemeClr>
                </a:solidFill>
                <a:latin typeface="Arial" panose="020B0604020202020204" pitchFamily="34" charset="0"/>
                <a:cs typeface="Arial" panose="020B0604020202020204" pitchFamily="34" charset="0"/>
              </a:rPr>
              <a:t>The</a:t>
            </a:r>
            <a:r>
              <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 HPV vaccination programme aims to prevent cervical and other HPV-related cancers (NHS England, 2025).</a:t>
            </a: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endPar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Programme integrates health, wellbeing, and sustainability through long-term disease prevention (UKHSA, 2026).</a:t>
            </a: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endPar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Planning reflects the Health Belief Model (HBM) (Rosenstock, 1974).</a:t>
            </a: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endPar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Successes include high effectiveness in reducing cervical cancer risk (</a:t>
            </a:r>
            <a:r>
              <a:rPr kumimoji="0" lang="en-US" altLang="en-US" sz="1400" i="0" u="none" strike="noStrike" cap="none" normalizeH="0" baseline="0" dirty="0" err="1">
                <a:ln>
                  <a:noFill/>
                </a:ln>
                <a:solidFill>
                  <a:schemeClr val="tx1">
                    <a:lumMod val="85000"/>
                    <a:lumOff val="15000"/>
                  </a:schemeClr>
                </a:solidFill>
                <a:effectLst/>
                <a:latin typeface="Arial" panose="020B0604020202020204" pitchFamily="34" charset="0"/>
                <a:cs typeface="Arial" panose="020B0604020202020204" pitchFamily="34" charset="0"/>
              </a:rPr>
              <a:t>Falcaro</a:t>
            </a:r>
            <a:r>
              <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 et al., 2021).</a:t>
            </a: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endPar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Challenges include unequal uptake and access barriers (UKHSA, 2025).</a:t>
            </a: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endPar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Qualitative data shows mixed attitudes and vaccine hesitancy (UKHSA, 2025).</a:t>
            </a: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endPar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285750" marR="0" lvl="0" indent="-285750" defTabSz="914400" fontAlgn="base">
              <a:lnSpc>
                <a:spcPct val="85000"/>
              </a:lnSpc>
              <a:spcBef>
                <a:spcPct val="0"/>
              </a:spcBef>
              <a:spcAft>
                <a:spcPts val="600"/>
              </a:spcAft>
              <a:buClrTx/>
              <a:buSzTx/>
              <a:buFont typeface="Arial" panose="020B0604020202020204" pitchFamily="34" charset="0"/>
              <a:buChar char="•"/>
              <a:tabLst/>
            </a:pPr>
            <a:r>
              <a:rPr kumimoji="0" lang="en-US" altLang="en-US" sz="140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Quantitative data shows ~25% of school-leavers remain unprotected (UKHSA, 2026).</a:t>
            </a:r>
          </a:p>
        </p:txBody>
      </p:sp>
      <p:sp>
        <p:nvSpPr>
          <p:cNvPr id="2" name="TextBox 1">
            <a:extLst>
              <a:ext uri="{FF2B5EF4-FFF2-40B4-BE49-F238E27FC236}">
                <a16:creationId xmlns:a16="http://schemas.microsoft.com/office/drawing/2014/main" id="{22694262-63E5-A14B-B44D-BA8FC853D9C1}"/>
              </a:ext>
            </a:extLst>
          </p:cNvPr>
          <p:cNvSpPr txBox="1"/>
          <p:nvPr/>
        </p:nvSpPr>
        <p:spPr>
          <a:xfrm>
            <a:off x="4212771" y="6324424"/>
            <a:ext cx="2699757"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(Touchwood Pharmacy, 2021)</a:t>
            </a:r>
          </a:p>
        </p:txBody>
      </p:sp>
    </p:spTree>
    <p:extLst>
      <p:ext uri="{BB962C8B-B14F-4D97-AF65-F5344CB8AC3E}">
        <p14:creationId xmlns:p14="http://schemas.microsoft.com/office/powerpoint/2010/main" val="53001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BA28-7B5B-3D59-0D23-C072A5C2A52B}"/>
              </a:ext>
            </a:extLst>
          </p:cNvPr>
          <p:cNvSpPr>
            <a:spLocks noGrp="1"/>
          </p:cNvSpPr>
          <p:nvPr>
            <p:ph type="title"/>
          </p:nvPr>
        </p:nvSpPr>
        <p:spPr>
          <a:xfrm>
            <a:off x="603504" y="381001"/>
            <a:ext cx="10780776" cy="460247"/>
          </a:xfrm>
        </p:spPr>
        <p:txBody>
          <a:bodyPr>
            <a:normAutofit fontScale="90000"/>
          </a:bodyPr>
          <a:lstStyle/>
          <a:p>
            <a:r>
              <a:rPr lang="en-US" sz="4800" dirty="0"/>
              <a:t>Equity and Access</a:t>
            </a:r>
          </a:p>
        </p:txBody>
      </p:sp>
      <p:sp>
        <p:nvSpPr>
          <p:cNvPr id="8" name="Text Placeholder 7">
            <a:extLst>
              <a:ext uri="{FF2B5EF4-FFF2-40B4-BE49-F238E27FC236}">
                <a16:creationId xmlns:a16="http://schemas.microsoft.com/office/drawing/2014/main" id="{14EA55AD-FF6B-B842-19B1-24B86C61FD65}"/>
              </a:ext>
            </a:extLst>
          </p:cNvPr>
          <p:cNvSpPr>
            <a:spLocks noGrp="1"/>
          </p:cNvSpPr>
          <p:nvPr>
            <p:ph type="body" idx="1"/>
          </p:nvPr>
        </p:nvSpPr>
        <p:spPr>
          <a:xfrm>
            <a:off x="667512" y="1088136"/>
            <a:ext cx="9226296" cy="5769864"/>
          </a:xfrm>
        </p:spPr>
        <p:txBody>
          <a:bodyPr>
            <a:normAutofit fontScale="32500" lnSpcReduction="20000"/>
          </a:bodyPr>
          <a:lstStyle/>
          <a:p>
            <a:r>
              <a:rPr lang="en-GB" sz="5600" b="1" dirty="0">
                <a:latin typeface="Arial" panose="020B0604020202020204" pitchFamily="34" charset="0"/>
                <a:cs typeface="Arial" panose="020B0604020202020204" pitchFamily="34" charset="0"/>
              </a:rPr>
              <a:t>Health Inequalities</a:t>
            </a:r>
          </a:p>
          <a:p>
            <a:r>
              <a:rPr lang="en-GB" sz="5600" dirty="0">
                <a:latin typeface="Arial" panose="020B0604020202020204" pitchFamily="34" charset="0"/>
                <a:cs typeface="Arial" panose="020B0604020202020204" pitchFamily="34" charset="0"/>
              </a:rPr>
              <a:t>Life expectancy is lower in deprived UK areas (ONS, 2023).</a:t>
            </a:r>
          </a:p>
          <a:p>
            <a:r>
              <a:rPr lang="en-GB" sz="5600" dirty="0">
                <a:latin typeface="Arial" panose="020B0604020202020204" pitchFamily="34" charset="0"/>
                <a:cs typeface="Arial" panose="020B0604020202020204" pitchFamily="34" charset="0"/>
              </a:rPr>
              <a:t>People from ethnic minority groups experience poorer health outcomes (UKHSA, 2024).</a:t>
            </a:r>
          </a:p>
          <a:p>
            <a:r>
              <a:rPr lang="en-GB" sz="5600" dirty="0">
                <a:latin typeface="Arial" panose="020B0604020202020204" pitchFamily="34" charset="0"/>
                <a:cs typeface="Arial" panose="020B0604020202020204" pitchFamily="34" charset="0"/>
              </a:rPr>
              <a:t>Long-term conditions are more common in deprived communities (NHS England, 2024).</a:t>
            </a:r>
          </a:p>
          <a:p>
            <a:r>
              <a:rPr lang="en-GB" sz="5600" b="1" dirty="0">
                <a:latin typeface="Arial" panose="020B0604020202020204" pitchFamily="34" charset="0"/>
                <a:cs typeface="Arial" panose="020B0604020202020204" pitchFamily="34" charset="0"/>
              </a:rPr>
              <a:t>Barriers to Access</a:t>
            </a:r>
          </a:p>
          <a:p>
            <a:r>
              <a:rPr lang="en-GB" sz="5600" dirty="0">
                <a:latin typeface="Arial" panose="020B0604020202020204" pitchFamily="34" charset="0"/>
                <a:cs typeface="Arial" panose="020B0604020202020204" pitchFamily="34" charset="0"/>
              </a:rPr>
              <a:t>Deprivation affects access to timely and high-quality care (DHSC, 2023).</a:t>
            </a:r>
          </a:p>
          <a:p>
            <a:r>
              <a:rPr lang="en-GB" sz="5600" dirty="0">
                <a:latin typeface="Arial" panose="020B0604020202020204" pitchFamily="34" charset="0"/>
                <a:cs typeface="Arial" panose="020B0604020202020204" pitchFamily="34" charset="0"/>
              </a:rPr>
              <a:t>Ethnic minorities face cultural and language barriers in healthcare (NHS England, 2023).</a:t>
            </a:r>
          </a:p>
          <a:p>
            <a:r>
              <a:rPr lang="en-GB" sz="5600" dirty="0">
                <a:latin typeface="Arial" panose="020B0604020202020204" pitchFamily="34" charset="0"/>
                <a:cs typeface="Arial" panose="020B0604020202020204" pitchFamily="34" charset="0"/>
              </a:rPr>
              <a:t>Digital exclusion limits access to online NHS services (NHS England, 2024).</a:t>
            </a:r>
          </a:p>
          <a:p>
            <a:r>
              <a:rPr lang="en-GB" sz="5600" b="1" dirty="0">
                <a:latin typeface="Arial" panose="020B0604020202020204" pitchFamily="34" charset="0"/>
                <a:cs typeface="Arial" panose="020B0604020202020204" pitchFamily="34" charset="0"/>
              </a:rPr>
              <a:t>Policies &amp; Initiatives</a:t>
            </a:r>
          </a:p>
          <a:p>
            <a:r>
              <a:rPr lang="en-GB" sz="5600" dirty="0">
                <a:latin typeface="Arial" panose="020B0604020202020204" pitchFamily="34" charset="0"/>
                <a:cs typeface="Arial" panose="020B0604020202020204" pitchFamily="34" charset="0"/>
              </a:rPr>
              <a:t>Core20PLUS5 (NHS England, 2023).</a:t>
            </a:r>
          </a:p>
          <a:p>
            <a:r>
              <a:rPr lang="en-GB" sz="5600" dirty="0">
                <a:latin typeface="Arial" panose="020B0604020202020204" pitchFamily="34" charset="0"/>
                <a:cs typeface="Arial" panose="020B0604020202020204" pitchFamily="34" charset="0"/>
              </a:rPr>
              <a:t>Inclusive Digital Healthcare Framework (NHS England, 2024).</a:t>
            </a:r>
          </a:p>
          <a:p>
            <a:r>
              <a:rPr lang="en-GB" sz="5600" dirty="0">
                <a:latin typeface="Arial" panose="020B0604020202020204" pitchFamily="34" charset="0"/>
                <a:cs typeface="Arial" panose="020B0604020202020204" pitchFamily="34" charset="0"/>
              </a:rPr>
              <a:t>Integrated Care Systems (ICSs)  (DHSC, 2022).</a:t>
            </a:r>
          </a:p>
          <a:p>
            <a:r>
              <a:rPr lang="en-GB" sz="5600" b="1" dirty="0">
                <a:latin typeface="Arial" panose="020B0604020202020204" pitchFamily="34" charset="0"/>
                <a:cs typeface="Arial" panose="020B0604020202020204" pitchFamily="34" charset="0"/>
              </a:rPr>
              <a:t>Future Recommendations</a:t>
            </a:r>
          </a:p>
          <a:p>
            <a:r>
              <a:rPr lang="en-GB" sz="5600" dirty="0">
                <a:latin typeface="Arial" panose="020B0604020202020204" pitchFamily="34" charset="0"/>
                <a:cs typeface="Arial" panose="020B0604020202020204" pitchFamily="34" charset="0"/>
              </a:rPr>
              <a:t>Target services in deprived and ethnic minority communities.</a:t>
            </a:r>
          </a:p>
          <a:p>
            <a:r>
              <a:rPr lang="en-GB" sz="5600" dirty="0">
                <a:latin typeface="Arial" panose="020B0604020202020204" pitchFamily="34" charset="0"/>
                <a:cs typeface="Arial" panose="020B0604020202020204" pitchFamily="34" charset="0"/>
              </a:rPr>
              <a:t>Maintain non-digital access alongside digital services.</a:t>
            </a:r>
          </a:p>
          <a:p>
            <a:r>
              <a:rPr lang="en-GB" sz="5600" dirty="0">
                <a:latin typeface="Arial" panose="020B0604020202020204" pitchFamily="34" charset="0"/>
                <a:cs typeface="Arial" panose="020B0604020202020204" pitchFamily="34" charset="0"/>
              </a:rPr>
              <a:t>Improve data collection on ethnicity and deprivation.</a:t>
            </a:r>
          </a:p>
          <a:p>
            <a:endParaRPr lang="en-GB" dirty="0"/>
          </a:p>
        </p:txBody>
      </p:sp>
    </p:spTree>
    <p:extLst>
      <p:ext uri="{BB962C8B-B14F-4D97-AF65-F5344CB8AC3E}">
        <p14:creationId xmlns:p14="http://schemas.microsoft.com/office/powerpoint/2010/main" val="3762730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20F23-1809-2CC4-1A94-F826616D2DF4}"/>
              </a:ext>
            </a:extLst>
          </p:cNvPr>
          <p:cNvSpPr>
            <a:spLocks noGrp="1"/>
          </p:cNvSpPr>
          <p:nvPr>
            <p:ph type="title"/>
          </p:nvPr>
        </p:nvSpPr>
        <p:spPr>
          <a:xfrm>
            <a:off x="657224" y="936711"/>
            <a:ext cx="2988265" cy="4984578"/>
          </a:xfrm>
        </p:spPr>
        <p:txBody>
          <a:bodyPr vert="horz" lIns="91440" tIns="45720" rIns="91440" bIns="45720" rtlCol="0" anchor="ctr">
            <a:normAutofit/>
          </a:bodyPr>
          <a:lstStyle/>
          <a:p>
            <a:r>
              <a:rPr lang="en-US" sz="4400">
                <a:solidFill>
                  <a:srgbClr val="FFFFFF"/>
                </a:solidFill>
              </a:rPr>
              <a:t>Conclusion</a:t>
            </a:r>
          </a:p>
        </p:txBody>
      </p:sp>
      <p:sp>
        <p:nvSpPr>
          <p:cNvPr id="3" name="Date Placeholder 2">
            <a:extLst>
              <a:ext uri="{FF2B5EF4-FFF2-40B4-BE49-F238E27FC236}">
                <a16:creationId xmlns:a16="http://schemas.microsoft.com/office/drawing/2014/main" id="{779C179B-16F5-B0EA-D1AC-99441213185B}"/>
              </a:ext>
            </a:extLst>
          </p:cNvPr>
          <p:cNvSpPr>
            <a:spLocks noGrp="1"/>
          </p:cNvSpPr>
          <p:nvPr>
            <p:ph type="dt" sz="half" idx="10"/>
          </p:nvPr>
        </p:nvSpPr>
        <p:spPr>
          <a:xfrm>
            <a:off x="4614389" y="6412447"/>
            <a:ext cx="4114800" cy="228600"/>
          </a:xfrm>
        </p:spPr>
        <p:txBody>
          <a:bodyPr vert="horz" lIns="91440" tIns="45720" rIns="91440" bIns="45720" rtlCol="0" anchor="ctr">
            <a:normAutofit/>
          </a:bodyPr>
          <a:lstStyle/>
          <a:p>
            <a:pPr>
              <a:lnSpc>
                <a:spcPct val="90000"/>
              </a:lnSpc>
              <a:spcAft>
                <a:spcPts val="600"/>
              </a:spcAft>
            </a:pPr>
            <a:fld id="{83D0F5D8-D5B8-4089-B8CF-3C65B488B2D1}" type="datetime1">
              <a:rPr lang="en-US" smtClean="0"/>
              <a:pPr>
                <a:lnSpc>
                  <a:spcPct val="90000"/>
                </a:lnSpc>
                <a:spcAft>
                  <a:spcPts val="600"/>
                </a:spcAft>
              </a:pPr>
              <a:t>2/10/2026</a:t>
            </a:fld>
            <a:endParaRPr lang="en-US"/>
          </a:p>
        </p:txBody>
      </p:sp>
      <p:sp>
        <p:nvSpPr>
          <p:cNvPr id="4" name="Content Placeholder 3">
            <a:extLst>
              <a:ext uri="{FF2B5EF4-FFF2-40B4-BE49-F238E27FC236}">
                <a16:creationId xmlns:a16="http://schemas.microsoft.com/office/drawing/2014/main" id="{CBAD71A6-1036-A099-9BDF-27C11F75648B}"/>
              </a:ext>
            </a:extLst>
          </p:cNvPr>
          <p:cNvSpPr>
            <a:spLocks noGrp="1"/>
          </p:cNvSpPr>
          <p:nvPr>
            <p:ph sz="quarter" idx="14"/>
          </p:nvPr>
        </p:nvSpPr>
        <p:spPr>
          <a:xfrm>
            <a:off x="4614389" y="936711"/>
            <a:ext cx="6815992" cy="4984578"/>
          </a:xfrm>
        </p:spPr>
        <p:txBody>
          <a:bodyPr vert="horz" lIns="91440" tIns="45720" rIns="91440" bIns="45720" rtlCol="0" anchor="ctr">
            <a:normAutofit/>
          </a:bodyPr>
          <a:lstStyle/>
          <a:p>
            <a:r>
              <a:rPr lang="en-US" sz="1800" dirty="0">
                <a:latin typeface="Arial" panose="020B0604020202020204" pitchFamily="34" charset="0"/>
                <a:cs typeface="Arial" panose="020B0604020202020204" pitchFamily="34" charset="0"/>
              </a:rPr>
              <a:t>Health and wellbeing are shaped by social, economic, and environmental factors.</a:t>
            </a:r>
          </a:p>
          <a:p>
            <a:r>
              <a:rPr lang="en-US" sz="1800" dirty="0">
                <a:latin typeface="Arial" panose="020B0604020202020204" pitchFamily="34" charset="0"/>
                <a:cs typeface="Arial" panose="020B0604020202020204" pitchFamily="34" charset="0"/>
              </a:rPr>
              <a:t>UK health inequalities persist across deprivation, ethnicity, and access.</a:t>
            </a:r>
          </a:p>
          <a:p>
            <a:r>
              <a:rPr lang="en-US" sz="1800" dirty="0">
                <a:latin typeface="Arial" panose="020B0604020202020204" pitchFamily="34" charset="0"/>
                <a:cs typeface="Arial" panose="020B0604020202020204" pitchFamily="34" charset="0"/>
              </a:rPr>
              <a:t>Policies promote prevention, integration, and equity.</a:t>
            </a:r>
          </a:p>
          <a:p>
            <a:r>
              <a:rPr lang="en-US" sz="1800" dirty="0">
                <a:latin typeface="Arial" panose="020B0604020202020204" pitchFamily="34" charset="0"/>
                <a:cs typeface="Arial" panose="020B0604020202020204" pitchFamily="34" charset="0"/>
              </a:rPr>
              <a:t>SDG 3 underpins sustainable health systems.</a:t>
            </a:r>
          </a:p>
          <a:p>
            <a:r>
              <a:rPr lang="en-US" sz="1800" dirty="0">
                <a:latin typeface="Arial" panose="020B0604020202020204" pitchFamily="34" charset="0"/>
                <a:cs typeface="Arial" panose="020B0604020202020204" pitchFamily="34" charset="0"/>
              </a:rPr>
              <a:t>SDGs support long-term, fair UK health and social care.</a:t>
            </a:r>
          </a:p>
          <a:p>
            <a:pPr marL="0" indent="0"/>
            <a:endParaRPr lang="en-US" dirty="0"/>
          </a:p>
        </p:txBody>
      </p:sp>
    </p:spTree>
    <p:extLst>
      <p:ext uri="{BB962C8B-B14F-4D97-AF65-F5344CB8AC3E}">
        <p14:creationId xmlns:p14="http://schemas.microsoft.com/office/powerpoint/2010/main" val="359984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11409C2-BEBD-A002-1564-60E7D7B33CB1}"/>
              </a:ext>
            </a:extLst>
          </p:cNvPr>
          <p:cNvSpPr txBox="1"/>
          <p:nvPr/>
        </p:nvSpPr>
        <p:spPr>
          <a:xfrm>
            <a:off x="493776" y="338328"/>
            <a:ext cx="333756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References</a:t>
            </a:r>
          </a:p>
        </p:txBody>
      </p:sp>
      <p:sp>
        <p:nvSpPr>
          <p:cNvPr id="2" name="TextBox 1">
            <a:extLst>
              <a:ext uri="{FF2B5EF4-FFF2-40B4-BE49-F238E27FC236}">
                <a16:creationId xmlns:a16="http://schemas.microsoft.com/office/drawing/2014/main" id="{E1E98FBC-367F-F86A-196E-AEB95DF4BAE5}"/>
              </a:ext>
            </a:extLst>
          </p:cNvPr>
          <p:cNvSpPr txBox="1"/>
          <p:nvPr/>
        </p:nvSpPr>
        <p:spPr>
          <a:xfrm>
            <a:off x="420624" y="1014984"/>
            <a:ext cx="11201400" cy="526297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Bronfenbrenner, U., 1979. </a:t>
            </a:r>
            <a:r>
              <a:rPr lang="en-GB" sz="1200" i="1" dirty="0">
                <a:latin typeface="Arial" panose="020B0604020202020204" pitchFamily="34" charset="0"/>
                <a:cs typeface="Arial" panose="020B0604020202020204" pitchFamily="34" charset="0"/>
              </a:rPr>
              <a:t>The Ecology of Human Development: Experiments by Nature and Design</a:t>
            </a:r>
            <a:r>
              <a:rPr lang="en-GB" sz="1200" dirty="0">
                <a:latin typeface="Arial" panose="020B0604020202020204" pitchFamily="34" charset="0"/>
                <a:cs typeface="Arial" panose="020B0604020202020204" pitchFamily="34" charset="0"/>
              </a:rPr>
              <a:t>. Cambridge, MA: Harvard University Press.</a:t>
            </a:r>
          </a:p>
          <a:p>
            <a:r>
              <a:rPr lang="en-GB" sz="1200" dirty="0">
                <a:latin typeface="Arial" panose="020B0604020202020204" pitchFamily="34" charset="0"/>
                <a:cs typeface="Arial" panose="020B0604020202020204" pitchFamily="34" charset="0"/>
              </a:rPr>
              <a:t>Department of Health and Social Care (DHSC), 2022. </a:t>
            </a:r>
            <a:r>
              <a:rPr lang="en-GB" sz="1200" i="1" dirty="0">
                <a:latin typeface="Arial" panose="020B0604020202020204" pitchFamily="34" charset="0"/>
                <a:cs typeface="Arial" panose="020B0604020202020204" pitchFamily="34" charset="0"/>
              </a:rPr>
              <a:t>Health and Care Act 2022</a:t>
            </a:r>
            <a:r>
              <a:rPr lang="en-GB" sz="1200" dirty="0">
                <a:latin typeface="Arial" panose="020B0604020202020204" pitchFamily="34" charset="0"/>
                <a:cs typeface="Arial" panose="020B0604020202020204" pitchFamily="34" charset="0"/>
              </a:rPr>
              <a:t>. London: UK Government.</a:t>
            </a:r>
          </a:p>
          <a:p>
            <a:r>
              <a:rPr lang="en-GB" sz="1200" dirty="0">
                <a:latin typeface="Arial" panose="020B0604020202020204" pitchFamily="34" charset="0"/>
                <a:cs typeface="Arial" panose="020B0604020202020204" pitchFamily="34" charset="0"/>
              </a:rPr>
              <a:t>Department of Health and Social Care (DHSC), 2023. </a:t>
            </a:r>
            <a:r>
              <a:rPr lang="en-GB" sz="1200" i="1" dirty="0">
                <a:latin typeface="Arial" panose="020B0604020202020204" pitchFamily="34" charset="0"/>
                <a:cs typeface="Arial" panose="020B0604020202020204" pitchFamily="34" charset="0"/>
              </a:rPr>
              <a:t>Tackling health disparities in England</a:t>
            </a:r>
            <a:r>
              <a:rPr lang="en-GB" sz="1200" dirty="0">
                <a:latin typeface="Arial" panose="020B0604020202020204" pitchFamily="34" charset="0"/>
                <a:cs typeface="Arial" panose="020B0604020202020204" pitchFamily="34" charset="0"/>
              </a:rPr>
              <a:t>. [online] Available at: https://www.gov.uk/government/publications/tackling-health-disparities</a:t>
            </a:r>
          </a:p>
          <a:p>
            <a:r>
              <a:rPr lang="en-GB" sz="1200" dirty="0">
                <a:latin typeface="Arial" panose="020B0604020202020204" pitchFamily="34" charset="0"/>
                <a:cs typeface="Arial" panose="020B0604020202020204" pitchFamily="34" charset="0"/>
              </a:rPr>
              <a:t>Diabetes UK, 2023. </a:t>
            </a:r>
            <a:r>
              <a:rPr lang="en-GB" sz="1200" i="1" dirty="0">
                <a:latin typeface="Arial" panose="020B0604020202020204" pitchFamily="34" charset="0"/>
                <a:cs typeface="Arial" panose="020B0604020202020204" pitchFamily="34" charset="0"/>
              </a:rPr>
              <a:t>NHS Diabetes Prevention Programme linked to lower numbers of people developing type 2 diabetes</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Diener, E., Oishi, S. and Tay, L., 2018. </a:t>
            </a:r>
            <a:r>
              <a:rPr lang="en-GB" sz="1200" i="1" dirty="0">
                <a:latin typeface="Arial" panose="020B0604020202020204" pitchFamily="34" charset="0"/>
                <a:cs typeface="Arial" panose="020B0604020202020204" pitchFamily="34" charset="0"/>
              </a:rPr>
              <a:t>Advances in subjective well-being research</a:t>
            </a:r>
            <a:r>
              <a:rPr lang="en-GB" sz="1200" dirty="0">
                <a:latin typeface="Arial" panose="020B0604020202020204" pitchFamily="34" charset="0"/>
                <a:cs typeface="Arial" panose="020B0604020202020204" pitchFamily="34" charset="0"/>
              </a:rPr>
              <a:t>. Nature Human Behaviour, 2(4), pp.253–260.</a:t>
            </a:r>
          </a:p>
          <a:p>
            <a:r>
              <a:rPr lang="en-GB" sz="1200" dirty="0">
                <a:latin typeface="Arial" panose="020B0604020202020204" pitchFamily="34" charset="0"/>
                <a:cs typeface="Arial" panose="020B0604020202020204" pitchFamily="34" charset="0"/>
              </a:rPr>
              <a:t>Dossey, B.M., Keegan, L. and Barrere, C.C., 2016. </a:t>
            </a:r>
            <a:r>
              <a:rPr lang="en-GB" sz="1200" i="1" dirty="0">
                <a:latin typeface="Arial" panose="020B0604020202020204" pitchFamily="34" charset="0"/>
                <a:cs typeface="Arial" panose="020B0604020202020204" pitchFamily="34" charset="0"/>
              </a:rPr>
              <a:t>Holistic Nursing: A Handbook for Practice</a:t>
            </a:r>
            <a:r>
              <a:rPr lang="en-GB" sz="1200" dirty="0">
                <a:latin typeface="Arial" panose="020B0604020202020204" pitchFamily="34" charset="0"/>
                <a:cs typeface="Arial" panose="020B0604020202020204" pitchFamily="34" charset="0"/>
              </a:rPr>
              <a:t>. 7th ed. Burlington, MA: Jones &amp; Bartlett Learning.</a:t>
            </a:r>
          </a:p>
          <a:p>
            <a:r>
              <a:rPr lang="en-GB" sz="1200" dirty="0">
                <a:latin typeface="Arial" panose="020B0604020202020204" pitchFamily="34" charset="0"/>
                <a:cs typeface="Arial" panose="020B0604020202020204" pitchFamily="34" charset="0"/>
              </a:rPr>
              <a:t>Engel, G.L., 1977. The need for a new medical model: a challenge for biomedicine. </a:t>
            </a:r>
            <a:r>
              <a:rPr lang="en-GB" sz="1200" i="1" dirty="0">
                <a:latin typeface="Arial" panose="020B0604020202020204" pitchFamily="34" charset="0"/>
                <a:cs typeface="Arial" panose="020B0604020202020204" pitchFamily="34" charset="0"/>
              </a:rPr>
              <a:t>Science</a:t>
            </a:r>
            <a:r>
              <a:rPr lang="en-GB" sz="1200" dirty="0">
                <a:latin typeface="Arial" panose="020B0604020202020204" pitchFamily="34" charset="0"/>
                <a:cs typeface="Arial" panose="020B0604020202020204" pitchFamily="34" charset="0"/>
              </a:rPr>
              <a:t>, 196(4286), pp.129–136.</a:t>
            </a:r>
          </a:p>
          <a:p>
            <a:r>
              <a:rPr lang="en-GB" sz="1200" dirty="0" err="1">
                <a:latin typeface="Arial" panose="020B0604020202020204" pitchFamily="34" charset="0"/>
                <a:cs typeface="Arial" panose="020B0604020202020204" pitchFamily="34" charset="0"/>
              </a:rPr>
              <a:t>Falcaro</a:t>
            </a:r>
            <a:r>
              <a:rPr lang="en-GB" sz="1200" dirty="0">
                <a:latin typeface="Arial" panose="020B0604020202020204" pitchFamily="34" charset="0"/>
                <a:cs typeface="Arial" panose="020B0604020202020204" pitchFamily="34" charset="0"/>
              </a:rPr>
              <a:t>, M., et al., 2021. </a:t>
            </a:r>
            <a:r>
              <a:rPr lang="en-GB" sz="1200" i="1" dirty="0">
                <a:latin typeface="Arial" panose="020B0604020202020204" pitchFamily="34" charset="0"/>
                <a:cs typeface="Arial" panose="020B0604020202020204" pitchFamily="34" charset="0"/>
              </a:rPr>
              <a:t>The effects of the national HPV vaccination programme in England</a:t>
            </a:r>
            <a:r>
              <a:rPr lang="en-GB" sz="1200" dirty="0">
                <a:latin typeface="Arial" panose="020B0604020202020204" pitchFamily="34" charset="0"/>
                <a:cs typeface="Arial" panose="020B0604020202020204" pitchFamily="34" charset="0"/>
              </a:rPr>
              <a:t>. The Lancet</a:t>
            </a:r>
            <a:r>
              <a:rPr lang="en-GB" sz="1200" b="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398(10316), pp.2084–2092.</a:t>
            </a:r>
          </a:p>
          <a:p>
            <a:r>
              <a:rPr lang="en-GB" sz="1200" dirty="0">
                <a:latin typeface="Arial" panose="020B0604020202020204" pitchFamily="34" charset="0"/>
                <a:cs typeface="Arial" panose="020B0604020202020204" pitchFamily="34" charset="0"/>
              </a:rPr>
              <a:t>Health Research Authority (2025) </a:t>
            </a:r>
            <a:r>
              <a:rPr lang="en-GB" sz="1200" i="1" dirty="0">
                <a:latin typeface="Arial" panose="020B0604020202020204" pitchFamily="34" charset="0"/>
                <a:cs typeface="Arial" panose="020B0604020202020204" pitchFamily="34" charset="0"/>
              </a:rPr>
              <a:t>UK Policy Framework for Health and Social Care Research</a:t>
            </a:r>
            <a:r>
              <a:rPr lang="en-GB" sz="1200" dirty="0">
                <a:latin typeface="Arial" panose="020B0604020202020204" pitchFamily="34" charset="0"/>
                <a:cs typeface="Arial" panose="020B0604020202020204" pitchFamily="34" charset="0"/>
              </a:rPr>
              <a:t>. Health Research Authority. Available at: </a:t>
            </a:r>
            <a:r>
              <a:rPr lang="en-GB" sz="1200" u="sng" dirty="0">
                <a:latin typeface="Arial" panose="020B0604020202020204" pitchFamily="34" charset="0"/>
                <a:cs typeface="Arial" panose="020B0604020202020204" pitchFamily="34" charset="0"/>
                <a:hlinkClick r:id="rId2"/>
              </a:rPr>
              <a:t>https://www.hra.nhs.uk/planning-and-improving-research/policies-standards-legislation/uk-policy-framework-health-social-care-research/</a:t>
            </a:r>
            <a:r>
              <a:rPr lang="en-GB" sz="1200" dirty="0">
                <a:latin typeface="Arial" panose="020B0604020202020204" pitchFamily="34" charset="0"/>
                <a:cs typeface="Arial" panose="020B0604020202020204" pitchFamily="34" charset="0"/>
              </a:rPr>
              <a:t> (Accessed: [date]).</a:t>
            </a:r>
          </a:p>
          <a:p>
            <a:r>
              <a:rPr lang="en-GB" sz="1200" dirty="0">
                <a:latin typeface="Arial" panose="020B0604020202020204" pitchFamily="34" charset="0"/>
                <a:cs typeface="Arial" panose="020B0604020202020204" pitchFamily="34" charset="0"/>
              </a:rPr>
              <a:t>Image 1-  UNICEF (no date) </a:t>
            </a:r>
            <a:r>
              <a:rPr lang="en-GB" sz="1200" i="1" dirty="0">
                <a:latin typeface="Arial" panose="020B0604020202020204" pitchFamily="34" charset="0"/>
                <a:cs typeface="Arial" panose="020B0604020202020204" pitchFamily="34" charset="0"/>
              </a:rPr>
              <a:t>Goal 3: Good Health and Well-Being</a:t>
            </a:r>
            <a:r>
              <a:rPr lang="en-GB" sz="1200" dirty="0">
                <a:latin typeface="Arial" panose="020B0604020202020204" pitchFamily="34" charset="0"/>
                <a:cs typeface="Arial" panose="020B0604020202020204" pitchFamily="34" charset="0"/>
              </a:rPr>
              <a:t>. UNICEF Data. Available at: </a:t>
            </a:r>
            <a:r>
              <a:rPr lang="en-GB" sz="1200" u="sng" dirty="0">
                <a:latin typeface="Arial" panose="020B0604020202020204" pitchFamily="34" charset="0"/>
                <a:cs typeface="Arial" panose="020B0604020202020204" pitchFamily="34" charset="0"/>
                <a:hlinkClick r:id="rId3"/>
              </a:rPr>
              <a:t>https://data.unicef.org/sdgs/goal-3-good-health-wellbeing/</a:t>
            </a:r>
            <a:r>
              <a:rPr lang="en-GB" sz="1200" dirty="0">
                <a:latin typeface="Arial" panose="020B0604020202020204" pitchFamily="34" charset="0"/>
                <a:cs typeface="Arial" panose="020B0604020202020204" pitchFamily="34" charset="0"/>
              </a:rPr>
              <a:t> (Accessed: 09 February 2026).</a:t>
            </a:r>
          </a:p>
          <a:p>
            <a:r>
              <a:rPr lang="en-GB" sz="1200" dirty="0">
                <a:latin typeface="Arial" panose="020B0604020202020204" pitchFamily="34" charset="0"/>
                <a:cs typeface="Arial" panose="020B0604020202020204" pitchFamily="34" charset="0"/>
              </a:rPr>
              <a:t>Image 2 - Thakker, A.M. &amp; Sun, D., 2023. </a:t>
            </a:r>
            <a:r>
              <a:rPr lang="en-GB" sz="1200" i="1" dirty="0">
                <a:latin typeface="Arial" panose="020B0604020202020204" pitchFamily="34" charset="0"/>
                <a:cs typeface="Arial" panose="020B0604020202020204" pitchFamily="34" charset="0"/>
              </a:rPr>
              <a:t>SDG 3 – Good health and well-being: The United Nations Sustainable Development Goals 2022</a:t>
            </a:r>
            <a:r>
              <a:rPr lang="en-GB" sz="1200" dirty="0">
                <a:latin typeface="Arial" panose="020B0604020202020204" pitchFamily="34" charset="0"/>
                <a:cs typeface="Arial" panose="020B0604020202020204" pitchFamily="34" charset="0"/>
              </a:rPr>
              <a:t> [online image]. In: </a:t>
            </a:r>
            <a:r>
              <a:rPr lang="en-GB" sz="1200" i="1" dirty="0">
                <a:latin typeface="Arial" panose="020B0604020202020204" pitchFamily="34" charset="0"/>
                <a:cs typeface="Arial" panose="020B0604020202020204" pitchFamily="34" charset="0"/>
              </a:rPr>
              <a:t>Sustainable Development Goals for Textiles and Fashion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https://www.researchgate.net/publication/373656442/figure/fig3/AS:11431281197707993@1697077335939/SDG-3-Good-health-and-well-being-The-United-Nations-Sustainable-Development-Goals-2022.png</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Image 3 - </a:t>
            </a:r>
            <a:r>
              <a:rPr lang="en-GB" sz="1200" dirty="0" err="1">
                <a:latin typeface="Arial" panose="020B0604020202020204" pitchFamily="34" charset="0"/>
                <a:cs typeface="Arial" panose="020B0604020202020204" pitchFamily="34" charset="0"/>
              </a:rPr>
              <a:t>NewsBytes</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[Description of image]</a:t>
            </a:r>
            <a:r>
              <a:rPr lang="en-GB" sz="1200" dirty="0">
                <a:latin typeface="Arial" panose="020B0604020202020204" pitchFamily="34" charset="0"/>
                <a:cs typeface="Arial" panose="020B0604020202020204" pitchFamily="34" charset="0"/>
              </a:rPr>
              <a:t> [Image]. Available at: </a:t>
            </a:r>
            <a:r>
              <a:rPr lang="en-GB" sz="1200" u="sng" dirty="0">
                <a:latin typeface="Arial" panose="020B0604020202020204" pitchFamily="34" charset="0"/>
                <a:cs typeface="Arial" panose="020B0604020202020204" pitchFamily="34" charset="0"/>
                <a:hlinkClick r:id="rId5"/>
              </a:rPr>
              <a:t>https://i.cdn.newsbytesapp.com/images/l20720220204120901.jpeg</a:t>
            </a:r>
            <a:r>
              <a:rPr lang="en-GB" sz="1200" dirty="0">
                <a:latin typeface="Arial" panose="020B0604020202020204" pitchFamily="34" charset="0"/>
                <a:cs typeface="Arial" panose="020B0604020202020204" pitchFamily="34" charset="0"/>
              </a:rPr>
              <a:t> (Accessed: 10 February 2026).</a:t>
            </a:r>
          </a:p>
          <a:p>
            <a:r>
              <a:rPr lang="en-GB" sz="1200" dirty="0">
                <a:latin typeface="Arial" panose="020B0604020202020204" pitchFamily="34" charset="0"/>
                <a:cs typeface="Arial" panose="020B0604020202020204" pitchFamily="34" charset="0"/>
              </a:rPr>
              <a:t>Image 4 - Tandem Psychology (2023) </a:t>
            </a:r>
            <a:r>
              <a:rPr lang="en-GB" sz="1200" i="1" dirty="0">
                <a:latin typeface="Arial" panose="020B0604020202020204" pitchFamily="34" charset="0"/>
                <a:cs typeface="Arial" panose="020B0604020202020204" pitchFamily="34" charset="0"/>
              </a:rPr>
              <a:t>[Title or description of the chart]</a:t>
            </a:r>
            <a:r>
              <a:rPr lang="en-GB" sz="1200" dirty="0">
                <a:latin typeface="Arial" panose="020B0604020202020204" pitchFamily="34" charset="0"/>
                <a:cs typeface="Arial" panose="020B0604020202020204" pitchFamily="34" charset="0"/>
              </a:rPr>
              <a:t> [Image]. Available at: </a:t>
            </a:r>
            <a:r>
              <a:rPr lang="en-GB" sz="1200" u="sng" dirty="0">
                <a:latin typeface="Arial" panose="020B0604020202020204" pitchFamily="34" charset="0"/>
                <a:cs typeface="Arial" panose="020B0604020202020204" pitchFamily="34" charset="0"/>
                <a:hlinkClick r:id="rId6"/>
              </a:rPr>
              <a:t>https://tandempsychology.com/wp-content/uploads/2023/04/chart.png</a:t>
            </a:r>
            <a:r>
              <a:rPr lang="en-GB" sz="1200" dirty="0">
                <a:latin typeface="Arial" panose="020B0604020202020204" pitchFamily="34" charset="0"/>
                <a:cs typeface="Arial" panose="020B0604020202020204" pitchFamily="34" charset="0"/>
              </a:rPr>
              <a:t> (Accessed: 10 February 2026).</a:t>
            </a:r>
          </a:p>
          <a:p>
            <a:r>
              <a:rPr lang="en-GB" sz="1200" dirty="0">
                <a:latin typeface="Arial" panose="020B0604020202020204" pitchFamily="34" charset="0"/>
                <a:cs typeface="Arial" panose="020B0604020202020204" pitchFamily="34" charset="0"/>
              </a:rPr>
              <a:t>Image 5 - Eurostat (2025) </a:t>
            </a:r>
            <a:r>
              <a:rPr lang="en-GB" sz="1200" i="1" dirty="0">
                <a:latin typeface="Arial" panose="020B0604020202020204" pitchFamily="34" charset="0"/>
                <a:cs typeface="Arial" panose="020B0604020202020204" pitchFamily="34" charset="0"/>
              </a:rPr>
              <a:t>SDG 3 tachometer: Good health and well-being</a:t>
            </a:r>
            <a:r>
              <a:rPr lang="en-GB" sz="1200" dirty="0">
                <a:latin typeface="Arial" panose="020B0604020202020204" pitchFamily="34" charset="0"/>
                <a:cs typeface="Arial" panose="020B0604020202020204" pitchFamily="34" charset="0"/>
              </a:rPr>
              <a:t> [Image]. Available at: </a:t>
            </a:r>
            <a:r>
              <a:rPr lang="en-GB" sz="1200" u="sng" dirty="0">
                <a:latin typeface="Arial" panose="020B0604020202020204" pitchFamily="34" charset="0"/>
                <a:cs typeface="Arial" panose="020B0604020202020204" pitchFamily="34" charset="0"/>
                <a:hlinkClick r:id="rId7"/>
              </a:rPr>
              <a:t>https://ec.europa.eu/eurostat/statistics-explained/index.php?title=File:SDG_3_tachometer_2025.png</a:t>
            </a:r>
            <a:r>
              <a:rPr lang="en-GB" sz="1200" dirty="0">
                <a:latin typeface="Arial" panose="020B0604020202020204" pitchFamily="34" charset="0"/>
                <a:cs typeface="Arial" panose="020B0604020202020204" pitchFamily="34" charset="0"/>
              </a:rPr>
              <a:t> (Accessed: 10 February 2026).</a:t>
            </a:r>
          </a:p>
          <a:p>
            <a:r>
              <a:rPr lang="en-GB" sz="1200" dirty="0">
                <a:latin typeface="Arial" panose="020B0604020202020204" pitchFamily="34" charset="0"/>
                <a:cs typeface="Arial" panose="020B0604020202020204" pitchFamily="34" charset="0"/>
              </a:rPr>
              <a:t>Image 6 - </a:t>
            </a:r>
            <a:r>
              <a:rPr lang="en-GB" sz="1200" dirty="0" err="1">
                <a:latin typeface="Arial" panose="020B0604020202020204" pitchFamily="34" charset="0"/>
                <a:cs typeface="Arial" panose="020B0604020202020204" pitchFamily="34" charset="0"/>
              </a:rPr>
              <a:t>ISGlobal</a:t>
            </a:r>
            <a:r>
              <a:rPr lang="en-GB" sz="1200" dirty="0">
                <a:latin typeface="Arial" panose="020B0604020202020204" pitchFamily="34" charset="0"/>
                <a:cs typeface="Arial" panose="020B0604020202020204" pitchFamily="34" charset="0"/>
              </a:rPr>
              <a:t> (n.d.) </a:t>
            </a:r>
            <a:r>
              <a:rPr lang="en-GB" sz="1200" i="1" dirty="0">
                <a:latin typeface="Arial" panose="020B0604020202020204" pitchFamily="34" charset="0"/>
                <a:cs typeface="Arial" panose="020B0604020202020204" pitchFamily="34" charset="0"/>
              </a:rPr>
              <a:t>Sustainable Development Goals circle graphic</a:t>
            </a:r>
            <a:r>
              <a:rPr lang="en-GB" sz="1200" dirty="0">
                <a:latin typeface="Arial" panose="020B0604020202020204" pitchFamily="34" charset="0"/>
                <a:cs typeface="Arial" panose="020B0604020202020204" pitchFamily="34" charset="0"/>
              </a:rPr>
              <a:t> [Image]. Available at: </a:t>
            </a:r>
            <a:r>
              <a:rPr lang="en-GB" sz="1200" u="sng" dirty="0">
                <a:latin typeface="Arial" panose="020B0604020202020204" pitchFamily="34" charset="0"/>
                <a:cs typeface="Arial" panose="020B0604020202020204" pitchFamily="34" charset="0"/>
                <a:hlinkClick r:id="rId8"/>
              </a:rPr>
              <a:t>https://www.isglobal.org/documents/10179/22225/ODS-circulo-EN-web.jpg/e24b39dd-45b6-44b2-b05d-7a501716b7e9?t=1671469583000</a:t>
            </a:r>
            <a:r>
              <a:rPr lang="en-GB" sz="1200" dirty="0">
                <a:latin typeface="Arial" panose="020B0604020202020204" pitchFamily="34" charset="0"/>
                <a:cs typeface="Arial" panose="020B0604020202020204" pitchFamily="34" charset="0"/>
              </a:rPr>
              <a:t> (Accessed: 10 February 2026).</a:t>
            </a:r>
          </a:p>
          <a:p>
            <a:r>
              <a:rPr lang="en-GB" sz="1200" dirty="0">
                <a:latin typeface="Arial" panose="020B0604020202020204" pitchFamily="34" charset="0"/>
                <a:cs typeface="Arial" panose="020B0604020202020204" pitchFamily="34" charset="0"/>
              </a:rPr>
              <a:t>Image 7 - Touchwood Pharmacy (2021) </a:t>
            </a:r>
            <a:r>
              <a:rPr lang="en-GB" sz="1200" i="1" dirty="0">
                <a:latin typeface="Arial" panose="020B0604020202020204" pitchFamily="34" charset="0"/>
                <a:cs typeface="Arial" panose="020B0604020202020204" pitchFamily="34" charset="0"/>
              </a:rPr>
              <a:t>Benefits and contraindications of the HPV vaccine</a:t>
            </a:r>
            <a:r>
              <a:rPr lang="en-GB" sz="1200" dirty="0">
                <a:latin typeface="Arial" panose="020B0604020202020204" pitchFamily="34" charset="0"/>
                <a:cs typeface="Arial" panose="020B0604020202020204" pitchFamily="34" charset="0"/>
              </a:rPr>
              <a:t> [Image]. Available at: </a:t>
            </a:r>
            <a:r>
              <a:rPr lang="en-GB" sz="1200" u="sng" dirty="0">
                <a:latin typeface="Arial" panose="020B0604020202020204" pitchFamily="34" charset="0"/>
                <a:cs typeface="Arial" panose="020B0604020202020204" pitchFamily="34" charset="0"/>
                <a:hlinkClick r:id="rId9"/>
              </a:rPr>
              <a:t>https://www.touchwoodpharmacy.com/wp-content/uploads/2021/09/Benefits-Contraindications-of-the-HPV-Vaccine-1024x512.jpg</a:t>
            </a:r>
            <a:r>
              <a:rPr lang="en-GB" sz="1200" dirty="0">
                <a:latin typeface="Arial" panose="020B0604020202020204" pitchFamily="34" charset="0"/>
                <a:cs typeface="Arial" panose="020B0604020202020204" pitchFamily="34" charset="0"/>
              </a:rPr>
              <a:t> (Accessed: 10 February 2026).</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7552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BA7B5F-F992-5362-1ECA-939B0F09282A}"/>
              </a:ext>
            </a:extLst>
          </p:cNvPr>
          <p:cNvSpPr>
            <a:spLocks noGrp="1"/>
          </p:cNvSpPr>
          <p:nvPr>
            <p:ph idx="1"/>
          </p:nvPr>
        </p:nvSpPr>
        <p:spPr>
          <a:xfrm>
            <a:off x="347472" y="-285966"/>
            <a:ext cx="10753725" cy="7143966"/>
          </a:xfrm>
        </p:spPr>
        <p:txBody>
          <a:bodyPr>
            <a:normAutofit fontScale="25000" lnSpcReduction="20000"/>
          </a:bodyPr>
          <a:lstStyle/>
          <a:p>
            <a:pPr marL="0" indent="0">
              <a:buNone/>
            </a:pPr>
            <a:endParaRPr lang="en-GB" sz="18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McLeroy, K.R., Bibeau, D., Steckler, A. and Glanz, K., 1988. An ecological perspective on health promotion programs. </a:t>
            </a:r>
            <a:r>
              <a:rPr lang="en-GB" sz="4400" i="1" dirty="0">
                <a:latin typeface="Arial" panose="020B0604020202020204" pitchFamily="34" charset="0"/>
                <a:cs typeface="Arial" panose="020B0604020202020204" pitchFamily="34" charset="0"/>
              </a:rPr>
              <a:t>Health Education Quarterly</a:t>
            </a:r>
            <a:r>
              <a:rPr lang="en-GB" sz="4400" dirty="0">
                <a:latin typeface="Arial" panose="020B0604020202020204" pitchFamily="34" charset="0"/>
                <a:cs typeface="Arial" panose="020B0604020202020204" pitchFamily="34" charset="0"/>
              </a:rPr>
              <a:t>, 15(4), pp.351–377.</a:t>
            </a:r>
          </a:p>
          <a:p>
            <a:pPr>
              <a:lnSpc>
                <a:spcPct val="170000"/>
              </a:lnSpc>
            </a:pPr>
            <a:r>
              <a:rPr lang="en-GB" sz="4400" dirty="0">
                <a:latin typeface="Arial" panose="020B0604020202020204" pitchFamily="34" charset="0"/>
                <a:cs typeface="Arial" panose="020B0604020202020204" pitchFamily="34" charset="0"/>
              </a:rPr>
              <a:t>NHS England (2019) </a:t>
            </a:r>
            <a:r>
              <a:rPr lang="en-GB" sz="4400" i="1" dirty="0">
                <a:latin typeface="Arial" panose="020B0604020202020204" pitchFamily="34" charset="0"/>
                <a:cs typeface="Arial" panose="020B0604020202020204" pitchFamily="34" charset="0"/>
              </a:rPr>
              <a:t>The NHS Long Term Plan</a:t>
            </a:r>
            <a:r>
              <a:rPr lang="en-GB" sz="4400" dirty="0">
                <a:latin typeface="Arial" panose="020B0604020202020204" pitchFamily="34" charset="0"/>
                <a:cs typeface="Arial" panose="020B0604020202020204" pitchFamily="34" charset="0"/>
              </a:rPr>
              <a:t>. NHS England. Available at: </a:t>
            </a:r>
            <a:r>
              <a:rPr lang="en-GB" sz="4400" u="sng" dirty="0">
                <a:latin typeface="Arial" panose="020B0604020202020204" pitchFamily="34" charset="0"/>
                <a:cs typeface="Arial" panose="020B0604020202020204" pitchFamily="34" charset="0"/>
                <a:hlinkClick r:id="rId2"/>
              </a:rPr>
              <a:t>https://www.longtermplan.nhs.uk/</a:t>
            </a:r>
            <a:r>
              <a:rPr lang="en-GB" sz="4400" dirty="0">
                <a:latin typeface="Arial" panose="020B0604020202020204" pitchFamily="34" charset="0"/>
                <a:cs typeface="Arial" panose="020B0604020202020204" pitchFamily="34" charset="0"/>
              </a:rPr>
              <a:t> (Accessed: [date]). </a:t>
            </a:r>
          </a:p>
          <a:p>
            <a:pPr>
              <a:lnSpc>
                <a:spcPct val="170000"/>
              </a:lnSpc>
            </a:pPr>
            <a:r>
              <a:rPr lang="en-GB" sz="4400" dirty="0">
                <a:latin typeface="Arial" panose="020B0604020202020204" pitchFamily="34" charset="0"/>
                <a:cs typeface="Arial" panose="020B0604020202020204" pitchFamily="34" charset="0"/>
              </a:rPr>
              <a:t>NHS England, 2022. </a:t>
            </a:r>
            <a:r>
              <a:rPr lang="en-GB" sz="4400" i="1" dirty="0">
                <a:latin typeface="Arial" panose="020B0604020202020204" pitchFamily="34" charset="0"/>
                <a:cs typeface="Arial" panose="020B0604020202020204" pitchFamily="34" charset="0"/>
              </a:rPr>
              <a:t>NHS Diabetes Prevention Programme</a:t>
            </a:r>
            <a:r>
              <a:rPr lang="en-GB" sz="4400" dirty="0">
                <a:latin typeface="Arial" panose="020B0604020202020204" pitchFamily="34" charset="0"/>
                <a:cs typeface="Arial" panose="020B0604020202020204" pitchFamily="34" charset="0"/>
              </a:rPr>
              <a:t>. [online] Available at: </a:t>
            </a:r>
            <a:r>
              <a:rPr lang="en-GB" sz="4400" u="sng" dirty="0">
                <a:latin typeface="Arial" panose="020B0604020202020204" pitchFamily="34" charset="0"/>
                <a:cs typeface="Arial" panose="020B0604020202020204" pitchFamily="34" charset="0"/>
                <a:hlinkClick r:id="rId3"/>
              </a:rPr>
              <a:t>https://www.england.nhs.uk/diabetes/diabetes-prevention/</a:t>
            </a:r>
            <a:r>
              <a:rPr lang="en-GB" sz="4400" dirty="0">
                <a:latin typeface="Arial" panose="020B0604020202020204" pitchFamily="34" charset="0"/>
                <a:cs typeface="Arial" panose="020B0604020202020204" pitchFamily="34" charset="0"/>
              </a:rPr>
              <a:t> [Accessed 9 Feb. 2026].</a:t>
            </a:r>
          </a:p>
          <a:p>
            <a:pPr>
              <a:lnSpc>
                <a:spcPct val="170000"/>
              </a:lnSpc>
            </a:pPr>
            <a:r>
              <a:rPr lang="en-GB" sz="4400" dirty="0">
                <a:latin typeface="Arial" panose="020B0604020202020204" pitchFamily="34" charset="0"/>
                <a:cs typeface="Arial" panose="020B0604020202020204" pitchFamily="34" charset="0"/>
              </a:rPr>
              <a:t>NHS England, 2023. </a:t>
            </a:r>
            <a:r>
              <a:rPr lang="en-GB" sz="4400" i="1" dirty="0">
                <a:latin typeface="Arial" panose="020B0604020202020204" pitchFamily="34" charset="0"/>
                <a:cs typeface="Arial" panose="020B0604020202020204" pitchFamily="34" charset="0"/>
              </a:rPr>
              <a:t>Core20PLUS5: An approach to reducing healthcare inequalities</a:t>
            </a:r>
            <a:r>
              <a:rPr lang="en-GB" sz="4400" dirty="0">
                <a:latin typeface="Arial" panose="020B0604020202020204" pitchFamily="34" charset="0"/>
                <a:cs typeface="Arial" panose="020B0604020202020204" pitchFamily="34" charset="0"/>
              </a:rPr>
              <a:t>. [online] Available at: </a:t>
            </a:r>
            <a:r>
              <a:rPr lang="en-GB" sz="4400" u="sng" dirty="0">
                <a:latin typeface="Arial" panose="020B0604020202020204" pitchFamily="34" charset="0"/>
                <a:cs typeface="Arial" panose="020B0604020202020204" pitchFamily="34" charset="0"/>
                <a:hlinkClick r:id="rId4"/>
              </a:rPr>
              <a:t>https://www.england.nhs.uk/about/equality/equality-hub/core20plus5/</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NHS England, 2024. </a:t>
            </a:r>
            <a:r>
              <a:rPr lang="en-GB" sz="4400" i="1" dirty="0">
                <a:latin typeface="Arial" panose="020B0604020202020204" pitchFamily="34" charset="0"/>
                <a:cs typeface="Arial" panose="020B0604020202020204" pitchFamily="34" charset="0"/>
              </a:rPr>
              <a:t>Inclusive digital healthcare: A framework for NHS action on digital inclusion</a:t>
            </a:r>
            <a:r>
              <a:rPr lang="en-GB" sz="4400" dirty="0">
                <a:latin typeface="Arial" panose="020B0604020202020204" pitchFamily="34" charset="0"/>
                <a:cs typeface="Arial" panose="020B0604020202020204" pitchFamily="34" charset="0"/>
              </a:rPr>
              <a:t>. [online] Available at: </a:t>
            </a:r>
            <a:r>
              <a:rPr lang="en-GB" sz="4400" u="sng" dirty="0">
                <a:latin typeface="Arial" panose="020B0604020202020204" pitchFamily="34" charset="0"/>
                <a:cs typeface="Arial" panose="020B0604020202020204" pitchFamily="34" charset="0"/>
                <a:hlinkClick r:id="rId5"/>
              </a:rPr>
              <a:t>https://www.england.nhs.uk/long-read/inclusive-digital-healthcare-a-framework-for-nhs-action-on-digital-inclusion/</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NHS England, 2025. </a:t>
            </a:r>
            <a:r>
              <a:rPr lang="en-GB" sz="4400" i="1" dirty="0">
                <a:latin typeface="Arial" panose="020B0604020202020204" pitchFamily="34" charset="0"/>
                <a:cs typeface="Arial" panose="020B0604020202020204" pitchFamily="34" charset="0"/>
              </a:rPr>
              <a:t>HPV vaccination and immunisation catch-up campaign for 2025–26</a:t>
            </a:r>
            <a:r>
              <a:rPr lang="en-GB" sz="4400" dirty="0">
                <a:latin typeface="Arial" panose="020B0604020202020204" pitchFamily="34" charset="0"/>
                <a:cs typeface="Arial" panose="020B0604020202020204" pitchFamily="34" charset="0"/>
              </a:rPr>
              <a:t>. [online] Available at: </a:t>
            </a:r>
            <a:r>
              <a:rPr lang="en-GB" sz="4400" u="sng" dirty="0">
                <a:latin typeface="Arial" panose="020B0604020202020204" pitchFamily="34" charset="0"/>
                <a:cs typeface="Arial" panose="020B0604020202020204" pitchFamily="34" charset="0"/>
                <a:hlinkClick r:id="rId6"/>
              </a:rPr>
              <a:t>https://www.england.nhs.uk/</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Nunes, A.R., Lee, K. &amp; O’Riordan, T., 2016. </a:t>
            </a:r>
            <a:r>
              <a:rPr lang="en-GB" sz="4400" i="1" dirty="0">
                <a:latin typeface="Arial" panose="020B0604020202020204" pitchFamily="34" charset="0"/>
                <a:cs typeface="Arial" panose="020B0604020202020204" pitchFamily="34" charset="0"/>
              </a:rPr>
              <a:t>The importance of an integrating framework for achieving the Sustainable Development Goals: the example of health and well-being</a:t>
            </a:r>
            <a:r>
              <a:rPr lang="en-GB" sz="4400" dirty="0">
                <a:latin typeface="Arial" panose="020B0604020202020204" pitchFamily="34" charset="0"/>
                <a:cs typeface="Arial" panose="020B0604020202020204" pitchFamily="34" charset="0"/>
              </a:rPr>
              <a:t>. BMJ Global Health, 1(3), e000068.</a:t>
            </a:r>
          </a:p>
          <a:p>
            <a:pPr>
              <a:lnSpc>
                <a:spcPct val="170000"/>
              </a:lnSpc>
            </a:pPr>
            <a:r>
              <a:rPr lang="en-GB" sz="4400" dirty="0">
                <a:latin typeface="Arial" panose="020B0604020202020204" pitchFamily="34" charset="0"/>
                <a:cs typeface="Arial" panose="020B0604020202020204" pitchFamily="34" charset="0"/>
              </a:rPr>
              <a:t>Office for National Statistics (ONS), 2023. </a:t>
            </a:r>
            <a:r>
              <a:rPr lang="en-GB" sz="4400" i="1" dirty="0">
                <a:latin typeface="Arial" panose="020B0604020202020204" pitchFamily="34" charset="0"/>
                <a:cs typeface="Arial" panose="020B0604020202020204" pitchFamily="34" charset="0"/>
              </a:rPr>
              <a:t>Health state life expectancies by national deprivation deciles, England</a:t>
            </a:r>
            <a:r>
              <a:rPr lang="en-GB" sz="4400" dirty="0">
                <a:latin typeface="Arial" panose="020B0604020202020204" pitchFamily="34" charset="0"/>
                <a:cs typeface="Arial" panose="020B0604020202020204" pitchFamily="34" charset="0"/>
              </a:rPr>
              <a:t>. [online] Available at: </a:t>
            </a:r>
            <a:r>
              <a:rPr lang="en-GB" sz="4400" u="sng" dirty="0">
                <a:latin typeface="Arial" panose="020B0604020202020204" pitchFamily="34" charset="0"/>
                <a:cs typeface="Arial" panose="020B0604020202020204" pitchFamily="34" charset="0"/>
                <a:hlinkClick r:id="rId7"/>
              </a:rPr>
              <a:t>https://www.ons.gov.uk/</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UK Health Security Agency (UKHSA), 2024. </a:t>
            </a:r>
            <a:r>
              <a:rPr lang="en-GB" sz="4400" i="1" dirty="0">
                <a:latin typeface="Arial" panose="020B0604020202020204" pitchFamily="34" charset="0"/>
                <a:cs typeface="Arial" panose="020B0604020202020204" pitchFamily="34" charset="0"/>
              </a:rPr>
              <a:t>Health inequalities in health protection</a:t>
            </a:r>
            <a:r>
              <a:rPr lang="en-GB" sz="4400" dirty="0">
                <a:latin typeface="Arial" panose="020B0604020202020204" pitchFamily="34" charset="0"/>
                <a:cs typeface="Arial" panose="020B0604020202020204" pitchFamily="34" charset="0"/>
              </a:rPr>
              <a:t>. [online] Available at: </a:t>
            </a:r>
            <a:r>
              <a:rPr lang="en-GB" sz="4400" u="sng" dirty="0">
                <a:latin typeface="Arial" panose="020B0604020202020204" pitchFamily="34" charset="0"/>
                <a:cs typeface="Arial" panose="020B0604020202020204" pitchFamily="34" charset="0"/>
                <a:hlinkClick r:id="rId8"/>
              </a:rPr>
              <a:t>https://www.gov.uk/government/publications/health-inequalities-in-health-protection-report</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 UK Health Security Agency (UKHSA), 2025. </a:t>
            </a:r>
            <a:r>
              <a:rPr lang="en-GB" sz="4400" i="1" dirty="0">
                <a:latin typeface="Arial" panose="020B0604020202020204" pitchFamily="34" charset="0"/>
                <a:cs typeface="Arial" panose="020B0604020202020204" pitchFamily="34" charset="0"/>
              </a:rPr>
              <a:t>Uneven HPV uptake in some areas increases cervical cancer risk</a:t>
            </a:r>
            <a:r>
              <a:rPr lang="en-GB" sz="4400" dirty="0">
                <a:latin typeface="Arial" panose="020B0604020202020204" pitchFamily="34" charset="0"/>
                <a:cs typeface="Arial" panose="020B0604020202020204" pitchFamily="34" charset="0"/>
              </a:rPr>
              <a:t>. [online] Available at: </a:t>
            </a:r>
            <a:r>
              <a:rPr lang="en-GB" sz="4400" u="sng" dirty="0">
                <a:latin typeface="Arial" panose="020B0604020202020204" pitchFamily="34" charset="0"/>
                <a:cs typeface="Arial" panose="020B0604020202020204" pitchFamily="34" charset="0"/>
                <a:hlinkClick r:id="rId9"/>
              </a:rPr>
              <a:t>https://www.gov.uk/</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UK Health Security Agency (UKHSA), 2026. </a:t>
            </a:r>
            <a:r>
              <a:rPr lang="en-GB" sz="4400" i="1" dirty="0">
                <a:latin typeface="Arial" panose="020B0604020202020204" pitchFamily="34" charset="0"/>
                <a:cs typeface="Arial" panose="020B0604020202020204" pitchFamily="34" charset="0"/>
              </a:rPr>
              <a:t>1 in 4 school-leavers unprotected by HPV vaccine</a:t>
            </a:r>
            <a:r>
              <a:rPr lang="en-GB" sz="4400" dirty="0">
                <a:latin typeface="Arial" panose="020B0604020202020204" pitchFamily="34" charset="0"/>
                <a:cs typeface="Arial" panose="020B0604020202020204" pitchFamily="34" charset="0"/>
              </a:rPr>
              <a:t>. [online] Available at: </a:t>
            </a:r>
            <a:r>
              <a:rPr lang="en-GB" sz="4400" u="sng" dirty="0">
                <a:latin typeface="Arial" panose="020B0604020202020204" pitchFamily="34" charset="0"/>
                <a:cs typeface="Arial" panose="020B0604020202020204" pitchFamily="34" charset="0"/>
                <a:hlinkClick r:id="rId9"/>
              </a:rPr>
              <a:t>https://www.gov.uk/</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UK Parliament (2006) </a:t>
            </a:r>
            <a:r>
              <a:rPr lang="en-GB" sz="4400" i="1" dirty="0">
                <a:latin typeface="Arial" panose="020B0604020202020204" pitchFamily="34" charset="0"/>
                <a:cs typeface="Arial" panose="020B0604020202020204" pitchFamily="34" charset="0"/>
              </a:rPr>
              <a:t>National Health Service Act 2006</a:t>
            </a:r>
            <a:r>
              <a:rPr lang="en-GB" sz="4400" dirty="0">
                <a:latin typeface="Arial" panose="020B0604020202020204" pitchFamily="34" charset="0"/>
                <a:cs typeface="Arial" panose="020B0604020202020204" pitchFamily="34" charset="0"/>
              </a:rPr>
              <a:t>. Available at: </a:t>
            </a:r>
            <a:r>
              <a:rPr lang="en-GB" sz="4400" u="sng" dirty="0">
                <a:latin typeface="Arial" panose="020B0604020202020204" pitchFamily="34" charset="0"/>
                <a:cs typeface="Arial" panose="020B0604020202020204" pitchFamily="34" charset="0"/>
                <a:hlinkClick r:id="rId10"/>
              </a:rPr>
              <a:t>https://www.legislation.gov.uk/ukpga/2006/41/contents</a:t>
            </a:r>
            <a:r>
              <a:rPr lang="en-GB" sz="4400" dirty="0">
                <a:latin typeface="Arial" panose="020B0604020202020204" pitchFamily="34" charset="0"/>
                <a:cs typeface="Arial" panose="020B0604020202020204" pitchFamily="34" charset="0"/>
              </a:rPr>
              <a:t> (Accessed: [date]).</a:t>
            </a:r>
          </a:p>
          <a:p>
            <a:pPr>
              <a:lnSpc>
                <a:spcPct val="170000"/>
              </a:lnSpc>
            </a:pPr>
            <a:r>
              <a:rPr lang="en-GB" sz="4400" dirty="0">
                <a:latin typeface="Arial" panose="020B0604020202020204" pitchFamily="34" charset="0"/>
                <a:cs typeface="Arial" panose="020B0604020202020204" pitchFamily="34" charset="0"/>
              </a:rPr>
              <a:t>UK Parliament (2022) </a:t>
            </a:r>
            <a:r>
              <a:rPr lang="en-GB" sz="4400" i="1" dirty="0">
                <a:latin typeface="Arial" panose="020B0604020202020204" pitchFamily="34" charset="0"/>
                <a:cs typeface="Arial" panose="020B0604020202020204" pitchFamily="34" charset="0"/>
              </a:rPr>
              <a:t>Health and Care Act 2022</a:t>
            </a:r>
            <a:r>
              <a:rPr lang="en-GB" sz="4400" dirty="0">
                <a:latin typeface="Arial" panose="020B0604020202020204" pitchFamily="34" charset="0"/>
                <a:cs typeface="Arial" panose="020B0604020202020204" pitchFamily="34" charset="0"/>
              </a:rPr>
              <a:t>. Chapter 31. Available at: </a:t>
            </a:r>
            <a:r>
              <a:rPr lang="en-GB" sz="4400" u="sng" dirty="0">
                <a:latin typeface="Arial" panose="020B0604020202020204" pitchFamily="34" charset="0"/>
                <a:cs typeface="Arial" panose="020B0604020202020204" pitchFamily="34" charset="0"/>
                <a:hlinkClick r:id="rId11"/>
              </a:rPr>
              <a:t>https://www.legislation.gov.uk/ukpga/2022/31/contents/enacted</a:t>
            </a:r>
            <a:r>
              <a:rPr lang="en-GB" sz="4400" dirty="0">
                <a:latin typeface="Arial" panose="020B0604020202020204" pitchFamily="34" charset="0"/>
                <a:cs typeface="Arial" panose="020B0604020202020204" pitchFamily="34" charset="0"/>
              </a:rPr>
              <a:t> (Accessed: [date]). </a:t>
            </a:r>
          </a:p>
          <a:p>
            <a:pPr>
              <a:lnSpc>
                <a:spcPct val="170000"/>
              </a:lnSpc>
            </a:pPr>
            <a:r>
              <a:rPr lang="en-GB" sz="4400" dirty="0">
                <a:latin typeface="Arial" panose="020B0604020202020204" pitchFamily="34" charset="0"/>
                <a:cs typeface="Arial" panose="020B0604020202020204" pitchFamily="34" charset="0"/>
              </a:rPr>
              <a:t>United Nations (UN), 2015. </a:t>
            </a:r>
            <a:r>
              <a:rPr lang="en-GB" sz="4400" i="1" dirty="0">
                <a:latin typeface="Arial" panose="020B0604020202020204" pitchFamily="34" charset="0"/>
                <a:cs typeface="Arial" panose="020B0604020202020204" pitchFamily="34" charset="0"/>
              </a:rPr>
              <a:t>Transforming our world: the 2030 Agenda for Sustainable Development</a:t>
            </a:r>
            <a:r>
              <a:rPr lang="en-GB" sz="4400" dirty="0">
                <a:latin typeface="Arial" panose="020B0604020202020204" pitchFamily="34" charset="0"/>
                <a:cs typeface="Arial" panose="020B0604020202020204" pitchFamily="34" charset="0"/>
              </a:rPr>
              <a:t>. [online] Available at: </a:t>
            </a:r>
            <a:r>
              <a:rPr lang="en-GB" sz="4400" u="sng" dirty="0">
                <a:latin typeface="Arial" panose="020B0604020202020204" pitchFamily="34" charset="0"/>
                <a:cs typeface="Arial" panose="020B0604020202020204" pitchFamily="34" charset="0"/>
                <a:hlinkClick r:id="rId12"/>
              </a:rPr>
              <a:t>https://sdgs.un.org/2030agenda</a:t>
            </a:r>
            <a:r>
              <a:rPr lang="en-GB" sz="4400" dirty="0">
                <a:latin typeface="Arial" panose="020B0604020202020204" pitchFamily="34" charset="0"/>
                <a:cs typeface="Arial" panose="020B0604020202020204" pitchFamily="34" charset="0"/>
              </a:rPr>
              <a:t> [Accessed 9 Feb. 2026].</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9836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B2FF76-6530-88C3-2520-BBEFFB9AEE75}"/>
              </a:ext>
            </a:extLst>
          </p:cNvPr>
          <p:cNvSpPr>
            <a:spLocks noGrp="1"/>
          </p:cNvSpPr>
          <p:nvPr>
            <p:ph idx="1"/>
          </p:nvPr>
        </p:nvSpPr>
        <p:spPr>
          <a:xfrm>
            <a:off x="676656" y="457200"/>
            <a:ext cx="10753725" cy="5320665"/>
          </a:xfrm>
        </p:spPr>
        <p:txBody>
          <a:bodyPr>
            <a:normAutofit fontScale="92500" lnSpcReduction="20000"/>
          </a:bodyPr>
          <a:lstStyle/>
          <a:p>
            <a:pPr marL="0" indent="0">
              <a:lnSpc>
                <a:spcPct val="150000"/>
              </a:lnSpc>
              <a:buNone/>
            </a:pPr>
            <a:r>
              <a:rPr lang="en-GB" sz="1200" dirty="0">
                <a:latin typeface="Arial" panose="020B0604020202020204" pitchFamily="34" charset="0"/>
                <a:cs typeface="Arial" panose="020B0604020202020204" pitchFamily="34" charset="0"/>
              </a:rPr>
              <a:t>United Nations (UN), 2019. </a:t>
            </a:r>
            <a:r>
              <a:rPr lang="en-GB" sz="1200" i="1" dirty="0">
                <a:latin typeface="Arial" panose="020B0604020202020204" pitchFamily="34" charset="0"/>
                <a:cs typeface="Arial" panose="020B0604020202020204" pitchFamily="34" charset="0"/>
              </a:rPr>
              <a:t>World Happiness Report 2019</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2"/>
              </a:rPr>
              <a:t>https://worldhappiness.report</a:t>
            </a:r>
            <a:r>
              <a:rPr lang="en-GB" sz="1200" dirty="0">
                <a:latin typeface="Arial" panose="020B0604020202020204" pitchFamily="34" charset="0"/>
                <a:cs typeface="Arial" panose="020B0604020202020204" pitchFamily="34" charset="0"/>
              </a:rPr>
              <a:t> [Accessed 9 Feb. 2026].</a:t>
            </a:r>
          </a:p>
          <a:p>
            <a:pPr marL="0" indent="0">
              <a:lnSpc>
                <a:spcPct val="150000"/>
              </a:lnSpc>
              <a:buNone/>
            </a:pPr>
            <a:r>
              <a:rPr lang="en-GB" sz="1200" dirty="0">
                <a:latin typeface="Arial" panose="020B0604020202020204" pitchFamily="34" charset="0"/>
                <a:cs typeface="Arial" panose="020B0604020202020204" pitchFamily="34" charset="0"/>
              </a:rPr>
              <a:t>United Nations Development Programme (UNDP), 2020. </a:t>
            </a:r>
            <a:r>
              <a:rPr lang="en-GB" sz="1200" i="1" dirty="0">
                <a:latin typeface="Arial" panose="020B0604020202020204" pitchFamily="34" charset="0"/>
                <a:cs typeface="Arial" panose="020B0604020202020204" pitchFamily="34" charset="0"/>
              </a:rPr>
              <a:t>Human Development Report 2020: The Next Frontier—Human Development and the Anthropocene</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3"/>
              </a:rPr>
              <a:t>https://hdr.undp.org/en/2020-report</a:t>
            </a:r>
            <a:r>
              <a:rPr lang="en-GB" sz="1200" dirty="0">
                <a:latin typeface="Arial" panose="020B0604020202020204" pitchFamily="34" charset="0"/>
                <a:cs typeface="Arial" panose="020B0604020202020204" pitchFamily="34" charset="0"/>
              </a:rPr>
              <a:t>  [Accessed 9 Feb. 2026].</a:t>
            </a:r>
          </a:p>
          <a:p>
            <a:pPr marL="0" indent="0">
              <a:lnSpc>
                <a:spcPct val="150000"/>
              </a:lnSpc>
              <a:buNone/>
            </a:pPr>
            <a:r>
              <a:rPr lang="en-GB" sz="1200" dirty="0">
                <a:latin typeface="Arial" panose="020B0604020202020204" pitchFamily="34" charset="0"/>
                <a:cs typeface="Arial" panose="020B0604020202020204" pitchFamily="34" charset="0"/>
              </a:rPr>
              <a:t>World Commission on Environment and Development (WCED), 1987. </a:t>
            </a:r>
            <a:r>
              <a:rPr lang="en-GB" sz="1200" i="1" dirty="0">
                <a:latin typeface="Arial" panose="020B0604020202020204" pitchFamily="34" charset="0"/>
                <a:cs typeface="Arial" panose="020B0604020202020204" pitchFamily="34" charset="0"/>
              </a:rPr>
              <a:t>Our Common Future – The Brundtland Report</a:t>
            </a:r>
            <a:r>
              <a:rPr lang="en-GB" sz="1200" dirty="0">
                <a:latin typeface="Arial" panose="020B0604020202020204" pitchFamily="34" charset="0"/>
                <a:cs typeface="Arial" panose="020B0604020202020204" pitchFamily="34" charset="0"/>
              </a:rPr>
              <a:t>. Oxford: Oxford University Press.</a:t>
            </a:r>
          </a:p>
          <a:p>
            <a:pPr marL="0" indent="0">
              <a:lnSpc>
                <a:spcPct val="150000"/>
              </a:lnSpc>
              <a:buNone/>
            </a:pPr>
            <a:r>
              <a:rPr lang="en-GB" sz="1200" dirty="0">
                <a:latin typeface="Arial" panose="020B0604020202020204" pitchFamily="34" charset="0"/>
                <a:cs typeface="Arial" panose="020B0604020202020204" pitchFamily="34" charset="0"/>
              </a:rPr>
              <a:t>World Health Organisation (WHO), 2021. </a:t>
            </a:r>
            <a:r>
              <a:rPr lang="en-GB" sz="1200" i="1" dirty="0">
                <a:latin typeface="Arial" panose="020B0604020202020204" pitchFamily="34" charset="0"/>
                <a:cs typeface="Arial" panose="020B0604020202020204" pitchFamily="34" charset="0"/>
              </a:rPr>
              <a:t>Mental health: strengthening our response</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4"/>
              </a:rPr>
              <a:t>https://www.who.int/news-room/fact-sheets/detail/mental-health-strengthening-our-response</a:t>
            </a:r>
            <a:r>
              <a:rPr lang="en-GB" sz="1200" dirty="0">
                <a:latin typeface="Arial" panose="020B0604020202020204" pitchFamily="34" charset="0"/>
                <a:cs typeface="Arial" panose="020B0604020202020204" pitchFamily="34" charset="0"/>
              </a:rPr>
              <a:t> [Accessed 9 Feb. 2026].</a:t>
            </a:r>
          </a:p>
          <a:p>
            <a:pPr marL="0" indent="0">
              <a:lnSpc>
                <a:spcPct val="150000"/>
              </a:lnSpc>
              <a:buNone/>
            </a:pPr>
            <a:r>
              <a:rPr lang="en-GB" sz="1200" dirty="0">
                <a:latin typeface="Arial" panose="020B0604020202020204" pitchFamily="34" charset="0"/>
                <a:cs typeface="Arial" panose="020B0604020202020204" pitchFamily="34" charset="0"/>
              </a:rPr>
              <a:t>World Health Organisation, 2022. </a:t>
            </a:r>
            <a:r>
              <a:rPr lang="en-GB" sz="1200" i="1" dirty="0">
                <a:latin typeface="Arial" panose="020B0604020202020204" pitchFamily="34" charset="0"/>
                <a:cs typeface="Arial" panose="020B0604020202020204" pitchFamily="34" charset="0"/>
              </a:rPr>
              <a:t>Constitution of the World Health Organization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5"/>
              </a:rPr>
              <a:t>https://www.who.int/about/governance/constitution</a:t>
            </a:r>
            <a:r>
              <a:rPr lang="en-GB" sz="1200" dirty="0">
                <a:latin typeface="Arial" panose="020B0604020202020204" pitchFamily="34" charset="0"/>
                <a:cs typeface="Arial" panose="020B0604020202020204" pitchFamily="34" charset="0"/>
              </a:rPr>
              <a:t> [Accessed 9 February 2026].</a:t>
            </a:r>
          </a:p>
          <a:p>
            <a:pPr marL="0" indent="0">
              <a:lnSpc>
                <a:spcPct val="150000"/>
              </a:lnSpc>
              <a:buNone/>
            </a:pPr>
            <a:r>
              <a:rPr lang="en-GB" sz="1200" dirty="0">
                <a:latin typeface="Arial" panose="020B0604020202020204" pitchFamily="34" charset="0"/>
                <a:cs typeface="Arial" panose="020B0604020202020204" pitchFamily="34" charset="0"/>
              </a:rPr>
              <a:t>World Health Organisation (2023) </a:t>
            </a:r>
            <a:r>
              <a:rPr lang="en-GB" sz="1200" i="1" dirty="0">
                <a:latin typeface="Arial" panose="020B0604020202020204" pitchFamily="34" charset="0"/>
                <a:cs typeface="Arial" panose="020B0604020202020204" pitchFamily="34" charset="0"/>
              </a:rPr>
              <a:t>Working together for equity and healthier populations: sustainable multisectoral collaboration based on health in all policies approaches</a:t>
            </a:r>
            <a:r>
              <a:rPr lang="en-GB" sz="1200" dirty="0">
                <a:latin typeface="Arial" panose="020B0604020202020204" pitchFamily="34" charset="0"/>
                <a:cs typeface="Arial" panose="020B0604020202020204" pitchFamily="34" charset="0"/>
              </a:rPr>
              <a:t>. World Health Organization. Available at: </a:t>
            </a:r>
            <a:r>
              <a:rPr lang="en-GB" sz="1200" u="sng" dirty="0">
                <a:latin typeface="Arial" panose="020B0604020202020204" pitchFamily="34" charset="0"/>
                <a:cs typeface="Arial" panose="020B0604020202020204" pitchFamily="34" charset="0"/>
                <a:hlinkClick r:id="rId6"/>
              </a:rPr>
              <a:t>https://www.who.int/publications/i/item/9789240067530</a:t>
            </a:r>
            <a:r>
              <a:rPr lang="en-GB" sz="1200" dirty="0">
                <a:latin typeface="Arial" panose="020B0604020202020204" pitchFamily="34" charset="0"/>
                <a:cs typeface="Arial" panose="020B0604020202020204" pitchFamily="34" charset="0"/>
              </a:rPr>
              <a:t> (Accessed: [date]). </a:t>
            </a:r>
          </a:p>
          <a:p>
            <a:pPr marL="0" indent="0">
              <a:lnSpc>
                <a:spcPct val="150000"/>
              </a:lnSpc>
              <a:buNone/>
            </a:pPr>
            <a:r>
              <a:rPr lang="en-GB" sz="1200" dirty="0">
                <a:latin typeface="Arial" panose="020B0604020202020204" pitchFamily="34" charset="0"/>
                <a:cs typeface="Arial" panose="020B0604020202020204" pitchFamily="34" charset="0"/>
              </a:rPr>
              <a:t>World Health Organisation (WHO), 2021. </a:t>
            </a:r>
            <a:r>
              <a:rPr lang="en-GB" sz="1200" i="1" dirty="0">
                <a:latin typeface="Arial" panose="020B0604020202020204" pitchFamily="34" charset="0"/>
                <a:cs typeface="Arial" panose="020B0604020202020204" pitchFamily="34" charset="0"/>
              </a:rPr>
              <a:t>Constitution of the World Health Organization</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5"/>
              </a:rPr>
              <a:t>https://www.who.int/about/governance/constitution</a:t>
            </a:r>
            <a:r>
              <a:rPr lang="en-GB" sz="1200" dirty="0">
                <a:latin typeface="Arial" panose="020B0604020202020204" pitchFamily="34" charset="0"/>
                <a:cs typeface="Arial" panose="020B0604020202020204" pitchFamily="34" charset="0"/>
              </a:rPr>
              <a:t> [Accessed 9 Feb. 2026].</a:t>
            </a:r>
          </a:p>
          <a:p>
            <a:pPr marL="0" indent="0">
              <a:lnSpc>
                <a:spcPct val="150000"/>
              </a:lnSpc>
              <a:buNone/>
            </a:pPr>
            <a:r>
              <a:rPr lang="en-GB" sz="1200" dirty="0">
                <a:latin typeface="Arial" panose="020B0604020202020204" pitchFamily="34" charset="0"/>
                <a:cs typeface="Arial" panose="020B0604020202020204" pitchFamily="34" charset="0"/>
              </a:rPr>
              <a:t>World Health Organisation (WHO), 2021. </a:t>
            </a:r>
            <a:r>
              <a:rPr lang="en-GB" sz="1200" i="1" dirty="0">
                <a:latin typeface="Arial" panose="020B0604020202020204" pitchFamily="34" charset="0"/>
                <a:cs typeface="Arial" panose="020B0604020202020204" pitchFamily="34" charset="0"/>
              </a:rPr>
              <a:t>Health in Sustainable Development</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7"/>
              </a:rPr>
              <a:t>https://www.who.int/health-topics/sustainable-development-goals</a:t>
            </a:r>
            <a:r>
              <a:rPr lang="en-GB" sz="1200" dirty="0">
                <a:latin typeface="Arial" panose="020B0604020202020204" pitchFamily="34" charset="0"/>
                <a:cs typeface="Arial" panose="020B0604020202020204" pitchFamily="34" charset="0"/>
              </a:rPr>
              <a:t> [Accessed 9 Feb. 2026].</a:t>
            </a:r>
          </a:p>
          <a:p>
            <a:pPr marL="0" indent="0">
              <a:lnSpc>
                <a:spcPct val="150000"/>
              </a:lnSpc>
              <a:buNone/>
            </a:pPr>
            <a:r>
              <a:rPr lang="en-GB" sz="1200" dirty="0">
                <a:latin typeface="Arial" panose="020B0604020202020204" pitchFamily="34" charset="0"/>
                <a:cs typeface="Arial" panose="020B0604020202020204" pitchFamily="34" charset="0"/>
              </a:rPr>
              <a:t>World Health Organisation (WHO), 2021. </a:t>
            </a:r>
            <a:r>
              <a:rPr lang="en-GB" sz="1200" i="1" dirty="0">
                <a:latin typeface="Arial" panose="020B0604020202020204" pitchFamily="34" charset="0"/>
                <a:cs typeface="Arial" panose="020B0604020202020204" pitchFamily="34" charset="0"/>
              </a:rPr>
              <a:t>Sustainable Development Goals: Health and Wellbeing</a:t>
            </a:r>
            <a:r>
              <a:rPr lang="en-GB" sz="1200" dirty="0">
                <a:latin typeface="Arial" panose="020B0604020202020204" pitchFamily="34" charset="0"/>
                <a:cs typeface="Arial" panose="020B0604020202020204" pitchFamily="34" charset="0"/>
              </a:rPr>
              <a:t>. [online] Available at: https://www.who.int/health-topics/sustainable-development-goals#tab=tab_1 [Accessed 9 Feb. 2026].</a:t>
            </a:r>
          </a:p>
          <a:p>
            <a:pPr marL="0" indent="0">
              <a:lnSpc>
                <a:spcPct val="150000"/>
              </a:lnSpc>
              <a:buNone/>
            </a:pPr>
            <a:r>
              <a:rPr lang="en-GB" sz="1200" dirty="0">
                <a:latin typeface="Arial" panose="020B0604020202020204" pitchFamily="34" charset="0"/>
                <a:cs typeface="Arial" panose="020B0604020202020204" pitchFamily="34" charset="0"/>
              </a:rPr>
              <a:t>World Health Organisation (WHO), 2023. </a:t>
            </a:r>
            <a:r>
              <a:rPr lang="en-GB" sz="1200" i="1" dirty="0">
                <a:latin typeface="Arial" panose="020B0604020202020204" pitchFamily="34" charset="0"/>
                <a:cs typeface="Arial" panose="020B0604020202020204" pitchFamily="34" charset="0"/>
              </a:rPr>
              <a:t>Immunisation agenda 2030</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8"/>
              </a:rPr>
              <a:t>https://www.who.int/</a:t>
            </a:r>
            <a:endParaRPr lang="en-GB"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45641804"/>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2135656-72CC-4564-823F-B30D02996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D6282DC-5D67-4C19-9A05-C65D9BF7BC7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73667383-B7F3-43FC-8965-135FDDEABCC5}">
  <ds:schemaRefs>
    <ds:schemaRef ds:uri="http://schemas.microsoft.com/sharepoint/v3/contenttype/forms"/>
  </ds:schemaRefs>
</ds:datastoreItem>
</file>

<file path=docMetadata/LabelInfo.xml><?xml version="1.0" encoding="utf-8"?>
<clbl:labelList xmlns:clbl="http://schemas.microsoft.com/office/2020/mipLabelMetadata">
  <clbl:label id="{b5396b3f-dc01-41c6-a648-ab88fc50c118}" enabled="0" method="" siteId="{b5396b3f-dc01-41c6-a648-ab88fc50c118}" removed="1"/>
</clbl:labelList>
</file>

<file path=docProps/app.xml><?xml version="1.0" encoding="utf-8"?>
<Properties xmlns="http://schemas.openxmlformats.org/officeDocument/2006/extended-properties" xmlns:vt="http://schemas.openxmlformats.org/officeDocument/2006/docPropsVTypes">
  <Template>TM03457491[[fn=Metropolitan]]</Template>
  <TotalTime>379</TotalTime>
  <Words>2638</Words>
  <Application>Microsoft Office PowerPoint</Application>
  <PresentationFormat>Widescreen</PresentationFormat>
  <Paragraphs>158</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Neue Haas Grotesk Text Pro</vt:lpstr>
      <vt:lpstr>Metropolitan</vt:lpstr>
      <vt:lpstr>Student Name: Misbah Khan Student ID:2221347 Module: Health, Wellbeing and Sustainable Development Module Code: BMHP6030 Assignment Title: Component 1 Presentation Lecturer: Zakkiyah Ahmed</vt:lpstr>
      <vt:lpstr>Introduction</vt:lpstr>
      <vt:lpstr>PowerPoint Presentation</vt:lpstr>
      <vt:lpstr>PowerPoint Presentation</vt:lpstr>
      <vt:lpstr>PowerPoint Presentation</vt:lpstr>
      <vt:lpstr>Theories</vt:lpstr>
      <vt:lpstr>Sustainable development goals</vt:lpstr>
      <vt:lpstr>Policies and Governance </vt:lpstr>
      <vt:lpstr>PowerPoint Presentation</vt:lpstr>
      <vt:lpstr>Equity and Access</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Misbah Khan</dc:creator>
  <cp:lastModifiedBy>Misbah Khan</cp:lastModifiedBy>
  <cp:revision>1</cp:revision>
  <dcterms:created xsi:type="dcterms:W3CDTF">2026-02-09T09:31:28Z</dcterms:created>
  <dcterms:modified xsi:type="dcterms:W3CDTF">2026-02-10T17:17:29Z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