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9" r:id="rId4"/>
    <p:sldId id="261" r:id="rId5"/>
    <p:sldId id="258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0CE2C2-0E94-0D4D-BBCE-2082B4E3BA0F}" v="38" dt="2026-06-07T13:19:05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856" autoAdjust="0"/>
    <p:restoredTop sz="94660"/>
  </p:normalViewPr>
  <p:slideViewPr>
    <p:cSldViewPr snapToGrid="0">
      <p:cViewPr>
        <p:scale>
          <a:sx n="88" d="100"/>
          <a:sy n="88" d="100"/>
        </p:scale>
        <p:origin x="800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le Boadi (2539714)" userId="02853ee1-fc26-42b7-90cc-144177fe82c7" providerId="ADAL" clId="{17DF8BCA-0AD2-5173-B8EC-797A206ECA94}"/>
    <pc:docChg chg="undo custSel addSld delSld modSld">
      <pc:chgData name="Halle Boadi (2539714)" userId="02853ee1-fc26-42b7-90cc-144177fe82c7" providerId="ADAL" clId="{17DF8BCA-0AD2-5173-B8EC-797A206ECA94}" dt="2026-06-07T13:21:25.124" v="1665" actId="20577"/>
      <pc:docMkLst>
        <pc:docMk/>
      </pc:docMkLst>
      <pc:sldChg chg="addSp delSp modSp mod modMedia setBg addAnim delDesignElem">
        <pc:chgData name="Halle Boadi (2539714)" userId="02853ee1-fc26-42b7-90cc-144177fe82c7" providerId="ADAL" clId="{17DF8BCA-0AD2-5173-B8EC-797A206ECA94}" dt="2026-06-07T13:21:25.124" v="1665" actId="20577"/>
        <pc:sldMkLst>
          <pc:docMk/>
          <pc:sldMk cId="109857222" sldId="256"/>
        </pc:sldMkLst>
        <pc:spChg chg="mod">
          <ac:chgData name="Halle Boadi (2539714)" userId="02853ee1-fc26-42b7-90cc-144177fe82c7" providerId="ADAL" clId="{17DF8BCA-0AD2-5173-B8EC-797A206ECA94}" dt="2026-06-07T13:15:53.091" v="1588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lle Boadi (2539714)" userId="02853ee1-fc26-42b7-90cc-144177fe82c7" providerId="ADAL" clId="{17DF8BCA-0AD2-5173-B8EC-797A206ECA94}" dt="2026-06-07T13:15:53.091" v="1588" actId="2660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Halle Boadi (2539714)" userId="02853ee1-fc26-42b7-90cc-144177fe82c7" providerId="ADAL" clId="{17DF8BCA-0AD2-5173-B8EC-797A206ECA94}" dt="2026-06-07T13:17:51.535" v="1616" actId="1076"/>
          <ac:spMkLst>
            <pc:docMk/>
            <pc:sldMk cId="109857222" sldId="256"/>
            <ac:spMk id="4" creationId="{4287B62E-CF8B-0C3C-8713-14578B30E71A}"/>
          </ac:spMkLst>
        </pc:spChg>
        <pc:spChg chg="add mod">
          <ac:chgData name="Halle Boadi (2539714)" userId="02853ee1-fc26-42b7-90cc-144177fe82c7" providerId="ADAL" clId="{17DF8BCA-0AD2-5173-B8EC-797A206ECA94}" dt="2026-06-07T13:21:25.124" v="1665" actId="20577"/>
          <ac:spMkLst>
            <pc:docMk/>
            <pc:sldMk cId="109857222" sldId="256"/>
            <ac:spMk id="5" creationId="{CA3BE89D-E593-15B2-7D7E-982A1FB9E027}"/>
          </ac:spMkLst>
        </pc:spChg>
        <pc:spChg chg="add del">
          <ac:chgData name="Halle Boadi (2539714)" userId="02853ee1-fc26-42b7-90cc-144177fe82c7" providerId="ADAL" clId="{17DF8BCA-0AD2-5173-B8EC-797A206ECA94}" dt="2026-06-06T16:29:25.182" v="1193" actId="26606"/>
          <ac:spMkLst>
            <pc:docMk/>
            <pc:sldMk cId="109857222" sldId="256"/>
            <ac:spMk id="8" creationId="{6F5A5072-7B47-4D32-B52A-4EBBF590B8A5}"/>
          </ac:spMkLst>
        </pc:spChg>
        <pc:spChg chg="add del">
          <ac:chgData name="Halle Boadi (2539714)" userId="02853ee1-fc26-42b7-90cc-144177fe82c7" providerId="ADAL" clId="{17DF8BCA-0AD2-5173-B8EC-797A206ECA94}" dt="2026-06-06T16:29:25.182" v="1193" actId="26606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Halle Boadi (2539714)" userId="02853ee1-fc26-42b7-90cc-144177fe82c7" providerId="ADAL" clId="{17DF8BCA-0AD2-5173-B8EC-797A206ECA94}" dt="2026-06-06T16:19:06.839" v="734" actId="26606"/>
          <ac:spMkLst>
            <pc:docMk/>
            <pc:sldMk cId="109857222" sldId="256"/>
            <ac:spMk id="12" creationId="{6016219D-510E-4184-9090-6D5578A87BD1}"/>
          </ac:spMkLst>
        </pc:spChg>
        <pc:spChg chg="add del">
          <ac:chgData name="Halle Boadi (2539714)" userId="02853ee1-fc26-42b7-90cc-144177fe82c7" providerId="ADAL" clId="{17DF8BCA-0AD2-5173-B8EC-797A206ECA94}" dt="2026-06-06T16:29:25.182" v="1193" actId="26606"/>
          <ac:spMkLst>
            <pc:docMk/>
            <pc:sldMk cId="109857222" sldId="256"/>
            <ac:spMk id="14" creationId="{AFF4A713-7B75-4B21-90D7-5AB19547C728}"/>
          </ac:spMkLst>
        </pc:spChg>
        <pc:spChg chg="add del">
          <ac:chgData name="Halle Boadi (2539714)" userId="02853ee1-fc26-42b7-90cc-144177fe82c7" providerId="ADAL" clId="{17DF8BCA-0AD2-5173-B8EC-797A206ECA94}" dt="2026-06-06T16:29:25.182" v="1193" actId="26606"/>
          <ac:spMkLst>
            <pc:docMk/>
            <pc:sldMk cId="109857222" sldId="256"/>
            <ac:spMk id="16" creationId="{DC631C0B-6DA6-4E57-8231-CE32B3434A7E}"/>
          </ac:spMkLst>
        </pc:spChg>
        <pc:spChg chg="add del">
          <ac:chgData name="Halle Boadi (2539714)" userId="02853ee1-fc26-42b7-90cc-144177fe82c7" providerId="ADAL" clId="{17DF8BCA-0AD2-5173-B8EC-797A206ECA94}" dt="2026-06-06T16:29:25.182" v="1193" actId="26606"/>
          <ac:spMkLst>
            <pc:docMk/>
            <pc:sldMk cId="109857222" sldId="256"/>
            <ac:spMk id="18" creationId="{C29501E6-A978-4A61-9689-9085AF97A53A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09857222" sldId="256"/>
            <ac:spMk id="24" creationId="{E0AE394F-AFF1-4485-AF1F-7387A2F041AA}"/>
          </ac:spMkLst>
        </pc:spChg>
        <pc:spChg chg="add del">
          <ac:chgData name="Halle Boadi (2539714)" userId="02853ee1-fc26-42b7-90cc-144177fe82c7" providerId="ADAL" clId="{17DF8BCA-0AD2-5173-B8EC-797A206ECA94}" dt="2026-06-07T13:15:45.671" v="1585" actId="26606"/>
          <ac:spMkLst>
            <pc:docMk/>
            <pc:sldMk cId="109857222" sldId="256"/>
            <ac:spMk id="25" creationId="{D0712110-0BC1-4B31-B3BB-63B44222E87F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09857222" sldId="256"/>
            <ac:spMk id="26" creationId="{5683D043-25BB-4AC9-8130-641179672614}"/>
          </ac:spMkLst>
        </pc:spChg>
        <pc:spChg chg="add del">
          <ac:chgData name="Halle Boadi (2539714)" userId="02853ee1-fc26-42b7-90cc-144177fe82c7" providerId="ADAL" clId="{17DF8BCA-0AD2-5173-B8EC-797A206ECA94}" dt="2026-06-07T13:15:45.671" v="1585" actId="26606"/>
          <ac:spMkLst>
            <pc:docMk/>
            <pc:sldMk cId="109857222" sldId="256"/>
            <ac:spMk id="27" creationId="{4466B5F3-C053-4580-B04A-1EF949888280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09857222" sldId="256"/>
            <ac:spMk id="28" creationId="{AA61CCAC-6875-474C-8E9E-F57ABF078C2B}"/>
          </ac:spMkLst>
        </pc:spChg>
        <pc:spChg chg="add del">
          <ac:chgData name="Halle Boadi (2539714)" userId="02853ee1-fc26-42b7-90cc-144177fe82c7" providerId="ADAL" clId="{17DF8BCA-0AD2-5173-B8EC-797A206ECA94}" dt="2026-06-07T13:15:53.075" v="1587" actId="26606"/>
          <ac:spMkLst>
            <pc:docMk/>
            <pc:sldMk cId="109857222" sldId="256"/>
            <ac:spMk id="35" creationId="{8BC298DB-2D5C-40A1-9A78-6B4A12198A9B}"/>
          </ac:spMkLst>
        </pc:spChg>
        <pc:spChg chg="add del">
          <ac:chgData name="Halle Boadi (2539714)" userId="02853ee1-fc26-42b7-90cc-144177fe82c7" providerId="ADAL" clId="{17DF8BCA-0AD2-5173-B8EC-797A206ECA94}" dt="2026-06-07T13:15:53.075" v="1587" actId="26606"/>
          <ac:spMkLst>
            <pc:docMk/>
            <pc:sldMk cId="109857222" sldId="256"/>
            <ac:spMk id="36" creationId="{35C2355B-7CE9-4192-9142-A41CA0A0C08B}"/>
          </ac:spMkLst>
        </pc:spChg>
        <pc:spChg chg="add">
          <ac:chgData name="Halle Boadi (2539714)" userId="02853ee1-fc26-42b7-90cc-144177fe82c7" providerId="ADAL" clId="{17DF8BCA-0AD2-5173-B8EC-797A206ECA94}" dt="2026-06-07T13:15:53.091" v="1588" actId="26606"/>
          <ac:spMkLst>
            <pc:docMk/>
            <pc:sldMk cId="109857222" sldId="256"/>
            <ac:spMk id="41" creationId="{D0712110-0BC1-4B31-B3BB-63B44222E87F}"/>
          </ac:spMkLst>
        </pc:spChg>
        <pc:spChg chg="add">
          <ac:chgData name="Halle Boadi (2539714)" userId="02853ee1-fc26-42b7-90cc-144177fe82c7" providerId="ADAL" clId="{17DF8BCA-0AD2-5173-B8EC-797A206ECA94}" dt="2026-06-07T13:15:53.091" v="1588" actId="26606"/>
          <ac:spMkLst>
            <pc:docMk/>
            <pc:sldMk cId="109857222" sldId="256"/>
            <ac:spMk id="42" creationId="{4466B5F3-C053-4580-B04A-1EF949888280}"/>
          </ac:spMkLst>
        </pc:spChg>
        <pc:picChg chg="mod ord">
          <ac:chgData name="Halle Boadi (2539714)" userId="02853ee1-fc26-42b7-90cc-144177fe82c7" providerId="ADAL" clId="{17DF8BCA-0AD2-5173-B8EC-797A206ECA94}" dt="2026-06-07T13:15:53.091" v="1588" actId="26606"/>
          <ac:picMkLst>
            <pc:docMk/>
            <pc:sldMk cId="109857222" sldId="256"/>
            <ac:picMk id="20" creationId="{94AB3E09-EF02-4599-8DAB-B2EEE80C95E4}"/>
          </ac:picMkLst>
        </pc:picChg>
        <pc:picChg chg="add del">
          <ac:chgData name="Halle Boadi (2539714)" userId="02853ee1-fc26-42b7-90cc-144177fe82c7" providerId="ADAL" clId="{17DF8BCA-0AD2-5173-B8EC-797A206ECA94}" dt="2026-06-07T13:15:45.671" v="1585" actId="26606"/>
          <ac:picMkLst>
            <pc:docMk/>
            <pc:sldMk cId="109857222" sldId="256"/>
            <ac:picMk id="31" creationId="{25CED634-E2D0-4AB7-96DD-816C9B52C5CF}"/>
          </ac:picMkLst>
        </pc:picChg>
        <pc:picChg chg="add del">
          <ac:chgData name="Halle Boadi (2539714)" userId="02853ee1-fc26-42b7-90cc-144177fe82c7" providerId="ADAL" clId="{17DF8BCA-0AD2-5173-B8EC-797A206ECA94}" dt="2026-06-07T13:15:53.075" v="1587" actId="26606"/>
          <ac:picMkLst>
            <pc:docMk/>
            <pc:sldMk cId="109857222" sldId="256"/>
            <ac:picMk id="38" creationId="{45CE2E7C-6AA3-4710-825D-4CDDF788C7BC}"/>
          </ac:picMkLst>
        </pc:picChg>
        <pc:picChg chg="add">
          <ac:chgData name="Halle Boadi (2539714)" userId="02853ee1-fc26-42b7-90cc-144177fe82c7" providerId="ADAL" clId="{17DF8BCA-0AD2-5173-B8EC-797A206ECA94}" dt="2026-06-07T13:15:53.091" v="1588" actId="26606"/>
          <ac:picMkLst>
            <pc:docMk/>
            <pc:sldMk cId="109857222" sldId="256"/>
            <ac:picMk id="44" creationId="{25CED634-E2D0-4AB7-96DD-816C9B52C5CF}"/>
          </ac:picMkLst>
        </pc:picChg>
        <pc:cxnChg chg="add del">
          <ac:chgData name="Halle Boadi (2539714)" userId="02853ee1-fc26-42b7-90cc-144177fe82c7" providerId="ADAL" clId="{17DF8BCA-0AD2-5173-B8EC-797A206ECA94}" dt="2026-06-07T13:15:45.671" v="1585" actId="26606"/>
          <ac:cxnSpMkLst>
            <pc:docMk/>
            <pc:sldMk cId="109857222" sldId="256"/>
            <ac:cxnSpMk id="29" creationId="{FA6123F2-4B61-414F-A7E5-5B7828EACAE2}"/>
          </ac:cxnSpMkLst>
        </pc:cxnChg>
        <pc:cxnChg chg="add del">
          <ac:chgData name="Halle Boadi (2539714)" userId="02853ee1-fc26-42b7-90cc-144177fe82c7" providerId="ADAL" clId="{17DF8BCA-0AD2-5173-B8EC-797A206ECA94}" dt="2026-06-07T13:15:45.671" v="1585" actId="26606"/>
          <ac:cxnSpMkLst>
            <pc:docMk/>
            <pc:sldMk cId="109857222" sldId="256"/>
            <ac:cxnSpMk id="33" creationId="{FCDDCDFB-696D-4FDF-9B58-24F71B7C37BC}"/>
          </ac:cxnSpMkLst>
        </pc:cxnChg>
        <pc:cxnChg chg="add del">
          <ac:chgData name="Halle Boadi (2539714)" userId="02853ee1-fc26-42b7-90cc-144177fe82c7" providerId="ADAL" clId="{17DF8BCA-0AD2-5173-B8EC-797A206ECA94}" dt="2026-06-07T13:15:53.075" v="1587" actId="26606"/>
          <ac:cxnSpMkLst>
            <pc:docMk/>
            <pc:sldMk cId="109857222" sldId="256"/>
            <ac:cxnSpMk id="37" creationId="{06D05ED8-39E4-42F8-92CB-704C2BD0D215}"/>
          </ac:cxnSpMkLst>
        </pc:cxnChg>
        <pc:cxnChg chg="add del">
          <ac:chgData name="Halle Boadi (2539714)" userId="02853ee1-fc26-42b7-90cc-144177fe82c7" providerId="ADAL" clId="{17DF8BCA-0AD2-5173-B8EC-797A206ECA94}" dt="2026-06-07T13:15:53.075" v="1587" actId="26606"/>
          <ac:cxnSpMkLst>
            <pc:docMk/>
            <pc:sldMk cId="109857222" sldId="256"/>
            <ac:cxnSpMk id="39" creationId="{3256C6C3-0EDC-4651-AB37-9F26CFAA6C86}"/>
          </ac:cxnSpMkLst>
        </pc:cxnChg>
        <pc:cxnChg chg="add">
          <ac:chgData name="Halle Boadi (2539714)" userId="02853ee1-fc26-42b7-90cc-144177fe82c7" providerId="ADAL" clId="{17DF8BCA-0AD2-5173-B8EC-797A206ECA94}" dt="2026-06-07T13:15:53.091" v="1588" actId="26606"/>
          <ac:cxnSpMkLst>
            <pc:docMk/>
            <pc:sldMk cId="109857222" sldId="256"/>
            <ac:cxnSpMk id="43" creationId="{FA6123F2-4B61-414F-A7E5-5B7828EACAE2}"/>
          </ac:cxnSpMkLst>
        </pc:cxnChg>
        <pc:cxnChg chg="add">
          <ac:chgData name="Halle Boadi (2539714)" userId="02853ee1-fc26-42b7-90cc-144177fe82c7" providerId="ADAL" clId="{17DF8BCA-0AD2-5173-B8EC-797A206ECA94}" dt="2026-06-07T13:15:53.091" v="1588" actId="26606"/>
          <ac:cxnSpMkLst>
            <pc:docMk/>
            <pc:sldMk cId="109857222" sldId="256"/>
            <ac:cxnSpMk id="45" creationId="{FCDDCDFB-696D-4FDF-9B58-24F71B7C37BC}"/>
          </ac:cxnSpMkLst>
        </pc:cxnChg>
      </pc:sldChg>
      <pc:sldChg chg="addSp delSp modSp new mod setBg delDesignElem">
        <pc:chgData name="Halle Boadi (2539714)" userId="02853ee1-fc26-42b7-90cc-144177fe82c7" providerId="ADAL" clId="{17DF8BCA-0AD2-5173-B8EC-797A206ECA94}" dt="2026-06-07T13:15:15.793" v="1583" actId="26606"/>
        <pc:sldMkLst>
          <pc:docMk/>
          <pc:sldMk cId="2615197503" sldId="257"/>
        </pc:sldMkLst>
        <pc:spChg chg="mod">
          <ac:chgData name="Halle Boadi (2539714)" userId="02853ee1-fc26-42b7-90cc-144177fe82c7" providerId="ADAL" clId="{17DF8BCA-0AD2-5173-B8EC-797A206ECA94}" dt="2026-06-07T13:15:15.793" v="1583" actId="26606"/>
          <ac:spMkLst>
            <pc:docMk/>
            <pc:sldMk cId="2615197503" sldId="257"/>
            <ac:spMk id="2" creationId="{C34817D3-B7F5-996A-3350-9BC4F2C17173}"/>
          </ac:spMkLst>
        </pc:spChg>
        <pc:spChg chg="del mod">
          <ac:chgData name="Halle Boadi (2539714)" userId="02853ee1-fc26-42b7-90cc-144177fe82c7" providerId="ADAL" clId="{17DF8BCA-0AD2-5173-B8EC-797A206ECA94}" dt="2026-06-06T16:18:54.084" v="733" actId="26606"/>
          <ac:spMkLst>
            <pc:docMk/>
            <pc:sldMk cId="2615197503" sldId="257"/>
            <ac:spMk id="3" creationId="{F338EC60-C43E-469C-6480-7626BEACC91C}"/>
          </ac:spMkLst>
        </pc:spChg>
        <pc:spChg chg="add del">
          <ac:chgData name="Halle Boadi (2539714)" userId="02853ee1-fc26-42b7-90cc-144177fe82c7" providerId="ADAL" clId="{17DF8BCA-0AD2-5173-B8EC-797A206ECA94}" dt="2026-06-07T11:19:09.242" v="1201" actId="22"/>
          <ac:spMkLst>
            <pc:docMk/>
            <pc:sldMk cId="2615197503" sldId="257"/>
            <ac:spMk id="4" creationId="{72C0CA59-0322-1FF4-BB44-C3F8F52A053C}"/>
          </ac:spMkLst>
        </pc:spChg>
        <pc:spChg chg="add del">
          <ac:chgData name="Halle Boadi (2539714)" userId="02853ee1-fc26-42b7-90cc-144177fe82c7" providerId="ADAL" clId="{17DF8BCA-0AD2-5173-B8EC-797A206ECA94}" dt="2026-06-06T16:18:54.071" v="732" actId="26606"/>
          <ac:spMkLst>
            <pc:docMk/>
            <pc:sldMk cId="2615197503" sldId="257"/>
            <ac:spMk id="8" creationId="{907EF6B7-1338-4443-8C46-6A318D952DFD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2615197503" sldId="257"/>
            <ac:spMk id="9" creationId="{BACC6370-2D7E-4714-9D71-7542949D7D5D}"/>
          </ac:spMkLst>
        </pc:spChg>
        <pc:spChg chg="add del">
          <ac:chgData name="Halle Boadi (2539714)" userId="02853ee1-fc26-42b7-90cc-144177fe82c7" providerId="ADAL" clId="{17DF8BCA-0AD2-5173-B8EC-797A206ECA94}" dt="2026-06-06T16:18:54.071" v="732" actId="26606"/>
          <ac:spMkLst>
            <pc:docMk/>
            <pc:sldMk cId="2615197503" sldId="257"/>
            <ac:spMk id="10" creationId="{DAAE4CDD-124C-4DCF-9584-B6033B545DD5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2615197503" sldId="257"/>
            <ac:spMk id="11" creationId="{256B2C21-A230-48C0-8DF1-C46611373C44}"/>
          </ac:spMkLst>
        </pc:spChg>
        <pc:spChg chg="add del">
          <ac:chgData name="Halle Boadi (2539714)" userId="02853ee1-fc26-42b7-90cc-144177fe82c7" providerId="ADAL" clId="{17DF8BCA-0AD2-5173-B8EC-797A206ECA94}" dt="2026-06-06T16:18:54.071" v="732" actId="26606"/>
          <ac:spMkLst>
            <pc:docMk/>
            <pc:sldMk cId="2615197503" sldId="257"/>
            <ac:spMk id="12" creationId="{081E4A58-353D-44AE-B2FC-2A74E2E400F7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2615197503" sldId="257"/>
            <ac:spMk id="13" creationId="{3847E18C-932D-4C95-AABA-FEC7C9499AD7}"/>
          </ac:spMkLst>
        </pc:spChg>
        <pc:spChg chg="add del">
          <ac:chgData name="Halle Boadi (2539714)" userId="02853ee1-fc26-42b7-90cc-144177fe82c7" providerId="ADAL" clId="{17DF8BCA-0AD2-5173-B8EC-797A206ECA94}" dt="2026-06-07T12:15:09.894" v="1309" actId="26606"/>
          <ac:spMkLst>
            <pc:docMk/>
            <pc:sldMk cId="2615197503" sldId="257"/>
            <ac:spMk id="14" creationId="{D1D34770-47A8-402C-AF23-2B653F2D88C1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2615197503" sldId="257"/>
            <ac:spMk id="15" creationId="{3150CB11-0C61-439E-910F-5787759E72A0}"/>
          </ac:spMkLst>
        </pc:spChg>
        <pc:spChg chg="add del">
          <ac:chgData name="Halle Boadi (2539714)" userId="02853ee1-fc26-42b7-90cc-144177fe82c7" providerId="ADAL" clId="{17DF8BCA-0AD2-5173-B8EC-797A206ECA94}" dt="2026-06-07T12:15:15.578" v="1311" actId="26606"/>
          <ac:spMkLst>
            <pc:docMk/>
            <pc:sldMk cId="2615197503" sldId="257"/>
            <ac:spMk id="16" creationId="{063BBA22-50EA-4C4D-BE05-F1CE4E63AA56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2615197503" sldId="257"/>
            <ac:spMk id="17" creationId="{43F8A58B-5155-44CE-A5FF-7647B47D0A7A}"/>
          </ac:spMkLst>
        </pc:spChg>
        <pc:spChg chg="add del">
          <ac:chgData name="Halle Boadi (2539714)" userId="02853ee1-fc26-42b7-90cc-144177fe82c7" providerId="ADAL" clId="{17DF8BCA-0AD2-5173-B8EC-797A206ECA94}" dt="2026-06-07T12:15:15.578" v="1311" actId="26606"/>
          <ac:spMkLst>
            <pc:docMk/>
            <pc:sldMk cId="2615197503" sldId="257"/>
            <ac:spMk id="18" creationId="{BACC6370-2D7E-4714-9D71-7542949D7D5D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2615197503" sldId="257"/>
            <ac:spMk id="19" creationId="{443F2ACA-E6D6-4028-82DD-F03C262D5DE6}"/>
          </ac:spMkLst>
        </pc:spChg>
        <pc:spChg chg="add del">
          <ac:chgData name="Halle Boadi (2539714)" userId="02853ee1-fc26-42b7-90cc-144177fe82c7" providerId="ADAL" clId="{17DF8BCA-0AD2-5173-B8EC-797A206ECA94}" dt="2026-06-07T12:15:15.578" v="1311" actId="26606"/>
          <ac:spMkLst>
            <pc:docMk/>
            <pc:sldMk cId="2615197503" sldId="257"/>
            <ac:spMk id="20" creationId="{F68B3F68-107C-434F-AA38-110D5EA91B85}"/>
          </ac:spMkLst>
        </pc:spChg>
        <pc:spChg chg="add del">
          <ac:chgData name="Halle Boadi (2539714)" userId="02853ee1-fc26-42b7-90cc-144177fe82c7" providerId="ADAL" clId="{17DF8BCA-0AD2-5173-B8EC-797A206ECA94}" dt="2026-06-07T12:15:15.578" v="1311" actId="26606"/>
          <ac:spMkLst>
            <pc:docMk/>
            <pc:sldMk cId="2615197503" sldId="257"/>
            <ac:spMk id="21" creationId="{AAD0DBB9-1A4B-4391-81D4-CB19F9AB918A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2615197503" sldId="257"/>
            <ac:spMk id="23" creationId="{BACC6370-2D7E-4714-9D71-7542949D7D5D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2615197503" sldId="257"/>
            <ac:spMk id="24" creationId="{F68B3F68-107C-434F-AA38-110D5EA91B85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2615197503" sldId="257"/>
            <ac:spMk id="25" creationId="{AAD0DBB9-1A4B-4391-81D4-CB19F9AB918A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2615197503" sldId="257"/>
            <ac:spMk id="26" creationId="{063BBA22-50EA-4C4D-BE05-F1CE4E63AA56}"/>
          </ac:spMkLst>
        </pc:spChg>
        <pc:graphicFrameChg chg="add mod modGraphic">
          <ac:chgData name="Halle Boadi (2539714)" userId="02853ee1-fc26-42b7-90cc-144177fe82c7" providerId="ADAL" clId="{17DF8BCA-0AD2-5173-B8EC-797A206ECA94}" dt="2026-06-07T13:15:15.793" v="1583" actId="26606"/>
          <ac:graphicFrameMkLst>
            <pc:docMk/>
            <pc:sldMk cId="2615197503" sldId="257"/>
            <ac:graphicFrameMk id="5" creationId="{A88A82FB-DA57-DD67-996B-EF5EDE33B0E2}"/>
          </ac:graphicFrameMkLst>
        </pc:graphicFrameChg>
        <pc:picChg chg="add del">
          <ac:chgData name="Halle Boadi (2539714)" userId="02853ee1-fc26-42b7-90cc-144177fe82c7" providerId="ADAL" clId="{17DF8BCA-0AD2-5173-B8EC-797A206ECA94}" dt="2026-06-07T12:15:09.894" v="1309" actId="26606"/>
          <ac:picMkLst>
            <pc:docMk/>
            <pc:sldMk cId="2615197503" sldId="257"/>
            <ac:picMk id="7" creationId="{14907BC5-F1C6-A0F6-4862-D31B878D19DE}"/>
          </ac:picMkLst>
        </pc:picChg>
      </pc:sldChg>
      <pc:sldChg chg="addSp delSp modSp new mod setBg delDesignElem">
        <pc:chgData name="Halle Boadi (2539714)" userId="02853ee1-fc26-42b7-90cc-144177fe82c7" providerId="ADAL" clId="{17DF8BCA-0AD2-5173-B8EC-797A206ECA94}" dt="2026-06-07T13:13:04.162" v="1566" actId="26606"/>
        <pc:sldMkLst>
          <pc:docMk/>
          <pc:sldMk cId="1943853214" sldId="258"/>
        </pc:sldMkLst>
        <pc:spChg chg="mod">
          <ac:chgData name="Halle Boadi (2539714)" userId="02853ee1-fc26-42b7-90cc-144177fe82c7" providerId="ADAL" clId="{17DF8BCA-0AD2-5173-B8EC-797A206ECA94}" dt="2026-06-07T13:13:04.162" v="1566" actId="26606"/>
          <ac:spMkLst>
            <pc:docMk/>
            <pc:sldMk cId="1943853214" sldId="258"/>
            <ac:spMk id="2" creationId="{8819A1E0-8AFA-8154-AEE5-1D293636199E}"/>
          </ac:spMkLst>
        </pc:spChg>
        <pc:spChg chg="add del mod">
          <ac:chgData name="Halle Boadi (2539714)" userId="02853ee1-fc26-42b7-90cc-144177fe82c7" providerId="ADAL" clId="{17DF8BCA-0AD2-5173-B8EC-797A206ECA94}" dt="2026-06-06T16:28:45.592" v="1189" actId="26606"/>
          <ac:spMkLst>
            <pc:docMk/>
            <pc:sldMk cId="1943853214" sldId="258"/>
            <ac:spMk id="3" creationId="{69BF87ED-91E8-33D0-1769-C8065867808F}"/>
          </ac:spMkLst>
        </pc:spChg>
        <pc:spChg chg="add del">
          <ac:chgData name="Halle Boadi (2539714)" userId="02853ee1-fc26-42b7-90cc-144177fe82c7" providerId="ADAL" clId="{17DF8BCA-0AD2-5173-B8EC-797A206ECA94}" dt="2026-06-06T16:28:11.483" v="1184" actId="26606"/>
          <ac:spMkLst>
            <pc:docMk/>
            <pc:sldMk cId="1943853214" sldId="258"/>
            <ac:spMk id="9" creationId="{BACC6370-2D7E-4714-9D71-7542949D7D5D}"/>
          </ac:spMkLst>
        </pc:spChg>
        <pc:spChg chg="add del">
          <ac:chgData name="Halle Boadi (2539714)" userId="02853ee1-fc26-42b7-90cc-144177fe82c7" providerId="ADAL" clId="{17DF8BCA-0AD2-5173-B8EC-797A206ECA94}" dt="2026-06-06T16:28:11.483" v="1184" actId="26606"/>
          <ac:spMkLst>
            <pc:docMk/>
            <pc:sldMk cId="1943853214" sldId="258"/>
            <ac:spMk id="11" creationId="{F68B3F68-107C-434F-AA38-110D5EA91B85}"/>
          </ac:spMkLst>
        </pc:spChg>
        <pc:spChg chg="add del">
          <ac:chgData name="Halle Boadi (2539714)" userId="02853ee1-fc26-42b7-90cc-144177fe82c7" providerId="ADAL" clId="{17DF8BCA-0AD2-5173-B8EC-797A206ECA94}" dt="2026-06-06T16:28:11.483" v="1184" actId="26606"/>
          <ac:spMkLst>
            <pc:docMk/>
            <pc:sldMk cId="1943853214" sldId="258"/>
            <ac:spMk id="13" creationId="{AAD0DBB9-1A4B-4391-81D4-CB19F9AB918A}"/>
          </ac:spMkLst>
        </pc:spChg>
        <pc:spChg chg="add del">
          <ac:chgData name="Halle Boadi (2539714)" userId="02853ee1-fc26-42b7-90cc-144177fe82c7" providerId="ADAL" clId="{17DF8BCA-0AD2-5173-B8EC-797A206ECA94}" dt="2026-06-06T16:28:11.483" v="1184" actId="26606"/>
          <ac:spMkLst>
            <pc:docMk/>
            <pc:sldMk cId="1943853214" sldId="258"/>
            <ac:spMk id="15" creationId="{063BBA22-50EA-4C4D-BE05-F1CE4E63AA56}"/>
          </ac:spMkLst>
        </pc:spChg>
        <pc:spChg chg="add del">
          <ac:chgData name="Halle Boadi (2539714)" userId="02853ee1-fc26-42b7-90cc-144177fe82c7" providerId="ADAL" clId="{17DF8BCA-0AD2-5173-B8EC-797A206ECA94}" dt="2026-06-06T16:28:30.764" v="1186" actId="26606"/>
          <ac:spMkLst>
            <pc:docMk/>
            <pc:sldMk cId="1943853214" sldId="258"/>
            <ac:spMk id="17" creationId="{B210AC1D-4063-4C6E-9528-FA9C4C0C18E6}"/>
          </ac:spMkLst>
        </pc:spChg>
        <pc:spChg chg="add del">
          <ac:chgData name="Halle Boadi (2539714)" userId="02853ee1-fc26-42b7-90cc-144177fe82c7" providerId="ADAL" clId="{17DF8BCA-0AD2-5173-B8EC-797A206ECA94}" dt="2026-06-06T16:28:30.764" v="1186" actId="26606"/>
          <ac:spMkLst>
            <pc:docMk/>
            <pc:sldMk cId="1943853214" sldId="258"/>
            <ac:spMk id="18" creationId="{02F8C595-E68C-4306-AED8-DC7826A0A506}"/>
          </ac:spMkLst>
        </pc:spChg>
        <pc:spChg chg="add del">
          <ac:chgData name="Halle Boadi (2539714)" userId="02853ee1-fc26-42b7-90cc-144177fe82c7" providerId="ADAL" clId="{17DF8BCA-0AD2-5173-B8EC-797A206ECA94}" dt="2026-06-06T16:28:30.764" v="1186" actId="26606"/>
          <ac:spMkLst>
            <pc:docMk/>
            <pc:sldMk cId="1943853214" sldId="258"/>
            <ac:spMk id="20" creationId="{69BF87ED-91E8-33D0-1769-C8065867808F}"/>
          </ac:spMkLst>
        </pc:spChg>
        <pc:spChg chg="add del">
          <ac:chgData name="Halle Boadi (2539714)" userId="02853ee1-fc26-42b7-90cc-144177fe82c7" providerId="ADAL" clId="{17DF8BCA-0AD2-5173-B8EC-797A206ECA94}" dt="2026-06-06T16:28:45.584" v="1188" actId="26606"/>
          <ac:spMkLst>
            <pc:docMk/>
            <pc:sldMk cId="1943853214" sldId="258"/>
            <ac:spMk id="22" creationId="{9F7D5CDA-D291-4307-BF55-1381FED29634}"/>
          </ac:spMkLst>
        </pc:spChg>
        <pc:spChg chg="add del">
          <ac:chgData name="Halle Boadi (2539714)" userId="02853ee1-fc26-42b7-90cc-144177fe82c7" providerId="ADAL" clId="{17DF8BCA-0AD2-5173-B8EC-797A206ECA94}" dt="2026-06-06T16:28:45.584" v="1188" actId="26606"/>
          <ac:spMkLst>
            <pc:docMk/>
            <pc:sldMk cId="1943853214" sldId="258"/>
            <ac:spMk id="24" creationId="{59B296B9-C5A5-4E4F-9B60-C907B5F1466C}"/>
          </ac:spMkLst>
        </pc:spChg>
        <pc:spChg chg="add del">
          <ac:chgData name="Halle Boadi (2539714)" userId="02853ee1-fc26-42b7-90cc-144177fe82c7" providerId="ADAL" clId="{17DF8BCA-0AD2-5173-B8EC-797A206ECA94}" dt="2026-06-06T16:28:45.584" v="1188" actId="26606"/>
          <ac:spMkLst>
            <pc:docMk/>
            <pc:sldMk cId="1943853214" sldId="258"/>
            <ac:spMk id="25" creationId="{D0300FD3-5AF1-6305-15FA-9078072672E2}"/>
          </ac:spMkLst>
        </pc:spChg>
        <pc:spChg chg="add del">
          <ac:chgData name="Halle Boadi (2539714)" userId="02853ee1-fc26-42b7-90cc-144177fe82c7" providerId="ADAL" clId="{17DF8BCA-0AD2-5173-B8EC-797A206ECA94}" dt="2026-06-06T16:28:45.584" v="1188" actId="26606"/>
          <ac:spMkLst>
            <pc:docMk/>
            <pc:sldMk cId="1943853214" sldId="258"/>
            <ac:spMk id="26" creationId="{69BF87ED-91E8-33D0-1769-C8065867808F}"/>
          </ac:spMkLst>
        </pc:spChg>
        <pc:spChg chg="add del">
          <ac:chgData name="Halle Boadi (2539714)" userId="02853ee1-fc26-42b7-90cc-144177fe82c7" providerId="ADAL" clId="{17DF8BCA-0AD2-5173-B8EC-797A206ECA94}" dt="2026-06-07T12:16:27.528" v="1317" actId="26606"/>
          <ac:spMkLst>
            <pc:docMk/>
            <pc:sldMk cId="1943853214" sldId="258"/>
            <ac:spMk id="30" creationId="{955A2079-FA98-4876-80F0-72364A7D2EA4}"/>
          </ac:spMkLst>
        </pc:spChg>
        <pc:spChg chg="add del">
          <ac:chgData name="Halle Boadi (2539714)" userId="02853ee1-fc26-42b7-90cc-144177fe82c7" providerId="ADAL" clId="{17DF8BCA-0AD2-5173-B8EC-797A206ECA94}" dt="2026-06-07T13:13:04.133" v="1565" actId="26606"/>
          <ac:spMkLst>
            <pc:docMk/>
            <pc:sldMk cId="1943853214" sldId="258"/>
            <ac:spMk id="31" creationId="{482E7304-2AC2-4A5C-924D-A6AC3FFC5EAC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943853214" sldId="258"/>
            <ac:spMk id="32" creationId="{BACC6370-2D7E-4714-9D71-7542949D7D5D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943853214" sldId="258"/>
            <ac:spMk id="33" creationId="{BACC6370-2D7E-4714-9D71-7542949D7D5D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943853214" sldId="258"/>
            <ac:spMk id="34" creationId="{F68B3F68-107C-434F-AA38-110D5EA91B85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943853214" sldId="258"/>
            <ac:spMk id="35" creationId="{F68B3F68-107C-434F-AA38-110D5EA91B85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943853214" sldId="258"/>
            <ac:spMk id="36" creationId="{AAD0DBB9-1A4B-4391-81D4-CB19F9AB918A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943853214" sldId="258"/>
            <ac:spMk id="37" creationId="{AAD0DBB9-1A4B-4391-81D4-CB19F9AB918A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943853214" sldId="258"/>
            <ac:spMk id="38" creationId="{063BBA22-50EA-4C4D-BE05-F1CE4E63AA56}"/>
          </ac:spMkLst>
        </pc:spChg>
        <pc:spChg chg="add del">
          <ac:chgData name="Halle Boadi (2539714)" userId="02853ee1-fc26-42b7-90cc-144177fe82c7" providerId="ADAL" clId="{17DF8BCA-0AD2-5173-B8EC-797A206ECA94}" dt="2026-06-07T12:10:13.011" v="1242"/>
          <ac:spMkLst>
            <pc:docMk/>
            <pc:sldMk cId="1943853214" sldId="258"/>
            <ac:spMk id="39" creationId="{063BBA22-50EA-4C4D-BE05-F1CE4E63AA56}"/>
          </ac:spMkLst>
        </pc:spChg>
        <pc:spChg chg="add del">
          <ac:chgData name="Halle Boadi (2539714)" userId="02853ee1-fc26-42b7-90cc-144177fe82c7" providerId="ADAL" clId="{17DF8BCA-0AD2-5173-B8EC-797A206ECA94}" dt="2026-06-07T13:13:04.133" v="1565" actId="26606"/>
          <ac:spMkLst>
            <pc:docMk/>
            <pc:sldMk cId="1943853214" sldId="258"/>
            <ac:spMk id="41" creationId="{A3C183B1-1D4B-4E3D-A02E-A426E3BFA016}"/>
          </ac:spMkLst>
        </pc:spChg>
        <pc:spChg chg="add">
          <ac:chgData name="Halle Boadi (2539714)" userId="02853ee1-fc26-42b7-90cc-144177fe82c7" providerId="ADAL" clId="{17DF8BCA-0AD2-5173-B8EC-797A206ECA94}" dt="2026-06-07T13:13:04.162" v="1566" actId="26606"/>
          <ac:spMkLst>
            <pc:docMk/>
            <pc:sldMk cId="1943853214" sldId="258"/>
            <ac:spMk id="43" creationId="{1B6FE1E6-1155-46CD-9113-BC03DDD53DEB}"/>
          </ac:spMkLst>
        </pc:spChg>
        <pc:spChg chg="add">
          <ac:chgData name="Halle Boadi (2539714)" userId="02853ee1-fc26-42b7-90cc-144177fe82c7" providerId="ADAL" clId="{17DF8BCA-0AD2-5173-B8EC-797A206ECA94}" dt="2026-06-07T13:13:04.162" v="1566" actId="26606"/>
          <ac:spMkLst>
            <pc:docMk/>
            <pc:sldMk cId="1943853214" sldId="258"/>
            <ac:spMk id="44" creationId="{F80DFCE9-814C-46CF-8B54-3DF7C405D591}"/>
          </ac:spMkLst>
        </pc:spChg>
        <pc:graphicFrameChg chg="add del">
          <ac:chgData name="Halle Boadi (2539714)" userId="02853ee1-fc26-42b7-90cc-144177fe82c7" providerId="ADAL" clId="{17DF8BCA-0AD2-5173-B8EC-797A206ECA94}" dt="2026-06-06T16:28:11.483" v="1184" actId="26606"/>
          <ac:graphicFrameMkLst>
            <pc:docMk/>
            <pc:sldMk cId="1943853214" sldId="258"/>
            <ac:graphicFrameMk id="5" creationId="{489DC91F-1539-1BD1-2D46-A31F8A6D030D}"/>
          </ac:graphicFrameMkLst>
        </pc:graphicFrameChg>
        <pc:graphicFrameChg chg="add mod modGraphic">
          <ac:chgData name="Halle Boadi (2539714)" userId="02853ee1-fc26-42b7-90cc-144177fe82c7" providerId="ADAL" clId="{17DF8BCA-0AD2-5173-B8EC-797A206ECA94}" dt="2026-06-07T13:13:04.162" v="1566" actId="26606"/>
          <ac:graphicFrameMkLst>
            <pc:docMk/>
            <pc:sldMk cId="1943853214" sldId="258"/>
            <ac:graphicFrameMk id="28" creationId="{4522F46E-5FAF-0A8A-A120-98EB1C2946AD}"/>
          </ac:graphicFrameMkLst>
        </pc:graphicFrameChg>
        <pc:picChg chg="add del">
          <ac:chgData name="Halle Boadi (2539714)" userId="02853ee1-fc26-42b7-90cc-144177fe82c7" providerId="ADAL" clId="{17DF8BCA-0AD2-5173-B8EC-797A206ECA94}" dt="2026-06-06T16:28:30.764" v="1186" actId="26606"/>
          <ac:picMkLst>
            <pc:docMk/>
            <pc:sldMk cId="1943853214" sldId="258"/>
            <ac:picMk id="19" creationId="{8C01ADF6-CD76-7931-9EDA-11AE59B96D99}"/>
          </ac:picMkLst>
        </pc:picChg>
        <pc:picChg chg="add del">
          <ac:chgData name="Halle Boadi (2539714)" userId="02853ee1-fc26-42b7-90cc-144177fe82c7" providerId="ADAL" clId="{17DF8BCA-0AD2-5173-B8EC-797A206ECA94}" dt="2026-06-06T16:28:45.584" v="1188" actId="26606"/>
          <ac:picMkLst>
            <pc:docMk/>
            <pc:sldMk cId="1943853214" sldId="258"/>
            <ac:picMk id="23" creationId="{DBC47B1D-A3E5-0CF5-37F0-C9B372D46542}"/>
          </ac:picMkLst>
        </pc:picChg>
        <pc:picChg chg="add">
          <ac:chgData name="Halle Boadi (2539714)" userId="02853ee1-fc26-42b7-90cc-144177fe82c7" providerId="ADAL" clId="{17DF8BCA-0AD2-5173-B8EC-797A206ECA94}" dt="2026-06-07T13:13:04.162" v="1566" actId="26606"/>
          <ac:picMkLst>
            <pc:docMk/>
            <pc:sldMk cId="1943853214" sldId="258"/>
            <ac:picMk id="46" creationId="{4CB4C886-8576-4974-AB93-DE953D24393F}"/>
          </ac:picMkLst>
        </pc:picChg>
        <pc:cxnChg chg="add del">
          <ac:chgData name="Halle Boadi (2539714)" userId="02853ee1-fc26-42b7-90cc-144177fe82c7" providerId="ADAL" clId="{17DF8BCA-0AD2-5173-B8EC-797A206ECA94}" dt="2026-06-07T13:13:04.133" v="1565" actId="26606"/>
          <ac:cxnSpMkLst>
            <pc:docMk/>
            <pc:sldMk cId="1943853214" sldId="258"/>
            <ac:cxnSpMk id="40" creationId="{D259FEF2-F6A5-442F-BA10-4E39EECD0ABE}"/>
          </ac:cxnSpMkLst>
        </pc:cxnChg>
        <pc:cxnChg chg="add">
          <ac:chgData name="Halle Boadi (2539714)" userId="02853ee1-fc26-42b7-90cc-144177fe82c7" providerId="ADAL" clId="{17DF8BCA-0AD2-5173-B8EC-797A206ECA94}" dt="2026-06-07T13:13:04.162" v="1566" actId="26606"/>
          <ac:cxnSpMkLst>
            <pc:docMk/>
            <pc:sldMk cId="1943853214" sldId="258"/>
            <ac:cxnSpMk id="45" creationId="{34EA8DE4-CCC2-431B-8C80-EA90145DB847}"/>
          </ac:cxnSpMkLst>
        </pc:cxnChg>
        <pc:cxnChg chg="add">
          <ac:chgData name="Halle Boadi (2539714)" userId="02853ee1-fc26-42b7-90cc-144177fe82c7" providerId="ADAL" clId="{17DF8BCA-0AD2-5173-B8EC-797A206ECA94}" dt="2026-06-07T13:13:04.162" v="1566" actId="26606"/>
          <ac:cxnSpMkLst>
            <pc:docMk/>
            <pc:sldMk cId="1943853214" sldId="258"/>
            <ac:cxnSpMk id="47" creationId="{9F386762-7F04-4308-9C63-5F9B6DD51527}"/>
          </ac:cxnSpMkLst>
        </pc:cxnChg>
      </pc:sldChg>
      <pc:sldChg chg="addSp delSp modSp new mod setBg delDesignElem">
        <pc:chgData name="Halle Boadi (2539714)" userId="02853ee1-fc26-42b7-90cc-144177fe82c7" providerId="ADAL" clId="{17DF8BCA-0AD2-5173-B8EC-797A206ECA94}" dt="2026-06-07T13:14:38.675" v="1582" actId="26606"/>
        <pc:sldMkLst>
          <pc:docMk/>
          <pc:sldMk cId="1302721911" sldId="259"/>
        </pc:sldMkLst>
        <pc:spChg chg="mod">
          <ac:chgData name="Halle Boadi (2539714)" userId="02853ee1-fc26-42b7-90cc-144177fe82c7" providerId="ADAL" clId="{17DF8BCA-0AD2-5173-B8EC-797A206ECA94}" dt="2026-06-07T13:14:38.675" v="1582" actId="26606"/>
          <ac:spMkLst>
            <pc:docMk/>
            <pc:sldMk cId="1302721911" sldId="259"/>
            <ac:spMk id="2" creationId="{7B94518C-1BC8-5385-8E3E-25CB68F07D33}"/>
          </ac:spMkLst>
        </pc:spChg>
        <pc:spChg chg="add del mod">
          <ac:chgData name="Halle Boadi (2539714)" userId="02853ee1-fc26-42b7-90cc-144177fe82c7" providerId="ADAL" clId="{17DF8BCA-0AD2-5173-B8EC-797A206ECA94}" dt="2026-06-07T12:15:58.291" v="1315" actId="26606"/>
          <ac:spMkLst>
            <pc:docMk/>
            <pc:sldMk cId="1302721911" sldId="259"/>
            <ac:spMk id="3" creationId="{BCC2CB53-CFCC-E882-AEC3-06F44F03BB83}"/>
          </ac:spMkLst>
        </pc:spChg>
        <pc:spChg chg="add del">
          <ac:chgData name="Halle Boadi (2539714)" userId="02853ee1-fc26-42b7-90cc-144177fe82c7" providerId="ADAL" clId="{17DF8BCA-0AD2-5173-B8EC-797A206ECA94}" dt="2026-06-07T12:15:58.283" v="1314" actId="26606"/>
          <ac:spMkLst>
            <pc:docMk/>
            <pc:sldMk cId="1302721911" sldId="259"/>
            <ac:spMk id="7" creationId="{B50AB553-2A96-4A92-96F2-93548E096954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8" creationId="{09588DA8-065E-4F6F-8EFD-43104AB2E0CF}"/>
          </ac:spMkLst>
        </pc:spChg>
        <pc:spChg chg="add del">
          <ac:chgData name="Halle Boadi (2539714)" userId="02853ee1-fc26-42b7-90cc-144177fe82c7" providerId="ADAL" clId="{17DF8BCA-0AD2-5173-B8EC-797A206ECA94}" dt="2026-06-07T12:10:36.139" v="1244" actId="26606"/>
          <ac:spMkLst>
            <pc:docMk/>
            <pc:sldMk cId="1302721911" sldId="259"/>
            <ac:spMk id="9" creationId="{9F7D5CDA-D291-4307-BF55-1381FED29634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10" creationId="{C4285719-470E-454C-AF62-8323075F1F5B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12" creationId="{CD9FE4EF-C4D8-49A0-B2FF-81D8DB7D8A24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13" creationId="{09588DA8-065E-4F6F-8EFD-43104AB2E0CF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14" creationId="{4300840D-0A0B-4512-BACA-B439D5B9C57C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15" creationId="{C4285719-470E-454C-AF62-8323075F1F5B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16" creationId="{D2B78728-A580-49A7-84F9-6EF6F583ADE0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17" creationId="{CD9FE4EF-C4D8-49A0-B2FF-81D8DB7D8A24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18" creationId="{38FAA1A1-D861-433F-88FA-1E9D6FD31D11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19" creationId="{4300840D-0A0B-4512-BACA-B439D5B9C57C}"/>
          </ac:spMkLst>
        </pc:spChg>
        <pc:spChg chg="add del">
          <ac:chgData name="Halle Boadi (2539714)" userId="02853ee1-fc26-42b7-90cc-144177fe82c7" providerId="ADAL" clId="{17DF8BCA-0AD2-5173-B8EC-797A206ECA94}" dt="2026-06-07T12:14:53.924" v="1307"/>
          <ac:spMkLst>
            <pc:docMk/>
            <pc:sldMk cId="1302721911" sldId="259"/>
            <ac:spMk id="20" creationId="{8D71EDA1-87BF-4D5D-AB79-F346FD19278A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21" creationId="{D2B78728-A580-49A7-84F9-6EF6F583ADE0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22" creationId="{38FAA1A1-D861-433F-88FA-1E9D6FD31D11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02721911" sldId="259"/>
            <ac:spMk id="23" creationId="{8D71EDA1-87BF-4D5D-AB79-F346FD19278A}"/>
          </ac:spMkLst>
        </pc:spChg>
        <pc:spChg chg="add mod">
          <ac:chgData name="Halle Boadi (2539714)" userId="02853ee1-fc26-42b7-90cc-144177fe82c7" providerId="ADAL" clId="{17DF8BCA-0AD2-5173-B8EC-797A206ECA94}" dt="2026-06-07T13:14:38.675" v="1582" actId="26606"/>
          <ac:spMkLst>
            <pc:docMk/>
            <pc:sldMk cId="1302721911" sldId="259"/>
            <ac:spMk id="24" creationId="{BCC2CB53-CFCC-E882-AEC3-06F44F03BB83}"/>
          </ac:spMkLst>
        </pc:spChg>
        <pc:spChg chg="add del">
          <ac:chgData name="Halle Boadi (2539714)" userId="02853ee1-fc26-42b7-90cc-144177fe82c7" providerId="ADAL" clId="{17DF8BCA-0AD2-5173-B8EC-797A206ECA94}" dt="2026-06-07T13:14:30.967" v="1579" actId="26606"/>
          <ac:spMkLst>
            <pc:docMk/>
            <pc:sldMk cId="1302721911" sldId="259"/>
            <ac:spMk id="29" creationId="{FD6EDB49-211E-499D-9A08-6C5FF3D060F7}"/>
          </ac:spMkLst>
        </pc:spChg>
        <pc:spChg chg="add del">
          <ac:chgData name="Halle Boadi (2539714)" userId="02853ee1-fc26-42b7-90cc-144177fe82c7" providerId="ADAL" clId="{17DF8BCA-0AD2-5173-B8EC-797A206ECA94}" dt="2026-06-07T13:14:30.967" v="1579" actId="26606"/>
          <ac:spMkLst>
            <pc:docMk/>
            <pc:sldMk cId="1302721911" sldId="259"/>
            <ac:spMk id="31" creationId="{38F9F37E-D3CF-4F3D-96C2-25307819DF2D}"/>
          </ac:spMkLst>
        </pc:spChg>
        <pc:spChg chg="add del">
          <ac:chgData name="Halle Boadi (2539714)" userId="02853ee1-fc26-42b7-90cc-144177fe82c7" providerId="ADAL" clId="{17DF8BCA-0AD2-5173-B8EC-797A206ECA94}" dt="2026-06-07T13:14:30.967" v="1579" actId="26606"/>
          <ac:spMkLst>
            <pc:docMk/>
            <pc:sldMk cId="1302721911" sldId="259"/>
            <ac:spMk id="33" creationId="{C5FFF17D-767C-40E7-8C89-962F1F54BCD0}"/>
          </ac:spMkLst>
        </pc:spChg>
        <pc:spChg chg="add del">
          <ac:chgData name="Halle Boadi (2539714)" userId="02853ee1-fc26-42b7-90cc-144177fe82c7" providerId="ADAL" clId="{17DF8BCA-0AD2-5173-B8EC-797A206ECA94}" dt="2026-06-07T13:14:30.967" v="1579" actId="26606"/>
          <ac:spMkLst>
            <pc:docMk/>
            <pc:sldMk cId="1302721911" sldId="259"/>
            <ac:spMk id="35" creationId="{E69F39E1-619D-4D9E-8823-8BD8CC3206B6}"/>
          </ac:spMkLst>
        </pc:spChg>
        <pc:spChg chg="add del">
          <ac:chgData name="Halle Boadi (2539714)" userId="02853ee1-fc26-42b7-90cc-144177fe82c7" providerId="ADAL" clId="{17DF8BCA-0AD2-5173-B8EC-797A206ECA94}" dt="2026-06-07T13:14:30.967" v="1579" actId="26606"/>
          <ac:spMkLst>
            <pc:docMk/>
            <pc:sldMk cId="1302721911" sldId="259"/>
            <ac:spMk id="37" creationId="{C8C53F47-DF50-454F-A5A6-6B969748D972}"/>
          </ac:spMkLst>
        </pc:spChg>
        <pc:spChg chg="add del">
          <ac:chgData name="Halle Boadi (2539714)" userId="02853ee1-fc26-42b7-90cc-144177fe82c7" providerId="ADAL" clId="{17DF8BCA-0AD2-5173-B8EC-797A206ECA94}" dt="2026-06-07T13:14:38.671" v="1581" actId="26606"/>
          <ac:spMkLst>
            <pc:docMk/>
            <pc:sldMk cId="1302721911" sldId="259"/>
            <ac:spMk id="42" creationId="{08E7A6F0-5CD3-481E-B0F2-E7F99FE675B0}"/>
          </ac:spMkLst>
        </pc:spChg>
        <pc:spChg chg="add del">
          <ac:chgData name="Halle Boadi (2539714)" userId="02853ee1-fc26-42b7-90cc-144177fe82c7" providerId="ADAL" clId="{17DF8BCA-0AD2-5173-B8EC-797A206ECA94}" dt="2026-06-07T13:14:38.671" v="1581" actId="26606"/>
          <ac:spMkLst>
            <pc:docMk/>
            <pc:sldMk cId="1302721911" sldId="259"/>
            <ac:spMk id="43" creationId="{511290DF-4975-4FCD-8B8D-BBC86B836668}"/>
          </ac:spMkLst>
        </pc:spChg>
        <pc:spChg chg="add del">
          <ac:chgData name="Halle Boadi (2539714)" userId="02853ee1-fc26-42b7-90cc-144177fe82c7" providerId="ADAL" clId="{17DF8BCA-0AD2-5173-B8EC-797A206ECA94}" dt="2026-06-07T13:14:38.671" v="1581" actId="26606"/>
          <ac:spMkLst>
            <pc:docMk/>
            <pc:sldMk cId="1302721911" sldId="259"/>
            <ac:spMk id="46" creationId="{D9FE1511-6E1B-4F0E-8FF0-958527181CC9}"/>
          </ac:spMkLst>
        </pc:spChg>
        <pc:spChg chg="add">
          <ac:chgData name="Halle Boadi (2539714)" userId="02853ee1-fc26-42b7-90cc-144177fe82c7" providerId="ADAL" clId="{17DF8BCA-0AD2-5173-B8EC-797A206ECA94}" dt="2026-06-07T13:14:38.675" v="1582" actId="26606"/>
          <ac:spMkLst>
            <pc:docMk/>
            <pc:sldMk cId="1302721911" sldId="259"/>
            <ac:spMk id="49" creationId="{29C51009-A09A-4689-8E6C-F8FC99E6A840}"/>
          </ac:spMkLst>
        </pc:spChg>
        <pc:grpChg chg="add del">
          <ac:chgData name="Halle Boadi (2539714)" userId="02853ee1-fc26-42b7-90cc-144177fe82c7" providerId="ADAL" clId="{17DF8BCA-0AD2-5173-B8EC-797A206ECA94}" dt="2026-06-07T13:14:38.671" v="1581" actId="26606"/>
          <ac:grpSpMkLst>
            <pc:docMk/>
            <pc:sldMk cId="1302721911" sldId="259"/>
            <ac:grpSpMk id="44" creationId="{357CA18A-A333-4DCB-842B-76827D2ECB24}"/>
          </ac:grpSpMkLst>
        </pc:grpChg>
        <pc:graphicFrameChg chg="add del">
          <ac:chgData name="Halle Boadi (2539714)" userId="02853ee1-fc26-42b7-90cc-144177fe82c7" providerId="ADAL" clId="{17DF8BCA-0AD2-5173-B8EC-797A206ECA94}" dt="2026-06-07T12:15:58.283" v="1314" actId="26606"/>
          <ac:graphicFrameMkLst>
            <pc:docMk/>
            <pc:sldMk cId="1302721911" sldId="259"/>
            <ac:graphicFrameMk id="11" creationId="{CB0B2339-6063-62CA-57E6-43C0F0058B3D}"/>
          </ac:graphicFrameMkLst>
        </pc:graphicFrameChg>
        <pc:picChg chg="add del">
          <ac:chgData name="Halle Boadi (2539714)" userId="02853ee1-fc26-42b7-90cc-144177fe82c7" providerId="ADAL" clId="{17DF8BCA-0AD2-5173-B8EC-797A206ECA94}" dt="2026-06-07T12:10:36.139" v="1244" actId="26606"/>
          <ac:picMkLst>
            <pc:docMk/>
            <pc:sldMk cId="1302721911" sldId="259"/>
            <ac:picMk id="5" creationId="{461485B7-CCA4-8BC2-1052-F29DAFF9C085}"/>
          </ac:picMkLst>
        </pc:picChg>
        <pc:picChg chg="add del">
          <ac:chgData name="Halle Boadi (2539714)" userId="02853ee1-fc26-42b7-90cc-144177fe82c7" providerId="ADAL" clId="{17DF8BCA-0AD2-5173-B8EC-797A206ECA94}" dt="2026-06-07T12:15:58.283" v="1314" actId="26606"/>
          <ac:picMkLst>
            <pc:docMk/>
            <pc:sldMk cId="1302721911" sldId="259"/>
            <ac:picMk id="6" creationId="{D41F3849-6BCE-D275-CBE9-5137BB0D4FB1}"/>
          </ac:picMkLst>
        </pc:picChg>
        <pc:picChg chg="add del">
          <ac:chgData name="Halle Boadi (2539714)" userId="02853ee1-fc26-42b7-90cc-144177fe82c7" providerId="ADAL" clId="{17DF8BCA-0AD2-5173-B8EC-797A206ECA94}" dt="2026-06-07T13:14:30.967" v="1579" actId="26606"/>
          <ac:picMkLst>
            <pc:docMk/>
            <pc:sldMk cId="1302721911" sldId="259"/>
            <ac:picMk id="39" creationId="{6A26901A-BC62-4A3A-A07A-65E1F3DDDEC6}"/>
          </ac:picMkLst>
        </pc:picChg>
        <pc:picChg chg="add del">
          <ac:chgData name="Halle Boadi (2539714)" userId="02853ee1-fc26-42b7-90cc-144177fe82c7" providerId="ADAL" clId="{17DF8BCA-0AD2-5173-B8EC-797A206ECA94}" dt="2026-06-07T13:14:38.671" v="1581" actId="26606"/>
          <ac:picMkLst>
            <pc:docMk/>
            <pc:sldMk cId="1302721911" sldId="259"/>
            <ac:picMk id="47" creationId="{025CEF6D-5E98-4B5C-A10F-7459C1EEF10E}"/>
          </ac:picMkLst>
        </pc:picChg>
        <pc:cxnChg chg="add del">
          <ac:chgData name="Halle Boadi (2539714)" userId="02853ee1-fc26-42b7-90cc-144177fe82c7" providerId="ADAL" clId="{17DF8BCA-0AD2-5173-B8EC-797A206ECA94}" dt="2026-06-07T13:14:38.671" v="1581" actId="26606"/>
          <ac:cxnSpMkLst>
            <pc:docMk/>
            <pc:sldMk cId="1302721911" sldId="259"/>
            <ac:cxnSpMk id="41" creationId="{05C73161-1E4E-4E6A-91B2-E885CF8FFBA6}"/>
          </ac:cxnSpMkLst>
        </pc:cxnChg>
        <pc:cxnChg chg="add">
          <ac:chgData name="Halle Boadi (2539714)" userId="02853ee1-fc26-42b7-90cc-144177fe82c7" providerId="ADAL" clId="{17DF8BCA-0AD2-5173-B8EC-797A206ECA94}" dt="2026-06-07T13:14:38.675" v="1582" actId="26606"/>
          <ac:cxnSpMkLst>
            <pc:docMk/>
            <pc:sldMk cId="1302721911" sldId="259"/>
            <ac:cxnSpMk id="50" creationId="{9EC65442-F244-409C-BF44-C5D6472E810A}"/>
          </ac:cxnSpMkLst>
        </pc:cxnChg>
      </pc:sldChg>
      <pc:sldChg chg="delSp modSp add mod setBg delDesignElem">
        <pc:chgData name="Halle Boadi (2539714)" userId="02853ee1-fc26-42b7-90cc-144177fe82c7" providerId="ADAL" clId="{17DF8BCA-0AD2-5173-B8EC-797A206ECA94}" dt="2026-06-07T13:12:47.568" v="1560" actId="27636"/>
        <pc:sldMkLst>
          <pc:docMk/>
          <pc:sldMk cId="720545964" sldId="260"/>
        </pc:sldMkLst>
        <pc:spChg chg="mod">
          <ac:chgData name="Halle Boadi (2539714)" userId="02853ee1-fc26-42b7-90cc-144177fe82c7" providerId="ADAL" clId="{17DF8BCA-0AD2-5173-B8EC-797A206ECA94}" dt="2026-06-07T13:12:47.568" v="1560" actId="27636"/>
          <ac:spMkLst>
            <pc:docMk/>
            <pc:sldMk cId="720545964" sldId="260"/>
            <ac:spMk id="2" creationId="{06309570-8507-0401-BDA8-8CC8AF40FB2D}"/>
          </ac:spMkLst>
        </pc:spChg>
        <pc:spChg chg="del">
          <ac:chgData name="Halle Boadi (2539714)" userId="02853ee1-fc26-42b7-90cc-144177fe82c7" providerId="ADAL" clId="{17DF8BCA-0AD2-5173-B8EC-797A206ECA94}" dt="2026-06-07T13:06:12.940" v="1429"/>
          <ac:spMkLst>
            <pc:docMk/>
            <pc:sldMk cId="720545964" sldId="260"/>
            <ac:spMk id="4" creationId="{C7D023E4-8DE1-436E-9847-ED6A4B4B04FD}"/>
          </ac:spMkLst>
        </pc:spChg>
        <pc:grpChg chg="del">
          <ac:chgData name="Halle Boadi (2539714)" userId="02853ee1-fc26-42b7-90cc-144177fe82c7" providerId="ADAL" clId="{17DF8BCA-0AD2-5173-B8EC-797A206ECA94}" dt="2026-06-07T13:06:12.940" v="1429"/>
          <ac:grpSpMkLst>
            <pc:docMk/>
            <pc:sldMk cId="720545964" sldId="260"/>
            <ac:grpSpMk id="5" creationId="{1FEC590B-3306-47E9-BD67-97F3F76169A4}"/>
          </ac:grpSpMkLst>
        </pc:grpChg>
        <pc:grpChg chg="del">
          <ac:chgData name="Halle Boadi (2539714)" userId="02853ee1-fc26-42b7-90cc-144177fe82c7" providerId="ADAL" clId="{17DF8BCA-0AD2-5173-B8EC-797A206ECA94}" dt="2026-06-07T13:06:12.940" v="1429"/>
          <ac:grpSpMkLst>
            <pc:docMk/>
            <pc:sldMk cId="720545964" sldId="260"/>
            <ac:grpSpMk id="26" creationId="{A47AAF5E-1692-48C9-98FB-6432BF0BC4F7}"/>
          </ac:grpSpMkLst>
        </pc:grpChg>
      </pc:sldChg>
      <pc:sldChg chg="addSp delSp modSp new del mod setBg delDesignElem">
        <pc:chgData name="Halle Boadi (2539714)" userId="02853ee1-fc26-42b7-90cc-144177fe82c7" providerId="ADAL" clId="{17DF8BCA-0AD2-5173-B8EC-797A206ECA94}" dt="2026-06-07T13:06:09.454" v="1427" actId="2696"/>
        <pc:sldMkLst>
          <pc:docMk/>
          <pc:sldMk cId="1332997550" sldId="260"/>
        </pc:sldMkLst>
        <pc:spChg chg="mod">
          <ac:chgData name="Halle Boadi (2539714)" userId="02853ee1-fc26-42b7-90cc-144177fe82c7" providerId="ADAL" clId="{17DF8BCA-0AD2-5173-B8EC-797A206ECA94}" dt="2026-06-07T13:02:47.602" v="1403" actId="14100"/>
          <ac:spMkLst>
            <pc:docMk/>
            <pc:sldMk cId="1332997550" sldId="260"/>
            <ac:spMk id="2" creationId="{06309570-8507-0401-BDA8-8CC8AF40FB2D}"/>
          </ac:spMkLst>
        </pc:spChg>
        <pc:spChg chg="del">
          <ac:chgData name="Halle Boadi (2539714)" userId="02853ee1-fc26-42b7-90cc-144177fe82c7" providerId="ADAL" clId="{17DF8BCA-0AD2-5173-B8EC-797A206ECA94}" dt="2026-06-07T12:17:12.641" v="1320" actId="26606"/>
          <ac:spMkLst>
            <pc:docMk/>
            <pc:sldMk cId="1332997550" sldId="260"/>
            <ac:spMk id="3" creationId="{1801D6B2-4263-6FFC-37A8-2D86B44F4233}"/>
          </ac:spMkLst>
        </pc:spChg>
        <pc:spChg chg="add">
          <ac:chgData name="Halle Boadi (2539714)" userId="02853ee1-fc26-42b7-90cc-144177fe82c7" providerId="ADAL" clId="{17DF8BCA-0AD2-5173-B8EC-797A206ECA94}" dt="2026-06-07T13:02:42.425" v="1402" actId="26606"/>
          <ac:spMkLst>
            <pc:docMk/>
            <pc:sldMk cId="1332997550" sldId="260"/>
            <ac:spMk id="4" creationId="{C7D023E4-8DE1-436E-9847-ED6A4B4B04FD}"/>
          </ac:spMkLst>
        </pc:spChg>
        <pc:spChg chg="add del">
          <ac:chgData name="Halle Boadi (2539714)" userId="02853ee1-fc26-42b7-90cc-144177fe82c7" providerId="ADAL" clId="{17DF8BCA-0AD2-5173-B8EC-797A206ECA94}" dt="2026-06-07T13:02:29.384" v="1395" actId="26606"/>
          <ac:spMkLst>
            <pc:docMk/>
            <pc:sldMk cId="1332997550" sldId="260"/>
            <ac:spMk id="7" creationId="{9B6CD22E-2269-419F-9E81-016EA035D4C1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8" creationId="{577D6B2E-37A3-429E-A37C-F30ED6487282}"/>
          </ac:spMkLst>
        </pc:spChg>
        <pc:spChg chg="add del">
          <ac:chgData name="Halle Boadi (2539714)" userId="02853ee1-fc26-42b7-90cc-144177fe82c7" providerId="ADAL" clId="{17DF8BCA-0AD2-5173-B8EC-797A206ECA94}" dt="2026-06-07T13:02:29.384" v="1395" actId="26606"/>
          <ac:spMkLst>
            <pc:docMk/>
            <pc:sldMk cId="1332997550" sldId="260"/>
            <ac:spMk id="9" creationId="{AA607D34-E2A9-4595-9DB2-5472E077CA49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10" creationId="{5CEAD642-85CF-4750-8432-7C80C901F001}"/>
          </ac:spMkLst>
        </pc:spChg>
        <pc:spChg chg="add del">
          <ac:chgData name="Halle Boadi (2539714)" userId="02853ee1-fc26-42b7-90cc-144177fe82c7" providerId="ADAL" clId="{17DF8BCA-0AD2-5173-B8EC-797A206ECA94}" dt="2026-06-07T13:02:29.384" v="1395" actId="26606"/>
          <ac:spMkLst>
            <pc:docMk/>
            <pc:sldMk cId="1332997550" sldId="260"/>
            <ac:spMk id="11" creationId="{63DAB858-5A0C-4AFF-AAC6-705EDF8DB733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12" creationId="{FA33EEAE-15D5-4119-8C1E-89D943F911EF}"/>
          </ac:spMkLst>
        </pc:spChg>
        <pc:spChg chg="add del">
          <ac:chgData name="Halle Boadi (2539714)" userId="02853ee1-fc26-42b7-90cc-144177fe82c7" providerId="ADAL" clId="{17DF8BCA-0AD2-5173-B8EC-797A206ECA94}" dt="2026-06-07T13:02:29.384" v="1395" actId="26606"/>
          <ac:spMkLst>
            <pc:docMk/>
            <pc:sldMk cId="1332997550" sldId="260"/>
            <ac:spMk id="13" creationId="{8FFD9892-EDE5-4886-A313-66099DA8C8F1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14" creationId="{730D8B3B-9B80-4025-B934-26DC7D7CD231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16" creationId="{1064D5D5-227B-4F66-9AEA-46F570E793BD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18" creationId="{646B67A4-D328-4747-A82B-65E84FA46368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20" creationId="{B5A1B09C-1565-46F8-B70F-621C5EB48A09}"/>
          </ac:spMkLst>
        </pc:spChg>
        <pc:spChg chg="add del">
          <ac:chgData name="Halle Boadi (2539714)" userId="02853ee1-fc26-42b7-90cc-144177fe82c7" providerId="ADAL" clId="{17DF8BCA-0AD2-5173-B8EC-797A206ECA94}" dt="2026-06-07T12:42:59.034" v="1375"/>
          <ac:spMkLst>
            <pc:docMk/>
            <pc:sldMk cId="1332997550" sldId="260"/>
            <ac:spMk id="22" creationId="{8C516CC8-80AC-446C-A56E-9F54B7210402}"/>
          </ac:spMkLst>
        </pc:spChg>
        <pc:spChg chg="add del">
          <ac:chgData name="Halle Boadi (2539714)" userId="02853ee1-fc26-42b7-90cc-144177fe82c7" providerId="ADAL" clId="{17DF8BCA-0AD2-5173-B8EC-797A206ECA94}" dt="2026-06-07T13:02:30.885" v="1397" actId="26606"/>
          <ac:spMkLst>
            <pc:docMk/>
            <pc:sldMk cId="1332997550" sldId="260"/>
            <ac:spMk id="23" creationId="{54A6836E-C603-43CB-9DA7-89D8E3FA3838}"/>
          </ac:spMkLst>
        </pc:spChg>
        <pc:spChg chg="add del">
          <ac:chgData name="Halle Boadi (2539714)" userId="02853ee1-fc26-42b7-90cc-144177fe82c7" providerId="ADAL" clId="{17DF8BCA-0AD2-5173-B8EC-797A206ECA94}" dt="2026-06-07T13:02:30.885" v="1397" actId="26606"/>
          <ac:spMkLst>
            <pc:docMk/>
            <pc:sldMk cId="1332997550" sldId="260"/>
            <ac:spMk id="24" creationId="{296007DD-F9BF-4F0F-B8C6-C514B2841971}"/>
          </ac:spMkLst>
        </pc:spChg>
        <pc:spChg chg="add del">
          <ac:chgData name="Halle Boadi (2539714)" userId="02853ee1-fc26-42b7-90cc-144177fe82c7" providerId="ADAL" clId="{17DF8BCA-0AD2-5173-B8EC-797A206ECA94}" dt="2026-06-07T13:02:40.081" v="1401"/>
          <ac:spMkLst>
            <pc:docMk/>
            <pc:sldMk cId="1332997550" sldId="260"/>
            <ac:spMk id="32" creationId="{F4155C20-3F0E-4576-8A0B-C345B62312DA}"/>
          </ac:spMkLst>
        </pc:spChg>
        <pc:spChg chg="add del">
          <ac:chgData name="Halle Boadi (2539714)" userId="02853ee1-fc26-42b7-90cc-144177fe82c7" providerId="ADAL" clId="{17DF8BCA-0AD2-5173-B8EC-797A206ECA94}" dt="2026-06-07T13:02:40.081" v="1401"/>
          <ac:spMkLst>
            <pc:docMk/>
            <pc:sldMk cId="1332997550" sldId="260"/>
            <ac:spMk id="34" creationId="{0BAEB82B-9A6B-4982-B56B-7529C6EA9A95}"/>
          </ac:spMkLst>
        </pc:spChg>
        <pc:spChg chg="add del">
          <ac:chgData name="Halle Boadi (2539714)" userId="02853ee1-fc26-42b7-90cc-144177fe82c7" providerId="ADAL" clId="{17DF8BCA-0AD2-5173-B8EC-797A206ECA94}" dt="2026-06-07T13:02:40.081" v="1401"/>
          <ac:spMkLst>
            <pc:docMk/>
            <pc:sldMk cId="1332997550" sldId="260"/>
            <ac:spMk id="35" creationId="{FC71CE45-EECF-4555-AD4B-1B3D0D5D1540}"/>
          </ac:spMkLst>
        </pc:spChg>
        <pc:spChg chg="add del">
          <ac:chgData name="Halle Boadi (2539714)" userId="02853ee1-fc26-42b7-90cc-144177fe82c7" providerId="ADAL" clId="{17DF8BCA-0AD2-5173-B8EC-797A206ECA94}" dt="2026-06-07T13:02:40.081" v="1401"/>
          <ac:spMkLst>
            <pc:docMk/>
            <pc:sldMk cId="1332997550" sldId="260"/>
            <ac:spMk id="36" creationId="{53AA89D1-0C70-46BB-8E35-5722A4B18A78}"/>
          </ac:spMkLst>
        </pc:spChg>
        <pc:grpChg chg="add">
          <ac:chgData name="Halle Boadi (2539714)" userId="02853ee1-fc26-42b7-90cc-144177fe82c7" providerId="ADAL" clId="{17DF8BCA-0AD2-5173-B8EC-797A206ECA94}" dt="2026-06-07T13:02:42.425" v="1402" actId="26606"/>
          <ac:grpSpMkLst>
            <pc:docMk/>
            <pc:sldMk cId="1332997550" sldId="260"/>
            <ac:grpSpMk id="5" creationId="{1FEC590B-3306-47E9-BD67-97F3F76169A4}"/>
          </ac:grpSpMkLst>
        </pc:grpChg>
        <pc:grpChg chg="add del">
          <ac:chgData name="Halle Boadi (2539714)" userId="02853ee1-fc26-42b7-90cc-144177fe82c7" providerId="ADAL" clId="{17DF8BCA-0AD2-5173-B8EC-797A206ECA94}" dt="2026-06-07T13:02:30.885" v="1397" actId="26606"/>
          <ac:grpSpMkLst>
            <pc:docMk/>
            <pc:sldMk cId="1332997550" sldId="260"/>
            <ac:grpSpMk id="17" creationId="{CD0398DD-AD75-4E2B-A3C6-35073082A8B4}"/>
          </ac:grpSpMkLst>
        </pc:grpChg>
        <pc:grpChg chg="add del">
          <ac:chgData name="Halle Boadi (2539714)" userId="02853ee1-fc26-42b7-90cc-144177fe82c7" providerId="ADAL" clId="{17DF8BCA-0AD2-5173-B8EC-797A206ECA94}" dt="2026-06-07T13:02:30.885" v="1397" actId="26606"/>
          <ac:grpSpMkLst>
            <pc:docMk/>
            <pc:sldMk cId="1332997550" sldId="260"/>
            <ac:grpSpMk id="25" creationId="{8A0FAFCA-5C96-453B-83B7-A9AEF7F18960}"/>
          </ac:grpSpMkLst>
        </pc:grpChg>
        <pc:grpChg chg="add">
          <ac:chgData name="Halle Boadi (2539714)" userId="02853ee1-fc26-42b7-90cc-144177fe82c7" providerId="ADAL" clId="{17DF8BCA-0AD2-5173-B8EC-797A206ECA94}" dt="2026-06-07T13:02:42.425" v="1402" actId="26606"/>
          <ac:grpSpMkLst>
            <pc:docMk/>
            <pc:sldMk cId="1332997550" sldId="260"/>
            <ac:grpSpMk id="26" creationId="{A47AAF5E-1692-48C9-98FB-6432BF0BC4F7}"/>
          </ac:grpSpMkLst>
        </pc:grpChg>
        <pc:cxnChg chg="add del">
          <ac:chgData name="Halle Boadi (2539714)" userId="02853ee1-fc26-42b7-90cc-144177fe82c7" providerId="ADAL" clId="{17DF8BCA-0AD2-5173-B8EC-797A206ECA94}" dt="2026-06-07T13:02:40.081" v="1401"/>
          <ac:cxnSpMkLst>
            <pc:docMk/>
            <pc:sldMk cId="1332997550" sldId="260"/>
            <ac:cxnSpMk id="33" creationId="{56020367-4FD5-4596-8E10-C5F095CD8DBF}"/>
          </ac:cxnSpMkLst>
        </pc:cxnChg>
      </pc:sldChg>
      <pc:sldChg chg="addSp delSp modSp new mod setBg delDesignElem">
        <pc:chgData name="Halle Boadi (2539714)" userId="02853ee1-fc26-42b7-90cc-144177fe82c7" providerId="ADAL" clId="{17DF8BCA-0AD2-5173-B8EC-797A206ECA94}" dt="2026-06-07T13:13:53.919" v="1577" actId="26606"/>
        <pc:sldMkLst>
          <pc:docMk/>
          <pc:sldMk cId="1382895069" sldId="261"/>
        </pc:sldMkLst>
        <pc:spChg chg="mod">
          <ac:chgData name="Halle Boadi (2539714)" userId="02853ee1-fc26-42b7-90cc-144177fe82c7" providerId="ADAL" clId="{17DF8BCA-0AD2-5173-B8EC-797A206ECA94}" dt="2026-06-07T13:13:53.919" v="1577" actId="26606"/>
          <ac:spMkLst>
            <pc:docMk/>
            <pc:sldMk cId="1382895069" sldId="261"/>
            <ac:spMk id="2" creationId="{902DECE4-427C-BC37-51C1-779A2605B011}"/>
          </ac:spMkLst>
        </pc:spChg>
        <pc:spChg chg="add del mod">
          <ac:chgData name="Halle Boadi (2539714)" userId="02853ee1-fc26-42b7-90cc-144177fe82c7" providerId="ADAL" clId="{17DF8BCA-0AD2-5173-B8EC-797A206ECA94}" dt="2026-06-07T12:45:40.838" v="1393" actId="26606"/>
          <ac:spMkLst>
            <pc:docMk/>
            <pc:sldMk cId="1382895069" sldId="261"/>
            <ac:spMk id="3" creationId="{4B7AE454-D943-6951-6F80-3FDCA2D22C8C}"/>
          </ac:spMkLst>
        </pc:spChg>
        <pc:spChg chg="add del">
          <ac:chgData name="Halle Boadi (2539714)" userId="02853ee1-fc26-42b7-90cc-144177fe82c7" providerId="ADAL" clId="{17DF8BCA-0AD2-5173-B8EC-797A206ECA94}" dt="2026-06-07T12:43:10.936" v="1377" actId="26606"/>
          <ac:spMkLst>
            <pc:docMk/>
            <pc:sldMk cId="1382895069" sldId="261"/>
            <ac:spMk id="8" creationId="{E8A8EAB8-D2FF-444D-B34B-7D32F106AD0E}"/>
          </ac:spMkLst>
        </pc:spChg>
        <pc:spChg chg="add del">
          <ac:chgData name="Halle Boadi (2539714)" userId="02853ee1-fc26-42b7-90cc-144177fe82c7" providerId="ADAL" clId="{17DF8BCA-0AD2-5173-B8EC-797A206ECA94}" dt="2026-06-07T12:43:19.519" v="1379" actId="26606"/>
          <ac:spMkLst>
            <pc:docMk/>
            <pc:sldMk cId="1382895069" sldId="261"/>
            <ac:spMk id="14" creationId="{A7AE9375-4664-4DB2-922D-2782A6E439AC}"/>
          </ac:spMkLst>
        </pc:spChg>
        <pc:spChg chg="add del">
          <ac:chgData name="Halle Boadi (2539714)" userId="02853ee1-fc26-42b7-90cc-144177fe82c7" providerId="ADAL" clId="{17DF8BCA-0AD2-5173-B8EC-797A206ECA94}" dt="2026-06-07T12:43:19.519" v="1379" actId="26606"/>
          <ac:spMkLst>
            <pc:docMk/>
            <pc:sldMk cId="1382895069" sldId="261"/>
            <ac:spMk id="16" creationId="{9DD005C1-8C51-42D6-9BEE-B9B83849743D}"/>
          </ac:spMkLst>
        </pc:spChg>
        <pc:spChg chg="add del">
          <ac:chgData name="Halle Boadi (2539714)" userId="02853ee1-fc26-42b7-90cc-144177fe82c7" providerId="ADAL" clId="{17DF8BCA-0AD2-5173-B8EC-797A206ECA94}" dt="2026-06-07T12:43:44.598" v="1381" actId="26606"/>
          <ac:spMkLst>
            <pc:docMk/>
            <pc:sldMk cId="1382895069" sldId="261"/>
            <ac:spMk id="18" creationId="{1B15ED52-F352-441B-82BF-E0EA34836D08}"/>
          </ac:spMkLst>
        </pc:spChg>
        <pc:spChg chg="add del">
          <ac:chgData name="Halle Boadi (2539714)" userId="02853ee1-fc26-42b7-90cc-144177fe82c7" providerId="ADAL" clId="{17DF8BCA-0AD2-5173-B8EC-797A206ECA94}" dt="2026-06-07T12:43:44.598" v="1381" actId="26606"/>
          <ac:spMkLst>
            <pc:docMk/>
            <pc:sldMk cId="1382895069" sldId="261"/>
            <ac:spMk id="19" creationId="{3B2E3793-BFE6-45A2-9B7B-E18844431C99}"/>
          </ac:spMkLst>
        </pc:spChg>
        <pc:spChg chg="add del">
          <ac:chgData name="Halle Boadi (2539714)" userId="02853ee1-fc26-42b7-90cc-144177fe82c7" providerId="ADAL" clId="{17DF8BCA-0AD2-5173-B8EC-797A206ECA94}" dt="2026-06-07T12:43:44.598" v="1381" actId="26606"/>
          <ac:spMkLst>
            <pc:docMk/>
            <pc:sldMk cId="1382895069" sldId="261"/>
            <ac:spMk id="20" creationId="{BC4C4868-CB8F-4AF9-9CDB-8108F2C19B67}"/>
          </ac:spMkLst>
        </pc:spChg>
        <pc:spChg chg="add del">
          <ac:chgData name="Halle Boadi (2539714)" userId="02853ee1-fc26-42b7-90cc-144177fe82c7" providerId="ADAL" clId="{17DF8BCA-0AD2-5173-B8EC-797A206ECA94}" dt="2026-06-07T12:43:44.598" v="1381" actId="26606"/>
          <ac:spMkLst>
            <pc:docMk/>
            <pc:sldMk cId="1382895069" sldId="261"/>
            <ac:spMk id="21" creationId="{375E0459-6403-40CD-989D-56A4407CA12E}"/>
          </ac:spMkLst>
        </pc:spChg>
        <pc:spChg chg="add del">
          <ac:chgData name="Halle Boadi (2539714)" userId="02853ee1-fc26-42b7-90cc-144177fe82c7" providerId="ADAL" clId="{17DF8BCA-0AD2-5173-B8EC-797A206ECA94}" dt="2026-06-07T12:43:44.598" v="1381" actId="26606"/>
          <ac:spMkLst>
            <pc:docMk/>
            <pc:sldMk cId="1382895069" sldId="261"/>
            <ac:spMk id="22" creationId="{53E5B1A8-3AC9-4BD1-9BBC-78CA94F2D1BA}"/>
          </ac:spMkLst>
        </pc:spChg>
        <pc:spChg chg="add del">
          <ac:chgData name="Halle Boadi (2539714)" userId="02853ee1-fc26-42b7-90cc-144177fe82c7" providerId="ADAL" clId="{17DF8BCA-0AD2-5173-B8EC-797A206ECA94}" dt="2026-06-07T12:44:17.390" v="1383" actId="26606"/>
          <ac:spMkLst>
            <pc:docMk/>
            <pc:sldMk cId="1382895069" sldId="261"/>
            <ac:spMk id="24" creationId="{100EDD19-6802-4EC3-95CE-CFFAB042CFD6}"/>
          </ac:spMkLst>
        </pc:spChg>
        <pc:spChg chg="add del">
          <ac:chgData name="Halle Boadi (2539714)" userId="02853ee1-fc26-42b7-90cc-144177fe82c7" providerId="ADAL" clId="{17DF8BCA-0AD2-5173-B8EC-797A206ECA94}" dt="2026-06-07T12:44:17.390" v="1383" actId="26606"/>
          <ac:spMkLst>
            <pc:docMk/>
            <pc:sldMk cId="1382895069" sldId="261"/>
            <ac:spMk id="25" creationId="{DB17E863-922E-4C26-BD64-E8FD41D28661}"/>
          </ac:spMkLst>
        </pc:spChg>
        <pc:spChg chg="add del">
          <ac:chgData name="Halle Boadi (2539714)" userId="02853ee1-fc26-42b7-90cc-144177fe82c7" providerId="ADAL" clId="{17DF8BCA-0AD2-5173-B8EC-797A206ECA94}" dt="2026-06-07T12:44:21.623" v="1385" actId="26606"/>
          <ac:spMkLst>
            <pc:docMk/>
            <pc:sldMk cId="1382895069" sldId="261"/>
            <ac:spMk id="27" creationId="{4BC99CB9-DDAD-44A2-8A1C-E3AF4E72DF5C}"/>
          </ac:spMkLst>
        </pc:spChg>
        <pc:spChg chg="add del">
          <ac:chgData name="Halle Boadi (2539714)" userId="02853ee1-fc26-42b7-90cc-144177fe82c7" providerId="ADAL" clId="{17DF8BCA-0AD2-5173-B8EC-797A206ECA94}" dt="2026-06-07T12:44:21.623" v="1385" actId="26606"/>
          <ac:spMkLst>
            <pc:docMk/>
            <pc:sldMk cId="1382895069" sldId="261"/>
            <ac:spMk id="28" creationId="{64053CBF-3932-45FF-8285-EE5146085F3A}"/>
          </ac:spMkLst>
        </pc:spChg>
        <pc:spChg chg="add del">
          <ac:chgData name="Halle Boadi (2539714)" userId="02853ee1-fc26-42b7-90cc-144177fe82c7" providerId="ADAL" clId="{17DF8BCA-0AD2-5173-B8EC-797A206ECA94}" dt="2026-06-07T12:45:40.838" v="1393" actId="26606"/>
          <ac:spMkLst>
            <pc:docMk/>
            <pc:sldMk cId="1382895069" sldId="261"/>
            <ac:spMk id="39" creationId="{DAF1966E-FD40-4A4A-B61B-C4DF7FA05F06}"/>
          </ac:spMkLst>
        </pc:spChg>
        <pc:spChg chg="add del">
          <ac:chgData name="Halle Boadi (2539714)" userId="02853ee1-fc26-42b7-90cc-144177fe82c7" providerId="ADAL" clId="{17DF8BCA-0AD2-5173-B8EC-797A206ECA94}" dt="2026-06-07T12:45:40.838" v="1393" actId="26606"/>
          <ac:spMkLst>
            <pc:docMk/>
            <pc:sldMk cId="1382895069" sldId="261"/>
            <ac:spMk id="40" creationId="{047BFA19-D45E-416B-A404-7AF2F3F27017}"/>
          </ac:spMkLst>
        </pc:spChg>
        <pc:spChg chg="add del">
          <ac:chgData name="Halle Boadi (2539714)" userId="02853ee1-fc26-42b7-90cc-144177fe82c7" providerId="ADAL" clId="{17DF8BCA-0AD2-5173-B8EC-797A206ECA94}" dt="2026-06-07T12:45:40.838" v="1393" actId="26606"/>
          <ac:spMkLst>
            <pc:docMk/>
            <pc:sldMk cId="1382895069" sldId="261"/>
            <ac:spMk id="41" creationId="{8E0105E7-23DB-4CF2-8258-FF47C7620F6E}"/>
          </ac:spMkLst>
        </pc:spChg>
        <pc:spChg chg="add del">
          <ac:chgData name="Halle Boadi (2539714)" userId="02853ee1-fc26-42b7-90cc-144177fe82c7" providerId="ADAL" clId="{17DF8BCA-0AD2-5173-B8EC-797A206ECA94}" dt="2026-06-07T12:45:40.838" v="1393" actId="26606"/>
          <ac:spMkLst>
            <pc:docMk/>
            <pc:sldMk cId="1382895069" sldId="261"/>
            <ac:spMk id="42" creationId="{074B4F7D-14B2-478B-8BF5-01E4E0C5D263}"/>
          </ac:spMkLst>
        </pc:spChg>
        <pc:spChg chg="add del">
          <ac:chgData name="Halle Boadi (2539714)" userId="02853ee1-fc26-42b7-90cc-144177fe82c7" providerId="ADAL" clId="{17DF8BCA-0AD2-5173-B8EC-797A206ECA94}" dt="2026-06-07T12:45:40.822" v="1392" actId="26606"/>
          <ac:spMkLst>
            <pc:docMk/>
            <pc:sldMk cId="1382895069" sldId="261"/>
            <ac:spMk id="49" creationId="{D93394DA-E684-47C2-9020-13225823F40A}"/>
          </ac:spMkLst>
        </pc:spChg>
        <pc:spChg chg="add del">
          <ac:chgData name="Halle Boadi (2539714)" userId="02853ee1-fc26-42b7-90cc-144177fe82c7" providerId="ADAL" clId="{17DF8BCA-0AD2-5173-B8EC-797A206ECA94}" dt="2026-06-07T13:02:40.081" v="1401"/>
          <ac:spMkLst>
            <pc:docMk/>
            <pc:sldMk cId="1382895069" sldId="261"/>
            <ac:spMk id="52" creationId="{257363FD-7E77-4145-9483-331A807ADF0E}"/>
          </ac:spMkLst>
        </pc:spChg>
        <pc:spChg chg="add del">
          <ac:chgData name="Halle Boadi (2539714)" userId="02853ee1-fc26-42b7-90cc-144177fe82c7" providerId="ADAL" clId="{17DF8BCA-0AD2-5173-B8EC-797A206ECA94}" dt="2026-06-07T13:13:26.343" v="1568" actId="26606"/>
          <ac:spMkLst>
            <pc:docMk/>
            <pc:sldMk cId="1382895069" sldId="261"/>
            <ac:spMk id="58" creationId="{1C2A4B30-77D7-4FFB-8B53-A88BD68CABD2}"/>
          </ac:spMkLst>
        </pc:spChg>
        <pc:spChg chg="add del">
          <ac:chgData name="Halle Boadi (2539714)" userId="02853ee1-fc26-42b7-90cc-144177fe82c7" providerId="ADAL" clId="{17DF8BCA-0AD2-5173-B8EC-797A206ECA94}" dt="2026-06-07T13:13:26.343" v="1568" actId="26606"/>
          <ac:spMkLst>
            <pc:docMk/>
            <pc:sldMk cId="1382895069" sldId="261"/>
            <ac:spMk id="62" creationId="{01E4D783-AD45-49E7-B6C7-BBACB8290688}"/>
          </ac:spMkLst>
        </pc:spChg>
        <pc:spChg chg="add del">
          <ac:chgData name="Halle Boadi (2539714)" userId="02853ee1-fc26-42b7-90cc-144177fe82c7" providerId="ADAL" clId="{17DF8BCA-0AD2-5173-B8EC-797A206ECA94}" dt="2026-06-07T13:13:35.245" v="1570" actId="26606"/>
          <ac:spMkLst>
            <pc:docMk/>
            <pc:sldMk cId="1382895069" sldId="261"/>
            <ac:spMk id="65" creationId="{7BEFDA1A-2A01-4C29-A5D0-AE6F050D07DF}"/>
          </ac:spMkLst>
        </pc:spChg>
        <pc:spChg chg="add del">
          <ac:chgData name="Halle Boadi (2539714)" userId="02853ee1-fc26-42b7-90cc-144177fe82c7" providerId="ADAL" clId="{17DF8BCA-0AD2-5173-B8EC-797A206ECA94}" dt="2026-06-07T13:13:35.245" v="1570" actId="26606"/>
          <ac:spMkLst>
            <pc:docMk/>
            <pc:sldMk cId="1382895069" sldId="261"/>
            <ac:spMk id="68" creationId="{279D3810-B86F-4009-84EC-DE0FEABD6FCE}"/>
          </ac:spMkLst>
        </pc:spChg>
        <pc:spChg chg="add del">
          <ac:chgData name="Halle Boadi (2539714)" userId="02853ee1-fc26-42b7-90cc-144177fe82c7" providerId="ADAL" clId="{17DF8BCA-0AD2-5173-B8EC-797A206ECA94}" dt="2026-06-07T13:13:44.681" v="1572" actId="26606"/>
          <ac:spMkLst>
            <pc:docMk/>
            <pc:sldMk cId="1382895069" sldId="261"/>
            <ac:spMk id="70" creationId="{7BEFDA1A-2A01-4C29-A5D0-AE6F050D07DF}"/>
          </ac:spMkLst>
        </pc:spChg>
        <pc:spChg chg="add del">
          <ac:chgData name="Halle Boadi (2539714)" userId="02853ee1-fc26-42b7-90cc-144177fe82c7" providerId="ADAL" clId="{17DF8BCA-0AD2-5173-B8EC-797A206ECA94}" dt="2026-06-07T13:13:44.681" v="1572" actId="26606"/>
          <ac:spMkLst>
            <pc:docMk/>
            <pc:sldMk cId="1382895069" sldId="261"/>
            <ac:spMk id="72" creationId="{279D3810-B86F-4009-84EC-DE0FEABD6FCE}"/>
          </ac:spMkLst>
        </pc:spChg>
        <pc:spChg chg="add del">
          <ac:chgData name="Halle Boadi (2539714)" userId="02853ee1-fc26-42b7-90cc-144177fe82c7" providerId="ADAL" clId="{17DF8BCA-0AD2-5173-B8EC-797A206ECA94}" dt="2026-06-07T13:13:52.101" v="1574" actId="26606"/>
          <ac:spMkLst>
            <pc:docMk/>
            <pc:sldMk cId="1382895069" sldId="261"/>
            <ac:spMk id="76" creationId="{7BEFDA1A-2A01-4C29-A5D0-AE6F050D07DF}"/>
          </ac:spMkLst>
        </pc:spChg>
        <pc:spChg chg="add del">
          <ac:chgData name="Halle Boadi (2539714)" userId="02853ee1-fc26-42b7-90cc-144177fe82c7" providerId="ADAL" clId="{17DF8BCA-0AD2-5173-B8EC-797A206ECA94}" dt="2026-06-07T13:13:52.101" v="1574" actId="26606"/>
          <ac:spMkLst>
            <pc:docMk/>
            <pc:sldMk cId="1382895069" sldId="261"/>
            <ac:spMk id="78" creationId="{279D3810-B86F-4009-84EC-DE0FEABD6FCE}"/>
          </ac:spMkLst>
        </pc:spChg>
        <pc:spChg chg="add del">
          <ac:chgData name="Halle Boadi (2539714)" userId="02853ee1-fc26-42b7-90cc-144177fe82c7" providerId="ADAL" clId="{17DF8BCA-0AD2-5173-B8EC-797A206ECA94}" dt="2026-06-07T13:13:53.865" v="1576" actId="26606"/>
          <ac:spMkLst>
            <pc:docMk/>
            <pc:sldMk cId="1382895069" sldId="261"/>
            <ac:spMk id="82" creationId="{10419CA0-BFB4-4390-AB8F-5DBFCA45D4D0}"/>
          </ac:spMkLst>
        </pc:spChg>
        <pc:spChg chg="add del">
          <ac:chgData name="Halle Boadi (2539714)" userId="02853ee1-fc26-42b7-90cc-144177fe82c7" providerId="ADAL" clId="{17DF8BCA-0AD2-5173-B8EC-797A206ECA94}" dt="2026-06-07T13:13:53.865" v="1576" actId="26606"/>
          <ac:spMkLst>
            <pc:docMk/>
            <pc:sldMk cId="1382895069" sldId="261"/>
            <ac:spMk id="84" creationId="{596E9C81-ACBE-459E-A7D5-2BB824B68FDA}"/>
          </ac:spMkLst>
        </pc:spChg>
        <pc:spChg chg="add">
          <ac:chgData name="Halle Boadi (2539714)" userId="02853ee1-fc26-42b7-90cc-144177fe82c7" providerId="ADAL" clId="{17DF8BCA-0AD2-5173-B8EC-797A206ECA94}" dt="2026-06-07T13:13:53.919" v="1577" actId="26606"/>
          <ac:spMkLst>
            <pc:docMk/>
            <pc:sldMk cId="1382895069" sldId="261"/>
            <ac:spMk id="91" creationId="{7BEFDA1A-2A01-4C29-A5D0-AE6F050D07DF}"/>
          </ac:spMkLst>
        </pc:spChg>
        <pc:spChg chg="add">
          <ac:chgData name="Halle Boadi (2539714)" userId="02853ee1-fc26-42b7-90cc-144177fe82c7" providerId="ADAL" clId="{17DF8BCA-0AD2-5173-B8EC-797A206ECA94}" dt="2026-06-07T13:13:53.919" v="1577" actId="26606"/>
          <ac:spMkLst>
            <pc:docMk/>
            <pc:sldMk cId="1382895069" sldId="261"/>
            <ac:spMk id="93" creationId="{279D3810-B86F-4009-84EC-DE0FEABD6FCE}"/>
          </ac:spMkLst>
        </pc:spChg>
        <pc:grpChg chg="add del">
          <ac:chgData name="Halle Boadi (2539714)" userId="02853ee1-fc26-42b7-90cc-144177fe82c7" providerId="ADAL" clId="{17DF8BCA-0AD2-5173-B8EC-797A206ECA94}" dt="2026-06-07T12:44:21.623" v="1385" actId="26606"/>
          <ac:grpSpMkLst>
            <pc:docMk/>
            <pc:sldMk cId="1382895069" sldId="261"/>
            <ac:grpSpMk id="29" creationId="{2E751C04-BEA6-446B-A678-9C74819EBD4C}"/>
          </ac:grpSpMkLst>
        </pc:grpChg>
        <pc:grpChg chg="add del">
          <ac:chgData name="Halle Boadi (2539714)" userId="02853ee1-fc26-42b7-90cc-144177fe82c7" providerId="ADAL" clId="{17DF8BCA-0AD2-5173-B8EC-797A206ECA94}" dt="2026-06-07T12:44:21.623" v="1385" actId="26606"/>
          <ac:grpSpMkLst>
            <pc:docMk/>
            <pc:sldMk cId="1382895069" sldId="261"/>
            <ac:grpSpMk id="33" creationId="{B63ACBA3-DEFD-4C6D-BBA0-64468FA99C2D}"/>
          </ac:grpSpMkLst>
        </pc:grpChg>
        <pc:grpChg chg="add del">
          <ac:chgData name="Halle Boadi (2539714)" userId="02853ee1-fc26-42b7-90cc-144177fe82c7" providerId="ADAL" clId="{17DF8BCA-0AD2-5173-B8EC-797A206ECA94}" dt="2026-06-07T13:13:53.865" v="1576" actId="26606"/>
          <ac:grpSpMkLst>
            <pc:docMk/>
            <pc:sldMk cId="1382895069" sldId="261"/>
            <ac:grpSpMk id="85" creationId="{CEBDCB18-ABE5-43B0-8B68-89FEDAECB8B0}"/>
          </ac:grpSpMkLst>
        </pc:grpChg>
        <pc:graphicFrameChg chg="add del">
          <ac:chgData name="Halle Boadi (2539714)" userId="02853ee1-fc26-42b7-90cc-144177fe82c7" providerId="ADAL" clId="{17DF8BCA-0AD2-5173-B8EC-797A206ECA94}" dt="2026-06-07T12:45:40.822" v="1392" actId="26606"/>
          <ac:graphicFrameMkLst>
            <pc:docMk/>
            <pc:sldMk cId="1382895069" sldId="261"/>
            <ac:graphicFrameMk id="44" creationId="{74C3A837-AD76-2BFE-36A6-D73621E03825}"/>
          </ac:graphicFrameMkLst>
        </pc:graphicFrameChg>
        <pc:graphicFrameChg chg="add mod modGraphic">
          <ac:chgData name="Halle Boadi (2539714)" userId="02853ee1-fc26-42b7-90cc-144177fe82c7" providerId="ADAL" clId="{17DF8BCA-0AD2-5173-B8EC-797A206ECA94}" dt="2026-06-07T13:13:53.919" v="1577" actId="26606"/>
          <ac:graphicFrameMkLst>
            <pc:docMk/>
            <pc:sldMk cId="1382895069" sldId="261"/>
            <ac:graphicFrameMk id="53" creationId="{901DB04C-6532-843E-EFAA-41CADB3A27DE}"/>
          </ac:graphicFrameMkLst>
        </pc:graphicFrameChg>
        <pc:picChg chg="add del">
          <ac:chgData name="Halle Boadi (2539714)" userId="02853ee1-fc26-42b7-90cc-144177fe82c7" providerId="ADAL" clId="{17DF8BCA-0AD2-5173-B8EC-797A206ECA94}" dt="2026-06-07T12:45:40.822" v="1392" actId="26606"/>
          <ac:picMkLst>
            <pc:docMk/>
            <pc:sldMk cId="1382895069" sldId="261"/>
            <ac:picMk id="45" creationId="{6280742A-C6B7-928B-640E-625C68D59C20}"/>
          </ac:picMkLst>
        </pc:picChg>
        <pc:picChg chg="add mod ord">
          <ac:chgData name="Halle Boadi (2539714)" userId="02853ee1-fc26-42b7-90cc-144177fe82c7" providerId="ADAL" clId="{17DF8BCA-0AD2-5173-B8EC-797A206ECA94}" dt="2026-06-07T13:13:53.919" v="1577" actId="26606"/>
          <ac:picMkLst>
            <pc:docMk/>
            <pc:sldMk cId="1382895069" sldId="261"/>
            <ac:picMk id="51" creationId="{04AA81C4-F9E0-5D1F-1CD8-D236D72734FF}"/>
          </ac:picMkLst>
        </pc:picChg>
        <pc:picChg chg="add del">
          <ac:chgData name="Halle Boadi (2539714)" userId="02853ee1-fc26-42b7-90cc-144177fe82c7" providerId="ADAL" clId="{17DF8BCA-0AD2-5173-B8EC-797A206ECA94}" dt="2026-06-07T13:13:35.245" v="1570" actId="26606"/>
          <ac:picMkLst>
            <pc:docMk/>
            <pc:sldMk cId="1382895069" sldId="261"/>
            <ac:picMk id="64" creationId="{C33612A4-0B77-4479-B2AA-F178599550AA}"/>
          </ac:picMkLst>
        </pc:picChg>
        <pc:picChg chg="add del">
          <ac:chgData name="Halle Boadi (2539714)" userId="02853ee1-fc26-42b7-90cc-144177fe82c7" providerId="ADAL" clId="{17DF8BCA-0AD2-5173-B8EC-797A206ECA94}" dt="2026-06-07T13:13:44.681" v="1572" actId="26606"/>
          <ac:picMkLst>
            <pc:docMk/>
            <pc:sldMk cId="1382895069" sldId="261"/>
            <ac:picMk id="73" creationId="{C33612A4-0B77-4479-B2AA-F178599550AA}"/>
          </ac:picMkLst>
        </pc:picChg>
        <pc:picChg chg="add del">
          <ac:chgData name="Halle Boadi (2539714)" userId="02853ee1-fc26-42b7-90cc-144177fe82c7" providerId="ADAL" clId="{17DF8BCA-0AD2-5173-B8EC-797A206ECA94}" dt="2026-06-07T13:13:52.101" v="1574" actId="26606"/>
          <ac:picMkLst>
            <pc:docMk/>
            <pc:sldMk cId="1382895069" sldId="261"/>
            <ac:picMk id="79" creationId="{C33612A4-0B77-4479-B2AA-F178599550AA}"/>
          </ac:picMkLst>
        </pc:picChg>
        <pc:picChg chg="add del">
          <ac:chgData name="Halle Boadi (2539714)" userId="02853ee1-fc26-42b7-90cc-144177fe82c7" providerId="ADAL" clId="{17DF8BCA-0AD2-5173-B8EC-797A206ECA94}" dt="2026-06-07T13:13:53.865" v="1576" actId="26606"/>
          <ac:picMkLst>
            <pc:docMk/>
            <pc:sldMk cId="1382895069" sldId="261"/>
            <ac:picMk id="88" creationId="{08EC5C75-E28F-4899-9C2E-39431B82B740}"/>
          </ac:picMkLst>
        </pc:picChg>
        <pc:picChg chg="add">
          <ac:chgData name="Halle Boadi (2539714)" userId="02853ee1-fc26-42b7-90cc-144177fe82c7" providerId="ADAL" clId="{17DF8BCA-0AD2-5173-B8EC-797A206ECA94}" dt="2026-06-07T13:13:53.919" v="1577" actId="26606"/>
          <ac:picMkLst>
            <pc:docMk/>
            <pc:sldMk cId="1382895069" sldId="261"/>
            <ac:picMk id="94" creationId="{C33612A4-0B77-4479-B2AA-F178599550AA}"/>
          </ac:picMkLst>
        </pc:picChg>
        <pc:cxnChg chg="add del">
          <ac:chgData name="Halle Boadi (2539714)" userId="02853ee1-fc26-42b7-90cc-144177fe82c7" providerId="ADAL" clId="{17DF8BCA-0AD2-5173-B8EC-797A206ECA94}" dt="2026-06-07T12:43:10.936" v="1377" actId="26606"/>
          <ac:cxnSpMkLst>
            <pc:docMk/>
            <pc:sldMk cId="1382895069" sldId="261"/>
            <ac:cxnSpMk id="10" creationId="{067633D1-6EE6-4118-B9F0-B363477BEE7A}"/>
          </ac:cxnSpMkLst>
        </pc:cxnChg>
        <pc:cxnChg chg="add del">
          <ac:chgData name="Halle Boadi (2539714)" userId="02853ee1-fc26-42b7-90cc-144177fe82c7" providerId="ADAL" clId="{17DF8BCA-0AD2-5173-B8EC-797A206ECA94}" dt="2026-06-07T12:43:10.936" v="1377" actId="26606"/>
          <ac:cxnSpMkLst>
            <pc:docMk/>
            <pc:sldMk cId="1382895069" sldId="261"/>
            <ac:cxnSpMk id="12" creationId="{4AD7FFC6-42A9-49CB-B5E9-B3F6B038331B}"/>
          </ac:cxnSpMkLst>
        </pc:cxnChg>
        <pc:cxnChg chg="add del">
          <ac:chgData name="Halle Boadi (2539714)" userId="02853ee1-fc26-42b7-90cc-144177fe82c7" providerId="ADAL" clId="{17DF8BCA-0AD2-5173-B8EC-797A206ECA94}" dt="2026-06-07T12:43:19.519" v="1379" actId="26606"/>
          <ac:cxnSpMkLst>
            <pc:docMk/>
            <pc:sldMk cId="1382895069" sldId="261"/>
            <ac:cxnSpMk id="15" creationId="{EE504C98-6397-41C1-A8D8-2D9C4ED307E0}"/>
          </ac:cxnSpMkLst>
        </pc:cxnChg>
        <pc:cxnChg chg="add del">
          <ac:chgData name="Halle Boadi (2539714)" userId="02853ee1-fc26-42b7-90cc-144177fe82c7" providerId="ADAL" clId="{17DF8BCA-0AD2-5173-B8EC-797A206ECA94}" dt="2026-06-07T13:13:26.343" v="1568" actId="26606"/>
          <ac:cxnSpMkLst>
            <pc:docMk/>
            <pc:sldMk cId="1382895069" sldId="261"/>
            <ac:cxnSpMk id="60" creationId="{373AAE2E-5D6B-4952-A4BB-546C49F8DE4B}"/>
          </ac:cxnSpMkLst>
        </pc:cxnChg>
        <pc:cxnChg chg="add del">
          <ac:chgData name="Halle Boadi (2539714)" userId="02853ee1-fc26-42b7-90cc-144177fe82c7" providerId="ADAL" clId="{17DF8BCA-0AD2-5173-B8EC-797A206ECA94}" dt="2026-06-07T13:13:35.245" v="1570" actId="26606"/>
          <ac:cxnSpMkLst>
            <pc:docMk/>
            <pc:sldMk cId="1382895069" sldId="261"/>
            <ac:cxnSpMk id="66" creationId="{078A367A-3E83-4B48-A0F7-43FBE33328F5}"/>
          </ac:cxnSpMkLst>
        </pc:cxnChg>
        <pc:cxnChg chg="add del">
          <ac:chgData name="Halle Boadi (2539714)" userId="02853ee1-fc26-42b7-90cc-144177fe82c7" providerId="ADAL" clId="{17DF8BCA-0AD2-5173-B8EC-797A206ECA94}" dt="2026-06-07T13:13:35.245" v="1570" actId="26606"/>
          <ac:cxnSpMkLst>
            <pc:docMk/>
            <pc:sldMk cId="1382895069" sldId="261"/>
            <ac:cxnSpMk id="67" creationId="{17FD20E5-30AF-47B9-9256-2E8E904CBBC1}"/>
          </ac:cxnSpMkLst>
        </pc:cxnChg>
        <pc:cxnChg chg="add del">
          <ac:chgData name="Halle Boadi (2539714)" userId="02853ee1-fc26-42b7-90cc-144177fe82c7" providerId="ADAL" clId="{17DF8BCA-0AD2-5173-B8EC-797A206ECA94}" dt="2026-06-07T13:13:44.681" v="1572" actId="26606"/>
          <ac:cxnSpMkLst>
            <pc:docMk/>
            <pc:sldMk cId="1382895069" sldId="261"/>
            <ac:cxnSpMk id="71" creationId="{17FD20E5-30AF-47B9-9256-2E8E904CBBC1}"/>
          </ac:cxnSpMkLst>
        </pc:cxnChg>
        <pc:cxnChg chg="add del">
          <ac:chgData name="Halle Boadi (2539714)" userId="02853ee1-fc26-42b7-90cc-144177fe82c7" providerId="ADAL" clId="{17DF8BCA-0AD2-5173-B8EC-797A206ECA94}" dt="2026-06-07T13:13:44.681" v="1572" actId="26606"/>
          <ac:cxnSpMkLst>
            <pc:docMk/>
            <pc:sldMk cId="1382895069" sldId="261"/>
            <ac:cxnSpMk id="74" creationId="{078A367A-3E83-4B48-A0F7-43FBE33328F5}"/>
          </ac:cxnSpMkLst>
        </pc:cxnChg>
        <pc:cxnChg chg="add del">
          <ac:chgData name="Halle Boadi (2539714)" userId="02853ee1-fc26-42b7-90cc-144177fe82c7" providerId="ADAL" clId="{17DF8BCA-0AD2-5173-B8EC-797A206ECA94}" dt="2026-06-07T13:13:52.101" v="1574" actId="26606"/>
          <ac:cxnSpMkLst>
            <pc:docMk/>
            <pc:sldMk cId="1382895069" sldId="261"/>
            <ac:cxnSpMk id="77" creationId="{17FD20E5-30AF-47B9-9256-2E8E904CBBC1}"/>
          </ac:cxnSpMkLst>
        </pc:cxnChg>
        <pc:cxnChg chg="add del">
          <ac:chgData name="Halle Boadi (2539714)" userId="02853ee1-fc26-42b7-90cc-144177fe82c7" providerId="ADAL" clId="{17DF8BCA-0AD2-5173-B8EC-797A206ECA94}" dt="2026-06-07T13:13:52.101" v="1574" actId="26606"/>
          <ac:cxnSpMkLst>
            <pc:docMk/>
            <pc:sldMk cId="1382895069" sldId="261"/>
            <ac:cxnSpMk id="80" creationId="{078A367A-3E83-4B48-A0F7-43FBE33328F5}"/>
          </ac:cxnSpMkLst>
        </pc:cxnChg>
        <pc:cxnChg chg="add del">
          <ac:chgData name="Halle Boadi (2539714)" userId="02853ee1-fc26-42b7-90cc-144177fe82c7" providerId="ADAL" clId="{17DF8BCA-0AD2-5173-B8EC-797A206ECA94}" dt="2026-06-07T13:13:53.865" v="1576" actId="26606"/>
          <ac:cxnSpMkLst>
            <pc:docMk/>
            <pc:sldMk cId="1382895069" sldId="261"/>
            <ac:cxnSpMk id="83" creationId="{5CF4C623-16D7-4722-8EFB-A5B0E3BC077D}"/>
          </ac:cxnSpMkLst>
        </pc:cxnChg>
        <pc:cxnChg chg="add del">
          <ac:chgData name="Halle Boadi (2539714)" userId="02853ee1-fc26-42b7-90cc-144177fe82c7" providerId="ADAL" clId="{17DF8BCA-0AD2-5173-B8EC-797A206ECA94}" dt="2026-06-07T13:13:53.865" v="1576" actId="26606"/>
          <ac:cxnSpMkLst>
            <pc:docMk/>
            <pc:sldMk cId="1382895069" sldId="261"/>
            <ac:cxnSpMk id="89" creationId="{46AAE0A1-60AD-4190-B85D-2DD8148369C7}"/>
          </ac:cxnSpMkLst>
        </pc:cxnChg>
        <pc:cxnChg chg="add">
          <ac:chgData name="Halle Boadi (2539714)" userId="02853ee1-fc26-42b7-90cc-144177fe82c7" providerId="ADAL" clId="{17DF8BCA-0AD2-5173-B8EC-797A206ECA94}" dt="2026-06-07T13:13:53.919" v="1577" actId="26606"/>
          <ac:cxnSpMkLst>
            <pc:docMk/>
            <pc:sldMk cId="1382895069" sldId="261"/>
            <ac:cxnSpMk id="92" creationId="{17FD20E5-30AF-47B9-9256-2E8E904CBBC1}"/>
          </ac:cxnSpMkLst>
        </pc:cxnChg>
        <pc:cxnChg chg="add">
          <ac:chgData name="Halle Boadi (2539714)" userId="02853ee1-fc26-42b7-90cc-144177fe82c7" providerId="ADAL" clId="{17DF8BCA-0AD2-5173-B8EC-797A206ECA94}" dt="2026-06-07T13:13:53.919" v="1577" actId="26606"/>
          <ac:cxnSpMkLst>
            <pc:docMk/>
            <pc:sldMk cId="1382895069" sldId="261"/>
            <ac:cxnSpMk id="95" creationId="{078A367A-3E83-4B48-A0F7-43FBE33328F5}"/>
          </ac:cxnSpMkLst>
        </pc:cxnChg>
      </pc:sldChg>
      <pc:sldChg chg="modSp new mod">
        <pc:chgData name="Halle Boadi (2539714)" userId="02853ee1-fc26-42b7-90cc-144177fe82c7" providerId="ADAL" clId="{17DF8BCA-0AD2-5173-B8EC-797A206ECA94}" dt="2026-06-07T13:12:46.976" v="1559" actId="27636"/>
        <pc:sldMkLst>
          <pc:docMk/>
          <pc:sldMk cId="3035644482" sldId="262"/>
        </pc:sldMkLst>
        <pc:spChg chg="mod">
          <ac:chgData name="Halle Boadi (2539714)" userId="02853ee1-fc26-42b7-90cc-144177fe82c7" providerId="ADAL" clId="{17DF8BCA-0AD2-5173-B8EC-797A206ECA94}" dt="2026-06-07T13:12:46.932" v="1558"/>
          <ac:spMkLst>
            <pc:docMk/>
            <pc:sldMk cId="3035644482" sldId="262"/>
            <ac:spMk id="2" creationId="{644EC167-8DC1-8334-1A28-10A6A701E8C1}"/>
          </ac:spMkLst>
        </pc:spChg>
        <pc:spChg chg="mod">
          <ac:chgData name="Halle Boadi (2539714)" userId="02853ee1-fc26-42b7-90cc-144177fe82c7" providerId="ADAL" clId="{17DF8BCA-0AD2-5173-B8EC-797A206ECA94}" dt="2026-06-07T13:12:46.976" v="1559" actId="27636"/>
          <ac:spMkLst>
            <pc:docMk/>
            <pc:sldMk cId="3035644482" sldId="262"/>
            <ac:spMk id="3" creationId="{EB12DD35-35C9-3B2C-2F65-51D41AD5AA2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7BC83-DB54-4CA5-BFD3-0D60C41128F1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5DBD712-C6BD-475D-90D5-CF249D6836E5}">
      <dgm:prSet/>
      <dgm:spPr/>
      <dgm:t>
        <a:bodyPr/>
        <a:lstStyle/>
        <a:p>
          <a:r>
            <a:rPr lang="en-US" dirty="0"/>
            <a:t>Riverdale Nursing Home provides full care and support for elderly residents</a:t>
          </a:r>
        </a:p>
      </dgm:t>
    </dgm:pt>
    <dgm:pt modelId="{DF414D10-B12A-4FD5-9FCA-28EADA172D61}" type="parTrans" cxnId="{6D500B01-6295-4315-86A0-F2150BEEBA2C}">
      <dgm:prSet/>
      <dgm:spPr/>
      <dgm:t>
        <a:bodyPr/>
        <a:lstStyle/>
        <a:p>
          <a:endParaRPr lang="en-US"/>
        </a:p>
      </dgm:t>
    </dgm:pt>
    <dgm:pt modelId="{B7F56A1E-F0A5-42C6-9564-CD44852A1C03}" type="sibTrans" cxnId="{6D500B01-6295-4315-86A0-F2150BEEBA2C}">
      <dgm:prSet/>
      <dgm:spPr/>
      <dgm:t>
        <a:bodyPr/>
        <a:lstStyle/>
        <a:p>
          <a:endParaRPr lang="en-US"/>
        </a:p>
      </dgm:t>
    </dgm:pt>
    <dgm:pt modelId="{51CB21BD-D206-4A86-8EBC-FA886A032BDD}">
      <dgm:prSet/>
      <dgm:spPr/>
      <dgm:t>
        <a:bodyPr/>
        <a:lstStyle/>
        <a:p>
          <a:r>
            <a:rPr lang="en-US" dirty="0"/>
            <a:t>It operates across two different buildings, located close to each other</a:t>
          </a:r>
        </a:p>
      </dgm:t>
    </dgm:pt>
    <dgm:pt modelId="{59E0FDA2-347C-49EB-ADC8-5C3BC9C6417C}" type="parTrans" cxnId="{D9A78D6B-4944-422A-A9A6-5ED5C205A6C5}">
      <dgm:prSet/>
      <dgm:spPr/>
      <dgm:t>
        <a:bodyPr/>
        <a:lstStyle/>
        <a:p>
          <a:endParaRPr lang="en-US"/>
        </a:p>
      </dgm:t>
    </dgm:pt>
    <dgm:pt modelId="{60566A36-DBF2-40AB-BAC1-0C186F832222}" type="sibTrans" cxnId="{D9A78D6B-4944-422A-A9A6-5ED5C205A6C5}">
      <dgm:prSet/>
      <dgm:spPr/>
      <dgm:t>
        <a:bodyPr/>
        <a:lstStyle/>
        <a:p>
          <a:endParaRPr lang="en-US"/>
        </a:p>
      </dgm:t>
    </dgm:pt>
    <dgm:pt modelId="{B918CC90-CB44-4EE7-9D0A-A87FAAD99E7C}">
      <dgm:prSet/>
      <dgm:spPr/>
      <dgm:t>
        <a:bodyPr/>
        <a:lstStyle/>
        <a:p>
          <a:r>
            <a:rPr lang="en-US" dirty="0"/>
            <a:t>The nursing home employs a large team of care assistants, nurses and cleaners</a:t>
          </a:r>
        </a:p>
      </dgm:t>
    </dgm:pt>
    <dgm:pt modelId="{2CE65D49-7858-46C3-8BF2-9B3004578B0E}" type="parTrans" cxnId="{A696ED22-C54F-4BA9-9A11-F9FE444C02EF}">
      <dgm:prSet/>
      <dgm:spPr/>
      <dgm:t>
        <a:bodyPr/>
        <a:lstStyle/>
        <a:p>
          <a:endParaRPr lang="en-US"/>
        </a:p>
      </dgm:t>
    </dgm:pt>
    <dgm:pt modelId="{FF41C66F-2F86-4BB4-AA35-C830CEFB75E7}" type="sibTrans" cxnId="{A696ED22-C54F-4BA9-9A11-F9FE444C02EF}">
      <dgm:prSet/>
      <dgm:spPr/>
      <dgm:t>
        <a:bodyPr/>
        <a:lstStyle/>
        <a:p>
          <a:endParaRPr lang="en-US"/>
        </a:p>
      </dgm:t>
    </dgm:pt>
    <dgm:pt modelId="{D39DAA8B-0679-48F0-BE7F-9BC9B1C7DBA7}">
      <dgm:prSet/>
      <dgm:spPr/>
      <dgm:t>
        <a:bodyPr/>
        <a:lstStyle/>
        <a:p>
          <a:r>
            <a:rPr lang="en-US" dirty="0"/>
            <a:t>The staffs work at different times; early mornings, afternoons, nights, public holidays and weekends.</a:t>
          </a:r>
        </a:p>
      </dgm:t>
    </dgm:pt>
    <dgm:pt modelId="{E45A099D-E463-4798-9B76-987BD0304952}" type="parTrans" cxnId="{F9DBAA9D-8912-4DD7-ABDD-131683922A52}">
      <dgm:prSet/>
      <dgm:spPr/>
      <dgm:t>
        <a:bodyPr/>
        <a:lstStyle/>
        <a:p>
          <a:endParaRPr lang="en-US"/>
        </a:p>
      </dgm:t>
    </dgm:pt>
    <dgm:pt modelId="{CA9D0756-612D-41C1-8627-91621B3B67C8}" type="sibTrans" cxnId="{F9DBAA9D-8912-4DD7-ABDD-131683922A52}">
      <dgm:prSet/>
      <dgm:spPr/>
      <dgm:t>
        <a:bodyPr/>
        <a:lstStyle/>
        <a:p>
          <a:endParaRPr lang="en-US"/>
        </a:p>
      </dgm:t>
    </dgm:pt>
    <dgm:pt modelId="{47E85587-0C44-4D1C-B8F5-37B7434FA9AF}">
      <dgm:prSet/>
      <dgm:spPr/>
      <dgm:t>
        <a:bodyPr/>
        <a:lstStyle/>
        <a:p>
          <a:r>
            <a:rPr lang="en-US" dirty="0"/>
            <a:t>(good planning is very important to make sure residents always get the right care and support)</a:t>
          </a:r>
        </a:p>
      </dgm:t>
    </dgm:pt>
    <dgm:pt modelId="{AC95EE7F-C01E-4BE4-BD9D-E0207E8DB14D}" type="parTrans" cxnId="{0B631EA6-E31C-44BB-8009-E4CA0C1BA4B5}">
      <dgm:prSet/>
      <dgm:spPr/>
      <dgm:t>
        <a:bodyPr/>
        <a:lstStyle/>
        <a:p>
          <a:endParaRPr lang="en-US"/>
        </a:p>
      </dgm:t>
    </dgm:pt>
    <dgm:pt modelId="{B6F9389B-A027-4B19-B274-DBA64E8AAD26}" type="sibTrans" cxnId="{0B631EA6-E31C-44BB-8009-E4CA0C1BA4B5}">
      <dgm:prSet/>
      <dgm:spPr/>
      <dgm:t>
        <a:bodyPr/>
        <a:lstStyle/>
        <a:p>
          <a:endParaRPr lang="en-US"/>
        </a:p>
      </dgm:t>
    </dgm:pt>
    <dgm:pt modelId="{5AE91303-0015-7744-9CF8-D065525CA5CB}" type="pres">
      <dgm:prSet presAssocID="{BD57BC83-DB54-4CA5-BFD3-0D60C41128F1}" presName="diagram" presStyleCnt="0">
        <dgm:presLayoutVars>
          <dgm:dir/>
          <dgm:resizeHandles val="exact"/>
        </dgm:presLayoutVars>
      </dgm:prSet>
      <dgm:spPr/>
    </dgm:pt>
    <dgm:pt modelId="{3B6C92AD-DCD4-B54E-878B-64CE6BAFBE95}" type="pres">
      <dgm:prSet presAssocID="{F5DBD712-C6BD-475D-90D5-CF249D6836E5}" presName="node" presStyleLbl="node1" presStyleIdx="0" presStyleCnt="5">
        <dgm:presLayoutVars>
          <dgm:bulletEnabled val="1"/>
        </dgm:presLayoutVars>
      </dgm:prSet>
      <dgm:spPr/>
    </dgm:pt>
    <dgm:pt modelId="{58E9AC3F-EA28-AD48-A89A-8CD493544587}" type="pres">
      <dgm:prSet presAssocID="{B7F56A1E-F0A5-42C6-9564-CD44852A1C03}" presName="sibTrans" presStyleCnt="0"/>
      <dgm:spPr/>
    </dgm:pt>
    <dgm:pt modelId="{259FF7FE-6808-1F4D-A132-F55A8BAFC1DB}" type="pres">
      <dgm:prSet presAssocID="{51CB21BD-D206-4A86-8EBC-FA886A032BDD}" presName="node" presStyleLbl="node1" presStyleIdx="1" presStyleCnt="5">
        <dgm:presLayoutVars>
          <dgm:bulletEnabled val="1"/>
        </dgm:presLayoutVars>
      </dgm:prSet>
      <dgm:spPr/>
    </dgm:pt>
    <dgm:pt modelId="{9883B237-B19B-2645-A9E0-944A03BCADDB}" type="pres">
      <dgm:prSet presAssocID="{60566A36-DBF2-40AB-BAC1-0C186F832222}" presName="sibTrans" presStyleCnt="0"/>
      <dgm:spPr/>
    </dgm:pt>
    <dgm:pt modelId="{5E9504B2-F32D-3D49-B233-F98518F33012}" type="pres">
      <dgm:prSet presAssocID="{B918CC90-CB44-4EE7-9D0A-A87FAAD99E7C}" presName="node" presStyleLbl="node1" presStyleIdx="2" presStyleCnt="5">
        <dgm:presLayoutVars>
          <dgm:bulletEnabled val="1"/>
        </dgm:presLayoutVars>
      </dgm:prSet>
      <dgm:spPr/>
    </dgm:pt>
    <dgm:pt modelId="{B4488860-ADAC-3E47-8CB7-B96CA8D31F7E}" type="pres">
      <dgm:prSet presAssocID="{FF41C66F-2F86-4BB4-AA35-C830CEFB75E7}" presName="sibTrans" presStyleCnt="0"/>
      <dgm:spPr/>
    </dgm:pt>
    <dgm:pt modelId="{EA88F062-5B6C-E547-A752-DE2B75CC21AA}" type="pres">
      <dgm:prSet presAssocID="{D39DAA8B-0679-48F0-BE7F-9BC9B1C7DBA7}" presName="node" presStyleLbl="node1" presStyleIdx="3" presStyleCnt="5">
        <dgm:presLayoutVars>
          <dgm:bulletEnabled val="1"/>
        </dgm:presLayoutVars>
      </dgm:prSet>
      <dgm:spPr/>
    </dgm:pt>
    <dgm:pt modelId="{3917FFB5-CD49-264C-B2A8-2957E0E8659A}" type="pres">
      <dgm:prSet presAssocID="{CA9D0756-612D-41C1-8627-91621B3B67C8}" presName="sibTrans" presStyleCnt="0"/>
      <dgm:spPr/>
    </dgm:pt>
    <dgm:pt modelId="{0313A7DC-A738-8047-85F0-169A07558890}" type="pres">
      <dgm:prSet presAssocID="{47E85587-0C44-4D1C-B8F5-37B7434FA9AF}" presName="node" presStyleLbl="node1" presStyleIdx="4" presStyleCnt="5">
        <dgm:presLayoutVars>
          <dgm:bulletEnabled val="1"/>
        </dgm:presLayoutVars>
      </dgm:prSet>
      <dgm:spPr/>
    </dgm:pt>
  </dgm:ptLst>
  <dgm:cxnLst>
    <dgm:cxn modelId="{6D500B01-6295-4315-86A0-F2150BEEBA2C}" srcId="{BD57BC83-DB54-4CA5-BFD3-0D60C41128F1}" destId="{F5DBD712-C6BD-475D-90D5-CF249D6836E5}" srcOrd="0" destOrd="0" parTransId="{DF414D10-B12A-4FD5-9FCA-28EADA172D61}" sibTransId="{B7F56A1E-F0A5-42C6-9564-CD44852A1C03}"/>
    <dgm:cxn modelId="{A696ED22-C54F-4BA9-9A11-F9FE444C02EF}" srcId="{BD57BC83-DB54-4CA5-BFD3-0D60C41128F1}" destId="{B918CC90-CB44-4EE7-9D0A-A87FAAD99E7C}" srcOrd="2" destOrd="0" parTransId="{2CE65D49-7858-46C3-8BF2-9B3004578B0E}" sibTransId="{FF41C66F-2F86-4BB4-AA35-C830CEFB75E7}"/>
    <dgm:cxn modelId="{7230B841-C3EF-6B4C-9F9B-45EC4E87C5EC}" type="presOf" srcId="{47E85587-0C44-4D1C-B8F5-37B7434FA9AF}" destId="{0313A7DC-A738-8047-85F0-169A07558890}" srcOrd="0" destOrd="0" presId="urn:microsoft.com/office/officeart/2005/8/layout/default"/>
    <dgm:cxn modelId="{9E55AE50-A6A8-BD41-87FE-301CBE0C7FC0}" type="presOf" srcId="{BD57BC83-DB54-4CA5-BFD3-0D60C41128F1}" destId="{5AE91303-0015-7744-9CF8-D065525CA5CB}" srcOrd="0" destOrd="0" presId="urn:microsoft.com/office/officeart/2005/8/layout/default"/>
    <dgm:cxn modelId="{E814FD5D-3FF9-B444-9BB7-A329E2FCF5FF}" type="presOf" srcId="{B918CC90-CB44-4EE7-9D0A-A87FAAD99E7C}" destId="{5E9504B2-F32D-3D49-B233-F98518F33012}" srcOrd="0" destOrd="0" presId="urn:microsoft.com/office/officeart/2005/8/layout/default"/>
    <dgm:cxn modelId="{55429B60-B61C-C34E-8C2A-8BAD0FCC2EF9}" type="presOf" srcId="{D39DAA8B-0679-48F0-BE7F-9BC9B1C7DBA7}" destId="{EA88F062-5B6C-E547-A752-DE2B75CC21AA}" srcOrd="0" destOrd="0" presId="urn:microsoft.com/office/officeart/2005/8/layout/default"/>
    <dgm:cxn modelId="{D9A78D6B-4944-422A-A9A6-5ED5C205A6C5}" srcId="{BD57BC83-DB54-4CA5-BFD3-0D60C41128F1}" destId="{51CB21BD-D206-4A86-8EBC-FA886A032BDD}" srcOrd="1" destOrd="0" parTransId="{59E0FDA2-347C-49EB-ADC8-5C3BC9C6417C}" sibTransId="{60566A36-DBF2-40AB-BAC1-0C186F832222}"/>
    <dgm:cxn modelId="{F9DBAA9D-8912-4DD7-ABDD-131683922A52}" srcId="{BD57BC83-DB54-4CA5-BFD3-0D60C41128F1}" destId="{D39DAA8B-0679-48F0-BE7F-9BC9B1C7DBA7}" srcOrd="3" destOrd="0" parTransId="{E45A099D-E463-4798-9B76-987BD0304952}" sibTransId="{CA9D0756-612D-41C1-8627-91621B3B67C8}"/>
    <dgm:cxn modelId="{0B631EA6-E31C-44BB-8009-E4CA0C1BA4B5}" srcId="{BD57BC83-DB54-4CA5-BFD3-0D60C41128F1}" destId="{47E85587-0C44-4D1C-B8F5-37B7434FA9AF}" srcOrd="4" destOrd="0" parTransId="{AC95EE7F-C01E-4BE4-BD9D-E0207E8DB14D}" sibTransId="{B6F9389B-A027-4B19-B274-DBA64E8AAD26}"/>
    <dgm:cxn modelId="{B3CD3EAC-08A2-4343-93F5-3544293B5B50}" type="presOf" srcId="{51CB21BD-D206-4A86-8EBC-FA886A032BDD}" destId="{259FF7FE-6808-1F4D-A132-F55A8BAFC1DB}" srcOrd="0" destOrd="0" presId="urn:microsoft.com/office/officeart/2005/8/layout/default"/>
    <dgm:cxn modelId="{6016E8CD-3044-2F45-B827-0308220C6DDA}" type="presOf" srcId="{F5DBD712-C6BD-475D-90D5-CF249D6836E5}" destId="{3B6C92AD-DCD4-B54E-878B-64CE6BAFBE95}" srcOrd="0" destOrd="0" presId="urn:microsoft.com/office/officeart/2005/8/layout/default"/>
    <dgm:cxn modelId="{4E386C81-208C-2C4B-83C2-53F5F4805D35}" type="presParOf" srcId="{5AE91303-0015-7744-9CF8-D065525CA5CB}" destId="{3B6C92AD-DCD4-B54E-878B-64CE6BAFBE95}" srcOrd="0" destOrd="0" presId="urn:microsoft.com/office/officeart/2005/8/layout/default"/>
    <dgm:cxn modelId="{2BB1937C-3AE4-0340-A8B4-63AF16CDB894}" type="presParOf" srcId="{5AE91303-0015-7744-9CF8-D065525CA5CB}" destId="{58E9AC3F-EA28-AD48-A89A-8CD493544587}" srcOrd="1" destOrd="0" presId="urn:microsoft.com/office/officeart/2005/8/layout/default"/>
    <dgm:cxn modelId="{BB39E75C-8BB2-734E-95AF-56B1D4FC14BC}" type="presParOf" srcId="{5AE91303-0015-7744-9CF8-D065525CA5CB}" destId="{259FF7FE-6808-1F4D-A132-F55A8BAFC1DB}" srcOrd="2" destOrd="0" presId="urn:microsoft.com/office/officeart/2005/8/layout/default"/>
    <dgm:cxn modelId="{C4F8EC12-F3D0-A940-B003-38DDEC710E84}" type="presParOf" srcId="{5AE91303-0015-7744-9CF8-D065525CA5CB}" destId="{9883B237-B19B-2645-A9E0-944A03BCADDB}" srcOrd="3" destOrd="0" presId="urn:microsoft.com/office/officeart/2005/8/layout/default"/>
    <dgm:cxn modelId="{73F4348D-6931-FB42-90F0-E4A5B8E7B450}" type="presParOf" srcId="{5AE91303-0015-7744-9CF8-D065525CA5CB}" destId="{5E9504B2-F32D-3D49-B233-F98518F33012}" srcOrd="4" destOrd="0" presId="urn:microsoft.com/office/officeart/2005/8/layout/default"/>
    <dgm:cxn modelId="{2DCCEE57-37D3-194A-9C81-7893BB8E9CDC}" type="presParOf" srcId="{5AE91303-0015-7744-9CF8-D065525CA5CB}" destId="{B4488860-ADAC-3E47-8CB7-B96CA8D31F7E}" srcOrd="5" destOrd="0" presId="urn:microsoft.com/office/officeart/2005/8/layout/default"/>
    <dgm:cxn modelId="{C24C2EDD-5E47-734F-8D4F-B7E27EE4C196}" type="presParOf" srcId="{5AE91303-0015-7744-9CF8-D065525CA5CB}" destId="{EA88F062-5B6C-E547-A752-DE2B75CC21AA}" srcOrd="6" destOrd="0" presId="urn:microsoft.com/office/officeart/2005/8/layout/default"/>
    <dgm:cxn modelId="{CDEACEF5-073C-A649-9440-6F0006BE10A0}" type="presParOf" srcId="{5AE91303-0015-7744-9CF8-D065525CA5CB}" destId="{3917FFB5-CD49-264C-B2A8-2957E0E8659A}" srcOrd="7" destOrd="0" presId="urn:microsoft.com/office/officeart/2005/8/layout/default"/>
    <dgm:cxn modelId="{1AD561A5-9BD0-ED4F-94D6-9746289A3AFD}" type="presParOf" srcId="{5AE91303-0015-7744-9CF8-D065525CA5CB}" destId="{0313A7DC-A738-8047-85F0-169A0755889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8ED8EB-5366-408D-9195-1237E7C260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9A114A4-7E34-4CA0-8227-C3A73A87E7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Improving Efficiency</a:t>
          </a:r>
          <a:endParaRPr lang="en-US"/>
        </a:p>
      </dgm:t>
    </dgm:pt>
    <dgm:pt modelId="{4A836076-EE3C-43E1-B731-989EDECB8C6A}" type="parTrans" cxnId="{8427FB6D-55CB-4595-BA90-68DA564D09A8}">
      <dgm:prSet/>
      <dgm:spPr/>
      <dgm:t>
        <a:bodyPr/>
        <a:lstStyle/>
        <a:p>
          <a:endParaRPr lang="en-US"/>
        </a:p>
      </dgm:t>
    </dgm:pt>
    <dgm:pt modelId="{C1F5323A-91C9-4C59-A7D8-A3D2442795A8}" type="sibTrans" cxnId="{8427FB6D-55CB-4595-BA90-68DA564D09A8}">
      <dgm:prSet/>
      <dgm:spPr/>
      <dgm:t>
        <a:bodyPr/>
        <a:lstStyle/>
        <a:p>
          <a:endParaRPr lang="en-US"/>
        </a:p>
      </dgm:t>
    </dgm:pt>
    <dgm:pt modelId="{A3566BC6-CD39-42EF-BB43-EA4784AEFA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Microsoft Excel may enhance Riverdale Nursing Home productivity by:</a:t>
          </a:r>
          <a:endParaRPr lang="en-US"/>
        </a:p>
      </dgm:t>
    </dgm:pt>
    <dgm:pt modelId="{B575F491-CC33-44A8-BA5A-E5B45232852F}" type="parTrans" cxnId="{BCDF5C49-D563-4E12-A332-94B9EF24C6CE}">
      <dgm:prSet/>
      <dgm:spPr/>
      <dgm:t>
        <a:bodyPr/>
        <a:lstStyle/>
        <a:p>
          <a:endParaRPr lang="en-US"/>
        </a:p>
      </dgm:t>
    </dgm:pt>
    <dgm:pt modelId="{A87D4B61-5F20-4229-A6AB-69E4B15DF50A}" type="sibTrans" cxnId="{BCDF5C49-D563-4E12-A332-94B9EF24C6CE}">
      <dgm:prSet/>
      <dgm:spPr/>
      <dgm:t>
        <a:bodyPr/>
        <a:lstStyle/>
        <a:p>
          <a:endParaRPr lang="en-US"/>
        </a:p>
      </dgm:t>
    </dgm:pt>
    <dgm:pt modelId="{001A8697-756C-47BF-AB7A-77D1D7EB90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Minimising errors made during scheduling.</a:t>
          </a:r>
          <a:endParaRPr lang="en-US"/>
        </a:p>
      </dgm:t>
    </dgm:pt>
    <dgm:pt modelId="{4743B1A3-7594-4808-872F-86171100C7A3}" type="parTrans" cxnId="{8B82D8D9-B231-4E8E-B218-82810869F329}">
      <dgm:prSet/>
      <dgm:spPr/>
      <dgm:t>
        <a:bodyPr/>
        <a:lstStyle/>
        <a:p>
          <a:endParaRPr lang="en-US"/>
        </a:p>
      </dgm:t>
    </dgm:pt>
    <dgm:pt modelId="{43C86FB8-77F5-437E-908B-64D39A5BDCBA}" type="sibTrans" cxnId="{8B82D8D9-B231-4E8E-B218-82810869F329}">
      <dgm:prSet/>
      <dgm:spPr/>
      <dgm:t>
        <a:bodyPr/>
        <a:lstStyle/>
        <a:p>
          <a:endParaRPr lang="en-US"/>
        </a:p>
      </dgm:t>
    </dgm:pt>
    <dgm:pt modelId="{8474D01B-CBA7-4AF9-8A50-BF88BAC312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Saving time over paper rotas.</a:t>
          </a:r>
          <a:endParaRPr lang="en-US"/>
        </a:p>
      </dgm:t>
    </dgm:pt>
    <dgm:pt modelId="{BACD8C03-0340-4A0E-AF7D-5D07C7200980}" type="parTrans" cxnId="{CC7D744B-9A72-4801-9755-434370203AB8}">
      <dgm:prSet/>
      <dgm:spPr/>
      <dgm:t>
        <a:bodyPr/>
        <a:lstStyle/>
        <a:p>
          <a:endParaRPr lang="en-US"/>
        </a:p>
      </dgm:t>
    </dgm:pt>
    <dgm:pt modelId="{4385B216-AA72-48D8-8CEB-6EB7C649499E}" type="sibTrans" cxnId="{CC7D744B-9A72-4801-9755-434370203AB8}">
      <dgm:prSet/>
      <dgm:spPr/>
      <dgm:t>
        <a:bodyPr/>
        <a:lstStyle/>
        <a:p>
          <a:endParaRPr lang="en-US"/>
        </a:p>
      </dgm:t>
    </dgm:pt>
    <dgm:pt modelId="{B710ACE1-6F84-4D29-98D3-CB143A1626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Helping workforce management and planning.</a:t>
          </a:r>
          <a:endParaRPr lang="en-US"/>
        </a:p>
      </dgm:t>
    </dgm:pt>
    <dgm:pt modelId="{D2CFA923-E275-4AA1-B2AC-C5DCAB05B35A}" type="parTrans" cxnId="{7168A1CC-A27D-4DCD-8175-CEE738034BB8}">
      <dgm:prSet/>
      <dgm:spPr/>
      <dgm:t>
        <a:bodyPr/>
        <a:lstStyle/>
        <a:p>
          <a:endParaRPr lang="en-US"/>
        </a:p>
      </dgm:t>
    </dgm:pt>
    <dgm:pt modelId="{64AF106C-EADB-4B5C-9198-45EF3FEFB46E}" type="sibTrans" cxnId="{7168A1CC-A27D-4DCD-8175-CEE738034BB8}">
      <dgm:prSet/>
      <dgm:spPr/>
      <dgm:t>
        <a:bodyPr/>
        <a:lstStyle/>
        <a:p>
          <a:endParaRPr lang="en-US"/>
        </a:p>
      </dgm:t>
    </dgm:pt>
    <dgm:pt modelId="{85089292-6E43-4D16-BA20-B31D1CB1B1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Improving Communication</a:t>
          </a:r>
          <a:endParaRPr lang="en-US"/>
        </a:p>
      </dgm:t>
    </dgm:pt>
    <dgm:pt modelId="{AB2C49C5-59A6-4134-85CD-6DCBB7122A84}" type="parTrans" cxnId="{3D3FD23C-533F-40D7-8BCD-EB7E55498796}">
      <dgm:prSet/>
      <dgm:spPr/>
      <dgm:t>
        <a:bodyPr/>
        <a:lstStyle/>
        <a:p>
          <a:endParaRPr lang="en-US"/>
        </a:p>
      </dgm:t>
    </dgm:pt>
    <dgm:pt modelId="{5EE9E353-C46C-4826-AFF9-FDF2D33BF86D}" type="sibTrans" cxnId="{3D3FD23C-533F-40D7-8BCD-EB7E55498796}">
      <dgm:prSet/>
      <dgm:spPr/>
      <dgm:t>
        <a:bodyPr/>
        <a:lstStyle/>
        <a:p>
          <a:endParaRPr lang="en-US"/>
        </a:p>
      </dgm:t>
    </dgm:pt>
    <dgm:pt modelId="{32D39946-85E6-4E91-AA09-FA135E1E6F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Excel shares personnel schedules via Microsoft 365, making sure employees have the latest rota, this aims to reduce: </a:t>
          </a:r>
          <a:endParaRPr lang="en-US"/>
        </a:p>
      </dgm:t>
    </dgm:pt>
    <dgm:pt modelId="{E543C9E4-875B-4E18-B3D1-21394555F0BD}" type="parTrans" cxnId="{9053D2D8-E8AC-43D2-87DF-58D84C0F14A9}">
      <dgm:prSet/>
      <dgm:spPr/>
      <dgm:t>
        <a:bodyPr/>
        <a:lstStyle/>
        <a:p>
          <a:endParaRPr lang="en-US"/>
        </a:p>
      </dgm:t>
    </dgm:pt>
    <dgm:pt modelId="{FEFC9086-1C53-429E-99E5-8A50584AB726}" type="sibTrans" cxnId="{9053D2D8-E8AC-43D2-87DF-58D84C0F14A9}">
      <dgm:prSet/>
      <dgm:spPr/>
      <dgm:t>
        <a:bodyPr/>
        <a:lstStyle/>
        <a:p>
          <a:endParaRPr lang="en-US"/>
        </a:p>
      </dgm:t>
    </dgm:pt>
    <dgm:pt modelId="{6BF030C8-7C06-4234-84C9-2EB394804D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Unread messages.</a:t>
          </a:r>
          <a:endParaRPr lang="en-US"/>
        </a:p>
      </dgm:t>
    </dgm:pt>
    <dgm:pt modelId="{82F3CB5D-AAD8-4745-B24C-1FC5C89F3755}" type="parTrans" cxnId="{C78FEB6C-7B83-404E-8FAA-E9EED3BA10A0}">
      <dgm:prSet/>
      <dgm:spPr/>
      <dgm:t>
        <a:bodyPr/>
        <a:lstStyle/>
        <a:p>
          <a:endParaRPr lang="en-US"/>
        </a:p>
      </dgm:t>
    </dgm:pt>
    <dgm:pt modelId="{B8CF5424-4FD0-422D-BD7A-DD8B502FB3E7}" type="sibTrans" cxnId="{C78FEB6C-7B83-404E-8FAA-E9EED3BA10A0}">
      <dgm:prSet/>
      <dgm:spPr/>
      <dgm:t>
        <a:bodyPr/>
        <a:lstStyle/>
        <a:p>
          <a:endParaRPr lang="en-US"/>
        </a:p>
      </dgm:t>
    </dgm:pt>
    <dgm:pt modelId="{F99D92E0-DFC7-42CB-AFD8-CBBEF4C0D9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Miscommunication among two or more facilities.</a:t>
          </a:r>
          <a:endParaRPr lang="en-US"/>
        </a:p>
      </dgm:t>
    </dgm:pt>
    <dgm:pt modelId="{2291157B-2DC1-45C3-BDC3-C07F8A88623A}" type="parTrans" cxnId="{60908F74-B91E-448C-A440-34716675DAFD}">
      <dgm:prSet/>
      <dgm:spPr/>
      <dgm:t>
        <a:bodyPr/>
        <a:lstStyle/>
        <a:p>
          <a:endParaRPr lang="en-US"/>
        </a:p>
      </dgm:t>
    </dgm:pt>
    <dgm:pt modelId="{3C23AD6F-1C23-45C0-915F-DFF5E5176178}" type="sibTrans" cxnId="{60908F74-B91E-448C-A440-34716675DAFD}">
      <dgm:prSet/>
      <dgm:spPr/>
      <dgm:t>
        <a:bodyPr/>
        <a:lstStyle/>
        <a:p>
          <a:endParaRPr lang="en-US"/>
        </a:p>
      </dgm:t>
    </dgm:pt>
    <dgm:pt modelId="{EC309A25-C193-4D0C-BA85-60232FE1A3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Duplicate  work scheduling.</a:t>
          </a:r>
          <a:endParaRPr lang="en-US"/>
        </a:p>
      </dgm:t>
    </dgm:pt>
    <dgm:pt modelId="{23AEF276-9CF2-4DA9-AB7F-0ACA757341AB}" type="parTrans" cxnId="{4EC71A98-75CE-412D-A2F3-9E8A7C5FF6F9}">
      <dgm:prSet/>
      <dgm:spPr/>
      <dgm:t>
        <a:bodyPr/>
        <a:lstStyle/>
        <a:p>
          <a:endParaRPr lang="en-US"/>
        </a:p>
      </dgm:t>
    </dgm:pt>
    <dgm:pt modelId="{CB37448E-C1EF-4F13-B87E-AE31DF4D90D0}" type="sibTrans" cxnId="{4EC71A98-75CE-412D-A2F3-9E8A7C5FF6F9}">
      <dgm:prSet/>
      <dgm:spPr/>
      <dgm:t>
        <a:bodyPr/>
        <a:lstStyle/>
        <a:p>
          <a:endParaRPr lang="en-US"/>
        </a:p>
      </dgm:t>
    </dgm:pt>
    <dgm:pt modelId="{CDD10CE5-EDD3-48BD-BA38-16B1B19A93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workforce planning contributes to improved service delivery and continuity of care (NHS England, 2023).</a:t>
          </a:r>
          <a:endParaRPr lang="en-US"/>
        </a:p>
      </dgm:t>
    </dgm:pt>
    <dgm:pt modelId="{DCA6AD55-6D1A-482A-98CA-FD873E72BF51}" type="parTrans" cxnId="{808C1464-612B-4B1E-BBEE-25E9111D2DE9}">
      <dgm:prSet/>
      <dgm:spPr/>
      <dgm:t>
        <a:bodyPr/>
        <a:lstStyle/>
        <a:p>
          <a:endParaRPr lang="en-US"/>
        </a:p>
      </dgm:t>
    </dgm:pt>
    <dgm:pt modelId="{8486F30F-BB41-4DA4-96BD-5DE0F373B45B}" type="sibTrans" cxnId="{808C1464-612B-4B1E-BBEE-25E9111D2DE9}">
      <dgm:prSet/>
      <dgm:spPr/>
      <dgm:t>
        <a:bodyPr/>
        <a:lstStyle/>
        <a:p>
          <a:endParaRPr lang="en-US"/>
        </a:p>
      </dgm:t>
    </dgm:pt>
    <dgm:pt modelId="{2E4F082D-0684-4F79-A46C-8CB88C1D11AF}" type="pres">
      <dgm:prSet presAssocID="{2C8ED8EB-5366-408D-9195-1237E7C26050}" presName="root" presStyleCnt="0">
        <dgm:presLayoutVars>
          <dgm:dir/>
          <dgm:resizeHandles val="exact"/>
        </dgm:presLayoutVars>
      </dgm:prSet>
      <dgm:spPr/>
    </dgm:pt>
    <dgm:pt modelId="{D2EF207C-8C08-4AC7-BD44-655E1077770F}" type="pres">
      <dgm:prSet presAssocID="{C9A114A4-7E34-4CA0-8227-C3A73A87E7E2}" presName="compNode" presStyleCnt="0"/>
      <dgm:spPr/>
    </dgm:pt>
    <dgm:pt modelId="{7166B26F-007D-4671-A045-49885E490CEB}" type="pres">
      <dgm:prSet presAssocID="{C9A114A4-7E34-4CA0-8227-C3A73A87E7E2}" presName="bgRect" presStyleLbl="bgShp" presStyleIdx="0" presStyleCnt="4"/>
      <dgm:spPr/>
    </dgm:pt>
    <dgm:pt modelId="{7FF02269-1E67-4A66-B0E5-41E86AC7CADD}" type="pres">
      <dgm:prSet presAssocID="{C9A114A4-7E34-4CA0-8227-C3A73A87E7E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F62CF42-E17E-48B0-B560-3CE4E4DD5D52}" type="pres">
      <dgm:prSet presAssocID="{C9A114A4-7E34-4CA0-8227-C3A73A87E7E2}" presName="spaceRect" presStyleCnt="0"/>
      <dgm:spPr/>
    </dgm:pt>
    <dgm:pt modelId="{9B95E278-7A96-4CB5-B403-08731F619963}" type="pres">
      <dgm:prSet presAssocID="{C9A114A4-7E34-4CA0-8227-C3A73A87E7E2}" presName="parTx" presStyleLbl="revTx" presStyleIdx="0" presStyleCnt="6">
        <dgm:presLayoutVars>
          <dgm:chMax val="0"/>
          <dgm:chPref val="0"/>
        </dgm:presLayoutVars>
      </dgm:prSet>
      <dgm:spPr/>
    </dgm:pt>
    <dgm:pt modelId="{2C0FFA20-8564-4A20-B01F-B3C26169967D}" type="pres">
      <dgm:prSet presAssocID="{C1F5323A-91C9-4C59-A7D8-A3D2442795A8}" presName="sibTrans" presStyleCnt="0"/>
      <dgm:spPr/>
    </dgm:pt>
    <dgm:pt modelId="{730C1EAB-54E2-4D43-973E-845B96E67C2D}" type="pres">
      <dgm:prSet presAssocID="{A3566BC6-CD39-42EF-BB43-EA4784AEFA30}" presName="compNode" presStyleCnt="0"/>
      <dgm:spPr/>
    </dgm:pt>
    <dgm:pt modelId="{80BCAE67-74C2-4693-8875-450EDC6E349A}" type="pres">
      <dgm:prSet presAssocID="{A3566BC6-CD39-42EF-BB43-EA4784AEFA30}" presName="bgRect" presStyleLbl="bgShp" presStyleIdx="1" presStyleCnt="4"/>
      <dgm:spPr/>
    </dgm:pt>
    <dgm:pt modelId="{CAECBFAA-0B91-45D0-9AAA-95F5377FC5E1}" type="pres">
      <dgm:prSet presAssocID="{A3566BC6-CD39-42EF-BB43-EA4784AEFA3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513AD6D-568E-40F5-879B-DECC7DFA2F36}" type="pres">
      <dgm:prSet presAssocID="{A3566BC6-CD39-42EF-BB43-EA4784AEFA30}" presName="spaceRect" presStyleCnt="0"/>
      <dgm:spPr/>
    </dgm:pt>
    <dgm:pt modelId="{175059D7-44A3-4A27-8A2F-1717F216BD0D}" type="pres">
      <dgm:prSet presAssocID="{A3566BC6-CD39-42EF-BB43-EA4784AEFA30}" presName="parTx" presStyleLbl="revTx" presStyleIdx="1" presStyleCnt="6">
        <dgm:presLayoutVars>
          <dgm:chMax val="0"/>
          <dgm:chPref val="0"/>
        </dgm:presLayoutVars>
      </dgm:prSet>
      <dgm:spPr/>
    </dgm:pt>
    <dgm:pt modelId="{C93BD586-115A-40A6-9FC9-AD7CBFBBD321}" type="pres">
      <dgm:prSet presAssocID="{A3566BC6-CD39-42EF-BB43-EA4784AEFA30}" presName="desTx" presStyleLbl="revTx" presStyleIdx="2" presStyleCnt="6">
        <dgm:presLayoutVars/>
      </dgm:prSet>
      <dgm:spPr/>
    </dgm:pt>
    <dgm:pt modelId="{624C6FE9-94D9-4D50-927B-473D11E7CBCA}" type="pres">
      <dgm:prSet presAssocID="{A87D4B61-5F20-4229-A6AB-69E4B15DF50A}" presName="sibTrans" presStyleCnt="0"/>
      <dgm:spPr/>
    </dgm:pt>
    <dgm:pt modelId="{48EC5B4D-16E5-4E17-9FFD-E730E9A6C497}" type="pres">
      <dgm:prSet presAssocID="{85089292-6E43-4D16-BA20-B31D1CB1B131}" presName="compNode" presStyleCnt="0"/>
      <dgm:spPr/>
    </dgm:pt>
    <dgm:pt modelId="{6115D836-2269-4E11-AB06-8EFB4C847A6D}" type="pres">
      <dgm:prSet presAssocID="{85089292-6E43-4D16-BA20-B31D1CB1B131}" presName="bgRect" presStyleLbl="bgShp" presStyleIdx="2" presStyleCnt="4"/>
      <dgm:spPr/>
    </dgm:pt>
    <dgm:pt modelId="{BE24B390-2E62-4A0B-84A3-2BD1A3C8F489}" type="pres">
      <dgm:prSet presAssocID="{85089292-6E43-4D16-BA20-B31D1CB1B13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76FD6CA-B52E-4F87-B7A6-15C6972218FF}" type="pres">
      <dgm:prSet presAssocID="{85089292-6E43-4D16-BA20-B31D1CB1B131}" presName="spaceRect" presStyleCnt="0"/>
      <dgm:spPr/>
    </dgm:pt>
    <dgm:pt modelId="{40A26E4D-6A25-4AB3-9C92-9697EA0ADC52}" type="pres">
      <dgm:prSet presAssocID="{85089292-6E43-4D16-BA20-B31D1CB1B131}" presName="parTx" presStyleLbl="revTx" presStyleIdx="3" presStyleCnt="6">
        <dgm:presLayoutVars>
          <dgm:chMax val="0"/>
          <dgm:chPref val="0"/>
        </dgm:presLayoutVars>
      </dgm:prSet>
      <dgm:spPr/>
    </dgm:pt>
    <dgm:pt modelId="{83D79725-E406-4CC0-B0DD-F9189BA3EC82}" type="pres">
      <dgm:prSet presAssocID="{5EE9E353-C46C-4826-AFF9-FDF2D33BF86D}" presName="sibTrans" presStyleCnt="0"/>
      <dgm:spPr/>
    </dgm:pt>
    <dgm:pt modelId="{95D73BBD-9E74-4E88-9629-084BDD6EFA20}" type="pres">
      <dgm:prSet presAssocID="{32D39946-85E6-4E91-AA09-FA135E1E6F40}" presName="compNode" presStyleCnt="0"/>
      <dgm:spPr/>
    </dgm:pt>
    <dgm:pt modelId="{AA78B4B5-FE5D-4120-8785-E4B07055C6F1}" type="pres">
      <dgm:prSet presAssocID="{32D39946-85E6-4E91-AA09-FA135E1E6F40}" presName="bgRect" presStyleLbl="bgShp" presStyleIdx="3" presStyleCnt="4"/>
      <dgm:spPr/>
    </dgm:pt>
    <dgm:pt modelId="{1ED90F01-2907-4A86-B2D7-C8ED9AFC97ED}" type="pres">
      <dgm:prSet presAssocID="{32D39946-85E6-4E91-AA09-FA135E1E6F4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"/>
        </a:ext>
      </dgm:extLst>
    </dgm:pt>
    <dgm:pt modelId="{CC356775-DC98-4301-B8AF-DE19C3D3218A}" type="pres">
      <dgm:prSet presAssocID="{32D39946-85E6-4E91-AA09-FA135E1E6F40}" presName="spaceRect" presStyleCnt="0"/>
      <dgm:spPr/>
    </dgm:pt>
    <dgm:pt modelId="{2218AC3E-659C-42D2-A0DB-F931684BF874}" type="pres">
      <dgm:prSet presAssocID="{32D39946-85E6-4E91-AA09-FA135E1E6F40}" presName="parTx" presStyleLbl="revTx" presStyleIdx="4" presStyleCnt="6">
        <dgm:presLayoutVars>
          <dgm:chMax val="0"/>
          <dgm:chPref val="0"/>
        </dgm:presLayoutVars>
      </dgm:prSet>
      <dgm:spPr/>
    </dgm:pt>
    <dgm:pt modelId="{FB3ACF7A-59D0-4175-AD45-685A3A45DFF1}" type="pres">
      <dgm:prSet presAssocID="{32D39946-85E6-4E91-AA09-FA135E1E6F40}" presName="desTx" presStyleLbl="revTx" presStyleIdx="5" presStyleCnt="6">
        <dgm:presLayoutVars/>
      </dgm:prSet>
      <dgm:spPr/>
    </dgm:pt>
  </dgm:ptLst>
  <dgm:cxnLst>
    <dgm:cxn modelId="{7EB4DD18-8E44-F548-A32F-2F065363895B}" type="presOf" srcId="{C9A114A4-7E34-4CA0-8227-C3A73A87E7E2}" destId="{9B95E278-7A96-4CB5-B403-08731F619963}" srcOrd="0" destOrd="0" presId="urn:microsoft.com/office/officeart/2018/2/layout/IconVerticalSolidList"/>
    <dgm:cxn modelId="{F0213222-B786-5A4D-805B-7CC25C134164}" type="presOf" srcId="{001A8697-756C-47BF-AB7A-77D1D7EB90CF}" destId="{C93BD586-115A-40A6-9FC9-AD7CBFBBD321}" srcOrd="0" destOrd="0" presId="urn:microsoft.com/office/officeart/2018/2/layout/IconVerticalSolidList"/>
    <dgm:cxn modelId="{3D3FD23C-533F-40D7-8BCD-EB7E55498796}" srcId="{2C8ED8EB-5366-408D-9195-1237E7C26050}" destId="{85089292-6E43-4D16-BA20-B31D1CB1B131}" srcOrd="2" destOrd="0" parTransId="{AB2C49C5-59A6-4134-85CD-6DCBB7122A84}" sibTransId="{5EE9E353-C46C-4826-AFF9-FDF2D33BF86D}"/>
    <dgm:cxn modelId="{BCDF5C49-D563-4E12-A332-94B9EF24C6CE}" srcId="{2C8ED8EB-5366-408D-9195-1237E7C26050}" destId="{A3566BC6-CD39-42EF-BB43-EA4784AEFA30}" srcOrd="1" destOrd="0" parTransId="{B575F491-CC33-44A8-BA5A-E5B45232852F}" sibTransId="{A87D4B61-5F20-4229-A6AB-69E4B15DF50A}"/>
    <dgm:cxn modelId="{CC7D744B-9A72-4801-9755-434370203AB8}" srcId="{A3566BC6-CD39-42EF-BB43-EA4784AEFA30}" destId="{8474D01B-CBA7-4AF9-8A50-BF88BAC3124B}" srcOrd="1" destOrd="0" parTransId="{BACD8C03-0340-4A0E-AF7D-5D07C7200980}" sibTransId="{4385B216-AA72-48D8-8CEB-6EB7C649499E}"/>
    <dgm:cxn modelId="{F1724A55-5857-C14B-8FAE-F1FB5AC96B7C}" type="presOf" srcId="{2C8ED8EB-5366-408D-9195-1237E7C26050}" destId="{2E4F082D-0684-4F79-A46C-8CB88C1D11AF}" srcOrd="0" destOrd="0" presId="urn:microsoft.com/office/officeart/2018/2/layout/IconVerticalSolidList"/>
    <dgm:cxn modelId="{03924B55-ABA8-954C-9C0E-E39398542C2D}" type="presOf" srcId="{32D39946-85E6-4E91-AA09-FA135E1E6F40}" destId="{2218AC3E-659C-42D2-A0DB-F931684BF874}" srcOrd="0" destOrd="0" presId="urn:microsoft.com/office/officeart/2018/2/layout/IconVerticalSolidList"/>
    <dgm:cxn modelId="{808C1464-612B-4B1E-BBEE-25E9111D2DE9}" srcId="{32D39946-85E6-4E91-AA09-FA135E1E6F40}" destId="{CDD10CE5-EDD3-48BD-BA38-16B1B19A9317}" srcOrd="3" destOrd="0" parTransId="{DCA6AD55-6D1A-482A-98CA-FD873E72BF51}" sibTransId="{8486F30F-BB41-4DA4-96BD-5DE0F373B45B}"/>
    <dgm:cxn modelId="{FD06156C-0D14-8646-8479-772C09F5A95F}" type="presOf" srcId="{F99D92E0-DFC7-42CB-AFD8-CBBEF4C0D9B0}" destId="{FB3ACF7A-59D0-4175-AD45-685A3A45DFF1}" srcOrd="0" destOrd="1" presId="urn:microsoft.com/office/officeart/2018/2/layout/IconVerticalSolidList"/>
    <dgm:cxn modelId="{C78FEB6C-7B83-404E-8FAA-E9EED3BA10A0}" srcId="{32D39946-85E6-4E91-AA09-FA135E1E6F40}" destId="{6BF030C8-7C06-4234-84C9-2EB394804D1F}" srcOrd="0" destOrd="0" parTransId="{82F3CB5D-AAD8-4745-B24C-1FC5C89F3755}" sibTransId="{B8CF5424-4FD0-422D-BD7A-DD8B502FB3E7}"/>
    <dgm:cxn modelId="{8427FB6D-55CB-4595-BA90-68DA564D09A8}" srcId="{2C8ED8EB-5366-408D-9195-1237E7C26050}" destId="{C9A114A4-7E34-4CA0-8227-C3A73A87E7E2}" srcOrd="0" destOrd="0" parTransId="{4A836076-EE3C-43E1-B731-989EDECB8C6A}" sibTransId="{C1F5323A-91C9-4C59-A7D8-A3D2442795A8}"/>
    <dgm:cxn modelId="{BDEA9870-252D-2640-BBE9-FE90EB0D6BC1}" type="presOf" srcId="{85089292-6E43-4D16-BA20-B31D1CB1B131}" destId="{40A26E4D-6A25-4AB3-9C92-9697EA0ADC52}" srcOrd="0" destOrd="0" presId="urn:microsoft.com/office/officeart/2018/2/layout/IconVerticalSolidList"/>
    <dgm:cxn modelId="{D081C273-21E6-EE4D-8955-2C5621D265F3}" type="presOf" srcId="{B710ACE1-6F84-4D29-98D3-CB143A16263D}" destId="{C93BD586-115A-40A6-9FC9-AD7CBFBBD321}" srcOrd="0" destOrd="2" presId="urn:microsoft.com/office/officeart/2018/2/layout/IconVerticalSolidList"/>
    <dgm:cxn modelId="{60908F74-B91E-448C-A440-34716675DAFD}" srcId="{32D39946-85E6-4E91-AA09-FA135E1E6F40}" destId="{F99D92E0-DFC7-42CB-AFD8-CBBEF4C0D9B0}" srcOrd="1" destOrd="0" parTransId="{2291157B-2DC1-45C3-BDC3-C07F8A88623A}" sibTransId="{3C23AD6F-1C23-45C0-915F-DFF5E5176178}"/>
    <dgm:cxn modelId="{9D172394-DAA1-AA49-886C-664A6C31B0D9}" type="presOf" srcId="{EC309A25-C193-4D0C-BA85-60232FE1A39F}" destId="{FB3ACF7A-59D0-4175-AD45-685A3A45DFF1}" srcOrd="0" destOrd="2" presId="urn:microsoft.com/office/officeart/2018/2/layout/IconVerticalSolidList"/>
    <dgm:cxn modelId="{4EC71A98-75CE-412D-A2F3-9E8A7C5FF6F9}" srcId="{32D39946-85E6-4E91-AA09-FA135E1E6F40}" destId="{EC309A25-C193-4D0C-BA85-60232FE1A39F}" srcOrd="2" destOrd="0" parTransId="{23AEF276-9CF2-4DA9-AB7F-0ACA757341AB}" sibTransId="{CB37448E-C1EF-4F13-B87E-AE31DF4D90D0}"/>
    <dgm:cxn modelId="{1E2BBDAC-7C2C-C34B-82A1-6DE1E1ED5AE0}" type="presOf" srcId="{A3566BC6-CD39-42EF-BB43-EA4784AEFA30}" destId="{175059D7-44A3-4A27-8A2F-1717F216BD0D}" srcOrd="0" destOrd="0" presId="urn:microsoft.com/office/officeart/2018/2/layout/IconVerticalSolidList"/>
    <dgm:cxn modelId="{7168A1CC-A27D-4DCD-8175-CEE738034BB8}" srcId="{A3566BC6-CD39-42EF-BB43-EA4784AEFA30}" destId="{B710ACE1-6F84-4D29-98D3-CB143A16263D}" srcOrd="2" destOrd="0" parTransId="{D2CFA923-E275-4AA1-B2AC-C5DCAB05B35A}" sibTransId="{64AF106C-EADB-4B5C-9198-45EF3FEFB46E}"/>
    <dgm:cxn modelId="{69455CD2-E4DF-F148-94DC-E03278BC6933}" type="presOf" srcId="{CDD10CE5-EDD3-48BD-BA38-16B1B19A9317}" destId="{FB3ACF7A-59D0-4175-AD45-685A3A45DFF1}" srcOrd="0" destOrd="3" presId="urn:microsoft.com/office/officeart/2018/2/layout/IconVerticalSolidList"/>
    <dgm:cxn modelId="{9053D2D8-E8AC-43D2-87DF-58D84C0F14A9}" srcId="{2C8ED8EB-5366-408D-9195-1237E7C26050}" destId="{32D39946-85E6-4E91-AA09-FA135E1E6F40}" srcOrd="3" destOrd="0" parTransId="{E543C9E4-875B-4E18-B3D1-21394555F0BD}" sibTransId="{FEFC9086-1C53-429E-99E5-8A50584AB726}"/>
    <dgm:cxn modelId="{8B82D8D9-B231-4E8E-B218-82810869F329}" srcId="{A3566BC6-CD39-42EF-BB43-EA4784AEFA30}" destId="{001A8697-756C-47BF-AB7A-77D1D7EB90CF}" srcOrd="0" destOrd="0" parTransId="{4743B1A3-7594-4808-872F-86171100C7A3}" sibTransId="{43C86FB8-77F5-437E-908B-64D39A5BDCBA}"/>
    <dgm:cxn modelId="{25F906DC-1540-1944-8BD2-5BDE5E8E433D}" type="presOf" srcId="{8474D01B-CBA7-4AF9-8A50-BF88BAC3124B}" destId="{C93BD586-115A-40A6-9FC9-AD7CBFBBD321}" srcOrd="0" destOrd="1" presId="urn:microsoft.com/office/officeart/2018/2/layout/IconVerticalSolidList"/>
    <dgm:cxn modelId="{F464B0EA-4150-FC45-981E-43EC3280E67B}" type="presOf" srcId="{6BF030C8-7C06-4234-84C9-2EB394804D1F}" destId="{FB3ACF7A-59D0-4175-AD45-685A3A45DFF1}" srcOrd="0" destOrd="0" presId="urn:microsoft.com/office/officeart/2018/2/layout/IconVerticalSolidList"/>
    <dgm:cxn modelId="{976191CF-DD5B-7741-99A3-E94A5074A7ED}" type="presParOf" srcId="{2E4F082D-0684-4F79-A46C-8CB88C1D11AF}" destId="{D2EF207C-8C08-4AC7-BD44-655E1077770F}" srcOrd="0" destOrd="0" presId="urn:microsoft.com/office/officeart/2018/2/layout/IconVerticalSolidList"/>
    <dgm:cxn modelId="{731EC5A1-E7AF-D346-9A54-2209CA0E21A4}" type="presParOf" srcId="{D2EF207C-8C08-4AC7-BD44-655E1077770F}" destId="{7166B26F-007D-4671-A045-49885E490CEB}" srcOrd="0" destOrd="0" presId="urn:microsoft.com/office/officeart/2018/2/layout/IconVerticalSolidList"/>
    <dgm:cxn modelId="{658CCD5E-3F50-5E4B-B330-0461A04299A1}" type="presParOf" srcId="{D2EF207C-8C08-4AC7-BD44-655E1077770F}" destId="{7FF02269-1E67-4A66-B0E5-41E86AC7CADD}" srcOrd="1" destOrd="0" presId="urn:microsoft.com/office/officeart/2018/2/layout/IconVerticalSolidList"/>
    <dgm:cxn modelId="{2415DCE3-BC07-E147-83A2-4B1D2AA280B0}" type="presParOf" srcId="{D2EF207C-8C08-4AC7-BD44-655E1077770F}" destId="{5F62CF42-E17E-48B0-B560-3CE4E4DD5D52}" srcOrd="2" destOrd="0" presId="urn:microsoft.com/office/officeart/2018/2/layout/IconVerticalSolidList"/>
    <dgm:cxn modelId="{0FFA438E-BE7B-7F40-BE7C-17BFD9DB8E8E}" type="presParOf" srcId="{D2EF207C-8C08-4AC7-BD44-655E1077770F}" destId="{9B95E278-7A96-4CB5-B403-08731F619963}" srcOrd="3" destOrd="0" presId="urn:microsoft.com/office/officeart/2018/2/layout/IconVerticalSolidList"/>
    <dgm:cxn modelId="{AA21A820-351B-8448-80A6-55513FE4CDA2}" type="presParOf" srcId="{2E4F082D-0684-4F79-A46C-8CB88C1D11AF}" destId="{2C0FFA20-8564-4A20-B01F-B3C26169967D}" srcOrd="1" destOrd="0" presId="urn:microsoft.com/office/officeart/2018/2/layout/IconVerticalSolidList"/>
    <dgm:cxn modelId="{C27B5653-6793-B74A-90B9-9DB14E77B41E}" type="presParOf" srcId="{2E4F082D-0684-4F79-A46C-8CB88C1D11AF}" destId="{730C1EAB-54E2-4D43-973E-845B96E67C2D}" srcOrd="2" destOrd="0" presId="urn:microsoft.com/office/officeart/2018/2/layout/IconVerticalSolidList"/>
    <dgm:cxn modelId="{9FE5C7B0-3FDC-8942-AEBB-4414F43352BC}" type="presParOf" srcId="{730C1EAB-54E2-4D43-973E-845B96E67C2D}" destId="{80BCAE67-74C2-4693-8875-450EDC6E349A}" srcOrd="0" destOrd="0" presId="urn:microsoft.com/office/officeart/2018/2/layout/IconVerticalSolidList"/>
    <dgm:cxn modelId="{32174419-6355-7442-9B2B-B0914B31A842}" type="presParOf" srcId="{730C1EAB-54E2-4D43-973E-845B96E67C2D}" destId="{CAECBFAA-0B91-45D0-9AAA-95F5377FC5E1}" srcOrd="1" destOrd="0" presId="urn:microsoft.com/office/officeart/2018/2/layout/IconVerticalSolidList"/>
    <dgm:cxn modelId="{6C162A57-7DAD-C44F-8852-8AA79EFD540D}" type="presParOf" srcId="{730C1EAB-54E2-4D43-973E-845B96E67C2D}" destId="{2513AD6D-568E-40F5-879B-DECC7DFA2F36}" srcOrd="2" destOrd="0" presId="urn:microsoft.com/office/officeart/2018/2/layout/IconVerticalSolidList"/>
    <dgm:cxn modelId="{7494A3A0-AA92-784C-91F4-D21277859B48}" type="presParOf" srcId="{730C1EAB-54E2-4D43-973E-845B96E67C2D}" destId="{175059D7-44A3-4A27-8A2F-1717F216BD0D}" srcOrd="3" destOrd="0" presId="urn:microsoft.com/office/officeart/2018/2/layout/IconVerticalSolidList"/>
    <dgm:cxn modelId="{09AE88F5-3B92-BC43-BB87-6C9826C13DCB}" type="presParOf" srcId="{730C1EAB-54E2-4D43-973E-845B96E67C2D}" destId="{C93BD586-115A-40A6-9FC9-AD7CBFBBD321}" srcOrd="4" destOrd="0" presId="urn:microsoft.com/office/officeart/2018/2/layout/IconVerticalSolidList"/>
    <dgm:cxn modelId="{BA0E2392-0BC5-8A4F-AA2E-313DEF29E894}" type="presParOf" srcId="{2E4F082D-0684-4F79-A46C-8CB88C1D11AF}" destId="{624C6FE9-94D9-4D50-927B-473D11E7CBCA}" srcOrd="3" destOrd="0" presId="urn:microsoft.com/office/officeart/2018/2/layout/IconVerticalSolidList"/>
    <dgm:cxn modelId="{0E0032E8-B03C-BE4C-BBE9-EC3958828EA6}" type="presParOf" srcId="{2E4F082D-0684-4F79-A46C-8CB88C1D11AF}" destId="{48EC5B4D-16E5-4E17-9FFD-E730E9A6C497}" srcOrd="4" destOrd="0" presId="urn:microsoft.com/office/officeart/2018/2/layout/IconVerticalSolidList"/>
    <dgm:cxn modelId="{588C6783-C550-D449-A6FC-608EEA38B2F7}" type="presParOf" srcId="{48EC5B4D-16E5-4E17-9FFD-E730E9A6C497}" destId="{6115D836-2269-4E11-AB06-8EFB4C847A6D}" srcOrd="0" destOrd="0" presId="urn:microsoft.com/office/officeart/2018/2/layout/IconVerticalSolidList"/>
    <dgm:cxn modelId="{D326BC3F-2EBA-6B4A-A38E-8E46AC6A5085}" type="presParOf" srcId="{48EC5B4D-16E5-4E17-9FFD-E730E9A6C497}" destId="{BE24B390-2E62-4A0B-84A3-2BD1A3C8F489}" srcOrd="1" destOrd="0" presId="urn:microsoft.com/office/officeart/2018/2/layout/IconVerticalSolidList"/>
    <dgm:cxn modelId="{B9253278-5CB7-814B-9E8B-281532B80828}" type="presParOf" srcId="{48EC5B4D-16E5-4E17-9FFD-E730E9A6C497}" destId="{376FD6CA-B52E-4F87-B7A6-15C6972218FF}" srcOrd="2" destOrd="0" presId="urn:microsoft.com/office/officeart/2018/2/layout/IconVerticalSolidList"/>
    <dgm:cxn modelId="{899E32C0-2F06-174A-9065-DCA065BE5191}" type="presParOf" srcId="{48EC5B4D-16E5-4E17-9FFD-E730E9A6C497}" destId="{40A26E4D-6A25-4AB3-9C92-9697EA0ADC52}" srcOrd="3" destOrd="0" presId="urn:microsoft.com/office/officeart/2018/2/layout/IconVerticalSolidList"/>
    <dgm:cxn modelId="{B1C7A5F0-1322-764C-A1BA-356AF7CA6E6D}" type="presParOf" srcId="{2E4F082D-0684-4F79-A46C-8CB88C1D11AF}" destId="{83D79725-E406-4CC0-B0DD-F9189BA3EC82}" srcOrd="5" destOrd="0" presId="urn:microsoft.com/office/officeart/2018/2/layout/IconVerticalSolidList"/>
    <dgm:cxn modelId="{AB055982-47F2-1D4B-97A1-2ACE36B4663B}" type="presParOf" srcId="{2E4F082D-0684-4F79-A46C-8CB88C1D11AF}" destId="{95D73BBD-9E74-4E88-9629-084BDD6EFA20}" srcOrd="6" destOrd="0" presId="urn:microsoft.com/office/officeart/2018/2/layout/IconVerticalSolidList"/>
    <dgm:cxn modelId="{82C88BBE-776F-FF47-9414-822D7D534262}" type="presParOf" srcId="{95D73BBD-9E74-4E88-9629-084BDD6EFA20}" destId="{AA78B4B5-FE5D-4120-8785-E4B07055C6F1}" srcOrd="0" destOrd="0" presId="urn:microsoft.com/office/officeart/2018/2/layout/IconVerticalSolidList"/>
    <dgm:cxn modelId="{DE15D10B-6480-0941-9698-F9E5FEB8478D}" type="presParOf" srcId="{95D73BBD-9E74-4E88-9629-084BDD6EFA20}" destId="{1ED90F01-2907-4A86-B2D7-C8ED9AFC97ED}" srcOrd="1" destOrd="0" presId="urn:microsoft.com/office/officeart/2018/2/layout/IconVerticalSolidList"/>
    <dgm:cxn modelId="{57D47DAC-680B-6A4E-B797-58AD33AEFB2F}" type="presParOf" srcId="{95D73BBD-9E74-4E88-9629-084BDD6EFA20}" destId="{CC356775-DC98-4301-B8AF-DE19C3D3218A}" srcOrd="2" destOrd="0" presId="urn:microsoft.com/office/officeart/2018/2/layout/IconVerticalSolidList"/>
    <dgm:cxn modelId="{930B9CCE-2874-A649-B751-56CBDF871B6A}" type="presParOf" srcId="{95D73BBD-9E74-4E88-9629-084BDD6EFA20}" destId="{2218AC3E-659C-42D2-A0DB-F931684BF874}" srcOrd="3" destOrd="0" presId="urn:microsoft.com/office/officeart/2018/2/layout/IconVerticalSolidList"/>
    <dgm:cxn modelId="{40C1BD6C-20A3-474D-88E6-709563F5D04F}" type="presParOf" srcId="{95D73BBD-9E74-4E88-9629-084BDD6EFA20}" destId="{FB3ACF7A-59D0-4175-AD45-685A3A45DFF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AAD1FE-F840-4A92-A43B-16FC0A669B1F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6B516FA-A100-45D3-8D27-3CB630083661}">
      <dgm:prSet/>
      <dgm:spPr/>
      <dgm:t>
        <a:bodyPr/>
        <a:lstStyle/>
        <a:p>
          <a:r>
            <a:rPr lang="en-US" dirty="0"/>
            <a:t>Right now staffs are planning their shifts using paper sheets or old computer files that are not updated properly.</a:t>
          </a:r>
        </a:p>
      </dgm:t>
    </dgm:pt>
    <dgm:pt modelId="{7C75E7FC-0FC8-43BC-AEE2-EF4A149E8675}" type="parTrans" cxnId="{DC589AA4-0598-429A-B7DF-74A8C0207AEE}">
      <dgm:prSet/>
      <dgm:spPr/>
      <dgm:t>
        <a:bodyPr/>
        <a:lstStyle/>
        <a:p>
          <a:endParaRPr lang="en-US"/>
        </a:p>
      </dgm:t>
    </dgm:pt>
    <dgm:pt modelId="{A51E4A59-3616-4BAF-A877-E676234CA9F4}" type="sibTrans" cxnId="{DC589AA4-0598-429A-B7DF-74A8C0207AEE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2C935969-887C-4C16-9A2A-6E3D7053BA3F}">
      <dgm:prSet/>
      <dgm:spPr/>
      <dgm:t>
        <a:bodyPr/>
        <a:lstStyle/>
        <a:p>
          <a:r>
            <a:rPr lang="en-US"/>
            <a:t>It is very difficult to make changes quickly when someone calls in sick or even goes on a holiday.</a:t>
          </a:r>
        </a:p>
      </dgm:t>
    </dgm:pt>
    <dgm:pt modelId="{40F984F2-645D-41C7-A513-8CF167A1F67D}" type="parTrans" cxnId="{A8170CD9-70C2-4685-918F-39C159F00051}">
      <dgm:prSet/>
      <dgm:spPr/>
      <dgm:t>
        <a:bodyPr/>
        <a:lstStyle/>
        <a:p>
          <a:endParaRPr lang="en-US"/>
        </a:p>
      </dgm:t>
    </dgm:pt>
    <dgm:pt modelId="{15EA43F5-9D20-46F5-9BA1-FED5CFD335F9}" type="sibTrans" cxnId="{A8170CD9-70C2-4685-918F-39C159F00051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DDE9271F-55A9-4CAA-A54A-968BE55F9638}">
      <dgm:prSet/>
      <dgm:spPr/>
      <dgm:t>
        <a:bodyPr/>
        <a:lstStyle/>
        <a:p>
          <a:r>
            <a:rPr lang="en-US"/>
            <a:t>Staffs often see old incorrect versions of the rota which can lead to staffs forgetting when they are working. </a:t>
          </a:r>
        </a:p>
      </dgm:t>
    </dgm:pt>
    <dgm:pt modelId="{D5B99B4C-4988-4F83-A8AD-C3067E58D634}" type="parTrans" cxnId="{6FEB7813-1175-401C-809D-8B8158192972}">
      <dgm:prSet/>
      <dgm:spPr/>
      <dgm:t>
        <a:bodyPr/>
        <a:lstStyle/>
        <a:p>
          <a:endParaRPr lang="en-US"/>
        </a:p>
      </dgm:t>
    </dgm:pt>
    <dgm:pt modelId="{DA886641-3E24-4CF6-AB57-1880B01BC8FE}" type="sibTrans" cxnId="{6FEB7813-1175-401C-809D-8B8158192972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DC6D94D8-FB04-4963-9E4E-B37781DFAF42}">
      <dgm:prSet/>
      <dgm:spPr/>
      <dgm:t>
        <a:bodyPr/>
        <a:lstStyle/>
        <a:p>
          <a:r>
            <a:rPr lang="en-US"/>
            <a:t>It takes managers a long time to write out or edit the schedule everyweek</a:t>
          </a:r>
        </a:p>
      </dgm:t>
    </dgm:pt>
    <dgm:pt modelId="{C6ABD550-C4C1-4A60-9064-1805E5A5EBB4}" type="parTrans" cxnId="{E18AADFF-9378-4844-84CF-F6F69E7B3F8C}">
      <dgm:prSet/>
      <dgm:spPr/>
      <dgm:t>
        <a:bodyPr/>
        <a:lstStyle/>
        <a:p>
          <a:endParaRPr lang="en-US"/>
        </a:p>
      </dgm:t>
    </dgm:pt>
    <dgm:pt modelId="{FC0059BC-E352-46A6-8397-18F0B3BC97C1}" type="sibTrans" cxnId="{E18AADFF-9378-4844-84CF-F6F69E7B3F8C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F7F0AFE4-DEEE-D943-92EE-6DA6F2C54BE2}" type="pres">
      <dgm:prSet presAssocID="{C3AAD1FE-F840-4A92-A43B-16FC0A669B1F}" presName="Name0" presStyleCnt="0">
        <dgm:presLayoutVars>
          <dgm:animLvl val="lvl"/>
          <dgm:resizeHandles val="exact"/>
        </dgm:presLayoutVars>
      </dgm:prSet>
      <dgm:spPr/>
    </dgm:pt>
    <dgm:pt modelId="{5F8AAB0D-96EC-0049-B8E7-AD5F9E375F4E}" type="pres">
      <dgm:prSet presAssocID="{26B516FA-A100-45D3-8D27-3CB630083661}" presName="compositeNode" presStyleCnt="0">
        <dgm:presLayoutVars>
          <dgm:bulletEnabled val="1"/>
        </dgm:presLayoutVars>
      </dgm:prSet>
      <dgm:spPr/>
    </dgm:pt>
    <dgm:pt modelId="{1EA8220B-9FC0-B144-8C8E-8A4ED1101113}" type="pres">
      <dgm:prSet presAssocID="{26B516FA-A100-45D3-8D27-3CB630083661}" presName="bgRect" presStyleLbl="alignNode1" presStyleIdx="0" presStyleCnt="4"/>
      <dgm:spPr/>
    </dgm:pt>
    <dgm:pt modelId="{BE16A6A9-44E7-0447-8A4D-D0A863174727}" type="pres">
      <dgm:prSet presAssocID="{A51E4A59-3616-4BAF-A877-E676234CA9F4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DEC4014C-7AB2-4940-871B-522A140DE783}" type="pres">
      <dgm:prSet presAssocID="{26B516FA-A100-45D3-8D27-3CB630083661}" presName="nodeRect" presStyleLbl="alignNode1" presStyleIdx="0" presStyleCnt="4">
        <dgm:presLayoutVars>
          <dgm:bulletEnabled val="1"/>
        </dgm:presLayoutVars>
      </dgm:prSet>
      <dgm:spPr/>
    </dgm:pt>
    <dgm:pt modelId="{1DCA0939-B3FA-7B46-A310-323A8335320E}" type="pres">
      <dgm:prSet presAssocID="{A51E4A59-3616-4BAF-A877-E676234CA9F4}" presName="sibTrans" presStyleCnt="0"/>
      <dgm:spPr/>
    </dgm:pt>
    <dgm:pt modelId="{CC360C59-A69C-3C43-8723-E28463B2B475}" type="pres">
      <dgm:prSet presAssocID="{2C935969-887C-4C16-9A2A-6E3D7053BA3F}" presName="compositeNode" presStyleCnt="0">
        <dgm:presLayoutVars>
          <dgm:bulletEnabled val="1"/>
        </dgm:presLayoutVars>
      </dgm:prSet>
      <dgm:spPr/>
    </dgm:pt>
    <dgm:pt modelId="{D2EF323B-FB87-1345-8E5E-04BA8954D7F5}" type="pres">
      <dgm:prSet presAssocID="{2C935969-887C-4C16-9A2A-6E3D7053BA3F}" presName="bgRect" presStyleLbl="alignNode1" presStyleIdx="1" presStyleCnt="4"/>
      <dgm:spPr/>
    </dgm:pt>
    <dgm:pt modelId="{E05CFDDB-238B-EC4D-BB6F-5FAB606BBC44}" type="pres">
      <dgm:prSet presAssocID="{15EA43F5-9D20-46F5-9BA1-FED5CFD335F9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72423CBC-357A-1A4E-9D05-E89FF74C7060}" type="pres">
      <dgm:prSet presAssocID="{2C935969-887C-4C16-9A2A-6E3D7053BA3F}" presName="nodeRect" presStyleLbl="alignNode1" presStyleIdx="1" presStyleCnt="4">
        <dgm:presLayoutVars>
          <dgm:bulletEnabled val="1"/>
        </dgm:presLayoutVars>
      </dgm:prSet>
      <dgm:spPr/>
    </dgm:pt>
    <dgm:pt modelId="{72E10BA7-A863-9241-99B4-9E36127CBDE2}" type="pres">
      <dgm:prSet presAssocID="{15EA43F5-9D20-46F5-9BA1-FED5CFD335F9}" presName="sibTrans" presStyleCnt="0"/>
      <dgm:spPr/>
    </dgm:pt>
    <dgm:pt modelId="{BA3322A4-9D65-0A44-8628-DE59B5DD15CC}" type="pres">
      <dgm:prSet presAssocID="{DDE9271F-55A9-4CAA-A54A-968BE55F9638}" presName="compositeNode" presStyleCnt="0">
        <dgm:presLayoutVars>
          <dgm:bulletEnabled val="1"/>
        </dgm:presLayoutVars>
      </dgm:prSet>
      <dgm:spPr/>
    </dgm:pt>
    <dgm:pt modelId="{3DB4AB51-7051-1143-81D5-5764D5FCE7D0}" type="pres">
      <dgm:prSet presAssocID="{DDE9271F-55A9-4CAA-A54A-968BE55F9638}" presName="bgRect" presStyleLbl="alignNode1" presStyleIdx="2" presStyleCnt="4"/>
      <dgm:spPr/>
    </dgm:pt>
    <dgm:pt modelId="{B17026B0-DB4E-FE4B-9FA2-AFB707690765}" type="pres">
      <dgm:prSet presAssocID="{DA886641-3E24-4CF6-AB57-1880B01BC8FE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95DF6B5-C996-6541-9A24-09B93281C60B}" type="pres">
      <dgm:prSet presAssocID="{DDE9271F-55A9-4CAA-A54A-968BE55F9638}" presName="nodeRect" presStyleLbl="alignNode1" presStyleIdx="2" presStyleCnt="4">
        <dgm:presLayoutVars>
          <dgm:bulletEnabled val="1"/>
        </dgm:presLayoutVars>
      </dgm:prSet>
      <dgm:spPr/>
    </dgm:pt>
    <dgm:pt modelId="{65E8257A-A839-324D-8EB6-B1FF229CA214}" type="pres">
      <dgm:prSet presAssocID="{DA886641-3E24-4CF6-AB57-1880B01BC8FE}" presName="sibTrans" presStyleCnt="0"/>
      <dgm:spPr/>
    </dgm:pt>
    <dgm:pt modelId="{54F5B8A6-8F52-6543-8A33-D13D8ABE4571}" type="pres">
      <dgm:prSet presAssocID="{DC6D94D8-FB04-4963-9E4E-B37781DFAF42}" presName="compositeNode" presStyleCnt="0">
        <dgm:presLayoutVars>
          <dgm:bulletEnabled val="1"/>
        </dgm:presLayoutVars>
      </dgm:prSet>
      <dgm:spPr/>
    </dgm:pt>
    <dgm:pt modelId="{CCE56A28-E396-2C43-9ED8-62DFAE90BCEA}" type="pres">
      <dgm:prSet presAssocID="{DC6D94D8-FB04-4963-9E4E-B37781DFAF42}" presName="bgRect" presStyleLbl="alignNode1" presStyleIdx="3" presStyleCnt="4"/>
      <dgm:spPr/>
    </dgm:pt>
    <dgm:pt modelId="{F5802D14-281A-7048-9A30-40112EB2C21D}" type="pres">
      <dgm:prSet presAssocID="{FC0059BC-E352-46A6-8397-18F0B3BC97C1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6CEEAB20-F50E-2C40-9B93-AAB968688BE5}" type="pres">
      <dgm:prSet presAssocID="{DC6D94D8-FB04-4963-9E4E-B37781DFAF42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92D6F02-388B-4644-8A09-067826D4D1BB}" type="presOf" srcId="{26B516FA-A100-45D3-8D27-3CB630083661}" destId="{1EA8220B-9FC0-B144-8C8E-8A4ED1101113}" srcOrd="0" destOrd="0" presId="urn:microsoft.com/office/officeart/2016/7/layout/LinearBlockProcessNumbered"/>
    <dgm:cxn modelId="{2F4B970F-9D45-994E-843B-136824BF6C60}" type="presOf" srcId="{26B516FA-A100-45D3-8D27-3CB630083661}" destId="{DEC4014C-7AB2-4940-871B-522A140DE783}" srcOrd="1" destOrd="0" presId="urn:microsoft.com/office/officeart/2016/7/layout/LinearBlockProcessNumbered"/>
    <dgm:cxn modelId="{6FEB7813-1175-401C-809D-8B8158192972}" srcId="{C3AAD1FE-F840-4A92-A43B-16FC0A669B1F}" destId="{DDE9271F-55A9-4CAA-A54A-968BE55F9638}" srcOrd="2" destOrd="0" parTransId="{D5B99B4C-4988-4F83-A8AD-C3067E58D634}" sibTransId="{DA886641-3E24-4CF6-AB57-1880B01BC8FE}"/>
    <dgm:cxn modelId="{62C1732D-2940-2C40-8596-AD611CB82CA7}" type="presOf" srcId="{DC6D94D8-FB04-4963-9E4E-B37781DFAF42}" destId="{CCE56A28-E396-2C43-9ED8-62DFAE90BCEA}" srcOrd="0" destOrd="0" presId="urn:microsoft.com/office/officeart/2016/7/layout/LinearBlockProcessNumbered"/>
    <dgm:cxn modelId="{8DB0CA30-2968-5D41-B5EE-1D735D4B2151}" type="presOf" srcId="{DDE9271F-55A9-4CAA-A54A-968BE55F9638}" destId="{3DB4AB51-7051-1143-81D5-5764D5FCE7D0}" srcOrd="0" destOrd="0" presId="urn:microsoft.com/office/officeart/2016/7/layout/LinearBlockProcessNumbered"/>
    <dgm:cxn modelId="{51B49637-0704-E148-A5AE-4A10E4BF5F43}" type="presOf" srcId="{FC0059BC-E352-46A6-8397-18F0B3BC97C1}" destId="{F5802D14-281A-7048-9A30-40112EB2C21D}" srcOrd="0" destOrd="0" presId="urn:microsoft.com/office/officeart/2016/7/layout/LinearBlockProcessNumbered"/>
    <dgm:cxn modelId="{2AB90A5F-C1D8-C54E-A109-F96E138F6925}" type="presOf" srcId="{2C935969-887C-4C16-9A2A-6E3D7053BA3F}" destId="{D2EF323B-FB87-1345-8E5E-04BA8954D7F5}" srcOrd="0" destOrd="0" presId="urn:microsoft.com/office/officeart/2016/7/layout/LinearBlockProcessNumbered"/>
    <dgm:cxn modelId="{F2D61572-E28A-7A40-B3F3-CC2245180349}" type="presOf" srcId="{15EA43F5-9D20-46F5-9BA1-FED5CFD335F9}" destId="{E05CFDDB-238B-EC4D-BB6F-5FAB606BBC44}" srcOrd="0" destOrd="0" presId="urn:microsoft.com/office/officeart/2016/7/layout/LinearBlockProcessNumbered"/>
    <dgm:cxn modelId="{DC589AA4-0598-429A-B7DF-74A8C0207AEE}" srcId="{C3AAD1FE-F840-4A92-A43B-16FC0A669B1F}" destId="{26B516FA-A100-45D3-8D27-3CB630083661}" srcOrd="0" destOrd="0" parTransId="{7C75E7FC-0FC8-43BC-AEE2-EF4A149E8675}" sibTransId="{A51E4A59-3616-4BAF-A877-E676234CA9F4}"/>
    <dgm:cxn modelId="{0357D5B9-A57A-794B-B4BE-D905053FB355}" type="presOf" srcId="{2C935969-887C-4C16-9A2A-6E3D7053BA3F}" destId="{72423CBC-357A-1A4E-9D05-E89FF74C7060}" srcOrd="1" destOrd="0" presId="urn:microsoft.com/office/officeart/2016/7/layout/LinearBlockProcessNumbered"/>
    <dgm:cxn modelId="{68EA02C1-60BD-4A4D-A4FE-FBC24A146FFE}" type="presOf" srcId="{A51E4A59-3616-4BAF-A877-E676234CA9F4}" destId="{BE16A6A9-44E7-0447-8A4D-D0A863174727}" srcOrd="0" destOrd="0" presId="urn:microsoft.com/office/officeart/2016/7/layout/LinearBlockProcessNumbered"/>
    <dgm:cxn modelId="{A8170CD9-70C2-4685-918F-39C159F00051}" srcId="{C3AAD1FE-F840-4A92-A43B-16FC0A669B1F}" destId="{2C935969-887C-4C16-9A2A-6E3D7053BA3F}" srcOrd="1" destOrd="0" parTransId="{40F984F2-645D-41C7-A513-8CF167A1F67D}" sibTransId="{15EA43F5-9D20-46F5-9BA1-FED5CFD335F9}"/>
    <dgm:cxn modelId="{970805DE-18C9-5047-981D-B2FA1CD3ABA0}" type="presOf" srcId="{DA886641-3E24-4CF6-AB57-1880B01BC8FE}" destId="{B17026B0-DB4E-FE4B-9FA2-AFB707690765}" srcOrd="0" destOrd="0" presId="urn:microsoft.com/office/officeart/2016/7/layout/LinearBlockProcessNumbered"/>
    <dgm:cxn modelId="{907955ED-0807-5649-9E32-0A29B2933F0A}" type="presOf" srcId="{DC6D94D8-FB04-4963-9E4E-B37781DFAF42}" destId="{6CEEAB20-F50E-2C40-9B93-AAB968688BE5}" srcOrd="1" destOrd="0" presId="urn:microsoft.com/office/officeart/2016/7/layout/LinearBlockProcessNumbered"/>
    <dgm:cxn modelId="{AD07C2EE-1F48-DE41-811F-17A06E416F6A}" type="presOf" srcId="{C3AAD1FE-F840-4A92-A43B-16FC0A669B1F}" destId="{F7F0AFE4-DEEE-D943-92EE-6DA6F2C54BE2}" srcOrd="0" destOrd="0" presId="urn:microsoft.com/office/officeart/2016/7/layout/LinearBlockProcessNumbered"/>
    <dgm:cxn modelId="{E3E239FA-5D29-7243-9C81-73F8E8A125E0}" type="presOf" srcId="{DDE9271F-55A9-4CAA-A54A-968BE55F9638}" destId="{C95DF6B5-C996-6541-9A24-09B93281C60B}" srcOrd="1" destOrd="0" presId="urn:microsoft.com/office/officeart/2016/7/layout/LinearBlockProcessNumbered"/>
    <dgm:cxn modelId="{E18AADFF-9378-4844-84CF-F6F69E7B3F8C}" srcId="{C3AAD1FE-F840-4A92-A43B-16FC0A669B1F}" destId="{DC6D94D8-FB04-4963-9E4E-B37781DFAF42}" srcOrd="3" destOrd="0" parTransId="{C6ABD550-C4C1-4A60-9064-1805E5A5EBB4}" sibTransId="{FC0059BC-E352-46A6-8397-18F0B3BC97C1}"/>
    <dgm:cxn modelId="{16323F04-7491-644C-876C-9C97A480A7E5}" type="presParOf" srcId="{F7F0AFE4-DEEE-D943-92EE-6DA6F2C54BE2}" destId="{5F8AAB0D-96EC-0049-B8E7-AD5F9E375F4E}" srcOrd="0" destOrd="0" presId="urn:microsoft.com/office/officeart/2016/7/layout/LinearBlockProcessNumbered"/>
    <dgm:cxn modelId="{C5865F8D-6BE0-A141-B9B6-0DA367CB9276}" type="presParOf" srcId="{5F8AAB0D-96EC-0049-B8E7-AD5F9E375F4E}" destId="{1EA8220B-9FC0-B144-8C8E-8A4ED1101113}" srcOrd="0" destOrd="0" presId="urn:microsoft.com/office/officeart/2016/7/layout/LinearBlockProcessNumbered"/>
    <dgm:cxn modelId="{7641A1C2-1741-0242-84CC-756ACF42393E}" type="presParOf" srcId="{5F8AAB0D-96EC-0049-B8E7-AD5F9E375F4E}" destId="{BE16A6A9-44E7-0447-8A4D-D0A863174727}" srcOrd="1" destOrd="0" presId="urn:microsoft.com/office/officeart/2016/7/layout/LinearBlockProcessNumbered"/>
    <dgm:cxn modelId="{9B7A4B14-BFBC-1149-8232-D40B2E541F9F}" type="presParOf" srcId="{5F8AAB0D-96EC-0049-B8E7-AD5F9E375F4E}" destId="{DEC4014C-7AB2-4940-871B-522A140DE783}" srcOrd="2" destOrd="0" presId="urn:microsoft.com/office/officeart/2016/7/layout/LinearBlockProcessNumbered"/>
    <dgm:cxn modelId="{5BD942CE-722A-384E-A5F3-D5C97610AFB0}" type="presParOf" srcId="{F7F0AFE4-DEEE-D943-92EE-6DA6F2C54BE2}" destId="{1DCA0939-B3FA-7B46-A310-323A8335320E}" srcOrd="1" destOrd="0" presId="urn:microsoft.com/office/officeart/2016/7/layout/LinearBlockProcessNumbered"/>
    <dgm:cxn modelId="{51FC2E3E-AA14-6945-80D4-544FAC05EE56}" type="presParOf" srcId="{F7F0AFE4-DEEE-D943-92EE-6DA6F2C54BE2}" destId="{CC360C59-A69C-3C43-8723-E28463B2B475}" srcOrd="2" destOrd="0" presId="urn:microsoft.com/office/officeart/2016/7/layout/LinearBlockProcessNumbered"/>
    <dgm:cxn modelId="{27ABCECB-0E68-524B-B9EE-3DA925E4B0A6}" type="presParOf" srcId="{CC360C59-A69C-3C43-8723-E28463B2B475}" destId="{D2EF323B-FB87-1345-8E5E-04BA8954D7F5}" srcOrd="0" destOrd="0" presId="urn:microsoft.com/office/officeart/2016/7/layout/LinearBlockProcessNumbered"/>
    <dgm:cxn modelId="{9027786F-1E0F-E541-BD6F-8BF9C44EE10D}" type="presParOf" srcId="{CC360C59-A69C-3C43-8723-E28463B2B475}" destId="{E05CFDDB-238B-EC4D-BB6F-5FAB606BBC44}" srcOrd="1" destOrd="0" presId="urn:microsoft.com/office/officeart/2016/7/layout/LinearBlockProcessNumbered"/>
    <dgm:cxn modelId="{712034EB-30ED-4040-B891-CF0A6C342F4C}" type="presParOf" srcId="{CC360C59-A69C-3C43-8723-E28463B2B475}" destId="{72423CBC-357A-1A4E-9D05-E89FF74C7060}" srcOrd="2" destOrd="0" presId="urn:microsoft.com/office/officeart/2016/7/layout/LinearBlockProcessNumbered"/>
    <dgm:cxn modelId="{58B26D8D-3F03-D84D-B5AA-EAC368FFBE16}" type="presParOf" srcId="{F7F0AFE4-DEEE-D943-92EE-6DA6F2C54BE2}" destId="{72E10BA7-A863-9241-99B4-9E36127CBDE2}" srcOrd="3" destOrd="0" presId="urn:microsoft.com/office/officeart/2016/7/layout/LinearBlockProcessNumbered"/>
    <dgm:cxn modelId="{35E2AD17-6248-CB4D-98B8-CF5999168EFD}" type="presParOf" srcId="{F7F0AFE4-DEEE-D943-92EE-6DA6F2C54BE2}" destId="{BA3322A4-9D65-0A44-8628-DE59B5DD15CC}" srcOrd="4" destOrd="0" presId="urn:microsoft.com/office/officeart/2016/7/layout/LinearBlockProcessNumbered"/>
    <dgm:cxn modelId="{DDDEED2A-0A24-CB4E-AF49-42BC3AF16DE2}" type="presParOf" srcId="{BA3322A4-9D65-0A44-8628-DE59B5DD15CC}" destId="{3DB4AB51-7051-1143-81D5-5764D5FCE7D0}" srcOrd="0" destOrd="0" presId="urn:microsoft.com/office/officeart/2016/7/layout/LinearBlockProcessNumbered"/>
    <dgm:cxn modelId="{985ABCE3-CA7D-A341-B73F-A0BDE694B33D}" type="presParOf" srcId="{BA3322A4-9D65-0A44-8628-DE59B5DD15CC}" destId="{B17026B0-DB4E-FE4B-9FA2-AFB707690765}" srcOrd="1" destOrd="0" presId="urn:microsoft.com/office/officeart/2016/7/layout/LinearBlockProcessNumbered"/>
    <dgm:cxn modelId="{41663E48-1846-5145-A0E2-B21F11D22B3A}" type="presParOf" srcId="{BA3322A4-9D65-0A44-8628-DE59B5DD15CC}" destId="{C95DF6B5-C996-6541-9A24-09B93281C60B}" srcOrd="2" destOrd="0" presId="urn:microsoft.com/office/officeart/2016/7/layout/LinearBlockProcessNumbered"/>
    <dgm:cxn modelId="{B7E3678E-5D25-EC44-B0B8-40EBF69A2A15}" type="presParOf" srcId="{F7F0AFE4-DEEE-D943-92EE-6DA6F2C54BE2}" destId="{65E8257A-A839-324D-8EB6-B1FF229CA214}" srcOrd="5" destOrd="0" presId="urn:microsoft.com/office/officeart/2016/7/layout/LinearBlockProcessNumbered"/>
    <dgm:cxn modelId="{C6642FD7-64DA-ED4B-97D0-507A8917ACF3}" type="presParOf" srcId="{F7F0AFE4-DEEE-D943-92EE-6DA6F2C54BE2}" destId="{54F5B8A6-8F52-6543-8A33-D13D8ABE4571}" srcOrd="6" destOrd="0" presId="urn:microsoft.com/office/officeart/2016/7/layout/LinearBlockProcessNumbered"/>
    <dgm:cxn modelId="{5AEFBDEE-6313-8D48-A5C0-15D3BCAD999D}" type="presParOf" srcId="{54F5B8A6-8F52-6543-8A33-D13D8ABE4571}" destId="{CCE56A28-E396-2C43-9ED8-62DFAE90BCEA}" srcOrd="0" destOrd="0" presId="urn:microsoft.com/office/officeart/2016/7/layout/LinearBlockProcessNumbered"/>
    <dgm:cxn modelId="{46658A1B-678E-C04B-8D7D-48370074FD88}" type="presParOf" srcId="{54F5B8A6-8F52-6543-8A33-D13D8ABE4571}" destId="{F5802D14-281A-7048-9A30-40112EB2C21D}" srcOrd="1" destOrd="0" presId="urn:microsoft.com/office/officeart/2016/7/layout/LinearBlockProcessNumbered"/>
    <dgm:cxn modelId="{8C59287D-C8AF-154B-91F2-A59E041CDCDC}" type="presParOf" srcId="{54F5B8A6-8F52-6543-8A33-D13D8ABE4571}" destId="{6CEEAB20-F50E-2C40-9B93-AAB968688BE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C92AD-DCD4-B54E-878B-64CE6BAFBE95}">
      <dsp:nvSpPr>
        <dsp:cNvPr id="0" name=""/>
        <dsp:cNvSpPr/>
      </dsp:nvSpPr>
      <dsp:spPr>
        <a:xfrm>
          <a:off x="712824" y="943"/>
          <a:ext cx="2555851" cy="1533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Riverdale Nursing Home provides full care and support for elderly residents</a:t>
          </a:r>
        </a:p>
      </dsp:txBody>
      <dsp:txXfrm>
        <a:off x="712824" y="943"/>
        <a:ext cx="2555851" cy="1533511"/>
      </dsp:txXfrm>
    </dsp:sp>
    <dsp:sp modelId="{259FF7FE-6808-1F4D-A132-F55A8BAFC1DB}">
      <dsp:nvSpPr>
        <dsp:cNvPr id="0" name=""/>
        <dsp:cNvSpPr/>
      </dsp:nvSpPr>
      <dsp:spPr>
        <a:xfrm>
          <a:off x="3524261" y="943"/>
          <a:ext cx="2555851" cy="1533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It operates across two different buildings, located close to each other</a:t>
          </a:r>
        </a:p>
      </dsp:txBody>
      <dsp:txXfrm>
        <a:off x="3524261" y="943"/>
        <a:ext cx="2555851" cy="1533511"/>
      </dsp:txXfrm>
    </dsp:sp>
    <dsp:sp modelId="{5E9504B2-F32D-3D49-B233-F98518F33012}">
      <dsp:nvSpPr>
        <dsp:cNvPr id="0" name=""/>
        <dsp:cNvSpPr/>
      </dsp:nvSpPr>
      <dsp:spPr>
        <a:xfrm>
          <a:off x="6335698" y="943"/>
          <a:ext cx="2555851" cy="1533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 nursing home employs a large team of care assistants, nurses and cleaners</a:t>
          </a:r>
        </a:p>
      </dsp:txBody>
      <dsp:txXfrm>
        <a:off x="6335698" y="943"/>
        <a:ext cx="2555851" cy="1533511"/>
      </dsp:txXfrm>
    </dsp:sp>
    <dsp:sp modelId="{EA88F062-5B6C-E547-A752-DE2B75CC21AA}">
      <dsp:nvSpPr>
        <dsp:cNvPr id="0" name=""/>
        <dsp:cNvSpPr/>
      </dsp:nvSpPr>
      <dsp:spPr>
        <a:xfrm>
          <a:off x="2118543" y="1790039"/>
          <a:ext cx="2555851" cy="1533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 staffs work at different times; early mornings, afternoons, nights, public holidays and weekends.</a:t>
          </a:r>
        </a:p>
      </dsp:txBody>
      <dsp:txXfrm>
        <a:off x="2118543" y="1790039"/>
        <a:ext cx="2555851" cy="1533511"/>
      </dsp:txXfrm>
    </dsp:sp>
    <dsp:sp modelId="{0313A7DC-A738-8047-85F0-169A07558890}">
      <dsp:nvSpPr>
        <dsp:cNvPr id="0" name=""/>
        <dsp:cNvSpPr/>
      </dsp:nvSpPr>
      <dsp:spPr>
        <a:xfrm>
          <a:off x="4929980" y="1790039"/>
          <a:ext cx="2555851" cy="1533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(good planning is very important to make sure residents always get the right care and support)</a:t>
          </a:r>
        </a:p>
      </dsp:txBody>
      <dsp:txXfrm>
        <a:off x="4929980" y="1790039"/>
        <a:ext cx="2555851" cy="15335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6B26F-007D-4671-A045-49885E490CEB}">
      <dsp:nvSpPr>
        <dsp:cNvPr id="0" name=""/>
        <dsp:cNvSpPr/>
      </dsp:nvSpPr>
      <dsp:spPr>
        <a:xfrm>
          <a:off x="0" y="3115"/>
          <a:ext cx="9603275" cy="6629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02269-1E67-4A66-B0E5-41E86AC7CADD}">
      <dsp:nvSpPr>
        <dsp:cNvPr id="0" name=""/>
        <dsp:cNvSpPr/>
      </dsp:nvSpPr>
      <dsp:spPr>
        <a:xfrm>
          <a:off x="200551" y="152285"/>
          <a:ext cx="364994" cy="3646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5E278-7A96-4CB5-B403-08731F619963}">
      <dsp:nvSpPr>
        <dsp:cNvPr id="0" name=""/>
        <dsp:cNvSpPr/>
      </dsp:nvSpPr>
      <dsp:spPr>
        <a:xfrm>
          <a:off x="766096" y="3115"/>
          <a:ext cx="8802567" cy="725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3" tIns="76743" rIns="76743" bIns="7674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Improving Efficiency</a:t>
          </a:r>
          <a:endParaRPr lang="en-US" sz="1400" kern="1200"/>
        </a:p>
      </dsp:txBody>
      <dsp:txXfrm>
        <a:off x="766096" y="3115"/>
        <a:ext cx="8802567" cy="725133"/>
      </dsp:txXfrm>
    </dsp:sp>
    <dsp:sp modelId="{80BCAE67-74C2-4693-8875-450EDC6E349A}">
      <dsp:nvSpPr>
        <dsp:cNvPr id="0" name=""/>
        <dsp:cNvSpPr/>
      </dsp:nvSpPr>
      <dsp:spPr>
        <a:xfrm>
          <a:off x="0" y="909531"/>
          <a:ext cx="9603275" cy="6629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CBFAA-0B91-45D0-9AAA-95F5377FC5E1}">
      <dsp:nvSpPr>
        <dsp:cNvPr id="0" name=""/>
        <dsp:cNvSpPr/>
      </dsp:nvSpPr>
      <dsp:spPr>
        <a:xfrm>
          <a:off x="200551" y="1058702"/>
          <a:ext cx="364994" cy="3646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059D7-44A3-4A27-8A2F-1717F216BD0D}">
      <dsp:nvSpPr>
        <dsp:cNvPr id="0" name=""/>
        <dsp:cNvSpPr/>
      </dsp:nvSpPr>
      <dsp:spPr>
        <a:xfrm>
          <a:off x="766096" y="909531"/>
          <a:ext cx="4321473" cy="725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3" tIns="76743" rIns="76743" bIns="7674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Microsoft Excel may enhance Riverdale Nursing Home productivity by:</a:t>
          </a:r>
          <a:endParaRPr lang="en-US" sz="1400" kern="1200"/>
        </a:p>
      </dsp:txBody>
      <dsp:txXfrm>
        <a:off x="766096" y="909531"/>
        <a:ext cx="4321473" cy="725133"/>
      </dsp:txXfrm>
    </dsp:sp>
    <dsp:sp modelId="{C93BD586-115A-40A6-9FC9-AD7CBFBBD321}">
      <dsp:nvSpPr>
        <dsp:cNvPr id="0" name=""/>
        <dsp:cNvSpPr/>
      </dsp:nvSpPr>
      <dsp:spPr>
        <a:xfrm>
          <a:off x="5087570" y="909531"/>
          <a:ext cx="4481094" cy="662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65" tIns="70165" rIns="70165" bIns="70165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Minimising errors made during scheduling.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Saving time over paper rotas.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Helping workforce management and planning.</a:t>
          </a:r>
          <a:endParaRPr lang="en-US" sz="1100" kern="1200"/>
        </a:p>
      </dsp:txBody>
      <dsp:txXfrm>
        <a:off x="5087570" y="909531"/>
        <a:ext cx="4481094" cy="662978"/>
      </dsp:txXfrm>
    </dsp:sp>
    <dsp:sp modelId="{6115D836-2269-4E11-AB06-8EFB4C847A6D}">
      <dsp:nvSpPr>
        <dsp:cNvPr id="0" name=""/>
        <dsp:cNvSpPr/>
      </dsp:nvSpPr>
      <dsp:spPr>
        <a:xfrm>
          <a:off x="0" y="1815948"/>
          <a:ext cx="9603275" cy="6629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24B390-2E62-4A0B-84A3-2BD1A3C8F489}">
      <dsp:nvSpPr>
        <dsp:cNvPr id="0" name=""/>
        <dsp:cNvSpPr/>
      </dsp:nvSpPr>
      <dsp:spPr>
        <a:xfrm>
          <a:off x="200551" y="1965118"/>
          <a:ext cx="364994" cy="3646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26E4D-6A25-4AB3-9C92-9697EA0ADC52}">
      <dsp:nvSpPr>
        <dsp:cNvPr id="0" name=""/>
        <dsp:cNvSpPr/>
      </dsp:nvSpPr>
      <dsp:spPr>
        <a:xfrm>
          <a:off x="766096" y="1815948"/>
          <a:ext cx="8802567" cy="725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3" tIns="76743" rIns="76743" bIns="7674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Improving Communication</a:t>
          </a:r>
          <a:endParaRPr lang="en-US" sz="1400" kern="1200"/>
        </a:p>
      </dsp:txBody>
      <dsp:txXfrm>
        <a:off x="766096" y="1815948"/>
        <a:ext cx="8802567" cy="725133"/>
      </dsp:txXfrm>
    </dsp:sp>
    <dsp:sp modelId="{AA78B4B5-FE5D-4120-8785-E4B07055C6F1}">
      <dsp:nvSpPr>
        <dsp:cNvPr id="0" name=""/>
        <dsp:cNvSpPr/>
      </dsp:nvSpPr>
      <dsp:spPr>
        <a:xfrm>
          <a:off x="0" y="2722364"/>
          <a:ext cx="9603275" cy="6629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D90F01-2907-4A86-B2D7-C8ED9AFC97ED}">
      <dsp:nvSpPr>
        <dsp:cNvPr id="0" name=""/>
        <dsp:cNvSpPr/>
      </dsp:nvSpPr>
      <dsp:spPr>
        <a:xfrm>
          <a:off x="200747" y="2871534"/>
          <a:ext cx="364994" cy="3646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8AC3E-659C-42D2-A0DB-F931684BF874}">
      <dsp:nvSpPr>
        <dsp:cNvPr id="0" name=""/>
        <dsp:cNvSpPr/>
      </dsp:nvSpPr>
      <dsp:spPr>
        <a:xfrm>
          <a:off x="766488" y="2722364"/>
          <a:ext cx="4321473" cy="725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3" tIns="76743" rIns="76743" bIns="7674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Excel shares personnel schedules via Microsoft 365, making sure employees have the latest rota, this aims to reduce: </a:t>
          </a:r>
          <a:endParaRPr lang="en-US" sz="1400" kern="1200"/>
        </a:p>
      </dsp:txBody>
      <dsp:txXfrm>
        <a:off x="766488" y="2722364"/>
        <a:ext cx="4321473" cy="725133"/>
      </dsp:txXfrm>
    </dsp:sp>
    <dsp:sp modelId="{FB3ACF7A-59D0-4175-AD45-685A3A45DFF1}">
      <dsp:nvSpPr>
        <dsp:cNvPr id="0" name=""/>
        <dsp:cNvSpPr/>
      </dsp:nvSpPr>
      <dsp:spPr>
        <a:xfrm>
          <a:off x="5087962" y="2722364"/>
          <a:ext cx="4443453" cy="662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65" tIns="70165" rIns="70165" bIns="70165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Unread messages.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Miscommunication among two or more facilities.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Duplicate  work scheduling.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Effective workforce planning contributes to improved service delivery and continuity of care (NHS England, 2023).</a:t>
          </a:r>
          <a:endParaRPr lang="en-US" sz="1100" kern="1200"/>
        </a:p>
      </dsp:txBody>
      <dsp:txXfrm>
        <a:off x="5087962" y="2722364"/>
        <a:ext cx="4443453" cy="6629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8220B-9FC0-B144-8C8E-8A4ED1101113}">
      <dsp:nvSpPr>
        <dsp:cNvPr id="0" name=""/>
        <dsp:cNvSpPr/>
      </dsp:nvSpPr>
      <dsp:spPr>
        <a:xfrm>
          <a:off x="187" y="365762"/>
          <a:ext cx="2265094" cy="27181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0" rIns="22374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Right now staffs are planning their shifts using paper sheets or old computer files that are not updated properly.</a:t>
          </a:r>
        </a:p>
      </dsp:txBody>
      <dsp:txXfrm>
        <a:off x="187" y="1453007"/>
        <a:ext cx="2265094" cy="1630867"/>
      </dsp:txXfrm>
    </dsp:sp>
    <dsp:sp modelId="{BE16A6A9-44E7-0447-8A4D-D0A863174727}">
      <dsp:nvSpPr>
        <dsp:cNvPr id="0" name=""/>
        <dsp:cNvSpPr/>
      </dsp:nvSpPr>
      <dsp:spPr>
        <a:xfrm>
          <a:off x="187" y="365762"/>
          <a:ext cx="2265094" cy="1087245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165100" rIns="223741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01</a:t>
          </a:r>
        </a:p>
      </dsp:txBody>
      <dsp:txXfrm>
        <a:off x="187" y="365762"/>
        <a:ext cx="2265094" cy="1087245"/>
      </dsp:txXfrm>
    </dsp:sp>
    <dsp:sp modelId="{D2EF323B-FB87-1345-8E5E-04BA8954D7F5}">
      <dsp:nvSpPr>
        <dsp:cNvPr id="0" name=""/>
        <dsp:cNvSpPr/>
      </dsp:nvSpPr>
      <dsp:spPr>
        <a:xfrm>
          <a:off x="2446489" y="365762"/>
          <a:ext cx="2265094" cy="27181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0" rIns="22374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It is very difficult to make changes quickly when someone calls in sick or even goes on a holiday.</a:t>
          </a:r>
        </a:p>
      </dsp:txBody>
      <dsp:txXfrm>
        <a:off x="2446489" y="1453007"/>
        <a:ext cx="2265094" cy="1630867"/>
      </dsp:txXfrm>
    </dsp:sp>
    <dsp:sp modelId="{E05CFDDB-238B-EC4D-BB6F-5FAB606BBC44}">
      <dsp:nvSpPr>
        <dsp:cNvPr id="0" name=""/>
        <dsp:cNvSpPr/>
      </dsp:nvSpPr>
      <dsp:spPr>
        <a:xfrm>
          <a:off x="2446489" y="365762"/>
          <a:ext cx="2265094" cy="1087245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165100" rIns="223741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02</a:t>
          </a:r>
        </a:p>
      </dsp:txBody>
      <dsp:txXfrm>
        <a:off x="2446489" y="365762"/>
        <a:ext cx="2265094" cy="1087245"/>
      </dsp:txXfrm>
    </dsp:sp>
    <dsp:sp modelId="{3DB4AB51-7051-1143-81D5-5764D5FCE7D0}">
      <dsp:nvSpPr>
        <dsp:cNvPr id="0" name=""/>
        <dsp:cNvSpPr/>
      </dsp:nvSpPr>
      <dsp:spPr>
        <a:xfrm>
          <a:off x="4892791" y="365762"/>
          <a:ext cx="2265094" cy="27181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0" rIns="22374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Staffs often see old incorrect versions of the rota which can lead to staffs forgetting when they are working. </a:t>
          </a:r>
        </a:p>
      </dsp:txBody>
      <dsp:txXfrm>
        <a:off x="4892791" y="1453007"/>
        <a:ext cx="2265094" cy="1630867"/>
      </dsp:txXfrm>
    </dsp:sp>
    <dsp:sp modelId="{B17026B0-DB4E-FE4B-9FA2-AFB707690765}">
      <dsp:nvSpPr>
        <dsp:cNvPr id="0" name=""/>
        <dsp:cNvSpPr/>
      </dsp:nvSpPr>
      <dsp:spPr>
        <a:xfrm>
          <a:off x="4892791" y="365762"/>
          <a:ext cx="2265094" cy="1087245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165100" rIns="223741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03</a:t>
          </a:r>
        </a:p>
      </dsp:txBody>
      <dsp:txXfrm>
        <a:off x="4892791" y="365762"/>
        <a:ext cx="2265094" cy="1087245"/>
      </dsp:txXfrm>
    </dsp:sp>
    <dsp:sp modelId="{CCE56A28-E396-2C43-9ED8-62DFAE90BCEA}">
      <dsp:nvSpPr>
        <dsp:cNvPr id="0" name=""/>
        <dsp:cNvSpPr/>
      </dsp:nvSpPr>
      <dsp:spPr>
        <a:xfrm>
          <a:off x="7339093" y="365762"/>
          <a:ext cx="2265094" cy="27181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0" rIns="22374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It takes managers a long time to write out or edit the schedule everyweek</a:t>
          </a:r>
        </a:p>
      </dsp:txBody>
      <dsp:txXfrm>
        <a:off x="7339093" y="1453007"/>
        <a:ext cx="2265094" cy="1630867"/>
      </dsp:txXfrm>
    </dsp:sp>
    <dsp:sp modelId="{F5802D14-281A-7048-9A30-40112EB2C21D}">
      <dsp:nvSpPr>
        <dsp:cNvPr id="0" name=""/>
        <dsp:cNvSpPr/>
      </dsp:nvSpPr>
      <dsp:spPr>
        <a:xfrm>
          <a:off x="7339093" y="365762"/>
          <a:ext cx="2265094" cy="1087245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3741" tIns="165100" rIns="223741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04</a:t>
          </a:r>
        </a:p>
      </dsp:txBody>
      <dsp:txXfrm>
        <a:off x="7339093" y="365762"/>
        <a:ext cx="2265094" cy="1087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1480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1237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6197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3774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270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154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2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5719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6342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838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050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367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support.microsoft.com/exce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q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GB" sz="3400"/>
              <a:t>STAFF SCHEDULLING AND ROTAS USING MICROSOFT EXCEL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r>
              <a:rPr lang="en-GB" sz="1600" dirty="0"/>
              <a:t>A solution for Riverdale Nursing Home</a:t>
            </a:r>
          </a:p>
          <a:p>
            <a:r>
              <a:rPr lang="en-GB" sz="1600" dirty="0" err="1"/>
              <a:t>HalleBerry</a:t>
            </a:r>
            <a:r>
              <a:rPr lang="en-GB" sz="1600" dirty="0"/>
              <a:t> </a:t>
            </a:r>
            <a:r>
              <a:rPr lang="en-GB" sz="1600" dirty="0" err="1"/>
              <a:t>Owiredua</a:t>
            </a:r>
            <a:r>
              <a:rPr lang="en-GB" sz="1600" dirty="0"/>
              <a:t> Boadi</a:t>
            </a:r>
          </a:p>
          <a:p>
            <a:r>
              <a:rPr lang="en-GB" sz="1600" dirty="0"/>
              <a:t>Health and Social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" name="Video 19" descr="3D Person Working In A Home Office">
            <a:extLst>
              <a:ext uri="{FF2B5EF4-FFF2-40B4-BE49-F238E27FC236}">
                <a16:creationId xmlns:a16="http://schemas.microsoft.com/office/drawing/2014/main" id="{94AB3E09-EF02-4599-8DAB-B2EEE80C95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6094411" y="1744802"/>
            <a:ext cx="4960442" cy="278232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287B62E-CF8B-0C3C-8713-14578B30E71A}"/>
              </a:ext>
            </a:extLst>
          </p:cNvPr>
          <p:cNvSpPr txBox="1"/>
          <p:nvPr/>
        </p:nvSpPr>
        <p:spPr>
          <a:xfrm>
            <a:off x="1452314" y="5077967"/>
            <a:ext cx="26116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STUDENT ID 2539714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3BE89D-E593-15B2-7D7E-982A1FB9E027}"/>
              </a:ext>
            </a:extLst>
          </p:cNvPr>
          <p:cNvSpPr txBox="1"/>
          <p:nvPr/>
        </p:nvSpPr>
        <p:spPr>
          <a:xfrm>
            <a:off x="1452314" y="5385464"/>
            <a:ext cx="44259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/>
              <a:t>MODULE: DIGITAL </a:t>
            </a:r>
            <a:r>
              <a:rPr lang="en-US" sz="1600" dirty="0"/>
              <a:t>SKILLS AND RESEARCH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vol="100000">
                <p:cTn id="28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817D3-B7F5-996A-3350-9BC4F2C17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About Riverdale: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8A82FB-DA57-DD67-996B-EF5EDE33B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5529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5197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4518C-1BC8-5385-8E3E-25CB68F07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/>
              <a:t>Microsoft Excel</a:t>
            </a:r>
            <a:endParaRPr lang="en-US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CC2CB53-CFCC-E882-AEC3-06F44F03B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Microsoft Excel is a spreadsheet tool utilised for analysis of data, the organization and calculation. Explanation for Excel's Relevance in Staff Scheduling and why its ideal for rota management are as follows;</a:t>
            </a:r>
          </a:p>
          <a:p>
            <a:pPr>
              <a:lnSpc>
                <a:spcPct val="110000"/>
              </a:lnSpc>
            </a:pPr>
            <a:r>
              <a:rPr lang="en-GB" sz="1700"/>
              <a:t>Develop weekly and monthly staffing schedules. Document employee names, positions, and shift schedules. </a:t>
            </a:r>
          </a:p>
          <a:p>
            <a:pPr>
              <a:lnSpc>
                <a:spcPct val="110000"/>
              </a:lnSpc>
            </a:pPr>
            <a:r>
              <a:rPr lang="en-GB" sz="1700"/>
              <a:t>Supervise yearly leave and absences. Estimate working hours and helping to utilise procedures at the workplace.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In application for Riverdale Nursing Home </a:t>
            </a:r>
          </a:p>
          <a:p>
            <a:pPr>
              <a:lnSpc>
                <a:spcPct val="110000"/>
              </a:lnSpc>
            </a:pPr>
            <a:r>
              <a:rPr lang="en-GB" sz="1700"/>
              <a:t>At Riverdale Nursing Home, Excel enable managers to maintain sufficient staffing levels and minimise uncertainty around shift managements. According to Microsoft (2024), Excel supports efficient organisation and analysis of workforce information.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302721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7BEFDA1A-2A01-4C29-A5D0-AE6F050D0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04AA81C4-F9E0-5D1F-1CD8-D236D72734F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8770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17FD20E5-30AF-47B9-9256-2E8E904CB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2DECE4-427C-BC37-51C1-779A2605B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/>
              <a:t>How Microsoft Excel Improves Efficiency and Communication</a:t>
            </a:r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279D3810-B86F-4009-84EC-DE0FEABD6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4" name="Picture 93">
            <a:extLst>
              <a:ext uri="{FF2B5EF4-FFF2-40B4-BE49-F238E27FC236}">
                <a16:creationId xmlns:a16="http://schemas.microsoft.com/office/drawing/2014/main" id="{C33612A4-0B77-4479-B2AA-F17859955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078A367A-3E83-4B48-A0F7-43FBE3332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901DB04C-6532-843E-EFAA-41CADB3A27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1784678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82895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B6FE1E6-1155-46CD-9113-BC03DDD53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80DFCE9-814C-46CF-8B54-3DF7C405D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9A1E0-8AFA-8154-AEE5-1D2936361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5008500"/>
            <a:ext cx="9603272" cy="960755"/>
          </a:xfrm>
        </p:spPr>
        <p:txBody>
          <a:bodyPr anchor="t">
            <a:normAutofit/>
          </a:bodyPr>
          <a:lstStyle/>
          <a:p>
            <a:r>
              <a:rPr lang="en-GB" sz="3000"/>
              <a:t>Advantages and Limitations of Microsoft Excel</a:t>
            </a:r>
            <a:endParaRPr lang="en-US" sz="300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4EA8DE4-CCC2-431B-8C80-EA90145DB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4826256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6" name="Picture 45">
            <a:extLst>
              <a:ext uri="{FF2B5EF4-FFF2-40B4-BE49-F238E27FC236}">
                <a16:creationId xmlns:a16="http://schemas.microsoft.com/office/drawing/2014/main" id="{4CB4C886-8576-4974-AB93-DE953D243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15050"/>
            <a:ext cx="12192000" cy="742950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F386762-7F04-4308-9C63-5F9B6DD51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4522F46E-5FAF-0A8A-A120-98EB1C2946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2170309"/>
              </p:ext>
            </p:extLst>
          </p:nvPr>
        </p:nvGraphicFramePr>
        <p:xfrm>
          <a:off x="1450975" y="933450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3853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EC167-8DC1-8334-1A28-10A6A701E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and Recommendation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2DD35-35C9-3B2C-2F65-51D41AD5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800" b="1" i="1" u="sng" noProof="1"/>
              <a:t>Recommendation</a:t>
            </a:r>
          </a:p>
          <a:p>
            <a:pPr marL="0" indent="0">
              <a:buNone/>
            </a:pPr>
            <a:r>
              <a:rPr lang="en-GB" noProof="1"/>
              <a:t>The Riverdale Nursing Home should schedule and manage staff rotas with Microsoft Excel.</a:t>
            </a:r>
          </a:p>
          <a:p>
            <a:pPr marL="0" indent="0">
              <a:buNone/>
            </a:pPr>
            <a:r>
              <a:rPr lang="en-GB" sz="3300" b="1" i="1" u="sng" noProof="1"/>
              <a:t>Justification</a:t>
            </a:r>
            <a:r>
              <a:rPr lang="en-GB" b="1" i="1" u="sng" noProof="1"/>
              <a:t> </a:t>
            </a:r>
          </a:p>
          <a:p>
            <a:r>
              <a:rPr lang="en-GB" noProof="1"/>
              <a:t>Manage staffing information in an effective manner. </a:t>
            </a:r>
          </a:p>
          <a:p>
            <a:r>
              <a:rPr lang="en-GB" noProof="1"/>
              <a:t>Provide assistance in workforce planning in two buildings.</a:t>
            </a:r>
          </a:p>
          <a:p>
            <a:r>
              <a:rPr lang="en-GB" noProof="1"/>
              <a:t>Enhances communication between staff and supervisors.</a:t>
            </a:r>
          </a:p>
          <a:p>
            <a:r>
              <a:rPr lang="en-GB" noProof="1"/>
              <a:t>decreases duplicate work and scheduling mistakes.</a:t>
            </a:r>
          </a:p>
          <a:p>
            <a:pPr marL="0" indent="0">
              <a:buNone/>
            </a:pPr>
            <a:r>
              <a:rPr lang="en-GB" b="1" i="1" u="sng" noProof="1"/>
              <a:t>Conclusions</a:t>
            </a:r>
          </a:p>
          <a:p>
            <a:pPr marL="0" indent="0">
              <a:buNone/>
            </a:pPr>
            <a:r>
              <a:rPr lang="en-GB" noProof="1"/>
              <a:t>The using Microsoft Excel for rota management helps Riverdale Nursing Home to increase operational efficiency, facilitate effective communication, and ensure that service users receive uniformed excellent care.</a:t>
            </a:r>
          </a:p>
        </p:txBody>
      </p:sp>
    </p:spTree>
    <p:extLst>
      <p:ext uri="{BB962C8B-B14F-4D97-AF65-F5344CB8AC3E}">
        <p14:creationId xmlns:p14="http://schemas.microsoft.com/office/powerpoint/2010/main" val="3035644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09570-8507-0401-BDA8-8CC8AF40F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666351"/>
            <a:ext cx="10558405" cy="574680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3100" b="1" u="sng" dirty="0"/>
              <a:t>Reference</a:t>
            </a:r>
            <a:br>
              <a:rPr lang="en-GB" sz="3100" b="1" u="sng" dirty="0"/>
            </a:br>
            <a:br>
              <a:rPr lang="en-GB" sz="3100" b="1" dirty="0"/>
            </a:br>
            <a:r>
              <a:rPr lang="en-GB" sz="3100" dirty="0"/>
              <a:t>Microsoft (2024) </a:t>
            </a:r>
            <a:r>
              <a:rPr lang="en-GB" sz="3100" i="1" dirty="0"/>
              <a:t>Microsoft Excel help and learning</a:t>
            </a:r>
            <a:r>
              <a:rPr lang="en-GB" sz="3100" dirty="0"/>
              <a:t>. Available at: </a:t>
            </a:r>
            <a:r>
              <a:rPr lang="en-GB" sz="3100" dirty="0">
                <a:hlinkClick r:id="rId2"/>
              </a:rPr>
              <a:t>https://support.microsoft.com/excel</a:t>
            </a:r>
            <a:r>
              <a:rPr lang="en-GB" sz="3100" dirty="0"/>
              <a:t> (Accessed: 7 June 2026).</a:t>
            </a:r>
            <a:br>
              <a:rPr lang="en-GB" dirty="0"/>
            </a:br>
            <a:r>
              <a:rPr lang="en-GB" sz="2700" dirty="0"/>
              <a:t>NHS England (2023) </a:t>
            </a:r>
            <a:r>
              <a:rPr lang="en-GB" sz="2700" i="1" dirty="0"/>
              <a:t>Workforce planning guidance</a:t>
            </a:r>
            <a:r>
              <a:rPr lang="en-GB" sz="2700" dirty="0"/>
              <a:t>. Available at: </a:t>
            </a:r>
            <a:r>
              <a:rPr lang="en-GB" sz="2700" dirty="0">
                <a:hlinkClick r:id="rId3"/>
              </a:rPr>
              <a:t>https://www.england.nhs.uk</a:t>
            </a:r>
            <a:r>
              <a:rPr lang="en-GB" sz="2700" dirty="0"/>
              <a:t> (Accessed: 7 June 2026).</a:t>
            </a:r>
            <a:br>
              <a:rPr lang="en-GB" sz="2700" dirty="0"/>
            </a:br>
            <a:r>
              <a:rPr lang="en-GB" sz="2700" dirty="0"/>
              <a:t>Nursing and Midwifery Council (2018) </a:t>
            </a:r>
            <a:r>
              <a:rPr lang="en-GB" sz="2700" i="1" dirty="0"/>
              <a:t>The Code: Professional standards of practice and behaviour for nurses, midwives and nursing associates</a:t>
            </a:r>
            <a:r>
              <a:rPr lang="en-GB" sz="2700" dirty="0"/>
              <a:t>. London: NMC.</a:t>
            </a:r>
            <a:br>
              <a:rPr lang="en-GB" sz="2700" dirty="0"/>
            </a:br>
            <a:r>
              <a:rPr lang="en-GB" sz="2700" dirty="0"/>
              <a:t>Care Quality Commission (2024) </a:t>
            </a:r>
            <a:r>
              <a:rPr lang="en-GB" sz="2700" i="1" dirty="0"/>
              <a:t>Guidance for providers on staffing and quality of care</a:t>
            </a:r>
            <a:r>
              <a:rPr lang="en-GB" sz="2700" dirty="0"/>
              <a:t>. Available at: </a:t>
            </a:r>
            <a:r>
              <a:rPr lang="en-GB" sz="2700" dirty="0">
                <a:hlinkClick r:id="rId4"/>
              </a:rPr>
              <a:t>https://www.cqc.org.uk</a:t>
            </a:r>
            <a:r>
              <a:rPr lang="en-GB" sz="2700" dirty="0"/>
              <a:t> (Accessed: 7 June 2026).</a:t>
            </a:r>
            <a:br>
              <a:rPr lang="en-GB" dirty="0"/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2054596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224</TotalTime>
  <Words>600</Words>
  <Application>Microsoft Macintosh PowerPoint</Application>
  <PresentationFormat>Widescreen</PresentationFormat>
  <Paragraphs>47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Gallery</vt:lpstr>
      <vt:lpstr>STAFF SCHEDULLING AND ROTAS USING MICROSOFT EXCEL</vt:lpstr>
      <vt:lpstr>About Riverdale:</vt:lpstr>
      <vt:lpstr>Microsoft Excel</vt:lpstr>
      <vt:lpstr>How Microsoft Excel Improves Efficiency and Communication</vt:lpstr>
      <vt:lpstr>Advantages and Limitations of Microsoft Excel</vt:lpstr>
      <vt:lpstr>Conclusion and Recommendation</vt:lpstr>
      <vt:lpstr>Reference  Microsoft (2024) Microsoft Excel help and learning. Available at: https://support.microsoft.com/excel (Accessed: 7 June 2026). NHS England (2023) Workforce planning guidance. Available at: https://www.england.nhs.uk (Accessed: 7 June 2026). Nursing and Midwifery Council (2018) The Code: Professional standards of practice and behaviour for nurses, midwives and nursing associates. London: NMC. Care Quality Commission (2024) Guidance for providers on staffing and quality of care. Available at: https://www.cqc.org.uk (Accessed: 7 June 2026).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Halle Boadi (2539714)</cp:lastModifiedBy>
  <cp:revision>1</cp:revision>
  <dcterms:created xsi:type="dcterms:W3CDTF">2026-06-06T09:33:22Z</dcterms:created>
  <dcterms:modified xsi:type="dcterms:W3CDTF">2026-06-07T13:21:27Z</dcterms:modified>
</cp:coreProperties>
</file>