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2"/>
  </p:notesMasterIdLst>
  <p:sldIdLst>
    <p:sldId id="256" r:id="rId5"/>
    <p:sldId id="259" r:id="rId6"/>
    <p:sldId id="303" r:id="rId7"/>
    <p:sldId id="426" r:id="rId8"/>
    <p:sldId id="422" r:id="rId9"/>
    <p:sldId id="423" r:id="rId10"/>
    <p:sldId id="424" r:id="rId11"/>
    <p:sldId id="306" r:id="rId12"/>
    <p:sldId id="304" r:id="rId13"/>
    <p:sldId id="413" r:id="rId14"/>
    <p:sldId id="425" r:id="rId15"/>
    <p:sldId id="264" r:id="rId16"/>
    <p:sldId id="305" r:id="rId17"/>
    <p:sldId id="414" r:id="rId18"/>
    <p:sldId id="415" r:id="rId19"/>
    <p:sldId id="416" r:id="rId20"/>
    <p:sldId id="417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8F818B-3B9D-3F64-E8D0-416236A21161}" v="4" dt="2020-10-14T13:33:46.232"/>
    <p1510:client id="{152F0489-4A37-B479-5B06-C0E2B3B07758}" v="185" dt="2020-07-28T13:06:35.656"/>
    <p1510:client id="{232484C2-5A93-052E-5807-BC55B45BBC80}" v="528" dt="2020-10-01T12:17:50.733"/>
    <p1510:client id="{28C96876-C8C6-B745-B185-DCE3B85C460F}" v="105" dt="2020-10-01T11:22:41.804"/>
    <p1510:client id="{301E26F1-BC65-9903-07CD-9784452E49B3}" v="1504" dt="2020-09-29T16:17:27.556"/>
    <p1510:client id="{4B74C0B2-BE27-B6FE-FC78-A6058EA32764}" v="3155" dt="2020-09-23T13:05:41.490"/>
    <p1510:client id="{50414B23-F3ED-B689-7E4E-C2D18164F5BD}" v="545" dt="2020-09-30T08:18:38.257"/>
    <p1510:client id="{5792E4EC-4489-04E4-98F5-BE1FF5BDE6EF}" v="60" dt="2020-07-06T14:19:39.665"/>
    <p1510:client id="{5F666B1F-FE02-CD36-7C72-8C5D1422D40A}" v="435" dt="2020-10-20T12:39:17.683"/>
    <p1510:client id="{63C4F398-190C-4E24-EF7E-6C7DB037F3A4}" v="12" dt="2020-11-19T14:37:51.634"/>
    <p1510:client id="{6635D638-BB43-01AE-3AAD-0467373C8A1B}" v="2" dt="2020-10-14T09:36:55.796"/>
    <p1510:client id="{6A4E9061-6A71-4081-ADEC-D1689119AC71}" v="3" dt="2020-07-06T14:25:29.522"/>
    <p1510:client id="{73C0BEB1-AB01-6907-2528-0C09EA63E09B}" v="14" dt="2020-10-12T12:09:27.893"/>
    <p1510:client id="{9752DC5A-6532-7A92-6A49-3A7315F9B5BF}" v="57" dt="2020-10-14T09:25:49.169"/>
    <p1510:client id="{A224CF44-2C82-E7E0-E814-7DAC177C3F52}" v="364" dt="2020-09-30T12:53:48.298"/>
    <p1510:client id="{A6A8531F-B306-AD03-BF48-F55FF330D0FB}" v="93" dt="2020-10-15T12:29:05.323"/>
    <p1510:client id="{B33B553E-85E6-CAB4-FA2D-6E29E3E9ED2F}" v="5" dt="2020-07-06T14:25:08.817"/>
    <p1510:client id="{CEDEDA5B-801C-6345-91A6-3240393766EC}" v="12" dt="2020-09-30T13:55:01.534"/>
    <p1510:client id="{D767D0B6-4C9A-D085-F5EE-AB211AF7773A}" v="1" dt="2020-11-09T15:42:24.62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26"/>
  </p:normalViewPr>
  <p:slideViewPr>
    <p:cSldViewPr snapToGrid="0">
      <p:cViewPr varScale="1">
        <p:scale>
          <a:sx n="105" d="100"/>
          <a:sy n="105" d="100"/>
        </p:scale>
        <p:origin x="1840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lly Andrews" userId="S::k.andrews@uwtsd.ac.uk::27b33446-ea2e-4a81-9117-53d618272837" providerId="AD" clId="Web-{6A4E9061-6A71-4081-ADEC-D1689119AC71}"/>
    <pc:docChg chg="modSld">
      <pc:chgData name="Kelly Andrews" userId="S::k.andrews@uwtsd.ac.uk::27b33446-ea2e-4a81-9117-53d618272837" providerId="AD" clId="Web-{6A4E9061-6A71-4081-ADEC-D1689119AC71}" dt="2020-07-06T14:25:29.522" v="2" actId="20577"/>
      <pc:docMkLst>
        <pc:docMk/>
      </pc:docMkLst>
      <pc:sldChg chg="modSp">
        <pc:chgData name="Kelly Andrews" userId="S::k.andrews@uwtsd.ac.uk::27b33446-ea2e-4a81-9117-53d618272837" providerId="AD" clId="Web-{6A4E9061-6A71-4081-ADEC-D1689119AC71}" dt="2020-07-06T14:25:28.397" v="0" actId="20577"/>
        <pc:sldMkLst>
          <pc:docMk/>
          <pc:sldMk cId="1147549936" sldId="256"/>
        </pc:sldMkLst>
        <pc:spChg chg="mod">
          <ac:chgData name="Kelly Andrews" userId="S::k.andrews@uwtsd.ac.uk::27b33446-ea2e-4a81-9117-53d618272837" providerId="AD" clId="Web-{6A4E9061-6A71-4081-ADEC-D1689119AC71}" dt="2020-07-06T14:25:28.397" v="0" actId="20577"/>
          <ac:spMkLst>
            <pc:docMk/>
            <pc:sldMk cId="1147549936" sldId="256"/>
            <ac:spMk id="2" creationId="{49738A7B-A423-4469-9B45-F5833C61CB9D}"/>
          </ac:spMkLst>
        </pc:spChg>
      </pc:sldChg>
    </pc:docChg>
  </pc:docChgLst>
  <pc:docChgLst>
    <pc:chgData name="Kelly Andrews" userId="S::k.andrews@uwtsd.ac.uk::27b33446-ea2e-4a81-9117-53d618272837" providerId="AD" clId="Web-{63C4F398-190C-4E24-EF7E-6C7DB037F3A4}"/>
    <pc:docChg chg="delSld modSld">
      <pc:chgData name="Kelly Andrews" userId="S::k.andrews@uwtsd.ac.uk::27b33446-ea2e-4a81-9117-53d618272837" providerId="AD" clId="Web-{63C4F398-190C-4E24-EF7E-6C7DB037F3A4}" dt="2020-11-19T14:37:51.634" v="11"/>
      <pc:docMkLst>
        <pc:docMk/>
      </pc:docMkLst>
      <pc:sldChg chg="modSp">
        <pc:chgData name="Kelly Andrews" userId="S::k.andrews@uwtsd.ac.uk::27b33446-ea2e-4a81-9117-53d618272837" providerId="AD" clId="Web-{63C4F398-190C-4E24-EF7E-6C7DB037F3A4}" dt="2020-11-19T13:43:29.180" v="6" actId="20577"/>
        <pc:sldMkLst>
          <pc:docMk/>
          <pc:sldMk cId="1505703561" sldId="303"/>
        </pc:sldMkLst>
        <pc:spChg chg="mod">
          <ac:chgData name="Kelly Andrews" userId="S::k.andrews@uwtsd.ac.uk::27b33446-ea2e-4a81-9117-53d618272837" providerId="AD" clId="Web-{63C4F398-190C-4E24-EF7E-6C7DB037F3A4}" dt="2020-11-19T13:43:29.180" v="6" actId="20577"/>
          <ac:spMkLst>
            <pc:docMk/>
            <pc:sldMk cId="1505703561" sldId="303"/>
            <ac:spMk id="3" creationId="{FBBDD595-0BB9-4BD3-A3BF-E9ACC63CBD6D}"/>
          </ac:spMkLst>
        </pc:spChg>
      </pc:sldChg>
      <pc:sldChg chg="del">
        <pc:chgData name="Kelly Andrews" userId="S::k.andrews@uwtsd.ac.uk::27b33446-ea2e-4a81-9117-53d618272837" providerId="AD" clId="Web-{63C4F398-190C-4E24-EF7E-6C7DB037F3A4}" dt="2020-11-19T14:37:47.025" v="10"/>
        <pc:sldMkLst>
          <pc:docMk/>
          <pc:sldMk cId="1634222819" sldId="418"/>
        </pc:sldMkLst>
      </pc:sldChg>
      <pc:sldChg chg="del">
        <pc:chgData name="Kelly Andrews" userId="S::k.andrews@uwtsd.ac.uk::27b33446-ea2e-4a81-9117-53d618272837" providerId="AD" clId="Web-{63C4F398-190C-4E24-EF7E-6C7DB037F3A4}" dt="2020-11-19T14:37:44.400" v="9"/>
        <pc:sldMkLst>
          <pc:docMk/>
          <pc:sldMk cId="1752089295" sldId="419"/>
        </pc:sldMkLst>
      </pc:sldChg>
      <pc:sldChg chg="del">
        <pc:chgData name="Kelly Andrews" userId="S::k.andrews@uwtsd.ac.uk::27b33446-ea2e-4a81-9117-53d618272837" providerId="AD" clId="Web-{63C4F398-190C-4E24-EF7E-6C7DB037F3A4}" dt="2020-11-19T14:37:51.634" v="11"/>
        <pc:sldMkLst>
          <pc:docMk/>
          <pc:sldMk cId="4218235766" sldId="420"/>
        </pc:sldMkLst>
      </pc:sldChg>
      <pc:sldChg chg="del">
        <pc:chgData name="Kelly Andrews" userId="S::k.andrews@uwtsd.ac.uk::27b33446-ea2e-4a81-9117-53d618272837" providerId="AD" clId="Web-{63C4F398-190C-4E24-EF7E-6C7DB037F3A4}" dt="2020-11-19T14:37:41.869" v="8"/>
        <pc:sldMkLst>
          <pc:docMk/>
          <pc:sldMk cId="1430630832" sldId="421"/>
        </pc:sldMkLst>
      </pc:sldChg>
    </pc:docChg>
  </pc:docChgLst>
  <pc:docChgLst>
    <pc:chgData name="Kelly Andrews" userId="S::k.andrews@uwtsd.ac.uk::27b33446-ea2e-4a81-9117-53d618272837" providerId="AD" clId="Web-{152F0489-4A37-B479-5B06-C0E2B3B07758}"/>
    <pc:docChg chg="modSld">
      <pc:chgData name="Kelly Andrews" userId="S::k.andrews@uwtsd.ac.uk::27b33446-ea2e-4a81-9117-53d618272837" providerId="AD" clId="Web-{152F0489-4A37-B479-5B06-C0E2B3B07758}" dt="2020-07-28T13:06:35.359" v="180" actId="20577"/>
      <pc:docMkLst>
        <pc:docMk/>
      </pc:docMkLst>
      <pc:sldChg chg="modSp">
        <pc:chgData name="Kelly Andrews" userId="S::k.andrews@uwtsd.ac.uk::27b33446-ea2e-4a81-9117-53d618272837" providerId="AD" clId="Web-{152F0489-4A37-B479-5B06-C0E2B3B07758}" dt="2020-07-28T12:47:03.299" v="22" actId="20577"/>
        <pc:sldMkLst>
          <pc:docMk/>
          <pc:sldMk cId="1147549936" sldId="256"/>
        </pc:sldMkLst>
        <pc:spChg chg="mod">
          <ac:chgData name="Kelly Andrews" userId="S::k.andrews@uwtsd.ac.uk::27b33446-ea2e-4a81-9117-53d618272837" providerId="AD" clId="Web-{152F0489-4A37-B479-5B06-C0E2B3B07758}" dt="2020-07-28T12:47:03.299" v="22" actId="20577"/>
          <ac:spMkLst>
            <pc:docMk/>
            <pc:sldMk cId="1147549936" sldId="256"/>
            <ac:spMk id="2" creationId="{49738A7B-A423-4469-9B45-F5833C61CB9D}"/>
          </ac:spMkLst>
        </pc:spChg>
      </pc:sldChg>
      <pc:sldChg chg="addSp delSp modSp mod modClrScheme chgLayout">
        <pc:chgData name="Kelly Andrews" userId="S::k.andrews@uwtsd.ac.uk::27b33446-ea2e-4a81-9117-53d618272837" providerId="AD" clId="Web-{152F0489-4A37-B479-5B06-C0E2B3B07758}" dt="2020-07-28T13:06:30.765" v="178" actId="20577"/>
        <pc:sldMkLst>
          <pc:docMk/>
          <pc:sldMk cId="2967052623" sldId="259"/>
        </pc:sldMkLst>
        <pc:spChg chg="add mod">
          <ac:chgData name="Kelly Andrews" userId="S::k.andrews@uwtsd.ac.uk::27b33446-ea2e-4a81-9117-53d618272837" providerId="AD" clId="Web-{152F0489-4A37-B479-5B06-C0E2B3B07758}" dt="2020-07-28T12:52:03.073" v="126"/>
          <ac:spMkLst>
            <pc:docMk/>
            <pc:sldMk cId="2967052623" sldId="259"/>
            <ac:spMk id="7" creationId="{162912A5-A2B3-4062-BB30-5EF6FA34F49D}"/>
          </ac:spMkLst>
        </pc:spChg>
        <pc:spChg chg="add mod ord">
          <ac:chgData name="Kelly Andrews" userId="S::k.andrews@uwtsd.ac.uk::27b33446-ea2e-4a81-9117-53d618272837" providerId="AD" clId="Web-{152F0489-4A37-B479-5B06-C0E2B3B07758}" dt="2020-07-28T13:06:30.765" v="178" actId="20577"/>
          <ac:spMkLst>
            <pc:docMk/>
            <pc:sldMk cId="2967052623" sldId="259"/>
            <ac:spMk id="9" creationId="{37AC11A9-AF13-44D0-8150-AFF857B5D0A4}"/>
          </ac:spMkLst>
        </pc:spChg>
        <pc:picChg chg="add del mod">
          <ac:chgData name="Kelly Andrews" userId="S::k.andrews@uwtsd.ac.uk::27b33446-ea2e-4a81-9117-53d618272837" providerId="AD" clId="Web-{152F0489-4A37-B479-5B06-C0E2B3B07758}" dt="2020-07-28T12:51:09.994" v="124"/>
          <ac:picMkLst>
            <pc:docMk/>
            <pc:sldMk cId="2967052623" sldId="259"/>
            <ac:picMk id="2" creationId="{B6006A4B-D335-4C43-86C6-C0D90C0C5CA1}"/>
          </ac:picMkLst>
        </pc:picChg>
        <pc:picChg chg="add mod">
          <ac:chgData name="Kelly Andrews" userId="S::k.andrews@uwtsd.ac.uk::27b33446-ea2e-4a81-9117-53d618272837" providerId="AD" clId="Web-{152F0489-4A37-B479-5B06-C0E2B3B07758}" dt="2020-07-28T12:52:10.198" v="127" actId="14100"/>
          <ac:picMkLst>
            <pc:docMk/>
            <pc:sldMk cId="2967052623" sldId="259"/>
            <ac:picMk id="3" creationId="{495ECF5D-9958-481E-8328-0B4A0C0D8B2E}"/>
          </ac:picMkLst>
        </pc:picChg>
      </pc:sldChg>
    </pc:docChg>
  </pc:docChgLst>
  <pc:docChgLst>
    <pc:chgData name="Kelly Andrews" userId="S::k.andrews@uwtsd.ac.uk::27b33446-ea2e-4a81-9117-53d618272837" providerId="AD" clId="Web-{A224CF44-2C82-E7E0-E814-7DAC177C3F52}"/>
    <pc:docChg chg="modSld">
      <pc:chgData name="Kelly Andrews" userId="S::k.andrews@uwtsd.ac.uk::27b33446-ea2e-4a81-9117-53d618272837" providerId="AD" clId="Web-{A224CF44-2C82-E7E0-E814-7DAC177C3F52}" dt="2020-09-30T12:53:48.298" v="363" actId="14100"/>
      <pc:docMkLst>
        <pc:docMk/>
      </pc:docMkLst>
      <pc:sldChg chg="addSp delSp modSp mod modClrScheme chgLayout">
        <pc:chgData name="Kelly Andrews" userId="S::k.andrews@uwtsd.ac.uk::27b33446-ea2e-4a81-9117-53d618272837" providerId="AD" clId="Web-{A224CF44-2C82-E7E0-E814-7DAC177C3F52}" dt="2020-09-30T12:53:48.298" v="363" actId="14100"/>
        <pc:sldMkLst>
          <pc:docMk/>
          <pc:sldMk cId="1700309885" sldId="305"/>
        </pc:sldMkLst>
        <pc:spChg chg="add mod">
          <ac:chgData name="Kelly Andrews" userId="S::k.andrews@uwtsd.ac.uk::27b33446-ea2e-4a81-9117-53d618272837" providerId="AD" clId="Web-{A224CF44-2C82-E7E0-E814-7DAC177C3F52}" dt="2020-09-30T12:52:33.466" v="336" actId="20577"/>
          <ac:spMkLst>
            <pc:docMk/>
            <pc:sldMk cId="1700309885" sldId="305"/>
            <ac:spMk id="2" creationId="{0BE3AEA9-3649-4E74-8D57-ABCAEA83F01E}"/>
          </ac:spMkLst>
        </pc:spChg>
        <pc:spChg chg="add mod">
          <ac:chgData name="Kelly Andrews" userId="S::k.andrews@uwtsd.ac.uk::27b33446-ea2e-4a81-9117-53d618272837" providerId="AD" clId="Web-{A224CF44-2C82-E7E0-E814-7DAC177C3F52}" dt="2020-09-30T12:53:48.298" v="363" actId="14100"/>
          <ac:spMkLst>
            <pc:docMk/>
            <pc:sldMk cId="1700309885" sldId="305"/>
            <ac:spMk id="3" creationId="{FEA29A4B-DC3B-4BFE-A0D7-9B04D3F02431}"/>
          </ac:spMkLst>
        </pc:spChg>
        <pc:spChg chg="del mod">
          <ac:chgData name="Kelly Andrews" userId="S::k.andrews@uwtsd.ac.uk::27b33446-ea2e-4a81-9117-53d618272837" providerId="AD" clId="Web-{A224CF44-2C82-E7E0-E814-7DAC177C3F52}" dt="2020-09-30T12:53:29.141" v="339"/>
          <ac:spMkLst>
            <pc:docMk/>
            <pc:sldMk cId="1700309885" sldId="305"/>
            <ac:spMk id="7" creationId="{A68B33FB-3B92-437B-B2C6-261AC4931B6D}"/>
          </ac:spMkLst>
        </pc:spChg>
      </pc:sldChg>
      <pc:sldChg chg="addSp delSp modSp mod modClrScheme chgLayout">
        <pc:chgData name="Kelly Andrews" userId="S::k.andrews@uwtsd.ac.uk::27b33446-ea2e-4a81-9117-53d618272837" providerId="AD" clId="Web-{A224CF44-2C82-E7E0-E814-7DAC177C3F52}" dt="2020-09-30T12:43:24.358" v="314" actId="20577"/>
        <pc:sldMkLst>
          <pc:docMk/>
          <pc:sldMk cId="2807659470" sldId="425"/>
        </pc:sldMkLst>
        <pc:spChg chg="del">
          <ac:chgData name="Kelly Andrews" userId="S::k.andrews@uwtsd.ac.uk::27b33446-ea2e-4a81-9117-53d618272837" providerId="AD" clId="Web-{A224CF44-2C82-E7E0-E814-7DAC177C3F52}" dt="2020-09-30T12:26:48.132" v="2"/>
          <ac:spMkLst>
            <pc:docMk/>
            <pc:sldMk cId="2807659470" sldId="425"/>
            <ac:spMk id="2" creationId="{146FDF21-19CD-4F91-B782-65B3B50A9B71}"/>
          </ac:spMkLst>
        </pc:spChg>
        <pc:spChg chg="add mod">
          <ac:chgData name="Kelly Andrews" userId="S::k.andrews@uwtsd.ac.uk::27b33446-ea2e-4a81-9117-53d618272837" providerId="AD" clId="Web-{A224CF44-2C82-E7E0-E814-7DAC177C3F52}" dt="2020-09-30T12:28:46.216" v="46" actId="20577"/>
          <ac:spMkLst>
            <pc:docMk/>
            <pc:sldMk cId="2807659470" sldId="425"/>
            <ac:spMk id="8" creationId="{80496425-80EB-48CD-944F-47CBD70EDD56}"/>
          </ac:spMkLst>
        </pc:spChg>
        <pc:spChg chg="add mod">
          <ac:chgData name="Kelly Andrews" userId="S::k.andrews@uwtsd.ac.uk::27b33446-ea2e-4a81-9117-53d618272837" providerId="AD" clId="Web-{A224CF44-2C82-E7E0-E814-7DAC177C3F52}" dt="2020-09-30T12:43:24.358" v="314" actId="20577"/>
          <ac:spMkLst>
            <pc:docMk/>
            <pc:sldMk cId="2807659470" sldId="425"/>
            <ac:spMk id="10" creationId="{F317BAE0-4AD2-4F86-B2F0-95C5F9DDA13B}"/>
          </ac:spMkLst>
        </pc:spChg>
        <pc:picChg chg="add mod">
          <ac:chgData name="Kelly Andrews" userId="S::k.andrews@uwtsd.ac.uk::27b33446-ea2e-4a81-9117-53d618272837" providerId="AD" clId="Web-{A224CF44-2C82-E7E0-E814-7DAC177C3F52}" dt="2020-09-30T12:26:48.132" v="2"/>
          <ac:picMkLst>
            <pc:docMk/>
            <pc:sldMk cId="2807659470" sldId="425"/>
            <ac:picMk id="3" creationId="{51CBD0F2-502E-4EA6-A416-4864768C716B}"/>
          </ac:picMkLst>
        </pc:picChg>
      </pc:sldChg>
    </pc:docChg>
  </pc:docChgLst>
  <pc:docChgLst>
    <pc:chgData name="Kelly Andrews" userId="S::k.andrews@uwtsd.ac.uk::27b33446-ea2e-4a81-9117-53d618272837" providerId="AD" clId="Web-{73C0BEB1-AB01-6907-2528-0C09EA63E09B}"/>
    <pc:docChg chg="modSld">
      <pc:chgData name="Kelly Andrews" userId="S::k.andrews@uwtsd.ac.uk::27b33446-ea2e-4a81-9117-53d618272837" providerId="AD" clId="Web-{73C0BEB1-AB01-6907-2528-0C09EA63E09B}" dt="2020-10-12T12:09:27.284" v="12" actId="20577"/>
      <pc:docMkLst>
        <pc:docMk/>
      </pc:docMkLst>
      <pc:sldChg chg="modSp">
        <pc:chgData name="Kelly Andrews" userId="S::k.andrews@uwtsd.ac.uk::27b33446-ea2e-4a81-9117-53d618272837" providerId="AD" clId="Web-{73C0BEB1-AB01-6907-2528-0C09EA63E09B}" dt="2020-10-12T12:09:25.596" v="10" actId="20577"/>
        <pc:sldMkLst>
          <pc:docMk/>
          <pc:sldMk cId="1147549936" sldId="256"/>
        </pc:sldMkLst>
        <pc:spChg chg="mod">
          <ac:chgData name="Kelly Andrews" userId="S::k.andrews@uwtsd.ac.uk::27b33446-ea2e-4a81-9117-53d618272837" providerId="AD" clId="Web-{73C0BEB1-AB01-6907-2528-0C09EA63E09B}" dt="2020-10-12T12:09:25.596" v="10" actId="20577"/>
          <ac:spMkLst>
            <pc:docMk/>
            <pc:sldMk cId="1147549936" sldId="256"/>
            <ac:spMk id="2" creationId="{49738A7B-A423-4469-9B45-F5833C61CB9D}"/>
          </ac:spMkLst>
        </pc:spChg>
      </pc:sldChg>
    </pc:docChg>
  </pc:docChgLst>
  <pc:docChgLst>
    <pc:chgData name="Kelly Andrews" userId="S::k.andrews@uwtsd.ac.uk::27b33446-ea2e-4a81-9117-53d618272837" providerId="AD" clId="Web-{B33B553E-85E6-CAB4-FA2D-6E29E3E9ED2F}"/>
    <pc:docChg chg="modSld">
      <pc:chgData name="Kelly Andrews" userId="S::k.andrews@uwtsd.ac.uk::27b33446-ea2e-4a81-9117-53d618272837" providerId="AD" clId="Web-{B33B553E-85E6-CAB4-FA2D-6E29E3E9ED2F}" dt="2020-07-06T14:25:08.817" v="4" actId="20577"/>
      <pc:docMkLst>
        <pc:docMk/>
      </pc:docMkLst>
      <pc:sldChg chg="modSp">
        <pc:chgData name="Kelly Andrews" userId="S::k.andrews@uwtsd.ac.uk::27b33446-ea2e-4a81-9117-53d618272837" providerId="AD" clId="Web-{B33B553E-85E6-CAB4-FA2D-6E29E3E9ED2F}" dt="2020-07-06T14:25:03.801" v="0" actId="20577"/>
        <pc:sldMkLst>
          <pc:docMk/>
          <pc:sldMk cId="1147549936" sldId="256"/>
        </pc:sldMkLst>
        <pc:spChg chg="mod">
          <ac:chgData name="Kelly Andrews" userId="S::k.andrews@uwtsd.ac.uk::27b33446-ea2e-4a81-9117-53d618272837" providerId="AD" clId="Web-{B33B553E-85E6-CAB4-FA2D-6E29E3E9ED2F}" dt="2020-07-06T14:25:03.801" v="0" actId="20577"/>
          <ac:spMkLst>
            <pc:docMk/>
            <pc:sldMk cId="1147549936" sldId="256"/>
            <ac:spMk id="2" creationId="{49738A7B-A423-4469-9B45-F5833C61CB9D}"/>
          </ac:spMkLst>
        </pc:spChg>
      </pc:sldChg>
      <pc:sldChg chg="modSp">
        <pc:chgData name="Kelly Andrews" userId="S::k.andrews@uwtsd.ac.uk::27b33446-ea2e-4a81-9117-53d618272837" providerId="AD" clId="Web-{B33B553E-85E6-CAB4-FA2D-6E29E3E9ED2F}" dt="2020-07-06T14:25:08.817" v="3" actId="20577"/>
        <pc:sldMkLst>
          <pc:docMk/>
          <pc:sldMk cId="1505703561" sldId="303"/>
        </pc:sldMkLst>
        <pc:spChg chg="mod">
          <ac:chgData name="Kelly Andrews" userId="S::k.andrews@uwtsd.ac.uk::27b33446-ea2e-4a81-9117-53d618272837" providerId="AD" clId="Web-{B33B553E-85E6-CAB4-FA2D-6E29E3E9ED2F}" dt="2020-07-06T14:25:08.817" v="3" actId="20577"/>
          <ac:spMkLst>
            <pc:docMk/>
            <pc:sldMk cId="1505703561" sldId="303"/>
            <ac:spMk id="7" creationId="{0EFA0E05-DAB0-42FF-A3DC-DF015A46CA24}"/>
          </ac:spMkLst>
        </pc:spChg>
      </pc:sldChg>
    </pc:docChg>
  </pc:docChgLst>
  <pc:docChgLst>
    <pc:chgData name="Kelly Andrews" userId="S::k.andrews@uwtsd.ac.uk::27b33446-ea2e-4a81-9117-53d618272837" providerId="AD" clId="Web-{301E26F1-BC65-9903-07CD-9784452E49B3}"/>
    <pc:docChg chg="addSld modSld sldOrd">
      <pc:chgData name="Kelly Andrews" userId="S::k.andrews@uwtsd.ac.uk::27b33446-ea2e-4a81-9117-53d618272837" providerId="AD" clId="Web-{301E26F1-BC65-9903-07CD-9784452E49B3}" dt="2020-09-29T16:21:31.744" v="1692"/>
      <pc:docMkLst>
        <pc:docMk/>
      </pc:docMkLst>
      <pc:sldChg chg="addSp modSp">
        <pc:chgData name="Kelly Andrews" userId="S::k.andrews@uwtsd.ac.uk::27b33446-ea2e-4a81-9117-53d618272837" providerId="AD" clId="Web-{301E26F1-BC65-9903-07CD-9784452E49B3}" dt="2020-09-29T16:13:15.102" v="1566" actId="20577"/>
        <pc:sldMkLst>
          <pc:docMk/>
          <pc:sldMk cId="1101257619" sldId="264"/>
        </pc:sldMkLst>
        <pc:spChg chg="add mod">
          <ac:chgData name="Kelly Andrews" userId="S::k.andrews@uwtsd.ac.uk::27b33446-ea2e-4a81-9117-53d618272837" providerId="AD" clId="Web-{301E26F1-BC65-9903-07CD-9784452E49B3}" dt="2020-09-29T16:13:07.493" v="1560" actId="20577"/>
          <ac:spMkLst>
            <pc:docMk/>
            <pc:sldMk cId="1101257619" sldId="264"/>
            <ac:spMk id="2" creationId="{D127FDAD-6D12-427C-8418-116BE6BB0CE1}"/>
          </ac:spMkLst>
        </pc:spChg>
        <pc:spChg chg="add mod">
          <ac:chgData name="Kelly Andrews" userId="S::k.andrews@uwtsd.ac.uk::27b33446-ea2e-4a81-9117-53d618272837" providerId="AD" clId="Web-{301E26F1-BC65-9903-07CD-9784452E49B3}" dt="2020-09-29T16:13:15.102" v="1566" actId="20577"/>
          <ac:spMkLst>
            <pc:docMk/>
            <pc:sldMk cId="1101257619" sldId="264"/>
            <ac:spMk id="3" creationId="{8ACA9701-78FF-4BE3-BFD2-0000B1D7CF06}"/>
          </ac:spMkLst>
        </pc:spChg>
      </pc:sldChg>
      <pc:sldChg chg="modSp modNotes">
        <pc:chgData name="Kelly Andrews" userId="S::k.andrews@uwtsd.ac.uk::27b33446-ea2e-4a81-9117-53d618272837" providerId="AD" clId="Web-{301E26F1-BC65-9903-07CD-9784452E49B3}" dt="2020-09-29T16:14:31.603" v="1584" actId="1076"/>
        <pc:sldMkLst>
          <pc:docMk/>
          <pc:sldMk cId="770748586" sldId="304"/>
        </pc:sldMkLst>
        <pc:spChg chg="mod">
          <ac:chgData name="Kelly Andrews" userId="S::k.andrews@uwtsd.ac.uk::27b33446-ea2e-4a81-9117-53d618272837" providerId="AD" clId="Web-{301E26F1-BC65-9903-07CD-9784452E49B3}" dt="2020-09-29T16:14:31.603" v="1584" actId="1076"/>
          <ac:spMkLst>
            <pc:docMk/>
            <pc:sldMk cId="770748586" sldId="304"/>
            <ac:spMk id="2" creationId="{28AF22FC-8230-40CD-A07D-A489A4B945E1}"/>
          </ac:spMkLst>
        </pc:spChg>
        <pc:spChg chg="mod">
          <ac:chgData name="Kelly Andrews" userId="S::k.andrews@uwtsd.ac.uk::27b33446-ea2e-4a81-9117-53d618272837" providerId="AD" clId="Web-{301E26F1-BC65-9903-07CD-9784452E49B3}" dt="2020-09-29T16:14:18.884" v="1580" actId="1076"/>
          <ac:spMkLst>
            <pc:docMk/>
            <pc:sldMk cId="770748586" sldId="304"/>
            <ac:spMk id="3" creationId="{04D70772-6E65-4828-970E-AF0B2A6C69FE}"/>
          </ac:spMkLst>
        </pc:spChg>
      </pc:sldChg>
      <pc:sldChg chg="delSp modSp ord modNotes">
        <pc:chgData name="Kelly Andrews" userId="S::k.andrews@uwtsd.ac.uk::27b33446-ea2e-4a81-9117-53d618272837" providerId="AD" clId="Web-{301E26F1-BC65-9903-07CD-9784452E49B3}" dt="2020-09-29T16:17:20.259" v="1600" actId="20577"/>
        <pc:sldMkLst>
          <pc:docMk/>
          <pc:sldMk cId="3635152419" sldId="306"/>
        </pc:sldMkLst>
        <pc:spChg chg="mod">
          <ac:chgData name="Kelly Andrews" userId="S::k.andrews@uwtsd.ac.uk::27b33446-ea2e-4a81-9117-53d618272837" providerId="AD" clId="Web-{301E26F1-BC65-9903-07CD-9784452E49B3}" dt="2020-09-29T16:17:20.259" v="1600" actId="20577"/>
          <ac:spMkLst>
            <pc:docMk/>
            <pc:sldMk cId="3635152419" sldId="306"/>
            <ac:spMk id="3" creationId="{91194B04-23CF-430A-B591-43C670199B04}"/>
          </ac:spMkLst>
        </pc:spChg>
        <pc:picChg chg="del mod">
          <ac:chgData name="Kelly Andrews" userId="S::k.andrews@uwtsd.ac.uk::27b33446-ea2e-4a81-9117-53d618272837" providerId="AD" clId="Web-{301E26F1-BC65-9903-07CD-9784452E49B3}" dt="2020-09-29T16:05:54.289" v="1258"/>
          <ac:picMkLst>
            <pc:docMk/>
            <pc:sldMk cId="3635152419" sldId="306"/>
            <ac:picMk id="4" creationId="{F8FBF8D8-E729-444F-91D0-F4B776E86231}"/>
          </ac:picMkLst>
        </pc:picChg>
      </pc:sldChg>
      <pc:sldChg chg="modSp">
        <pc:chgData name="Kelly Andrews" userId="S::k.andrews@uwtsd.ac.uk::27b33446-ea2e-4a81-9117-53d618272837" providerId="AD" clId="Web-{301E26F1-BC65-9903-07CD-9784452E49B3}" dt="2020-09-29T16:07:05.039" v="1270" actId="20577"/>
        <pc:sldMkLst>
          <pc:docMk/>
          <pc:sldMk cId="1003286736" sldId="413"/>
        </pc:sldMkLst>
        <pc:spChg chg="mod">
          <ac:chgData name="Kelly Andrews" userId="S::k.andrews@uwtsd.ac.uk::27b33446-ea2e-4a81-9117-53d618272837" providerId="AD" clId="Web-{301E26F1-BC65-9903-07CD-9784452E49B3}" dt="2020-09-29T13:47:48.227" v="2" actId="20577"/>
          <ac:spMkLst>
            <pc:docMk/>
            <pc:sldMk cId="1003286736" sldId="413"/>
            <ac:spMk id="3" creationId="{7A533DC1-1430-4652-B4DF-FE856160A32F}"/>
          </ac:spMkLst>
        </pc:spChg>
        <pc:spChg chg="mod">
          <ac:chgData name="Kelly Andrews" userId="S::k.andrews@uwtsd.ac.uk::27b33446-ea2e-4a81-9117-53d618272837" providerId="AD" clId="Web-{301E26F1-BC65-9903-07CD-9784452E49B3}" dt="2020-09-29T16:07:05.039" v="1270" actId="20577"/>
          <ac:spMkLst>
            <pc:docMk/>
            <pc:sldMk cId="1003286736" sldId="413"/>
            <ac:spMk id="6" creationId="{65F9A437-A9AB-4B98-A152-3E58D327F019}"/>
          </ac:spMkLst>
        </pc:spChg>
      </pc:sldChg>
      <pc:sldChg chg="addSp modSp new mod modClrScheme chgLayout modNotes">
        <pc:chgData name="Kelly Andrews" userId="S::k.andrews@uwtsd.ac.uk::27b33446-ea2e-4a81-9117-53d618272837" providerId="AD" clId="Web-{301E26F1-BC65-9903-07CD-9784452E49B3}" dt="2020-09-29T15:58:11.100" v="932" actId="20577"/>
        <pc:sldMkLst>
          <pc:docMk/>
          <pc:sldMk cId="1434427743" sldId="423"/>
        </pc:sldMkLst>
        <pc:spChg chg="mod">
          <ac:chgData name="Kelly Andrews" userId="S::k.andrews@uwtsd.ac.uk::27b33446-ea2e-4a81-9117-53d618272837" providerId="AD" clId="Web-{301E26F1-BC65-9903-07CD-9784452E49B3}" dt="2020-09-29T15:57:53.709" v="927"/>
          <ac:spMkLst>
            <pc:docMk/>
            <pc:sldMk cId="1434427743" sldId="423"/>
            <ac:spMk id="2" creationId="{DE6C3539-4348-445F-90B3-89B447F0F5E8}"/>
          </ac:spMkLst>
        </pc:spChg>
        <pc:spChg chg="mod">
          <ac:chgData name="Kelly Andrews" userId="S::k.andrews@uwtsd.ac.uk::27b33446-ea2e-4a81-9117-53d618272837" providerId="AD" clId="Web-{301E26F1-BC65-9903-07CD-9784452E49B3}" dt="2020-09-29T15:58:11.100" v="932" actId="20577"/>
          <ac:spMkLst>
            <pc:docMk/>
            <pc:sldMk cId="1434427743" sldId="423"/>
            <ac:spMk id="3" creationId="{687719F1-C638-4C34-A931-001ED58A1D9B}"/>
          </ac:spMkLst>
        </pc:spChg>
        <pc:picChg chg="add mod">
          <ac:chgData name="Kelly Andrews" userId="S::k.andrews@uwtsd.ac.uk::27b33446-ea2e-4a81-9117-53d618272837" providerId="AD" clId="Web-{301E26F1-BC65-9903-07CD-9784452E49B3}" dt="2020-09-29T15:58:00.225" v="929" actId="14100"/>
          <ac:picMkLst>
            <pc:docMk/>
            <pc:sldMk cId="1434427743" sldId="423"/>
            <ac:picMk id="4" creationId="{CC84816E-1511-4D90-93A0-BF35C9668080}"/>
          </ac:picMkLst>
        </pc:picChg>
      </pc:sldChg>
      <pc:sldChg chg="addSp delSp modSp new mod modClrScheme chgLayout modNotes">
        <pc:chgData name="Kelly Andrews" userId="S::k.andrews@uwtsd.ac.uk::27b33446-ea2e-4a81-9117-53d618272837" providerId="AD" clId="Web-{301E26F1-BC65-9903-07CD-9784452E49B3}" dt="2020-09-29T16:21:31.744" v="1692"/>
        <pc:sldMkLst>
          <pc:docMk/>
          <pc:sldMk cId="2364176786" sldId="424"/>
        </pc:sldMkLst>
        <pc:spChg chg="mod">
          <ac:chgData name="Kelly Andrews" userId="S::k.andrews@uwtsd.ac.uk::27b33446-ea2e-4a81-9117-53d618272837" providerId="AD" clId="Web-{301E26F1-BC65-9903-07CD-9784452E49B3}" dt="2020-09-29T16:17:06.775" v="1595" actId="20577"/>
          <ac:spMkLst>
            <pc:docMk/>
            <pc:sldMk cId="2364176786" sldId="424"/>
            <ac:spMk id="2" creationId="{D8AEE3A3-9B6C-479C-A15C-157EAD4478BB}"/>
          </ac:spMkLst>
        </pc:spChg>
        <pc:spChg chg="add del mod">
          <ac:chgData name="Kelly Andrews" userId="S::k.andrews@uwtsd.ac.uk::27b33446-ea2e-4a81-9117-53d618272837" providerId="AD" clId="Web-{301E26F1-BC65-9903-07CD-9784452E49B3}" dt="2020-09-29T16:16:59.525" v="1593" actId="20577"/>
          <ac:spMkLst>
            <pc:docMk/>
            <pc:sldMk cId="2364176786" sldId="424"/>
            <ac:spMk id="3" creationId="{70400803-5F62-4EE1-9699-17B151C6A16B}"/>
          </ac:spMkLst>
        </pc:spChg>
        <pc:graphicFrameChg chg="add del mod ord modGraphic">
          <ac:chgData name="Kelly Andrews" userId="S::k.andrews@uwtsd.ac.uk::27b33446-ea2e-4a81-9117-53d618272837" providerId="AD" clId="Web-{301E26F1-BC65-9903-07CD-9784452E49B3}" dt="2020-09-29T13:53:41.974" v="553"/>
          <ac:graphicFrameMkLst>
            <pc:docMk/>
            <pc:sldMk cId="2364176786" sldId="424"/>
            <ac:graphicFrameMk id="4" creationId="{FF1BF83E-E375-4795-A7D0-696D8C058ED5}"/>
          </ac:graphicFrameMkLst>
        </pc:graphicFrameChg>
        <pc:picChg chg="add mod">
          <ac:chgData name="Kelly Andrews" userId="S::k.andrews@uwtsd.ac.uk::27b33446-ea2e-4a81-9117-53d618272837" providerId="AD" clId="Web-{301E26F1-BC65-9903-07CD-9784452E49B3}" dt="2020-09-29T15:56:05.334" v="924"/>
          <ac:picMkLst>
            <pc:docMk/>
            <pc:sldMk cId="2364176786" sldId="424"/>
            <ac:picMk id="4" creationId="{FA33DB32-897A-43C3-AA92-71EC32ACA26B}"/>
          </ac:picMkLst>
        </pc:picChg>
      </pc:sldChg>
    </pc:docChg>
  </pc:docChgLst>
  <pc:docChgLst>
    <pc:chgData name="Kelly Andrews" userId="S::k.andrews@uwtsd.ac.uk::27b33446-ea2e-4a81-9117-53d618272837" providerId="AD" clId="Web-{CEDEDA5B-801C-6345-91A6-3240393766EC}"/>
    <pc:docChg chg="modSld">
      <pc:chgData name="Kelly Andrews" userId="S::k.andrews@uwtsd.ac.uk::27b33446-ea2e-4a81-9117-53d618272837" providerId="AD" clId="Web-{CEDEDA5B-801C-6345-91A6-3240393766EC}" dt="2020-09-30T13:55:01.534" v="11"/>
      <pc:docMkLst>
        <pc:docMk/>
      </pc:docMkLst>
      <pc:sldChg chg="modSp">
        <pc:chgData name="Kelly Andrews" userId="S::k.andrews@uwtsd.ac.uk::27b33446-ea2e-4a81-9117-53d618272837" providerId="AD" clId="Web-{CEDEDA5B-801C-6345-91A6-3240393766EC}" dt="2020-09-30T13:54:00.441" v="8" actId="14100"/>
        <pc:sldMkLst>
          <pc:docMk/>
          <pc:sldMk cId="2967052623" sldId="259"/>
        </pc:sldMkLst>
        <pc:spChg chg="mod">
          <ac:chgData name="Kelly Andrews" userId="S::k.andrews@uwtsd.ac.uk::27b33446-ea2e-4a81-9117-53d618272837" providerId="AD" clId="Web-{CEDEDA5B-801C-6345-91A6-3240393766EC}" dt="2020-09-30T13:54:00.441" v="8" actId="14100"/>
          <ac:spMkLst>
            <pc:docMk/>
            <pc:sldMk cId="2967052623" sldId="259"/>
            <ac:spMk id="9" creationId="{37AC11A9-AF13-44D0-8150-AFF857B5D0A4}"/>
          </ac:spMkLst>
        </pc:spChg>
      </pc:sldChg>
      <pc:sldChg chg="addSp modSp">
        <pc:chgData name="Kelly Andrews" userId="S::k.andrews@uwtsd.ac.uk::27b33446-ea2e-4a81-9117-53d618272837" providerId="AD" clId="Web-{CEDEDA5B-801C-6345-91A6-3240393766EC}" dt="2020-09-30T13:55:01.534" v="11"/>
        <pc:sldMkLst>
          <pc:docMk/>
          <pc:sldMk cId="1101257619" sldId="264"/>
        </pc:sldMkLst>
        <pc:spChg chg="add">
          <ac:chgData name="Kelly Andrews" userId="S::k.andrews@uwtsd.ac.uk::27b33446-ea2e-4a81-9117-53d618272837" providerId="AD" clId="Web-{CEDEDA5B-801C-6345-91A6-3240393766EC}" dt="2020-09-30T13:55:01.534" v="11"/>
          <ac:spMkLst>
            <pc:docMk/>
            <pc:sldMk cId="1101257619" sldId="264"/>
            <ac:spMk id="5" creationId="{78822905-A1DA-4D5B-85D5-0D13FCC381F6}"/>
          </ac:spMkLst>
        </pc:spChg>
        <pc:picChg chg="mod">
          <ac:chgData name="Kelly Andrews" userId="S::k.andrews@uwtsd.ac.uk::27b33446-ea2e-4a81-9117-53d618272837" providerId="AD" clId="Web-{CEDEDA5B-801C-6345-91A6-3240393766EC}" dt="2020-09-30T13:54:57.222" v="10" actId="14100"/>
          <ac:picMkLst>
            <pc:docMk/>
            <pc:sldMk cId="1101257619" sldId="264"/>
            <ac:picMk id="4" creationId="{D7C1D005-D36B-4FA4-B9D3-6623F7F55513}"/>
          </ac:picMkLst>
        </pc:picChg>
      </pc:sldChg>
    </pc:docChg>
  </pc:docChgLst>
  <pc:docChgLst>
    <pc:chgData name="Kelly Andrews" userId="S::k.andrews@uwtsd.ac.uk::27b33446-ea2e-4a81-9117-53d618272837" providerId="AD" clId="Web-{038F818B-3B9D-3F64-E8D0-416236A21161}"/>
    <pc:docChg chg="modSld">
      <pc:chgData name="Kelly Andrews" userId="S::k.andrews@uwtsd.ac.uk::27b33446-ea2e-4a81-9117-53d618272837" providerId="AD" clId="Web-{038F818B-3B9D-3F64-E8D0-416236A21161}" dt="2020-10-14T13:33:45.810" v="2" actId="20577"/>
      <pc:docMkLst>
        <pc:docMk/>
      </pc:docMkLst>
      <pc:sldChg chg="modSp">
        <pc:chgData name="Kelly Andrews" userId="S::k.andrews@uwtsd.ac.uk::27b33446-ea2e-4a81-9117-53d618272837" providerId="AD" clId="Web-{038F818B-3B9D-3F64-E8D0-416236A21161}" dt="2020-10-14T13:33:43.498" v="0" actId="20577"/>
        <pc:sldMkLst>
          <pc:docMk/>
          <pc:sldMk cId="1398889450" sldId="414"/>
        </pc:sldMkLst>
        <pc:spChg chg="mod">
          <ac:chgData name="Kelly Andrews" userId="S::k.andrews@uwtsd.ac.uk::27b33446-ea2e-4a81-9117-53d618272837" providerId="AD" clId="Web-{038F818B-3B9D-3F64-E8D0-416236A21161}" dt="2020-10-14T13:33:43.498" v="0" actId="20577"/>
          <ac:spMkLst>
            <pc:docMk/>
            <pc:sldMk cId="1398889450" sldId="414"/>
            <ac:spMk id="12" creationId="{48828A1B-0F55-49BA-8B9F-85244E1D0D86}"/>
          </ac:spMkLst>
        </pc:spChg>
      </pc:sldChg>
    </pc:docChg>
  </pc:docChgLst>
  <pc:docChgLst>
    <pc:chgData name="Kelly Andrews" userId="S::k.andrews@uwtsd.ac.uk::27b33446-ea2e-4a81-9117-53d618272837" providerId="AD" clId="Web-{28C96876-C8C6-B745-B185-DCE3B85C460F}"/>
    <pc:docChg chg="modSld">
      <pc:chgData name="Kelly Andrews" userId="S::k.andrews@uwtsd.ac.uk::27b33446-ea2e-4a81-9117-53d618272837" providerId="AD" clId="Web-{28C96876-C8C6-B745-B185-DCE3B85C460F}" dt="2020-10-01T11:22:41.804" v="104" actId="20577"/>
      <pc:docMkLst>
        <pc:docMk/>
      </pc:docMkLst>
      <pc:sldChg chg="addSp modSp">
        <pc:chgData name="Kelly Andrews" userId="S::k.andrews@uwtsd.ac.uk::27b33446-ea2e-4a81-9117-53d618272837" providerId="AD" clId="Web-{28C96876-C8C6-B745-B185-DCE3B85C460F}" dt="2020-10-01T11:22:41.804" v="104" actId="20577"/>
        <pc:sldMkLst>
          <pc:docMk/>
          <pc:sldMk cId="1700309885" sldId="305"/>
        </pc:sldMkLst>
        <pc:spChg chg="mod">
          <ac:chgData name="Kelly Andrews" userId="S::k.andrews@uwtsd.ac.uk::27b33446-ea2e-4a81-9117-53d618272837" providerId="AD" clId="Web-{28C96876-C8C6-B745-B185-DCE3B85C460F}" dt="2020-10-01T11:22:41.804" v="104" actId="20577"/>
          <ac:spMkLst>
            <pc:docMk/>
            <pc:sldMk cId="1700309885" sldId="305"/>
            <ac:spMk id="2" creationId="{0BE3AEA9-3649-4E74-8D57-ABCAEA83F01E}"/>
          </ac:spMkLst>
        </pc:spChg>
        <pc:spChg chg="add mod">
          <ac:chgData name="Kelly Andrews" userId="S::k.andrews@uwtsd.ac.uk::27b33446-ea2e-4a81-9117-53d618272837" providerId="AD" clId="Web-{28C96876-C8C6-B745-B185-DCE3B85C460F}" dt="2020-10-01T11:22:08.318" v="32" actId="1076"/>
          <ac:spMkLst>
            <pc:docMk/>
            <pc:sldMk cId="1700309885" sldId="305"/>
            <ac:spMk id="4" creationId="{330FC7D9-8B4C-40FA-907F-CEA50BCAF937}"/>
          </ac:spMkLst>
        </pc:spChg>
      </pc:sldChg>
    </pc:docChg>
  </pc:docChgLst>
  <pc:docChgLst>
    <pc:chgData name="Kelly Andrews" userId="S::k.andrews@uwtsd.ac.uk::27b33446-ea2e-4a81-9117-53d618272837" providerId="AD" clId="Web-{232484C2-5A93-052E-5807-BC55B45BBC80}"/>
    <pc:docChg chg="modSld">
      <pc:chgData name="Kelly Andrews" userId="S::k.andrews@uwtsd.ac.uk::27b33446-ea2e-4a81-9117-53d618272837" providerId="AD" clId="Web-{232484C2-5A93-052E-5807-BC55B45BBC80}" dt="2020-10-01T12:17:50.733" v="525" actId="20577"/>
      <pc:docMkLst>
        <pc:docMk/>
      </pc:docMkLst>
      <pc:sldChg chg="addSp delSp modSp">
        <pc:chgData name="Kelly Andrews" userId="S::k.andrews@uwtsd.ac.uk::27b33446-ea2e-4a81-9117-53d618272837" providerId="AD" clId="Web-{232484C2-5A93-052E-5807-BC55B45BBC80}" dt="2020-10-01T12:17:50.733" v="524" actId="20577"/>
        <pc:sldMkLst>
          <pc:docMk/>
          <pc:sldMk cId="1700309885" sldId="305"/>
        </pc:sldMkLst>
        <pc:spChg chg="mod">
          <ac:chgData name="Kelly Andrews" userId="S::k.andrews@uwtsd.ac.uk::27b33446-ea2e-4a81-9117-53d618272837" providerId="AD" clId="Web-{232484C2-5A93-052E-5807-BC55B45BBC80}" dt="2020-10-01T12:17:50.733" v="524" actId="20577"/>
          <ac:spMkLst>
            <pc:docMk/>
            <pc:sldMk cId="1700309885" sldId="305"/>
            <ac:spMk id="2" creationId="{0BE3AEA9-3649-4E74-8D57-ABCAEA83F01E}"/>
          </ac:spMkLst>
        </pc:spChg>
        <pc:picChg chg="add del mod">
          <ac:chgData name="Kelly Andrews" userId="S::k.andrews@uwtsd.ac.uk::27b33446-ea2e-4a81-9117-53d618272837" providerId="AD" clId="Web-{232484C2-5A93-052E-5807-BC55B45BBC80}" dt="2020-10-01T11:27:34.568" v="275"/>
          <ac:picMkLst>
            <pc:docMk/>
            <pc:sldMk cId="1700309885" sldId="305"/>
            <ac:picMk id="5" creationId="{B9409A52-32E2-487E-BD0D-3E2E0C84F2D8}"/>
          </ac:picMkLst>
        </pc:picChg>
      </pc:sldChg>
    </pc:docChg>
  </pc:docChgLst>
  <pc:docChgLst>
    <pc:chgData name="Kelly Andrews" userId="S::k.andrews@uwtsd.ac.uk::27b33446-ea2e-4a81-9117-53d618272837" providerId="AD" clId="Web-{5792E4EC-4489-04E4-98F5-BE1FF5BDE6EF}"/>
    <pc:docChg chg="modSld">
      <pc:chgData name="Kelly Andrews" userId="S::k.andrews@uwtsd.ac.uk::27b33446-ea2e-4a81-9117-53d618272837" providerId="AD" clId="Web-{5792E4EC-4489-04E4-98F5-BE1FF5BDE6EF}" dt="2020-07-06T14:19:37.306" v="58" actId="20577"/>
      <pc:docMkLst>
        <pc:docMk/>
      </pc:docMkLst>
      <pc:sldChg chg="modSp">
        <pc:chgData name="Kelly Andrews" userId="S::k.andrews@uwtsd.ac.uk::27b33446-ea2e-4a81-9117-53d618272837" providerId="AD" clId="Web-{5792E4EC-4489-04E4-98F5-BE1FF5BDE6EF}" dt="2020-07-06T14:19:03.836" v="38" actId="20577"/>
        <pc:sldMkLst>
          <pc:docMk/>
          <pc:sldMk cId="1147549936" sldId="256"/>
        </pc:sldMkLst>
        <pc:spChg chg="mod">
          <ac:chgData name="Kelly Andrews" userId="S::k.andrews@uwtsd.ac.uk::27b33446-ea2e-4a81-9117-53d618272837" providerId="AD" clId="Web-{5792E4EC-4489-04E4-98F5-BE1FF5BDE6EF}" dt="2020-07-06T14:19:03.836" v="38" actId="20577"/>
          <ac:spMkLst>
            <pc:docMk/>
            <pc:sldMk cId="1147549936" sldId="256"/>
            <ac:spMk id="2" creationId="{49738A7B-A423-4469-9B45-F5833C61CB9D}"/>
          </ac:spMkLst>
        </pc:spChg>
      </pc:sldChg>
      <pc:sldChg chg="modSp">
        <pc:chgData name="Kelly Andrews" userId="S::k.andrews@uwtsd.ac.uk::27b33446-ea2e-4a81-9117-53d618272837" providerId="AD" clId="Web-{5792E4EC-4489-04E4-98F5-BE1FF5BDE6EF}" dt="2020-07-06T14:19:36.431" v="56" actId="20577"/>
        <pc:sldMkLst>
          <pc:docMk/>
          <pc:sldMk cId="1505703561" sldId="303"/>
        </pc:sldMkLst>
        <pc:spChg chg="mod">
          <ac:chgData name="Kelly Andrews" userId="S::k.andrews@uwtsd.ac.uk::27b33446-ea2e-4a81-9117-53d618272837" providerId="AD" clId="Web-{5792E4EC-4489-04E4-98F5-BE1FF5BDE6EF}" dt="2020-07-06T14:19:36.431" v="56" actId="20577"/>
          <ac:spMkLst>
            <pc:docMk/>
            <pc:sldMk cId="1505703561" sldId="303"/>
            <ac:spMk id="7" creationId="{0EFA0E05-DAB0-42FF-A3DC-DF015A46CA24}"/>
          </ac:spMkLst>
        </pc:spChg>
      </pc:sldChg>
    </pc:docChg>
  </pc:docChgLst>
  <pc:docChgLst>
    <pc:chgData name="Kelly Andrews" userId="S::k.andrews@uwtsd.ac.uk::27b33446-ea2e-4a81-9117-53d618272837" providerId="AD" clId="Web-{9752DC5A-6532-7A92-6A49-3A7315F9B5BF}"/>
    <pc:docChg chg="modSld">
      <pc:chgData name="Kelly Andrews" userId="S::k.andrews@uwtsd.ac.uk::27b33446-ea2e-4a81-9117-53d618272837" providerId="AD" clId="Web-{9752DC5A-6532-7A92-6A49-3A7315F9B5BF}" dt="2020-10-14T09:25:49.169" v="53" actId="20577"/>
      <pc:docMkLst>
        <pc:docMk/>
      </pc:docMkLst>
      <pc:sldChg chg="modSp">
        <pc:chgData name="Kelly Andrews" userId="S::k.andrews@uwtsd.ac.uk::27b33446-ea2e-4a81-9117-53d618272837" providerId="AD" clId="Web-{9752DC5A-6532-7A92-6A49-3A7315F9B5BF}" dt="2020-10-14T09:08:25.613" v="8" actId="20577"/>
        <pc:sldMkLst>
          <pc:docMk/>
          <pc:sldMk cId="1147549936" sldId="256"/>
        </pc:sldMkLst>
        <pc:spChg chg="mod">
          <ac:chgData name="Kelly Andrews" userId="S::k.andrews@uwtsd.ac.uk::27b33446-ea2e-4a81-9117-53d618272837" providerId="AD" clId="Web-{9752DC5A-6532-7A92-6A49-3A7315F9B5BF}" dt="2020-10-14T09:08:25.613" v="8" actId="20577"/>
          <ac:spMkLst>
            <pc:docMk/>
            <pc:sldMk cId="1147549936" sldId="256"/>
            <ac:spMk id="2" creationId="{49738A7B-A423-4469-9B45-F5833C61CB9D}"/>
          </ac:spMkLst>
        </pc:spChg>
      </pc:sldChg>
      <pc:sldChg chg="addSp delSp modSp">
        <pc:chgData name="Kelly Andrews" userId="S::k.andrews@uwtsd.ac.uk::27b33446-ea2e-4a81-9117-53d618272837" providerId="AD" clId="Web-{9752DC5A-6532-7A92-6A49-3A7315F9B5BF}" dt="2020-10-14T09:16:43.050" v="21" actId="1076"/>
        <pc:sldMkLst>
          <pc:docMk/>
          <pc:sldMk cId="1101257619" sldId="264"/>
        </pc:sldMkLst>
        <pc:spChg chg="add mod">
          <ac:chgData name="Kelly Andrews" userId="S::k.andrews@uwtsd.ac.uk::27b33446-ea2e-4a81-9117-53d618272837" providerId="AD" clId="Web-{9752DC5A-6532-7A92-6A49-3A7315F9B5BF}" dt="2020-10-14T09:15:19.060" v="11"/>
          <ac:spMkLst>
            <pc:docMk/>
            <pc:sldMk cId="1101257619" sldId="264"/>
            <ac:spMk id="6" creationId="{FA24B0E6-F16B-4AF1-B95C-7EB6C94CB0C8}"/>
          </ac:spMkLst>
        </pc:spChg>
        <pc:picChg chg="add del mod">
          <ac:chgData name="Kelly Andrews" userId="S::k.andrews@uwtsd.ac.uk::27b33446-ea2e-4a81-9117-53d618272837" providerId="AD" clId="Web-{9752DC5A-6532-7A92-6A49-3A7315F9B5BF}" dt="2020-10-14T09:16:20.595" v="15"/>
          <ac:picMkLst>
            <pc:docMk/>
            <pc:sldMk cId="1101257619" sldId="264"/>
            <ac:picMk id="7" creationId="{64E49872-987A-4308-985E-726CE60655EB}"/>
          </ac:picMkLst>
        </pc:picChg>
        <pc:picChg chg="add mod">
          <ac:chgData name="Kelly Andrews" userId="S::k.andrews@uwtsd.ac.uk::27b33446-ea2e-4a81-9117-53d618272837" providerId="AD" clId="Web-{9752DC5A-6532-7A92-6A49-3A7315F9B5BF}" dt="2020-10-14T09:16:43.050" v="21" actId="1076"/>
          <ac:picMkLst>
            <pc:docMk/>
            <pc:sldMk cId="1101257619" sldId="264"/>
            <ac:picMk id="8" creationId="{D04E7548-D0D9-4797-9CB1-1254F198CB0D}"/>
          </ac:picMkLst>
        </pc:picChg>
      </pc:sldChg>
      <pc:sldChg chg="addSp modSp mod modClrScheme chgLayout">
        <pc:chgData name="Kelly Andrews" userId="S::k.andrews@uwtsd.ac.uk::27b33446-ea2e-4a81-9117-53d618272837" providerId="AD" clId="Web-{9752DC5A-6532-7A92-6A49-3A7315F9B5BF}" dt="2020-10-14T09:25:49.169" v="53" actId="20577"/>
        <pc:sldMkLst>
          <pc:docMk/>
          <pc:sldMk cId="1700309885" sldId="305"/>
        </pc:sldMkLst>
        <pc:spChg chg="mod ord">
          <ac:chgData name="Kelly Andrews" userId="S::k.andrews@uwtsd.ac.uk::27b33446-ea2e-4a81-9117-53d618272837" providerId="AD" clId="Web-{9752DC5A-6532-7A92-6A49-3A7315F9B5BF}" dt="2020-10-14T09:25:49.169" v="53" actId="20577"/>
          <ac:spMkLst>
            <pc:docMk/>
            <pc:sldMk cId="1700309885" sldId="305"/>
            <ac:spMk id="2" creationId="{0BE3AEA9-3649-4E74-8D57-ABCAEA83F01E}"/>
          </ac:spMkLst>
        </pc:spChg>
        <pc:spChg chg="ord">
          <ac:chgData name="Kelly Andrews" userId="S::k.andrews@uwtsd.ac.uk::27b33446-ea2e-4a81-9117-53d618272837" providerId="AD" clId="Web-{9752DC5A-6532-7A92-6A49-3A7315F9B5BF}" dt="2020-10-14T09:25:01.908" v="46"/>
          <ac:spMkLst>
            <pc:docMk/>
            <pc:sldMk cId="1700309885" sldId="305"/>
            <ac:spMk id="3" creationId="{FEA29A4B-DC3B-4BFE-A0D7-9B04D3F02431}"/>
          </ac:spMkLst>
        </pc:spChg>
        <pc:spChg chg="mod">
          <ac:chgData name="Kelly Andrews" userId="S::k.andrews@uwtsd.ac.uk::27b33446-ea2e-4a81-9117-53d618272837" providerId="AD" clId="Web-{9752DC5A-6532-7A92-6A49-3A7315F9B5BF}" dt="2020-10-14T09:25:01.908" v="46"/>
          <ac:spMkLst>
            <pc:docMk/>
            <pc:sldMk cId="1700309885" sldId="305"/>
            <ac:spMk id="4" creationId="{330FC7D9-8B4C-40FA-907F-CEA50BCAF937}"/>
          </ac:spMkLst>
        </pc:spChg>
        <pc:picChg chg="add mod">
          <ac:chgData name="Kelly Andrews" userId="S::k.andrews@uwtsd.ac.uk::27b33446-ea2e-4a81-9117-53d618272837" providerId="AD" clId="Web-{9752DC5A-6532-7A92-6A49-3A7315F9B5BF}" dt="2020-10-14T09:25:38.700" v="51" actId="14100"/>
          <ac:picMkLst>
            <pc:docMk/>
            <pc:sldMk cId="1700309885" sldId="305"/>
            <ac:picMk id="5" creationId="{25E3A822-FB7E-4D0C-81D9-DDFD9C0EAADB}"/>
          </ac:picMkLst>
        </pc:picChg>
      </pc:sldChg>
      <pc:sldChg chg="addSp delSp modSp mod modClrScheme chgLayout">
        <pc:chgData name="Kelly Andrews" userId="S::k.andrews@uwtsd.ac.uk::27b33446-ea2e-4a81-9117-53d618272837" providerId="AD" clId="Web-{9752DC5A-6532-7A92-6A49-3A7315F9B5BF}" dt="2020-10-14T09:22:01.971" v="38" actId="1076"/>
        <pc:sldMkLst>
          <pc:docMk/>
          <pc:sldMk cId="1398889450" sldId="414"/>
        </pc:sldMkLst>
        <pc:spChg chg="add mod">
          <ac:chgData name="Kelly Andrews" userId="S::k.andrews@uwtsd.ac.uk::27b33446-ea2e-4a81-9117-53d618272837" providerId="AD" clId="Web-{9752DC5A-6532-7A92-6A49-3A7315F9B5BF}" dt="2020-10-14T09:20:40.501" v="26" actId="14100"/>
          <ac:spMkLst>
            <pc:docMk/>
            <pc:sldMk cId="1398889450" sldId="414"/>
            <ac:spMk id="3" creationId="{3115BBA0-0E01-4A62-8D72-06D6655E3D5B}"/>
          </ac:spMkLst>
        </pc:spChg>
        <pc:spChg chg="del">
          <ac:chgData name="Kelly Andrews" userId="S::k.andrews@uwtsd.ac.uk::27b33446-ea2e-4a81-9117-53d618272837" providerId="AD" clId="Web-{9752DC5A-6532-7A92-6A49-3A7315F9B5BF}" dt="2020-10-14T09:20:24.731" v="23"/>
          <ac:spMkLst>
            <pc:docMk/>
            <pc:sldMk cId="1398889450" sldId="414"/>
            <ac:spMk id="7" creationId="{A68B33FB-3B92-437B-B2C6-261AC4931B6D}"/>
          </ac:spMkLst>
        </pc:spChg>
        <pc:spChg chg="add mod">
          <ac:chgData name="Kelly Andrews" userId="S::k.andrews@uwtsd.ac.uk::27b33446-ea2e-4a81-9117-53d618272837" providerId="AD" clId="Web-{9752DC5A-6532-7A92-6A49-3A7315F9B5BF}" dt="2020-10-14T09:21:22.937" v="35" actId="20577"/>
          <ac:spMkLst>
            <pc:docMk/>
            <pc:sldMk cId="1398889450" sldId="414"/>
            <ac:spMk id="12" creationId="{48828A1B-0F55-49BA-8B9F-85244E1D0D86}"/>
          </ac:spMkLst>
        </pc:spChg>
        <pc:spChg chg="add mod">
          <ac:chgData name="Kelly Andrews" userId="S::k.andrews@uwtsd.ac.uk::27b33446-ea2e-4a81-9117-53d618272837" providerId="AD" clId="Web-{9752DC5A-6532-7A92-6A49-3A7315F9B5BF}" dt="2020-10-14T09:20:24.731" v="23"/>
          <ac:spMkLst>
            <pc:docMk/>
            <pc:sldMk cId="1398889450" sldId="414"/>
            <ac:spMk id="14" creationId="{8E3140CF-9CC3-420A-8868-4689F28C8266}"/>
          </ac:spMkLst>
        </pc:spChg>
        <pc:picChg chg="add mod">
          <ac:chgData name="Kelly Andrews" userId="S::k.andrews@uwtsd.ac.uk::27b33446-ea2e-4a81-9117-53d618272837" providerId="AD" clId="Web-{9752DC5A-6532-7A92-6A49-3A7315F9B5BF}" dt="2020-10-14T09:20:44.084" v="27" actId="1076"/>
          <ac:picMkLst>
            <pc:docMk/>
            <pc:sldMk cId="1398889450" sldId="414"/>
            <ac:picMk id="2" creationId="{9ED24FF7-F444-4AB1-B423-96953CF21AE9}"/>
          </ac:picMkLst>
        </pc:picChg>
        <pc:picChg chg="add mod">
          <ac:chgData name="Kelly Andrews" userId="S::k.andrews@uwtsd.ac.uk::27b33446-ea2e-4a81-9117-53d618272837" providerId="AD" clId="Web-{9752DC5A-6532-7A92-6A49-3A7315F9B5BF}" dt="2020-10-14T09:22:01.971" v="38" actId="1076"/>
          <ac:picMkLst>
            <pc:docMk/>
            <pc:sldMk cId="1398889450" sldId="414"/>
            <ac:picMk id="4" creationId="{08AA9253-C81D-48F1-9E23-3F6779FD6B92}"/>
          </ac:picMkLst>
        </pc:picChg>
      </pc:sldChg>
    </pc:docChg>
  </pc:docChgLst>
  <pc:docChgLst>
    <pc:chgData name="Kelly Andrews" userId="S::k.andrews@uwtsd.ac.uk::27b33446-ea2e-4a81-9117-53d618272837" providerId="AD" clId="Web-{50414B23-F3ED-B689-7E4E-C2D18164F5BD}"/>
    <pc:docChg chg="addSld delSld modSld">
      <pc:chgData name="Kelly Andrews" userId="S::k.andrews@uwtsd.ac.uk::27b33446-ea2e-4a81-9117-53d618272837" providerId="AD" clId="Web-{50414B23-F3ED-B689-7E4E-C2D18164F5BD}" dt="2020-09-30T08:18:38.257" v="546" actId="20577"/>
      <pc:docMkLst>
        <pc:docMk/>
      </pc:docMkLst>
      <pc:sldChg chg="addSp modSp">
        <pc:chgData name="Kelly Andrews" userId="S::k.andrews@uwtsd.ac.uk::27b33446-ea2e-4a81-9117-53d618272837" providerId="AD" clId="Web-{50414B23-F3ED-B689-7E4E-C2D18164F5BD}" dt="2020-09-30T07:34:55.804" v="88" actId="20577"/>
        <pc:sldMkLst>
          <pc:docMk/>
          <pc:sldMk cId="1101257619" sldId="264"/>
        </pc:sldMkLst>
        <pc:spChg chg="add mod">
          <ac:chgData name="Kelly Andrews" userId="S::k.andrews@uwtsd.ac.uk::27b33446-ea2e-4a81-9117-53d618272837" providerId="AD" clId="Web-{50414B23-F3ED-B689-7E4E-C2D18164F5BD}" dt="2020-09-30T07:34:55.804" v="88" actId="20577"/>
          <ac:spMkLst>
            <pc:docMk/>
            <pc:sldMk cId="1101257619" sldId="264"/>
            <ac:spMk id="9" creationId="{0BDC8BB5-E6EE-45AC-9F3A-C1389BC9A460}"/>
          </ac:spMkLst>
        </pc:spChg>
        <pc:picChg chg="add mod ord">
          <ac:chgData name="Kelly Andrews" userId="S::k.andrews@uwtsd.ac.uk::27b33446-ea2e-4a81-9117-53d618272837" providerId="AD" clId="Web-{50414B23-F3ED-B689-7E4E-C2D18164F5BD}" dt="2020-09-30T07:33:21.067" v="44"/>
          <ac:picMkLst>
            <pc:docMk/>
            <pc:sldMk cId="1101257619" sldId="264"/>
            <ac:picMk id="4" creationId="{D7C1D005-D36B-4FA4-B9D3-6623F7F55513}"/>
          </ac:picMkLst>
        </pc:picChg>
      </pc:sldChg>
      <pc:sldChg chg="modSp">
        <pc:chgData name="Kelly Andrews" userId="S::k.andrews@uwtsd.ac.uk::27b33446-ea2e-4a81-9117-53d618272837" providerId="AD" clId="Web-{50414B23-F3ED-B689-7E4E-C2D18164F5BD}" dt="2020-09-30T07:29:30.140" v="10" actId="20577"/>
        <pc:sldMkLst>
          <pc:docMk/>
          <pc:sldMk cId="1505703561" sldId="303"/>
        </pc:sldMkLst>
        <pc:spChg chg="mod">
          <ac:chgData name="Kelly Andrews" userId="S::k.andrews@uwtsd.ac.uk::27b33446-ea2e-4a81-9117-53d618272837" providerId="AD" clId="Web-{50414B23-F3ED-B689-7E4E-C2D18164F5BD}" dt="2020-09-30T07:29:30.140" v="10" actId="20577"/>
          <ac:spMkLst>
            <pc:docMk/>
            <pc:sldMk cId="1505703561" sldId="303"/>
            <ac:spMk id="3" creationId="{FBBDD595-0BB9-4BD3-A3BF-E9ACC63CBD6D}"/>
          </ac:spMkLst>
        </pc:spChg>
      </pc:sldChg>
      <pc:sldChg chg="modSp">
        <pc:chgData name="Kelly Andrews" userId="S::k.andrews@uwtsd.ac.uk::27b33446-ea2e-4a81-9117-53d618272837" providerId="AD" clId="Web-{50414B23-F3ED-B689-7E4E-C2D18164F5BD}" dt="2020-09-30T08:15:42.003" v="529" actId="20577"/>
        <pc:sldMkLst>
          <pc:docMk/>
          <pc:sldMk cId="770748586" sldId="304"/>
        </pc:sldMkLst>
        <pc:spChg chg="mod">
          <ac:chgData name="Kelly Andrews" userId="S::k.andrews@uwtsd.ac.uk::27b33446-ea2e-4a81-9117-53d618272837" providerId="AD" clId="Web-{50414B23-F3ED-B689-7E4E-C2D18164F5BD}" dt="2020-09-30T08:15:24.003" v="521" actId="20577"/>
          <ac:spMkLst>
            <pc:docMk/>
            <pc:sldMk cId="770748586" sldId="304"/>
            <ac:spMk id="2" creationId="{28AF22FC-8230-40CD-A07D-A489A4B945E1}"/>
          </ac:spMkLst>
        </pc:spChg>
        <pc:spChg chg="mod">
          <ac:chgData name="Kelly Andrews" userId="S::k.andrews@uwtsd.ac.uk::27b33446-ea2e-4a81-9117-53d618272837" providerId="AD" clId="Web-{50414B23-F3ED-B689-7E4E-C2D18164F5BD}" dt="2020-09-30T08:15:42.003" v="529" actId="20577"/>
          <ac:spMkLst>
            <pc:docMk/>
            <pc:sldMk cId="770748586" sldId="304"/>
            <ac:spMk id="3" creationId="{04D70772-6E65-4828-970E-AF0B2A6C69FE}"/>
          </ac:spMkLst>
        </pc:spChg>
      </pc:sldChg>
      <pc:sldChg chg="modSp">
        <pc:chgData name="Kelly Andrews" userId="S::k.andrews@uwtsd.ac.uk::27b33446-ea2e-4a81-9117-53d618272837" providerId="AD" clId="Web-{50414B23-F3ED-B689-7E4E-C2D18164F5BD}" dt="2020-09-30T07:32:36.410" v="41" actId="20577"/>
        <pc:sldMkLst>
          <pc:docMk/>
          <pc:sldMk cId="3635152419" sldId="306"/>
        </pc:sldMkLst>
        <pc:spChg chg="mod">
          <ac:chgData name="Kelly Andrews" userId="S::k.andrews@uwtsd.ac.uk::27b33446-ea2e-4a81-9117-53d618272837" providerId="AD" clId="Web-{50414B23-F3ED-B689-7E4E-C2D18164F5BD}" dt="2020-09-30T07:32:36.410" v="41" actId="20577"/>
          <ac:spMkLst>
            <pc:docMk/>
            <pc:sldMk cId="3635152419" sldId="306"/>
            <ac:spMk id="3" creationId="{91194B04-23CF-430A-B591-43C670199B04}"/>
          </ac:spMkLst>
        </pc:spChg>
      </pc:sldChg>
      <pc:sldChg chg="addSp modSp mod modClrScheme chgLayout">
        <pc:chgData name="Kelly Andrews" userId="S::k.andrews@uwtsd.ac.uk::27b33446-ea2e-4a81-9117-53d618272837" providerId="AD" clId="Web-{50414B23-F3ED-B689-7E4E-C2D18164F5BD}" dt="2020-09-30T08:18:35.367" v="545" actId="20577"/>
        <pc:sldMkLst>
          <pc:docMk/>
          <pc:sldMk cId="1003286736" sldId="413"/>
        </pc:sldMkLst>
        <pc:spChg chg="ord">
          <ac:chgData name="Kelly Andrews" userId="S::k.andrews@uwtsd.ac.uk::27b33446-ea2e-4a81-9117-53d618272837" providerId="AD" clId="Web-{50414B23-F3ED-B689-7E4E-C2D18164F5BD}" dt="2020-09-30T08:18:13.194" v="543"/>
          <ac:spMkLst>
            <pc:docMk/>
            <pc:sldMk cId="1003286736" sldId="413"/>
            <ac:spMk id="2" creationId="{5DAC8D74-DF0B-4AB4-8513-7CB4C31E8480}"/>
          </ac:spMkLst>
        </pc:spChg>
        <pc:spChg chg="mod ord">
          <ac:chgData name="Kelly Andrews" userId="S::k.andrews@uwtsd.ac.uk::27b33446-ea2e-4a81-9117-53d618272837" providerId="AD" clId="Web-{50414B23-F3ED-B689-7E4E-C2D18164F5BD}" dt="2020-09-30T08:18:35.367" v="545" actId="20577"/>
          <ac:spMkLst>
            <pc:docMk/>
            <pc:sldMk cId="1003286736" sldId="413"/>
            <ac:spMk id="3" creationId="{7A533DC1-1430-4652-B4DF-FE856160A32F}"/>
          </ac:spMkLst>
        </pc:spChg>
        <pc:spChg chg="mod">
          <ac:chgData name="Kelly Andrews" userId="S::k.andrews@uwtsd.ac.uk::27b33446-ea2e-4a81-9117-53d618272837" providerId="AD" clId="Web-{50414B23-F3ED-B689-7E4E-C2D18164F5BD}" dt="2020-09-30T08:18:13.194" v="543"/>
          <ac:spMkLst>
            <pc:docMk/>
            <pc:sldMk cId="1003286736" sldId="413"/>
            <ac:spMk id="6" creationId="{65F9A437-A9AB-4B98-A152-3E58D327F019}"/>
          </ac:spMkLst>
        </pc:spChg>
        <pc:picChg chg="add mod">
          <ac:chgData name="Kelly Andrews" userId="S::k.andrews@uwtsd.ac.uk::27b33446-ea2e-4a81-9117-53d618272837" providerId="AD" clId="Web-{50414B23-F3ED-B689-7E4E-C2D18164F5BD}" dt="2020-09-30T08:18:13.194" v="543"/>
          <ac:picMkLst>
            <pc:docMk/>
            <pc:sldMk cId="1003286736" sldId="413"/>
            <ac:picMk id="4" creationId="{4793D138-4DF9-45DD-8AF4-DDCEF827F432}"/>
          </ac:picMkLst>
        </pc:picChg>
      </pc:sldChg>
      <pc:sldChg chg="modSp">
        <pc:chgData name="Kelly Andrews" userId="S::k.andrews@uwtsd.ac.uk::27b33446-ea2e-4a81-9117-53d618272837" providerId="AD" clId="Web-{50414B23-F3ED-B689-7E4E-C2D18164F5BD}" dt="2020-09-30T07:31:58.565" v="30" actId="20577"/>
        <pc:sldMkLst>
          <pc:docMk/>
          <pc:sldMk cId="1434427743" sldId="423"/>
        </pc:sldMkLst>
        <pc:spChg chg="mod">
          <ac:chgData name="Kelly Andrews" userId="S::k.andrews@uwtsd.ac.uk::27b33446-ea2e-4a81-9117-53d618272837" providerId="AD" clId="Web-{50414B23-F3ED-B689-7E4E-C2D18164F5BD}" dt="2020-09-30T07:31:58.565" v="30" actId="20577"/>
          <ac:spMkLst>
            <pc:docMk/>
            <pc:sldMk cId="1434427743" sldId="423"/>
            <ac:spMk id="3" creationId="{687719F1-C638-4C34-A931-001ED58A1D9B}"/>
          </ac:spMkLst>
        </pc:spChg>
      </pc:sldChg>
      <pc:sldChg chg="new">
        <pc:chgData name="Kelly Andrews" userId="S::k.andrews@uwtsd.ac.uk::27b33446-ea2e-4a81-9117-53d618272837" providerId="AD" clId="Web-{50414B23-F3ED-B689-7E4E-C2D18164F5BD}" dt="2020-09-30T07:35:01.085" v="91"/>
        <pc:sldMkLst>
          <pc:docMk/>
          <pc:sldMk cId="2807659470" sldId="425"/>
        </pc:sldMkLst>
      </pc:sldChg>
      <pc:sldChg chg="addSp modSp new mod modClrScheme chgLayout">
        <pc:chgData name="Kelly Andrews" userId="S::k.andrews@uwtsd.ac.uk::27b33446-ea2e-4a81-9117-53d618272837" providerId="AD" clId="Web-{50414B23-F3ED-B689-7E4E-C2D18164F5BD}" dt="2020-09-30T08:12:41.812" v="468" actId="20577"/>
        <pc:sldMkLst>
          <pc:docMk/>
          <pc:sldMk cId="3623730431" sldId="426"/>
        </pc:sldMkLst>
        <pc:spChg chg="mod">
          <ac:chgData name="Kelly Andrews" userId="S::k.andrews@uwtsd.ac.uk::27b33446-ea2e-4a81-9117-53d618272837" providerId="AD" clId="Web-{50414B23-F3ED-B689-7E4E-C2D18164F5BD}" dt="2020-09-30T08:11:20.466" v="440"/>
          <ac:spMkLst>
            <pc:docMk/>
            <pc:sldMk cId="3623730431" sldId="426"/>
            <ac:spMk id="2" creationId="{E14C4F71-EDB6-4DBF-8DB3-8B2990441973}"/>
          </ac:spMkLst>
        </pc:spChg>
        <pc:spChg chg="mod ord">
          <ac:chgData name="Kelly Andrews" userId="S::k.andrews@uwtsd.ac.uk::27b33446-ea2e-4a81-9117-53d618272837" providerId="AD" clId="Web-{50414B23-F3ED-B689-7E4E-C2D18164F5BD}" dt="2020-09-30T08:12:41.812" v="468" actId="20577"/>
          <ac:spMkLst>
            <pc:docMk/>
            <pc:sldMk cId="3623730431" sldId="426"/>
            <ac:spMk id="3" creationId="{4357E56F-BEE6-4071-925D-12983CC08021}"/>
          </ac:spMkLst>
        </pc:spChg>
        <pc:picChg chg="add mod">
          <ac:chgData name="Kelly Andrews" userId="S::k.andrews@uwtsd.ac.uk::27b33446-ea2e-4a81-9117-53d618272837" providerId="AD" clId="Web-{50414B23-F3ED-B689-7E4E-C2D18164F5BD}" dt="2020-09-30T08:11:20.466" v="440"/>
          <ac:picMkLst>
            <pc:docMk/>
            <pc:sldMk cId="3623730431" sldId="426"/>
            <ac:picMk id="4" creationId="{06ABEF98-F341-4D73-901D-F09408814E15}"/>
          </ac:picMkLst>
        </pc:picChg>
      </pc:sldChg>
      <pc:sldChg chg="modSp new del">
        <pc:chgData name="Kelly Andrews" userId="S::k.andrews@uwtsd.ac.uk::27b33446-ea2e-4a81-9117-53d618272837" providerId="AD" clId="Web-{50414B23-F3ED-B689-7E4E-C2D18164F5BD}" dt="2020-09-30T08:06:47.835" v="410"/>
        <pc:sldMkLst>
          <pc:docMk/>
          <pc:sldMk cId="4098047634" sldId="426"/>
        </pc:sldMkLst>
        <pc:spChg chg="mod">
          <ac:chgData name="Kelly Andrews" userId="S::k.andrews@uwtsd.ac.uk::27b33446-ea2e-4a81-9117-53d618272837" providerId="AD" clId="Web-{50414B23-F3ED-B689-7E4E-C2D18164F5BD}" dt="2020-09-30T08:03:45.674" v="107" actId="20577"/>
          <ac:spMkLst>
            <pc:docMk/>
            <pc:sldMk cId="4098047634" sldId="426"/>
            <ac:spMk id="2" creationId="{60078D78-DC2B-42A6-9ACB-E62590CCCC51}"/>
          </ac:spMkLst>
        </pc:spChg>
        <pc:spChg chg="mod">
          <ac:chgData name="Kelly Andrews" userId="S::k.andrews@uwtsd.ac.uk::27b33446-ea2e-4a81-9117-53d618272837" providerId="AD" clId="Web-{50414B23-F3ED-B689-7E4E-C2D18164F5BD}" dt="2020-09-30T08:06:18.084" v="407" actId="20577"/>
          <ac:spMkLst>
            <pc:docMk/>
            <pc:sldMk cId="4098047634" sldId="426"/>
            <ac:spMk id="3" creationId="{0716D2DE-F012-4A40-A67E-0E973A6F3129}"/>
          </ac:spMkLst>
        </pc:spChg>
      </pc:sldChg>
    </pc:docChg>
  </pc:docChgLst>
  <pc:docChgLst>
    <pc:chgData name="Kelly Andrews" userId="S::k.andrews@uwtsd.ac.uk::27b33446-ea2e-4a81-9117-53d618272837" providerId="AD" clId="Web-{A6A8531F-B306-AD03-BF48-F55FF330D0FB}"/>
    <pc:docChg chg="modSld">
      <pc:chgData name="Kelly Andrews" userId="S::k.andrews@uwtsd.ac.uk::27b33446-ea2e-4a81-9117-53d618272837" providerId="AD" clId="Web-{A6A8531F-B306-AD03-BF48-F55FF330D0FB}" dt="2020-10-15T12:29:05.323" v="93" actId="20577"/>
      <pc:docMkLst>
        <pc:docMk/>
      </pc:docMkLst>
      <pc:sldChg chg="addSp delSp modSp">
        <pc:chgData name="Kelly Andrews" userId="S::k.andrews@uwtsd.ac.uk::27b33446-ea2e-4a81-9117-53d618272837" providerId="AD" clId="Web-{A6A8531F-B306-AD03-BF48-F55FF330D0FB}" dt="2020-10-15T12:12:21.888" v="16" actId="20577"/>
        <pc:sldMkLst>
          <pc:docMk/>
          <pc:sldMk cId="3832989379" sldId="415"/>
        </pc:sldMkLst>
        <pc:spChg chg="del">
          <ac:chgData name="Kelly Andrews" userId="S::k.andrews@uwtsd.ac.uk::27b33446-ea2e-4a81-9117-53d618272837" providerId="AD" clId="Web-{A6A8531F-B306-AD03-BF48-F55FF330D0FB}" dt="2020-10-15T12:10:26.369" v="1"/>
          <ac:spMkLst>
            <pc:docMk/>
            <pc:sldMk cId="3832989379" sldId="415"/>
            <ac:spMk id="7" creationId="{A68B33FB-3B92-437B-B2C6-261AC4931B6D}"/>
          </ac:spMkLst>
        </pc:spChg>
        <pc:spChg chg="add mod">
          <ac:chgData name="Kelly Andrews" userId="S::k.andrews@uwtsd.ac.uk::27b33446-ea2e-4a81-9117-53d618272837" providerId="AD" clId="Web-{A6A8531F-B306-AD03-BF48-F55FF330D0FB}" dt="2020-10-15T12:12:21.888" v="16" actId="20577"/>
          <ac:spMkLst>
            <pc:docMk/>
            <pc:sldMk cId="3832989379" sldId="415"/>
            <ac:spMk id="12" creationId="{8C001925-E7BA-418D-823A-EB6ACD7B4418}"/>
          </ac:spMkLst>
        </pc:spChg>
        <pc:picChg chg="add mod">
          <ac:chgData name="Kelly Andrews" userId="S::k.andrews@uwtsd.ac.uk::27b33446-ea2e-4a81-9117-53d618272837" providerId="AD" clId="Web-{A6A8531F-B306-AD03-BF48-F55FF330D0FB}" dt="2020-10-15T12:10:26.369" v="1"/>
          <ac:picMkLst>
            <pc:docMk/>
            <pc:sldMk cId="3832989379" sldId="415"/>
            <ac:picMk id="2" creationId="{159C2E6B-9DAD-41B5-97E9-94CFA679B39B}"/>
          </ac:picMkLst>
        </pc:picChg>
      </pc:sldChg>
      <pc:sldChg chg="addSp delSp modSp mod modClrScheme chgLayout">
        <pc:chgData name="Kelly Andrews" userId="S::k.andrews@uwtsd.ac.uk::27b33446-ea2e-4a81-9117-53d618272837" providerId="AD" clId="Web-{A6A8531F-B306-AD03-BF48-F55FF330D0FB}" dt="2020-10-15T12:29:05.323" v="92" actId="20577"/>
        <pc:sldMkLst>
          <pc:docMk/>
          <pc:sldMk cId="3587967068" sldId="416"/>
        </pc:sldMkLst>
        <pc:spChg chg="add mod">
          <ac:chgData name="Kelly Andrews" userId="S::k.andrews@uwtsd.ac.uk::27b33446-ea2e-4a81-9117-53d618272837" providerId="AD" clId="Web-{A6A8531F-B306-AD03-BF48-F55FF330D0FB}" dt="2020-10-15T12:29:05.323" v="92" actId="20577"/>
          <ac:spMkLst>
            <pc:docMk/>
            <pc:sldMk cId="3587967068" sldId="416"/>
            <ac:spMk id="2" creationId="{47F2A344-FC97-492F-9BE4-ACF5DBA17079}"/>
          </ac:spMkLst>
        </pc:spChg>
        <pc:spChg chg="del">
          <ac:chgData name="Kelly Andrews" userId="S::k.andrews@uwtsd.ac.uk::27b33446-ea2e-4a81-9117-53d618272837" providerId="AD" clId="Web-{A6A8531F-B306-AD03-BF48-F55FF330D0FB}" dt="2020-10-15T12:18:15.882" v="18"/>
          <ac:spMkLst>
            <pc:docMk/>
            <pc:sldMk cId="3587967068" sldId="416"/>
            <ac:spMk id="7" creationId="{A68B33FB-3B92-437B-B2C6-261AC4931B6D}"/>
          </ac:spMkLst>
        </pc:spChg>
        <pc:picChg chg="add mod">
          <ac:chgData name="Kelly Andrews" userId="S::k.andrews@uwtsd.ac.uk::27b33446-ea2e-4a81-9117-53d618272837" providerId="AD" clId="Web-{A6A8531F-B306-AD03-BF48-F55FF330D0FB}" dt="2020-10-15T12:21:21.200" v="72" actId="1076"/>
          <ac:picMkLst>
            <pc:docMk/>
            <pc:sldMk cId="3587967068" sldId="416"/>
            <ac:picMk id="3" creationId="{B8078811-54E4-41E0-A12C-2A3198EE0BCE}"/>
          </ac:picMkLst>
        </pc:picChg>
      </pc:sldChg>
    </pc:docChg>
  </pc:docChgLst>
  <pc:docChgLst>
    <pc:chgData name="Kelly Andrews" userId="S::k.andrews@uwtsd.ac.uk::27b33446-ea2e-4a81-9117-53d618272837" providerId="AD" clId="Web-{6635D638-BB43-01AE-3AAD-0467373C8A1B}"/>
    <pc:docChg chg="addSld delSld">
      <pc:chgData name="Kelly Andrews" userId="S::k.andrews@uwtsd.ac.uk::27b33446-ea2e-4a81-9117-53d618272837" providerId="AD" clId="Web-{6635D638-BB43-01AE-3AAD-0467373C8A1B}" dt="2020-10-14T09:36:55.796" v="1"/>
      <pc:docMkLst>
        <pc:docMk/>
      </pc:docMkLst>
      <pc:sldChg chg="new del">
        <pc:chgData name="Kelly Andrews" userId="S::k.andrews@uwtsd.ac.uk::27b33446-ea2e-4a81-9117-53d618272837" providerId="AD" clId="Web-{6635D638-BB43-01AE-3AAD-0467373C8A1B}" dt="2020-10-14T09:36:55.796" v="1"/>
        <pc:sldMkLst>
          <pc:docMk/>
          <pc:sldMk cId="2878541514" sldId="427"/>
        </pc:sldMkLst>
      </pc:sldChg>
    </pc:docChg>
  </pc:docChgLst>
  <pc:docChgLst>
    <pc:chgData name="Kelly Andrews" userId="S::k.andrews@uwtsd.ac.uk::27b33446-ea2e-4a81-9117-53d618272837" providerId="AD" clId="Web-{D767D0B6-4C9A-D085-F5EE-AB211AF7773A}"/>
    <pc:docChg chg="modSld">
      <pc:chgData name="Kelly Andrews" userId="S::k.andrews@uwtsd.ac.uk::27b33446-ea2e-4a81-9117-53d618272837" providerId="AD" clId="Web-{D767D0B6-4C9A-D085-F5EE-AB211AF7773A}" dt="2020-11-09T15:42:24.624" v="0"/>
      <pc:docMkLst>
        <pc:docMk/>
      </pc:docMkLst>
      <pc:sldChg chg="delSp">
        <pc:chgData name="Kelly Andrews" userId="S::k.andrews@uwtsd.ac.uk::27b33446-ea2e-4a81-9117-53d618272837" providerId="AD" clId="Web-{D767D0B6-4C9A-D085-F5EE-AB211AF7773A}" dt="2020-11-09T15:42:24.624" v="0"/>
        <pc:sldMkLst>
          <pc:docMk/>
          <pc:sldMk cId="1398889450" sldId="414"/>
        </pc:sldMkLst>
        <pc:spChg chg="del">
          <ac:chgData name="Kelly Andrews" userId="S::k.andrews@uwtsd.ac.uk::27b33446-ea2e-4a81-9117-53d618272837" providerId="AD" clId="Web-{D767D0B6-4C9A-D085-F5EE-AB211AF7773A}" dt="2020-11-09T15:42:24.624" v="0"/>
          <ac:spMkLst>
            <pc:docMk/>
            <pc:sldMk cId="1398889450" sldId="414"/>
            <ac:spMk id="14" creationId="{8E3140CF-9CC3-420A-8868-4689F28C8266}"/>
          </ac:spMkLst>
        </pc:spChg>
      </pc:sldChg>
    </pc:docChg>
  </pc:docChgLst>
  <pc:docChgLst>
    <pc:chgData name="Kelly Andrews" userId="S::k.andrews@uwtsd.ac.uk::27b33446-ea2e-4a81-9117-53d618272837" providerId="AD" clId="Web-{4B74C0B2-BE27-B6FE-FC78-A6058EA32764}"/>
    <pc:docChg chg="addSld modSld sldOrd">
      <pc:chgData name="Kelly Andrews" userId="S::k.andrews@uwtsd.ac.uk::27b33446-ea2e-4a81-9117-53d618272837" providerId="AD" clId="Web-{4B74C0B2-BE27-B6FE-FC78-A6058EA32764}" dt="2020-09-23T13:05:41.490" v="3259" actId="20577"/>
      <pc:docMkLst>
        <pc:docMk/>
      </pc:docMkLst>
      <pc:sldChg chg="modSp">
        <pc:chgData name="Kelly Andrews" userId="S::k.andrews@uwtsd.ac.uk::27b33446-ea2e-4a81-9117-53d618272837" providerId="AD" clId="Web-{4B74C0B2-BE27-B6FE-FC78-A6058EA32764}" dt="2020-09-23T09:49:57.023" v="12" actId="20577"/>
        <pc:sldMkLst>
          <pc:docMk/>
          <pc:sldMk cId="1147549936" sldId="256"/>
        </pc:sldMkLst>
        <pc:spChg chg="mod">
          <ac:chgData name="Kelly Andrews" userId="S::k.andrews@uwtsd.ac.uk::27b33446-ea2e-4a81-9117-53d618272837" providerId="AD" clId="Web-{4B74C0B2-BE27-B6FE-FC78-A6058EA32764}" dt="2020-09-23T09:49:57.023" v="12" actId="20577"/>
          <ac:spMkLst>
            <pc:docMk/>
            <pc:sldMk cId="1147549936" sldId="256"/>
            <ac:spMk id="2" creationId="{49738A7B-A423-4469-9B45-F5833C61CB9D}"/>
          </ac:spMkLst>
        </pc:spChg>
      </pc:sldChg>
      <pc:sldChg chg="modSp">
        <pc:chgData name="Kelly Andrews" userId="S::k.andrews@uwtsd.ac.uk::27b33446-ea2e-4a81-9117-53d618272837" providerId="AD" clId="Web-{4B74C0B2-BE27-B6FE-FC78-A6058EA32764}" dt="2020-09-23T11:49:56.774" v="2554" actId="1076"/>
        <pc:sldMkLst>
          <pc:docMk/>
          <pc:sldMk cId="2967052623" sldId="259"/>
        </pc:sldMkLst>
        <pc:spChg chg="mod">
          <ac:chgData name="Kelly Andrews" userId="S::k.andrews@uwtsd.ac.uk::27b33446-ea2e-4a81-9117-53d618272837" providerId="AD" clId="Web-{4B74C0B2-BE27-B6FE-FC78-A6058EA32764}" dt="2020-09-23T09:50:09.054" v="22" actId="20577"/>
          <ac:spMkLst>
            <pc:docMk/>
            <pc:sldMk cId="2967052623" sldId="259"/>
            <ac:spMk id="9" creationId="{37AC11A9-AF13-44D0-8150-AFF857B5D0A4}"/>
          </ac:spMkLst>
        </pc:spChg>
        <pc:picChg chg="mod">
          <ac:chgData name="Kelly Andrews" userId="S::k.andrews@uwtsd.ac.uk::27b33446-ea2e-4a81-9117-53d618272837" providerId="AD" clId="Web-{4B74C0B2-BE27-B6FE-FC78-A6058EA32764}" dt="2020-09-23T11:49:56.774" v="2554" actId="1076"/>
          <ac:picMkLst>
            <pc:docMk/>
            <pc:sldMk cId="2967052623" sldId="259"/>
            <ac:picMk id="3" creationId="{495ECF5D-9958-481E-8328-0B4A0C0D8B2E}"/>
          </ac:picMkLst>
        </pc:picChg>
      </pc:sldChg>
      <pc:sldChg chg="addSp modSp modNotes">
        <pc:chgData name="Kelly Andrews" userId="S::k.andrews@uwtsd.ac.uk::27b33446-ea2e-4a81-9117-53d618272837" providerId="AD" clId="Web-{4B74C0B2-BE27-B6FE-FC78-A6058EA32764}" dt="2020-09-23T10:45:45.563" v="1456" actId="20577"/>
        <pc:sldMkLst>
          <pc:docMk/>
          <pc:sldMk cId="1505703561" sldId="303"/>
        </pc:sldMkLst>
        <pc:spChg chg="add mod">
          <ac:chgData name="Kelly Andrews" userId="S::k.andrews@uwtsd.ac.uk::27b33446-ea2e-4a81-9117-53d618272837" providerId="AD" clId="Web-{4B74C0B2-BE27-B6FE-FC78-A6058EA32764}" dt="2020-09-23T09:57:33.428" v="134" actId="20577"/>
          <ac:spMkLst>
            <pc:docMk/>
            <pc:sldMk cId="1505703561" sldId="303"/>
            <ac:spMk id="2" creationId="{1F177D49-F424-468C-A656-2B7C535096D9}"/>
          </ac:spMkLst>
        </pc:spChg>
        <pc:spChg chg="add mod">
          <ac:chgData name="Kelly Andrews" userId="S::k.andrews@uwtsd.ac.uk::27b33446-ea2e-4a81-9117-53d618272837" providerId="AD" clId="Web-{4B74C0B2-BE27-B6FE-FC78-A6058EA32764}" dt="2020-09-23T10:45:45.563" v="1456" actId="20577"/>
          <ac:spMkLst>
            <pc:docMk/>
            <pc:sldMk cId="1505703561" sldId="303"/>
            <ac:spMk id="3" creationId="{FBBDD595-0BB9-4BD3-A3BF-E9ACC63CBD6D}"/>
          </ac:spMkLst>
        </pc:spChg>
        <pc:spChg chg="mod">
          <ac:chgData name="Kelly Andrews" userId="S::k.andrews@uwtsd.ac.uk::27b33446-ea2e-4a81-9117-53d618272837" providerId="AD" clId="Web-{4B74C0B2-BE27-B6FE-FC78-A6058EA32764}" dt="2020-09-23T10:32:23.877" v="628" actId="20577"/>
          <ac:spMkLst>
            <pc:docMk/>
            <pc:sldMk cId="1505703561" sldId="303"/>
            <ac:spMk id="7" creationId="{0EFA0E05-DAB0-42FF-A3DC-DF015A46CA24}"/>
          </ac:spMkLst>
        </pc:spChg>
      </pc:sldChg>
      <pc:sldChg chg="addSp delSp modSp modNotes">
        <pc:chgData name="Kelly Andrews" userId="S::k.andrews@uwtsd.ac.uk::27b33446-ea2e-4a81-9117-53d618272837" providerId="AD" clId="Web-{4B74C0B2-BE27-B6FE-FC78-A6058EA32764}" dt="2020-09-23T13:00:23.867" v="3256" actId="14100"/>
        <pc:sldMkLst>
          <pc:docMk/>
          <pc:sldMk cId="770748586" sldId="304"/>
        </pc:sldMkLst>
        <pc:spChg chg="add mod">
          <ac:chgData name="Kelly Andrews" userId="S::k.andrews@uwtsd.ac.uk::27b33446-ea2e-4a81-9117-53d618272837" providerId="AD" clId="Web-{4B74C0B2-BE27-B6FE-FC78-A6058EA32764}" dt="2020-09-23T12:40:03.844" v="3169" actId="20577"/>
          <ac:spMkLst>
            <pc:docMk/>
            <pc:sldMk cId="770748586" sldId="304"/>
            <ac:spMk id="2" creationId="{28AF22FC-8230-40CD-A07D-A489A4B945E1}"/>
          </ac:spMkLst>
        </pc:spChg>
        <pc:spChg chg="add mod">
          <ac:chgData name="Kelly Andrews" userId="S::k.andrews@uwtsd.ac.uk::27b33446-ea2e-4a81-9117-53d618272837" providerId="AD" clId="Web-{4B74C0B2-BE27-B6FE-FC78-A6058EA32764}" dt="2020-09-23T13:00:23.867" v="3256" actId="14100"/>
          <ac:spMkLst>
            <pc:docMk/>
            <pc:sldMk cId="770748586" sldId="304"/>
            <ac:spMk id="3" creationId="{04D70772-6E65-4828-970E-AF0B2A6C69FE}"/>
          </ac:spMkLst>
        </pc:spChg>
        <pc:spChg chg="add del mod">
          <ac:chgData name="Kelly Andrews" userId="S::k.andrews@uwtsd.ac.uk::27b33446-ea2e-4a81-9117-53d618272837" providerId="AD" clId="Web-{4B74C0B2-BE27-B6FE-FC78-A6058EA32764}" dt="2020-09-23T10:26:04.627" v="592"/>
          <ac:spMkLst>
            <pc:docMk/>
            <pc:sldMk cId="770748586" sldId="304"/>
            <ac:spMk id="4" creationId="{D39EAA76-BAEB-4C13-A968-D7450073CC61}"/>
          </ac:spMkLst>
        </pc:spChg>
      </pc:sldChg>
      <pc:sldChg chg="addSp delSp modSp mod modClrScheme chgLayout">
        <pc:chgData name="Kelly Andrews" userId="S::k.andrews@uwtsd.ac.uk::27b33446-ea2e-4a81-9117-53d618272837" providerId="AD" clId="Web-{4B74C0B2-BE27-B6FE-FC78-A6058EA32764}" dt="2020-09-23T11:49:07.852" v="2553" actId="1076"/>
        <pc:sldMkLst>
          <pc:docMk/>
          <pc:sldMk cId="3635152419" sldId="306"/>
        </pc:sldMkLst>
        <pc:spChg chg="add mod">
          <ac:chgData name="Kelly Andrews" userId="S::k.andrews@uwtsd.ac.uk::27b33446-ea2e-4a81-9117-53d618272837" providerId="AD" clId="Web-{4B74C0B2-BE27-B6FE-FC78-A6058EA32764}" dt="2020-09-23T11:22:17.542" v="1815" actId="14100"/>
          <ac:spMkLst>
            <pc:docMk/>
            <pc:sldMk cId="3635152419" sldId="306"/>
            <ac:spMk id="2" creationId="{B7AFB4F5-B7B2-4E51-8DB3-66454C3DC891}"/>
          </ac:spMkLst>
        </pc:spChg>
        <pc:spChg chg="add mod">
          <ac:chgData name="Kelly Andrews" userId="S::k.andrews@uwtsd.ac.uk::27b33446-ea2e-4a81-9117-53d618272837" providerId="AD" clId="Web-{4B74C0B2-BE27-B6FE-FC78-A6058EA32764}" dt="2020-09-23T11:47:15.430" v="2550" actId="20577"/>
          <ac:spMkLst>
            <pc:docMk/>
            <pc:sldMk cId="3635152419" sldId="306"/>
            <ac:spMk id="3" creationId="{91194B04-23CF-430A-B591-43C670199B04}"/>
          </ac:spMkLst>
        </pc:spChg>
        <pc:spChg chg="add del mod">
          <ac:chgData name="Kelly Andrews" userId="S::k.andrews@uwtsd.ac.uk::27b33446-ea2e-4a81-9117-53d618272837" providerId="AD" clId="Web-{4B74C0B2-BE27-B6FE-FC78-A6058EA32764}" dt="2020-09-23T11:23:16.808" v="1926"/>
          <ac:spMkLst>
            <pc:docMk/>
            <pc:sldMk cId="3635152419" sldId="306"/>
            <ac:spMk id="7" creationId="{72DD13FB-CB6A-4F8F-9098-38D00A311766}"/>
          </ac:spMkLst>
        </pc:spChg>
        <pc:picChg chg="add mod">
          <ac:chgData name="Kelly Andrews" userId="S::k.andrews@uwtsd.ac.uk::27b33446-ea2e-4a81-9117-53d618272837" providerId="AD" clId="Web-{4B74C0B2-BE27-B6FE-FC78-A6058EA32764}" dt="2020-09-23T11:49:07.852" v="2553" actId="1076"/>
          <ac:picMkLst>
            <pc:docMk/>
            <pc:sldMk cId="3635152419" sldId="306"/>
            <ac:picMk id="4" creationId="{F8FBF8D8-E729-444F-91D0-F4B776E86231}"/>
          </ac:picMkLst>
        </pc:picChg>
      </pc:sldChg>
      <pc:sldChg chg="addSp modSp mod modClrScheme chgLayout modNotes">
        <pc:chgData name="Kelly Andrews" userId="S::k.andrews@uwtsd.ac.uk::27b33446-ea2e-4a81-9117-53d618272837" providerId="AD" clId="Web-{4B74C0B2-BE27-B6FE-FC78-A6058EA32764}" dt="2020-09-23T13:03:31.584" v="3258" actId="20577"/>
        <pc:sldMkLst>
          <pc:docMk/>
          <pc:sldMk cId="1003286736" sldId="413"/>
        </pc:sldMkLst>
        <pc:spChg chg="add mod">
          <ac:chgData name="Kelly Andrews" userId="S::k.andrews@uwtsd.ac.uk::27b33446-ea2e-4a81-9117-53d618272837" providerId="AD" clId="Web-{4B74C0B2-BE27-B6FE-FC78-A6058EA32764}" dt="2020-09-23T12:07:11.959" v="2766" actId="20577"/>
          <ac:spMkLst>
            <pc:docMk/>
            <pc:sldMk cId="1003286736" sldId="413"/>
            <ac:spMk id="2" creationId="{5DAC8D74-DF0B-4AB4-8513-7CB4C31E8480}"/>
          </ac:spMkLst>
        </pc:spChg>
        <pc:spChg chg="add mod">
          <ac:chgData name="Kelly Andrews" userId="S::k.andrews@uwtsd.ac.uk::27b33446-ea2e-4a81-9117-53d618272837" providerId="AD" clId="Web-{4B74C0B2-BE27-B6FE-FC78-A6058EA32764}" dt="2020-09-23T13:03:31.584" v="3258" actId="20577"/>
          <ac:spMkLst>
            <pc:docMk/>
            <pc:sldMk cId="1003286736" sldId="413"/>
            <ac:spMk id="3" creationId="{7A533DC1-1430-4652-B4DF-FE856160A32F}"/>
          </ac:spMkLst>
        </pc:spChg>
        <pc:spChg chg="add mod">
          <ac:chgData name="Kelly Andrews" userId="S::k.andrews@uwtsd.ac.uk::27b33446-ea2e-4a81-9117-53d618272837" providerId="AD" clId="Web-{4B74C0B2-BE27-B6FE-FC78-A6058EA32764}" dt="2020-09-23T12:04:18.381" v="2608" actId="20577"/>
          <ac:spMkLst>
            <pc:docMk/>
            <pc:sldMk cId="1003286736" sldId="413"/>
            <ac:spMk id="6" creationId="{65F9A437-A9AB-4B98-A152-3E58D327F019}"/>
          </ac:spMkLst>
        </pc:spChg>
      </pc:sldChg>
      <pc:sldChg chg="addSp delSp modSp new ord">
        <pc:chgData name="Kelly Andrews" userId="S::k.andrews@uwtsd.ac.uk::27b33446-ea2e-4a81-9117-53d618272837" providerId="AD" clId="Web-{4B74C0B2-BE27-B6FE-FC78-A6058EA32764}" dt="2020-09-23T11:08:42.482" v="1713"/>
        <pc:sldMkLst>
          <pc:docMk/>
          <pc:sldMk cId="608283657" sldId="422"/>
        </pc:sldMkLst>
        <pc:spChg chg="mod">
          <ac:chgData name="Kelly Andrews" userId="S::k.andrews@uwtsd.ac.uk::27b33446-ea2e-4a81-9117-53d618272837" providerId="AD" clId="Web-{4B74C0B2-BE27-B6FE-FC78-A6058EA32764}" dt="2020-09-23T11:05:01.466" v="1540" actId="20577"/>
          <ac:spMkLst>
            <pc:docMk/>
            <pc:sldMk cId="608283657" sldId="422"/>
            <ac:spMk id="2" creationId="{790A59B4-4595-432B-A047-727F96CEB3FF}"/>
          </ac:spMkLst>
        </pc:spChg>
        <pc:spChg chg="add del mod">
          <ac:chgData name="Kelly Andrews" userId="S::k.andrews@uwtsd.ac.uk::27b33446-ea2e-4a81-9117-53d618272837" providerId="AD" clId="Web-{4B74C0B2-BE27-B6FE-FC78-A6058EA32764}" dt="2020-09-23T11:08:42.388" v="1711" actId="20577"/>
          <ac:spMkLst>
            <pc:docMk/>
            <pc:sldMk cId="608283657" sldId="422"/>
            <ac:spMk id="3" creationId="{84B64832-8756-4926-918C-97C139BA1D19}"/>
          </ac:spMkLst>
        </pc:spChg>
        <pc:graphicFrameChg chg="add del mod ord modGraphic">
          <ac:chgData name="Kelly Andrews" userId="S::k.andrews@uwtsd.ac.uk::27b33446-ea2e-4a81-9117-53d618272837" providerId="AD" clId="Web-{4B74C0B2-BE27-B6FE-FC78-A6058EA32764}" dt="2020-09-23T11:05:10.076" v="1543"/>
          <ac:graphicFrameMkLst>
            <pc:docMk/>
            <pc:sldMk cId="608283657" sldId="422"/>
            <ac:graphicFrameMk id="4" creationId="{5EF89D5E-5CB1-4FEB-A92A-9A2246D30D54}"/>
          </ac:graphicFrameMkLst>
        </pc:graphicFrameChg>
      </pc:sldChg>
    </pc:docChg>
  </pc:docChgLst>
  <pc:docChgLst>
    <pc:chgData name="Kelly Andrews" userId="S::k.andrews@uwtsd.ac.uk::27b33446-ea2e-4a81-9117-53d618272837" providerId="AD" clId="Web-{5F666B1F-FE02-CD36-7C72-8C5D1422D40A}"/>
    <pc:docChg chg="modSld">
      <pc:chgData name="Kelly Andrews" userId="S::k.andrews@uwtsd.ac.uk::27b33446-ea2e-4a81-9117-53d618272837" providerId="AD" clId="Web-{5F666B1F-FE02-CD36-7C72-8C5D1422D40A}" dt="2020-10-20T12:39:17.683" v="434" actId="20577"/>
      <pc:docMkLst>
        <pc:docMk/>
      </pc:docMkLst>
      <pc:sldChg chg="addSp delSp modSp mod modClrScheme chgLayout">
        <pc:chgData name="Kelly Andrews" userId="S::k.andrews@uwtsd.ac.uk::27b33446-ea2e-4a81-9117-53d618272837" providerId="AD" clId="Web-{5F666B1F-FE02-CD36-7C72-8C5D1422D40A}" dt="2020-10-20T12:39:09.355" v="432" actId="20577"/>
        <pc:sldMkLst>
          <pc:docMk/>
          <pc:sldMk cId="192411701" sldId="417"/>
        </pc:sldMkLst>
        <pc:spChg chg="del">
          <ac:chgData name="Kelly Andrews" userId="S::k.andrews@uwtsd.ac.uk::27b33446-ea2e-4a81-9117-53d618272837" providerId="AD" clId="Web-{5F666B1F-FE02-CD36-7C72-8C5D1422D40A}" dt="2020-10-20T12:29:37.396" v="1"/>
          <ac:spMkLst>
            <pc:docMk/>
            <pc:sldMk cId="192411701" sldId="417"/>
            <ac:spMk id="7" creationId="{A68B33FB-3B92-437B-B2C6-261AC4931B6D}"/>
          </ac:spMkLst>
        </pc:spChg>
        <pc:spChg chg="add mod">
          <ac:chgData name="Kelly Andrews" userId="S::k.andrews@uwtsd.ac.uk::27b33446-ea2e-4a81-9117-53d618272837" providerId="AD" clId="Web-{5F666B1F-FE02-CD36-7C72-8C5D1422D40A}" dt="2020-10-20T12:30:28.053" v="22" actId="20577"/>
          <ac:spMkLst>
            <pc:docMk/>
            <pc:sldMk cId="192411701" sldId="417"/>
            <ac:spMk id="12" creationId="{2EE91278-6E0E-4DB8-A94C-4F24FFCD9F82}"/>
          </ac:spMkLst>
        </pc:spChg>
        <pc:spChg chg="add mod">
          <ac:chgData name="Kelly Andrews" userId="S::k.andrews@uwtsd.ac.uk::27b33446-ea2e-4a81-9117-53d618272837" providerId="AD" clId="Web-{5F666B1F-FE02-CD36-7C72-8C5D1422D40A}" dt="2020-10-20T12:39:09.355" v="432" actId="20577"/>
          <ac:spMkLst>
            <pc:docMk/>
            <pc:sldMk cId="192411701" sldId="417"/>
            <ac:spMk id="14" creationId="{A7FC7D35-9D8C-419F-ABA4-C7AF232F7E88}"/>
          </ac:spMkLst>
        </pc:spChg>
        <pc:picChg chg="add mod">
          <ac:chgData name="Kelly Andrews" userId="S::k.andrews@uwtsd.ac.uk::27b33446-ea2e-4a81-9117-53d618272837" providerId="AD" clId="Web-{5F666B1F-FE02-CD36-7C72-8C5D1422D40A}" dt="2020-10-20T12:29:37.396" v="1"/>
          <ac:picMkLst>
            <pc:docMk/>
            <pc:sldMk cId="192411701" sldId="417"/>
            <ac:picMk id="2" creationId="{281D4197-E202-4821-9C03-981AAFA22482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BF86B3-14A4-4421-BC14-CB8DD150CA53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F3EC92-96C9-4E7E-A0F5-9B1CA54D1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4312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uploads/system/uploads/attachment_data/file/447967/code-of-practice-approved.pdf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7817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C0828C-A546-D941-9E35-D319F3E31C2F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05555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  <a:p>
            <a:endParaRPr lang="en-US"/>
          </a:p>
          <a:p>
            <a:r>
              <a:rPr lang="en-GB"/>
              <a:t>The </a:t>
            </a:r>
            <a:r>
              <a:rPr lang="en-GB">
                <a:hlinkClick r:id="rId3"/>
              </a:rPr>
              <a:t>Code of Practice to the Criminal Procedure and Investigations Act 1996 (CPIA)</a:t>
            </a:r>
            <a:r>
              <a:rPr lang="en-GB"/>
              <a:t> defines a criminal investigation as:</a:t>
            </a:r>
            <a:endParaRPr lang="en-GB">
              <a:cs typeface="Calibri"/>
            </a:endParaRPr>
          </a:p>
          <a:p>
            <a:r>
              <a:rPr lang="en-GB"/>
              <a:t>An investigation conducted by police officers with a view to it being ascertained whether a person should be charged with an offence, or whether a person charged with an offence is guilty of it.</a:t>
            </a:r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Any police officer involved in a criminal investigation is classified as a criminal investigator. </a:t>
            </a: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91975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- Material which has been gathered during an investigation should be subjected to a periodical evaluation to allow the investigator to review the progress of the investigation, explore whether any additional lines of enquiry and actions have been completed. 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It also allows investigators to review the actions and decisions already made.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94866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Before deciding to use hypotheses you must consider the following factors: 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Has all the available material been gathered?</a:t>
            </a:r>
          </a:p>
          <a:p>
            <a:r>
              <a:rPr lang="en-US" dirty="0">
                <a:cs typeface="Calibri"/>
              </a:rPr>
              <a:t>Do you understand all the material?</a:t>
            </a:r>
          </a:p>
          <a:p>
            <a:r>
              <a:rPr lang="en-US" dirty="0">
                <a:cs typeface="Calibri"/>
              </a:rPr>
              <a:t>Are the lines of enquiry which have not yet been pursued and could possibly generate more material?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48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,Sans-Serif"/>
              <a:buChar char="•"/>
            </a:pPr>
            <a:endParaRPr lang="en-GB"/>
          </a:p>
          <a:p>
            <a:pPr marL="285750" indent="-285750">
              <a:buFont typeface="Arial,Sans-Serif"/>
              <a:buChar char="•"/>
            </a:pPr>
            <a:r>
              <a:rPr lang="en-GB"/>
              <a:t>Prepare and manage case files and work with relevant bodies (CPS).</a:t>
            </a:r>
            <a:endParaRPr lang="en-US"/>
          </a:p>
          <a:p>
            <a:pPr marL="285750" indent="-285750">
              <a:buFont typeface="Arial,Sans-Serif"/>
              <a:buChar char="•"/>
            </a:pPr>
            <a:r>
              <a:rPr lang="en-GB"/>
              <a:t>Utilise powers in order to effect arrest of suspects.</a:t>
            </a:r>
            <a:endParaRPr lang="en-US"/>
          </a:p>
          <a:p>
            <a:pPr marL="285750" indent="-285750">
              <a:buFont typeface="Arial,Sans-Serif"/>
              <a:buChar char="•"/>
            </a:pPr>
            <a:r>
              <a:rPr lang="en-GB"/>
              <a:t>Interview victims, witness and suspects. </a:t>
            </a:r>
            <a:endParaRPr lang="en-US"/>
          </a:p>
          <a:p>
            <a:pPr marL="285750" indent="-285750">
              <a:buFont typeface="Arial,Sans-Serif"/>
              <a:buChar char="•"/>
            </a:pPr>
            <a:r>
              <a:rPr lang="en-GB"/>
              <a:t>Seek advice and guidance from specialists when necessary. </a:t>
            </a:r>
            <a:endParaRPr lang="en-US"/>
          </a:p>
          <a:p>
            <a:pPr marL="285750" indent="-285750">
              <a:buFont typeface="Arial,Sans-Serif"/>
              <a:buChar char="•"/>
            </a:pPr>
            <a:r>
              <a:rPr lang="en-GB"/>
              <a:t>Risk assess and safeguard when needed and involve appropriate agencies for support.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6714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cs typeface="Calibri"/>
              </a:rPr>
              <a:t>A priority crime might also be a volume crime. </a:t>
            </a:r>
          </a:p>
          <a:p>
            <a:endParaRPr lang="en-GB" dirty="0">
              <a:cs typeface="Calibri"/>
            </a:endParaRPr>
          </a:p>
          <a:p>
            <a:r>
              <a:rPr lang="en-GB" dirty="0"/>
              <a:t>So, what are the basics of investigating volume and priority crime? </a:t>
            </a:r>
            <a:endParaRPr lang="en-US" dirty="0"/>
          </a:p>
          <a:p>
            <a:endParaRPr lang="en-GB" dirty="0"/>
          </a:p>
          <a:p>
            <a:r>
              <a:rPr lang="en-GB" dirty="0"/>
              <a:t>Gather, assess and evaluate evidential material associated with the investigation.  </a:t>
            </a:r>
            <a:endParaRPr lang="en-US" dirty="0"/>
          </a:p>
          <a:p>
            <a:r>
              <a:rPr lang="en-GB" dirty="0"/>
              <a:t>Prepare and manage case files and work with relevant bodies (CPS). </a:t>
            </a:r>
            <a:endParaRPr lang="en-US" dirty="0"/>
          </a:p>
          <a:p>
            <a:r>
              <a:rPr lang="en-GB" dirty="0"/>
              <a:t>Utilise powers in order to effect arrest of suspects. </a:t>
            </a:r>
            <a:endParaRPr lang="en-US" dirty="0"/>
          </a:p>
          <a:p>
            <a:r>
              <a:rPr lang="en-GB" dirty="0"/>
              <a:t>Interview victims, witness and suspects.  </a:t>
            </a:r>
            <a:endParaRPr lang="en-US" dirty="0"/>
          </a:p>
          <a:p>
            <a:r>
              <a:rPr lang="en-GB" dirty="0"/>
              <a:t>Seek advice and guidance from specialists when necessary.  </a:t>
            </a:r>
            <a:endParaRPr lang="en-US" dirty="0"/>
          </a:p>
          <a:p>
            <a:r>
              <a:rPr lang="en-GB" dirty="0"/>
              <a:t>Risk assess and safeguard when needed and involve appropriate agencies for support.  </a:t>
            </a:r>
            <a:endParaRPr lang="en-US" dirty="0"/>
          </a:p>
          <a:p>
            <a:r>
              <a:rPr lang="en-GB" dirty="0"/>
              <a:t>Ensure that all actions are undertaken in line with legislation and force policy. </a:t>
            </a:r>
          </a:p>
          <a:p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4070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Serious Crime Act 2007 however in section 2(2) states that a serious offence is one which:</a:t>
            </a:r>
            <a:endParaRPr lang="en-US" dirty="0"/>
          </a:p>
          <a:p>
            <a:pPr marL="171450" indent="-171450">
              <a:buFont typeface="Arial"/>
              <a:buChar char="•"/>
            </a:pPr>
            <a:r>
              <a:rPr lang="en-GB" dirty="0"/>
              <a:t>is specified or falls within a description specified in Part 1 of Schedule 1 of the Act</a:t>
            </a:r>
            <a:endParaRPr lang="en-GB" dirty="0"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GB" dirty="0"/>
              <a:t>in the particular circumstances of the case, the court considers to be sufficiently serious to be treated for the purposes of the application or</a:t>
            </a:r>
            <a:endParaRPr lang="en-GB" dirty="0"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GB" dirty="0"/>
              <a:t>matter as if it were so specified.</a:t>
            </a:r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16811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28445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C0828C-A546-D941-9E35-D319F3E31C2F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3234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98761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117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87198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97924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0101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25/11/2020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library.college.police.uk/docs/acpo/VCMM-191109.pdf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hyperlink" Target="https://www.theguardian.com/uk-news/2016/oct/27/police-officers-must-be-aware-of-biases-says-england-training-college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0.jpeg"/><Relationship Id="rId4" Type="http://schemas.openxmlformats.org/officeDocument/2006/relationships/hyperlink" Target="https://www.youtube.com/watch?v=6_yIevcJCPc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38A7B-A423-4469-9B45-F5833C61CB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80360" y="647720"/>
            <a:ext cx="5836920" cy="3208000"/>
          </a:xfrm>
        </p:spPr>
        <p:txBody>
          <a:bodyPr>
            <a:normAutofit/>
          </a:bodyPr>
          <a:lstStyle/>
          <a:p>
            <a:r>
              <a:rPr lang="en-GB" sz="4800" b="1">
                <a:solidFill>
                  <a:schemeClr val="bg1"/>
                </a:solidFill>
              </a:rPr>
              <a:t>Conducting Investigations</a:t>
            </a:r>
            <a:br>
              <a:rPr lang="en-GB" sz="4800" b="1">
                <a:solidFill>
                  <a:schemeClr val="bg1"/>
                </a:solidFill>
              </a:rPr>
            </a:br>
            <a:r>
              <a:rPr lang="en-GB" sz="4800" b="1">
                <a:solidFill>
                  <a:schemeClr val="bg1"/>
                </a:solidFill>
              </a:rPr>
              <a:t>Part 1</a:t>
            </a:r>
          </a:p>
        </p:txBody>
      </p:sp>
    </p:spTree>
    <p:extLst>
      <p:ext uri="{BB962C8B-B14F-4D97-AF65-F5344CB8AC3E}">
        <p14:creationId xmlns:p14="http://schemas.microsoft.com/office/powerpoint/2010/main" val="11475499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162912A5-A2B3-4062-BB30-5EF6FA34F4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US" u="sng"/>
              <a:t>Sessions to revisit</a:t>
            </a:r>
          </a:p>
        </p:txBody>
      </p:sp>
      <p:pic>
        <p:nvPicPr>
          <p:cNvPr id="3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495ECF5D-9958-481E-8328-0B4A0C0D8B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597677"/>
            <a:ext cx="4038600" cy="2779395"/>
          </a:xfrm>
          <a:prstGeom prst="rect">
            <a:avLst/>
          </a:prstGeom>
          <a:noFill/>
        </p:spPr>
      </p:pic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37AC11A9-AF13-44D0-8150-AFF857B5D0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48453" cy="277706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Char char="•"/>
            </a:pPr>
            <a:r>
              <a:rPr lang="en-US" sz="1800"/>
              <a:t>Conducting investigations</a:t>
            </a:r>
          </a:p>
          <a:p>
            <a:pPr marL="285750" indent="-285750">
              <a:buChar char="•"/>
            </a:pPr>
            <a:endParaRPr lang="en-US" sz="1800"/>
          </a:p>
          <a:p>
            <a:pPr marL="285750" indent="-285750">
              <a:buChar char="•"/>
            </a:pPr>
            <a:r>
              <a:rPr lang="en-US" sz="1800"/>
              <a:t>Evidence</a:t>
            </a:r>
          </a:p>
          <a:p>
            <a:pPr marL="285750" indent="-285750">
              <a:buChar char="•"/>
            </a:pPr>
            <a:endParaRPr lang="en-US" sz="1800"/>
          </a:p>
          <a:p>
            <a:pPr marL="285750" indent="-285750">
              <a:buChar char="•"/>
            </a:pPr>
            <a:r>
              <a:rPr lang="en-US" sz="1800"/>
              <a:t>Conducting further investigations</a:t>
            </a:r>
          </a:p>
          <a:p>
            <a:pPr marL="285750" indent="-285750"/>
            <a:endParaRPr lang="en-US" sz="1800"/>
          </a:p>
          <a:p>
            <a:pPr marL="285750" indent="-285750"/>
            <a:endParaRPr lang="en-US" sz="1800"/>
          </a:p>
          <a:p>
            <a:pPr marL="285750" indent="-285750"/>
            <a:endParaRPr lang="en-US" sz="1800"/>
          </a:p>
          <a:p>
            <a:pPr marL="0" indent="0">
              <a:buNone/>
            </a:pPr>
            <a:endParaRPr lang="en-US" sz="1800"/>
          </a:p>
          <a:p>
            <a:pPr marL="0" indent="0">
              <a:buNone/>
            </a:pPr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2967052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EFA0E05-DAB0-42FF-A3DC-DF015A46CA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/>
              <a:t>Principles of investigation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F177D49-F424-468C-A656-2B7C535096D9}"/>
              </a:ext>
            </a:extLst>
          </p:cNvPr>
          <p:cNvSpPr txBox="1"/>
          <p:nvPr/>
        </p:nvSpPr>
        <p:spPr>
          <a:xfrm>
            <a:off x="457201" y="1304366"/>
            <a:ext cx="615875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Arial"/>
              <a:buChar char="•"/>
            </a:pPr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BBDD595-0BB9-4BD3-A3BF-E9ACC63CBD6D}"/>
              </a:ext>
            </a:extLst>
          </p:cNvPr>
          <p:cNvSpPr txBox="1"/>
          <p:nvPr/>
        </p:nvSpPr>
        <p:spPr>
          <a:xfrm>
            <a:off x="384923" y="1299323"/>
            <a:ext cx="8296834" cy="69249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b="1" dirty="0"/>
              <a:t>All investigators should adhere to the principles if investigation. These support the investigation process, provide structure and ensure support from the communities you serve</a:t>
            </a:r>
            <a:r>
              <a:rPr lang="en-GB" dirty="0"/>
              <a:t>. </a:t>
            </a:r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 sz="1600" dirty="0"/>
              <a:t>Powers used should be proportionate to the offence under investigation. </a:t>
            </a:r>
          </a:p>
          <a:p>
            <a:pPr marL="285750" indent="-285750">
              <a:buFont typeface="Arial"/>
              <a:buChar char="•"/>
            </a:pPr>
            <a:endParaRPr lang="en-GB" sz="1600"/>
          </a:p>
          <a:p>
            <a:pPr marL="285750" indent="-285750">
              <a:buFont typeface="Arial"/>
              <a:buChar char="•"/>
            </a:pPr>
            <a:r>
              <a:rPr lang="en-GB" sz="1600" dirty="0"/>
              <a:t>Investigators should ensure that all parties involved in the investigation are kept up to date with case developments. Confidentiality must be respected. </a:t>
            </a:r>
          </a:p>
          <a:p>
            <a:pPr marL="285750" indent="-285750">
              <a:buFont typeface="Arial"/>
              <a:buChar char="•"/>
            </a:pPr>
            <a:endParaRPr lang="en-GB" sz="1600"/>
          </a:p>
          <a:p>
            <a:pPr marL="285750" indent="-285750">
              <a:buFont typeface="Arial"/>
              <a:buChar char="•"/>
            </a:pPr>
            <a:r>
              <a:rPr lang="en-GB" sz="1600" dirty="0"/>
              <a:t>Reasonable steps should be taken to understand the needs of individuals involved, and the Equality Act 2010 complied with. </a:t>
            </a:r>
          </a:p>
          <a:p>
            <a:pPr marL="285750" indent="-285750">
              <a:buFont typeface="Arial"/>
              <a:buChar char="•"/>
            </a:pPr>
            <a:endParaRPr lang="en-GB" sz="1600"/>
          </a:p>
          <a:p>
            <a:pPr marL="285750" indent="-285750">
              <a:buFont typeface="Arial"/>
              <a:buChar char="•"/>
            </a:pPr>
            <a:r>
              <a:rPr lang="en-GB" sz="1600" dirty="0"/>
              <a:t>Investigators should be aware of the needs of vulnerable individuals. </a:t>
            </a:r>
          </a:p>
          <a:p>
            <a:pPr marL="285750" indent="-285750">
              <a:buFont typeface="Arial"/>
              <a:buChar char="•"/>
            </a:pPr>
            <a:endParaRPr lang="en-GB" sz="1600"/>
          </a:p>
          <a:p>
            <a:pPr marL="285750" indent="-285750">
              <a:buFont typeface="Arial"/>
              <a:buChar char="•"/>
            </a:pPr>
            <a:r>
              <a:rPr lang="en-GB" sz="1600" dirty="0"/>
              <a:t>Investigators should be professional and respectful to all involved including other professional bodies involved in the investigation. </a:t>
            </a:r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7035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C4F71-EDB6-4DBF-8DB3-8B29904419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/>
              <a:t>Professional Standards</a:t>
            </a:r>
          </a:p>
        </p:txBody>
      </p:sp>
      <p:pic>
        <p:nvPicPr>
          <p:cNvPr id="4" name="Picture 4" descr="A close up of a street sign on a pole&#10;&#10;Description automatically generated">
            <a:extLst>
              <a:ext uri="{FF2B5EF4-FFF2-40B4-BE49-F238E27FC236}">
                <a16:creationId xmlns:a16="http://schemas.microsoft.com/office/drawing/2014/main" id="{06ABEF98-F341-4D73-901D-F09408814E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853945"/>
            <a:ext cx="4038600" cy="3481551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57E56F-BEE6-4071-925D-12983CC080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2000"/>
              <a:t>Investigations must be carried out in line with the professional standards in the Police (Conduct) regulations 2012. </a:t>
            </a:r>
            <a:endParaRPr lang="en-US" sz="2000"/>
          </a:p>
          <a:p>
            <a:pPr>
              <a:lnSpc>
                <a:spcPct val="90000"/>
              </a:lnSpc>
            </a:pPr>
            <a:endParaRPr lang="en-GB" sz="1800"/>
          </a:p>
          <a:p>
            <a:pPr>
              <a:lnSpc>
                <a:spcPct val="90000"/>
              </a:lnSpc>
            </a:pPr>
            <a:r>
              <a:rPr lang="en-GB" sz="2000"/>
              <a:t>Honesty and integrity</a:t>
            </a:r>
            <a:endParaRPr lang="en-US" sz="2000"/>
          </a:p>
          <a:p>
            <a:pPr>
              <a:lnSpc>
                <a:spcPct val="90000"/>
              </a:lnSpc>
            </a:pPr>
            <a:r>
              <a:rPr lang="en-GB" sz="2000"/>
              <a:t>Authority, respect and courtesy</a:t>
            </a:r>
          </a:p>
          <a:p>
            <a:pPr>
              <a:lnSpc>
                <a:spcPct val="90000"/>
              </a:lnSpc>
            </a:pPr>
            <a:r>
              <a:rPr lang="en-GB" sz="2000"/>
              <a:t>Equality diversity and human rights</a:t>
            </a:r>
          </a:p>
          <a:p>
            <a:pPr>
              <a:lnSpc>
                <a:spcPct val="90000"/>
              </a:lnSpc>
            </a:pPr>
            <a:r>
              <a:rPr lang="en-GB" sz="2000"/>
              <a:t>Appropriate and proportionate use of force</a:t>
            </a:r>
          </a:p>
          <a:p>
            <a:pPr>
              <a:lnSpc>
                <a:spcPct val="90000"/>
              </a:lnSpc>
            </a:pPr>
            <a:r>
              <a:rPr lang="en-GB" sz="2000"/>
              <a:t>Orders and instructions</a:t>
            </a:r>
            <a:endParaRPr lang="en-US" sz="2000"/>
          </a:p>
          <a:p>
            <a:pPr>
              <a:lnSpc>
                <a:spcPct val="90000"/>
              </a:lnSpc>
            </a:pP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36237304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A59B4-4595-432B-A047-727F96CEB3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/>
              <a:t>Professionalising Investigation Programme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B64832-8756-4926-918C-97C139BA1D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800"/>
              <a:t>The College of Policing website outlines the PIP structure as follows: </a:t>
            </a:r>
            <a:endParaRPr lang="en-US"/>
          </a:p>
          <a:p>
            <a:pPr>
              <a:buFont typeface="Arial"/>
              <a:buChar char="•"/>
            </a:pPr>
            <a:r>
              <a:rPr lang="en-GB" sz="1800"/>
              <a:t>PIP level 1 – priority and volume crime investigations</a:t>
            </a:r>
            <a:endParaRPr lang="en-GB"/>
          </a:p>
          <a:p>
            <a:pPr>
              <a:buFont typeface="Arial"/>
              <a:buChar char="•"/>
            </a:pPr>
            <a:r>
              <a:rPr lang="en-GB" sz="1800"/>
              <a:t>PIP level 2 – serious and complex investigations</a:t>
            </a:r>
            <a:endParaRPr lang="en-GB"/>
          </a:p>
          <a:p>
            <a:pPr>
              <a:buFont typeface="Arial"/>
              <a:buChar char="•"/>
            </a:pPr>
            <a:r>
              <a:rPr lang="en-GB" sz="1800"/>
              <a:t>PIP level 3 – major investigations</a:t>
            </a:r>
            <a:endParaRPr lang="en-GB"/>
          </a:p>
          <a:p>
            <a:pPr>
              <a:buFont typeface="Arial"/>
              <a:buChar char="•"/>
            </a:pPr>
            <a:r>
              <a:rPr lang="en-GB" sz="1800"/>
              <a:t>PIP level 4 – strategic management of highly complex investigations.</a:t>
            </a:r>
            <a:endParaRPr lang="en-GB"/>
          </a:p>
          <a:p>
            <a:pPr indent="0">
              <a:buNone/>
            </a:pPr>
            <a:r>
              <a:rPr lang="en-GB" sz="1800"/>
              <a:t>PIP identifies key learning and development for investigators in new or specialised roles, and standards of competences in investigation and interviewing.</a:t>
            </a:r>
            <a:endParaRPr lang="en-GB"/>
          </a:p>
          <a:p>
            <a:pPr indent="0">
              <a:buNone/>
            </a:pPr>
            <a:endParaRPr lang="en-GB" sz="1800"/>
          </a:p>
          <a:p>
            <a:pPr indent="0">
              <a:buNone/>
            </a:pPr>
            <a:r>
              <a:rPr lang="en-GB" sz="1800"/>
              <a:t>The programme is designed to ensure that staff are trained and accredited to conduct investigations to the highest standard. </a:t>
            </a:r>
          </a:p>
          <a:p>
            <a:pPr marL="0" indent="0">
              <a:buNone/>
            </a:pP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6082836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6C3539-4348-445F-90B3-89B447F0F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/>
              <a:t>Investigative Mindset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7719F1-C638-4C34-A931-001ED58A1D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600"/>
              <a:t>The way in which an investigation is approached is known as the investigative mind-set, this brings some order to the way in which material is examined and decision are made: </a:t>
            </a:r>
          </a:p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r>
              <a:rPr lang="en-GB" sz="1600"/>
              <a:t>It can be broken down into the five following principles: </a:t>
            </a:r>
          </a:p>
          <a:p>
            <a:pPr marL="285750" indent="-285750">
              <a:lnSpc>
                <a:spcPct val="90000"/>
              </a:lnSpc>
            </a:pPr>
            <a:r>
              <a:rPr lang="en-GB" sz="1600"/>
              <a:t>Understanding the source of material</a:t>
            </a:r>
          </a:p>
          <a:p>
            <a:pPr marL="285750" indent="-285750">
              <a:lnSpc>
                <a:spcPct val="90000"/>
              </a:lnSpc>
            </a:pPr>
            <a:r>
              <a:rPr lang="en-GB" sz="1600"/>
              <a:t>Planning and preparation of the investigation</a:t>
            </a:r>
          </a:p>
          <a:p>
            <a:pPr marL="285750" indent="-285750">
              <a:lnSpc>
                <a:spcPct val="90000"/>
              </a:lnSpc>
            </a:pPr>
            <a:r>
              <a:rPr lang="en-GB" sz="1600"/>
              <a:t>Examination of material</a:t>
            </a:r>
          </a:p>
          <a:p>
            <a:pPr marL="285750" indent="-285750">
              <a:lnSpc>
                <a:spcPct val="90000"/>
              </a:lnSpc>
            </a:pPr>
            <a:r>
              <a:rPr lang="en-GB" sz="1600"/>
              <a:t>Recording and collation of information</a:t>
            </a:r>
          </a:p>
          <a:p>
            <a:pPr marL="285750" indent="-285750">
              <a:lnSpc>
                <a:spcPct val="90000"/>
              </a:lnSpc>
            </a:pPr>
            <a:r>
              <a:rPr lang="en-GB" sz="1600"/>
              <a:t>Evaluation of the material</a:t>
            </a:r>
          </a:p>
        </p:txBody>
      </p:sp>
      <p:pic>
        <p:nvPicPr>
          <p:cNvPr id="4" name="Picture 4" descr="A group of people walking down the street&#10;&#10;Description automatically generated">
            <a:extLst>
              <a:ext uri="{FF2B5EF4-FFF2-40B4-BE49-F238E27FC236}">
                <a16:creationId xmlns:a16="http://schemas.microsoft.com/office/drawing/2014/main" id="{CC84816E-1511-4D90-93A0-BF35C966808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145" r="7104" b="3"/>
          <a:stretch/>
        </p:blipFill>
        <p:spPr>
          <a:xfrm>
            <a:off x="5036388" y="1600201"/>
            <a:ext cx="3650412" cy="358647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344277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AEE3A3-9B6C-479C-A15C-157EAD447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>
                <a:latin typeface="Calibri"/>
                <a:cs typeface="Angsana New"/>
              </a:rPr>
              <a:t>Investigative Hypothesis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400803-5F62-4EE1-9699-17B151C6A1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800">
                <a:latin typeface="Calibri"/>
                <a:cs typeface="Calibri"/>
              </a:rPr>
              <a:t>- A hypothesis should be a reasonable interpretation of the material available and should offer the most logical explanation of the facts as they are known. </a:t>
            </a:r>
          </a:p>
          <a:p>
            <a:pPr>
              <a:lnSpc>
                <a:spcPct val="90000"/>
              </a:lnSpc>
            </a:pPr>
            <a:endParaRPr lang="en-GB" sz="1800">
              <a:latin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1800">
                <a:latin typeface="Calibri"/>
                <a:cs typeface="Calibri"/>
              </a:rPr>
              <a:t>As more material becomes available, any hypothesis should be examined to establish the known facts</a:t>
            </a:r>
          </a:p>
          <a:p>
            <a:pPr>
              <a:lnSpc>
                <a:spcPct val="90000"/>
              </a:lnSpc>
            </a:pPr>
            <a:endParaRPr lang="en-GB" sz="1800">
              <a:latin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1800" b="1">
                <a:latin typeface="Calibri"/>
                <a:cs typeface="Calibri"/>
              </a:rPr>
              <a:t>Police investigators should never try to find facts to fit the hypothesis but rather should alter the hypothesis to accord with the facts.</a:t>
            </a:r>
            <a:r>
              <a:rPr lang="en-GB" sz="1500" b="1">
                <a:latin typeface="Calibri"/>
                <a:cs typeface="Calibri"/>
              </a:rPr>
              <a:t> </a:t>
            </a:r>
          </a:p>
        </p:txBody>
      </p:sp>
      <p:pic>
        <p:nvPicPr>
          <p:cNvPr id="4" name="Picture 4" descr="A group of people standing on the side of a road&#10;&#10;Description automatically generated">
            <a:extLst>
              <a:ext uri="{FF2B5EF4-FFF2-40B4-BE49-F238E27FC236}">
                <a16:creationId xmlns:a16="http://schemas.microsoft.com/office/drawing/2014/main" id="{FA33DB32-897A-43C3-AA92-71EC32ACA2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200" y="1792309"/>
            <a:ext cx="4038600" cy="360482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641767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7AFB4F5-B7B2-4E51-8DB3-66454C3DC891}"/>
              </a:ext>
            </a:extLst>
          </p:cNvPr>
          <p:cNvSpPr txBox="1"/>
          <p:nvPr/>
        </p:nvSpPr>
        <p:spPr>
          <a:xfrm>
            <a:off x="684449" y="292175"/>
            <a:ext cx="769394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1194B04-23CF-430A-B591-43C670199B04}"/>
              </a:ext>
            </a:extLst>
          </p:cNvPr>
          <p:cNvSpPr txBox="1"/>
          <p:nvPr/>
        </p:nvSpPr>
        <p:spPr>
          <a:xfrm>
            <a:off x="535655" y="765606"/>
            <a:ext cx="8167375" cy="430887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endParaRPr lang="en-GB"/>
          </a:p>
          <a:p>
            <a:pPr algn="ctr"/>
            <a:r>
              <a:rPr lang="en-GB" sz="4000">
                <a:latin typeface="Calibri"/>
                <a:cs typeface="Aparajita"/>
              </a:rPr>
              <a:t>Investigative Strategies</a:t>
            </a:r>
          </a:p>
          <a:p>
            <a:pPr algn="ctr"/>
            <a:endParaRPr lang="en-GB" sz="2000">
              <a:latin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GB" sz="2000">
                <a:latin typeface="Calibri"/>
                <a:cs typeface="Calibri"/>
              </a:rPr>
              <a:t>An investigative strategy is a plan that sets out the appropriate actions needed to further the investigation. These may include: </a:t>
            </a:r>
          </a:p>
          <a:p>
            <a:pPr marL="457200" indent="-457200">
              <a:buFont typeface="Arial"/>
              <a:buChar char="•"/>
            </a:pPr>
            <a:endParaRPr lang="en-GB" sz="2000">
              <a:latin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GB" sz="2000">
                <a:latin typeface="Calibri"/>
                <a:cs typeface="Calibri"/>
              </a:rPr>
              <a:t>Identifying a line of enquiry to pursue</a:t>
            </a:r>
          </a:p>
          <a:p>
            <a:pPr marL="457200" indent="-457200">
              <a:buFont typeface="Arial"/>
              <a:buChar char="•"/>
            </a:pPr>
            <a:r>
              <a:rPr lang="en-GB" sz="2000">
                <a:latin typeface="Calibri"/>
                <a:cs typeface="Calibri"/>
              </a:rPr>
              <a:t>Determining the objective of that line of enquiry</a:t>
            </a:r>
          </a:p>
          <a:p>
            <a:pPr marL="457200" indent="-457200">
              <a:buFont typeface="Arial"/>
              <a:buChar char="•"/>
            </a:pPr>
            <a:r>
              <a:rPr lang="en-GB" sz="2000">
                <a:latin typeface="Calibri"/>
                <a:cs typeface="Calibri"/>
              </a:rPr>
              <a:t>Identifying the investigative actions</a:t>
            </a:r>
          </a:p>
          <a:p>
            <a:pPr marL="457200" indent="-457200">
              <a:buFont typeface="Arial"/>
              <a:buChar char="•"/>
            </a:pPr>
            <a:r>
              <a:rPr lang="en-GB" sz="2000">
                <a:latin typeface="Calibri"/>
                <a:cs typeface="Calibri"/>
              </a:rPr>
              <a:t>Conducting the investigative action and gather the maximum amount of material, further lines of enquiry may be identified. </a:t>
            </a:r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51524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8AF22FC-8230-40CD-A07D-A489A4B945E1}"/>
              </a:ext>
            </a:extLst>
          </p:cNvPr>
          <p:cNvSpPr txBox="1"/>
          <p:nvPr/>
        </p:nvSpPr>
        <p:spPr>
          <a:xfrm>
            <a:off x="359051" y="291795"/>
            <a:ext cx="8421720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Segoe UI"/>
              </a:rPr>
              <a:t>​</a:t>
            </a:r>
          </a:p>
          <a:p>
            <a:endParaRPr lang="en-GB" dirty="0">
              <a:solidFill>
                <a:srgbClr val="0000FF"/>
              </a:solidFill>
              <a:cs typeface="Segoe UI"/>
            </a:endParaRPr>
          </a:p>
          <a:p>
            <a:endParaRPr lang="en-GB" dirty="0">
              <a:solidFill>
                <a:srgbClr val="0000FF"/>
              </a:solidFill>
              <a:cs typeface="Segoe UI"/>
            </a:endParaRPr>
          </a:p>
          <a:p>
            <a:r>
              <a:rPr lang="en-GB" dirty="0">
                <a:solidFill>
                  <a:srgbClr val="0000FF"/>
                </a:solidFill>
                <a:latin typeface="Calibri"/>
                <a:cs typeface="Segoe U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ACPO (2009) Practice Advice on the Management of Priority and Volume Crime (The Volume Crime Management Model) (Second Edition)</a:t>
            </a:r>
            <a:r>
              <a:rPr lang="en-GB" dirty="0">
                <a:latin typeface="Calibri"/>
                <a:cs typeface="Segoe UI"/>
              </a:rPr>
              <a:t> defines volume crime as:​</a:t>
            </a:r>
            <a:endParaRPr lang="en-GB" dirty="0">
              <a:latin typeface="Calibri"/>
              <a:cs typeface="Calibri"/>
            </a:endParaRPr>
          </a:p>
          <a:p>
            <a:endParaRPr lang="en-GB" dirty="0">
              <a:latin typeface="Calibri"/>
              <a:cs typeface="Segoe UI"/>
            </a:endParaRPr>
          </a:p>
          <a:p>
            <a:r>
              <a:rPr lang="en-GB" dirty="0">
                <a:latin typeface="Calibri"/>
                <a:cs typeface="Segoe UI"/>
              </a:rPr>
              <a:t>…any crime which, through its sheer volume, has a significant impact on the community and the ability of the local police to tackle it. Volume crime often includes priority crimes such as street robbery, burglary and vehicle-related criminality, but can also apply to criminal damage or assaults.​</a:t>
            </a:r>
          </a:p>
          <a:p>
            <a:r>
              <a:rPr lang="en-GB" dirty="0">
                <a:latin typeface="Calibri"/>
                <a:cs typeface="Segoe UI"/>
              </a:rPr>
              <a:t>​</a:t>
            </a:r>
          </a:p>
          <a:p>
            <a:r>
              <a:rPr lang="en-GB" b="1" dirty="0">
                <a:latin typeface="Calibri"/>
                <a:cs typeface="Segoe UI"/>
              </a:rPr>
              <a:t>Does this sound familiar?</a:t>
            </a:r>
            <a:r>
              <a:rPr lang="en-US" dirty="0">
                <a:latin typeface="Calibri"/>
                <a:cs typeface="Segoe UI"/>
              </a:rPr>
              <a:t>​</a:t>
            </a:r>
          </a:p>
          <a:p>
            <a:endParaRPr lang="en-US" dirty="0">
              <a:latin typeface="Calibri"/>
              <a:cs typeface="Segoe UI"/>
            </a:endParaRPr>
          </a:p>
          <a:p>
            <a:r>
              <a:rPr lang="en-GB" dirty="0">
                <a:latin typeface="Calibri"/>
                <a:cs typeface="Segoe UI"/>
              </a:rPr>
              <a:t>Think about the types of volume and priority crime that you have dealt with. What challenges did you face?</a:t>
            </a:r>
          </a:p>
          <a:p>
            <a:endParaRPr lang="en-GB" dirty="0">
              <a:latin typeface="Calibri"/>
              <a:cs typeface="Segoe UI"/>
            </a:endParaRPr>
          </a:p>
          <a:p>
            <a:r>
              <a:rPr lang="en-GB" dirty="0">
                <a:latin typeface="Calibri"/>
                <a:cs typeface="Segoe UI"/>
              </a:rPr>
              <a:t>PIP 1 investigators undertake investigations relating to volume and priority crime.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D70772-6E65-4828-970E-AF0B2A6C69FE}"/>
              </a:ext>
            </a:extLst>
          </p:cNvPr>
          <p:cNvSpPr txBox="1"/>
          <p:nvPr/>
        </p:nvSpPr>
        <p:spPr>
          <a:xfrm>
            <a:off x="1615672" y="576974"/>
            <a:ext cx="5710136" cy="21236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GB" sz="2800" dirty="0">
                <a:latin typeface="Calibri"/>
                <a:ea typeface="+mn-lt"/>
                <a:cs typeface="+mn-lt"/>
              </a:rPr>
              <a:t>What is volume and priority crime?</a:t>
            </a:r>
          </a:p>
          <a:p>
            <a:pPr algn="just"/>
            <a:endParaRPr lang="en-GB" sz="2800" dirty="0"/>
          </a:p>
          <a:p>
            <a:pPr algn="just"/>
            <a:endParaRPr lang="en-GB" sz="2800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7707485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65F9A437-A9AB-4B98-A152-3E58D327F0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Serious and complex crime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A533DC1-1430-4652-B4DF-FE856160A32F}"/>
              </a:ext>
            </a:extLst>
          </p:cNvPr>
          <p:cNvSpPr txBox="1"/>
          <p:nvPr/>
        </p:nvSpPr>
        <p:spPr>
          <a:xfrm>
            <a:off x="457200" y="1600201"/>
            <a:ext cx="4038600" cy="398904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85000" lnSpcReduction="20000"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r>
              <a:rPr lang="en-GB"/>
              <a:t>Serious and complex crime is not defined. 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/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r>
              <a:rPr lang="en-GB"/>
              <a:t>The following may identify an offence as serious: 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/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endParaRPr lang="en-GB"/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r>
              <a:rPr lang="en-GB"/>
              <a:t>The use of violence, including the use of weapons. 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r>
              <a:rPr lang="en-GB"/>
              <a:t>Sexual assaults.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r>
              <a:rPr lang="en-GB"/>
              <a:t>The victim has been subjected to a substantial financial loss.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r>
              <a:rPr lang="en-GB"/>
              <a:t>Resulted in a substantial financial gain. 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r>
              <a:rPr lang="en-GB"/>
              <a:t>Offences conducted by many individuals in pursuit of a common purpose. 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endParaRPr lang="en-GB"/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endParaRPr lang="en-GB"/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r>
              <a:rPr lang="en-GB"/>
              <a:t>PIP 2 Investigators will undertake the investigation of serious and complex crime</a:t>
            </a:r>
            <a:r>
              <a:rPr lang="en-GB" sz="1300"/>
              <a:t>. 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endParaRPr lang="en-GB" sz="1300"/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endParaRPr lang="en-GB" sz="1300"/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1300"/>
          </a:p>
        </p:txBody>
      </p:sp>
      <p:pic>
        <p:nvPicPr>
          <p:cNvPr id="4" name="Picture 4" descr="A close up of a hand&#10;&#10;Description automatically generated">
            <a:extLst>
              <a:ext uri="{FF2B5EF4-FFF2-40B4-BE49-F238E27FC236}">
                <a16:creationId xmlns:a16="http://schemas.microsoft.com/office/drawing/2014/main" id="{4793D138-4DF9-45DD-8AF4-DDCEF827F4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200" y="2600216"/>
            <a:ext cx="4038600" cy="1989010"/>
          </a:xfrm>
          <a:prstGeom prst="rect">
            <a:avLst/>
          </a:prstGeom>
          <a:noFill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DAC8D74-DF0B-4AB4-8513-7CB4C31E8480}"/>
              </a:ext>
            </a:extLst>
          </p:cNvPr>
          <p:cNvSpPr txBox="1"/>
          <p:nvPr/>
        </p:nvSpPr>
        <p:spPr>
          <a:xfrm>
            <a:off x="3200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2867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0496425-80EB-48CD-944F-47CBD70EDD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en-US" sz="3200">
                <a:latin typeface="Calibri"/>
                <a:cs typeface="Calibri"/>
              </a:rPr>
              <a:t>Bias, stereotyping and values</a:t>
            </a:r>
          </a:p>
        </p:txBody>
      </p:sp>
      <p:pic>
        <p:nvPicPr>
          <p:cNvPr id="3" name="Picture 3" descr="Text&#10;&#10;Description automatically generated">
            <a:extLst>
              <a:ext uri="{FF2B5EF4-FFF2-40B4-BE49-F238E27FC236}">
                <a16:creationId xmlns:a16="http://schemas.microsoft.com/office/drawing/2014/main" id="{51CBD0F2-502E-4EA6-A416-4864768C71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2261983"/>
            <a:ext cx="4038600" cy="2665475"/>
          </a:xfrm>
          <a:prstGeom prst="rect">
            <a:avLst/>
          </a:prstGeom>
          <a:noFill/>
        </p:spPr>
      </p:pic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F317BAE0-4AD2-4F86-B2F0-95C5F9DDA1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2151994"/>
            <a:ext cx="4048453" cy="31120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>
                <a:latin typeface="Calibri"/>
                <a:cs typeface="Calibri"/>
              </a:rPr>
              <a:t>Please consider the following questions: </a:t>
            </a:r>
          </a:p>
          <a:p>
            <a:pPr marL="0" indent="0">
              <a:buNone/>
            </a:pPr>
            <a:r>
              <a:rPr lang="en-US" sz="1800">
                <a:latin typeface="Calibri"/>
                <a:cs typeface="Calibri"/>
              </a:rPr>
              <a:t>How can personal attitudes, values and biases impact an investigation?</a:t>
            </a:r>
          </a:p>
          <a:p>
            <a:pPr marL="0" indent="0">
              <a:buNone/>
            </a:pPr>
            <a:endParaRPr lang="en-US" sz="1800">
              <a:latin typeface="Calibri"/>
              <a:cs typeface="Calibri"/>
            </a:endParaRPr>
          </a:p>
          <a:p>
            <a:pPr marL="0" indent="0">
              <a:buNone/>
            </a:pPr>
            <a:r>
              <a:rPr lang="en-US" sz="1800">
                <a:latin typeface="Calibri"/>
                <a:cs typeface="Calibri"/>
              </a:rPr>
              <a:t>And</a:t>
            </a:r>
          </a:p>
          <a:p>
            <a:pPr marL="0" indent="0">
              <a:buNone/>
            </a:pPr>
            <a:endParaRPr lang="en-US" sz="1800">
              <a:latin typeface="Calibri"/>
              <a:cs typeface="Calibri"/>
            </a:endParaRPr>
          </a:p>
          <a:p>
            <a:pPr marL="0" indent="0">
              <a:buNone/>
            </a:pPr>
            <a:r>
              <a:rPr lang="en-US" sz="1800">
                <a:latin typeface="Calibri"/>
                <a:cs typeface="Calibri"/>
              </a:rPr>
              <a:t>What effect can personal attitudes, stereotyping views, values and bias have on the investigation process?</a:t>
            </a:r>
          </a:p>
          <a:p>
            <a:pPr marL="0" indent="0">
              <a:buNone/>
            </a:pPr>
            <a:endParaRPr lang="en-US" sz="1800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76594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0BDC8BB5-E6EE-45AC-9F3A-C1389BC9A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en-US" sz="3200">
                <a:latin typeface="Calibri"/>
                <a:cs typeface="Calibri"/>
              </a:rPr>
              <a:t>Please stop and read this article</a:t>
            </a:r>
          </a:p>
        </p:txBody>
      </p:sp>
      <p:pic>
        <p:nvPicPr>
          <p:cNvPr id="4" name="Picture 4" descr="A person wearing a uniform&#10;&#10;Description automatically generated">
            <a:extLst>
              <a:ext uri="{FF2B5EF4-FFF2-40B4-BE49-F238E27FC236}">
                <a16:creationId xmlns:a16="http://schemas.microsoft.com/office/drawing/2014/main" id="{D7C1D005-D36B-4FA4-B9D3-6623F7F555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98258" y="1245477"/>
            <a:ext cx="5347483" cy="3631282"/>
          </a:xfrm>
          <a:prstGeom prst="rect">
            <a:avLst/>
          </a:prstGeom>
          <a:noFill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127FDAD-6D12-427C-8418-116BE6BB0CE1}"/>
              </a:ext>
            </a:extLst>
          </p:cNvPr>
          <p:cNvSpPr txBox="1"/>
          <p:nvPr/>
        </p:nvSpPr>
        <p:spPr>
          <a:xfrm>
            <a:off x="1528763" y="2914650"/>
            <a:ext cx="705802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>
              <a:latin typeface="Myriad Pro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ACA9701-78FF-4BE3-BFD2-0000B1D7CF06}"/>
              </a:ext>
            </a:extLst>
          </p:cNvPr>
          <p:cNvSpPr txBox="1"/>
          <p:nvPr/>
        </p:nvSpPr>
        <p:spPr>
          <a:xfrm>
            <a:off x="3200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8822905-A1DA-4D5B-85D5-0D13FCC381F6}"/>
              </a:ext>
            </a:extLst>
          </p:cNvPr>
          <p:cNvSpPr txBox="1"/>
          <p:nvPr/>
        </p:nvSpPr>
        <p:spPr>
          <a:xfrm>
            <a:off x="3200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  <p:pic>
        <p:nvPicPr>
          <p:cNvPr id="8" name="Picture 9" descr="A picture containing arrow&#10;&#10;Description automatically generated">
            <a:hlinkClick r:id="rId4"/>
            <a:extLst>
              <a:ext uri="{FF2B5EF4-FFF2-40B4-BE49-F238E27FC236}">
                <a16:creationId xmlns:a16="http://schemas.microsoft.com/office/drawing/2014/main" id="{D04E7548-D0D9-4797-9CB1-1254F198CB0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388" y="3090653"/>
            <a:ext cx="1280544" cy="1338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12576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30FC7D9-8B4C-40FA-907F-CEA50BCAF937}"/>
              </a:ext>
            </a:extLst>
          </p:cNvPr>
          <p:cNvSpPr txBox="1"/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GB" sz="4400">
                <a:latin typeface="+mj-lt"/>
                <a:ea typeface="+mj-ea"/>
                <a:cs typeface="+mj-cs"/>
              </a:rPr>
              <a:t>What do you think?</a:t>
            </a:r>
          </a:p>
        </p:txBody>
      </p:sp>
      <p:pic>
        <p:nvPicPr>
          <p:cNvPr id="5" name="Picture 5" descr="A picture containing logo&#10;&#10;Description automatically generated">
            <a:extLst>
              <a:ext uri="{FF2B5EF4-FFF2-40B4-BE49-F238E27FC236}">
                <a16:creationId xmlns:a16="http://schemas.microsoft.com/office/drawing/2014/main" id="{25E3A822-FB7E-4D0C-81D9-DDFD9C0EAA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2260076"/>
            <a:ext cx="3391619" cy="2669289"/>
          </a:xfrm>
          <a:prstGeom prst="rect">
            <a:avLst/>
          </a:prstGeom>
          <a:noFill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BE3AEA9-3649-4E74-8D57-ABCAEA83F01E}"/>
              </a:ext>
            </a:extLst>
          </p:cNvPr>
          <p:cNvSpPr txBox="1"/>
          <p:nvPr/>
        </p:nvSpPr>
        <p:spPr>
          <a:xfrm>
            <a:off x="3958087" y="1600201"/>
            <a:ext cx="4728713" cy="398904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85750" indent="-28575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r>
              <a:rPr lang="en-GB" sz="1600">
                <a:latin typeface="Calibri"/>
                <a:cs typeface="Calibri"/>
              </a:rPr>
              <a:t>Considering the questions asked on slide 11, what are your thoughts after reading that article?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endParaRPr lang="en-GB" sz="1600">
              <a:latin typeface="Calibri"/>
              <a:cs typeface="Calibri"/>
            </a:endParaRP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r>
              <a:rPr lang="en-GB" sz="1600">
                <a:latin typeface="Calibri"/>
                <a:cs typeface="Calibri"/>
              </a:rPr>
              <a:t>Our biases and personal attitudes could influence investigations if we allow them to impact our decision making. An example being: treating one individual differently during an investigation because you both support the same football team. Here affinity bias would be impacting on our actions. 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r>
              <a:rPr lang="en-GB" sz="1600">
                <a:latin typeface="Calibri"/>
                <a:cs typeface="Calibri"/>
              </a:rPr>
              <a:t>The fairness of investigations could be called into question. 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endParaRPr lang="en-GB" sz="1600">
              <a:latin typeface="Calibri"/>
              <a:cs typeface="Calibri"/>
            </a:endParaRP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r>
              <a:rPr lang="en-GB" sz="1600">
                <a:latin typeface="Calibri"/>
                <a:cs typeface="Calibri"/>
              </a:rPr>
              <a:t>Policing Principles: fairness and objectivity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r>
              <a:rPr lang="en-GB" sz="1600">
                <a:latin typeface="Calibri"/>
                <a:cs typeface="Calibri"/>
              </a:rPr>
              <a:t>Standards of professional behaviour: Act with fairness and impartiality. 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endParaRPr lang="en-GB" sz="1300"/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endParaRPr lang="en-GB" sz="1300"/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endParaRPr lang="en-GB" sz="1300"/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endParaRPr lang="en-GB" sz="1300"/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endParaRPr lang="en-GB" sz="1300"/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endParaRPr lang="en-GB" sz="13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EA29A4B-DC3B-4BFE-A0D7-9B04D3F02431}"/>
              </a:ext>
            </a:extLst>
          </p:cNvPr>
          <p:cNvSpPr txBox="1"/>
          <p:nvPr/>
        </p:nvSpPr>
        <p:spPr>
          <a:xfrm>
            <a:off x="806012" y="490702"/>
            <a:ext cx="789655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3098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48828A1B-0F55-49BA-8B9F-85244E1D0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>
                <a:latin typeface="Calibri"/>
                <a:ea typeface="+mj-lt"/>
                <a:cs typeface="+mj-lt"/>
              </a:rPr>
              <a:t>Blind spots over coming stereotypes</a:t>
            </a:r>
            <a:endParaRPr lang="en-US" sz="3600">
              <a:latin typeface="Calibri"/>
            </a:endParaRPr>
          </a:p>
        </p:txBody>
      </p:sp>
      <p:pic>
        <p:nvPicPr>
          <p:cNvPr id="2" name="Picture 2" descr="A person sitting at a table using a computer&#10;&#10;Description automatically generated">
            <a:extLst>
              <a:ext uri="{FF2B5EF4-FFF2-40B4-BE49-F238E27FC236}">
                <a16:creationId xmlns:a16="http://schemas.microsoft.com/office/drawing/2014/main" id="{9ED24FF7-F444-4AB1-B423-96953CF21AE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007" r="29005" b="-2"/>
          <a:stretch/>
        </p:blipFill>
        <p:spPr>
          <a:xfrm>
            <a:off x="2541917" y="1600201"/>
            <a:ext cx="4038600" cy="3989040"/>
          </a:xfrm>
          <a:prstGeom prst="rect">
            <a:avLst/>
          </a:prstGeom>
          <a:noFill/>
        </p:spPr>
      </p:pic>
      <p:pic>
        <p:nvPicPr>
          <p:cNvPr id="4" name="Picture 9" descr="A picture containing arrow&#10;&#10;Description automatically generated">
            <a:hlinkClick r:id="rId4"/>
            <a:extLst>
              <a:ext uri="{FF2B5EF4-FFF2-40B4-BE49-F238E27FC236}">
                <a16:creationId xmlns:a16="http://schemas.microsoft.com/office/drawing/2014/main" id="{08AA9253-C81D-48F1-9E23-3F6779FD6B9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4331" y="3090653"/>
            <a:ext cx="1280544" cy="1338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88894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8C001925-E7BA-418D-823A-EB6ACD7B4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dirty="0"/>
              <a:t>Intelligence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159C2E6B-9DAD-41B5-97E9-94CFA679B3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3119" y="1600201"/>
            <a:ext cx="5257761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329893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7F2A344-FC97-492F-9BE4-ACF5DBA17079}"/>
              </a:ext>
            </a:extLst>
          </p:cNvPr>
          <p:cNvSpPr txBox="1"/>
          <p:nvPr/>
        </p:nvSpPr>
        <p:spPr>
          <a:xfrm>
            <a:off x="274320" y="81280"/>
            <a:ext cx="8361680" cy="62478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rgbClr val="333333"/>
                </a:solidFill>
                <a:latin typeface="Calibri"/>
                <a:cs typeface="Calibri"/>
              </a:rPr>
              <a:t>Types of intelligence sources</a:t>
            </a:r>
          </a:p>
          <a:p>
            <a:endParaRPr lang="en-US" sz="1600" b="1" dirty="0">
              <a:solidFill>
                <a:srgbClr val="333333"/>
              </a:solidFill>
              <a:latin typeface="Calibri"/>
              <a:cs typeface="Calibri"/>
            </a:endParaRPr>
          </a:p>
          <a:p>
            <a:pPr>
              <a:buChar char="•"/>
            </a:pPr>
            <a:r>
              <a:rPr lang="en-US" sz="1600" dirty="0">
                <a:solidFill>
                  <a:srgbClr val="333333"/>
                </a:solidFill>
                <a:latin typeface="Calibri"/>
                <a:cs typeface="Arial"/>
              </a:rPr>
              <a:t>police national computer (PNC), including query using extended search techniques (QUEST) and </a:t>
            </a:r>
            <a:r>
              <a:rPr lang="en-US" sz="1600">
                <a:solidFill>
                  <a:srgbClr val="333333"/>
                </a:solidFill>
                <a:latin typeface="Calibri"/>
                <a:cs typeface="Arial"/>
              </a:rPr>
              <a:t>vehicle online descriptive search (VODS)</a:t>
            </a:r>
          </a:p>
          <a:p>
            <a:pPr>
              <a:buChar char="•"/>
            </a:pPr>
            <a:endParaRPr lang="en-US" sz="1600" dirty="0">
              <a:solidFill>
                <a:srgbClr val="333333"/>
              </a:solidFill>
              <a:latin typeface="Calibri"/>
              <a:cs typeface="Arial"/>
            </a:endParaRPr>
          </a:p>
          <a:p>
            <a:pPr>
              <a:buChar char="•"/>
            </a:pPr>
            <a:r>
              <a:rPr lang="en-US" sz="1600" dirty="0">
                <a:solidFill>
                  <a:srgbClr val="333333"/>
                </a:solidFill>
                <a:latin typeface="Calibri"/>
                <a:cs typeface="Arial"/>
              </a:rPr>
              <a:t>police national database (PND)</a:t>
            </a:r>
          </a:p>
          <a:p>
            <a:pPr>
              <a:buChar char="•"/>
            </a:pPr>
            <a:endParaRPr lang="en-US" sz="1600" dirty="0">
              <a:solidFill>
                <a:srgbClr val="333333"/>
              </a:solidFill>
              <a:latin typeface="Calibri"/>
              <a:cs typeface="Arial"/>
            </a:endParaRPr>
          </a:p>
          <a:p>
            <a:pPr>
              <a:buChar char="•"/>
            </a:pPr>
            <a:endParaRPr lang="en-US" sz="1600" dirty="0">
              <a:solidFill>
                <a:srgbClr val="333333"/>
              </a:solidFill>
              <a:latin typeface="Calibri"/>
              <a:cs typeface="Arial"/>
            </a:endParaRPr>
          </a:p>
          <a:p>
            <a:pPr>
              <a:buChar char="•"/>
            </a:pPr>
            <a:r>
              <a:rPr lang="en-US" sz="1600" dirty="0">
                <a:solidFill>
                  <a:srgbClr val="333333"/>
                </a:solidFill>
                <a:latin typeface="Calibri"/>
                <a:cs typeface="Arial"/>
              </a:rPr>
              <a:t>covert listening devices, probes and tracking devices</a:t>
            </a:r>
          </a:p>
          <a:p>
            <a:pPr>
              <a:buChar char="•"/>
            </a:pPr>
            <a:endParaRPr lang="en-US" sz="1600" dirty="0">
              <a:solidFill>
                <a:srgbClr val="333333"/>
              </a:solidFill>
              <a:latin typeface="Calibri"/>
              <a:cs typeface="Arial"/>
            </a:endParaRPr>
          </a:p>
          <a:p>
            <a:pPr>
              <a:buChar char="•"/>
            </a:pPr>
            <a:r>
              <a:rPr lang="en-US" sz="1600" dirty="0">
                <a:solidFill>
                  <a:srgbClr val="333333"/>
                </a:solidFill>
                <a:latin typeface="Calibri"/>
                <a:cs typeface="Arial"/>
              </a:rPr>
              <a:t>human intelligence sources, including:</a:t>
            </a:r>
          </a:p>
          <a:p>
            <a:pPr lvl="1">
              <a:buChar char="•"/>
            </a:pPr>
            <a:r>
              <a:rPr lang="en-US" sz="1600" dirty="0">
                <a:solidFill>
                  <a:srgbClr val="333333"/>
                </a:solidFill>
                <a:latin typeface="Calibri"/>
                <a:cs typeface="Arial"/>
              </a:rPr>
              <a:t>victims</a:t>
            </a:r>
          </a:p>
          <a:p>
            <a:pPr lvl="1">
              <a:buChar char="•"/>
            </a:pPr>
            <a:r>
              <a:rPr lang="en-US" sz="1600" dirty="0">
                <a:solidFill>
                  <a:srgbClr val="333333"/>
                </a:solidFill>
                <a:latin typeface="Calibri"/>
                <a:cs typeface="Arial"/>
              </a:rPr>
              <a:t>witnesses</a:t>
            </a:r>
          </a:p>
          <a:p>
            <a:pPr lvl="1">
              <a:buChar char="•"/>
            </a:pPr>
            <a:r>
              <a:rPr lang="en-US" sz="1600" dirty="0">
                <a:solidFill>
                  <a:srgbClr val="333333"/>
                </a:solidFill>
                <a:latin typeface="Calibri"/>
                <a:cs typeface="Arial"/>
              </a:rPr>
              <a:t>suspects</a:t>
            </a:r>
          </a:p>
          <a:p>
            <a:pPr lvl="1">
              <a:buChar char="•"/>
            </a:pPr>
            <a:r>
              <a:rPr lang="en-US" sz="1600" dirty="0">
                <a:solidFill>
                  <a:srgbClr val="333333"/>
                </a:solidFill>
                <a:latin typeface="Calibri"/>
                <a:cs typeface="Arial"/>
              </a:rPr>
              <a:t>colleagues such as local and field intelligence officers</a:t>
            </a:r>
          </a:p>
          <a:p>
            <a:pPr lvl="1">
              <a:buChar char="•"/>
            </a:pPr>
            <a:r>
              <a:rPr lang="en-US" sz="1600" dirty="0">
                <a:solidFill>
                  <a:srgbClr val="333333"/>
                </a:solidFill>
                <a:latin typeface="Calibri"/>
                <a:cs typeface="Arial"/>
              </a:rPr>
              <a:t>community sources including community, religious leaders and members of the community</a:t>
            </a:r>
          </a:p>
          <a:p>
            <a:pPr lvl="1">
              <a:buChar char="•"/>
            </a:pPr>
            <a:endParaRPr lang="en-US" sz="1600" dirty="0">
              <a:solidFill>
                <a:srgbClr val="333333"/>
              </a:solidFill>
              <a:latin typeface="Calibri"/>
              <a:cs typeface="Arial"/>
            </a:endParaRPr>
          </a:p>
          <a:p>
            <a:pPr>
              <a:buChar char="•"/>
            </a:pPr>
            <a:r>
              <a:rPr lang="en-US" sz="1600" dirty="0">
                <a:solidFill>
                  <a:srgbClr val="333333"/>
                </a:solidFill>
                <a:latin typeface="Calibri"/>
                <a:cs typeface="Arial"/>
              </a:rPr>
              <a:t>covert human intelligence sources (CHIS) and undercover officers</a:t>
            </a:r>
          </a:p>
          <a:p>
            <a:pPr>
              <a:buChar char="•"/>
            </a:pPr>
            <a:endParaRPr lang="en-US" sz="1600" dirty="0">
              <a:solidFill>
                <a:srgbClr val="333333"/>
              </a:solidFill>
              <a:latin typeface="Calibri"/>
              <a:cs typeface="Arial"/>
            </a:endParaRPr>
          </a:p>
          <a:p>
            <a:pPr>
              <a:buChar char="•"/>
            </a:pPr>
            <a:r>
              <a:rPr lang="en-US" sz="1600" dirty="0">
                <a:solidFill>
                  <a:srgbClr val="333333"/>
                </a:solidFill>
                <a:latin typeface="Calibri"/>
                <a:cs typeface="Arial"/>
              </a:rPr>
              <a:t>physical evidence sources such as information about physical conditions obtained from the scene of a crime</a:t>
            </a:r>
          </a:p>
          <a:p>
            <a:pPr>
              <a:buChar char="•"/>
            </a:pPr>
            <a:endParaRPr lang="en-US" sz="1600" dirty="0">
              <a:solidFill>
                <a:srgbClr val="333333"/>
              </a:solidFill>
              <a:latin typeface="Calibri"/>
              <a:cs typeface="Arial"/>
            </a:endParaRPr>
          </a:p>
          <a:p>
            <a:pPr>
              <a:buChar char="•"/>
            </a:pPr>
            <a:r>
              <a:rPr lang="en-US" sz="1600" dirty="0">
                <a:solidFill>
                  <a:srgbClr val="333333"/>
                </a:solidFill>
                <a:latin typeface="Calibri"/>
                <a:cs typeface="Arial"/>
              </a:rPr>
              <a:t>telephony downloads</a:t>
            </a:r>
          </a:p>
          <a:p>
            <a:pPr>
              <a:buChar char="•"/>
            </a:pPr>
            <a:endParaRPr lang="en-US" sz="1600" dirty="0">
              <a:solidFill>
                <a:srgbClr val="333333"/>
              </a:solidFill>
              <a:latin typeface="Calibri"/>
              <a:cs typeface="Arial"/>
            </a:endParaRPr>
          </a:p>
          <a:p>
            <a:pPr>
              <a:buChar char="•"/>
            </a:pPr>
            <a:r>
              <a:rPr lang="en-US" sz="1600" dirty="0">
                <a:solidFill>
                  <a:srgbClr val="333333"/>
                </a:solidFill>
                <a:latin typeface="Calibri"/>
                <a:cs typeface="Arial"/>
              </a:rPr>
              <a:t>CCTV</a:t>
            </a:r>
          </a:p>
        </p:txBody>
      </p:sp>
      <p:pic>
        <p:nvPicPr>
          <p:cNvPr id="3" name="Picture 3" descr="Logo&#10;&#10;Description automatically generated">
            <a:extLst>
              <a:ext uri="{FF2B5EF4-FFF2-40B4-BE49-F238E27FC236}">
                <a16:creationId xmlns:a16="http://schemas.microsoft.com/office/drawing/2014/main" id="{B8078811-54E4-41E0-A12C-2A3198EE0B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4720" y="1051560"/>
            <a:ext cx="2468880" cy="2153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79670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2EE91278-6E0E-4DB8-A94C-4F24FFCD9F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en-US" sz="3200">
                <a:latin typeface="Calibri"/>
                <a:cs typeface="Calibri"/>
              </a:rPr>
              <a:t>Understand and interpret results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A7FC7D35-9D8C-419F-ABA4-C7AF232F7E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>
                <a:latin typeface="Calibri"/>
                <a:cs typeface="Calibri"/>
              </a:rPr>
              <a:t>Any gaps within the collected information can be identified. </a:t>
            </a:r>
            <a:endParaRPr lang="en-US" sz="1600" dirty="0">
              <a:latin typeface="Calibri"/>
              <a:cs typeface="Calibri"/>
            </a:endParaRPr>
          </a:p>
          <a:p>
            <a:r>
              <a:rPr lang="en-US" sz="1600">
                <a:latin typeface="Calibri"/>
                <a:cs typeface="Calibri"/>
              </a:rPr>
              <a:t>Does material require corroboration.</a:t>
            </a:r>
            <a:r>
              <a:rPr lang="en-US" sz="1600" dirty="0">
                <a:latin typeface="Calibri"/>
                <a:cs typeface="Calibri"/>
              </a:rPr>
              <a:t> </a:t>
            </a:r>
          </a:p>
          <a:p>
            <a:r>
              <a:rPr lang="en-US" sz="1600">
                <a:latin typeface="Calibri"/>
                <a:cs typeface="Calibri"/>
              </a:rPr>
              <a:t>Analysis of the intelligence helps to develop an intelligence strategy. </a:t>
            </a:r>
            <a:endParaRPr lang="en-US" sz="1600" dirty="0">
              <a:latin typeface="Calibri"/>
              <a:cs typeface="Calibri"/>
            </a:endParaRPr>
          </a:p>
          <a:p>
            <a:r>
              <a:rPr lang="en-US" sz="1600">
                <a:latin typeface="Calibri"/>
                <a:cs typeface="Calibri"/>
              </a:rPr>
              <a:t>The investigator can then review the investigation as a whole: </a:t>
            </a:r>
          </a:p>
          <a:p>
            <a:endParaRPr lang="en-US" sz="1600" dirty="0">
              <a:latin typeface="Calibri"/>
              <a:cs typeface="Calibri"/>
            </a:endParaRPr>
          </a:p>
          <a:p>
            <a:r>
              <a:rPr lang="en-US" sz="1600">
                <a:latin typeface="Calibri"/>
                <a:cs typeface="Calibri"/>
              </a:rPr>
              <a:t>Review: </a:t>
            </a:r>
          </a:p>
          <a:p>
            <a:r>
              <a:rPr lang="en-US" sz="1600">
                <a:latin typeface="Calibri"/>
                <a:cs typeface="Calibri"/>
              </a:rPr>
              <a:t>Assess the progress of lines of enquiry</a:t>
            </a:r>
            <a:endParaRPr lang="en-US" sz="1600" dirty="0">
              <a:latin typeface="Calibri"/>
              <a:cs typeface="Calibri"/>
            </a:endParaRPr>
          </a:p>
          <a:p>
            <a:r>
              <a:rPr lang="en-US" sz="1600">
                <a:latin typeface="Calibri"/>
                <a:cs typeface="Calibri"/>
              </a:rPr>
              <a:t>Have new lines of enquiry been identified and need to be addressed. </a:t>
            </a:r>
          </a:p>
          <a:p>
            <a:r>
              <a:rPr lang="en-US" sz="1600">
                <a:latin typeface="Calibri"/>
                <a:cs typeface="Calibri"/>
              </a:rPr>
              <a:t>Highlight areas of the investigation that need to be developed further. </a:t>
            </a:r>
            <a:endParaRPr lang="en-US" sz="1600" dirty="0">
              <a:latin typeface="Calibri"/>
              <a:cs typeface="Calibri"/>
            </a:endParaRPr>
          </a:p>
        </p:txBody>
      </p:sp>
      <p:pic>
        <p:nvPicPr>
          <p:cNvPr id="2" name="Picture 2" descr="A picture containing indoor, table, holding, bowl&#10;&#10;Description automatically generated">
            <a:extLst>
              <a:ext uri="{FF2B5EF4-FFF2-40B4-BE49-F238E27FC236}">
                <a16:creationId xmlns:a16="http://schemas.microsoft.com/office/drawing/2014/main" id="{281D4197-E202-4821-9C03-981AAFA224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200" y="2410786"/>
            <a:ext cx="4038600" cy="236786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2411701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first page pp" id="{A8C13A82-05C2-4F42-8F47-DAA56095BE4B}" vid="{90D40AA9-4CDF-4D09-90CE-D9841E443E7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4EC8029807A2946B625B0D114BCF650" ma:contentTypeVersion="12" ma:contentTypeDescription="Create a new document." ma:contentTypeScope="" ma:versionID="a6865cf35ac3fa4d2eba64820c5d7ea5">
  <xsd:schema xmlns:xsd="http://www.w3.org/2001/XMLSchema" xmlns:xs="http://www.w3.org/2001/XMLSchema" xmlns:p="http://schemas.microsoft.com/office/2006/metadata/properties" xmlns:ns2="2e89cfda-a374-4413-9f0d-8b601eddeb70" xmlns:ns3="1ecf5648-3750-43f5-867d-bfaa16e6e17e" targetNamespace="http://schemas.microsoft.com/office/2006/metadata/properties" ma:root="true" ma:fieldsID="970de7c6851c97a7d95ccd6dac2a1142" ns2:_="" ns3:_="">
    <xsd:import namespace="2e89cfda-a374-4413-9f0d-8b601eddeb70"/>
    <xsd:import namespace="1ecf5648-3750-43f5-867d-bfaa16e6e1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DateTaken" minOccurs="0"/>
                <xsd:element ref="ns2:MediaServiceLocatio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e89cfda-a374-4413-9f0d-8b601eddeb7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3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cf5648-3750-43f5-867d-bfaa16e6e17e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C81E64F-6D2E-4C97-905B-2403E22F7EB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DA0CDED-E7C0-4778-89DC-F75DE928FF50}">
  <ds:schemaRefs>
    <ds:schemaRef ds:uri="085339e8-869b-4c3a-a446-745e05ea898f"/>
    <ds:schemaRef ds:uri="5cce672a-2249-4bca-ab09-8f7b37c30eb2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9F9697DB-5CA7-41C9-83BD-DAA45911AE0A}">
  <ds:schemaRefs>
    <ds:schemaRef ds:uri="1ecf5648-3750-43f5-867d-bfaa16e6e17e"/>
    <ds:schemaRef ds:uri="2e89cfda-a374-4413-9f0d-8b601eddeb7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Theme1.thmx first page pp</Template>
  <TotalTime>0</TotalTime>
  <Words>1411</Words>
  <Application>Microsoft Macintosh PowerPoint</Application>
  <PresentationFormat>On-screen Show (4:3)</PresentationFormat>
  <Paragraphs>208</Paragraphs>
  <Slides>17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Arial,Sans-Serif</vt:lpstr>
      <vt:lpstr>Calibri</vt:lpstr>
      <vt:lpstr>Myriad Pro</vt:lpstr>
      <vt:lpstr>Theme1.thmx first page pp</vt:lpstr>
      <vt:lpstr>Conducting Investigations Part 1</vt:lpstr>
      <vt:lpstr>Sessions to revisit</vt:lpstr>
      <vt:lpstr>Principles of investigation</vt:lpstr>
      <vt:lpstr>Professional Standards</vt:lpstr>
      <vt:lpstr>Professionalising Investigation Programme</vt:lpstr>
      <vt:lpstr>Investigative Mindset</vt:lpstr>
      <vt:lpstr>Investigative Hypothesis</vt:lpstr>
      <vt:lpstr>PowerPoint Presentation</vt:lpstr>
      <vt:lpstr>PowerPoint Presentation</vt:lpstr>
      <vt:lpstr>Serious and complex crime</vt:lpstr>
      <vt:lpstr>Bias, stereotyping and values</vt:lpstr>
      <vt:lpstr>Please stop and read this article</vt:lpstr>
      <vt:lpstr>PowerPoint Presentation</vt:lpstr>
      <vt:lpstr>Blind spots over coming stereotypes</vt:lpstr>
      <vt:lpstr>Intelligence</vt:lpstr>
      <vt:lpstr>PowerPoint Presentation</vt:lpstr>
      <vt:lpstr>Understand and interpret results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Lecuter</dc:title>
  <dc:creator>jane davies thomas</dc:creator>
  <cp:lastModifiedBy>Rhiannon Lloyd</cp:lastModifiedBy>
  <cp:revision>99</cp:revision>
  <dcterms:created xsi:type="dcterms:W3CDTF">2020-01-03T17:59:45Z</dcterms:created>
  <dcterms:modified xsi:type="dcterms:W3CDTF">2020-11-25T17:13:31Z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0x01010054EC8029807A2946B625B0D114BCF650</vt:lpwstr>
  </property>
</Properties>
</file>