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9" r:id="rId1"/>
  </p:sldMasterIdLst>
  <p:notesMasterIdLst>
    <p:notesMasterId r:id="rId25"/>
  </p:notesMasterIdLst>
  <p:sldIdLst>
    <p:sldId id="256" r:id="rId2"/>
    <p:sldId id="257" r:id="rId3"/>
    <p:sldId id="258" r:id="rId4"/>
    <p:sldId id="259" r:id="rId5"/>
    <p:sldId id="261" r:id="rId6"/>
    <p:sldId id="275" r:id="rId7"/>
    <p:sldId id="276" r:id="rId8"/>
    <p:sldId id="262" r:id="rId9"/>
    <p:sldId id="263" r:id="rId10"/>
    <p:sldId id="264" r:id="rId11"/>
    <p:sldId id="265" r:id="rId12"/>
    <p:sldId id="270" r:id="rId13"/>
    <p:sldId id="266" r:id="rId14"/>
    <p:sldId id="271" r:id="rId15"/>
    <p:sldId id="272" r:id="rId16"/>
    <p:sldId id="273" r:id="rId17"/>
    <p:sldId id="274" r:id="rId18"/>
    <p:sldId id="267" r:id="rId19"/>
    <p:sldId id="268" r:id="rId20"/>
    <p:sldId id="269" r:id="rId21"/>
    <p:sldId id="279" r:id="rId22"/>
    <p:sldId id="277" r:id="rId23"/>
    <p:sldId id="278"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21"/>
    <p:restoredTop sz="96327"/>
  </p:normalViewPr>
  <p:slideViewPr>
    <p:cSldViewPr snapToGrid="0" snapToObjects="1">
      <p:cViewPr varScale="1">
        <p:scale>
          <a:sx n="110" d="100"/>
          <a:sy n="110" d="100"/>
        </p:scale>
        <p:origin x="40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D58FE2-DF4E-472A-BF42-33B1E9160935}"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982F3D96-0B69-45FA-BE53-909EA5AD3F52}">
      <dgm:prSet/>
      <dgm:spPr/>
      <dgm:t>
        <a:bodyPr/>
        <a:lstStyle/>
        <a:p>
          <a:r>
            <a:rPr lang="en-GB" dirty="0"/>
            <a:t>Using Qualitative and Quantitative data which gave me a more open approach to my findings</a:t>
          </a:r>
          <a:endParaRPr lang="en-US" dirty="0"/>
        </a:p>
      </dgm:t>
    </dgm:pt>
    <dgm:pt modelId="{6EDE6F19-8044-4B46-A0FA-8F41E99F135A}" type="parTrans" cxnId="{03DA123D-0AD3-4CBD-B1C5-F06D5E76526F}">
      <dgm:prSet/>
      <dgm:spPr/>
      <dgm:t>
        <a:bodyPr/>
        <a:lstStyle/>
        <a:p>
          <a:endParaRPr lang="en-US"/>
        </a:p>
      </dgm:t>
    </dgm:pt>
    <dgm:pt modelId="{F4191006-883E-47DE-8E39-10B6C48A0EA7}" type="sibTrans" cxnId="{03DA123D-0AD3-4CBD-B1C5-F06D5E76526F}">
      <dgm:prSet/>
      <dgm:spPr/>
      <dgm:t>
        <a:bodyPr/>
        <a:lstStyle/>
        <a:p>
          <a:endParaRPr lang="en-US"/>
        </a:p>
      </dgm:t>
    </dgm:pt>
    <dgm:pt modelId="{258D3154-DDA4-4986-A3C8-BCA654E6A6A6}">
      <dgm:prSet/>
      <dgm:spPr/>
      <dgm:t>
        <a:bodyPr/>
        <a:lstStyle/>
        <a:p>
          <a:r>
            <a:rPr lang="en-GB"/>
            <a:t>Hermeneutics theory in the collection of data, helping analyse and investigate, always returning to the objective </a:t>
          </a:r>
          <a:endParaRPr lang="en-US"/>
        </a:p>
      </dgm:t>
    </dgm:pt>
    <dgm:pt modelId="{B68AEEB8-8E08-480D-B106-E3EFDAE0309E}" type="parTrans" cxnId="{068029EC-E861-4FA2-BB08-F87E97C929D1}">
      <dgm:prSet/>
      <dgm:spPr/>
      <dgm:t>
        <a:bodyPr/>
        <a:lstStyle/>
        <a:p>
          <a:endParaRPr lang="en-US"/>
        </a:p>
      </dgm:t>
    </dgm:pt>
    <dgm:pt modelId="{2AF812FA-243E-4CA9-B45A-2AE686C8F427}" type="sibTrans" cxnId="{068029EC-E861-4FA2-BB08-F87E97C929D1}">
      <dgm:prSet/>
      <dgm:spPr/>
      <dgm:t>
        <a:bodyPr/>
        <a:lstStyle/>
        <a:p>
          <a:endParaRPr lang="en-US"/>
        </a:p>
      </dgm:t>
    </dgm:pt>
    <dgm:pt modelId="{FC3E6086-641D-7D43-A86C-EC28DE21882A}" type="pres">
      <dgm:prSet presAssocID="{38D58FE2-DF4E-472A-BF42-33B1E9160935}" presName="outerComposite" presStyleCnt="0">
        <dgm:presLayoutVars>
          <dgm:chMax val="5"/>
          <dgm:dir/>
          <dgm:resizeHandles val="exact"/>
        </dgm:presLayoutVars>
      </dgm:prSet>
      <dgm:spPr/>
    </dgm:pt>
    <dgm:pt modelId="{A8B8ACF6-B24C-6D4A-92C5-7D6362DF5412}" type="pres">
      <dgm:prSet presAssocID="{38D58FE2-DF4E-472A-BF42-33B1E9160935}" presName="dummyMaxCanvas" presStyleCnt="0">
        <dgm:presLayoutVars/>
      </dgm:prSet>
      <dgm:spPr/>
    </dgm:pt>
    <dgm:pt modelId="{BB8EB907-CBB5-A44F-8A27-A644121B93A9}" type="pres">
      <dgm:prSet presAssocID="{38D58FE2-DF4E-472A-BF42-33B1E9160935}" presName="TwoNodes_1" presStyleLbl="node1" presStyleIdx="0" presStyleCnt="2">
        <dgm:presLayoutVars>
          <dgm:bulletEnabled val="1"/>
        </dgm:presLayoutVars>
      </dgm:prSet>
      <dgm:spPr/>
    </dgm:pt>
    <dgm:pt modelId="{713382C5-65EB-2147-93D0-C11965827560}" type="pres">
      <dgm:prSet presAssocID="{38D58FE2-DF4E-472A-BF42-33B1E9160935}" presName="TwoNodes_2" presStyleLbl="node1" presStyleIdx="1" presStyleCnt="2">
        <dgm:presLayoutVars>
          <dgm:bulletEnabled val="1"/>
        </dgm:presLayoutVars>
      </dgm:prSet>
      <dgm:spPr/>
    </dgm:pt>
    <dgm:pt modelId="{CC615F9C-2278-F147-8DF5-B7E29C5F629C}" type="pres">
      <dgm:prSet presAssocID="{38D58FE2-DF4E-472A-BF42-33B1E9160935}" presName="TwoConn_1-2" presStyleLbl="fgAccFollowNode1" presStyleIdx="0" presStyleCnt="1">
        <dgm:presLayoutVars>
          <dgm:bulletEnabled val="1"/>
        </dgm:presLayoutVars>
      </dgm:prSet>
      <dgm:spPr/>
    </dgm:pt>
    <dgm:pt modelId="{2C986627-3C34-8C4D-AB70-BE4B87001173}" type="pres">
      <dgm:prSet presAssocID="{38D58FE2-DF4E-472A-BF42-33B1E9160935}" presName="TwoNodes_1_text" presStyleLbl="node1" presStyleIdx="1" presStyleCnt="2">
        <dgm:presLayoutVars>
          <dgm:bulletEnabled val="1"/>
        </dgm:presLayoutVars>
      </dgm:prSet>
      <dgm:spPr/>
    </dgm:pt>
    <dgm:pt modelId="{731B6471-90F3-F845-B3C8-BB809B095470}" type="pres">
      <dgm:prSet presAssocID="{38D58FE2-DF4E-472A-BF42-33B1E9160935}" presName="TwoNodes_2_text" presStyleLbl="node1" presStyleIdx="1" presStyleCnt="2">
        <dgm:presLayoutVars>
          <dgm:bulletEnabled val="1"/>
        </dgm:presLayoutVars>
      </dgm:prSet>
      <dgm:spPr/>
    </dgm:pt>
  </dgm:ptLst>
  <dgm:cxnLst>
    <dgm:cxn modelId="{60A4AE2A-535A-D048-8E0E-B1A9FDEC3332}" type="presOf" srcId="{258D3154-DDA4-4986-A3C8-BCA654E6A6A6}" destId="{713382C5-65EB-2147-93D0-C11965827560}" srcOrd="0" destOrd="0" presId="urn:microsoft.com/office/officeart/2005/8/layout/vProcess5"/>
    <dgm:cxn modelId="{03DA123D-0AD3-4CBD-B1C5-F06D5E76526F}" srcId="{38D58FE2-DF4E-472A-BF42-33B1E9160935}" destId="{982F3D96-0B69-45FA-BE53-909EA5AD3F52}" srcOrd="0" destOrd="0" parTransId="{6EDE6F19-8044-4B46-A0FA-8F41E99F135A}" sibTransId="{F4191006-883E-47DE-8E39-10B6C48A0EA7}"/>
    <dgm:cxn modelId="{DB3E266B-0BF0-0148-8EAA-13026630F7CA}" type="presOf" srcId="{982F3D96-0B69-45FA-BE53-909EA5AD3F52}" destId="{2C986627-3C34-8C4D-AB70-BE4B87001173}" srcOrd="1" destOrd="0" presId="urn:microsoft.com/office/officeart/2005/8/layout/vProcess5"/>
    <dgm:cxn modelId="{67E0CC81-71A7-C04F-A112-F61AC9199EBC}" type="presOf" srcId="{258D3154-DDA4-4986-A3C8-BCA654E6A6A6}" destId="{731B6471-90F3-F845-B3C8-BB809B095470}" srcOrd="1" destOrd="0" presId="urn:microsoft.com/office/officeart/2005/8/layout/vProcess5"/>
    <dgm:cxn modelId="{9F6C1998-C9BC-D943-AB26-224D1ECC7965}" type="presOf" srcId="{38D58FE2-DF4E-472A-BF42-33B1E9160935}" destId="{FC3E6086-641D-7D43-A86C-EC28DE21882A}" srcOrd="0" destOrd="0" presId="urn:microsoft.com/office/officeart/2005/8/layout/vProcess5"/>
    <dgm:cxn modelId="{536877A0-E5C1-C840-8762-DCDEC9240AEB}" type="presOf" srcId="{F4191006-883E-47DE-8E39-10B6C48A0EA7}" destId="{CC615F9C-2278-F147-8DF5-B7E29C5F629C}" srcOrd="0" destOrd="0" presId="urn:microsoft.com/office/officeart/2005/8/layout/vProcess5"/>
    <dgm:cxn modelId="{068029EC-E861-4FA2-BB08-F87E97C929D1}" srcId="{38D58FE2-DF4E-472A-BF42-33B1E9160935}" destId="{258D3154-DDA4-4986-A3C8-BCA654E6A6A6}" srcOrd="1" destOrd="0" parTransId="{B68AEEB8-8E08-480D-B106-E3EFDAE0309E}" sibTransId="{2AF812FA-243E-4CA9-B45A-2AE686C8F427}"/>
    <dgm:cxn modelId="{FCCC59F1-DF55-C249-B050-B0146EBB4709}" type="presOf" srcId="{982F3D96-0B69-45FA-BE53-909EA5AD3F52}" destId="{BB8EB907-CBB5-A44F-8A27-A644121B93A9}" srcOrd="0" destOrd="0" presId="urn:microsoft.com/office/officeart/2005/8/layout/vProcess5"/>
    <dgm:cxn modelId="{C53A4401-7C4F-584D-9419-C6F0B413DF6B}" type="presParOf" srcId="{FC3E6086-641D-7D43-A86C-EC28DE21882A}" destId="{A8B8ACF6-B24C-6D4A-92C5-7D6362DF5412}" srcOrd="0" destOrd="0" presId="urn:microsoft.com/office/officeart/2005/8/layout/vProcess5"/>
    <dgm:cxn modelId="{8AB6BAB6-A9C4-F145-A50D-BF4E59B59760}" type="presParOf" srcId="{FC3E6086-641D-7D43-A86C-EC28DE21882A}" destId="{BB8EB907-CBB5-A44F-8A27-A644121B93A9}" srcOrd="1" destOrd="0" presId="urn:microsoft.com/office/officeart/2005/8/layout/vProcess5"/>
    <dgm:cxn modelId="{E8F64A97-109A-9540-8F55-005DD44EE012}" type="presParOf" srcId="{FC3E6086-641D-7D43-A86C-EC28DE21882A}" destId="{713382C5-65EB-2147-93D0-C11965827560}" srcOrd="2" destOrd="0" presId="urn:microsoft.com/office/officeart/2005/8/layout/vProcess5"/>
    <dgm:cxn modelId="{90DAAA97-E01D-A64B-80E7-33FDD711BFB9}" type="presParOf" srcId="{FC3E6086-641D-7D43-A86C-EC28DE21882A}" destId="{CC615F9C-2278-F147-8DF5-B7E29C5F629C}" srcOrd="3" destOrd="0" presId="urn:microsoft.com/office/officeart/2005/8/layout/vProcess5"/>
    <dgm:cxn modelId="{CA960DC3-B257-AE42-AAE4-5804BDE7EAE7}" type="presParOf" srcId="{FC3E6086-641D-7D43-A86C-EC28DE21882A}" destId="{2C986627-3C34-8C4D-AB70-BE4B87001173}" srcOrd="4" destOrd="0" presId="urn:microsoft.com/office/officeart/2005/8/layout/vProcess5"/>
    <dgm:cxn modelId="{15B4660D-30D3-F843-B8EE-FCC4C061C4B8}" type="presParOf" srcId="{FC3E6086-641D-7D43-A86C-EC28DE21882A}" destId="{731B6471-90F3-F845-B3C8-BB809B095470}"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F30897-F17B-48BA-94FD-7C09053EFE7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D20573A-3F82-4BAA-9B06-D63FD4AC7FC2}">
      <dgm:prSet/>
      <dgm:spPr/>
      <dgm:t>
        <a:bodyPr/>
        <a:lstStyle/>
        <a:p>
          <a:r>
            <a:rPr lang="en-GB" b="0" i="0"/>
            <a:t>I asked the students to partake in a questionnaire at the start of the course to find how the students felt and what their thoughts were on auditioning.</a:t>
          </a:r>
          <a:endParaRPr lang="en-US"/>
        </a:p>
      </dgm:t>
    </dgm:pt>
    <dgm:pt modelId="{16132A59-8159-4C55-8150-EB449FA42445}" type="parTrans" cxnId="{B9A68B15-F204-494A-AD4B-1CED9F5C2F8E}">
      <dgm:prSet/>
      <dgm:spPr/>
      <dgm:t>
        <a:bodyPr/>
        <a:lstStyle/>
        <a:p>
          <a:endParaRPr lang="en-US"/>
        </a:p>
      </dgm:t>
    </dgm:pt>
    <dgm:pt modelId="{81027C2E-CE6B-45EF-8CF2-A86F8F75614A}" type="sibTrans" cxnId="{B9A68B15-F204-494A-AD4B-1CED9F5C2F8E}">
      <dgm:prSet/>
      <dgm:spPr/>
      <dgm:t>
        <a:bodyPr/>
        <a:lstStyle/>
        <a:p>
          <a:endParaRPr lang="en-US"/>
        </a:p>
      </dgm:t>
    </dgm:pt>
    <dgm:pt modelId="{9772283A-DAED-4AD5-99DA-5B9B0E6EB4BA}">
      <dgm:prSet/>
      <dgm:spPr/>
      <dgm:t>
        <a:bodyPr/>
        <a:lstStyle/>
        <a:p>
          <a:r>
            <a:rPr lang="en-GB" b="0" i="0"/>
            <a:t>I found that occurring themes came from this data:</a:t>
          </a:r>
          <a:endParaRPr lang="en-US"/>
        </a:p>
      </dgm:t>
    </dgm:pt>
    <dgm:pt modelId="{0BA89021-AA48-48ED-9556-53E4FC2CB95C}" type="parTrans" cxnId="{095B6DA6-4033-4904-B839-DF60E2B81A0C}">
      <dgm:prSet/>
      <dgm:spPr/>
      <dgm:t>
        <a:bodyPr/>
        <a:lstStyle/>
        <a:p>
          <a:endParaRPr lang="en-US"/>
        </a:p>
      </dgm:t>
    </dgm:pt>
    <dgm:pt modelId="{287DA9D1-F3E4-4768-8395-B64F5687F5F9}" type="sibTrans" cxnId="{095B6DA6-4033-4904-B839-DF60E2B81A0C}">
      <dgm:prSet/>
      <dgm:spPr/>
      <dgm:t>
        <a:bodyPr/>
        <a:lstStyle/>
        <a:p>
          <a:endParaRPr lang="en-US"/>
        </a:p>
      </dgm:t>
    </dgm:pt>
    <dgm:pt modelId="{2AF73A7C-52BC-451C-A686-A71973177204}">
      <dgm:prSet/>
      <dgm:spPr/>
      <dgm:t>
        <a:bodyPr/>
        <a:lstStyle/>
        <a:p>
          <a:r>
            <a:rPr lang="en-GB" b="0" i="0"/>
            <a:t>Don’t prepare vocally or physically</a:t>
          </a:r>
          <a:endParaRPr lang="en-US"/>
        </a:p>
      </dgm:t>
    </dgm:pt>
    <dgm:pt modelId="{8FED2117-0B6C-4D98-9C89-BAF02C19C52B}" type="parTrans" cxnId="{AB1CDF54-0A42-40CF-82C2-315C453077AE}">
      <dgm:prSet/>
      <dgm:spPr/>
      <dgm:t>
        <a:bodyPr/>
        <a:lstStyle/>
        <a:p>
          <a:endParaRPr lang="en-US"/>
        </a:p>
      </dgm:t>
    </dgm:pt>
    <dgm:pt modelId="{81C963F1-E96E-4B6E-BD63-CF936485E47E}" type="sibTrans" cxnId="{AB1CDF54-0A42-40CF-82C2-315C453077AE}">
      <dgm:prSet/>
      <dgm:spPr/>
      <dgm:t>
        <a:bodyPr/>
        <a:lstStyle/>
        <a:p>
          <a:endParaRPr lang="en-US"/>
        </a:p>
      </dgm:t>
    </dgm:pt>
    <dgm:pt modelId="{92370E66-A3B5-4204-8CC3-1DFA8E1112C0}">
      <dgm:prSet/>
      <dgm:spPr/>
      <dgm:t>
        <a:bodyPr/>
        <a:lstStyle/>
        <a:p>
          <a:r>
            <a:rPr lang="en-GB" b="0" i="0"/>
            <a:t>Only sometimes do they warm up the voice</a:t>
          </a:r>
          <a:endParaRPr lang="en-US"/>
        </a:p>
      </dgm:t>
    </dgm:pt>
    <dgm:pt modelId="{0AAF057B-ACCC-4C34-92C4-D8553565119B}" type="parTrans" cxnId="{642548E6-2E14-4F84-8C40-FE4735FE8418}">
      <dgm:prSet/>
      <dgm:spPr/>
      <dgm:t>
        <a:bodyPr/>
        <a:lstStyle/>
        <a:p>
          <a:endParaRPr lang="en-US"/>
        </a:p>
      </dgm:t>
    </dgm:pt>
    <dgm:pt modelId="{3FC45228-DF47-4A3C-8482-9FFB3A7C67F7}" type="sibTrans" cxnId="{642548E6-2E14-4F84-8C40-FE4735FE8418}">
      <dgm:prSet/>
      <dgm:spPr/>
      <dgm:t>
        <a:bodyPr/>
        <a:lstStyle/>
        <a:p>
          <a:endParaRPr lang="en-US"/>
        </a:p>
      </dgm:t>
    </dgm:pt>
    <dgm:pt modelId="{4B147223-BAD3-46B0-AD5B-87F6E370C254}">
      <dgm:prSet/>
      <dgm:spPr/>
      <dgm:t>
        <a:bodyPr/>
        <a:lstStyle/>
        <a:p>
          <a:r>
            <a:rPr lang="en-GB" b="0" i="0"/>
            <a:t>The students struggle with positive mindsets</a:t>
          </a:r>
          <a:endParaRPr lang="en-US"/>
        </a:p>
      </dgm:t>
    </dgm:pt>
    <dgm:pt modelId="{F605D555-2DCB-41F0-B095-2EF4C84BB87F}" type="parTrans" cxnId="{60B3F06F-1A37-429E-AE05-A0E0364FCB6E}">
      <dgm:prSet/>
      <dgm:spPr/>
      <dgm:t>
        <a:bodyPr/>
        <a:lstStyle/>
        <a:p>
          <a:endParaRPr lang="en-US"/>
        </a:p>
      </dgm:t>
    </dgm:pt>
    <dgm:pt modelId="{64D0A232-0EAB-4765-B785-0F17CE10AC7B}" type="sibTrans" cxnId="{60B3F06F-1A37-429E-AE05-A0E0364FCB6E}">
      <dgm:prSet/>
      <dgm:spPr/>
      <dgm:t>
        <a:bodyPr/>
        <a:lstStyle/>
        <a:p>
          <a:endParaRPr lang="en-US"/>
        </a:p>
      </dgm:t>
    </dgm:pt>
    <dgm:pt modelId="{473386B2-7601-4C7E-A77B-3B3F37DCBBEB}">
      <dgm:prSet/>
      <dgm:spPr/>
      <dgm:t>
        <a:bodyPr/>
        <a:lstStyle/>
        <a:p>
          <a:r>
            <a:rPr lang="en-GB" b="0" i="0"/>
            <a:t>The mindfulness task I gave them they found to be difficult or moderate</a:t>
          </a:r>
          <a:endParaRPr lang="en-US"/>
        </a:p>
      </dgm:t>
    </dgm:pt>
    <dgm:pt modelId="{FB7A6FFF-08F9-468A-8E1A-732D1D68B17A}" type="parTrans" cxnId="{2FAA2C3D-985D-4A9B-81E8-C9E1A9EC43C1}">
      <dgm:prSet/>
      <dgm:spPr/>
      <dgm:t>
        <a:bodyPr/>
        <a:lstStyle/>
        <a:p>
          <a:endParaRPr lang="en-US"/>
        </a:p>
      </dgm:t>
    </dgm:pt>
    <dgm:pt modelId="{30F5DD1E-895F-4D76-8FDF-090775A8B172}" type="sibTrans" cxnId="{2FAA2C3D-985D-4A9B-81E8-C9E1A9EC43C1}">
      <dgm:prSet/>
      <dgm:spPr/>
      <dgm:t>
        <a:bodyPr/>
        <a:lstStyle/>
        <a:p>
          <a:endParaRPr lang="en-US"/>
        </a:p>
      </dgm:t>
    </dgm:pt>
    <dgm:pt modelId="{7DBAC45A-55EE-4CE2-B8BD-8FB4862306C2}">
      <dgm:prSet/>
      <dgm:spPr/>
      <dgm:t>
        <a:bodyPr/>
        <a:lstStyle/>
        <a:p>
          <a:r>
            <a:rPr lang="en-GB" b="0" i="0" dirty="0"/>
            <a:t>Some do a form of relaxation, but they were not specific on what they do</a:t>
          </a:r>
          <a:endParaRPr lang="en-US" dirty="0"/>
        </a:p>
      </dgm:t>
    </dgm:pt>
    <dgm:pt modelId="{2376244B-68B2-4816-9172-415407878E9E}" type="parTrans" cxnId="{80FBD1BB-004D-41FD-96CB-EA55EBA72A67}">
      <dgm:prSet/>
      <dgm:spPr/>
      <dgm:t>
        <a:bodyPr/>
        <a:lstStyle/>
        <a:p>
          <a:endParaRPr lang="en-US"/>
        </a:p>
      </dgm:t>
    </dgm:pt>
    <dgm:pt modelId="{C91102E1-37A3-4F96-AB1E-62BFA616667E}" type="sibTrans" cxnId="{80FBD1BB-004D-41FD-96CB-EA55EBA72A67}">
      <dgm:prSet/>
      <dgm:spPr/>
      <dgm:t>
        <a:bodyPr/>
        <a:lstStyle/>
        <a:p>
          <a:endParaRPr lang="en-US"/>
        </a:p>
      </dgm:t>
    </dgm:pt>
    <dgm:pt modelId="{76789CF8-8B20-4C69-8975-5A8B4B4C5918}">
      <dgm:prSet/>
      <dgm:spPr/>
      <dgm:t>
        <a:bodyPr/>
        <a:lstStyle/>
        <a:p>
          <a:r>
            <a:rPr lang="en-GB" b="0" i="0"/>
            <a:t>The majority know what it is to be present and have an engaging body language</a:t>
          </a:r>
          <a:endParaRPr lang="en-US"/>
        </a:p>
      </dgm:t>
    </dgm:pt>
    <dgm:pt modelId="{910BABCC-5348-4ADC-8E90-1E1AC993C258}" type="parTrans" cxnId="{10C1C222-9700-415F-81DD-7218F1BAE9DF}">
      <dgm:prSet/>
      <dgm:spPr/>
      <dgm:t>
        <a:bodyPr/>
        <a:lstStyle/>
        <a:p>
          <a:endParaRPr lang="en-US"/>
        </a:p>
      </dgm:t>
    </dgm:pt>
    <dgm:pt modelId="{A93D578F-9EF8-4A98-8AB5-9AD085E7D2F5}" type="sibTrans" cxnId="{10C1C222-9700-415F-81DD-7218F1BAE9DF}">
      <dgm:prSet/>
      <dgm:spPr/>
      <dgm:t>
        <a:bodyPr/>
        <a:lstStyle/>
        <a:p>
          <a:endParaRPr lang="en-US"/>
        </a:p>
      </dgm:t>
    </dgm:pt>
    <dgm:pt modelId="{C159F47A-2D27-DE44-B6AF-A9927BB32011}" type="pres">
      <dgm:prSet presAssocID="{1EF30897-F17B-48BA-94FD-7C09053EFE79}" presName="linear" presStyleCnt="0">
        <dgm:presLayoutVars>
          <dgm:animLvl val="lvl"/>
          <dgm:resizeHandles val="exact"/>
        </dgm:presLayoutVars>
      </dgm:prSet>
      <dgm:spPr/>
    </dgm:pt>
    <dgm:pt modelId="{B6A672A6-3352-994D-BAD7-552F05C090EA}" type="pres">
      <dgm:prSet presAssocID="{FD20573A-3F82-4BAA-9B06-D63FD4AC7FC2}" presName="parentText" presStyleLbl="node1" presStyleIdx="0" presStyleCnt="8">
        <dgm:presLayoutVars>
          <dgm:chMax val="0"/>
          <dgm:bulletEnabled val="1"/>
        </dgm:presLayoutVars>
      </dgm:prSet>
      <dgm:spPr/>
    </dgm:pt>
    <dgm:pt modelId="{FCCCC9E0-2172-C046-AB0C-BBD19AAB1004}" type="pres">
      <dgm:prSet presAssocID="{81027C2E-CE6B-45EF-8CF2-A86F8F75614A}" presName="spacer" presStyleCnt="0"/>
      <dgm:spPr/>
    </dgm:pt>
    <dgm:pt modelId="{258A7808-2333-8D46-AA75-A4316AA04428}" type="pres">
      <dgm:prSet presAssocID="{9772283A-DAED-4AD5-99DA-5B9B0E6EB4BA}" presName="parentText" presStyleLbl="node1" presStyleIdx="1" presStyleCnt="8">
        <dgm:presLayoutVars>
          <dgm:chMax val="0"/>
          <dgm:bulletEnabled val="1"/>
        </dgm:presLayoutVars>
      </dgm:prSet>
      <dgm:spPr/>
    </dgm:pt>
    <dgm:pt modelId="{8A6AAE9B-7944-7649-8040-BD5DE2C06409}" type="pres">
      <dgm:prSet presAssocID="{287DA9D1-F3E4-4768-8395-B64F5687F5F9}" presName="spacer" presStyleCnt="0"/>
      <dgm:spPr/>
    </dgm:pt>
    <dgm:pt modelId="{041DF6DC-150E-3F40-BF00-1D6C06F6C4F3}" type="pres">
      <dgm:prSet presAssocID="{2AF73A7C-52BC-451C-A686-A71973177204}" presName="parentText" presStyleLbl="node1" presStyleIdx="2" presStyleCnt="8">
        <dgm:presLayoutVars>
          <dgm:chMax val="0"/>
          <dgm:bulletEnabled val="1"/>
        </dgm:presLayoutVars>
      </dgm:prSet>
      <dgm:spPr/>
    </dgm:pt>
    <dgm:pt modelId="{B04D5CD6-DE90-0642-97FF-CC1630850C24}" type="pres">
      <dgm:prSet presAssocID="{81C963F1-E96E-4B6E-BD63-CF936485E47E}" presName="spacer" presStyleCnt="0"/>
      <dgm:spPr/>
    </dgm:pt>
    <dgm:pt modelId="{9D1EFE1C-E79C-5846-BEF5-710D187B19A3}" type="pres">
      <dgm:prSet presAssocID="{92370E66-A3B5-4204-8CC3-1DFA8E1112C0}" presName="parentText" presStyleLbl="node1" presStyleIdx="3" presStyleCnt="8">
        <dgm:presLayoutVars>
          <dgm:chMax val="0"/>
          <dgm:bulletEnabled val="1"/>
        </dgm:presLayoutVars>
      </dgm:prSet>
      <dgm:spPr/>
    </dgm:pt>
    <dgm:pt modelId="{98BB325B-24A2-E243-9804-346A7FCC12BD}" type="pres">
      <dgm:prSet presAssocID="{3FC45228-DF47-4A3C-8482-9FFB3A7C67F7}" presName="spacer" presStyleCnt="0"/>
      <dgm:spPr/>
    </dgm:pt>
    <dgm:pt modelId="{9AF0E624-D738-754E-B72E-7E4E9E38668D}" type="pres">
      <dgm:prSet presAssocID="{4B147223-BAD3-46B0-AD5B-87F6E370C254}" presName="parentText" presStyleLbl="node1" presStyleIdx="4" presStyleCnt="8">
        <dgm:presLayoutVars>
          <dgm:chMax val="0"/>
          <dgm:bulletEnabled val="1"/>
        </dgm:presLayoutVars>
      </dgm:prSet>
      <dgm:spPr/>
    </dgm:pt>
    <dgm:pt modelId="{250FA9DB-5BE2-D240-ADFB-247FCDFE3357}" type="pres">
      <dgm:prSet presAssocID="{64D0A232-0EAB-4765-B785-0F17CE10AC7B}" presName="spacer" presStyleCnt="0"/>
      <dgm:spPr/>
    </dgm:pt>
    <dgm:pt modelId="{F61D36A5-F3F4-3940-B28F-57BFC6825767}" type="pres">
      <dgm:prSet presAssocID="{473386B2-7601-4C7E-A77B-3B3F37DCBBEB}" presName="parentText" presStyleLbl="node1" presStyleIdx="5" presStyleCnt="8">
        <dgm:presLayoutVars>
          <dgm:chMax val="0"/>
          <dgm:bulletEnabled val="1"/>
        </dgm:presLayoutVars>
      </dgm:prSet>
      <dgm:spPr/>
    </dgm:pt>
    <dgm:pt modelId="{18067172-5F5E-E944-91E2-7AA444A9FF2E}" type="pres">
      <dgm:prSet presAssocID="{30F5DD1E-895F-4D76-8FDF-090775A8B172}" presName="spacer" presStyleCnt="0"/>
      <dgm:spPr/>
    </dgm:pt>
    <dgm:pt modelId="{99739BDE-BCD0-0347-B78E-B7F3A4643358}" type="pres">
      <dgm:prSet presAssocID="{7DBAC45A-55EE-4CE2-B8BD-8FB4862306C2}" presName="parentText" presStyleLbl="node1" presStyleIdx="6" presStyleCnt="8">
        <dgm:presLayoutVars>
          <dgm:chMax val="0"/>
          <dgm:bulletEnabled val="1"/>
        </dgm:presLayoutVars>
      </dgm:prSet>
      <dgm:spPr/>
    </dgm:pt>
    <dgm:pt modelId="{C117038A-3A5A-CE45-8260-94586CE8D691}" type="pres">
      <dgm:prSet presAssocID="{C91102E1-37A3-4F96-AB1E-62BFA616667E}" presName="spacer" presStyleCnt="0"/>
      <dgm:spPr/>
    </dgm:pt>
    <dgm:pt modelId="{0434FCFE-E525-F54D-8233-29427BE2F77A}" type="pres">
      <dgm:prSet presAssocID="{76789CF8-8B20-4C69-8975-5A8B4B4C5918}" presName="parentText" presStyleLbl="node1" presStyleIdx="7" presStyleCnt="8">
        <dgm:presLayoutVars>
          <dgm:chMax val="0"/>
          <dgm:bulletEnabled val="1"/>
        </dgm:presLayoutVars>
      </dgm:prSet>
      <dgm:spPr/>
    </dgm:pt>
  </dgm:ptLst>
  <dgm:cxnLst>
    <dgm:cxn modelId="{B9A68B15-F204-494A-AD4B-1CED9F5C2F8E}" srcId="{1EF30897-F17B-48BA-94FD-7C09053EFE79}" destId="{FD20573A-3F82-4BAA-9B06-D63FD4AC7FC2}" srcOrd="0" destOrd="0" parTransId="{16132A59-8159-4C55-8150-EB449FA42445}" sibTransId="{81027C2E-CE6B-45EF-8CF2-A86F8F75614A}"/>
    <dgm:cxn modelId="{1684B61C-416D-7648-9C57-20BEC59376A2}" type="presOf" srcId="{2AF73A7C-52BC-451C-A686-A71973177204}" destId="{041DF6DC-150E-3F40-BF00-1D6C06F6C4F3}" srcOrd="0" destOrd="0" presId="urn:microsoft.com/office/officeart/2005/8/layout/vList2"/>
    <dgm:cxn modelId="{10C1C222-9700-415F-81DD-7218F1BAE9DF}" srcId="{1EF30897-F17B-48BA-94FD-7C09053EFE79}" destId="{76789CF8-8B20-4C69-8975-5A8B4B4C5918}" srcOrd="7" destOrd="0" parTransId="{910BABCC-5348-4ADC-8E90-1E1AC993C258}" sibTransId="{A93D578F-9EF8-4A98-8AB5-9AD085E7D2F5}"/>
    <dgm:cxn modelId="{0FBFF138-23DA-714B-9F6F-B6938758ED43}" type="presOf" srcId="{9772283A-DAED-4AD5-99DA-5B9B0E6EB4BA}" destId="{258A7808-2333-8D46-AA75-A4316AA04428}" srcOrd="0" destOrd="0" presId="urn:microsoft.com/office/officeart/2005/8/layout/vList2"/>
    <dgm:cxn modelId="{2FAA2C3D-985D-4A9B-81E8-C9E1A9EC43C1}" srcId="{1EF30897-F17B-48BA-94FD-7C09053EFE79}" destId="{473386B2-7601-4C7E-A77B-3B3F37DCBBEB}" srcOrd="5" destOrd="0" parTransId="{FB7A6FFF-08F9-468A-8E1A-732D1D68B17A}" sibTransId="{30F5DD1E-895F-4D76-8FDF-090775A8B172}"/>
    <dgm:cxn modelId="{AB1CDF54-0A42-40CF-82C2-315C453077AE}" srcId="{1EF30897-F17B-48BA-94FD-7C09053EFE79}" destId="{2AF73A7C-52BC-451C-A686-A71973177204}" srcOrd="2" destOrd="0" parTransId="{8FED2117-0B6C-4D98-9C89-BAF02C19C52B}" sibTransId="{81C963F1-E96E-4B6E-BD63-CF936485E47E}"/>
    <dgm:cxn modelId="{7DD62B65-5148-214C-BB09-B6D45E60D42F}" type="presOf" srcId="{1EF30897-F17B-48BA-94FD-7C09053EFE79}" destId="{C159F47A-2D27-DE44-B6AF-A9927BB32011}" srcOrd="0" destOrd="0" presId="urn:microsoft.com/office/officeart/2005/8/layout/vList2"/>
    <dgm:cxn modelId="{60B3F06F-1A37-429E-AE05-A0E0364FCB6E}" srcId="{1EF30897-F17B-48BA-94FD-7C09053EFE79}" destId="{4B147223-BAD3-46B0-AD5B-87F6E370C254}" srcOrd="4" destOrd="0" parTransId="{F605D555-2DCB-41F0-B095-2EF4C84BB87F}" sibTransId="{64D0A232-0EAB-4765-B785-0F17CE10AC7B}"/>
    <dgm:cxn modelId="{33C81D83-4A43-6342-B921-8ACBF83478A1}" type="presOf" srcId="{7DBAC45A-55EE-4CE2-B8BD-8FB4862306C2}" destId="{99739BDE-BCD0-0347-B78E-B7F3A4643358}" srcOrd="0" destOrd="0" presId="urn:microsoft.com/office/officeart/2005/8/layout/vList2"/>
    <dgm:cxn modelId="{F56F748A-D8DA-4C43-894F-93E13BAED872}" type="presOf" srcId="{76789CF8-8B20-4C69-8975-5A8B4B4C5918}" destId="{0434FCFE-E525-F54D-8233-29427BE2F77A}" srcOrd="0" destOrd="0" presId="urn:microsoft.com/office/officeart/2005/8/layout/vList2"/>
    <dgm:cxn modelId="{122F3F95-85A7-224F-AD15-948361927995}" type="presOf" srcId="{4B147223-BAD3-46B0-AD5B-87F6E370C254}" destId="{9AF0E624-D738-754E-B72E-7E4E9E38668D}" srcOrd="0" destOrd="0" presId="urn:microsoft.com/office/officeart/2005/8/layout/vList2"/>
    <dgm:cxn modelId="{67D5B097-F5D5-B946-BB34-683A4D47811C}" type="presOf" srcId="{92370E66-A3B5-4204-8CC3-1DFA8E1112C0}" destId="{9D1EFE1C-E79C-5846-BEF5-710D187B19A3}" srcOrd="0" destOrd="0" presId="urn:microsoft.com/office/officeart/2005/8/layout/vList2"/>
    <dgm:cxn modelId="{095B6DA6-4033-4904-B839-DF60E2B81A0C}" srcId="{1EF30897-F17B-48BA-94FD-7C09053EFE79}" destId="{9772283A-DAED-4AD5-99DA-5B9B0E6EB4BA}" srcOrd="1" destOrd="0" parTransId="{0BA89021-AA48-48ED-9556-53E4FC2CB95C}" sibTransId="{287DA9D1-F3E4-4768-8395-B64F5687F5F9}"/>
    <dgm:cxn modelId="{80FBD1BB-004D-41FD-96CB-EA55EBA72A67}" srcId="{1EF30897-F17B-48BA-94FD-7C09053EFE79}" destId="{7DBAC45A-55EE-4CE2-B8BD-8FB4862306C2}" srcOrd="6" destOrd="0" parTransId="{2376244B-68B2-4816-9172-415407878E9E}" sibTransId="{C91102E1-37A3-4F96-AB1E-62BFA616667E}"/>
    <dgm:cxn modelId="{A2B7B8CF-C79D-A548-81F6-90718E960A08}" type="presOf" srcId="{FD20573A-3F82-4BAA-9B06-D63FD4AC7FC2}" destId="{B6A672A6-3352-994D-BAD7-552F05C090EA}" srcOrd="0" destOrd="0" presId="urn:microsoft.com/office/officeart/2005/8/layout/vList2"/>
    <dgm:cxn modelId="{642548E6-2E14-4F84-8C40-FE4735FE8418}" srcId="{1EF30897-F17B-48BA-94FD-7C09053EFE79}" destId="{92370E66-A3B5-4204-8CC3-1DFA8E1112C0}" srcOrd="3" destOrd="0" parTransId="{0AAF057B-ACCC-4C34-92C4-D8553565119B}" sibTransId="{3FC45228-DF47-4A3C-8482-9FFB3A7C67F7}"/>
    <dgm:cxn modelId="{103481F1-9BB6-0946-8A52-597EBDF3557A}" type="presOf" srcId="{473386B2-7601-4C7E-A77B-3B3F37DCBBEB}" destId="{F61D36A5-F3F4-3940-B28F-57BFC6825767}" srcOrd="0" destOrd="0" presId="urn:microsoft.com/office/officeart/2005/8/layout/vList2"/>
    <dgm:cxn modelId="{FDF6B6C5-F2D2-0A4D-B984-E7E90A4ED498}" type="presParOf" srcId="{C159F47A-2D27-DE44-B6AF-A9927BB32011}" destId="{B6A672A6-3352-994D-BAD7-552F05C090EA}" srcOrd="0" destOrd="0" presId="urn:microsoft.com/office/officeart/2005/8/layout/vList2"/>
    <dgm:cxn modelId="{15B7C94D-1AF5-B743-934B-4B4519874852}" type="presParOf" srcId="{C159F47A-2D27-DE44-B6AF-A9927BB32011}" destId="{FCCCC9E0-2172-C046-AB0C-BBD19AAB1004}" srcOrd="1" destOrd="0" presId="urn:microsoft.com/office/officeart/2005/8/layout/vList2"/>
    <dgm:cxn modelId="{3C5CE735-D434-5647-8E78-62F4B8D9FBEA}" type="presParOf" srcId="{C159F47A-2D27-DE44-B6AF-A9927BB32011}" destId="{258A7808-2333-8D46-AA75-A4316AA04428}" srcOrd="2" destOrd="0" presId="urn:microsoft.com/office/officeart/2005/8/layout/vList2"/>
    <dgm:cxn modelId="{D77577CA-4AF6-2C4A-B5A5-D38342544F5E}" type="presParOf" srcId="{C159F47A-2D27-DE44-B6AF-A9927BB32011}" destId="{8A6AAE9B-7944-7649-8040-BD5DE2C06409}" srcOrd="3" destOrd="0" presId="urn:microsoft.com/office/officeart/2005/8/layout/vList2"/>
    <dgm:cxn modelId="{AD94FAFA-62EF-7B46-9A16-5252C6619B3C}" type="presParOf" srcId="{C159F47A-2D27-DE44-B6AF-A9927BB32011}" destId="{041DF6DC-150E-3F40-BF00-1D6C06F6C4F3}" srcOrd="4" destOrd="0" presId="urn:microsoft.com/office/officeart/2005/8/layout/vList2"/>
    <dgm:cxn modelId="{1AD874A3-51C4-454F-A0B5-DCD08F7CBB51}" type="presParOf" srcId="{C159F47A-2D27-DE44-B6AF-A9927BB32011}" destId="{B04D5CD6-DE90-0642-97FF-CC1630850C24}" srcOrd="5" destOrd="0" presId="urn:microsoft.com/office/officeart/2005/8/layout/vList2"/>
    <dgm:cxn modelId="{6693AF9A-D220-4747-B6B5-4C398922580D}" type="presParOf" srcId="{C159F47A-2D27-DE44-B6AF-A9927BB32011}" destId="{9D1EFE1C-E79C-5846-BEF5-710D187B19A3}" srcOrd="6" destOrd="0" presId="urn:microsoft.com/office/officeart/2005/8/layout/vList2"/>
    <dgm:cxn modelId="{B1BC6FE9-20C8-484D-9B27-6D88F5F9AB37}" type="presParOf" srcId="{C159F47A-2D27-DE44-B6AF-A9927BB32011}" destId="{98BB325B-24A2-E243-9804-346A7FCC12BD}" srcOrd="7" destOrd="0" presId="urn:microsoft.com/office/officeart/2005/8/layout/vList2"/>
    <dgm:cxn modelId="{9ED68602-3961-7645-8D16-DF26A2CF44EA}" type="presParOf" srcId="{C159F47A-2D27-DE44-B6AF-A9927BB32011}" destId="{9AF0E624-D738-754E-B72E-7E4E9E38668D}" srcOrd="8" destOrd="0" presId="urn:microsoft.com/office/officeart/2005/8/layout/vList2"/>
    <dgm:cxn modelId="{01234D2C-7EC2-804C-B001-87FFBC351AB9}" type="presParOf" srcId="{C159F47A-2D27-DE44-B6AF-A9927BB32011}" destId="{250FA9DB-5BE2-D240-ADFB-247FCDFE3357}" srcOrd="9" destOrd="0" presId="urn:microsoft.com/office/officeart/2005/8/layout/vList2"/>
    <dgm:cxn modelId="{B4996CEB-21CB-BD45-B192-5603EC66EB34}" type="presParOf" srcId="{C159F47A-2D27-DE44-B6AF-A9927BB32011}" destId="{F61D36A5-F3F4-3940-B28F-57BFC6825767}" srcOrd="10" destOrd="0" presId="urn:microsoft.com/office/officeart/2005/8/layout/vList2"/>
    <dgm:cxn modelId="{E2C85E33-F5CF-DF4C-BDCF-D84B62E8BED6}" type="presParOf" srcId="{C159F47A-2D27-DE44-B6AF-A9927BB32011}" destId="{18067172-5F5E-E944-91E2-7AA444A9FF2E}" srcOrd="11" destOrd="0" presId="urn:microsoft.com/office/officeart/2005/8/layout/vList2"/>
    <dgm:cxn modelId="{CD9F64DB-3D5C-3446-9172-11F732EEDD1B}" type="presParOf" srcId="{C159F47A-2D27-DE44-B6AF-A9927BB32011}" destId="{99739BDE-BCD0-0347-B78E-B7F3A4643358}" srcOrd="12" destOrd="0" presId="urn:microsoft.com/office/officeart/2005/8/layout/vList2"/>
    <dgm:cxn modelId="{F0C0D550-EF13-9F4A-B009-C4E4743872D9}" type="presParOf" srcId="{C159F47A-2D27-DE44-B6AF-A9927BB32011}" destId="{C117038A-3A5A-CE45-8260-94586CE8D691}" srcOrd="13" destOrd="0" presId="urn:microsoft.com/office/officeart/2005/8/layout/vList2"/>
    <dgm:cxn modelId="{F3F499BB-837B-5E4B-B5DA-70D677884222}" type="presParOf" srcId="{C159F47A-2D27-DE44-B6AF-A9927BB32011}" destId="{0434FCFE-E525-F54D-8233-29427BE2F77A}"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8172DC-791D-4AA9-9F09-65599FF77674}" type="doc">
      <dgm:prSet loTypeId="urn:microsoft.com/office/officeart/2016/7/layout/RepeatingBendingProcessNew" loCatId="process" qsTypeId="urn:microsoft.com/office/officeart/2005/8/quickstyle/simple4" qsCatId="simple" csTypeId="urn:microsoft.com/office/officeart/2005/8/colors/accent1_2" csCatId="accent1" phldr="1"/>
      <dgm:spPr/>
      <dgm:t>
        <a:bodyPr/>
        <a:lstStyle/>
        <a:p>
          <a:endParaRPr lang="en-US"/>
        </a:p>
      </dgm:t>
    </dgm:pt>
    <dgm:pt modelId="{23CAAB1F-8482-4E8F-A0B7-D22CCF3969A6}">
      <dgm:prSet/>
      <dgm:spPr/>
      <dgm:t>
        <a:bodyPr/>
        <a:lstStyle/>
        <a:p>
          <a:r>
            <a:rPr lang="en-GB" b="0" i="0"/>
            <a:t>Using the same methods as my reflective diary the key themes that came up were:</a:t>
          </a:r>
          <a:endParaRPr lang="en-US"/>
        </a:p>
      </dgm:t>
    </dgm:pt>
    <dgm:pt modelId="{253B1454-FA45-4CFF-A349-CA3C45DBD234}" type="parTrans" cxnId="{F3E6D9AE-4C3D-47F8-A519-6B4215B53D69}">
      <dgm:prSet/>
      <dgm:spPr/>
      <dgm:t>
        <a:bodyPr/>
        <a:lstStyle/>
        <a:p>
          <a:endParaRPr lang="en-US"/>
        </a:p>
      </dgm:t>
    </dgm:pt>
    <dgm:pt modelId="{697B63FB-146E-470A-9B6F-CD9376EC2EE1}" type="sibTrans" cxnId="{F3E6D9AE-4C3D-47F8-A519-6B4215B53D69}">
      <dgm:prSet/>
      <dgm:spPr/>
      <dgm:t>
        <a:bodyPr/>
        <a:lstStyle/>
        <a:p>
          <a:endParaRPr lang="en-US"/>
        </a:p>
      </dgm:t>
    </dgm:pt>
    <dgm:pt modelId="{9603218E-0B2E-4FA0-9A37-FF7DABB0977F}">
      <dgm:prSet/>
      <dgm:spPr/>
      <dgm:t>
        <a:bodyPr/>
        <a:lstStyle/>
        <a:p>
          <a:r>
            <a:rPr lang="en-GB" b="0" i="0" dirty="0"/>
            <a:t>The setting/location of their practise</a:t>
          </a:r>
          <a:endParaRPr lang="en-US" dirty="0"/>
        </a:p>
      </dgm:t>
    </dgm:pt>
    <dgm:pt modelId="{E582C210-DF8C-48B5-A801-43154E93C198}" type="parTrans" cxnId="{AA20A66A-5111-4305-8C0D-1120C7D84360}">
      <dgm:prSet/>
      <dgm:spPr/>
      <dgm:t>
        <a:bodyPr/>
        <a:lstStyle/>
        <a:p>
          <a:endParaRPr lang="en-US"/>
        </a:p>
      </dgm:t>
    </dgm:pt>
    <dgm:pt modelId="{44FA7C26-24A3-4E34-ACFB-2456262CFA23}" type="sibTrans" cxnId="{AA20A66A-5111-4305-8C0D-1120C7D84360}">
      <dgm:prSet/>
      <dgm:spPr/>
      <dgm:t>
        <a:bodyPr/>
        <a:lstStyle/>
        <a:p>
          <a:endParaRPr lang="en-US"/>
        </a:p>
      </dgm:t>
    </dgm:pt>
    <dgm:pt modelId="{D779EC25-4CE5-4D96-B92F-14E41743825D}">
      <dgm:prSet/>
      <dgm:spPr/>
      <dgm:t>
        <a:bodyPr/>
        <a:lstStyle/>
        <a:p>
          <a:r>
            <a:rPr lang="en-GB" b="0" i="0"/>
            <a:t>The monkey mind wondering</a:t>
          </a:r>
          <a:endParaRPr lang="en-US"/>
        </a:p>
      </dgm:t>
    </dgm:pt>
    <dgm:pt modelId="{50C17860-8D70-4C01-AECD-3F1DB4568BE4}" type="parTrans" cxnId="{D3563E74-76C3-45C4-9C6A-6B8A4A6460B9}">
      <dgm:prSet/>
      <dgm:spPr/>
      <dgm:t>
        <a:bodyPr/>
        <a:lstStyle/>
        <a:p>
          <a:endParaRPr lang="en-US"/>
        </a:p>
      </dgm:t>
    </dgm:pt>
    <dgm:pt modelId="{802C3B40-0C8D-4D0C-8EE2-7E1D4C502B9F}" type="sibTrans" cxnId="{D3563E74-76C3-45C4-9C6A-6B8A4A6460B9}">
      <dgm:prSet/>
      <dgm:spPr/>
      <dgm:t>
        <a:bodyPr/>
        <a:lstStyle/>
        <a:p>
          <a:endParaRPr lang="en-US"/>
        </a:p>
      </dgm:t>
    </dgm:pt>
    <dgm:pt modelId="{FA51B792-6D75-4AB8-9877-E5C998943708}">
      <dgm:prSet/>
      <dgm:spPr/>
      <dgm:t>
        <a:bodyPr/>
        <a:lstStyle/>
        <a:p>
          <a:r>
            <a:rPr lang="en-GB" b="0" i="0"/>
            <a:t>The task was too short</a:t>
          </a:r>
          <a:endParaRPr lang="en-US"/>
        </a:p>
      </dgm:t>
    </dgm:pt>
    <dgm:pt modelId="{66BD82BD-47CF-42DE-B698-579AE53A5E6F}" type="parTrans" cxnId="{68F15E6A-3181-426C-9991-78F1AD1EF11E}">
      <dgm:prSet/>
      <dgm:spPr/>
      <dgm:t>
        <a:bodyPr/>
        <a:lstStyle/>
        <a:p>
          <a:endParaRPr lang="en-US"/>
        </a:p>
      </dgm:t>
    </dgm:pt>
    <dgm:pt modelId="{5B8BC78D-6315-4725-BCE5-4655B2DCAEFE}" type="sibTrans" cxnId="{68F15E6A-3181-426C-9991-78F1AD1EF11E}">
      <dgm:prSet/>
      <dgm:spPr/>
      <dgm:t>
        <a:bodyPr/>
        <a:lstStyle/>
        <a:p>
          <a:endParaRPr lang="en-US"/>
        </a:p>
      </dgm:t>
    </dgm:pt>
    <dgm:pt modelId="{F77B861C-83AA-4375-9431-FB9DDCA60576}">
      <dgm:prSet/>
      <dgm:spPr/>
      <dgm:t>
        <a:bodyPr/>
        <a:lstStyle/>
        <a:p>
          <a:r>
            <a:rPr lang="en-GB" b="0" i="0"/>
            <a:t>Helped bringing it back to the breath</a:t>
          </a:r>
          <a:endParaRPr lang="en-US"/>
        </a:p>
      </dgm:t>
    </dgm:pt>
    <dgm:pt modelId="{0CEBFE9F-1FFA-4800-8C98-3559E6FD2ACD}" type="parTrans" cxnId="{9037FEE5-354D-4BFC-8318-200F5FE1FE60}">
      <dgm:prSet/>
      <dgm:spPr/>
      <dgm:t>
        <a:bodyPr/>
        <a:lstStyle/>
        <a:p>
          <a:endParaRPr lang="en-US"/>
        </a:p>
      </dgm:t>
    </dgm:pt>
    <dgm:pt modelId="{A4CEC12D-BAD3-46E6-9854-C5EA64358064}" type="sibTrans" cxnId="{9037FEE5-354D-4BFC-8318-200F5FE1FE60}">
      <dgm:prSet/>
      <dgm:spPr/>
      <dgm:t>
        <a:bodyPr/>
        <a:lstStyle/>
        <a:p>
          <a:endParaRPr lang="en-US"/>
        </a:p>
      </dgm:t>
    </dgm:pt>
    <dgm:pt modelId="{ACB556EE-024D-4B65-86AA-A4A70B76DE44}">
      <dgm:prSet/>
      <dgm:spPr/>
      <dgm:t>
        <a:bodyPr/>
        <a:lstStyle/>
        <a:p>
          <a:r>
            <a:rPr lang="en-GB" b="0" i="0"/>
            <a:t>The mind didn’t wander so much</a:t>
          </a:r>
          <a:endParaRPr lang="en-US"/>
        </a:p>
      </dgm:t>
    </dgm:pt>
    <dgm:pt modelId="{86B784C5-C7C9-4B3E-98D9-72F86D73B30C}" type="parTrans" cxnId="{A6C00A09-F689-46A6-9052-D68691E4F99B}">
      <dgm:prSet/>
      <dgm:spPr/>
      <dgm:t>
        <a:bodyPr/>
        <a:lstStyle/>
        <a:p>
          <a:endParaRPr lang="en-US"/>
        </a:p>
      </dgm:t>
    </dgm:pt>
    <dgm:pt modelId="{46DB3629-DB46-4A0B-BAD4-68A4978B19DD}" type="sibTrans" cxnId="{A6C00A09-F689-46A6-9052-D68691E4F99B}">
      <dgm:prSet/>
      <dgm:spPr/>
      <dgm:t>
        <a:bodyPr/>
        <a:lstStyle/>
        <a:p>
          <a:endParaRPr lang="en-US"/>
        </a:p>
      </dgm:t>
    </dgm:pt>
    <dgm:pt modelId="{A8CDA041-76BE-E44F-B0DE-AACF82B92D40}" type="pres">
      <dgm:prSet presAssocID="{BC8172DC-791D-4AA9-9F09-65599FF77674}" presName="Name0" presStyleCnt="0">
        <dgm:presLayoutVars>
          <dgm:dir/>
          <dgm:resizeHandles val="exact"/>
        </dgm:presLayoutVars>
      </dgm:prSet>
      <dgm:spPr/>
    </dgm:pt>
    <dgm:pt modelId="{0FD041A9-63A4-1C47-B1AA-38237CFF338E}" type="pres">
      <dgm:prSet presAssocID="{23CAAB1F-8482-4E8F-A0B7-D22CCF3969A6}" presName="node" presStyleLbl="node1" presStyleIdx="0" presStyleCnt="6">
        <dgm:presLayoutVars>
          <dgm:bulletEnabled val="1"/>
        </dgm:presLayoutVars>
      </dgm:prSet>
      <dgm:spPr/>
    </dgm:pt>
    <dgm:pt modelId="{625B740B-AEBA-FD45-8F2B-53A464A09818}" type="pres">
      <dgm:prSet presAssocID="{697B63FB-146E-470A-9B6F-CD9376EC2EE1}" presName="sibTrans" presStyleLbl="sibTrans1D1" presStyleIdx="0" presStyleCnt="5"/>
      <dgm:spPr/>
    </dgm:pt>
    <dgm:pt modelId="{750ECD96-FD33-7944-B2E3-D1A05FB1C1DC}" type="pres">
      <dgm:prSet presAssocID="{697B63FB-146E-470A-9B6F-CD9376EC2EE1}" presName="connectorText" presStyleLbl="sibTrans1D1" presStyleIdx="0" presStyleCnt="5"/>
      <dgm:spPr/>
    </dgm:pt>
    <dgm:pt modelId="{136B5146-55CF-524A-8AEF-28480E17A403}" type="pres">
      <dgm:prSet presAssocID="{9603218E-0B2E-4FA0-9A37-FF7DABB0977F}" presName="node" presStyleLbl="node1" presStyleIdx="1" presStyleCnt="6">
        <dgm:presLayoutVars>
          <dgm:bulletEnabled val="1"/>
        </dgm:presLayoutVars>
      </dgm:prSet>
      <dgm:spPr/>
    </dgm:pt>
    <dgm:pt modelId="{9E8A05BF-636F-F643-94CC-AF6578433426}" type="pres">
      <dgm:prSet presAssocID="{44FA7C26-24A3-4E34-ACFB-2456262CFA23}" presName="sibTrans" presStyleLbl="sibTrans1D1" presStyleIdx="1" presStyleCnt="5"/>
      <dgm:spPr/>
    </dgm:pt>
    <dgm:pt modelId="{7D27B00D-BB3C-AE48-8FDB-95E515CF3381}" type="pres">
      <dgm:prSet presAssocID="{44FA7C26-24A3-4E34-ACFB-2456262CFA23}" presName="connectorText" presStyleLbl="sibTrans1D1" presStyleIdx="1" presStyleCnt="5"/>
      <dgm:spPr/>
    </dgm:pt>
    <dgm:pt modelId="{FA435560-3000-9C4A-BE97-2B9AE77F1AE8}" type="pres">
      <dgm:prSet presAssocID="{D779EC25-4CE5-4D96-B92F-14E41743825D}" presName="node" presStyleLbl="node1" presStyleIdx="2" presStyleCnt="6">
        <dgm:presLayoutVars>
          <dgm:bulletEnabled val="1"/>
        </dgm:presLayoutVars>
      </dgm:prSet>
      <dgm:spPr/>
    </dgm:pt>
    <dgm:pt modelId="{6D8F47C3-3CC8-1C4F-A9F8-700BB76661EB}" type="pres">
      <dgm:prSet presAssocID="{802C3B40-0C8D-4D0C-8EE2-7E1D4C502B9F}" presName="sibTrans" presStyleLbl="sibTrans1D1" presStyleIdx="2" presStyleCnt="5"/>
      <dgm:spPr/>
    </dgm:pt>
    <dgm:pt modelId="{9CD25000-7C65-D244-9865-593D23AC23EF}" type="pres">
      <dgm:prSet presAssocID="{802C3B40-0C8D-4D0C-8EE2-7E1D4C502B9F}" presName="connectorText" presStyleLbl="sibTrans1D1" presStyleIdx="2" presStyleCnt="5"/>
      <dgm:spPr/>
    </dgm:pt>
    <dgm:pt modelId="{C403BD9C-93A1-EF42-AE8A-F73A4CCD046F}" type="pres">
      <dgm:prSet presAssocID="{FA51B792-6D75-4AB8-9877-E5C998943708}" presName="node" presStyleLbl="node1" presStyleIdx="3" presStyleCnt="6">
        <dgm:presLayoutVars>
          <dgm:bulletEnabled val="1"/>
        </dgm:presLayoutVars>
      </dgm:prSet>
      <dgm:spPr/>
    </dgm:pt>
    <dgm:pt modelId="{A1734B39-D119-5848-A1C6-1A6441A894F0}" type="pres">
      <dgm:prSet presAssocID="{5B8BC78D-6315-4725-BCE5-4655B2DCAEFE}" presName="sibTrans" presStyleLbl="sibTrans1D1" presStyleIdx="3" presStyleCnt="5"/>
      <dgm:spPr/>
    </dgm:pt>
    <dgm:pt modelId="{B40E65E6-43C7-D64A-8849-00EEAEA2C046}" type="pres">
      <dgm:prSet presAssocID="{5B8BC78D-6315-4725-BCE5-4655B2DCAEFE}" presName="connectorText" presStyleLbl="sibTrans1D1" presStyleIdx="3" presStyleCnt="5"/>
      <dgm:spPr/>
    </dgm:pt>
    <dgm:pt modelId="{6CA800A7-71B1-C148-882B-14E288221E06}" type="pres">
      <dgm:prSet presAssocID="{F77B861C-83AA-4375-9431-FB9DDCA60576}" presName="node" presStyleLbl="node1" presStyleIdx="4" presStyleCnt="6">
        <dgm:presLayoutVars>
          <dgm:bulletEnabled val="1"/>
        </dgm:presLayoutVars>
      </dgm:prSet>
      <dgm:spPr/>
    </dgm:pt>
    <dgm:pt modelId="{41CCE13B-A2AC-D045-AAEB-B937536E67B1}" type="pres">
      <dgm:prSet presAssocID="{A4CEC12D-BAD3-46E6-9854-C5EA64358064}" presName="sibTrans" presStyleLbl="sibTrans1D1" presStyleIdx="4" presStyleCnt="5"/>
      <dgm:spPr/>
    </dgm:pt>
    <dgm:pt modelId="{81984C2C-6077-2A45-B2B6-A45C246445A8}" type="pres">
      <dgm:prSet presAssocID="{A4CEC12D-BAD3-46E6-9854-C5EA64358064}" presName="connectorText" presStyleLbl="sibTrans1D1" presStyleIdx="4" presStyleCnt="5"/>
      <dgm:spPr/>
    </dgm:pt>
    <dgm:pt modelId="{52C0BCA2-2649-924D-9A4B-C2D13C425C9C}" type="pres">
      <dgm:prSet presAssocID="{ACB556EE-024D-4B65-86AA-A4A70B76DE44}" presName="node" presStyleLbl="node1" presStyleIdx="5" presStyleCnt="6">
        <dgm:presLayoutVars>
          <dgm:bulletEnabled val="1"/>
        </dgm:presLayoutVars>
      </dgm:prSet>
      <dgm:spPr/>
    </dgm:pt>
  </dgm:ptLst>
  <dgm:cxnLst>
    <dgm:cxn modelId="{1EE34A07-3D86-2846-B97F-05C10A3F2FC8}" type="presOf" srcId="{ACB556EE-024D-4B65-86AA-A4A70B76DE44}" destId="{52C0BCA2-2649-924D-9A4B-C2D13C425C9C}" srcOrd="0" destOrd="0" presId="urn:microsoft.com/office/officeart/2016/7/layout/RepeatingBendingProcessNew"/>
    <dgm:cxn modelId="{A6C00A09-F689-46A6-9052-D68691E4F99B}" srcId="{BC8172DC-791D-4AA9-9F09-65599FF77674}" destId="{ACB556EE-024D-4B65-86AA-A4A70B76DE44}" srcOrd="5" destOrd="0" parTransId="{86B784C5-C7C9-4B3E-98D9-72F86D73B30C}" sibTransId="{46DB3629-DB46-4A0B-BAD4-68A4978B19DD}"/>
    <dgm:cxn modelId="{3239A91E-866C-F740-B7B5-DBB6EA9BE87B}" type="presOf" srcId="{FA51B792-6D75-4AB8-9877-E5C998943708}" destId="{C403BD9C-93A1-EF42-AE8A-F73A4CCD046F}" srcOrd="0" destOrd="0" presId="urn:microsoft.com/office/officeart/2016/7/layout/RepeatingBendingProcessNew"/>
    <dgm:cxn modelId="{1ADE7523-FBBD-5342-9E2C-4809647FF351}" type="presOf" srcId="{A4CEC12D-BAD3-46E6-9854-C5EA64358064}" destId="{81984C2C-6077-2A45-B2B6-A45C246445A8}" srcOrd="1" destOrd="0" presId="urn:microsoft.com/office/officeart/2016/7/layout/RepeatingBendingProcessNew"/>
    <dgm:cxn modelId="{92113A26-5914-E84C-962B-7F56718C671F}" type="presOf" srcId="{802C3B40-0C8D-4D0C-8EE2-7E1D4C502B9F}" destId="{9CD25000-7C65-D244-9865-593D23AC23EF}" srcOrd="1" destOrd="0" presId="urn:microsoft.com/office/officeart/2016/7/layout/RepeatingBendingProcessNew"/>
    <dgm:cxn modelId="{8404A240-2D8B-3246-A1E0-7E1DC52C57DC}" type="presOf" srcId="{697B63FB-146E-470A-9B6F-CD9376EC2EE1}" destId="{750ECD96-FD33-7944-B2E3-D1A05FB1C1DC}" srcOrd="1" destOrd="0" presId="urn:microsoft.com/office/officeart/2016/7/layout/RepeatingBendingProcessNew"/>
    <dgm:cxn modelId="{1B468E62-49B7-2C4E-94BC-6CCBD0348F3D}" type="presOf" srcId="{697B63FB-146E-470A-9B6F-CD9376EC2EE1}" destId="{625B740B-AEBA-FD45-8F2B-53A464A09818}" srcOrd="0" destOrd="0" presId="urn:microsoft.com/office/officeart/2016/7/layout/RepeatingBendingProcessNew"/>
    <dgm:cxn modelId="{68F15E6A-3181-426C-9991-78F1AD1EF11E}" srcId="{BC8172DC-791D-4AA9-9F09-65599FF77674}" destId="{FA51B792-6D75-4AB8-9877-E5C998943708}" srcOrd="3" destOrd="0" parTransId="{66BD82BD-47CF-42DE-B698-579AE53A5E6F}" sibTransId="{5B8BC78D-6315-4725-BCE5-4655B2DCAEFE}"/>
    <dgm:cxn modelId="{AA20A66A-5111-4305-8C0D-1120C7D84360}" srcId="{BC8172DC-791D-4AA9-9F09-65599FF77674}" destId="{9603218E-0B2E-4FA0-9A37-FF7DABB0977F}" srcOrd="1" destOrd="0" parTransId="{E582C210-DF8C-48B5-A801-43154E93C198}" sibTransId="{44FA7C26-24A3-4E34-ACFB-2456262CFA23}"/>
    <dgm:cxn modelId="{D3563E74-76C3-45C4-9C6A-6B8A4A6460B9}" srcId="{BC8172DC-791D-4AA9-9F09-65599FF77674}" destId="{D779EC25-4CE5-4D96-B92F-14E41743825D}" srcOrd="2" destOrd="0" parTransId="{50C17860-8D70-4C01-AECD-3F1DB4568BE4}" sibTransId="{802C3B40-0C8D-4D0C-8EE2-7E1D4C502B9F}"/>
    <dgm:cxn modelId="{88FDB277-961C-BB4D-8C89-E66F2D015071}" type="presOf" srcId="{A4CEC12D-BAD3-46E6-9854-C5EA64358064}" destId="{41CCE13B-A2AC-D045-AAEB-B937536E67B1}" srcOrd="0" destOrd="0" presId="urn:microsoft.com/office/officeart/2016/7/layout/RepeatingBendingProcessNew"/>
    <dgm:cxn modelId="{2E04427A-45D2-2840-A45C-868D5D1D7AB0}" type="presOf" srcId="{BC8172DC-791D-4AA9-9F09-65599FF77674}" destId="{A8CDA041-76BE-E44F-B0DE-AACF82B92D40}" srcOrd="0" destOrd="0" presId="urn:microsoft.com/office/officeart/2016/7/layout/RepeatingBendingProcessNew"/>
    <dgm:cxn modelId="{8B088D8F-0508-4B4B-8CF7-ED4766746D18}" type="presOf" srcId="{23CAAB1F-8482-4E8F-A0B7-D22CCF3969A6}" destId="{0FD041A9-63A4-1C47-B1AA-38237CFF338E}" srcOrd="0" destOrd="0" presId="urn:microsoft.com/office/officeart/2016/7/layout/RepeatingBendingProcessNew"/>
    <dgm:cxn modelId="{3DB3CA99-1662-6B41-A78E-B221D8F0F125}" type="presOf" srcId="{44FA7C26-24A3-4E34-ACFB-2456262CFA23}" destId="{7D27B00D-BB3C-AE48-8FDB-95E515CF3381}" srcOrd="1" destOrd="0" presId="urn:microsoft.com/office/officeart/2016/7/layout/RepeatingBendingProcessNew"/>
    <dgm:cxn modelId="{F3E6D9AE-4C3D-47F8-A519-6B4215B53D69}" srcId="{BC8172DC-791D-4AA9-9F09-65599FF77674}" destId="{23CAAB1F-8482-4E8F-A0B7-D22CCF3969A6}" srcOrd="0" destOrd="0" parTransId="{253B1454-FA45-4CFF-A349-CA3C45DBD234}" sibTransId="{697B63FB-146E-470A-9B6F-CD9376EC2EE1}"/>
    <dgm:cxn modelId="{9037FEE5-354D-4BFC-8318-200F5FE1FE60}" srcId="{BC8172DC-791D-4AA9-9F09-65599FF77674}" destId="{F77B861C-83AA-4375-9431-FB9DDCA60576}" srcOrd="4" destOrd="0" parTransId="{0CEBFE9F-1FFA-4800-8C98-3559E6FD2ACD}" sibTransId="{A4CEC12D-BAD3-46E6-9854-C5EA64358064}"/>
    <dgm:cxn modelId="{F646CEE6-91B1-0B4B-A75F-7F13028BFD80}" type="presOf" srcId="{802C3B40-0C8D-4D0C-8EE2-7E1D4C502B9F}" destId="{6D8F47C3-3CC8-1C4F-A9F8-700BB76661EB}" srcOrd="0" destOrd="0" presId="urn:microsoft.com/office/officeart/2016/7/layout/RepeatingBendingProcessNew"/>
    <dgm:cxn modelId="{613762EA-F12D-904E-9222-40D6C0CC0D74}" type="presOf" srcId="{5B8BC78D-6315-4725-BCE5-4655B2DCAEFE}" destId="{B40E65E6-43C7-D64A-8849-00EEAEA2C046}" srcOrd="1" destOrd="0" presId="urn:microsoft.com/office/officeart/2016/7/layout/RepeatingBendingProcessNew"/>
    <dgm:cxn modelId="{FD512DED-357A-B54C-98FB-9E0803F1AA4D}" type="presOf" srcId="{9603218E-0B2E-4FA0-9A37-FF7DABB0977F}" destId="{136B5146-55CF-524A-8AEF-28480E17A403}" srcOrd="0" destOrd="0" presId="urn:microsoft.com/office/officeart/2016/7/layout/RepeatingBendingProcessNew"/>
    <dgm:cxn modelId="{F5B44CF0-9FE6-BB4B-9A1C-D552629958FA}" type="presOf" srcId="{5B8BC78D-6315-4725-BCE5-4655B2DCAEFE}" destId="{A1734B39-D119-5848-A1C6-1A6441A894F0}" srcOrd="0" destOrd="0" presId="urn:microsoft.com/office/officeart/2016/7/layout/RepeatingBendingProcessNew"/>
    <dgm:cxn modelId="{B87A41F5-A22A-4749-8DAF-2F4083A438AF}" type="presOf" srcId="{F77B861C-83AA-4375-9431-FB9DDCA60576}" destId="{6CA800A7-71B1-C148-882B-14E288221E06}" srcOrd="0" destOrd="0" presId="urn:microsoft.com/office/officeart/2016/7/layout/RepeatingBendingProcessNew"/>
    <dgm:cxn modelId="{B698EFF8-413B-FE4B-A3C7-2C8C65B56C26}" type="presOf" srcId="{D779EC25-4CE5-4D96-B92F-14E41743825D}" destId="{FA435560-3000-9C4A-BE97-2B9AE77F1AE8}" srcOrd="0" destOrd="0" presId="urn:microsoft.com/office/officeart/2016/7/layout/RepeatingBendingProcessNew"/>
    <dgm:cxn modelId="{AB92A2FC-8211-A94F-874F-527D7EB89BC3}" type="presOf" srcId="{44FA7C26-24A3-4E34-ACFB-2456262CFA23}" destId="{9E8A05BF-636F-F643-94CC-AF6578433426}" srcOrd="0" destOrd="0" presId="urn:microsoft.com/office/officeart/2016/7/layout/RepeatingBendingProcessNew"/>
    <dgm:cxn modelId="{F71A9571-3004-504D-862A-7B3FE1D3B190}" type="presParOf" srcId="{A8CDA041-76BE-E44F-B0DE-AACF82B92D40}" destId="{0FD041A9-63A4-1C47-B1AA-38237CFF338E}" srcOrd="0" destOrd="0" presId="urn:microsoft.com/office/officeart/2016/7/layout/RepeatingBendingProcessNew"/>
    <dgm:cxn modelId="{A3129E61-0C90-AB46-B399-F899B4183A85}" type="presParOf" srcId="{A8CDA041-76BE-E44F-B0DE-AACF82B92D40}" destId="{625B740B-AEBA-FD45-8F2B-53A464A09818}" srcOrd="1" destOrd="0" presId="urn:microsoft.com/office/officeart/2016/7/layout/RepeatingBendingProcessNew"/>
    <dgm:cxn modelId="{AF852FA0-0E91-0F46-B5FD-304CB77CDCF3}" type="presParOf" srcId="{625B740B-AEBA-FD45-8F2B-53A464A09818}" destId="{750ECD96-FD33-7944-B2E3-D1A05FB1C1DC}" srcOrd="0" destOrd="0" presId="urn:microsoft.com/office/officeart/2016/7/layout/RepeatingBendingProcessNew"/>
    <dgm:cxn modelId="{40C46DF0-5EAF-574B-8886-C4877B7BFA47}" type="presParOf" srcId="{A8CDA041-76BE-E44F-B0DE-AACF82B92D40}" destId="{136B5146-55CF-524A-8AEF-28480E17A403}" srcOrd="2" destOrd="0" presId="urn:microsoft.com/office/officeart/2016/7/layout/RepeatingBendingProcessNew"/>
    <dgm:cxn modelId="{D9E05C65-C1AB-AD41-91E8-F003A4DBFF73}" type="presParOf" srcId="{A8CDA041-76BE-E44F-B0DE-AACF82B92D40}" destId="{9E8A05BF-636F-F643-94CC-AF6578433426}" srcOrd="3" destOrd="0" presId="urn:microsoft.com/office/officeart/2016/7/layout/RepeatingBendingProcessNew"/>
    <dgm:cxn modelId="{978659E0-55F3-6745-BBAB-AA90E735EE4D}" type="presParOf" srcId="{9E8A05BF-636F-F643-94CC-AF6578433426}" destId="{7D27B00D-BB3C-AE48-8FDB-95E515CF3381}" srcOrd="0" destOrd="0" presId="urn:microsoft.com/office/officeart/2016/7/layout/RepeatingBendingProcessNew"/>
    <dgm:cxn modelId="{C9C7491E-5323-5C41-B20E-98A3D9F572BE}" type="presParOf" srcId="{A8CDA041-76BE-E44F-B0DE-AACF82B92D40}" destId="{FA435560-3000-9C4A-BE97-2B9AE77F1AE8}" srcOrd="4" destOrd="0" presId="urn:microsoft.com/office/officeart/2016/7/layout/RepeatingBendingProcessNew"/>
    <dgm:cxn modelId="{E7A574BF-4E05-AB44-82CD-AC748CED256A}" type="presParOf" srcId="{A8CDA041-76BE-E44F-B0DE-AACF82B92D40}" destId="{6D8F47C3-3CC8-1C4F-A9F8-700BB76661EB}" srcOrd="5" destOrd="0" presId="urn:microsoft.com/office/officeart/2016/7/layout/RepeatingBendingProcessNew"/>
    <dgm:cxn modelId="{99B7FC74-B23A-C74F-A3BC-E954FD68923D}" type="presParOf" srcId="{6D8F47C3-3CC8-1C4F-A9F8-700BB76661EB}" destId="{9CD25000-7C65-D244-9865-593D23AC23EF}" srcOrd="0" destOrd="0" presId="urn:microsoft.com/office/officeart/2016/7/layout/RepeatingBendingProcessNew"/>
    <dgm:cxn modelId="{6CCD6242-C634-AC4C-B425-1EAE68B7B134}" type="presParOf" srcId="{A8CDA041-76BE-E44F-B0DE-AACF82B92D40}" destId="{C403BD9C-93A1-EF42-AE8A-F73A4CCD046F}" srcOrd="6" destOrd="0" presId="urn:microsoft.com/office/officeart/2016/7/layout/RepeatingBendingProcessNew"/>
    <dgm:cxn modelId="{82E88CB6-6B3F-3D49-B7CB-713D7F37CCA6}" type="presParOf" srcId="{A8CDA041-76BE-E44F-B0DE-AACF82B92D40}" destId="{A1734B39-D119-5848-A1C6-1A6441A894F0}" srcOrd="7" destOrd="0" presId="urn:microsoft.com/office/officeart/2016/7/layout/RepeatingBendingProcessNew"/>
    <dgm:cxn modelId="{9F1E7C1F-C805-1F45-B195-639454D1BAFF}" type="presParOf" srcId="{A1734B39-D119-5848-A1C6-1A6441A894F0}" destId="{B40E65E6-43C7-D64A-8849-00EEAEA2C046}" srcOrd="0" destOrd="0" presId="urn:microsoft.com/office/officeart/2016/7/layout/RepeatingBendingProcessNew"/>
    <dgm:cxn modelId="{448941AB-226C-9B4E-930E-F93190D86EAC}" type="presParOf" srcId="{A8CDA041-76BE-E44F-B0DE-AACF82B92D40}" destId="{6CA800A7-71B1-C148-882B-14E288221E06}" srcOrd="8" destOrd="0" presId="urn:microsoft.com/office/officeart/2016/7/layout/RepeatingBendingProcessNew"/>
    <dgm:cxn modelId="{537C4994-D468-714F-A62B-E8B568904BB2}" type="presParOf" srcId="{A8CDA041-76BE-E44F-B0DE-AACF82B92D40}" destId="{41CCE13B-A2AC-D045-AAEB-B937536E67B1}" srcOrd="9" destOrd="0" presId="urn:microsoft.com/office/officeart/2016/7/layout/RepeatingBendingProcessNew"/>
    <dgm:cxn modelId="{6BB945CA-1D92-674A-9001-6BEAB5976304}" type="presParOf" srcId="{41CCE13B-A2AC-D045-AAEB-B937536E67B1}" destId="{81984C2C-6077-2A45-B2B6-A45C246445A8}" srcOrd="0" destOrd="0" presId="urn:microsoft.com/office/officeart/2016/7/layout/RepeatingBendingProcessNew"/>
    <dgm:cxn modelId="{B02AF876-899A-A940-9827-34C9F56C5ED2}" type="presParOf" srcId="{A8CDA041-76BE-E44F-B0DE-AACF82B92D40}" destId="{52C0BCA2-2649-924D-9A4B-C2D13C425C9C}"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82C10B-1F38-4B39-8455-B3A6921A5673}" type="doc">
      <dgm:prSet loTypeId="urn:microsoft.com/office/officeart/2005/8/layout/matrix3" loCatId="matrix" qsTypeId="urn:microsoft.com/office/officeart/2005/8/quickstyle/simple4" qsCatId="simple" csTypeId="urn:microsoft.com/office/officeart/2005/8/colors/colorful1" csCatId="colorful"/>
      <dgm:spPr/>
      <dgm:t>
        <a:bodyPr/>
        <a:lstStyle/>
        <a:p>
          <a:endParaRPr lang="en-US"/>
        </a:p>
      </dgm:t>
    </dgm:pt>
    <dgm:pt modelId="{CB67D36B-23EA-4570-828C-92EBC1E18BA1}">
      <dgm:prSet/>
      <dgm:spPr/>
      <dgm:t>
        <a:bodyPr/>
        <a:lstStyle/>
        <a:p>
          <a:r>
            <a:rPr lang="en-GB" b="0" i="0"/>
            <a:t>These findings reinforced to me that my sessions did make sense</a:t>
          </a:r>
          <a:endParaRPr lang="en-US"/>
        </a:p>
      </dgm:t>
    </dgm:pt>
    <dgm:pt modelId="{1DF2CA5B-1B7E-47BF-BEB0-F051DA4ABF55}" type="parTrans" cxnId="{4F2D0DF0-96F1-4BDA-A0E3-1CB3EB0A1ADD}">
      <dgm:prSet/>
      <dgm:spPr/>
      <dgm:t>
        <a:bodyPr/>
        <a:lstStyle/>
        <a:p>
          <a:endParaRPr lang="en-US"/>
        </a:p>
      </dgm:t>
    </dgm:pt>
    <dgm:pt modelId="{642523CE-3207-4701-9EA1-C9A21034ACCD}" type="sibTrans" cxnId="{4F2D0DF0-96F1-4BDA-A0E3-1CB3EB0A1ADD}">
      <dgm:prSet/>
      <dgm:spPr/>
      <dgm:t>
        <a:bodyPr/>
        <a:lstStyle/>
        <a:p>
          <a:endParaRPr lang="en-US"/>
        </a:p>
      </dgm:t>
    </dgm:pt>
    <dgm:pt modelId="{1DA9CA2B-939B-4F25-B939-5135F8B7C4DE}">
      <dgm:prSet/>
      <dgm:spPr/>
      <dgm:t>
        <a:bodyPr/>
        <a:lstStyle/>
        <a:p>
          <a:r>
            <a:rPr lang="en-GB" b="0" i="0"/>
            <a:t>Everything they reflected on is normal when you start the pracise </a:t>
          </a:r>
          <a:endParaRPr lang="en-US"/>
        </a:p>
      </dgm:t>
    </dgm:pt>
    <dgm:pt modelId="{546D3D4C-DE8B-44D0-BD6B-8F12C72ADDE6}" type="parTrans" cxnId="{343CE566-1AF5-4C64-9E54-2EE87E4D7240}">
      <dgm:prSet/>
      <dgm:spPr/>
      <dgm:t>
        <a:bodyPr/>
        <a:lstStyle/>
        <a:p>
          <a:endParaRPr lang="en-US"/>
        </a:p>
      </dgm:t>
    </dgm:pt>
    <dgm:pt modelId="{2A01D440-FB60-4C06-9EC9-92699BEA3307}" type="sibTrans" cxnId="{343CE566-1AF5-4C64-9E54-2EE87E4D7240}">
      <dgm:prSet/>
      <dgm:spPr/>
      <dgm:t>
        <a:bodyPr/>
        <a:lstStyle/>
        <a:p>
          <a:endParaRPr lang="en-US"/>
        </a:p>
      </dgm:t>
    </dgm:pt>
    <dgm:pt modelId="{122E9D45-764C-4D94-808F-727CBA224C14}">
      <dgm:prSet/>
      <dgm:spPr/>
      <dgm:t>
        <a:bodyPr/>
        <a:lstStyle/>
        <a:p>
          <a:r>
            <a:rPr lang="en-GB" b="0" i="0"/>
            <a:t>The shortness of the task was positive</a:t>
          </a:r>
          <a:endParaRPr lang="en-US"/>
        </a:p>
      </dgm:t>
    </dgm:pt>
    <dgm:pt modelId="{A65F1DCA-A522-40EF-AB0C-646F8AA7D76D}" type="parTrans" cxnId="{3A3C727D-065E-4200-921D-9B577AEEAA3E}">
      <dgm:prSet/>
      <dgm:spPr/>
      <dgm:t>
        <a:bodyPr/>
        <a:lstStyle/>
        <a:p>
          <a:endParaRPr lang="en-US"/>
        </a:p>
      </dgm:t>
    </dgm:pt>
    <dgm:pt modelId="{C845ED5F-31D1-4429-94F2-646E231A8EEA}" type="sibTrans" cxnId="{3A3C727D-065E-4200-921D-9B577AEEAA3E}">
      <dgm:prSet/>
      <dgm:spPr/>
      <dgm:t>
        <a:bodyPr/>
        <a:lstStyle/>
        <a:p>
          <a:endParaRPr lang="en-US"/>
        </a:p>
      </dgm:t>
    </dgm:pt>
    <dgm:pt modelId="{F60ED3E3-5EC0-4F43-A199-265EB2AB7EDA}">
      <dgm:prSet/>
      <dgm:spPr/>
      <dgm:t>
        <a:bodyPr/>
        <a:lstStyle/>
        <a:p>
          <a:r>
            <a:rPr lang="en-GB" b="0" i="0"/>
            <a:t>Knowing eventually the mnd didn’t wonder as much </a:t>
          </a:r>
          <a:endParaRPr lang="en-US"/>
        </a:p>
      </dgm:t>
    </dgm:pt>
    <dgm:pt modelId="{57EF1769-E389-4FE2-A145-0C9DA0518529}" type="parTrans" cxnId="{917D1D8E-9103-42FF-B8BC-8337D08C811E}">
      <dgm:prSet/>
      <dgm:spPr/>
      <dgm:t>
        <a:bodyPr/>
        <a:lstStyle/>
        <a:p>
          <a:endParaRPr lang="en-US"/>
        </a:p>
      </dgm:t>
    </dgm:pt>
    <dgm:pt modelId="{025B6B39-AB6B-4413-BEDE-7F8CE14BB6C7}" type="sibTrans" cxnId="{917D1D8E-9103-42FF-B8BC-8337D08C811E}">
      <dgm:prSet/>
      <dgm:spPr/>
      <dgm:t>
        <a:bodyPr/>
        <a:lstStyle/>
        <a:p>
          <a:endParaRPr lang="en-US"/>
        </a:p>
      </dgm:t>
    </dgm:pt>
    <dgm:pt modelId="{16B2779D-4036-7647-8BF7-BD40193131A9}" type="pres">
      <dgm:prSet presAssocID="{5682C10B-1F38-4B39-8455-B3A6921A5673}" presName="matrix" presStyleCnt="0">
        <dgm:presLayoutVars>
          <dgm:chMax val="1"/>
          <dgm:dir/>
          <dgm:resizeHandles val="exact"/>
        </dgm:presLayoutVars>
      </dgm:prSet>
      <dgm:spPr/>
    </dgm:pt>
    <dgm:pt modelId="{3481E356-3F3F-4645-A1BC-CC6C549A5037}" type="pres">
      <dgm:prSet presAssocID="{5682C10B-1F38-4B39-8455-B3A6921A5673}" presName="diamond" presStyleLbl="bgShp" presStyleIdx="0" presStyleCnt="1"/>
      <dgm:spPr/>
    </dgm:pt>
    <dgm:pt modelId="{72961FB0-6136-E042-A160-A7EC0E5A415E}" type="pres">
      <dgm:prSet presAssocID="{5682C10B-1F38-4B39-8455-B3A6921A5673}" presName="quad1" presStyleLbl="node1" presStyleIdx="0" presStyleCnt="4">
        <dgm:presLayoutVars>
          <dgm:chMax val="0"/>
          <dgm:chPref val="0"/>
          <dgm:bulletEnabled val="1"/>
        </dgm:presLayoutVars>
      </dgm:prSet>
      <dgm:spPr/>
    </dgm:pt>
    <dgm:pt modelId="{39BAADA1-ACC2-FC4E-AF36-C373AE81BAAA}" type="pres">
      <dgm:prSet presAssocID="{5682C10B-1F38-4B39-8455-B3A6921A5673}" presName="quad2" presStyleLbl="node1" presStyleIdx="1" presStyleCnt="4">
        <dgm:presLayoutVars>
          <dgm:chMax val="0"/>
          <dgm:chPref val="0"/>
          <dgm:bulletEnabled val="1"/>
        </dgm:presLayoutVars>
      </dgm:prSet>
      <dgm:spPr/>
    </dgm:pt>
    <dgm:pt modelId="{9871310A-075E-D248-965E-8006E79E19AB}" type="pres">
      <dgm:prSet presAssocID="{5682C10B-1F38-4B39-8455-B3A6921A5673}" presName="quad3" presStyleLbl="node1" presStyleIdx="2" presStyleCnt="4">
        <dgm:presLayoutVars>
          <dgm:chMax val="0"/>
          <dgm:chPref val="0"/>
          <dgm:bulletEnabled val="1"/>
        </dgm:presLayoutVars>
      </dgm:prSet>
      <dgm:spPr/>
    </dgm:pt>
    <dgm:pt modelId="{3FC828DC-2094-2043-8198-DA3A2899C5F7}" type="pres">
      <dgm:prSet presAssocID="{5682C10B-1F38-4B39-8455-B3A6921A5673}" presName="quad4" presStyleLbl="node1" presStyleIdx="3" presStyleCnt="4">
        <dgm:presLayoutVars>
          <dgm:chMax val="0"/>
          <dgm:chPref val="0"/>
          <dgm:bulletEnabled val="1"/>
        </dgm:presLayoutVars>
      </dgm:prSet>
      <dgm:spPr/>
    </dgm:pt>
  </dgm:ptLst>
  <dgm:cxnLst>
    <dgm:cxn modelId="{06CC1E06-BEF1-CA45-BB6B-A8F186FC8789}" type="presOf" srcId="{122E9D45-764C-4D94-808F-727CBA224C14}" destId="{9871310A-075E-D248-965E-8006E79E19AB}" srcOrd="0" destOrd="0" presId="urn:microsoft.com/office/officeart/2005/8/layout/matrix3"/>
    <dgm:cxn modelId="{4753910F-5B80-1541-BA2C-C465D21D0624}" type="presOf" srcId="{1DA9CA2B-939B-4F25-B939-5135F8B7C4DE}" destId="{39BAADA1-ACC2-FC4E-AF36-C373AE81BAAA}" srcOrd="0" destOrd="0" presId="urn:microsoft.com/office/officeart/2005/8/layout/matrix3"/>
    <dgm:cxn modelId="{343CE566-1AF5-4C64-9E54-2EE87E4D7240}" srcId="{5682C10B-1F38-4B39-8455-B3A6921A5673}" destId="{1DA9CA2B-939B-4F25-B939-5135F8B7C4DE}" srcOrd="1" destOrd="0" parTransId="{546D3D4C-DE8B-44D0-BD6B-8F12C72ADDE6}" sibTransId="{2A01D440-FB60-4C06-9EC9-92699BEA3307}"/>
    <dgm:cxn modelId="{3A3C727D-065E-4200-921D-9B577AEEAA3E}" srcId="{5682C10B-1F38-4B39-8455-B3A6921A5673}" destId="{122E9D45-764C-4D94-808F-727CBA224C14}" srcOrd="2" destOrd="0" parTransId="{A65F1DCA-A522-40EF-AB0C-646F8AA7D76D}" sibTransId="{C845ED5F-31D1-4429-94F2-646E231A8EEA}"/>
    <dgm:cxn modelId="{917D1D8E-9103-42FF-B8BC-8337D08C811E}" srcId="{5682C10B-1F38-4B39-8455-B3A6921A5673}" destId="{F60ED3E3-5EC0-4F43-A199-265EB2AB7EDA}" srcOrd="3" destOrd="0" parTransId="{57EF1769-E389-4FE2-A145-0C9DA0518529}" sibTransId="{025B6B39-AB6B-4413-BEDE-7F8CE14BB6C7}"/>
    <dgm:cxn modelId="{F90C37BF-4B7C-7A4E-A6BA-B8979EDB935B}" type="presOf" srcId="{CB67D36B-23EA-4570-828C-92EBC1E18BA1}" destId="{72961FB0-6136-E042-A160-A7EC0E5A415E}" srcOrd="0" destOrd="0" presId="urn:microsoft.com/office/officeart/2005/8/layout/matrix3"/>
    <dgm:cxn modelId="{9DC335DB-3754-4045-90DA-24F1AF9BC6AF}" type="presOf" srcId="{F60ED3E3-5EC0-4F43-A199-265EB2AB7EDA}" destId="{3FC828DC-2094-2043-8198-DA3A2899C5F7}" srcOrd="0" destOrd="0" presId="urn:microsoft.com/office/officeart/2005/8/layout/matrix3"/>
    <dgm:cxn modelId="{56526AE1-89B8-2040-B113-6EB955F566B3}" type="presOf" srcId="{5682C10B-1F38-4B39-8455-B3A6921A5673}" destId="{16B2779D-4036-7647-8BF7-BD40193131A9}" srcOrd="0" destOrd="0" presId="urn:microsoft.com/office/officeart/2005/8/layout/matrix3"/>
    <dgm:cxn modelId="{4F2D0DF0-96F1-4BDA-A0E3-1CB3EB0A1ADD}" srcId="{5682C10B-1F38-4B39-8455-B3A6921A5673}" destId="{CB67D36B-23EA-4570-828C-92EBC1E18BA1}" srcOrd="0" destOrd="0" parTransId="{1DF2CA5B-1B7E-47BF-BEB0-F051DA4ABF55}" sibTransId="{642523CE-3207-4701-9EA1-C9A21034ACCD}"/>
    <dgm:cxn modelId="{545E8812-76A3-A440-BC53-E52D81FF0B91}" type="presParOf" srcId="{16B2779D-4036-7647-8BF7-BD40193131A9}" destId="{3481E356-3F3F-4645-A1BC-CC6C549A5037}" srcOrd="0" destOrd="0" presId="urn:microsoft.com/office/officeart/2005/8/layout/matrix3"/>
    <dgm:cxn modelId="{7CBC2F8D-E5E9-8945-AC1B-D1D972952E5E}" type="presParOf" srcId="{16B2779D-4036-7647-8BF7-BD40193131A9}" destId="{72961FB0-6136-E042-A160-A7EC0E5A415E}" srcOrd="1" destOrd="0" presId="urn:microsoft.com/office/officeart/2005/8/layout/matrix3"/>
    <dgm:cxn modelId="{6D8ADC56-1532-AC44-9684-A50FE2162B19}" type="presParOf" srcId="{16B2779D-4036-7647-8BF7-BD40193131A9}" destId="{39BAADA1-ACC2-FC4E-AF36-C373AE81BAAA}" srcOrd="2" destOrd="0" presId="urn:microsoft.com/office/officeart/2005/8/layout/matrix3"/>
    <dgm:cxn modelId="{B033B32F-1DCC-0F4F-A29D-1FCF9AA95385}" type="presParOf" srcId="{16B2779D-4036-7647-8BF7-BD40193131A9}" destId="{9871310A-075E-D248-965E-8006E79E19AB}" srcOrd="3" destOrd="0" presId="urn:microsoft.com/office/officeart/2005/8/layout/matrix3"/>
    <dgm:cxn modelId="{7FB84170-4629-2B46-B9CF-CF5C6E8DC610}" type="presParOf" srcId="{16B2779D-4036-7647-8BF7-BD40193131A9}" destId="{3FC828DC-2094-2043-8198-DA3A2899C5F7}"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396F43D-8C03-44C2-9162-29E40DFC934C}"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4CE7383A-7A43-4A56-A817-134C4EB4FF57}">
      <dgm:prSet/>
      <dgm:spPr/>
      <dgm:t>
        <a:bodyPr/>
        <a:lstStyle/>
        <a:p>
          <a:r>
            <a:rPr lang="en-GB"/>
            <a:t>Presence is ultimately what we want to achieve when auditioning</a:t>
          </a:r>
          <a:endParaRPr lang="en-US"/>
        </a:p>
      </dgm:t>
    </dgm:pt>
    <dgm:pt modelId="{978DE1E5-DABC-4CC8-BE17-806BEDC7BC07}" type="parTrans" cxnId="{9ED72D81-8392-4794-A0C8-7D5BAC208541}">
      <dgm:prSet/>
      <dgm:spPr/>
      <dgm:t>
        <a:bodyPr/>
        <a:lstStyle/>
        <a:p>
          <a:endParaRPr lang="en-US"/>
        </a:p>
      </dgm:t>
    </dgm:pt>
    <dgm:pt modelId="{ACB1BE9C-17A3-4794-A6F2-7CE8C316B037}" type="sibTrans" cxnId="{9ED72D81-8392-4794-A0C8-7D5BAC208541}">
      <dgm:prSet/>
      <dgm:spPr/>
      <dgm:t>
        <a:bodyPr/>
        <a:lstStyle/>
        <a:p>
          <a:endParaRPr lang="en-US"/>
        </a:p>
      </dgm:t>
    </dgm:pt>
    <dgm:pt modelId="{E47D27C8-3746-45F7-89F9-E877FA124E96}">
      <dgm:prSet/>
      <dgm:spPr/>
      <dgm:t>
        <a:bodyPr/>
        <a:lstStyle/>
        <a:p>
          <a:r>
            <a:rPr lang="en-GB" dirty="0"/>
            <a:t>Through group discussions and being open to what is said , I let the course change shape and grow as we went along</a:t>
          </a:r>
          <a:endParaRPr lang="en-US" dirty="0"/>
        </a:p>
      </dgm:t>
    </dgm:pt>
    <dgm:pt modelId="{5A3FEED6-A96B-4245-A53A-8C6D6190D009}" type="parTrans" cxnId="{6C90837D-9DA4-4411-8906-93E8A1BB9A97}">
      <dgm:prSet/>
      <dgm:spPr/>
      <dgm:t>
        <a:bodyPr/>
        <a:lstStyle/>
        <a:p>
          <a:endParaRPr lang="en-US"/>
        </a:p>
      </dgm:t>
    </dgm:pt>
    <dgm:pt modelId="{212C819F-212F-4F5C-AF77-2525A7711D18}" type="sibTrans" cxnId="{6C90837D-9DA4-4411-8906-93E8A1BB9A97}">
      <dgm:prSet/>
      <dgm:spPr/>
      <dgm:t>
        <a:bodyPr/>
        <a:lstStyle/>
        <a:p>
          <a:endParaRPr lang="en-US"/>
        </a:p>
      </dgm:t>
    </dgm:pt>
    <dgm:pt modelId="{B70E0B80-196B-4DA2-9719-9FA1BE20C8CC}">
      <dgm:prSet/>
      <dgm:spPr/>
      <dgm:t>
        <a:bodyPr/>
        <a:lstStyle/>
        <a:p>
          <a:r>
            <a:rPr lang="en-GB"/>
            <a:t>Seeing the change in students' mindsets after the course had taken place and knowing that this plateform was perfect for an introduction course </a:t>
          </a:r>
          <a:endParaRPr lang="en-US"/>
        </a:p>
      </dgm:t>
    </dgm:pt>
    <dgm:pt modelId="{58ED44B1-3DDD-4761-93E3-D934A969A264}" type="parTrans" cxnId="{F31DB9C5-A81A-4CF7-A42A-005044C11FAD}">
      <dgm:prSet/>
      <dgm:spPr/>
      <dgm:t>
        <a:bodyPr/>
        <a:lstStyle/>
        <a:p>
          <a:endParaRPr lang="en-US"/>
        </a:p>
      </dgm:t>
    </dgm:pt>
    <dgm:pt modelId="{21426B3B-1210-4287-B984-0EDE870DB423}" type="sibTrans" cxnId="{F31DB9C5-A81A-4CF7-A42A-005044C11FAD}">
      <dgm:prSet/>
      <dgm:spPr/>
      <dgm:t>
        <a:bodyPr/>
        <a:lstStyle/>
        <a:p>
          <a:endParaRPr lang="en-US"/>
        </a:p>
      </dgm:t>
    </dgm:pt>
    <dgm:pt modelId="{0A9EF071-52D6-4038-A558-10378B4CC27F}" type="pres">
      <dgm:prSet presAssocID="{4396F43D-8C03-44C2-9162-29E40DFC934C}" presName="root" presStyleCnt="0">
        <dgm:presLayoutVars>
          <dgm:dir/>
          <dgm:resizeHandles val="exact"/>
        </dgm:presLayoutVars>
      </dgm:prSet>
      <dgm:spPr/>
    </dgm:pt>
    <dgm:pt modelId="{6ECF1297-3EDB-4D90-9593-9DDF9BBAE166}" type="pres">
      <dgm:prSet presAssocID="{4CE7383A-7A43-4A56-A817-134C4EB4FF57}" presName="compNode" presStyleCnt="0"/>
      <dgm:spPr/>
    </dgm:pt>
    <dgm:pt modelId="{135CD155-061A-4DA8-BB98-DAEE9099658C}" type="pres">
      <dgm:prSet presAssocID="{4CE7383A-7A43-4A56-A817-134C4EB4FF57}" presName="bgRect" presStyleLbl="bgShp" presStyleIdx="0" presStyleCnt="3"/>
      <dgm:spPr/>
    </dgm:pt>
    <dgm:pt modelId="{EEA5F62B-AEFF-4903-8108-FAA922DFFE00}" type="pres">
      <dgm:prSet presAssocID="{4CE7383A-7A43-4A56-A817-134C4EB4FF5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C00693A8-28F3-486C-BB7F-72C62AD4D818}" type="pres">
      <dgm:prSet presAssocID="{4CE7383A-7A43-4A56-A817-134C4EB4FF57}" presName="spaceRect" presStyleCnt="0"/>
      <dgm:spPr/>
    </dgm:pt>
    <dgm:pt modelId="{97ACB890-3331-4E27-BB36-7A285064B299}" type="pres">
      <dgm:prSet presAssocID="{4CE7383A-7A43-4A56-A817-134C4EB4FF57}" presName="parTx" presStyleLbl="revTx" presStyleIdx="0" presStyleCnt="3">
        <dgm:presLayoutVars>
          <dgm:chMax val="0"/>
          <dgm:chPref val="0"/>
        </dgm:presLayoutVars>
      </dgm:prSet>
      <dgm:spPr/>
    </dgm:pt>
    <dgm:pt modelId="{3A158CA7-77E0-4A3A-AAEF-91C13842FA6C}" type="pres">
      <dgm:prSet presAssocID="{ACB1BE9C-17A3-4794-A6F2-7CE8C316B037}" presName="sibTrans" presStyleCnt="0"/>
      <dgm:spPr/>
    </dgm:pt>
    <dgm:pt modelId="{2A0D38B2-6C83-4805-87FA-DBEB99A21B65}" type="pres">
      <dgm:prSet presAssocID="{E47D27C8-3746-45F7-89F9-E877FA124E96}" presName="compNode" presStyleCnt="0"/>
      <dgm:spPr/>
    </dgm:pt>
    <dgm:pt modelId="{17E49CA5-5C6C-48F5-A2DA-0085AF007ADE}" type="pres">
      <dgm:prSet presAssocID="{E47D27C8-3746-45F7-89F9-E877FA124E96}" presName="bgRect" presStyleLbl="bgShp" presStyleIdx="1" presStyleCnt="3"/>
      <dgm:spPr/>
    </dgm:pt>
    <dgm:pt modelId="{98DB19B4-3514-410A-A1AE-75E687191B81}" type="pres">
      <dgm:prSet presAssocID="{E47D27C8-3746-45F7-89F9-E877FA124E9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410C2D72-1392-412D-834B-84A4FFC62DBD}" type="pres">
      <dgm:prSet presAssocID="{E47D27C8-3746-45F7-89F9-E877FA124E96}" presName="spaceRect" presStyleCnt="0"/>
      <dgm:spPr/>
    </dgm:pt>
    <dgm:pt modelId="{923FBEC9-8A14-48AE-AFDE-39CCFD3A6C84}" type="pres">
      <dgm:prSet presAssocID="{E47D27C8-3746-45F7-89F9-E877FA124E96}" presName="parTx" presStyleLbl="revTx" presStyleIdx="1" presStyleCnt="3">
        <dgm:presLayoutVars>
          <dgm:chMax val="0"/>
          <dgm:chPref val="0"/>
        </dgm:presLayoutVars>
      </dgm:prSet>
      <dgm:spPr/>
    </dgm:pt>
    <dgm:pt modelId="{1F0072A0-A650-418D-B3D4-B1891BD596C8}" type="pres">
      <dgm:prSet presAssocID="{212C819F-212F-4F5C-AF77-2525A7711D18}" presName="sibTrans" presStyleCnt="0"/>
      <dgm:spPr/>
    </dgm:pt>
    <dgm:pt modelId="{58DD54C0-9181-4ADA-A0EF-449EFA257AD7}" type="pres">
      <dgm:prSet presAssocID="{B70E0B80-196B-4DA2-9719-9FA1BE20C8CC}" presName="compNode" presStyleCnt="0"/>
      <dgm:spPr/>
    </dgm:pt>
    <dgm:pt modelId="{A125664A-28F6-4809-9B15-36CBF3E6B9A4}" type="pres">
      <dgm:prSet presAssocID="{B70E0B80-196B-4DA2-9719-9FA1BE20C8CC}" presName="bgRect" presStyleLbl="bgShp" presStyleIdx="2" presStyleCnt="3"/>
      <dgm:spPr/>
    </dgm:pt>
    <dgm:pt modelId="{0BE5C17F-9DC7-4A51-AF7D-277AC7D3710C}" type="pres">
      <dgm:prSet presAssocID="{B70E0B80-196B-4DA2-9719-9FA1BE20C8C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28594A7D-FC49-4ADD-918A-18E92D460686}" type="pres">
      <dgm:prSet presAssocID="{B70E0B80-196B-4DA2-9719-9FA1BE20C8CC}" presName="spaceRect" presStyleCnt="0"/>
      <dgm:spPr/>
    </dgm:pt>
    <dgm:pt modelId="{6E6398FE-B348-4949-A4E7-765B7834D2C3}" type="pres">
      <dgm:prSet presAssocID="{B70E0B80-196B-4DA2-9719-9FA1BE20C8CC}" presName="parTx" presStyleLbl="revTx" presStyleIdx="2" presStyleCnt="3">
        <dgm:presLayoutVars>
          <dgm:chMax val="0"/>
          <dgm:chPref val="0"/>
        </dgm:presLayoutVars>
      </dgm:prSet>
      <dgm:spPr/>
    </dgm:pt>
  </dgm:ptLst>
  <dgm:cxnLst>
    <dgm:cxn modelId="{01DA0232-6624-4D17-AD32-E959FBCA2C14}" type="presOf" srcId="{E47D27C8-3746-45F7-89F9-E877FA124E96}" destId="{923FBEC9-8A14-48AE-AFDE-39CCFD3A6C84}" srcOrd="0" destOrd="0" presId="urn:microsoft.com/office/officeart/2018/2/layout/IconVerticalSolidList"/>
    <dgm:cxn modelId="{B6AB3A4A-A216-42E0-8145-FD149F0D52A3}" type="presOf" srcId="{B70E0B80-196B-4DA2-9719-9FA1BE20C8CC}" destId="{6E6398FE-B348-4949-A4E7-765B7834D2C3}" srcOrd="0" destOrd="0" presId="urn:microsoft.com/office/officeart/2018/2/layout/IconVerticalSolidList"/>
    <dgm:cxn modelId="{F84B0363-3A0C-4F39-846B-9FE9D6DC8C60}" type="presOf" srcId="{4CE7383A-7A43-4A56-A817-134C4EB4FF57}" destId="{97ACB890-3331-4E27-BB36-7A285064B299}" srcOrd="0" destOrd="0" presId="urn:microsoft.com/office/officeart/2018/2/layout/IconVerticalSolidList"/>
    <dgm:cxn modelId="{6C90837D-9DA4-4411-8906-93E8A1BB9A97}" srcId="{4396F43D-8C03-44C2-9162-29E40DFC934C}" destId="{E47D27C8-3746-45F7-89F9-E877FA124E96}" srcOrd="1" destOrd="0" parTransId="{5A3FEED6-A96B-4245-A53A-8C6D6190D009}" sibTransId="{212C819F-212F-4F5C-AF77-2525A7711D18}"/>
    <dgm:cxn modelId="{9ED72D81-8392-4794-A0C8-7D5BAC208541}" srcId="{4396F43D-8C03-44C2-9162-29E40DFC934C}" destId="{4CE7383A-7A43-4A56-A817-134C4EB4FF57}" srcOrd="0" destOrd="0" parTransId="{978DE1E5-DABC-4CC8-BE17-806BEDC7BC07}" sibTransId="{ACB1BE9C-17A3-4794-A6F2-7CE8C316B037}"/>
    <dgm:cxn modelId="{93B54394-7FF0-4556-82D8-8CB7BD54EC78}" type="presOf" srcId="{4396F43D-8C03-44C2-9162-29E40DFC934C}" destId="{0A9EF071-52D6-4038-A558-10378B4CC27F}" srcOrd="0" destOrd="0" presId="urn:microsoft.com/office/officeart/2018/2/layout/IconVerticalSolidList"/>
    <dgm:cxn modelId="{F31DB9C5-A81A-4CF7-A42A-005044C11FAD}" srcId="{4396F43D-8C03-44C2-9162-29E40DFC934C}" destId="{B70E0B80-196B-4DA2-9719-9FA1BE20C8CC}" srcOrd="2" destOrd="0" parTransId="{58ED44B1-3DDD-4761-93E3-D934A969A264}" sibTransId="{21426B3B-1210-4287-B984-0EDE870DB423}"/>
    <dgm:cxn modelId="{0F9B5B53-E804-49AC-8701-B30577613BED}" type="presParOf" srcId="{0A9EF071-52D6-4038-A558-10378B4CC27F}" destId="{6ECF1297-3EDB-4D90-9593-9DDF9BBAE166}" srcOrd="0" destOrd="0" presId="urn:microsoft.com/office/officeart/2018/2/layout/IconVerticalSolidList"/>
    <dgm:cxn modelId="{C2349A62-2CFA-48DA-9AEC-09BD9B65229C}" type="presParOf" srcId="{6ECF1297-3EDB-4D90-9593-9DDF9BBAE166}" destId="{135CD155-061A-4DA8-BB98-DAEE9099658C}" srcOrd="0" destOrd="0" presId="urn:microsoft.com/office/officeart/2018/2/layout/IconVerticalSolidList"/>
    <dgm:cxn modelId="{C08D8BEB-EBA0-4974-9F93-057256CC20CF}" type="presParOf" srcId="{6ECF1297-3EDB-4D90-9593-9DDF9BBAE166}" destId="{EEA5F62B-AEFF-4903-8108-FAA922DFFE00}" srcOrd="1" destOrd="0" presId="urn:microsoft.com/office/officeart/2018/2/layout/IconVerticalSolidList"/>
    <dgm:cxn modelId="{D93EF8C8-A7C9-45FB-ADB9-FA296A4C5F2B}" type="presParOf" srcId="{6ECF1297-3EDB-4D90-9593-9DDF9BBAE166}" destId="{C00693A8-28F3-486C-BB7F-72C62AD4D818}" srcOrd="2" destOrd="0" presId="urn:microsoft.com/office/officeart/2018/2/layout/IconVerticalSolidList"/>
    <dgm:cxn modelId="{FCD277F0-F200-442D-B838-1B78C862C4BE}" type="presParOf" srcId="{6ECF1297-3EDB-4D90-9593-9DDF9BBAE166}" destId="{97ACB890-3331-4E27-BB36-7A285064B299}" srcOrd="3" destOrd="0" presId="urn:microsoft.com/office/officeart/2018/2/layout/IconVerticalSolidList"/>
    <dgm:cxn modelId="{8F72BA9B-DBF7-47D9-A5F6-3112AF58F863}" type="presParOf" srcId="{0A9EF071-52D6-4038-A558-10378B4CC27F}" destId="{3A158CA7-77E0-4A3A-AAEF-91C13842FA6C}" srcOrd="1" destOrd="0" presId="urn:microsoft.com/office/officeart/2018/2/layout/IconVerticalSolidList"/>
    <dgm:cxn modelId="{E01C29E1-D723-4159-8B4A-9771273D1450}" type="presParOf" srcId="{0A9EF071-52D6-4038-A558-10378B4CC27F}" destId="{2A0D38B2-6C83-4805-87FA-DBEB99A21B65}" srcOrd="2" destOrd="0" presId="urn:microsoft.com/office/officeart/2018/2/layout/IconVerticalSolidList"/>
    <dgm:cxn modelId="{5BF13568-0518-4D18-B850-4508C28C807F}" type="presParOf" srcId="{2A0D38B2-6C83-4805-87FA-DBEB99A21B65}" destId="{17E49CA5-5C6C-48F5-A2DA-0085AF007ADE}" srcOrd="0" destOrd="0" presId="urn:microsoft.com/office/officeart/2018/2/layout/IconVerticalSolidList"/>
    <dgm:cxn modelId="{AF080F4F-7E6C-4580-B9C4-97E869263A86}" type="presParOf" srcId="{2A0D38B2-6C83-4805-87FA-DBEB99A21B65}" destId="{98DB19B4-3514-410A-A1AE-75E687191B81}" srcOrd="1" destOrd="0" presId="urn:microsoft.com/office/officeart/2018/2/layout/IconVerticalSolidList"/>
    <dgm:cxn modelId="{6CE4E5BC-414B-4559-BF97-897CEFF05AA9}" type="presParOf" srcId="{2A0D38B2-6C83-4805-87FA-DBEB99A21B65}" destId="{410C2D72-1392-412D-834B-84A4FFC62DBD}" srcOrd="2" destOrd="0" presId="urn:microsoft.com/office/officeart/2018/2/layout/IconVerticalSolidList"/>
    <dgm:cxn modelId="{55B6F58F-AE38-477C-A5B8-09FB34769E27}" type="presParOf" srcId="{2A0D38B2-6C83-4805-87FA-DBEB99A21B65}" destId="{923FBEC9-8A14-48AE-AFDE-39CCFD3A6C84}" srcOrd="3" destOrd="0" presId="urn:microsoft.com/office/officeart/2018/2/layout/IconVerticalSolidList"/>
    <dgm:cxn modelId="{F17062D8-E1A8-4AF9-99E5-96ABB52A4F91}" type="presParOf" srcId="{0A9EF071-52D6-4038-A558-10378B4CC27F}" destId="{1F0072A0-A650-418D-B3D4-B1891BD596C8}" srcOrd="3" destOrd="0" presId="urn:microsoft.com/office/officeart/2018/2/layout/IconVerticalSolidList"/>
    <dgm:cxn modelId="{BB276CD2-0F1B-4356-9202-D66680621BD7}" type="presParOf" srcId="{0A9EF071-52D6-4038-A558-10378B4CC27F}" destId="{58DD54C0-9181-4ADA-A0EF-449EFA257AD7}" srcOrd="4" destOrd="0" presId="urn:microsoft.com/office/officeart/2018/2/layout/IconVerticalSolidList"/>
    <dgm:cxn modelId="{8B71C01F-15C8-4F30-85B2-73D21DB4185C}" type="presParOf" srcId="{58DD54C0-9181-4ADA-A0EF-449EFA257AD7}" destId="{A125664A-28F6-4809-9B15-36CBF3E6B9A4}" srcOrd="0" destOrd="0" presId="urn:microsoft.com/office/officeart/2018/2/layout/IconVerticalSolidList"/>
    <dgm:cxn modelId="{5ABB401F-5889-454D-A9C5-B374F71B4570}" type="presParOf" srcId="{58DD54C0-9181-4ADA-A0EF-449EFA257AD7}" destId="{0BE5C17F-9DC7-4A51-AF7D-277AC7D3710C}" srcOrd="1" destOrd="0" presId="urn:microsoft.com/office/officeart/2018/2/layout/IconVerticalSolidList"/>
    <dgm:cxn modelId="{4294C564-F952-44C1-B8F6-20E33E41BF98}" type="presParOf" srcId="{58DD54C0-9181-4ADA-A0EF-449EFA257AD7}" destId="{28594A7D-FC49-4ADD-918A-18E92D460686}" srcOrd="2" destOrd="0" presId="urn:microsoft.com/office/officeart/2018/2/layout/IconVerticalSolidList"/>
    <dgm:cxn modelId="{81F8F0F7-E2FC-4BE7-9501-EF40387ACACA}" type="presParOf" srcId="{58DD54C0-9181-4ADA-A0EF-449EFA257AD7}" destId="{6E6398FE-B348-4949-A4E7-765B7834D2C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6EEB082-520F-4E25-B2A8-F2E980F559BF}" type="doc">
      <dgm:prSet loTypeId="urn:microsoft.com/office/officeart/2005/8/layout/hierarchy1" loCatId="hierarchy" qsTypeId="urn:microsoft.com/office/officeart/2005/8/quickstyle/simple4" qsCatId="simple" csTypeId="urn:microsoft.com/office/officeart/2005/8/colors/colorful2" csCatId="colorful" phldr="1"/>
      <dgm:spPr/>
      <dgm:t>
        <a:bodyPr/>
        <a:lstStyle/>
        <a:p>
          <a:endParaRPr lang="en-US"/>
        </a:p>
      </dgm:t>
    </dgm:pt>
    <dgm:pt modelId="{572B450D-FC65-47E8-9588-D66DC6038307}">
      <dgm:prSet/>
      <dgm:spPr/>
      <dgm:t>
        <a:bodyPr/>
        <a:lstStyle/>
        <a:p>
          <a:r>
            <a:rPr lang="en-GB" b="0" i="0" dirty="0"/>
            <a:t>To not to analyse what the students are thinking and waiting for the results of the data to find this information.</a:t>
          </a:r>
          <a:endParaRPr lang="en-US" dirty="0"/>
        </a:p>
      </dgm:t>
    </dgm:pt>
    <dgm:pt modelId="{4F2592A7-E27E-4912-8B72-BC1E9553D429}" type="parTrans" cxnId="{CFDF7B0B-30B8-440F-8790-90A0D50D611A}">
      <dgm:prSet/>
      <dgm:spPr/>
      <dgm:t>
        <a:bodyPr/>
        <a:lstStyle/>
        <a:p>
          <a:endParaRPr lang="en-US"/>
        </a:p>
      </dgm:t>
    </dgm:pt>
    <dgm:pt modelId="{4CD44F38-880E-477B-9BF8-D9897A0BF532}" type="sibTrans" cxnId="{CFDF7B0B-30B8-440F-8790-90A0D50D611A}">
      <dgm:prSet/>
      <dgm:spPr/>
      <dgm:t>
        <a:bodyPr/>
        <a:lstStyle/>
        <a:p>
          <a:endParaRPr lang="en-US"/>
        </a:p>
      </dgm:t>
    </dgm:pt>
    <dgm:pt modelId="{AE30D12F-0F91-41AC-BF0D-4F0A9E8525DE}">
      <dgm:prSet/>
      <dgm:spPr/>
      <dgm:t>
        <a:bodyPr/>
        <a:lstStyle/>
        <a:p>
          <a:r>
            <a:rPr lang="en-GB" b="0" i="0"/>
            <a:t>Feeling more competent as a teacher knowing I have evidence to back up subjects</a:t>
          </a:r>
          <a:endParaRPr lang="en-US"/>
        </a:p>
      </dgm:t>
    </dgm:pt>
    <dgm:pt modelId="{8C6D1EC2-D5D7-4C49-AA31-C451AF327A06}" type="parTrans" cxnId="{AE0A6C94-A010-4BAD-A50D-98F7112F75B9}">
      <dgm:prSet/>
      <dgm:spPr/>
      <dgm:t>
        <a:bodyPr/>
        <a:lstStyle/>
        <a:p>
          <a:endParaRPr lang="en-US"/>
        </a:p>
      </dgm:t>
    </dgm:pt>
    <dgm:pt modelId="{7B330D46-2708-4529-ABF5-51134734755F}" type="sibTrans" cxnId="{AE0A6C94-A010-4BAD-A50D-98F7112F75B9}">
      <dgm:prSet/>
      <dgm:spPr/>
      <dgm:t>
        <a:bodyPr/>
        <a:lstStyle/>
        <a:p>
          <a:endParaRPr lang="en-US"/>
        </a:p>
      </dgm:t>
    </dgm:pt>
    <dgm:pt modelId="{D0E88B31-F295-D14C-9334-C1090865F133}" type="pres">
      <dgm:prSet presAssocID="{56EEB082-520F-4E25-B2A8-F2E980F559BF}" presName="hierChild1" presStyleCnt="0">
        <dgm:presLayoutVars>
          <dgm:chPref val="1"/>
          <dgm:dir/>
          <dgm:animOne val="branch"/>
          <dgm:animLvl val="lvl"/>
          <dgm:resizeHandles/>
        </dgm:presLayoutVars>
      </dgm:prSet>
      <dgm:spPr/>
    </dgm:pt>
    <dgm:pt modelId="{3ED9321C-B633-994D-8D8A-E9B6D486DC50}" type="pres">
      <dgm:prSet presAssocID="{572B450D-FC65-47E8-9588-D66DC6038307}" presName="hierRoot1" presStyleCnt="0"/>
      <dgm:spPr/>
    </dgm:pt>
    <dgm:pt modelId="{678A8886-1F56-754B-A9D9-B5A747E5337A}" type="pres">
      <dgm:prSet presAssocID="{572B450D-FC65-47E8-9588-D66DC6038307}" presName="composite" presStyleCnt="0"/>
      <dgm:spPr/>
    </dgm:pt>
    <dgm:pt modelId="{6DB88026-ECEA-3742-BC3D-E9AF63773132}" type="pres">
      <dgm:prSet presAssocID="{572B450D-FC65-47E8-9588-D66DC6038307}" presName="background" presStyleLbl="node0" presStyleIdx="0" presStyleCnt="2"/>
      <dgm:spPr/>
    </dgm:pt>
    <dgm:pt modelId="{408181AD-EE8C-FF40-8EF2-71640377BD86}" type="pres">
      <dgm:prSet presAssocID="{572B450D-FC65-47E8-9588-D66DC6038307}" presName="text" presStyleLbl="fgAcc0" presStyleIdx="0" presStyleCnt="2">
        <dgm:presLayoutVars>
          <dgm:chPref val="3"/>
        </dgm:presLayoutVars>
      </dgm:prSet>
      <dgm:spPr/>
    </dgm:pt>
    <dgm:pt modelId="{25F94CDB-3225-B44C-9FF6-F9BA5F8EA7B0}" type="pres">
      <dgm:prSet presAssocID="{572B450D-FC65-47E8-9588-D66DC6038307}" presName="hierChild2" presStyleCnt="0"/>
      <dgm:spPr/>
    </dgm:pt>
    <dgm:pt modelId="{B4BBA678-EFF4-704A-93FE-FC2618BE81A8}" type="pres">
      <dgm:prSet presAssocID="{AE30D12F-0F91-41AC-BF0D-4F0A9E8525DE}" presName="hierRoot1" presStyleCnt="0"/>
      <dgm:spPr/>
    </dgm:pt>
    <dgm:pt modelId="{6970F84E-472F-314E-8A88-01B55A073474}" type="pres">
      <dgm:prSet presAssocID="{AE30D12F-0F91-41AC-BF0D-4F0A9E8525DE}" presName="composite" presStyleCnt="0"/>
      <dgm:spPr/>
    </dgm:pt>
    <dgm:pt modelId="{E7DCB910-7018-2D47-9F9D-9EF2B276D390}" type="pres">
      <dgm:prSet presAssocID="{AE30D12F-0F91-41AC-BF0D-4F0A9E8525DE}" presName="background" presStyleLbl="node0" presStyleIdx="1" presStyleCnt="2"/>
      <dgm:spPr/>
    </dgm:pt>
    <dgm:pt modelId="{93B5D125-448E-4C44-8619-48E725BAD734}" type="pres">
      <dgm:prSet presAssocID="{AE30D12F-0F91-41AC-BF0D-4F0A9E8525DE}" presName="text" presStyleLbl="fgAcc0" presStyleIdx="1" presStyleCnt="2">
        <dgm:presLayoutVars>
          <dgm:chPref val="3"/>
        </dgm:presLayoutVars>
      </dgm:prSet>
      <dgm:spPr/>
    </dgm:pt>
    <dgm:pt modelId="{FB96E9E1-697E-FD49-AC52-75FACCD6A658}" type="pres">
      <dgm:prSet presAssocID="{AE30D12F-0F91-41AC-BF0D-4F0A9E8525DE}" presName="hierChild2" presStyleCnt="0"/>
      <dgm:spPr/>
    </dgm:pt>
  </dgm:ptLst>
  <dgm:cxnLst>
    <dgm:cxn modelId="{CFDF7B0B-30B8-440F-8790-90A0D50D611A}" srcId="{56EEB082-520F-4E25-B2A8-F2E980F559BF}" destId="{572B450D-FC65-47E8-9588-D66DC6038307}" srcOrd="0" destOrd="0" parTransId="{4F2592A7-E27E-4912-8B72-BC1E9553D429}" sibTransId="{4CD44F38-880E-477B-9BF8-D9897A0BF532}"/>
    <dgm:cxn modelId="{26C8A21E-C1C3-4E49-8378-F51E66E65EE9}" type="presOf" srcId="{56EEB082-520F-4E25-B2A8-F2E980F559BF}" destId="{D0E88B31-F295-D14C-9334-C1090865F133}" srcOrd="0" destOrd="0" presId="urn:microsoft.com/office/officeart/2005/8/layout/hierarchy1"/>
    <dgm:cxn modelId="{7FF7EB1E-9F4D-F547-8004-C4E008731FCE}" type="presOf" srcId="{AE30D12F-0F91-41AC-BF0D-4F0A9E8525DE}" destId="{93B5D125-448E-4C44-8619-48E725BAD734}" srcOrd="0" destOrd="0" presId="urn:microsoft.com/office/officeart/2005/8/layout/hierarchy1"/>
    <dgm:cxn modelId="{AE0A6C94-A010-4BAD-A50D-98F7112F75B9}" srcId="{56EEB082-520F-4E25-B2A8-F2E980F559BF}" destId="{AE30D12F-0F91-41AC-BF0D-4F0A9E8525DE}" srcOrd="1" destOrd="0" parTransId="{8C6D1EC2-D5D7-4C49-AA31-C451AF327A06}" sibTransId="{7B330D46-2708-4529-ABF5-51134734755F}"/>
    <dgm:cxn modelId="{DE3CFC9C-EA12-5146-83B1-BD2634133025}" type="presOf" srcId="{572B450D-FC65-47E8-9588-D66DC6038307}" destId="{408181AD-EE8C-FF40-8EF2-71640377BD86}" srcOrd="0" destOrd="0" presId="urn:microsoft.com/office/officeart/2005/8/layout/hierarchy1"/>
    <dgm:cxn modelId="{42B7B260-CFA6-A543-98E1-24E7A715E43D}" type="presParOf" srcId="{D0E88B31-F295-D14C-9334-C1090865F133}" destId="{3ED9321C-B633-994D-8D8A-E9B6D486DC50}" srcOrd="0" destOrd="0" presId="urn:microsoft.com/office/officeart/2005/8/layout/hierarchy1"/>
    <dgm:cxn modelId="{F424F642-BE7E-3047-970A-9438EE8F6E9F}" type="presParOf" srcId="{3ED9321C-B633-994D-8D8A-E9B6D486DC50}" destId="{678A8886-1F56-754B-A9D9-B5A747E5337A}" srcOrd="0" destOrd="0" presId="urn:microsoft.com/office/officeart/2005/8/layout/hierarchy1"/>
    <dgm:cxn modelId="{17C9DAE6-EC07-AA46-B7EA-5D4A0DC11440}" type="presParOf" srcId="{678A8886-1F56-754B-A9D9-B5A747E5337A}" destId="{6DB88026-ECEA-3742-BC3D-E9AF63773132}" srcOrd="0" destOrd="0" presId="urn:microsoft.com/office/officeart/2005/8/layout/hierarchy1"/>
    <dgm:cxn modelId="{D836F45F-A1C8-2D4D-A8C5-B63B4A47657C}" type="presParOf" srcId="{678A8886-1F56-754B-A9D9-B5A747E5337A}" destId="{408181AD-EE8C-FF40-8EF2-71640377BD86}" srcOrd="1" destOrd="0" presId="urn:microsoft.com/office/officeart/2005/8/layout/hierarchy1"/>
    <dgm:cxn modelId="{F696BCA8-2E00-C248-AA83-54FB6CF81A3F}" type="presParOf" srcId="{3ED9321C-B633-994D-8D8A-E9B6D486DC50}" destId="{25F94CDB-3225-B44C-9FF6-F9BA5F8EA7B0}" srcOrd="1" destOrd="0" presId="urn:microsoft.com/office/officeart/2005/8/layout/hierarchy1"/>
    <dgm:cxn modelId="{C82845B7-5361-BD4F-869C-50426952FAC3}" type="presParOf" srcId="{D0E88B31-F295-D14C-9334-C1090865F133}" destId="{B4BBA678-EFF4-704A-93FE-FC2618BE81A8}" srcOrd="1" destOrd="0" presId="urn:microsoft.com/office/officeart/2005/8/layout/hierarchy1"/>
    <dgm:cxn modelId="{7E6024AD-59F8-FB4A-A628-2C8C67930081}" type="presParOf" srcId="{B4BBA678-EFF4-704A-93FE-FC2618BE81A8}" destId="{6970F84E-472F-314E-8A88-01B55A073474}" srcOrd="0" destOrd="0" presId="urn:microsoft.com/office/officeart/2005/8/layout/hierarchy1"/>
    <dgm:cxn modelId="{6E227F48-2200-AF4E-A0F3-63A29DD63C52}" type="presParOf" srcId="{6970F84E-472F-314E-8A88-01B55A073474}" destId="{E7DCB910-7018-2D47-9F9D-9EF2B276D390}" srcOrd="0" destOrd="0" presId="urn:microsoft.com/office/officeart/2005/8/layout/hierarchy1"/>
    <dgm:cxn modelId="{F25DEEB5-25BB-2641-8766-9983C1189860}" type="presParOf" srcId="{6970F84E-472F-314E-8A88-01B55A073474}" destId="{93B5D125-448E-4C44-8619-48E725BAD734}" srcOrd="1" destOrd="0" presId="urn:microsoft.com/office/officeart/2005/8/layout/hierarchy1"/>
    <dgm:cxn modelId="{C4F3D49E-76C0-0C4B-84E7-29283095A6D4}" type="presParOf" srcId="{B4BBA678-EFF4-704A-93FE-FC2618BE81A8}" destId="{FB96E9E1-697E-FD49-AC52-75FACCD6A65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EB907-CBB5-A44F-8A27-A644121B93A9}">
      <dsp:nvSpPr>
        <dsp:cNvPr id="0" name=""/>
        <dsp:cNvSpPr/>
      </dsp:nvSpPr>
      <dsp:spPr>
        <a:xfrm>
          <a:off x="0" y="0"/>
          <a:ext cx="8181575" cy="1540207"/>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Using Qualitative and Quantitative data which gave me a more open approach to my findings</a:t>
          </a:r>
          <a:endParaRPr lang="en-US" sz="2200" kern="1200" dirty="0"/>
        </a:p>
      </dsp:txBody>
      <dsp:txXfrm>
        <a:off x="45111" y="45111"/>
        <a:ext cx="6589651" cy="1449985"/>
      </dsp:txXfrm>
    </dsp:sp>
    <dsp:sp modelId="{713382C5-65EB-2147-93D0-C11965827560}">
      <dsp:nvSpPr>
        <dsp:cNvPr id="0" name=""/>
        <dsp:cNvSpPr/>
      </dsp:nvSpPr>
      <dsp:spPr>
        <a:xfrm>
          <a:off x="1443807" y="1882475"/>
          <a:ext cx="8181575" cy="1540207"/>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Hermeneutics theory in the collection of data, helping analyse and investigate, always returning to the objective </a:t>
          </a:r>
          <a:endParaRPr lang="en-US" sz="2200" kern="1200"/>
        </a:p>
      </dsp:txBody>
      <dsp:txXfrm>
        <a:off x="1488918" y="1927586"/>
        <a:ext cx="5646411" cy="1449985"/>
      </dsp:txXfrm>
    </dsp:sp>
    <dsp:sp modelId="{CC615F9C-2278-F147-8DF5-B7E29C5F629C}">
      <dsp:nvSpPr>
        <dsp:cNvPr id="0" name=""/>
        <dsp:cNvSpPr/>
      </dsp:nvSpPr>
      <dsp:spPr>
        <a:xfrm>
          <a:off x="7180440" y="1210774"/>
          <a:ext cx="1001134" cy="1001134"/>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405695" y="1210774"/>
        <a:ext cx="550624" cy="7533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672A6-3352-994D-BAD7-552F05C090EA}">
      <dsp:nvSpPr>
        <dsp:cNvPr id="0" name=""/>
        <dsp:cNvSpPr/>
      </dsp:nvSpPr>
      <dsp:spPr>
        <a:xfrm>
          <a:off x="0" y="423743"/>
          <a:ext cx="6391275" cy="51714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I asked the students to partake in a questionnaire at the start of the course to find how the students felt and what their thoughts were on auditioning.</a:t>
          </a:r>
          <a:endParaRPr lang="en-US" sz="1300" kern="1200"/>
        </a:p>
      </dsp:txBody>
      <dsp:txXfrm>
        <a:off x="25245" y="448988"/>
        <a:ext cx="6340785" cy="466650"/>
      </dsp:txXfrm>
    </dsp:sp>
    <dsp:sp modelId="{258A7808-2333-8D46-AA75-A4316AA04428}">
      <dsp:nvSpPr>
        <dsp:cNvPr id="0" name=""/>
        <dsp:cNvSpPr/>
      </dsp:nvSpPr>
      <dsp:spPr>
        <a:xfrm>
          <a:off x="0" y="978323"/>
          <a:ext cx="6391275" cy="517140"/>
        </a:xfrm>
        <a:prstGeom prst="roundRect">
          <a:avLst/>
        </a:prstGeom>
        <a:solidFill>
          <a:schemeClr val="accent2">
            <a:hueOff val="-2823674"/>
            <a:satOff val="129"/>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I found that occurring themes came from this data:</a:t>
          </a:r>
          <a:endParaRPr lang="en-US" sz="1300" kern="1200"/>
        </a:p>
      </dsp:txBody>
      <dsp:txXfrm>
        <a:off x="25245" y="1003568"/>
        <a:ext cx="6340785" cy="466650"/>
      </dsp:txXfrm>
    </dsp:sp>
    <dsp:sp modelId="{041DF6DC-150E-3F40-BF00-1D6C06F6C4F3}">
      <dsp:nvSpPr>
        <dsp:cNvPr id="0" name=""/>
        <dsp:cNvSpPr/>
      </dsp:nvSpPr>
      <dsp:spPr>
        <a:xfrm>
          <a:off x="0" y="1532903"/>
          <a:ext cx="6391275" cy="517140"/>
        </a:xfrm>
        <a:prstGeom prst="roundRect">
          <a:avLst/>
        </a:prstGeom>
        <a:solidFill>
          <a:schemeClr val="accent2">
            <a:hueOff val="-5647349"/>
            <a:satOff val="257"/>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Don’t prepare vocally or physically</a:t>
          </a:r>
          <a:endParaRPr lang="en-US" sz="1300" kern="1200"/>
        </a:p>
      </dsp:txBody>
      <dsp:txXfrm>
        <a:off x="25245" y="1558148"/>
        <a:ext cx="6340785" cy="466650"/>
      </dsp:txXfrm>
    </dsp:sp>
    <dsp:sp modelId="{9D1EFE1C-E79C-5846-BEF5-710D187B19A3}">
      <dsp:nvSpPr>
        <dsp:cNvPr id="0" name=""/>
        <dsp:cNvSpPr/>
      </dsp:nvSpPr>
      <dsp:spPr>
        <a:xfrm>
          <a:off x="0" y="2087483"/>
          <a:ext cx="6391275" cy="517140"/>
        </a:xfrm>
        <a:prstGeom prst="roundRect">
          <a:avLst/>
        </a:prstGeom>
        <a:solidFill>
          <a:schemeClr val="accent2">
            <a:hueOff val="-8471023"/>
            <a:satOff val="386"/>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Only sometimes do they warm up the voice</a:t>
          </a:r>
          <a:endParaRPr lang="en-US" sz="1300" kern="1200"/>
        </a:p>
      </dsp:txBody>
      <dsp:txXfrm>
        <a:off x="25245" y="2112728"/>
        <a:ext cx="6340785" cy="466650"/>
      </dsp:txXfrm>
    </dsp:sp>
    <dsp:sp modelId="{9AF0E624-D738-754E-B72E-7E4E9E38668D}">
      <dsp:nvSpPr>
        <dsp:cNvPr id="0" name=""/>
        <dsp:cNvSpPr/>
      </dsp:nvSpPr>
      <dsp:spPr>
        <a:xfrm>
          <a:off x="0" y="2642063"/>
          <a:ext cx="6391275" cy="517140"/>
        </a:xfrm>
        <a:prstGeom prst="roundRect">
          <a:avLst/>
        </a:prstGeom>
        <a:solidFill>
          <a:schemeClr val="accent2">
            <a:hueOff val="-11294698"/>
            <a:satOff val="515"/>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The students struggle with positive mindsets</a:t>
          </a:r>
          <a:endParaRPr lang="en-US" sz="1300" kern="1200"/>
        </a:p>
      </dsp:txBody>
      <dsp:txXfrm>
        <a:off x="25245" y="2667308"/>
        <a:ext cx="6340785" cy="466650"/>
      </dsp:txXfrm>
    </dsp:sp>
    <dsp:sp modelId="{F61D36A5-F3F4-3940-B28F-57BFC6825767}">
      <dsp:nvSpPr>
        <dsp:cNvPr id="0" name=""/>
        <dsp:cNvSpPr/>
      </dsp:nvSpPr>
      <dsp:spPr>
        <a:xfrm>
          <a:off x="0" y="3196643"/>
          <a:ext cx="6391275" cy="517140"/>
        </a:xfrm>
        <a:prstGeom prst="roundRect">
          <a:avLst/>
        </a:prstGeom>
        <a:solidFill>
          <a:schemeClr val="accent2">
            <a:hueOff val="-14118373"/>
            <a:satOff val="644"/>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The mindfulness task I gave them they found to be difficult or moderate</a:t>
          </a:r>
          <a:endParaRPr lang="en-US" sz="1300" kern="1200"/>
        </a:p>
      </dsp:txBody>
      <dsp:txXfrm>
        <a:off x="25245" y="3221888"/>
        <a:ext cx="6340785" cy="466650"/>
      </dsp:txXfrm>
    </dsp:sp>
    <dsp:sp modelId="{99739BDE-BCD0-0347-B78E-B7F3A4643358}">
      <dsp:nvSpPr>
        <dsp:cNvPr id="0" name=""/>
        <dsp:cNvSpPr/>
      </dsp:nvSpPr>
      <dsp:spPr>
        <a:xfrm>
          <a:off x="0" y="3751223"/>
          <a:ext cx="6391275" cy="517140"/>
        </a:xfrm>
        <a:prstGeom prst="roundRect">
          <a:avLst/>
        </a:prstGeom>
        <a:solidFill>
          <a:schemeClr val="accent2">
            <a:hueOff val="-16942046"/>
            <a:satOff val="772"/>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dirty="0"/>
            <a:t>Some do a form of relaxation, but they were not specific on what they do</a:t>
          </a:r>
          <a:endParaRPr lang="en-US" sz="1300" kern="1200" dirty="0"/>
        </a:p>
      </dsp:txBody>
      <dsp:txXfrm>
        <a:off x="25245" y="3776468"/>
        <a:ext cx="6340785" cy="466650"/>
      </dsp:txXfrm>
    </dsp:sp>
    <dsp:sp modelId="{0434FCFE-E525-F54D-8233-29427BE2F77A}">
      <dsp:nvSpPr>
        <dsp:cNvPr id="0" name=""/>
        <dsp:cNvSpPr/>
      </dsp:nvSpPr>
      <dsp:spPr>
        <a:xfrm>
          <a:off x="0" y="4305803"/>
          <a:ext cx="6391275" cy="51714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The majority know what it is to be present and have an engaging body language</a:t>
          </a:r>
          <a:endParaRPr lang="en-US" sz="1300" kern="1200"/>
        </a:p>
      </dsp:txBody>
      <dsp:txXfrm>
        <a:off x="25245" y="4331048"/>
        <a:ext cx="6340785" cy="4666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5B740B-AEBA-FD45-8F2B-53A464A09818}">
      <dsp:nvSpPr>
        <dsp:cNvPr id="0" name=""/>
        <dsp:cNvSpPr/>
      </dsp:nvSpPr>
      <dsp:spPr>
        <a:xfrm>
          <a:off x="3236098" y="602251"/>
          <a:ext cx="465567" cy="91440"/>
        </a:xfrm>
        <a:custGeom>
          <a:avLst/>
          <a:gdLst/>
          <a:ahLst/>
          <a:cxnLst/>
          <a:rect l="0" t="0" r="0" b="0"/>
          <a:pathLst>
            <a:path>
              <a:moveTo>
                <a:pt x="0" y="45720"/>
              </a:moveTo>
              <a:lnTo>
                <a:pt x="465567"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56477" y="645490"/>
        <a:ext cx="24808" cy="4961"/>
      </dsp:txXfrm>
    </dsp:sp>
    <dsp:sp modelId="{0FD041A9-63A4-1C47-B1AA-38237CFF338E}">
      <dsp:nvSpPr>
        <dsp:cNvPr id="0" name=""/>
        <dsp:cNvSpPr/>
      </dsp:nvSpPr>
      <dsp:spPr>
        <a:xfrm>
          <a:off x="1080646" y="795"/>
          <a:ext cx="2157251" cy="1294350"/>
        </a:xfrm>
        <a:prstGeom prst="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5707" tIns="110958" rIns="105707" bIns="110958" numCol="1" spcCol="1270" anchor="ctr" anchorCtr="0">
          <a:noAutofit/>
        </a:bodyPr>
        <a:lstStyle/>
        <a:p>
          <a:pPr marL="0" lvl="0" indent="0" algn="ctr" defTabSz="666750">
            <a:lnSpc>
              <a:spcPct val="90000"/>
            </a:lnSpc>
            <a:spcBef>
              <a:spcPct val="0"/>
            </a:spcBef>
            <a:spcAft>
              <a:spcPct val="35000"/>
            </a:spcAft>
            <a:buNone/>
          </a:pPr>
          <a:r>
            <a:rPr lang="en-GB" sz="1500" b="0" i="0" kern="1200"/>
            <a:t>Using the same methods as my reflective diary the key themes that came up were:</a:t>
          </a:r>
          <a:endParaRPr lang="en-US" sz="1500" kern="1200"/>
        </a:p>
      </dsp:txBody>
      <dsp:txXfrm>
        <a:off x="1080646" y="795"/>
        <a:ext cx="2157251" cy="1294350"/>
      </dsp:txXfrm>
    </dsp:sp>
    <dsp:sp modelId="{9E8A05BF-636F-F643-94CC-AF6578433426}">
      <dsp:nvSpPr>
        <dsp:cNvPr id="0" name=""/>
        <dsp:cNvSpPr/>
      </dsp:nvSpPr>
      <dsp:spPr>
        <a:xfrm>
          <a:off x="5889517" y="602251"/>
          <a:ext cx="465567" cy="91440"/>
        </a:xfrm>
        <a:custGeom>
          <a:avLst/>
          <a:gdLst/>
          <a:ahLst/>
          <a:cxnLst/>
          <a:rect l="0" t="0" r="0" b="0"/>
          <a:pathLst>
            <a:path>
              <a:moveTo>
                <a:pt x="0" y="45720"/>
              </a:moveTo>
              <a:lnTo>
                <a:pt x="465567"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109896" y="645490"/>
        <a:ext cx="24808" cy="4961"/>
      </dsp:txXfrm>
    </dsp:sp>
    <dsp:sp modelId="{136B5146-55CF-524A-8AEF-28480E17A403}">
      <dsp:nvSpPr>
        <dsp:cNvPr id="0" name=""/>
        <dsp:cNvSpPr/>
      </dsp:nvSpPr>
      <dsp:spPr>
        <a:xfrm>
          <a:off x="3734065" y="795"/>
          <a:ext cx="2157251" cy="1294350"/>
        </a:xfrm>
        <a:prstGeom prst="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5707" tIns="110958" rIns="105707" bIns="110958" numCol="1" spcCol="1270" anchor="ctr" anchorCtr="0">
          <a:noAutofit/>
        </a:bodyPr>
        <a:lstStyle/>
        <a:p>
          <a:pPr marL="0" lvl="0" indent="0" algn="ctr" defTabSz="666750">
            <a:lnSpc>
              <a:spcPct val="90000"/>
            </a:lnSpc>
            <a:spcBef>
              <a:spcPct val="0"/>
            </a:spcBef>
            <a:spcAft>
              <a:spcPct val="35000"/>
            </a:spcAft>
            <a:buNone/>
          </a:pPr>
          <a:r>
            <a:rPr lang="en-GB" sz="1500" b="0" i="0" kern="1200" dirty="0"/>
            <a:t>The setting/location of their practise</a:t>
          </a:r>
          <a:endParaRPr lang="en-US" sz="1500" kern="1200" dirty="0"/>
        </a:p>
      </dsp:txBody>
      <dsp:txXfrm>
        <a:off x="3734065" y="795"/>
        <a:ext cx="2157251" cy="1294350"/>
      </dsp:txXfrm>
    </dsp:sp>
    <dsp:sp modelId="{6D8F47C3-3CC8-1C4F-A9F8-700BB76661EB}">
      <dsp:nvSpPr>
        <dsp:cNvPr id="0" name=""/>
        <dsp:cNvSpPr/>
      </dsp:nvSpPr>
      <dsp:spPr>
        <a:xfrm>
          <a:off x="2159272" y="1293346"/>
          <a:ext cx="5306838" cy="465567"/>
        </a:xfrm>
        <a:custGeom>
          <a:avLst/>
          <a:gdLst/>
          <a:ahLst/>
          <a:cxnLst/>
          <a:rect l="0" t="0" r="0" b="0"/>
          <a:pathLst>
            <a:path>
              <a:moveTo>
                <a:pt x="5306838" y="0"/>
              </a:moveTo>
              <a:lnTo>
                <a:pt x="5306838" y="249883"/>
              </a:lnTo>
              <a:lnTo>
                <a:pt x="0" y="249883"/>
              </a:lnTo>
              <a:lnTo>
                <a:pt x="0" y="465567"/>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79441" y="1523649"/>
        <a:ext cx="266499" cy="4961"/>
      </dsp:txXfrm>
    </dsp:sp>
    <dsp:sp modelId="{FA435560-3000-9C4A-BE97-2B9AE77F1AE8}">
      <dsp:nvSpPr>
        <dsp:cNvPr id="0" name=""/>
        <dsp:cNvSpPr/>
      </dsp:nvSpPr>
      <dsp:spPr>
        <a:xfrm>
          <a:off x="6387484" y="795"/>
          <a:ext cx="2157251" cy="1294350"/>
        </a:xfrm>
        <a:prstGeom prst="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5707" tIns="110958" rIns="105707" bIns="110958" numCol="1" spcCol="1270" anchor="ctr" anchorCtr="0">
          <a:noAutofit/>
        </a:bodyPr>
        <a:lstStyle/>
        <a:p>
          <a:pPr marL="0" lvl="0" indent="0" algn="ctr" defTabSz="666750">
            <a:lnSpc>
              <a:spcPct val="90000"/>
            </a:lnSpc>
            <a:spcBef>
              <a:spcPct val="0"/>
            </a:spcBef>
            <a:spcAft>
              <a:spcPct val="35000"/>
            </a:spcAft>
            <a:buNone/>
          </a:pPr>
          <a:r>
            <a:rPr lang="en-GB" sz="1500" b="0" i="0" kern="1200"/>
            <a:t>The monkey mind wondering</a:t>
          </a:r>
          <a:endParaRPr lang="en-US" sz="1500" kern="1200"/>
        </a:p>
      </dsp:txBody>
      <dsp:txXfrm>
        <a:off x="6387484" y="795"/>
        <a:ext cx="2157251" cy="1294350"/>
      </dsp:txXfrm>
    </dsp:sp>
    <dsp:sp modelId="{A1734B39-D119-5848-A1C6-1A6441A894F0}">
      <dsp:nvSpPr>
        <dsp:cNvPr id="0" name=""/>
        <dsp:cNvSpPr/>
      </dsp:nvSpPr>
      <dsp:spPr>
        <a:xfrm>
          <a:off x="3236098" y="2392769"/>
          <a:ext cx="465567" cy="91440"/>
        </a:xfrm>
        <a:custGeom>
          <a:avLst/>
          <a:gdLst/>
          <a:ahLst/>
          <a:cxnLst/>
          <a:rect l="0" t="0" r="0" b="0"/>
          <a:pathLst>
            <a:path>
              <a:moveTo>
                <a:pt x="0" y="45720"/>
              </a:moveTo>
              <a:lnTo>
                <a:pt x="465567"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56477" y="2436008"/>
        <a:ext cx="24808" cy="4961"/>
      </dsp:txXfrm>
    </dsp:sp>
    <dsp:sp modelId="{C403BD9C-93A1-EF42-AE8A-F73A4CCD046F}">
      <dsp:nvSpPr>
        <dsp:cNvPr id="0" name=""/>
        <dsp:cNvSpPr/>
      </dsp:nvSpPr>
      <dsp:spPr>
        <a:xfrm>
          <a:off x="1080646" y="1791314"/>
          <a:ext cx="2157251" cy="1294350"/>
        </a:xfrm>
        <a:prstGeom prst="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5707" tIns="110958" rIns="105707" bIns="110958" numCol="1" spcCol="1270" anchor="ctr" anchorCtr="0">
          <a:noAutofit/>
        </a:bodyPr>
        <a:lstStyle/>
        <a:p>
          <a:pPr marL="0" lvl="0" indent="0" algn="ctr" defTabSz="666750">
            <a:lnSpc>
              <a:spcPct val="90000"/>
            </a:lnSpc>
            <a:spcBef>
              <a:spcPct val="0"/>
            </a:spcBef>
            <a:spcAft>
              <a:spcPct val="35000"/>
            </a:spcAft>
            <a:buNone/>
          </a:pPr>
          <a:r>
            <a:rPr lang="en-GB" sz="1500" b="0" i="0" kern="1200"/>
            <a:t>The task was too short</a:t>
          </a:r>
          <a:endParaRPr lang="en-US" sz="1500" kern="1200"/>
        </a:p>
      </dsp:txBody>
      <dsp:txXfrm>
        <a:off x="1080646" y="1791314"/>
        <a:ext cx="2157251" cy="1294350"/>
      </dsp:txXfrm>
    </dsp:sp>
    <dsp:sp modelId="{41CCE13B-A2AC-D045-AAEB-B937536E67B1}">
      <dsp:nvSpPr>
        <dsp:cNvPr id="0" name=""/>
        <dsp:cNvSpPr/>
      </dsp:nvSpPr>
      <dsp:spPr>
        <a:xfrm>
          <a:off x="5889517" y="2392769"/>
          <a:ext cx="465567" cy="91440"/>
        </a:xfrm>
        <a:custGeom>
          <a:avLst/>
          <a:gdLst/>
          <a:ahLst/>
          <a:cxnLst/>
          <a:rect l="0" t="0" r="0" b="0"/>
          <a:pathLst>
            <a:path>
              <a:moveTo>
                <a:pt x="0" y="45720"/>
              </a:moveTo>
              <a:lnTo>
                <a:pt x="465567"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109896" y="2436008"/>
        <a:ext cx="24808" cy="4961"/>
      </dsp:txXfrm>
    </dsp:sp>
    <dsp:sp modelId="{6CA800A7-71B1-C148-882B-14E288221E06}">
      <dsp:nvSpPr>
        <dsp:cNvPr id="0" name=""/>
        <dsp:cNvSpPr/>
      </dsp:nvSpPr>
      <dsp:spPr>
        <a:xfrm>
          <a:off x="3734065" y="1791314"/>
          <a:ext cx="2157251" cy="1294350"/>
        </a:xfrm>
        <a:prstGeom prst="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5707" tIns="110958" rIns="105707" bIns="110958" numCol="1" spcCol="1270" anchor="ctr" anchorCtr="0">
          <a:noAutofit/>
        </a:bodyPr>
        <a:lstStyle/>
        <a:p>
          <a:pPr marL="0" lvl="0" indent="0" algn="ctr" defTabSz="666750">
            <a:lnSpc>
              <a:spcPct val="90000"/>
            </a:lnSpc>
            <a:spcBef>
              <a:spcPct val="0"/>
            </a:spcBef>
            <a:spcAft>
              <a:spcPct val="35000"/>
            </a:spcAft>
            <a:buNone/>
          </a:pPr>
          <a:r>
            <a:rPr lang="en-GB" sz="1500" b="0" i="0" kern="1200"/>
            <a:t>Helped bringing it back to the breath</a:t>
          </a:r>
          <a:endParaRPr lang="en-US" sz="1500" kern="1200"/>
        </a:p>
      </dsp:txBody>
      <dsp:txXfrm>
        <a:off x="3734065" y="1791314"/>
        <a:ext cx="2157251" cy="1294350"/>
      </dsp:txXfrm>
    </dsp:sp>
    <dsp:sp modelId="{52C0BCA2-2649-924D-9A4B-C2D13C425C9C}">
      <dsp:nvSpPr>
        <dsp:cNvPr id="0" name=""/>
        <dsp:cNvSpPr/>
      </dsp:nvSpPr>
      <dsp:spPr>
        <a:xfrm>
          <a:off x="6387484" y="1791314"/>
          <a:ext cx="2157251" cy="1294350"/>
        </a:xfrm>
        <a:prstGeom prst="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5707" tIns="110958" rIns="105707" bIns="110958" numCol="1" spcCol="1270" anchor="ctr" anchorCtr="0">
          <a:noAutofit/>
        </a:bodyPr>
        <a:lstStyle/>
        <a:p>
          <a:pPr marL="0" lvl="0" indent="0" algn="ctr" defTabSz="666750">
            <a:lnSpc>
              <a:spcPct val="90000"/>
            </a:lnSpc>
            <a:spcBef>
              <a:spcPct val="0"/>
            </a:spcBef>
            <a:spcAft>
              <a:spcPct val="35000"/>
            </a:spcAft>
            <a:buNone/>
          </a:pPr>
          <a:r>
            <a:rPr lang="en-GB" sz="1500" b="0" i="0" kern="1200"/>
            <a:t>The mind didn’t wander so much</a:t>
          </a:r>
          <a:endParaRPr lang="en-US" sz="1500" kern="1200"/>
        </a:p>
      </dsp:txBody>
      <dsp:txXfrm>
        <a:off x="6387484" y="1791314"/>
        <a:ext cx="2157251" cy="12943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81E356-3F3F-4645-A1BC-CC6C549A5037}">
      <dsp:nvSpPr>
        <dsp:cNvPr id="0" name=""/>
        <dsp:cNvSpPr/>
      </dsp:nvSpPr>
      <dsp:spPr>
        <a:xfrm>
          <a:off x="3269461" y="0"/>
          <a:ext cx="3086461" cy="3086461"/>
        </a:xfrm>
        <a:prstGeom prst="diamond">
          <a:avLst/>
        </a:prstGeom>
        <a:solidFill>
          <a:schemeClr val="accent2">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72961FB0-6136-E042-A160-A7EC0E5A415E}">
      <dsp:nvSpPr>
        <dsp:cNvPr id="0" name=""/>
        <dsp:cNvSpPr/>
      </dsp:nvSpPr>
      <dsp:spPr>
        <a:xfrm>
          <a:off x="3562674" y="293213"/>
          <a:ext cx="1203719" cy="1203719"/>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These findings reinforced to me that my sessions did make sense</a:t>
          </a:r>
          <a:endParaRPr lang="en-US" sz="1100" kern="1200"/>
        </a:p>
      </dsp:txBody>
      <dsp:txXfrm>
        <a:off x="3621435" y="351974"/>
        <a:ext cx="1086197" cy="1086197"/>
      </dsp:txXfrm>
    </dsp:sp>
    <dsp:sp modelId="{39BAADA1-ACC2-FC4E-AF36-C373AE81BAAA}">
      <dsp:nvSpPr>
        <dsp:cNvPr id="0" name=""/>
        <dsp:cNvSpPr/>
      </dsp:nvSpPr>
      <dsp:spPr>
        <a:xfrm>
          <a:off x="4858988" y="293213"/>
          <a:ext cx="1203719" cy="1203719"/>
        </a:xfrm>
        <a:prstGeom prst="round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Everything they reflected on is normal when you start the pracise </a:t>
          </a:r>
          <a:endParaRPr lang="en-US" sz="1100" kern="1200"/>
        </a:p>
      </dsp:txBody>
      <dsp:txXfrm>
        <a:off x="4917749" y="351974"/>
        <a:ext cx="1086197" cy="1086197"/>
      </dsp:txXfrm>
    </dsp:sp>
    <dsp:sp modelId="{9871310A-075E-D248-965E-8006E79E19AB}">
      <dsp:nvSpPr>
        <dsp:cNvPr id="0" name=""/>
        <dsp:cNvSpPr/>
      </dsp:nvSpPr>
      <dsp:spPr>
        <a:xfrm>
          <a:off x="3562674" y="1589527"/>
          <a:ext cx="1203719" cy="1203719"/>
        </a:xfrm>
        <a:prstGeom prst="round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The shortness of the task was positive</a:t>
          </a:r>
          <a:endParaRPr lang="en-US" sz="1100" kern="1200"/>
        </a:p>
      </dsp:txBody>
      <dsp:txXfrm>
        <a:off x="3621435" y="1648288"/>
        <a:ext cx="1086197" cy="1086197"/>
      </dsp:txXfrm>
    </dsp:sp>
    <dsp:sp modelId="{3FC828DC-2094-2043-8198-DA3A2899C5F7}">
      <dsp:nvSpPr>
        <dsp:cNvPr id="0" name=""/>
        <dsp:cNvSpPr/>
      </dsp:nvSpPr>
      <dsp:spPr>
        <a:xfrm>
          <a:off x="4858988" y="1589527"/>
          <a:ext cx="1203719" cy="1203719"/>
        </a:xfrm>
        <a:prstGeom prst="round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Knowing eventually the mnd didn’t wonder as much </a:t>
          </a:r>
          <a:endParaRPr lang="en-US" sz="1100" kern="1200"/>
        </a:p>
      </dsp:txBody>
      <dsp:txXfrm>
        <a:off x="4917749" y="1648288"/>
        <a:ext cx="1086197" cy="10861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5CD155-061A-4DA8-BB98-DAEE9099658C}">
      <dsp:nvSpPr>
        <dsp:cNvPr id="0" name=""/>
        <dsp:cNvSpPr/>
      </dsp:nvSpPr>
      <dsp:spPr>
        <a:xfrm>
          <a:off x="0" y="417"/>
          <a:ext cx="9625383" cy="9776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A5F62B-AEFF-4903-8108-FAA922DFFE00}">
      <dsp:nvSpPr>
        <dsp:cNvPr id="0" name=""/>
        <dsp:cNvSpPr/>
      </dsp:nvSpPr>
      <dsp:spPr>
        <a:xfrm>
          <a:off x="295745" y="220393"/>
          <a:ext cx="537718" cy="5377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7ACB890-3331-4E27-BB36-7A285064B299}">
      <dsp:nvSpPr>
        <dsp:cNvPr id="0" name=""/>
        <dsp:cNvSpPr/>
      </dsp:nvSpPr>
      <dsp:spPr>
        <a:xfrm>
          <a:off x="1129209" y="417"/>
          <a:ext cx="8496173" cy="977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470" tIns="103470" rIns="103470" bIns="103470" numCol="1" spcCol="1270" anchor="ctr" anchorCtr="0">
          <a:noAutofit/>
        </a:bodyPr>
        <a:lstStyle/>
        <a:p>
          <a:pPr marL="0" lvl="0" indent="0" algn="l" defTabSz="800100">
            <a:lnSpc>
              <a:spcPct val="90000"/>
            </a:lnSpc>
            <a:spcBef>
              <a:spcPct val="0"/>
            </a:spcBef>
            <a:spcAft>
              <a:spcPct val="35000"/>
            </a:spcAft>
            <a:buNone/>
          </a:pPr>
          <a:r>
            <a:rPr lang="en-GB" sz="1800" kern="1200"/>
            <a:t>Presence is ultimately what we want to achieve when auditioning</a:t>
          </a:r>
          <a:endParaRPr lang="en-US" sz="1800" kern="1200"/>
        </a:p>
      </dsp:txBody>
      <dsp:txXfrm>
        <a:off x="1129209" y="417"/>
        <a:ext cx="8496173" cy="977670"/>
      </dsp:txXfrm>
    </dsp:sp>
    <dsp:sp modelId="{17E49CA5-5C6C-48F5-A2DA-0085AF007ADE}">
      <dsp:nvSpPr>
        <dsp:cNvPr id="0" name=""/>
        <dsp:cNvSpPr/>
      </dsp:nvSpPr>
      <dsp:spPr>
        <a:xfrm>
          <a:off x="0" y="1222506"/>
          <a:ext cx="9625383" cy="9776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DB19B4-3514-410A-A1AE-75E687191B81}">
      <dsp:nvSpPr>
        <dsp:cNvPr id="0" name=""/>
        <dsp:cNvSpPr/>
      </dsp:nvSpPr>
      <dsp:spPr>
        <a:xfrm>
          <a:off x="295745" y="1442482"/>
          <a:ext cx="537718" cy="5377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23FBEC9-8A14-48AE-AFDE-39CCFD3A6C84}">
      <dsp:nvSpPr>
        <dsp:cNvPr id="0" name=""/>
        <dsp:cNvSpPr/>
      </dsp:nvSpPr>
      <dsp:spPr>
        <a:xfrm>
          <a:off x="1129209" y="1222506"/>
          <a:ext cx="8496173" cy="977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470" tIns="103470" rIns="103470" bIns="103470" numCol="1" spcCol="1270" anchor="ctr" anchorCtr="0">
          <a:noAutofit/>
        </a:bodyPr>
        <a:lstStyle/>
        <a:p>
          <a:pPr marL="0" lvl="0" indent="0" algn="l" defTabSz="800100">
            <a:lnSpc>
              <a:spcPct val="90000"/>
            </a:lnSpc>
            <a:spcBef>
              <a:spcPct val="0"/>
            </a:spcBef>
            <a:spcAft>
              <a:spcPct val="35000"/>
            </a:spcAft>
            <a:buNone/>
          </a:pPr>
          <a:r>
            <a:rPr lang="en-GB" sz="1800" kern="1200" dirty="0"/>
            <a:t>Through group discussions and being open to what is said , I let the course change shape and grow as we went along</a:t>
          </a:r>
          <a:endParaRPr lang="en-US" sz="1800" kern="1200" dirty="0"/>
        </a:p>
      </dsp:txBody>
      <dsp:txXfrm>
        <a:off x="1129209" y="1222506"/>
        <a:ext cx="8496173" cy="977670"/>
      </dsp:txXfrm>
    </dsp:sp>
    <dsp:sp modelId="{A125664A-28F6-4809-9B15-36CBF3E6B9A4}">
      <dsp:nvSpPr>
        <dsp:cNvPr id="0" name=""/>
        <dsp:cNvSpPr/>
      </dsp:nvSpPr>
      <dsp:spPr>
        <a:xfrm>
          <a:off x="0" y="2444594"/>
          <a:ext cx="9625383" cy="9776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E5C17F-9DC7-4A51-AF7D-277AC7D3710C}">
      <dsp:nvSpPr>
        <dsp:cNvPr id="0" name=""/>
        <dsp:cNvSpPr/>
      </dsp:nvSpPr>
      <dsp:spPr>
        <a:xfrm>
          <a:off x="295745" y="2664570"/>
          <a:ext cx="537718" cy="5377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6398FE-B348-4949-A4E7-765B7834D2C3}">
      <dsp:nvSpPr>
        <dsp:cNvPr id="0" name=""/>
        <dsp:cNvSpPr/>
      </dsp:nvSpPr>
      <dsp:spPr>
        <a:xfrm>
          <a:off x="1129209" y="2444594"/>
          <a:ext cx="8496173" cy="977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470" tIns="103470" rIns="103470" bIns="103470" numCol="1" spcCol="1270" anchor="ctr" anchorCtr="0">
          <a:noAutofit/>
        </a:bodyPr>
        <a:lstStyle/>
        <a:p>
          <a:pPr marL="0" lvl="0" indent="0" algn="l" defTabSz="800100">
            <a:lnSpc>
              <a:spcPct val="90000"/>
            </a:lnSpc>
            <a:spcBef>
              <a:spcPct val="0"/>
            </a:spcBef>
            <a:spcAft>
              <a:spcPct val="35000"/>
            </a:spcAft>
            <a:buNone/>
          </a:pPr>
          <a:r>
            <a:rPr lang="en-GB" sz="1800" kern="1200"/>
            <a:t>Seeing the change in students' mindsets after the course had taken place and knowing that this plateform was perfect for an introduction course </a:t>
          </a:r>
          <a:endParaRPr lang="en-US" sz="1800" kern="1200"/>
        </a:p>
      </dsp:txBody>
      <dsp:txXfrm>
        <a:off x="1129209" y="2444594"/>
        <a:ext cx="8496173" cy="9776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B88026-ECEA-3742-BC3D-E9AF63773132}">
      <dsp:nvSpPr>
        <dsp:cNvPr id="0" name=""/>
        <dsp:cNvSpPr/>
      </dsp:nvSpPr>
      <dsp:spPr>
        <a:xfrm>
          <a:off x="1174" y="184257"/>
          <a:ext cx="4124157" cy="2618839"/>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408181AD-EE8C-FF40-8EF2-71640377BD86}">
      <dsp:nvSpPr>
        <dsp:cNvPr id="0" name=""/>
        <dsp:cNvSpPr/>
      </dsp:nvSpPr>
      <dsp:spPr>
        <a:xfrm>
          <a:off x="459414" y="619585"/>
          <a:ext cx="4124157" cy="2618839"/>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dirty="0"/>
            <a:t>To not to analyse what the students are thinking and waiting for the results of the data to find this information.</a:t>
          </a:r>
          <a:endParaRPr lang="en-US" sz="2600" kern="1200" dirty="0"/>
        </a:p>
      </dsp:txBody>
      <dsp:txXfrm>
        <a:off x="536117" y="696288"/>
        <a:ext cx="3970751" cy="2465433"/>
      </dsp:txXfrm>
    </dsp:sp>
    <dsp:sp modelId="{E7DCB910-7018-2D47-9F9D-9EF2B276D390}">
      <dsp:nvSpPr>
        <dsp:cNvPr id="0" name=""/>
        <dsp:cNvSpPr/>
      </dsp:nvSpPr>
      <dsp:spPr>
        <a:xfrm>
          <a:off x="5041811" y="184257"/>
          <a:ext cx="4124157" cy="2618839"/>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93B5D125-448E-4C44-8619-48E725BAD734}">
      <dsp:nvSpPr>
        <dsp:cNvPr id="0" name=""/>
        <dsp:cNvSpPr/>
      </dsp:nvSpPr>
      <dsp:spPr>
        <a:xfrm>
          <a:off x="5500051" y="619585"/>
          <a:ext cx="4124157" cy="2618839"/>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a:t>Feeling more competent as a teacher knowing I have evidence to back up subjects</a:t>
          </a:r>
          <a:endParaRPr lang="en-US" sz="2600" kern="1200"/>
        </a:p>
      </dsp:txBody>
      <dsp:txXfrm>
        <a:off x="5576754" y="696288"/>
        <a:ext cx="3970751" cy="246543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343794-D23C-E745-A581-12B785A60246}" type="datetimeFigureOut">
              <a:rPr lang="en-GB" smtClean="0"/>
              <a:t>20/01/2021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7D32EF-F568-E74A-89B8-9CB16FA25CEE}" type="slidenum">
              <a:rPr lang="en-GB" smtClean="0"/>
              <a:t>‹#›</a:t>
            </a:fld>
            <a:endParaRPr lang="en-GB"/>
          </a:p>
        </p:txBody>
      </p:sp>
    </p:spTree>
    <p:extLst>
      <p:ext uri="{BB962C8B-B14F-4D97-AF65-F5344CB8AC3E}">
        <p14:creationId xmlns:p14="http://schemas.microsoft.com/office/powerpoint/2010/main" val="28344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7D32EF-F568-E74A-89B8-9CB16FA25CEE}" type="slidenum">
              <a:rPr lang="en-GB" smtClean="0"/>
              <a:t>23</a:t>
            </a:fld>
            <a:endParaRPr lang="en-GB"/>
          </a:p>
        </p:txBody>
      </p:sp>
    </p:spTree>
    <p:extLst>
      <p:ext uri="{BB962C8B-B14F-4D97-AF65-F5344CB8AC3E}">
        <p14:creationId xmlns:p14="http://schemas.microsoft.com/office/powerpoint/2010/main" val="11417863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02AC24A9-CCB6-4F8D-B8DB-C2F3692CFA5A}" type="datetimeFigureOut">
              <a:rPr lang="en-US" smtClean="0"/>
              <a:t>1/20/21</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2490677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62938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1/20/21</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72819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52635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48677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02753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C24A9-CCB6-4F8D-B8DB-C2F3692CFA5A}" type="datetimeFigureOut">
              <a:rPr lang="en-US" smtClean="0"/>
              <a:t>1/20/21</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62458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1/20/21</a:t>
            </a:fld>
            <a:endParaRPr lang="en-US" dirty="0"/>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35048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1/20/21</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75586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1/20/21</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72564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1/20/21</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654917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1/20/21</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781597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1/20/21</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732652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2AC24A9-CCB6-4F8D-B8DB-C2F3692CFA5A}" type="datetimeFigureOut">
              <a:rPr lang="en-US" smtClean="0"/>
              <a:t>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951029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2AC24A9-CCB6-4F8D-B8DB-C2F3692CFA5A}" type="datetimeFigureOut">
              <a:rPr lang="en-US" smtClean="0"/>
              <a:t>1/20/21</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61741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02AC24A9-CCB6-4F8D-B8DB-C2F3692CFA5A}" type="datetimeFigureOut">
              <a:rPr lang="en-US" smtClean="0"/>
              <a:t>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574965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2AC24A9-CCB6-4F8D-B8DB-C2F3692CFA5A}" type="datetimeFigureOut">
              <a:rPr lang="en-US" smtClean="0"/>
              <a:t>1/20/21</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31882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2AC24A9-CCB6-4F8D-B8DB-C2F3692CFA5A}" type="datetimeFigureOut">
              <a:rPr lang="en-US" smtClean="0"/>
              <a:t>1/20/21</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055852697"/>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 id="2147483751" r:id="rId12"/>
    <p:sldLayoutId id="2147483752" r:id="rId13"/>
    <p:sldLayoutId id="2147483753" r:id="rId14"/>
    <p:sldLayoutId id="2147483754" r:id="rId15"/>
    <p:sldLayoutId id="2147483755" r:id="rId16"/>
    <p:sldLayoutId id="2147483756"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mailto:available@voiceworkshop.co.uk"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27283" y="1857885"/>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pic>
        <p:nvPicPr>
          <p:cNvPr id="4" name="Picture 3">
            <a:extLst>
              <a:ext uri="{FF2B5EF4-FFF2-40B4-BE49-F238E27FC236}">
                <a16:creationId xmlns:a16="http://schemas.microsoft.com/office/drawing/2014/main" id="{5964202A-ABF7-4585-9A17-FB3EE8A67580}"/>
              </a:ext>
            </a:extLst>
          </p:cNvPr>
          <p:cNvPicPr>
            <a:picLocks noChangeAspect="1"/>
          </p:cNvPicPr>
          <p:nvPr/>
        </p:nvPicPr>
        <p:blipFill rotWithShape="1">
          <a:blip r:embed="rId2"/>
          <a:srcRect l="17387" r="21498"/>
          <a:stretch/>
        </p:blipFill>
        <p:spPr>
          <a:xfrm>
            <a:off x="423337" y="40216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11" name="Freeform 5">
            <a:extLst>
              <a:ext uri="{FF2B5EF4-FFF2-40B4-BE49-F238E27FC236}">
                <a16:creationId xmlns:a16="http://schemas.microsoft.com/office/drawing/2014/main" id="{1AD5EB79-7F9A-4BBC-92A5-188382CBA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3B96CEAA-FDA0-B141-ABB1-0BB8A744D032}"/>
              </a:ext>
            </a:extLst>
          </p:cNvPr>
          <p:cNvSpPr>
            <a:spLocks noGrp="1"/>
          </p:cNvSpPr>
          <p:nvPr>
            <p:ph type="ctrTitle"/>
          </p:nvPr>
        </p:nvSpPr>
        <p:spPr>
          <a:xfrm>
            <a:off x="5695061" y="1241266"/>
            <a:ext cx="5428551" cy="3153753"/>
          </a:xfrm>
        </p:spPr>
        <p:txBody>
          <a:bodyPr>
            <a:normAutofit/>
          </a:bodyPr>
          <a:lstStyle/>
          <a:p>
            <a:pPr>
              <a:lnSpc>
                <a:spcPct val="90000"/>
              </a:lnSpc>
            </a:pPr>
            <a:r>
              <a:rPr lang="en-GB" sz="2600" dirty="0"/>
              <a:t>This is an investigation into whether teaching a Mindfulness course to foundation students can enable them to decrease self-doubt, reduce negative self-judgement and facilitate effective audition preparation</a:t>
            </a:r>
            <a:br>
              <a:rPr lang="en-GB" sz="2600" dirty="0"/>
            </a:br>
            <a:endParaRPr lang="en-GB" sz="2600" dirty="0"/>
          </a:p>
        </p:txBody>
      </p:sp>
      <p:sp>
        <p:nvSpPr>
          <p:cNvPr id="3" name="Subtitle 2">
            <a:extLst>
              <a:ext uri="{FF2B5EF4-FFF2-40B4-BE49-F238E27FC236}">
                <a16:creationId xmlns:a16="http://schemas.microsoft.com/office/drawing/2014/main" id="{7CBED2FF-969F-C048-B51C-BBE9C98F11BC}"/>
              </a:ext>
            </a:extLst>
          </p:cNvPr>
          <p:cNvSpPr>
            <a:spLocks noGrp="1"/>
          </p:cNvSpPr>
          <p:nvPr>
            <p:ph type="subTitle" idx="1"/>
          </p:nvPr>
        </p:nvSpPr>
        <p:spPr>
          <a:xfrm>
            <a:off x="5695061" y="4591665"/>
            <a:ext cx="5428551" cy="1622322"/>
          </a:xfrm>
        </p:spPr>
        <p:txBody>
          <a:bodyPr>
            <a:normAutofit/>
          </a:bodyPr>
          <a:lstStyle/>
          <a:p>
            <a:r>
              <a:rPr lang="en-GB" dirty="0"/>
              <a:t>Susan Lockwood</a:t>
            </a:r>
          </a:p>
          <a:p>
            <a:r>
              <a:rPr lang="en-GB" dirty="0"/>
              <a:t>Spoken Voice Teacher /researcher</a:t>
            </a:r>
          </a:p>
        </p:txBody>
      </p:sp>
      <p:sp>
        <p:nvSpPr>
          <p:cNvPr id="13" name="Rectangle 12">
            <a:extLst>
              <a:ext uri="{FF2B5EF4-FFF2-40B4-BE49-F238E27FC236}">
                <a16:creationId xmlns:a16="http://schemas.microsoft.com/office/drawing/2014/main" id="{B9B8A17F-DC3A-4D9A-AA53-9BFB894CD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58862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Rectangle 11">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4" name="Group 13">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5" name="Rectangle 14">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B9579476-3172-1243-8523-EB53D140D71F}"/>
              </a:ext>
            </a:extLst>
          </p:cNvPr>
          <p:cNvSpPr>
            <a:spLocks noGrp="1"/>
          </p:cNvSpPr>
          <p:nvPr>
            <p:ph type="title"/>
          </p:nvPr>
        </p:nvSpPr>
        <p:spPr>
          <a:xfrm>
            <a:off x="4999391" y="1350277"/>
            <a:ext cx="6391270" cy="4157446"/>
          </a:xfrm>
        </p:spPr>
        <p:txBody>
          <a:bodyPr vert="horz" lIns="91440" tIns="45720" rIns="91440" bIns="45720" rtlCol="0" anchor="ctr">
            <a:normAutofit fontScale="90000"/>
          </a:bodyPr>
          <a:lstStyle/>
          <a:p>
            <a:pPr marL="285750" indent="-285750">
              <a:buFont typeface="Arial" panose="020B0604020202020204" pitchFamily="34" charset="0"/>
              <a:buChar char="•"/>
            </a:pP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r>
              <a:rPr lang="en-US" sz="1800" dirty="0">
                <a:solidFill>
                  <a:schemeClr val="tx1"/>
                </a:solidFill>
              </a:rPr>
              <a:t>What is Presence?</a:t>
            </a:r>
            <a:br>
              <a:rPr lang="en-US" sz="1800" dirty="0">
                <a:solidFill>
                  <a:schemeClr val="tx1"/>
                </a:solidFill>
              </a:rPr>
            </a:br>
            <a:br>
              <a:rPr lang="en-US" sz="1800" dirty="0">
                <a:solidFill>
                  <a:schemeClr val="tx1"/>
                </a:solidFill>
              </a:rPr>
            </a:br>
            <a:r>
              <a:rPr lang="en-US" sz="1800" dirty="0">
                <a:solidFill>
                  <a:schemeClr val="tx1"/>
                </a:solidFill>
              </a:rPr>
              <a:t>When an actor disappears on stage  and only his/her performance remains , they have presence</a:t>
            </a:r>
            <a:br>
              <a:rPr lang="en-US" sz="1800" dirty="0">
                <a:solidFill>
                  <a:schemeClr val="tx1"/>
                </a:solidFill>
              </a:rPr>
            </a:br>
            <a:br>
              <a:rPr lang="en-US" sz="1800" dirty="0">
                <a:solidFill>
                  <a:schemeClr val="tx1"/>
                </a:solidFill>
              </a:rPr>
            </a:br>
            <a:br>
              <a:rPr lang="en-US" sz="1800" dirty="0">
                <a:solidFill>
                  <a:schemeClr val="tx1"/>
                </a:solidFill>
              </a:rPr>
            </a:br>
            <a:r>
              <a:rPr lang="en-US" sz="1800" dirty="0">
                <a:solidFill>
                  <a:schemeClr val="tx1"/>
                </a:solidFill>
              </a:rPr>
              <a:t>The presence of the performer not the ego of the actor</a:t>
            </a:r>
            <a:br>
              <a:rPr lang="en-US" sz="1800" dirty="0">
                <a:solidFill>
                  <a:schemeClr val="tx1"/>
                </a:solidFill>
              </a:rPr>
            </a:br>
            <a:br>
              <a:rPr lang="en-US" sz="1800" dirty="0">
                <a:solidFill>
                  <a:schemeClr val="tx1"/>
                </a:solidFill>
              </a:rPr>
            </a:br>
            <a:br>
              <a:rPr lang="en-US" sz="1800" dirty="0">
                <a:solidFill>
                  <a:schemeClr val="tx1"/>
                </a:solidFill>
              </a:rPr>
            </a:br>
            <a:r>
              <a:rPr lang="en-US" sz="1800" dirty="0">
                <a:solidFill>
                  <a:schemeClr val="tx1"/>
                </a:solidFill>
              </a:rPr>
              <a:t>The ability to live in the present moment</a:t>
            </a: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r>
              <a:rPr lang="en-US" sz="1800" dirty="0">
                <a:solidFill>
                  <a:schemeClr val="tx1"/>
                </a:solidFill>
              </a:rPr>
              <a:t>(Feldman,2017; Page,2018)</a:t>
            </a: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endParaRPr lang="en-US" sz="1800" dirty="0">
              <a:solidFill>
                <a:schemeClr val="tx1"/>
              </a:solidFill>
            </a:endParaRPr>
          </a:p>
        </p:txBody>
      </p:sp>
      <p:cxnSp>
        <p:nvCxnSpPr>
          <p:cNvPr id="18" name="Straight Connector 17">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26316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1"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5052E1FD-3442-CB41-9498-6FEA832571A4}"/>
              </a:ext>
            </a:extLst>
          </p:cNvPr>
          <p:cNvSpPr>
            <a:spLocks noGrp="1"/>
          </p:cNvSpPr>
          <p:nvPr>
            <p:ph type="title"/>
          </p:nvPr>
        </p:nvSpPr>
        <p:spPr>
          <a:xfrm>
            <a:off x="967791" y="1449324"/>
            <a:ext cx="2621734" cy="4391640"/>
          </a:xfrm>
        </p:spPr>
        <p:txBody>
          <a:bodyPr anchor="t">
            <a:normAutofit/>
          </a:bodyPr>
          <a:lstStyle/>
          <a:p>
            <a:r>
              <a:rPr lang="en-GB" sz="2800">
                <a:solidFill>
                  <a:schemeClr val="tx1"/>
                </a:solidFill>
              </a:rPr>
              <a:t>Why is This Topic Important?</a:t>
            </a:r>
          </a:p>
        </p:txBody>
      </p:sp>
      <p:sp>
        <p:nvSpPr>
          <p:cNvPr id="12" name="Rectangle 11">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56689B7-516B-1841-A3A7-72FD68FB0ECB}"/>
              </a:ext>
            </a:extLst>
          </p:cNvPr>
          <p:cNvSpPr>
            <a:spLocks noGrp="1"/>
          </p:cNvSpPr>
          <p:nvPr>
            <p:ph idx="1"/>
          </p:nvPr>
        </p:nvSpPr>
        <p:spPr>
          <a:xfrm>
            <a:off x="3750393" y="1449324"/>
            <a:ext cx="6230220" cy="4391640"/>
          </a:xfrm>
        </p:spPr>
        <p:txBody>
          <a:bodyPr>
            <a:normAutofit/>
          </a:bodyPr>
          <a:lstStyle/>
          <a:p>
            <a:r>
              <a:rPr lang="en-GB" dirty="0"/>
              <a:t>it is evident that being present in today's world is in a crisis. With auditioning, we are under even more pressure to become focused. That is counterintuitive as the actor's tool is to have the ability to direct their attention on the stage </a:t>
            </a:r>
          </a:p>
          <a:p>
            <a:endParaRPr lang="en-GB" dirty="0">
              <a:solidFill>
                <a:schemeClr val="tx1"/>
              </a:solidFill>
            </a:endParaRPr>
          </a:p>
          <a:p>
            <a:r>
              <a:rPr lang="en-GB" dirty="0"/>
              <a:t>There is an obvious need for this type of work. For actors to be "Present "when they are performing is the idea that you work from a conscious process to achieve a creative unconscious result. It's the ability to live in the present moment</a:t>
            </a:r>
          </a:p>
          <a:p>
            <a:r>
              <a:rPr lang="en-GB" dirty="0">
                <a:solidFill>
                  <a:schemeClr val="tx1"/>
                </a:solidFill>
              </a:rPr>
              <a:t>(</a:t>
            </a:r>
            <a:r>
              <a:rPr lang="en-GB" dirty="0" err="1">
                <a:solidFill>
                  <a:schemeClr val="tx1"/>
                </a:solidFill>
              </a:rPr>
              <a:t>Page,K</a:t>
            </a:r>
            <a:r>
              <a:rPr lang="en-GB" dirty="0">
                <a:solidFill>
                  <a:schemeClr val="tx1"/>
                </a:solidFill>
              </a:rPr>
              <a:t> 2018, </a:t>
            </a:r>
            <a:r>
              <a:rPr lang="en-GB" dirty="0"/>
              <a:t>Feldman,(2017). </a:t>
            </a:r>
            <a:endParaRPr lang="en-GB" dirty="0">
              <a:solidFill>
                <a:schemeClr val="tx1"/>
              </a:solidFill>
            </a:endParaRPr>
          </a:p>
        </p:txBody>
      </p:sp>
    </p:spTree>
    <p:extLst>
      <p:ext uri="{BB962C8B-B14F-4D97-AF65-F5344CB8AC3E}">
        <p14:creationId xmlns:p14="http://schemas.microsoft.com/office/powerpoint/2010/main" val="176084894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2" name="Rectangle 21">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5E39421A-6954-8746-968C-F914603F3FEA}"/>
              </a:ext>
            </a:extLst>
          </p:cNvPr>
          <p:cNvSpPr>
            <a:spLocks noGrp="1"/>
          </p:cNvSpPr>
          <p:nvPr>
            <p:ph type="title"/>
          </p:nvPr>
        </p:nvSpPr>
        <p:spPr>
          <a:xfrm>
            <a:off x="836247" y="1085549"/>
            <a:ext cx="3430947" cy="4686903"/>
          </a:xfrm>
        </p:spPr>
        <p:txBody>
          <a:bodyPr anchor="ctr">
            <a:normAutofit/>
          </a:bodyPr>
          <a:lstStyle/>
          <a:p>
            <a:pPr algn="r"/>
            <a:r>
              <a:rPr lang="en-GB" dirty="0">
                <a:solidFill>
                  <a:schemeClr val="tx1"/>
                </a:solidFill>
              </a:rPr>
              <a:t>Aims and Objectives</a:t>
            </a:r>
            <a:endParaRPr lang="en-GB">
              <a:solidFill>
                <a:schemeClr val="tx1"/>
              </a:solidFill>
            </a:endParaRPr>
          </a:p>
        </p:txBody>
      </p:sp>
      <p:cxnSp>
        <p:nvCxnSpPr>
          <p:cNvPr id="25" name="Straight Connector 24">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EA5513C-3C4F-1842-B581-BC7CE1B54B65}"/>
              </a:ext>
            </a:extLst>
          </p:cNvPr>
          <p:cNvSpPr>
            <a:spLocks noGrp="1"/>
          </p:cNvSpPr>
          <p:nvPr>
            <p:ph idx="1"/>
          </p:nvPr>
        </p:nvSpPr>
        <p:spPr>
          <a:xfrm>
            <a:off x="5041399" y="1085549"/>
            <a:ext cx="5579707" cy="4686903"/>
          </a:xfrm>
        </p:spPr>
        <p:txBody>
          <a:bodyPr anchor="ctr">
            <a:normAutofit/>
          </a:bodyPr>
          <a:lstStyle/>
          <a:p>
            <a:pPr lvl="0">
              <a:lnSpc>
                <a:spcPct val="90000"/>
              </a:lnSpc>
            </a:pPr>
            <a:r>
              <a:rPr lang="en-GB" sz="1400" dirty="0">
                <a:solidFill>
                  <a:schemeClr val="tx1"/>
                </a:solidFill>
              </a:rPr>
              <a:t>Create a tool kit for students focusing on Being Present.</a:t>
            </a:r>
          </a:p>
          <a:p>
            <a:pPr lvl="0">
              <a:lnSpc>
                <a:spcPct val="90000"/>
              </a:lnSpc>
            </a:pPr>
            <a:r>
              <a:rPr lang="en-GB" sz="1400" dirty="0">
                <a:solidFill>
                  <a:schemeClr val="tx1"/>
                </a:solidFill>
              </a:rPr>
              <a:t>Research different techniques from different areas that will enable this.</a:t>
            </a:r>
          </a:p>
          <a:p>
            <a:pPr lvl="0">
              <a:lnSpc>
                <a:spcPct val="90000"/>
              </a:lnSpc>
            </a:pPr>
            <a:r>
              <a:rPr lang="en-GB" sz="1400" dirty="0">
                <a:solidFill>
                  <a:schemeClr val="tx1"/>
                </a:solidFill>
              </a:rPr>
              <a:t>Support the students going through this process.</a:t>
            </a:r>
          </a:p>
          <a:p>
            <a:pPr lvl="0">
              <a:lnSpc>
                <a:spcPct val="90000"/>
              </a:lnSpc>
            </a:pPr>
            <a:r>
              <a:rPr lang="en-GB" sz="1400" dirty="0">
                <a:solidFill>
                  <a:schemeClr val="tx1"/>
                </a:solidFill>
              </a:rPr>
              <a:t>Consider a holistic approach to teaching.</a:t>
            </a:r>
          </a:p>
          <a:p>
            <a:pPr lvl="0">
              <a:lnSpc>
                <a:spcPct val="90000"/>
              </a:lnSpc>
            </a:pPr>
            <a:r>
              <a:rPr lang="en-GB" sz="1400" dirty="0">
                <a:solidFill>
                  <a:schemeClr val="tx1"/>
                </a:solidFill>
              </a:rPr>
              <a:t>Add this module to my syllabus </a:t>
            </a:r>
          </a:p>
          <a:p>
            <a:pPr>
              <a:lnSpc>
                <a:spcPct val="90000"/>
              </a:lnSpc>
            </a:pPr>
            <a:r>
              <a:rPr lang="en-GB" sz="1400" dirty="0">
                <a:solidFill>
                  <a:schemeClr val="tx1"/>
                </a:solidFill>
              </a:rPr>
              <a:t>To achieve these aims I will:</a:t>
            </a:r>
          </a:p>
          <a:p>
            <a:pPr lvl="0">
              <a:lnSpc>
                <a:spcPct val="90000"/>
              </a:lnSpc>
            </a:pPr>
            <a:r>
              <a:rPr lang="en-GB" sz="1400" dirty="0">
                <a:solidFill>
                  <a:schemeClr val="tx1"/>
                </a:solidFill>
              </a:rPr>
              <a:t>Research different avenues taken by different practitioners seeing how that works in my environment.</a:t>
            </a:r>
          </a:p>
          <a:p>
            <a:pPr lvl="0">
              <a:lnSpc>
                <a:spcPct val="90000"/>
              </a:lnSpc>
            </a:pPr>
            <a:r>
              <a:rPr lang="en-GB" sz="1400" dirty="0">
                <a:solidFill>
                  <a:schemeClr val="tx1"/>
                </a:solidFill>
              </a:rPr>
              <a:t>Get regular feedback from students via questionnaire’s/discussion.</a:t>
            </a:r>
          </a:p>
          <a:p>
            <a:pPr lvl="0">
              <a:lnSpc>
                <a:spcPct val="90000"/>
              </a:lnSpc>
            </a:pPr>
            <a:r>
              <a:rPr lang="en-GB" sz="1400" dirty="0">
                <a:solidFill>
                  <a:schemeClr val="tx1"/>
                </a:solidFill>
              </a:rPr>
              <a:t>Investigate different teaching styles that fit my teaching and platform I am working on.</a:t>
            </a:r>
          </a:p>
          <a:p>
            <a:pPr lvl="0">
              <a:lnSpc>
                <a:spcPct val="90000"/>
              </a:lnSpc>
            </a:pPr>
            <a:r>
              <a:rPr lang="en-GB" sz="1400" dirty="0">
                <a:solidFill>
                  <a:schemeClr val="tx1"/>
                </a:solidFill>
              </a:rPr>
              <a:t>Reflecting/questioning the outcome of every lesson taught, questioning whether it worked.</a:t>
            </a:r>
          </a:p>
          <a:p>
            <a:pPr>
              <a:lnSpc>
                <a:spcPct val="90000"/>
              </a:lnSpc>
            </a:pPr>
            <a:endParaRPr lang="en-GB" sz="1400" dirty="0">
              <a:solidFill>
                <a:schemeClr val="tx1"/>
              </a:solidFill>
            </a:endParaRPr>
          </a:p>
        </p:txBody>
      </p:sp>
    </p:spTree>
    <p:extLst>
      <p:ext uri="{BB962C8B-B14F-4D97-AF65-F5344CB8AC3E}">
        <p14:creationId xmlns:p14="http://schemas.microsoft.com/office/powerpoint/2010/main" val="327484601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124000"/>
                <a:satMod val="148000"/>
                <a:lumMod val="124000"/>
              </a:schemeClr>
            </a:gs>
            <a:gs pos="100000">
              <a:schemeClr val="bg1">
                <a:shade val="76000"/>
                <a:hueMod val="89000"/>
                <a:satMod val="164000"/>
                <a:lumMod val="56000"/>
              </a:schemeClr>
            </a:gs>
          </a:gsLst>
          <a:path path="circle">
            <a:fillToRect l="45000" t="65000" r="125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no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06C30010-130D-A147-89C7-EA244D089872}"/>
              </a:ext>
            </a:extLst>
          </p:cNvPr>
          <p:cNvSpPr>
            <a:spLocks noGrp="1"/>
          </p:cNvSpPr>
          <p:nvPr>
            <p:ph type="title"/>
          </p:nvPr>
        </p:nvSpPr>
        <p:spPr>
          <a:xfrm>
            <a:off x="1128166" y="821095"/>
            <a:ext cx="9230185" cy="1069909"/>
          </a:xfrm>
        </p:spPr>
        <p:txBody>
          <a:bodyPr>
            <a:normAutofit/>
          </a:bodyPr>
          <a:lstStyle/>
          <a:p>
            <a:pPr algn="r"/>
            <a:r>
              <a:rPr lang="en-GB">
                <a:solidFill>
                  <a:schemeClr val="tx1"/>
                </a:solidFill>
              </a:rPr>
              <a:t>Literature Review</a:t>
            </a:r>
          </a:p>
        </p:txBody>
      </p:sp>
      <p:sp>
        <p:nvSpPr>
          <p:cNvPr id="3" name="Content Placeholder 2">
            <a:extLst>
              <a:ext uri="{FF2B5EF4-FFF2-40B4-BE49-F238E27FC236}">
                <a16:creationId xmlns:a16="http://schemas.microsoft.com/office/drawing/2014/main" id="{24BF252B-282B-D64B-880B-2CE1EBA0F81D}"/>
              </a:ext>
            </a:extLst>
          </p:cNvPr>
          <p:cNvSpPr>
            <a:spLocks noGrp="1"/>
          </p:cNvSpPr>
          <p:nvPr>
            <p:ph idx="1"/>
          </p:nvPr>
        </p:nvSpPr>
        <p:spPr>
          <a:xfrm>
            <a:off x="1128166" y="2202025"/>
            <a:ext cx="7645173" cy="3508310"/>
          </a:xfrm>
        </p:spPr>
        <p:txBody>
          <a:bodyPr anchor="t">
            <a:normAutofit/>
          </a:bodyPr>
          <a:lstStyle/>
          <a:p>
            <a:pPr>
              <a:lnSpc>
                <a:spcPct val="90000"/>
              </a:lnSpc>
            </a:pPr>
            <a:r>
              <a:rPr lang="en-GB" dirty="0">
                <a:solidFill>
                  <a:schemeClr val="tx1"/>
                </a:solidFill>
              </a:rPr>
              <a:t>My course aimed to give a complete understanding of the history, evidence, theories and different methods of being present </a:t>
            </a:r>
          </a:p>
          <a:p>
            <a:pPr>
              <a:lnSpc>
                <a:spcPct val="90000"/>
              </a:lnSpc>
            </a:pPr>
            <a:r>
              <a:rPr lang="en-GB" dirty="0">
                <a:solidFill>
                  <a:schemeClr val="tx1"/>
                </a:solidFill>
              </a:rPr>
              <a:t>The research covered on mindfulness is exhaustive, so it was important that I kept my objective in mind and just chose the most relevant and most important work to my group.</a:t>
            </a:r>
          </a:p>
          <a:p>
            <a:pPr>
              <a:lnSpc>
                <a:spcPct val="90000"/>
              </a:lnSpc>
            </a:pPr>
            <a:r>
              <a:rPr lang="en-GB" dirty="0">
                <a:solidFill>
                  <a:schemeClr val="tx1"/>
                </a:solidFill>
              </a:rPr>
              <a:t>Given my students have many doubts within themselves, showing them evidence was of great encouragement to them. Personally, for me, it is interesting to find out what has gone before, whether there is a new line of research and what is needed to be discovered further.</a:t>
            </a:r>
          </a:p>
          <a:p>
            <a:pPr>
              <a:lnSpc>
                <a:spcPct val="90000"/>
              </a:lnSpc>
            </a:pPr>
            <a:r>
              <a:rPr lang="en-GB" dirty="0">
                <a:solidFill>
                  <a:schemeClr val="tx1"/>
                </a:solidFill>
              </a:rPr>
              <a:t>(LeCompte </a:t>
            </a:r>
            <a:r>
              <a:rPr lang="en-GB" dirty="0" err="1">
                <a:solidFill>
                  <a:schemeClr val="tx1"/>
                </a:solidFill>
              </a:rPr>
              <a:t>et.al</a:t>
            </a:r>
            <a:r>
              <a:rPr lang="en-GB" dirty="0">
                <a:solidFill>
                  <a:schemeClr val="tx1"/>
                </a:solidFill>
              </a:rPr>
              <a:t> 2003, ; Cooper 1988, Hart 1998)</a:t>
            </a:r>
          </a:p>
        </p:txBody>
      </p:sp>
    </p:spTree>
    <p:extLst>
      <p:ext uri="{BB962C8B-B14F-4D97-AF65-F5344CB8AC3E}">
        <p14:creationId xmlns:p14="http://schemas.microsoft.com/office/powerpoint/2010/main" val="373984214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F5710F35-9B89-A24C-8FEF-00A4965C37B1}"/>
              </a:ext>
            </a:extLst>
          </p:cNvPr>
          <p:cNvSpPr>
            <a:spLocks noGrp="1"/>
          </p:cNvSpPr>
          <p:nvPr>
            <p:ph type="title"/>
          </p:nvPr>
        </p:nvSpPr>
        <p:spPr>
          <a:xfrm>
            <a:off x="1000372" y="1209957"/>
            <a:ext cx="3034580" cy="4438087"/>
          </a:xfrm>
        </p:spPr>
        <p:txBody>
          <a:bodyPr anchor="ctr">
            <a:normAutofit/>
          </a:bodyPr>
          <a:lstStyle/>
          <a:p>
            <a:pPr algn="r"/>
            <a:r>
              <a:rPr lang="en-GB" sz="3200">
                <a:solidFill>
                  <a:schemeClr val="tx1"/>
                </a:solidFill>
              </a:rPr>
              <a:t>Literature Review</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29D91A-35BB-0840-B486-C1FE8BC59732}"/>
              </a:ext>
            </a:extLst>
          </p:cNvPr>
          <p:cNvSpPr>
            <a:spLocks noGrp="1"/>
          </p:cNvSpPr>
          <p:nvPr>
            <p:ph idx="1"/>
          </p:nvPr>
        </p:nvSpPr>
        <p:spPr>
          <a:xfrm>
            <a:off x="4678424" y="1059025"/>
            <a:ext cx="5302189" cy="4739950"/>
          </a:xfrm>
        </p:spPr>
        <p:txBody>
          <a:bodyPr anchor="ctr">
            <a:normAutofit/>
          </a:bodyPr>
          <a:lstStyle/>
          <a:p>
            <a:r>
              <a:rPr lang="en-GB" dirty="0">
                <a:solidFill>
                  <a:schemeClr val="tx1"/>
                </a:solidFill>
              </a:rPr>
              <a:t>Building on my Independent Study I used both science-based literature and well-regarded peer-reviewed literature in voice and mindfulness </a:t>
            </a:r>
          </a:p>
          <a:p>
            <a:r>
              <a:rPr lang="en-GB" dirty="0">
                <a:solidFill>
                  <a:schemeClr val="tx1"/>
                </a:solidFill>
              </a:rPr>
              <a:t>Shewell (2020) showed many comparisons between the voice and mindfulness</a:t>
            </a:r>
          </a:p>
          <a:p>
            <a:r>
              <a:rPr lang="en-GB" dirty="0">
                <a:solidFill>
                  <a:schemeClr val="tx1"/>
                </a:solidFill>
              </a:rPr>
              <a:t>Jon Kabat Zin(1990) Helped me understand the fundamental work  of the art of mindfulness  and how it helps us calm our minds giving space for creativity (Kabat Zinn 1990)</a:t>
            </a:r>
          </a:p>
          <a:p>
            <a:r>
              <a:rPr lang="en-GB" dirty="0">
                <a:solidFill>
                  <a:schemeClr val="tx1"/>
                </a:solidFill>
              </a:rPr>
              <a:t>To make sure the sessions didn’t have too much of an Eastern feel I researched the work of Linklater who used meditation in her work , but as secular meditation</a:t>
            </a:r>
          </a:p>
        </p:txBody>
      </p:sp>
    </p:spTree>
    <p:extLst>
      <p:ext uri="{BB962C8B-B14F-4D97-AF65-F5344CB8AC3E}">
        <p14:creationId xmlns:p14="http://schemas.microsoft.com/office/powerpoint/2010/main" val="396466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04922-A6A3-E84E-A649-EE359A712C41}"/>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13C06BAA-A31A-174F-A5F4-06F210112534}"/>
              </a:ext>
            </a:extLst>
          </p:cNvPr>
          <p:cNvSpPr>
            <a:spLocks noGrp="1"/>
          </p:cNvSpPr>
          <p:nvPr>
            <p:ph idx="1"/>
          </p:nvPr>
        </p:nvSpPr>
        <p:spPr/>
        <p:txBody>
          <a:bodyPr/>
          <a:lstStyle/>
          <a:p>
            <a:r>
              <a:rPr lang="en-GB" dirty="0"/>
              <a:t>As the course grew and as previously investigated, I started to research the ACT model of Russ Harris which then led me the work of Kevin Page uses a similar model to ACT but it is specially designed for actors.</a:t>
            </a:r>
          </a:p>
          <a:p>
            <a:r>
              <a:rPr lang="en-GB" dirty="0"/>
              <a:t>To keep the thread going I researched the work of:</a:t>
            </a:r>
          </a:p>
          <a:p>
            <a:r>
              <a:rPr lang="en-GB" dirty="0"/>
              <a:t>Joseph Goldstein co-founder of the Insightful Meditation Society who speaks a lot about fear in his work</a:t>
            </a:r>
          </a:p>
          <a:p>
            <a:r>
              <a:rPr lang="en-GB" dirty="0"/>
              <a:t>I researched the work of Shewell and Linklater looking at  studies carried out when we embody the text, scientifically and bodily</a:t>
            </a:r>
          </a:p>
          <a:p>
            <a:endParaRPr lang="en-GB" dirty="0"/>
          </a:p>
          <a:p>
            <a:endParaRPr lang="en-GB" dirty="0"/>
          </a:p>
        </p:txBody>
      </p:sp>
    </p:spTree>
    <p:extLst>
      <p:ext uri="{BB962C8B-B14F-4D97-AF65-F5344CB8AC3E}">
        <p14:creationId xmlns:p14="http://schemas.microsoft.com/office/powerpoint/2010/main" val="2114910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B86BB158-8D98-0C4F-856F-4A6D65D4B957}"/>
              </a:ext>
            </a:extLst>
          </p:cNvPr>
          <p:cNvSpPr>
            <a:spLocks noGrp="1"/>
          </p:cNvSpPr>
          <p:nvPr>
            <p:ph type="title"/>
          </p:nvPr>
        </p:nvSpPr>
        <p:spPr>
          <a:xfrm>
            <a:off x="836247" y="1085549"/>
            <a:ext cx="3430947" cy="4686903"/>
          </a:xfrm>
        </p:spPr>
        <p:txBody>
          <a:bodyPr anchor="ctr">
            <a:normAutofit/>
          </a:bodyPr>
          <a:lstStyle/>
          <a:p>
            <a:pPr algn="r"/>
            <a:r>
              <a:rPr lang="en-GB">
                <a:solidFill>
                  <a:schemeClr val="tx1"/>
                </a:solidFill>
              </a:rPr>
              <a:t>Methodology</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98DADBB-2174-DA4E-A0B5-9D555EC0EDA8}"/>
              </a:ext>
            </a:extLst>
          </p:cNvPr>
          <p:cNvSpPr>
            <a:spLocks noGrp="1"/>
          </p:cNvSpPr>
          <p:nvPr>
            <p:ph idx="1"/>
          </p:nvPr>
        </p:nvSpPr>
        <p:spPr>
          <a:xfrm>
            <a:off x="5041399" y="1085549"/>
            <a:ext cx="5579707" cy="4686903"/>
          </a:xfrm>
        </p:spPr>
        <p:txBody>
          <a:bodyPr anchor="ctr">
            <a:normAutofit/>
          </a:bodyPr>
          <a:lstStyle/>
          <a:p>
            <a:r>
              <a:rPr lang="en-GB" dirty="0">
                <a:solidFill>
                  <a:schemeClr val="tx1"/>
                </a:solidFill>
              </a:rPr>
              <a:t>As an insider researcher, my methodology is influenced by the part of the group I am studying</a:t>
            </a:r>
          </a:p>
          <a:p>
            <a:r>
              <a:rPr lang="en-GB" dirty="0">
                <a:solidFill>
                  <a:schemeClr val="tx1"/>
                </a:solidFill>
              </a:rPr>
              <a:t>As a primary investigator, I am drawn to pragmatism paradigm, emphasising human experience. Making it relevant to the students</a:t>
            </a:r>
          </a:p>
          <a:p>
            <a:r>
              <a:rPr lang="en-GB" dirty="0">
                <a:solidFill>
                  <a:schemeClr val="tx1"/>
                </a:solidFill>
              </a:rPr>
              <a:t>Social Constructivist resonates directly with my setting and fits perfectly to this project. Engaging in social observation and to search meaning through reflection and observation</a:t>
            </a:r>
          </a:p>
          <a:p>
            <a:r>
              <a:rPr lang="en-GB" dirty="0">
                <a:solidFill>
                  <a:schemeClr val="tx1"/>
                </a:solidFill>
              </a:rPr>
              <a:t>(Breen,L.2007 ; Dewey,1920/2008, 1925a/2008). </a:t>
            </a:r>
          </a:p>
          <a:p>
            <a:endParaRPr lang="en-GB" dirty="0">
              <a:solidFill>
                <a:schemeClr val="tx1"/>
              </a:solidFill>
            </a:endParaRPr>
          </a:p>
        </p:txBody>
      </p:sp>
    </p:spTree>
    <p:extLst>
      <p:ext uri="{BB962C8B-B14F-4D97-AF65-F5344CB8AC3E}">
        <p14:creationId xmlns:p14="http://schemas.microsoft.com/office/powerpoint/2010/main" val="262922941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5"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5FFCA181-01A9-9845-A165-E3FF058FA9AA}"/>
              </a:ext>
            </a:extLst>
          </p:cNvPr>
          <p:cNvSpPr>
            <a:spLocks noGrp="1"/>
          </p:cNvSpPr>
          <p:nvPr>
            <p:ph type="title"/>
          </p:nvPr>
        </p:nvSpPr>
        <p:spPr>
          <a:xfrm>
            <a:off x="1154954" y="973668"/>
            <a:ext cx="8761413" cy="706964"/>
          </a:xfrm>
        </p:spPr>
        <p:txBody>
          <a:bodyPr>
            <a:normAutofit/>
          </a:bodyPr>
          <a:lstStyle/>
          <a:p>
            <a:r>
              <a:rPr lang="en-GB">
                <a:solidFill>
                  <a:srgbClr val="FFFFFF"/>
                </a:solidFill>
              </a:rPr>
              <a:t>Methodology</a:t>
            </a:r>
          </a:p>
        </p:txBody>
      </p:sp>
      <p:sp>
        <p:nvSpPr>
          <p:cNvPr id="16"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7" name="Content Placeholder 2">
            <a:extLst>
              <a:ext uri="{FF2B5EF4-FFF2-40B4-BE49-F238E27FC236}">
                <a16:creationId xmlns:a16="http://schemas.microsoft.com/office/drawing/2014/main" id="{7B7FB9D3-C8FD-4499-91D0-D64C3BB0034D}"/>
              </a:ext>
            </a:extLst>
          </p:cNvPr>
          <p:cNvGraphicFramePr>
            <a:graphicFrameLocks noGrp="1"/>
          </p:cNvGraphicFramePr>
          <p:nvPr>
            <p:ph idx="1"/>
            <p:extLst>
              <p:ext uri="{D42A27DB-BD31-4B8C-83A1-F6EECF244321}">
                <p14:modId xmlns:p14="http://schemas.microsoft.com/office/powerpoint/2010/main" val="2342312371"/>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7892142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124000"/>
                <a:satMod val="148000"/>
                <a:lumMod val="124000"/>
              </a:schemeClr>
            </a:gs>
            <a:gs pos="100000">
              <a:schemeClr val="bg1">
                <a:shade val="76000"/>
                <a:hueMod val="89000"/>
                <a:satMod val="164000"/>
                <a:lumMod val="56000"/>
              </a:schemeClr>
            </a:gs>
          </a:gsLst>
          <a:path path="circle">
            <a:fillToRect l="45000" t="65000" r="125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no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A59E1407-2678-B846-A05D-87BED1251649}"/>
              </a:ext>
            </a:extLst>
          </p:cNvPr>
          <p:cNvSpPr>
            <a:spLocks noGrp="1"/>
          </p:cNvSpPr>
          <p:nvPr>
            <p:ph type="title"/>
          </p:nvPr>
        </p:nvSpPr>
        <p:spPr>
          <a:xfrm>
            <a:off x="1128166" y="821095"/>
            <a:ext cx="9230185" cy="1069909"/>
          </a:xfrm>
        </p:spPr>
        <p:txBody>
          <a:bodyPr>
            <a:normAutofit/>
          </a:bodyPr>
          <a:lstStyle/>
          <a:p>
            <a:pPr algn="r"/>
            <a:r>
              <a:rPr lang="en-GB">
                <a:solidFill>
                  <a:schemeClr val="tx1"/>
                </a:solidFill>
              </a:rPr>
              <a:t>My methods</a:t>
            </a:r>
          </a:p>
        </p:txBody>
      </p:sp>
      <p:sp>
        <p:nvSpPr>
          <p:cNvPr id="3" name="Content Placeholder 2">
            <a:extLst>
              <a:ext uri="{FF2B5EF4-FFF2-40B4-BE49-F238E27FC236}">
                <a16:creationId xmlns:a16="http://schemas.microsoft.com/office/drawing/2014/main" id="{D84760A7-E904-CA4D-AF34-D20384D6719B}"/>
              </a:ext>
            </a:extLst>
          </p:cNvPr>
          <p:cNvSpPr>
            <a:spLocks noGrp="1"/>
          </p:cNvSpPr>
          <p:nvPr>
            <p:ph idx="1"/>
          </p:nvPr>
        </p:nvSpPr>
        <p:spPr>
          <a:xfrm>
            <a:off x="1128166" y="2202025"/>
            <a:ext cx="7645173" cy="3508310"/>
          </a:xfrm>
        </p:spPr>
        <p:txBody>
          <a:bodyPr anchor="t">
            <a:normAutofit/>
          </a:bodyPr>
          <a:lstStyle/>
          <a:p>
            <a:r>
              <a:rPr lang="en-GB" dirty="0">
                <a:solidFill>
                  <a:schemeClr val="tx1"/>
                </a:solidFill>
              </a:rPr>
              <a:t>8 Foundation Students</a:t>
            </a:r>
          </a:p>
          <a:p>
            <a:r>
              <a:rPr lang="en-GB" dirty="0">
                <a:solidFill>
                  <a:schemeClr val="tx1"/>
                </a:solidFill>
              </a:rPr>
              <a:t>6 lessons over zoom</a:t>
            </a:r>
          </a:p>
          <a:p>
            <a:r>
              <a:rPr lang="en-GB" dirty="0">
                <a:solidFill>
                  <a:schemeClr val="tx1"/>
                </a:solidFill>
              </a:rPr>
              <a:t>Questionnaire at the start of the course – multiple choice questions, plus one task.</a:t>
            </a:r>
          </a:p>
          <a:p>
            <a:r>
              <a:rPr lang="en-GB" dirty="0">
                <a:solidFill>
                  <a:schemeClr val="tx1"/>
                </a:solidFill>
              </a:rPr>
              <a:t>Observational Diary – Before the course began, and throughout the course recalling my feelings and thoughts on the lessons</a:t>
            </a:r>
          </a:p>
          <a:p>
            <a:r>
              <a:rPr lang="en-GB" dirty="0">
                <a:solidFill>
                  <a:schemeClr val="tx1"/>
                </a:solidFill>
              </a:rPr>
              <a:t>Reflective diary for students</a:t>
            </a:r>
          </a:p>
          <a:p>
            <a:r>
              <a:rPr lang="en-GB" dirty="0">
                <a:solidFill>
                  <a:schemeClr val="tx1"/>
                </a:solidFill>
              </a:rPr>
              <a:t>Final questionnaire – multiple choice questions</a:t>
            </a:r>
          </a:p>
          <a:p>
            <a:endParaRPr lang="en-GB" dirty="0">
              <a:solidFill>
                <a:schemeClr val="tx1"/>
              </a:solidFill>
            </a:endParaRPr>
          </a:p>
        </p:txBody>
      </p:sp>
    </p:spTree>
    <p:extLst>
      <p:ext uri="{BB962C8B-B14F-4D97-AF65-F5344CB8AC3E}">
        <p14:creationId xmlns:p14="http://schemas.microsoft.com/office/powerpoint/2010/main" val="240260304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3" name="Rectangle 32">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58318387-0C20-4D49-B828-F2893221C2E4}"/>
              </a:ext>
            </a:extLst>
          </p:cNvPr>
          <p:cNvSpPr>
            <a:spLocks noGrp="1"/>
          </p:cNvSpPr>
          <p:nvPr>
            <p:ph type="title"/>
          </p:nvPr>
        </p:nvSpPr>
        <p:spPr>
          <a:xfrm>
            <a:off x="836247" y="1085549"/>
            <a:ext cx="3430947" cy="4686903"/>
          </a:xfrm>
        </p:spPr>
        <p:txBody>
          <a:bodyPr anchor="ctr">
            <a:normAutofit/>
          </a:bodyPr>
          <a:lstStyle/>
          <a:p>
            <a:pPr algn="r"/>
            <a:r>
              <a:rPr lang="en-GB">
                <a:solidFill>
                  <a:schemeClr val="tx1"/>
                </a:solidFill>
              </a:rPr>
              <a:t>Ethics</a:t>
            </a:r>
          </a:p>
        </p:txBody>
      </p:sp>
      <p:cxnSp>
        <p:nvCxnSpPr>
          <p:cNvPr id="36" name="Straight Connector 35">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A61CA7-FA56-F74A-A60A-604E47C12DD0}"/>
              </a:ext>
            </a:extLst>
          </p:cNvPr>
          <p:cNvSpPr>
            <a:spLocks noGrp="1"/>
          </p:cNvSpPr>
          <p:nvPr>
            <p:ph idx="1"/>
          </p:nvPr>
        </p:nvSpPr>
        <p:spPr>
          <a:xfrm>
            <a:off x="5041399" y="1085549"/>
            <a:ext cx="5579707" cy="4686903"/>
          </a:xfrm>
        </p:spPr>
        <p:txBody>
          <a:bodyPr anchor="ctr">
            <a:normAutofit/>
          </a:bodyPr>
          <a:lstStyle/>
          <a:p>
            <a:r>
              <a:rPr lang="en-GB" dirty="0">
                <a:solidFill>
                  <a:schemeClr val="tx1"/>
                </a:solidFill>
              </a:rPr>
              <a:t>Insider Researcher</a:t>
            </a:r>
          </a:p>
          <a:p>
            <a:r>
              <a:rPr lang="en-GB" dirty="0">
                <a:solidFill>
                  <a:schemeClr val="tx1"/>
                </a:solidFill>
              </a:rPr>
              <a:t>Pros</a:t>
            </a:r>
          </a:p>
          <a:p>
            <a:r>
              <a:rPr lang="en-GB" dirty="0">
                <a:solidFill>
                  <a:schemeClr val="tx1"/>
                </a:solidFill>
              </a:rPr>
              <a:t>Had an understanding of the group</a:t>
            </a:r>
          </a:p>
          <a:p>
            <a:r>
              <a:rPr lang="en-GB" dirty="0">
                <a:solidFill>
                  <a:schemeClr val="tx1"/>
                </a:solidFill>
              </a:rPr>
              <a:t>Have a working relationship with them</a:t>
            </a:r>
          </a:p>
          <a:p>
            <a:r>
              <a:rPr lang="en-GB" dirty="0">
                <a:solidFill>
                  <a:schemeClr val="tx1"/>
                </a:solidFill>
              </a:rPr>
              <a:t>The ability to interact with them</a:t>
            </a:r>
          </a:p>
          <a:p>
            <a:r>
              <a:rPr lang="en-GB" dirty="0">
                <a:solidFill>
                  <a:schemeClr val="tx1"/>
                </a:solidFill>
              </a:rPr>
              <a:t>Cons</a:t>
            </a:r>
          </a:p>
          <a:p>
            <a:r>
              <a:rPr lang="en-GB" dirty="0">
                <a:solidFill>
                  <a:schemeClr val="tx1"/>
                </a:solidFill>
              </a:rPr>
              <a:t>Must not make assumptions and being too familiar with them</a:t>
            </a:r>
          </a:p>
          <a:p>
            <a:r>
              <a:rPr lang="en-GB" dirty="0">
                <a:solidFill>
                  <a:schemeClr val="tx1"/>
                </a:solidFill>
              </a:rPr>
              <a:t>Consent from school</a:t>
            </a:r>
          </a:p>
          <a:p>
            <a:r>
              <a:rPr lang="en-GB" dirty="0">
                <a:solidFill>
                  <a:schemeClr val="tx1"/>
                </a:solidFill>
              </a:rPr>
              <a:t>Students can withdraw at any time</a:t>
            </a:r>
          </a:p>
          <a:p>
            <a:r>
              <a:rPr lang="en-GB" dirty="0">
                <a:solidFill>
                  <a:schemeClr val="tx1"/>
                </a:solidFill>
              </a:rPr>
              <a:t>(Bonner &amp; Tolhurst2002 ;Hockey,1993). </a:t>
            </a:r>
          </a:p>
          <a:p>
            <a:endParaRPr lang="en-GB" dirty="0">
              <a:solidFill>
                <a:schemeClr val="tx1"/>
              </a:solidFill>
            </a:endParaRPr>
          </a:p>
          <a:p>
            <a:endParaRPr lang="en-GB"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146541216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BB8C4EB4-F334-7F44-87A1-A93131AA21B2}"/>
              </a:ext>
            </a:extLst>
          </p:cNvPr>
          <p:cNvSpPr>
            <a:spLocks noGrp="1"/>
          </p:cNvSpPr>
          <p:nvPr>
            <p:ph type="title"/>
          </p:nvPr>
        </p:nvSpPr>
        <p:spPr>
          <a:xfrm>
            <a:off x="1154955" y="973667"/>
            <a:ext cx="2942210" cy="4833745"/>
          </a:xfrm>
        </p:spPr>
        <p:txBody>
          <a:bodyPr>
            <a:normAutofit/>
          </a:bodyPr>
          <a:lstStyle/>
          <a:p>
            <a:r>
              <a:rPr lang="en-GB">
                <a:solidFill>
                  <a:srgbClr val="EBEBEB"/>
                </a:solidFill>
              </a:rPr>
              <a:t>Findings</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9D67C05B-1F41-494B-B2D2-74295977F1F1}"/>
              </a:ext>
            </a:extLst>
          </p:cNvPr>
          <p:cNvGraphicFramePr>
            <a:graphicFrameLocks noGrp="1"/>
          </p:cNvGraphicFramePr>
          <p:nvPr>
            <p:ph idx="1"/>
            <p:extLst>
              <p:ext uri="{D42A27DB-BD31-4B8C-83A1-F6EECF244321}">
                <p14:modId xmlns:p14="http://schemas.microsoft.com/office/powerpoint/2010/main" val="369323185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0764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29" name="Rectangle 18">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30"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48A2DEE-A893-8343-8869-6504B24689A6}"/>
              </a:ext>
            </a:extLst>
          </p:cNvPr>
          <p:cNvSpPr>
            <a:spLocks noGrp="1"/>
          </p:cNvSpPr>
          <p:nvPr>
            <p:ph type="title"/>
          </p:nvPr>
        </p:nvSpPr>
        <p:spPr>
          <a:xfrm>
            <a:off x="967791" y="1449324"/>
            <a:ext cx="2621734" cy="4391640"/>
          </a:xfrm>
        </p:spPr>
        <p:txBody>
          <a:bodyPr anchor="t">
            <a:normAutofit/>
          </a:bodyPr>
          <a:lstStyle/>
          <a:p>
            <a:r>
              <a:rPr lang="en-GB" sz="2800" dirty="0">
                <a:solidFill>
                  <a:schemeClr val="tx1"/>
                </a:solidFill>
              </a:rPr>
              <a:t>Post Course </a:t>
            </a:r>
            <a:r>
              <a:rPr lang="en-GB" sz="2800" dirty="0" err="1">
                <a:solidFill>
                  <a:schemeClr val="tx1"/>
                </a:solidFill>
              </a:rPr>
              <a:t>Questionaire</a:t>
            </a:r>
            <a:endParaRPr lang="en-GB" sz="2800" dirty="0">
              <a:solidFill>
                <a:schemeClr val="tx1"/>
              </a:solidFill>
            </a:endParaRPr>
          </a:p>
        </p:txBody>
      </p:sp>
      <p:sp>
        <p:nvSpPr>
          <p:cNvPr id="31" name="Rectangle 22">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326D03D-B2EF-D849-90DF-859CDE5B4DCC}"/>
              </a:ext>
            </a:extLst>
          </p:cNvPr>
          <p:cNvSpPr>
            <a:spLocks noGrp="1"/>
          </p:cNvSpPr>
          <p:nvPr>
            <p:ph idx="1"/>
          </p:nvPr>
        </p:nvSpPr>
        <p:spPr>
          <a:xfrm>
            <a:off x="3750393" y="1449324"/>
            <a:ext cx="6230220" cy="4391640"/>
          </a:xfrm>
        </p:spPr>
        <p:txBody>
          <a:bodyPr>
            <a:normAutofit/>
          </a:bodyPr>
          <a:lstStyle/>
          <a:p>
            <a:pPr lvl="0"/>
            <a:r>
              <a:rPr lang="en-GB" dirty="0">
                <a:solidFill>
                  <a:schemeClr val="tx1"/>
                </a:solidFill>
              </a:rPr>
              <a:t>7 of 8 students were less worried and more in control</a:t>
            </a:r>
          </a:p>
          <a:p>
            <a:pPr lvl="0"/>
            <a:r>
              <a:rPr lang="en-GB" dirty="0">
                <a:solidFill>
                  <a:schemeClr val="tx1"/>
                </a:solidFill>
              </a:rPr>
              <a:t>7 said they would do a warm-up before an audition</a:t>
            </a:r>
          </a:p>
          <a:p>
            <a:pPr lvl="0"/>
            <a:r>
              <a:rPr lang="en-GB" dirty="0">
                <a:solidFill>
                  <a:schemeClr val="tx1"/>
                </a:solidFill>
              </a:rPr>
              <a:t>4 said they would definitely do mindfulness exercises before their audition</a:t>
            </a:r>
          </a:p>
          <a:p>
            <a:pPr lvl="0"/>
            <a:r>
              <a:rPr lang="en-GB" dirty="0">
                <a:solidFill>
                  <a:schemeClr val="tx1"/>
                </a:solidFill>
              </a:rPr>
              <a:t>100% understand the importance of body language</a:t>
            </a:r>
          </a:p>
          <a:p>
            <a:pPr lvl="0"/>
            <a:r>
              <a:rPr lang="en-GB" dirty="0">
                <a:solidFill>
                  <a:schemeClr val="tx1"/>
                </a:solidFill>
              </a:rPr>
              <a:t>6 of them understand what "Being Present" means</a:t>
            </a:r>
          </a:p>
          <a:p>
            <a:pPr lvl="0"/>
            <a:r>
              <a:rPr lang="en-GB" dirty="0">
                <a:solidFill>
                  <a:schemeClr val="tx1"/>
                </a:solidFill>
              </a:rPr>
              <a:t>7 said there was a definite shift in their mindsets for preparation </a:t>
            </a:r>
          </a:p>
          <a:p>
            <a:endParaRPr lang="en-GB" dirty="0">
              <a:solidFill>
                <a:schemeClr val="tx1"/>
              </a:solidFill>
            </a:endParaRPr>
          </a:p>
        </p:txBody>
      </p:sp>
    </p:spTree>
    <p:extLst>
      <p:ext uri="{BB962C8B-B14F-4D97-AF65-F5344CB8AC3E}">
        <p14:creationId xmlns:p14="http://schemas.microsoft.com/office/powerpoint/2010/main" val="419331205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12" name="Freeform: Shape 11">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12192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accent1"/>
          </a:solidFill>
          <a:ln>
            <a:noFill/>
          </a:ln>
        </p:spPr>
      </p:sp>
      <p:sp>
        <p:nvSpPr>
          <p:cNvPr id="2" name="Title 1">
            <a:extLst>
              <a:ext uri="{FF2B5EF4-FFF2-40B4-BE49-F238E27FC236}">
                <a16:creationId xmlns:a16="http://schemas.microsoft.com/office/drawing/2014/main" id="{96747873-82FE-9846-8760-5FF36153066E}"/>
              </a:ext>
            </a:extLst>
          </p:cNvPr>
          <p:cNvSpPr>
            <a:spLocks noGrp="1"/>
          </p:cNvSpPr>
          <p:nvPr>
            <p:ph type="title"/>
          </p:nvPr>
        </p:nvSpPr>
        <p:spPr>
          <a:xfrm>
            <a:off x="1683171" y="838200"/>
            <a:ext cx="8825659" cy="977902"/>
          </a:xfrm>
        </p:spPr>
        <p:txBody>
          <a:bodyPr>
            <a:normAutofit/>
          </a:bodyPr>
          <a:lstStyle/>
          <a:p>
            <a:pPr algn="ctr"/>
            <a:r>
              <a:rPr lang="en-GB" dirty="0">
                <a:solidFill>
                  <a:srgbClr val="EBEBEB"/>
                </a:solidFill>
              </a:rPr>
              <a:t>Reflective Journal</a:t>
            </a:r>
          </a:p>
        </p:txBody>
      </p:sp>
      <p:sp>
        <p:nvSpPr>
          <p:cNvPr id="3" name="Content Placeholder 2">
            <a:extLst>
              <a:ext uri="{FF2B5EF4-FFF2-40B4-BE49-F238E27FC236}">
                <a16:creationId xmlns:a16="http://schemas.microsoft.com/office/drawing/2014/main" id="{3D5E6D78-BA1F-A446-9E1C-AE9991D0F8E3}"/>
              </a:ext>
            </a:extLst>
          </p:cNvPr>
          <p:cNvSpPr>
            <a:spLocks noGrp="1"/>
          </p:cNvSpPr>
          <p:nvPr>
            <p:ph idx="1"/>
          </p:nvPr>
        </p:nvSpPr>
        <p:spPr>
          <a:xfrm>
            <a:off x="1683171" y="2757942"/>
            <a:ext cx="8825659" cy="3261857"/>
          </a:xfrm>
        </p:spPr>
        <p:txBody>
          <a:bodyPr>
            <a:normAutofit/>
          </a:bodyPr>
          <a:lstStyle/>
          <a:p>
            <a:r>
              <a:rPr lang="en-GB" sz="2000" dirty="0">
                <a:solidFill>
                  <a:srgbClr val="404040"/>
                </a:solidFill>
              </a:rPr>
              <a:t>These were the thoughts that I immediately wrote after each session. I used </a:t>
            </a:r>
            <a:r>
              <a:rPr lang="en-GB" sz="2000" dirty="0" err="1">
                <a:solidFill>
                  <a:srgbClr val="404040"/>
                </a:solidFill>
              </a:rPr>
              <a:t>Shons</a:t>
            </a:r>
            <a:r>
              <a:rPr lang="en-GB" sz="2000" dirty="0">
                <a:solidFill>
                  <a:srgbClr val="404040"/>
                </a:solidFill>
              </a:rPr>
              <a:t> (1983) reflection In Action and the Reflection On Action</a:t>
            </a:r>
          </a:p>
          <a:p>
            <a:r>
              <a:rPr lang="en-GB" sz="2000" dirty="0">
                <a:solidFill>
                  <a:srgbClr val="404040"/>
                </a:solidFill>
              </a:rPr>
              <a:t>Theme 1 – Teaching through the platform of zoom – the pros and cons</a:t>
            </a:r>
          </a:p>
          <a:p>
            <a:r>
              <a:rPr lang="en-GB" sz="2000" dirty="0">
                <a:solidFill>
                  <a:srgbClr val="404040"/>
                </a:solidFill>
              </a:rPr>
              <a:t>Theme 2 – Too much science-based information</a:t>
            </a:r>
          </a:p>
          <a:p>
            <a:r>
              <a:rPr lang="en-GB" sz="2000" dirty="0">
                <a:solidFill>
                  <a:srgbClr val="404040"/>
                </a:solidFill>
              </a:rPr>
              <a:t>Theme 3 – recurring Questions</a:t>
            </a:r>
          </a:p>
          <a:p>
            <a:r>
              <a:rPr lang="en-GB" sz="2000" dirty="0">
                <a:solidFill>
                  <a:srgbClr val="404040"/>
                </a:solidFill>
              </a:rPr>
              <a:t>Theme 4 – Presence and Tasks</a:t>
            </a:r>
          </a:p>
        </p:txBody>
      </p:sp>
    </p:spTree>
    <p:extLst>
      <p:ext uri="{BB962C8B-B14F-4D97-AF65-F5344CB8AC3E}">
        <p14:creationId xmlns:p14="http://schemas.microsoft.com/office/powerpoint/2010/main" val="4187226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D205D-1CCC-FB4A-8FBA-E97C0BB495D5}"/>
              </a:ext>
            </a:extLst>
          </p:cNvPr>
          <p:cNvSpPr>
            <a:spLocks noGrp="1"/>
          </p:cNvSpPr>
          <p:nvPr>
            <p:ph type="title"/>
          </p:nvPr>
        </p:nvSpPr>
        <p:spPr>
          <a:xfrm>
            <a:off x="1154954" y="973668"/>
            <a:ext cx="8761413" cy="706964"/>
          </a:xfrm>
        </p:spPr>
        <p:txBody>
          <a:bodyPr>
            <a:normAutofit/>
          </a:bodyPr>
          <a:lstStyle/>
          <a:p>
            <a:pPr>
              <a:lnSpc>
                <a:spcPct val="90000"/>
              </a:lnSpc>
            </a:pPr>
            <a:r>
              <a:rPr lang="en-GB" sz="2800" dirty="0">
                <a:solidFill>
                  <a:srgbClr val="EBEBEB"/>
                </a:solidFill>
              </a:rPr>
              <a:t>Student Reflective Diaries –Reflection in Action</a:t>
            </a:r>
          </a:p>
        </p:txBody>
      </p:sp>
      <p:graphicFrame>
        <p:nvGraphicFramePr>
          <p:cNvPr id="5" name="Content Placeholder 2">
            <a:extLst>
              <a:ext uri="{FF2B5EF4-FFF2-40B4-BE49-F238E27FC236}">
                <a16:creationId xmlns:a16="http://schemas.microsoft.com/office/drawing/2014/main" id="{5078E2F9-75CD-40B0-A1C0-EFBAFEC9085D}"/>
              </a:ext>
            </a:extLst>
          </p:cNvPr>
          <p:cNvGraphicFramePr>
            <a:graphicFrameLocks noGrp="1"/>
          </p:cNvGraphicFramePr>
          <p:nvPr>
            <p:ph idx="1"/>
            <p:extLst>
              <p:ext uri="{D42A27DB-BD31-4B8C-83A1-F6EECF244321}">
                <p14:modId xmlns:p14="http://schemas.microsoft.com/office/powerpoint/2010/main" val="3651495658"/>
              </p:ext>
            </p:extLst>
          </p:nvPr>
        </p:nvGraphicFramePr>
        <p:xfrm>
          <a:off x="1286934" y="2925232"/>
          <a:ext cx="9625383" cy="3086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24567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D74AE-4ECA-6A4A-BC5B-EBA34ED49B42}"/>
              </a:ext>
            </a:extLst>
          </p:cNvPr>
          <p:cNvSpPr>
            <a:spLocks noGrp="1"/>
          </p:cNvSpPr>
          <p:nvPr>
            <p:ph type="title"/>
          </p:nvPr>
        </p:nvSpPr>
        <p:spPr>
          <a:xfrm>
            <a:off x="1154954" y="973668"/>
            <a:ext cx="8761413" cy="706964"/>
          </a:xfrm>
        </p:spPr>
        <p:txBody>
          <a:bodyPr>
            <a:normAutofit/>
          </a:bodyPr>
          <a:lstStyle/>
          <a:p>
            <a:r>
              <a:rPr lang="en-GB" dirty="0">
                <a:solidFill>
                  <a:srgbClr val="EBEBEB"/>
                </a:solidFill>
              </a:rPr>
              <a:t>Student </a:t>
            </a:r>
            <a:r>
              <a:rPr lang="en-GB" dirty="0" err="1">
                <a:solidFill>
                  <a:srgbClr val="EBEBEB"/>
                </a:solidFill>
              </a:rPr>
              <a:t>Diarys</a:t>
            </a:r>
            <a:r>
              <a:rPr lang="en-GB" dirty="0">
                <a:solidFill>
                  <a:srgbClr val="EBEBEB"/>
                </a:solidFill>
              </a:rPr>
              <a:t> – Reflection On Action</a:t>
            </a:r>
          </a:p>
        </p:txBody>
      </p:sp>
      <p:graphicFrame>
        <p:nvGraphicFramePr>
          <p:cNvPr id="5" name="Content Placeholder 2">
            <a:extLst>
              <a:ext uri="{FF2B5EF4-FFF2-40B4-BE49-F238E27FC236}">
                <a16:creationId xmlns:a16="http://schemas.microsoft.com/office/drawing/2014/main" id="{D8F03FD1-1AA5-45E9-AEE4-83B9356BE395}"/>
              </a:ext>
            </a:extLst>
          </p:cNvPr>
          <p:cNvGraphicFramePr>
            <a:graphicFrameLocks noGrp="1"/>
          </p:cNvGraphicFramePr>
          <p:nvPr>
            <p:ph idx="1"/>
            <p:extLst>
              <p:ext uri="{D42A27DB-BD31-4B8C-83A1-F6EECF244321}">
                <p14:modId xmlns:p14="http://schemas.microsoft.com/office/powerpoint/2010/main" val="1940121435"/>
              </p:ext>
            </p:extLst>
          </p:nvPr>
        </p:nvGraphicFramePr>
        <p:xfrm>
          <a:off x="1286934" y="2925232"/>
          <a:ext cx="9625383" cy="3086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13259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08DFC453-8600-D040-981C-F5757B97ED60}"/>
              </a:ext>
            </a:extLst>
          </p:cNvPr>
          <p:cNvSpPr>
            <a:spLocks noGrp="1"/>
          </p:cNvSpPr>
          <p:nvPr>
            <p:ph type="title"/>
          </p:nvPr>
        </p:nvSpPr>
        <p:spPr>
          <a:xfrm>
            <a:off x="836247" y="1085549"/>
            <a:ext cx="3430947" cy="4686903"/>
          </a:xfrm>
        </p:spPr>
        <p:txBody>
          <a:bodyPr anchor="ctr">
            <a:normAutofit/>
          </a:bodyPr>
          <a:lstStyle/>
          <a:p>
            <a:pPr algn="r"/>
            <a:r>
              <a:rPr lang="en-GB">
                <a:solidFill>
                  <a:schemeClr val="tx1"/>
                </a:solidFill>
              </a:rPr>
              <a:t>Conclusions</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90EC66F-4BC9-8843-85C3-928209789210}"/>
              </a:ext>
            </a:extLst>
          </p:cNvPr>
          <p:cNvSpPr>
            <a:spLocks noGrp="1"/>
          </p:cNvSpPr>
          <p:nvPr>
            <p:ph idx="1"/>
          </p:nvPr>
        </p:nvSpPr>
        <p:spPr>
          <a:xfrm>
            <a:off x="5041399" y="1085549"/>
            <a:ext cx="5579707" cy="4686903"/>
          </a:xfrm>
        </p:spPr>
        <p:txBody>
          <a:bodyPr anchor="ctr">
            <a:normAutofit/>
          </a:bodyPr>
          <a:lstStyle/>
          <a:p>
            <a:r>
              <a:rPr lang="en-GB" dirty="0">
                <a:solidFill>
                  <a:schemeClr val="tx1"/>
                </a:solidFill>
              </a:rPr>
              <a:t>Using Gibbs(1988) reflective cycle as a model for reflection it offered me a framework for concluding the experiences of the course</a:t>
            </a:r>
          </a:p>
        </p:txBody>
      </p:sp>
    </p:spTree>
    <p:extLst>
      <p:ext uri="{BB962C8B-B14F-4D97-AF65-F5344CB8AC3E}">
        <p14:creationId xmlns:p14="http://schemas.microsoft.com/office/powerpoint/2010/main" val="2365912328"/>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2D8DAEDA-4755-5644-860E-C32F18CC55A1}"/>
              </a:ext>
            </a:extLst>
          </p:cNvPr>
          <p:cNvSpPr>
            <a:spLocks noGrp="1"/>
          </p:cNvSpPr>
          <p:nvPr>
            <p:ph type="title"/>
          </p:nvPr>
        </p:nvSpPr>
        <p:spPr>
          <a:xfrm>
            <a:off x="1154954" y="973668"/>
            <a:ext cx="8761413" cy="706964"/>
          </a:xfrm>
        </p:spPr>
        <p:txBody>
          <a:bodyPr>
            <a:normAutofit/>
          </a:bodyPr>
          <a:lstStyle/>
          <a:p>
            <a:r>
              <a:rPr lang="en-GB">
                <a:solidFill>
                  <a:srgbClr val="FFFFFF"/>
                </a:solidFill>
              </a:rPr>
              <a:t>Conclusion</a:t>
            </a:r>
          </a:p>
        </p:txBody>
      </p:sp>
      <p:sp>
        <p:nvSpPr>
          <p:cNvPr id="27" name="Rectangle 26">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716B01A3-5ED2-46D7-A97A-2B64ADE822EF}"/>
              </a:ext>
            </a:extLst>
          </p:cNvPr>
          <p:cNvGraphicFramePr>
            <a:graphicFrameLocks noGrp="1"/>
          </p:cNvGraphicFramePr>
          <p:nvPr>
            <p:ph idx="1"/>
            <p:extLst>
              <p:ext uri="{D42A27DB-BD31-4B8C-83A1-F6EECF244321}">
                <p14:modId xmlns:p14="http://schemas.microsoft.com/office/powerpoint/2010/main" val="1152308107"/>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728542"/>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84564198-9157-7E4E-9A31-B3341D482DB0}"/>
              </a:ext>
            </a:extLst>
          </p:cNvPr>
          <p:cNvSpPr>
            <a:spLocks noGrp="1"/>
          </p:cNvSpPr>
          <p:nvPr>
            <p:ph type="title"/>
          </p:nvPr>
        </p:nvSpPr>
        <p:spPr>
          <a:xfrm>
            <a:off x="1154954" y="973668"/>
            <a:ext cx="8761413" cy="706964"/>
          </a:xfrm>
        </p:spPr>
        <p:txBody>
          <a:bodyPr>
            <a:normAutofit/>
          </a:bodyPr>
          <a:lstStyle/>
          <a:p>
            <a:r>
              <a:rPr lang="en-GB">
                <a:solidFill>
                  <a:srgbClr val="FFFFFF"/>
                </a:solidFill>
              </a:rPr>
              <a:t>Personal Thoughts</a:t>
            </a: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980DE96A-86E2-41F0-84D1-2E9DE007FF67}"/>
              </a:ext>
            </a:extLst>
          </p:cNvPr>
          <p:cNvGraphicFramePr>
            <a:graphicFrameLocks noGrp="1"/>
          </p:cNvGraphicFramePr>
          <p:nvPr>
            <p:ph idx="1"/>
            <p:extLst>
              <p:ext uri="{D42A27DB-BD31-4B8C-83A1-F6EECF244321}">
                <p14:modId xmlns:p14="http://schemas.microsoft.com/office/powerpoint/2010/main" val="2918176532"/>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0073004"/>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124000"/>
                <a:satMod val="148000"/>
                <a:lumMod val="124000"/>
              </a:schemeClr>
            </a:gs>
            <a:gs pos="100000">
              <a:schemeClr val="bg1">
                <a:shade val="76000"/>
                <a:hueMod val="89000"/>
                <a:satMod val="164000"/>
                <a:lumMod val="56000"/>
              </a:schemeClr>
            </a:gs>
          </a:gsLst>
          <a:path path="circle">
            <a:fillToRect l="45000" t="65000" r="125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no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3D350076-E315-754B-A74E-A07001B1621F}"/>
              </a:ext>
            </a:extLst>
          </p:cNvPr>
          <p:cNvSpPr>
            <a:spLocks noGrp="1"/>
          </p:cNvSpPr>
          <p:nvPr>
            <p:ph type="title"/>
          </p:nvPr>
        </p:nvSpPr>
        <p:spPr>
          <a:xfrm>
            <a:off x="1128166" y="821095"/>
            <a:ext cx="9230185" cy="1069909"/>
          </a:xfrm>
        </p:spPr>
        <p:txBody>
          <a:bodyPr>
            <a:normAutofit/>
          </a:bodyPr>
          <a:lstStyle/>
          <a:p>
            <a:pPr algn="r"/>
            <a:r>
              <a:rPr lang="en-GB">
                <a:solidFill>
                  <a:schemeClr val="tx1"/>
                </a:solidFill>
              </a:rPr>
              <a:t>Final Thought on Presence</a:t>
            </a:r>
          </a:p>
        </p:txBody>
      </p:sp>
      <p:sp>
        <p:nvSpPr>
          <p:cNvPr id="3" name="Content Placeholder 2">
            <a:extLst>
              <a:ext uri="{FF2B5EF4-FFF2-40B4-BE49-F238E27FC236}">
                <a16:creationId xmlns:a16="http://schemas.microsoft.com/office/drawing/2014/main" id="{DCD428EC-A4CC-0746-88DF-15867413D1B1}"/>
              </a:ext>
            </a:extLst>
          </p:cNvPr>
          <p:cNvSpPr>
            <a:spLocks noGrp="1"/>
          </p:cNvSpPr>
          <p:nvPr>
            <p:ph idx="1"/>
          </p:nvPr>
        </p:nvSpPr>
        <p:spPr>
          <a:xfrm>
            <a:off x="1128166" y="2202025"/>
            <a:ext cx="7645173" cy="3508310"/>
          </a:xfrm>
        </p:spPr>
        <p:txBody>
          <a:bodyPr anchor="t">
            <a:normAutofit fontScale="92500" lnSpcReduction="20000"/>
          </a:bodyPr>
          <a:lstStyle/>
          <a:p>
            <a:pPr>
              <a:lnSpc>
                <a:spcPct val="90000"/>
              </a:lnSpc>
            </a:pPr>
            <a:r>
              <a:rPr lang="en-GB" sz="1700" dirty="0">
                <a:solidFill>
                  <a:schemeClr val="tx1"/>
                </a:solidFill>
              </a:rPr>
              <a:t>In the Kabuki theatre, there is a gesture which indicates “looking at the moon” where one actor points into the sky with his index finger. One actor , who was very talented performed this gesture with grace and elegance . The audience thought:</a:t>
            </a:r>
          </a:p>
          <a:p>
            <a:pPr>
              <a:lnSpc>
                <a:spcPct val="90000"/>
              </a:lnSpc>
            </a:pPr>
            <a:r>
              <a:rPr lang="en-GB" sz="1700" dirty="0">
                <a:solidFill>
                  <a:schemeClr val="tx1"/>
                </a:solidFill>
              </a:rPr>
              <a:t>“Oh his movement is so beautiful”</a:t>
            </a:r>
          </a:p>
          <a:p>
            <a:pPr>
              <a:lnSpc>
                <a:spcPct val="90000"/>
              </a:lnSpc>
            </a:pPr>
            <a:endParaRPr lang="en-GB" sz="1700" dirty="0">
              <a:solidFill>
                <a:schemeClr val="tx1"/>
              </a:solidFill>
            </a:endParaRPr>
          </a:p>
          <a:p>
            <a:pPr>
              <a:lnSpc>
                <a:spcPct val="90000"/>
              </a:lnSpc>
            </a:pPr>
            <a:r>
              <a:rPr lang="en-GB" sz="1700" dirty="0">
                <a:solidFill>
                  <a:schemeClr val="tx1"/>
                </a:solidFill>
              </a:rPr>
              <a:t>They enjoyed the beauty of his performance and the technical mastery he displayed.</a:t>
            </a:r>
          </a:p>
          <a:p>
            <a:pPr>
              <a:lnSpc>
                <a:spcPct val="90000"/>
              </a:lnSpc>
            </a:pPr>
            <a:r>
              <a:rPr lang="en-GB" sz="1700" dirty="0">
                <a:solidFill>
                  <a:schemeClr val="tx1"/>
                </a:solidFill>
              </a:rPr>
              <a:t>Another actor made the same gesture, pointing to the moon. The audience didn’t notice whether he moved elegantly; they simply saw the moon. I prefer this kind of actor; The one who shows the moon to the audience . </a:t>
            </a:r>
          </a:p>
          <a:p>
            <a:pPr>
              <a:lnSpc>
                <a:spcPct val="90000"/>
              </a:lnSpc>
            </a:pPr>
            <a:r>
              <a:rPr lang="en-GB" sz="1700" dirty="0">
                <a:solidFill>
                  <a:schemeClr val="tx1"/>
                </a:solidFill>
              </a:rPr>
              <a:t>The actor who can become invisible</a:t>
            </a:r>
          </a:p>
          <a:p>
            <a:pPr>
              <a:lnSpc>
                <a:spcPct val="90000"/>
              </a:lnSpc>
            </a:pPr>
            <a:r>
              <a:rPr lang="en-GB" sz="1700" dirty="0">
                <a:solidFill>
                  <a:schemeClr val="tx1"/>
                </a:solidFill>
              </a:rPr>
              <a:t>Oida(2002)</a:t>
            </a:r>
          </a:p>
        </p:txBody>
      </p:sp>
    </p:spTree>
    <p:extLst>
      <p:ext uri="{BB962C8B-B14F-4D97-AF65-F5344CB8AC3E}">
        <p14:creationId xmlns:p14="http://schemas.microsoft.com/office/powerpoint/2010/main" val="1640216271"/>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96FF0-3634-6B44-8AED-6D7B486C1CF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15FA768-50C1-F14C-B2AF-9C6DAB2A046E}"/>
              </a:ext>
            </a:extLst>
          </p:cNvPr>
          <p:cNvSpPr>
            <a:spLocks noGrp="1"/>
          </p:cNvSpPr>
          <p:nvPr>
            <p:ph idx="1"/>
          </p:nvPr>
        </p:nvSpPr>
        <p:spPr/>
        <p:txBody>
          <a:bodyPr>
            <a:normAutofit fontScale="92500" lnSpcReduction="10000"/>
          </a:bodyPr>
          <a:lstStyle/>
          <a:p>
            <a:r>
              <a:rPr lang="en-GB" dirty="0"/>
              <a:t>Boomer, A.&amp; </a:t>
            </a:r>
            <a:r>
              <a:rPr lang="en-GB" dirty="0" err="1"/>
              <a:t>Tolhurst</a:t>
            </a:r>
            <a:r>
              <a:rPr lang="en-GB" dirty="0"/>
              <a:t>, G. (2002). insider-outsider perspective of participant observation –Nurse Researcher,9(4),7-14</a:t>
            </a:r>
          </a:p>
          <a:p>
            <a:r>
              <a:rPr lang="en-GB" dirty="0"/>
              <a:t>Breen, L.J. (2007). The Researcher "In the middle". Negotiating the insider/outsider dichotomy. The </a:t>
            </a:r>
            <a:r>
              <a:rPr lang="en-GB" i="1" dirty="0"/>
              <a:t>Australian Community Psychologist,</a:t>
            </a:r>
            <a:r>
              <a:rPr lang="en-GB" dirty="0"/>
              <a:t>19(1),163-174</a:t>
            </a:r>
          </a:p>
          <a:p>
            <a:r>
              <a:rPr lang="en-GB" dirty="0"/>
              <a:t>Cooper, H. M. (1988). Organizing knowledge synthesis: A taxonomy of literature reviews. Knowledge in Society, 1, 104-126. </a:t>
            </a:r>
          </a:p>
          <a:p>
            <a:r>
              <a:rPr lang="en-GB" dirty="0"/>
              <a:t>Dewey, J. (2008). Experience and nature. In J. </a:t>
            </a:r>
            <a:r>
              <a:rPr lang="en-GB" dirty="0" err="1"/>
              <a:t>Boydston</a:t>
            </a:r>
            <a:r>
              <a:rPr lang="en-GB" dirty="0"/>
              <a:t> &amp; S. Hook (Eds.), </a:t>
            </a:r>
            <a:r>
              <a:rPr lang="en-GB" i="1" dirty="0"/>
              <a:t>The later works of John Dewey, 1925-1953 </a:t>
            </a:r>
            <a:r>
              <a:rPr lang="en-GB" dirty="0"/>
              <a:t>(Vol. 1, pp. 1-437). Carbondale: Southern Illinois University Press. (Original work published 1925a) </a:t>
            </a:r>
          </a:p>
          <a:p>
            <a:r>
              <a:rPr lang="en-GB" dirty="0"/>
              <a:t>Feldman,R.(2017,May16). Interview with Richard Feldman-The Julliard School by K.Page.</a:t>
            </a:r>
          </a:p>
          <a:p>
            <a:endParaRPr lang="en-GB" dirty="0"/>
          </a:p>
          <a:p>
            <a:endParaRPr lang="en-GB" dirty="0"/>
          </a:p>
          <a:p>
            <a:endParaRPr lang="en-GB" dirty="0"/>
          </a:p>
        </p:txBody>
      </p:sp>
    </p:spTree>
    <p:extLst>
      <p:ext uri="{BB962C8B-B14F-4D97-AF65-F5344CB8AC3E}">
        <p14:creationId xmlns:p14="http://schemas.microsoft.com/office/powerpoint/2010/main" val="21443658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D75E-C4B0-8F43-B0B8-F25A9A90AF1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4D6B84F-D67B-6646-A8BE-F966A76F6014}"/>
              </a:ext>
            </a:extLst>
          </p:cNvPr>
          <p:cNvSpPr>
            <a:spLocks noGrp="1"/>
          </p:cNvSpPr>
          <p:nvPr>
            <p:ph idx="1"/>
          </p:nvPr>
        </p:nvSpPr>
        <p:spPr/>
        <p:txBody>
          <a:bodyPr>
            <a:normAutofit fontScale="92500" lnSpcReduction="10000"/>
          </a:bodyPr>
          <a:lstStyle/>
          <a:p>
            <a:r>
              <a:rPr lang="en-GB" dirty="0"/>
              <a:t>Gibbs, G. Learning by Doing: A guide to teaching and learning methods (1988) Further Education Unit, Oxford Polytechnic: Oxford. </a:t>
            </a:r>
          </a:p>
          <a:p>
            <a:r>
              <a:rPr lang="en-GB" dirty="0"/>
              <a:t>Hart, C. (1998). Doing a literature review: Releasing the social science research imagination. London: Sage. </a:t>
            </a:r>
          </a:p>
          <a:p>
            <a:r>
              <a:rPr lang="en-GB" dirty="0"/>
              <a:t>Hockey, J. (1993) Research methods – researching peers and familiar settings, Research Papers in Education, 8 (2), 199-225. </a:t>
            </a:r>
          </a:p>
          <a:p>
            <a:r>
              <a:rPr lang="en-GB" dirty="0"/>
              <a:t>Kabat- -</a:t>
            </a:r>
            <a:r>
              <a:rPr lang="en-GB" dirty="0" err="1"/>
              <a:t>Zinn,J</a:t>
            </a:r>
            <a:r>
              <a:rPr lang="en-GB" dirty="0"/>
              <a:t>., &amp; University of Massachusetts medical </a:t>
            </a:r>
            <a:r>
              <a:rPr lang="en-GB" dirty="0" err="1"/>
              <a:t>center</a:t>
            </a:r>
            <a:r>
              <a:rPr lang="en-GB" dirty="0"/>
              <a:t>/Worcester Stress Reduction </a:t>
            </a:r>
            <a:r>
              <a:rPr lang="en-GB" dirty="0" err="1"/>
              <a:t>Clinc</a:t>
            </a:r>
            <a:r>
              <a:rPr lang="en-GB" dirty="0"/>
              <a:t>.(1990) </a:t>
            </a:r>
            <a:r>
              <a:rPr lang="en-GB" i="1" dirty="0"/>
              <a:t>Full Catastrophe </a:t>
            </a:r>
            <a:r>
              <a:rPr lang="en-GB" i="1" dirty="0" err="1"/>
              <a:t>Living:Using</a:t>
            </a:r>
            <a:r>
              <a:rPr lang="en-GB" i="1" dirty="0"/>
              <a:t> the wisdom of your body and mind to face </a:t>
            </a:r>
            <a:r>
              <a:rPr lang="en-GB" i="1" dirty="0" err="1"/>
              <a:t>stress,pain</a:t>
            </a:r>
            <a:r>
              <a:rPr lang="en-GB" i="1" dirty="0"/>
              <a:t>, and illness (revised and updated ed.).</a:t>
            </a:r>
            <a:r>
              <a:rPr lang="en-GB" dirty="0"/>
              <a:t>  New York Delacorte Press. </a:t>
            </a:r>
          </a:p>
          <a:p>
            <a:r>
              <a:rPr lang="en-GB" dirty="0"/>
              <a:t> LeCompte, M. D., Klinger, J. K., Campbell S. A., &amp; Menke, D. W. (2003). Editor's introduction. Review of Educational Research, 73(2), 123-12</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9209007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F7354-A4F8-EE43-A97A-272DED0DC9F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AAAD63E-60C7-8F42-BBAD-6D61A8C17CE8}"/>
              </a:ext>
            </a:extLst>
          </p:cNvPr>
          <p:cNvSpPr>
            <a:spLocks noGrp="1"/>
          </p:cNvSpPr>
          <p:nvPr>
            <p:ph idx="1"/>
          </p:nvPr>
        </p:nvSpPr>
        <p:spPr/>
        <p:txBody>
          <a:bodyPr>
            <a:normAutofit/>
          </a:bodyPr>
          <a:lstStyle/>
          <a:p>
            <a:r>
              <a:rPr lang="en-GB" dirty="0"/>
              <a:t>Oida, Y. and Marshall, L., 2002. </a:t>
            </a:r>
            <a:r>
              <a:rPr lang="en-GB" i="1" dirty="0"/>
              <a:t>Invisible Actor</a:t>
            </a:r>
            <a:r>
              <a:rPr lang="en-GB" dirty="0"/>
              <a:t>. Methuen Drama.</a:t>
            </a:r>
          </a:p>
          <a:p>
            <a:r>
              <a:rPr lang="en-GB" dirty="0"/>
              <a:t>Page, K (2018) </a:t>
            </a:r>
            <a:r>
              <a:rPr lang="en-GB" i="1" dirty="0"/>
              <a:t>150% Better Auditions</a:t>
            </a:r>
            <a:r>
              <a:rPr lang="en-GB" dirty="0"/>
              <a:t> Dallas:150 Percent Books Inc.</a:t>
            </a:r>
          </a:p>
          <a:p>
            <a:endParaRPr lang="en-GB" dirty="0"/>
          </a:p>
          <a:p>
            <a:r>
              <a:rPr lang="en-GB" dirty="0"/>
              <a:t>Schön, D. A. (1983). </a:t>
            </a:r>
            <a:r>
              <a:rPr lang="en-GB" i="1" dirty="0"/>
              <a:t>The reflective practitioner: How professionals think in action</a:t>
            </a:r>
            <a:r>
              <a:rPr lang="en-GB" dirty="0"/>
              <a:t>. New York: Basic Books</a:t>
            </a:r>
          </a:p>
          <a:p>
            <a:r>
              <a:rPr lang="en-GB" dirty="0"/>
              <a:t>Shewell C (2020) </a:t>
            </a:r>
            <a:r>
              <a:rPr lang="en-GB" i="1" dirty="0"/>
              <a:t>Mindfulness and Imagery</a:t>
            </a:r>
            <a:r>
              <a:rPr lang="en-GB" dirty="0"/>
              <a:t>  [webinar] </a:t>
            </a:r>
            <a:r>
              <a:rPr lang="en-GB" i="1" u="sng" dirty="0">
                <a:hlinkClick r:id="rId3"/>
              </a:rPr>
              <a:t>available@voiceworkshop.co.uk</a:t>
            </a:r>
            <a:r>
              <a:rPr lang="en-GB" i="1" dirty="0"/>
              <a:t> </a:t>
            </a:r>
            <a:r>
              <a:rPr lang="en-GB" dirty="0"/>
              <a:t>accessed 15</a:t>
            </a:r>
            <a:r>
              <a:rPr lang="en-GB" baseline="30000" dirty="0"/>
              <a:t>th</a:t>
            </a:r>
            <a:r>
              <a:rPr lang="en-GB" dirty="0"/>
              <a:t> September 2020</a:t>
            </a:r>
          </a:p>
          <a:p>
            <a:pPr marL="0" indent="0">
              <a:buNone/>
            </a:pPr>
            <a:r>
              <a:rPr lang="en-GB" dirty="0"/>
              <a:t>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189173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251</TotalTime>
  <Words>1836</Words>
  <Application>Microsoft Macintosh PowerPoint</Application>
  <PresentationFormat>Widescreen</PresentationFormat>
  <Paragraphs>139</Paragraphs>
  <Slides>23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Century Gothic</vt:lpstr>
      <vt:lpstr>Wingdings 3</vt:lpstr>
      <vt:lpstr>Ion Boardroom</vt:lpstr>
      <vt:lpstr>This is an investigation into whether teaching a Mindfulness course to foundation students can enable them to decrease self-doubt, reduce negative self-judgement and facilitate effective audition preparation </vt:lpstr>
      <vt:lpstr>     What is Presence?  When an actor disappears on stage  and only his/her performance remains , they have presence   The presence of the performer not the ego of the actor   The ability to live in the present moment     (Feldman,2017; Page,2018)     </vt:lpstr>
      <vt:lpstr>Why is This Topic Important?</vt:lpstr>
      <vt:lpstr>Aims and Objectives</vt:lpstr>
      <vt:lpstr>Literature Review</vt:lpstr>
      <vt:lpstr>Literature Review</vt:lpstr>
      <vt:lpstr>Literature Review</vt:lpstr>
      <vt:lpstr>Methodology</vt:lpstr>
      <vt:lpstr>Methodology</vt:lpstr>
      <vt:lpstr>My methods</vt:lpstr>
      <vt:lpstr>Ethics</vt:lpstr>
      <vt:lpstr>Findings</vt:lpstr>
      <vt:lpstr>Post Course Questionaire</vt:lpstr>
      <vt:lpstr>Reflective Journal</vt:lpstr>
      <vt:lpstr>Student Reflective Diaries –Reflection in Action</vt:lpstr>
      <vt:lpstr>Student Diarys – Reflection On Action</vt:lpstr>
      <vt:lpstr>Conclusions</vt:lpstr>
      <vt:lpstr>Conclusion</vt:lpstr>
      <vt:lpstr>Personal Thoughts</vt:lpstr>
      <vt:lpstr>Final Thought on Presence</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 an investigation into whether teaching a Mindfulness course to foundation students can enable them to decrease self-doubt, reduce negative self-judgement and facilitate effective audition preparation </dc:title>
  <dc:creator>susan</dc:creator>
  <cp:lastModifiedBy>susan</cp:lastModifiedBy>
  <cp:revision>17</cp:revision>
  <dcterms:created xsi:type="dcterms:W3CDTF">2021-01-13T18:51:52Z</dcterms:created>
  <dcterms:modified xsi:type="dcterms:W3CDTF">2021-01-20T18:48:22Z</dcterms:modified>
</cp:coreProperties>
</file>