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6" r:id="rId5"/>
    <p:sldId id="257" r:id="rId6"/>
    <p:sldId id="258" r:id="rId7"/>
    <p:sldId id="259" r:id="rId8"/>
    <p:sldId id="262" r:id="rId9"/>
    <p:sldId id="263" r:id="rId10"/>
    <p:sldId id="261" r:id="rId11"/>
    <p:sldId id="266" r:id="rId12"/>
    <p:sldId id="275" r:id="rId13"/>
    <p:sldId id="276" r:id="rId14"/>
    <p:sldId id="279" r:id="rId15"/>
    <p:sldId id="274" r:id="rId16"/>
    <p:sldId id="268" r:id="rId17"/>
    <p:sldId id="269" r:id="rId18"/>
    <p:sldId id="270" r:id="rId19"/>
    <p:sldId id="277" r:id="rId20"/>
    <p:sldId id="278" r:id="rId21"/>
    <p:sldId id="260" r:id="rId22"/>
    <p:sldId id="273" r:id="rId23"/>
    <p:sldId id="264" r:id="rId24"/>
    <p:sldId id="27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12:57.58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15431 4392 276 0,'9'0'104'0,"15"-8"-81"0,18 0-24 0,-18 3-17 15,8-3 8-15,7 0 9 16,3 0 24-16,2 3 12 0,7 0-17 16,5 5-3-16,7 0-1 0,5 0-10 15,4 0-5-15,2 0 1 16,7-3-1-16,2-2 1 15,9-1 0-15,7-2 0 16,8-2 0-16,6-1 0 16,3 1 0-16,6 2 0 15,0 5 0-15,6 6-3 16,6 5 2-16,6 5 1 16,6 0 0-16,5-2 0 15,10-1 0-15,3-4 0 16,6-1 0-16,8 0 0 15,-2 0 0-15,5-2 0 16,1 2 2-16,3 3-1 16,-1-2-1-16,4 1 1 15,-1 1 1-15,1 3 1 0,-4-3 3 16,-8 3 1-16,-6 4 3 16,-10 4 10-16,-5 2 5 15,-3 6-7-15,-3 2 0 16,0 5-11-16,-4 3-2 15,19 8-5-15,-18-8-1 16,-21-2 1-16,-21-9 0 16,-20-2-3-16,-22-3 0 15,-14-3-18-15,-19 1-9 16,-17 2-75-16,-21-2-31 16,-23 2 68-16,-13-3 34 15</inkml:trace>
  <inkml:trace contextRef="#ctx0" brushRef="#br0" timeOffset="1140.5733">1944 6675 292 0,'33'8'110'0,"-4"-5"-86"0,25-3-9 16,-18-3-10-16,26 1-9 16,19-4 3-16,20-2 0 15,12 3 1-15,15-3 0 16,12 0 6-16,12 3 6 0,8 0 0 15,16 2 3-15,9 0-6 16,8 1-3-16,12-3-3 16,4-3 0-16,14 0-4 15,6-3 0-15,9 6 1 16,4-1 0-16,-1 6 0 16,12 3 2-16,3 2-3 0,3 1 0 15,3-1 1-15,-3-5 2 16,-3 3-1-16,-3-3-1 15,-9-6 1-15,-6 1-1 16,-6 0 2-16,-6 2 1 16,-14-2 3-16,-10 5 3 15,-15 0-2-15,-11 2 1 16,-15 6-10-16,-18 0 0 16,-21 0-79-16,-21 3-33 15,-27-3 57-15,-23 0 29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13:29.33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3019 4831 368 0,'-33'6'140'0,"18"-12"-109"0,-3 1-37 0,6 0-23 15,-9-3 0-15,-8 5 6 16,-7 3 39-16,-9 8 18 16,-2 3-16-16,-1 2 7 0,6 3-1 0,4 2-12 15,5 1-7-15,6 2-10 16,6 0-2-16,3 6 3 16,9 4 4-16,9 6 1 15,12 3-1 1,15 2 3-16,15 3 2 0,11 3-13 15,7 0-5-15,-1 2 7 16,4 3 5-16,-4 2-1 16,-8-2 1-16,-9 0 7 15,-13-3 4-15,-11 3 10 16,-15 8 5-16,-12 3-2 16,-6-3-2-16,-8-1-3 15,-4-4-1-15,-12-6-5 16,-5-5-2-16,-10-5-4 15,-6-8-1-15,1-6-3 0,-7-10 1 16,-8-8-7-16,-6-8 1 16,-4-5-8-16,10-6-3 15,-1-5-6-15,10-8-2 16,5-5-48-16,7-10-21 16,2-12 44-16,13-4 25 15</inkml:trace>
  <inkml:trace contextRef="#ctx0" brushRef="#br0" timeOffset="645.5139">3343 5382 324 0,'-9'18'121'0,"6"-5"-95"0,0 16-13 0,-3-13-14 15,3 6-3-15,0 1 3 16,3 4 4-16,3-1 1 16,3 3-2-16,6 6 5 0,6 4 5 15,9 9 11-15,5 5 8 16,7 0-21-16,6-8-7 0,-1-8-10 16,-2-8-1-1,0-13 15-15,2-16 7 0,1-19 0 16,0-18 0-16,2-16-2 15,-5-10 2-15,-6-11-3 16,-9-3 1-16,-10 8-5 16,-11 11-2-16,-6 10-9 15,-12 14-5-15,-5 8-9 16,-4 7-3-16,-3 6 2 16,3 2 3-16,3 3-85 15,3-2-37-15,6 2 70 16,6 3 34-16</inkml:trace>
  <inkml:trace contextRef="#ctx0" brushRef="#br0" timeOffset="1306.0195">4185 5480 432 0,'0'31'162'0,"15"-10"-126"0,18 14-37 0,-15-19-25 16,3 5 7-16,0 0 11 15,2 0 16-15,-2 0 7 16,-3-5-7-16,-3-3 9 0,-3-5 3 16,-3-5-8-16,-6-8-2 0,-3-16-13 15,-6-16-3-15,-6-22-2 16,-3-7 2-16,3-3 15 15,6 3 6-15,3 5 4 16,3 3 3-16,6 5-12 16,0 8-6-16,3 8-16 15,3 6-5-15,3 4-4 16,3 1-1-16,5-1 11 16,7 1 3-16,9 2 3 15,3 3 1-15,5 0 3 16,1 2 0-16,-1 0-2 15,-2 1 2-15,0-3 1 16,-4-6 2-16,-2-10-8 0,0-16-1 16,-9-5-5-16,-10-5 0 15,-11-3 10-15,-12-9 8 16,-11 4 11-16,-19 5 4 16,-9 8-10-16,-6 13-7 15,1 16 4-15,5 13 4 16,6 10-2-16,10 17 2 15,11 18-7-15,15 19-3 16,15 18-4-16,17 37 1 16,16 24 1-16,9 27 2 15,5 2-1-15,10-6-1 16,2-7 5-16,0-10 1 16,-5-14 0-16,-7-11-1 0,-2-7-3 15,-10-11 1-15,-8-11-13 16,-9-10-6-16,-9-14-68 15,-9-12-30-15,-12-17 58 16,-6-23 31-16</inkml:trace>
  <inkml:trace contextRef="#ctx0" brushRef="#br0" timeOffset="1678.024">4700 5567 408 0,'39'2'151'0,"12"-9"-118"0,20-12-35 0,-38 3-23 16,6-5-4-16,2-3 4 16,1-5 30-16,-3 0 16 0,-4 0-10 15,1-6 2-15,0-2-2 16,-7-5-97-16,-2-6-40 0,-3-4 60 15,0 1 32-15</inkml:trace>
  <inkml:trace contextRef="#ctx0" brushRef="#br0" timeOffset="2194.643">5486 4075 228 0,'30'2'85'0,"3"9"-66"0,14 15-21 16,-26-7-14-16,3 15 35 15,6 19 21-15,5 16 22 16,13 21 10-16,12 24-38 16,8 13 1-16,-2 8-3 0,-4-8-17 15,-5-16-6-15,-7-16-15 16,-11-16-4-16,-9-18-4 15,-9-16 1-15,-16-40-94 16,-5-26 58 0,-2-29 21-16</inkml:trace>
  <inkml:trace contextRef="#ctx0" brushRef="#br0" timeOffset="2598.5639">6403 5006 488 0,'-3'18'181'0,"12"4"-141"0,9 33-26 0,-6-18-21 16,0 13-12-16,0 6 1 15,2 0 4-15,1-9 1 16,0-10 8-16,-3-13 0 0,0-13 3 0,-3-3 6 15,3-38 2-15,-3-14 0 16,0-17 1-16,-3-19 0 16,3-4 3-16,2-1-5 15,7 11-3 1,3 10 1-16,3 17 2 0,6 15 7 16,3 13 2-16,8 17-1 15,1 15 2-15,5 14-8 16,4 10-4-16,3 10-9 15,-4 3-1-15,-2-2-8 16,-9-8-1-16,-4-8-4 16,-5-9-3-16,-3-12-12 15,-3-16-2-15,-6-24 19 16,-10-16 10-16</inkml:trace>
  <inkml:trace contextRef="#ctx0" brushRef="#br0" timeOffset="3002.5774">7052 4659 404 0,'-9'16'151'0,"30"-3"-118"0,29 14-41 0,-20-14-27 16,9 6 10-16,12 7 12 0,11 6 30 16,6 2 13-16,7 3-14 15,-7 0-15-15,-8-2-9 0,-10-6 15 16,-11-5 6-16,-9-6 23 16,-12-2 10-16,-12 3-2 15,-15-1-2-15,-12 3-21 16,-9 3-10-16,-5 0-10 15,-4-3-1-15,3 0-9 16,3-2-4-16,4-1 0 16,5-5 2-16,3 1 0 15,6-6 0-15,3-6-38 0,3-12-18 16,3-14-31 0,6-24-12-16,3-18 59 0,6-27 27 15</inkml:trace>
  <inkml:trace contextRef="#ctx0" brushRef="#br0" timeOffset="3273.8523">7510 3789 476 0,'18'18'178'0,"-15"-4"-138"0,18 23-20 0,-6-11-18 15,9 24-12-15,8 22 4 0,4 23 3 16,6 19 2-16,5 21 1 16,4 2 0-16,-3-7 2 0,-4-11-1 15,-5-16 2-15,-6-21-7 16,-6-18 1-16,-10-14-28 16,-8-13-11-16,-9-18-41 15,-12-25-15-15,-11-23 52 16,-7-21 24-16</inkml:trace>
  <inkml:trace contextRef="#ctx0" brushRef="#br0" timeOffset="3530.1663">7665 4665 384 0,'15'13'145'0,"-3"-8"-112"0,15 3 10 0,-9-8-4 15,14 0-18-15,19-5-4 16,5-3-10-16,4-5-3 16,0-3-2-16,-7-3-2 0,-2 1 1 15,-10-3-10-15,-8-1-2 16,-9 4-14-16,-3-3-6 16,-3-1 9-16,0 1 7 15,2 3-21-15,7-1-11 16,0 3 25-16,3 6 10 15</inkml:trace>
  <inkml:trace contextRef="#ctx0" brushRef="#br0" timeOffset="4355.0273">8377 4665 428 0,'26'23'159'0,"-17"-4"-124"0,9 18-27 0,-6-19-22 16,0 12-16-16,0-4 0 15,-3-2 28-15,0-3 12 16,-3-5-3-16,-3-6 16 0,-3-7 7 16,0-8-4-16,-3-14-1 15,-6-12-12-15,-3-22-5 16,0-13-8-16,0-11-2 15,6 3-2-15,3 2 3 0,6 11 2 16,6 8 4 0,3 11 2-16,3 8 1 0,6 10-7 15,2 5-2-15,7 6-3 16,3 3 3-16,3 2 0 16,2 0 1-16,-2 0 0 15,-3-3 0-15,0 1 0 16,-7-1 2-16,-2 0-1 15,-6 4 2-15,-3 1-4 16,-3 4-2-16,-6 4-5 16,-3 6 0-16,-3 8 2 15,0 3 3-15,0 7 2 16,3 3 3-16,3 6-3 16,6 4 0-16,2 6 1 15,7 3 0-15,6 2 0 0,3 3 2 16,3-5-3-16,2-9 0 15,4-10 1 1,-3-7 2-16,-4-14 5 0,1-11 4 16,-3-13 2-16,-3-13 3 15,-3-11-1-15,-7-15 1 16,-2-17-8-16,-9-7-3 16,0 7-8-16,-3 14-2 15,0 13 4-15,-3 13 5 16,-6 11 0-16,-3 8 1 15,0 5-14-15,-3 3-7 16,4 2-51-16,-1 1-23 0,-3-4 15 16,0-2 11-1,0 0-62 1,3 0-27-16,0-5 80 0</inkml:trace>
  <inkml:trace contextRef="#ctx0" brushRef="#br0" timeOffset="4611.8582">9454 4101 524 0,'-3'16'198'0,"12"8"-154"0,12 42-19 15,-9-21-21-15,6 13-13 16,3 6 0-16,2 2-12 0,4-5-4 15,6-14 13-15,-3-12-1 0,2-17 5 16,1-21 6-16,3-15 6 16,-3-14-7-16,-1-13-2 15,1-8-41-15,-3-10-18 16,-9-6 31-16,-6-2 16 16</inkml:trace>
  <inkml:trace contextRef="#ctx0" brushRef="#br0" timeOffset="4956.9357">9895 3109 340 0,'-21'0'129'0,"15"2"-100"0,-3 1-48 16,3 2-30-16,0 6 47 15,3 10 28-15,6 8 17 16,6 11 8-16,9 21-28 16,12 21-6-16,8 13-5 0,7 24-5 15,3 8 1-15,-1 0-1 16,1 0 3-16,-7-16-5 0,-5-15-3 15,-6-17-4-15,-9-18 1 16,-9-14-45-16,-12-18-20 16,-15-18 34-16,-9-22 16 15</inkml:trace>
  <inkml:trace contextRef="#ctx0" brushRef="#br0" timeOffset="5914.9171">10014 4138 400 0,'32'16'151'0,"-5"-3"-118"0,18 6-4 0,-18-11-12 0,11 0-13 16,10-3-3-16,3-5 6 15,-4-3 3-15,-2-5-5 16,-6-2 12-16,-10-4 6 0,-5-1 2 15,-6 1 0-15,-6-2-12 16,-6 1-5-16,-6-1-10 16,-6 0-3-16,0 5-1 15,-3 6 2-15,0 10-3 16,0 9 0-16,3 12-1 16,3 11 2-16,6 5 2 15,6 3 2-15,9-2-1 16,6-9-1-16,3-5 0 15,5-8 0-15,1-7-2 0,-3-9-1 16,-6-5 4-16,-6-8 3 16,-9-11 3-16,-9-15 3 15,-6-14-3-15,-9-12 0 16,-6-1-3-16,0 2-1 16,0 9 5-16,0 10 5 15,3 11 1-15,-2 11 4 16,2 7-9-16,0 9-3 15,3 2-7-15,3 0 1 16,6 2-7-16,0-2-3 16,6 0 8-16,3 0 5 15,3 0 1-15,6-2 3 0,6-1-4 16,6 0 0-16,5 3 1 16,7 0 0-16,6 6 0 15,0 2 0-15,-4 2-3 16,-2 3 0-16,-3 3 2 15,-6 3 0-15,-4-1 1 16,-5-2 2-16,-3-3 3 16,0-2 4-16,-3-3-2 15,0-5-2-15,3-6 0 16,0-10-1-16,2-6-5 16,1-7 1-16,3-6 4 15,0-2 5-15,-3-1 1 16,-3 3 2-16,-3 1-2 0,-6 7-1 15,-6 3-5 1,-6 2-1-16,-6 1-3 0,-3 2-1 16,0 3 1-16,3-1 0 15,3 1-5-15,3 0 1 16,9 2-3-16,9-2 2 16,9 5-2-16,12 3 2 15,14 5 1-15,4 5 2 16,5 6 1-16,7 2 1 15,5 8 0-15,1 11 2 16,-4 8-1-16,-5 5-1 16,-10 5 1-16,-11 0-1 15,-9 0 8-15,-9 3 5 16,-9 0 0-16,-9 0 0 0,-6-3-5 16,-9-5-3-16,-9-5-31 15,-9-6-13-15,-9-10-46 16,-8-11-19-16,-4-18 55 15,1-21 25-15</inkml:trace>
  <inkml:trace contextRef="#ctx0" brushRef="#br0" timeOffset="6082.4698">12219 3900 312 0,'-38'56'118'0,"29"-27"-92"0</inkml:trace>
  <inkml:trace contextRef="#ctx0" brushRef="#br0" timeOffset="9344.2477">5447 6239 472 0,'-5'0'178'0,"-7"3"-138"0,-6 4-55 16,6-1-36-16,-6 2-6 15,-6 2 6-15,-12 3 32 16,-5 3 15-16,-7-2 5 15,-2 1 33-15,2 1 15 0,3 3-12 16,4-3-4-16,5 8-26 16,6 2-11-16,6 0-10 15,9 1-5-15,15-6-5 16,15-5 0-16,21-5 24 16,21-4 13-16,8 1-1 0,12-2-1 15,13 4-6-15,2 4-4 16,-3 4-5-16,-5 6 0 15,-7 8-5-15,-8-1 1 16,-16 1 2-16,-11-3 1 16,-9-5 33-16,-13 0 19 31,-11 2-2-31,-15 1 1 0,-14 2-22 0,-13 3-7 16,-12 2-10-16,-14-2-3 15,-13-6-7-15,-2-10-2 16,-1-8-14-16,-8-8-3 15,0-3 7-15,2-2 6 16,10 2 6-16,8-2 2 0,7-3-39 16,8-2-18-16,9-6 30 15,7-16 13-15</inkml:trace>
  <inkml:trace contextRef="#ctx0" brushRef="#br0" timeOffset="10331.7528">6358 6466 184 0,'-18'-2'71'0,"10"-4"-55"0,-7-1-2 16,3 1-6-16,-3 1 51 16,0 5 25-16,-3 3-29 15,-3 5-13-15,-3 5-26 16,-2 5-15-16,-1 6-6 0,0-3-1 15,3 0 2-15,6-2 26 16,10 2 12-16,8 0-10 16,8 6-5-16,10 4-12 15,12 4-3-15,12-1-4 16,8-2-1-16,4-3-8 16,0-8-2-16,-1-10-1 15,1-11 2-15,-1-11 6 16,-2-13 4-16,-1-18 10 15,-5-11 3-15,-3-13-4 0,-9-16-1 16,-10-13-4-16,-11-6-1 16,-9-2-1-16,-6-3-2 15,-9 8-2-15,0 16 1 16,-2 16 1-16,2 16 0 16,0 10 6-16,3 11 6 15,3 5-2-15,9 16-5 16,3 16-7-1,6 24-4-15,9 24 0 16,5 18 2-16,1 21-1 0,0 11 8 16,3-6 3-16,-4-15 1 15,-2-16 1 1,-3-14-2-16,-3-15-1 0,-3-13-3 16,0-17 1-16,-3-18-2 15,-3-24-1 1,-3-28 3-16,-1-17 0 0,1-16-1 15,6-5-2-15,9 14-2 16,3 15 1-16,3 16 5 16,3 19 5-16,8 15-1 15,7 24 1-15,6 22-1 16,8 18 0-16,12 16-4 16,-2 15-1-16,-1 6-6 15,-11-5-2-15,-6-8-14 16,-10-14-5-16,-5-12-3 15,-9-11 1-15,-6-11 8 0,-7-16 4 16,1-16-39-16,0-18-14 16,0-13 34-16,0-3 17 15</inkml:trace>
  <inkml:trace contextRef="#ctx0" brushRef="#br0" timeOffset="11680.3581">7725 6207 468 0,'-18'11'176'0,"18"-9"-137"0,9 12-46 16,-3-1-30-16,3 13 15 15,5 14 15-15,13 10 18 16,9 8 8-16,9 1-9 15,2-6-6-15,1-11 0 0,-3-13-5 16,-4-13 0-16,-2-16 7 16,-6-13 6-16,-7-14 5 15,-5-13 4-15,-6-18-5 16,-9-18 1-16,-6-12-10 16,-9-7-4-16,-3 0-13 15,-3 15-6-15,1 17 3 16,-10 15 3-16,-12 14 6 15,-9 13 4-15,4 7 12 0,5 7 7 16,6 4-6-16,9 3 0 16,6 0-16-16,10 3-8 15,5 2 8-15,8 3 5 16,10 2-2-16,9-2-2 16,6-2 1-16,6-6 2 15,8-6 2-15,7-10 3 16,8-7-1-16,4-7 2 15,-1 1 0-15,-8 3 1 16,-7-1 0-16,-8 4 2 16,-6 4-5-16,-9 3-1 15,-7 3-4-15,-8 5-3 0,-9 5-3 16,-6 6-1-16,-3 8 6 16,-3 2 5-16,3 11-2 15,1 10-1-15,5 14 0 16,2 5 1-16,7 0-3 15,3-3-2-15,6-10-1 16,0-9 0-16,3-7 3 16,0-8 0-16,0-8 5 15,-4-8 2-15,-2-8 2 16,-3-11 2-16,-9-12-5 16,-9-17-3-16,-9-8-1 15,-5-2-1-15,-1 5 2 16,0 11 1-16,0 8 5 15,0 12 3-15,0 12-9 0,-2 13-2 16,2 7-6-16,0 3-1 16,6 3 1-16,6 0 2 15,6-3-7-15,0-5-3 16,6-2 8-16,0-6 2 16,6-8 4-16,3-6 0 15,3-12 0-15,3-11 0 16,2-16-5-16,4-13 1 15,3-3 2-15,-3-5 1 16,0 0-4-16,-1 2 1 16,-2 12 2-16,-3 12 1 15,0 11 3-15,-3 10 3 16,3 12-2-16,0 9 0 16,0 17-3-16,-1 10-1 0,7 13-1 15,0 11 0-15,0 11 4 16,-3 13 3-16,-1 7 2 15,-2 4 1-15,-3-3-2 16,0-3-1-16,-3-8-6 16,0-11 1-16,-3-10-7 15,-3-13 0-15,6-19-6 16,0-10 5 0,0-8 4-16,2-6 3 15,4-2 1-15,6-6-3 16,3-2 0-16,3-3-1 15,2-7 3-15,1-4 0 0,-3-2 1 16,-6 0 0-16,-3 5 2 16,-7 6 3-16,-5 7 2 15,-3 6 5-15,0 3 5 16,0 4-11-16,0 4-4 16,3 2-6-16,6 2 0 15,6 4 2-15,3-1 1 16,5 3 1-16,1 2 0 15,3 4 2-15,-3 4 1 16,-1 9-1-16,-5-1-2 16,-3 3 3-16,-6-2 0 15,-6-4 5-15,-3 1 5 16,-3-3-5-16,-6-2 0 0,-6-3-9 16,-6-3-1-16,-6-2-13 15,-6-1-6-15,-2 1-8 16,-1-1-5-16,0-2-52 15,-3-2-21-15,-5-9 55 16,-10-8 27-16</inkml:trace>
  <inkml:trace contextRef="#ctx0" brushRef="#br0" timeOffset="20117.7883">16860 4075 300 0,'-30'5'112'0,"12"0"-87"0,-8 8-9 16,11-7-9-16,-12 7-7 16,-6 11 2-16,-2 7 1 15,-4 9 3-15,3 2-3 16,3 6 0-16,7 0 3 0,8-1-3 0,6-4 0 16,9 2-1-16,9 2 1 15,9-2 2-15,9-5 4 16,8-3 2-16,10-8 1 15,9-10-4-15,11-14-3 16,4-13-5-16,5-18-2 16,3-12-6-16,1-9 0 15,-7-9 6-15,-5 1 3 16,-13 2 16-16,-11 5 8 16,-18 9 12-16,-12 7 4 15,-15 5-13-15,-18 6-4 16,-15 5-19-16,-8 3-7 0,-4 0-7 15,-2 0 0-15,2-1 7 16,0-2 6-16,-2 1-9 16,-1 1-3-16,1 6-38 15,-1 6-15-15,6 2-55 16,4 2-21-16,8 1 72 16,18 0 36-16</inkml:trace>
  <inkml:trace contextRef="#ctx0" brushRef="#br0" timeOffset="20757.1339">17598 4186 160 0,'-9'-6'60'0,"9"1"-47"0,0 2 6 15,0 3 0-15,-3 0 42 16,0 6 19-16,-3 2-34 15,-2 5-17-15,-4 8-19 16,0 6-10-16,3 4-3 0,3 6 2 16,6 6 0-16,6-1 9 15,9 3 5-15,3-3 7 16,8-7 2-16,4-9-3 16,3-7-1-16,0-11-8 15,-1-11-2-15,1-10-2 16,0-14-1-16,-3-10-3 0,-1-16-2 15,4-13-2 1,-3 3-1-16,-3 2 2 16,-4 8 0-16,-5 11-2 0,-6 10 0 15,-6 8-9-15,-6 11-3 16,-3 5-41-16,3 8-15 16,0 0 36-16,3 0 18 15</inkml:trace>
  <inkml:trace contextRef="#ctx0" brushRef="#br0" timeOffset="21064.3099">18432 3207 452 0,'12'-3'170'0,"9"3"-132"0,11 24-28 16,-14-3-24-16,0 19-3 15,3 26 7-15,3 24 10 16,-1 24 6-16,4 15-3 16,0-2-2-16,0 3 2 0,0-14 0 0,-7-20 1 15,-5-20-5 1,-6-20 1-16,-6-19-2 0,-9-11-2 15,-12-18-52-15,-8-21-25 16,-10-19 41 0,-15-15 20-16</inkml:trace>
  <inkml:trace contextRef="#ctx0" brushRef="#br0" timeOffset="22729.0894">18566 3937 212 0,'62'16'82'0,"-26"-8"-64"0,24 5 11 0,-28-8 2 0,10 3 20 16,9 5 15-16,2 1-14 15,7-1-6-15,5-2-27 16,1-4-3-16,-7-4-1 0,-5-3-8 16,-10-5-2-16,-8-6-1 15,-6-5 0-15,-9-2 4 16,-6-6 5-16,-6-2-3 15,-4-1 2-15,-2 3-5 16,-3 6-2-16,0 2 0 16,-6 8-1-16,-5 8-9 15,-7 8-4-15,-9 8 0 16,-3 5 0-16,3 5 6 16,4 6 3-16,5 3 1 15,6-1-1-15,3 6 1 16,6-1-1-16,6 1-3 0,6-3 2 15,3-5-4-15,6-8 1 16,2-11 0-16,7-11 2 16,0-9 1-16,0-12 1 15,-3-7 0-15,-4-9 2 16,-2-7 3-16,-6-11 2 16,-6-13-1-16,0-6-1 15,-3-7-8-15,0 0 0 16,0-1 1-16,0 9 3 15,0 10 11-15,0 11 4 16,-3 10 1-16,0 8 0 16,0 8-9-16,-3 9-5 0,0 4-7 15,0 8 0-15,3 3-3 16,-3 3 2-16,3 15 1 16,3 17 2-16,0 15-1 15,3 14 1-15,0 18 2 16,3 8 0-16,3-3 0 15,6-8 0-15,5-10 0 16,7-13 0-16,3-11-5 16,6-16 1-16,5-13 2 15,1-16 1-15,6-11 1 16,-1-13 2-16,4-13 1 16,-7-8 1-16,-2-2-2 15,-9-4 1-15,-7 9-2 16,-11 8 2-16,-6 4-2 0,-6 9 2 15,-3 5 2 1,-9 8 2-16,-3 8-6 0,-6 8-2 16,-2 8-5-16,-1 8 1 15,0 3 5-15,0 2 4 16,0 0-1-16,6-3-2 16,3 6-3-16,0 0 1 15,6-1-4-15,3 1 1 16,6 0 0-16,3-3-1 15,6-2 1-15,9-6 3 16,3-5 0-16,5-8 3 16,4-6-1-16,3-7-1 0,0-6-4 15,-7-5 0-15,-2-5 0 16,-6-3 2-16,-3-2 7 16,-6-3 5-16,-6 0 3 15,-3-3 3-15,-3 3-9 16,-3 2-2-16,-3 6-1 15,-3 5 0-15,-3 6-2 16,-6 2-2-16,-9 3 1 16,0 2 1-16,-3 0 3 15,1 3 4-15,2-2-2 16,0 2-2-16,6 2-2 16,3 1-3-16,6 2-2 15,3 3-1-15,6 3-1 16,9-1 0-16,6 4 0 0,9-4 0 15,6-2 3-15,2-3 2 16,7 1-2-16,3-9 0 16,2-5 3-16,1-5 1 15,-3-3-4-15,-6-3 1 16,-7 1-2-16,-8-1 0 16,-3 6 2-16,-6 3 2 15,-6 4 1-15,-3 9 1 16,0 13-5-16,0 10-1 15,0 11 1-15,3 8 0 16,3 0 1-16,0-2 0 16,5-4 0-16,1-7 0 0,3-5 0 15,-3-9 2-15,0-7 1 16,3-9 3-16,-3-7-1 16,-3-6 2-16,-3-10-4 15,-7-8-2-15,-2-11-5 16,-2-15-2-16,-1-3 0 15,0 2 4-15,0 11 5 16,0 8 3-16,0 11 2 16,0 7 0-16,0 6-9 15,-3 5-1-15,3 3-7 16,3 5 1-16,0 0 2 16,3 2 1-16,6 6 3 15,6 5 1-15,5 11-2 16,7 8 2-16,6 5 1 15,0-3 2-15,-1-2-1 16,1-5 2-16,0-6-2 0,-6-8-1 16,-1-5 3-16,-5-8 0 15,0-8 1-15,-9-13 0 16,3-11 0-16,-6-10 2 16,3-8-3-16,3-6-2 15,5-2 0-15,10 2 1 16,9 6-1-16,6 8 2 15,5 7-2-15,4 6 2 16,-1 5-7-16,4 6 1 16,-3-1-10-16,-4 1-4 15,-5-1-38-15,-10 1-16 0,-11-9 37 16,-18-7 17-16</inkml:trace>
  <inkml:trace contextRef="#ctx0" brushRef="#br0" timeOffset="24215.9019">18229 5411 400 0,'-20'0'151'0,"11"0"-118"0,-3 5-15 0,3 0-14 16,-6 6-10-16,-3 7 1 15,0 9-11-15,-3 5-1 16,0 7 8-16,1 4 5 0,2 2 5 16,6 0 2-16,3 0 1 15,9 0-5-15,6 0 1 16,6 0 11-16,9-3 5 16,8 0 3-16,4-5 1 15,9-8-7-15,8-5 0 16,10-11-10-16,8-18-4 0,1-16-7 15,-1-16-2-15,1-11 9 16,-7-5 5-16,-2 0 14 16,-10-2 8-16,-5 2-7 15,-9 0-3-15,-6 5-9 16,-10 3-5-16,-5 6-6 16,-9 4 0-16,-9 6 11 15,-12 8 4-15,-5 5 0 16,-10 8 1-16,-3 6-5 15,0 7 1-15,1 8-7 16,2 6-3-16,3 4-2 0,0 7 3 16,3 7-2-16,4 2 1 15,8 1 2-15,3 2 0 16,6 1 2-16,6-4 1 16,6-2-4-16,6-5 1 15,5-3-2-15,10-5 0 16,6-8 0-16,6-8 0 15,5-6 2-15,4-7 0 16,-1-5-7-16,4-9-3 16,0-5 6-16,-1 0 3 15,-2-2 2-15,-7-3-1 16,-2-3 1-16,-6-5 1 16,-3-5-1-16,-4-6-1 0,-2-2 1 15,0 2-1-15,-3 6 0 16,2 8 2-16,-2 7 5 15,-3 9 4-15,0 7-9 16,0 14 0-16,0 15-4 16,-3 17-2-16,-4 10 3 15,-2 5 0-15,-3-3 1 16,-3-2 2-16,0-8 1 16,-3-7 1-16,0-9 0 15,0-8 0-15,0-8-5 16,0-13-1-16,0-13 1 15,3-19 0-15,3-18-2 16,3-11 2-16,3-2 1 16,3 0 0-16,-1 7 0 15,1 11 0-15,0 16 2 0,3 11 1 16,6 15 1-16,3 16 0 16,5 19-2-16,4 16 1 15,3 23-2-15,-4 6 2 16,-2 3-18-16,-3-9-4 15,-3-10-2-15,-4-11 0 16,1-10-2-16,-3-11 2 16,-3-8-37-16,-3-7-16 15,-6-14 38-15,-7-11 18 16</inkml:trace>
  <inkml:trace contextRef="#ctx0" brushRef="#br0" timeOffset="24581.3568">20224 4617 356 0,'-15'13'132'0,"18"-10"-103"0,12 5-94 16,-3 0-50-16,0 8 86 16,-1 2 45-16,4 3 56 0,0 6 22 15,3 4-50 1,6 4-6-16,3 2-5 0,2 3-17 16,7 7-4-16,0 11 6 0,0 6 5 15,-4 5-1-15,-2 5-1 16,-6 5-5-16,-3-2-2 15,-6-11-11-15,-6-13-1 16,-6-11-66-16,-9-13-27 16,-12-18 46-16,-9-19 22 15</inkml:trace>
  <inkml:trace contextRef="#ctx0" brushRef="#br0" timeOffset="25472.9719">20739 5130 464 0,'44'-2'173'0,"-2"-1"-135"0,9 6-30 16,-28-1-22-16,4 6-1 15,3 3 5-15,0 5 11 16,0 0 5-16,-4 2-3 16,-2 3-2-16,-6-2 2 0,-3-1-2 15,-6-2-1-15,-3-3 3 16,0 1 2-16,-3-4 4 0,0-2 5 16,0-3-2-16,-3-2 3 15,0-3-13-15,-3-11-3 16,0-10-13-16,0-13-4 15,-3-16 2-15,0-14 5 16,3 3 15-16,0 3 9 16,3 10 11-16,0 11 8 15,3 8-11-15,3 8-2 16,3 8-18-16,3 5-5 16,3 8-8-16,5 5 0 15,4 8 6-15,6 3 3 16,3 6 3-16,2 4 0 0,4 0 6 15,6-2 6-15,2-5-4 16,4-9 0-16,0-10-6 16,-1-13-2-16,1-11-7 15,-7-10 0-15,-5-11 3 16,-9-8 4-16,-12-5 7 16,-9-3 4-16,-12 5-6 15,-12 6-1-15,-9 13-4 16,-9 8-3-16,1 16 2 15,2 7 2-15,6 17 2 16,6 18 1-16,9 16-2 16,9 11-2-16,9 7 1 15,9 9 1-15,6-1 1 16,3-7 3-16,5-9-3 16,1-13 0-16,0-10-1 0,0-13-2 15,-1-17 3-15,4-17 2 16,0-17 0-16,2-16 0 15,4-10-3-15,6-14-2 16,5-4-2-16,4 7 1 16,2 11-1-16,1 13 0 15,2 16 4-15,1 15 3 16,-6 14-2-16,-7 16 0 16,-5 19-1-16,-12 12-2 15,-13 9 1-15,-14 5 1 16,-12 0-3-16,-14-6-2 0,-13-10-45 15,-15-13-17-15,-11-19 10 16,-10-16 7-16,-11-15-63 16,-10-11-26-16,-5-13 71 15,-9-11 34-15</inkml:trace>
  <inkml:trace contextRef="#ctx0" brushRef="#br0" timeOffset="25945.0579">20131 5226 540 0,'-2'-3'200'0,"16"-8"-155"0,13-7-90 16,-6 2-50-16,18-11 22 16,11-7 20-16,10-6 29 15,5 3 14-15,1 0 6 16,-4 3 36-16,-5 5 16 0,-7 2-20 16,-8 6-10-16,-6 3-44 15,-6 2-21-15,-10 0-36 16,-5 0-13-16,-12 0 51 15,-12 0 24-15</inkml:trace>
  <inkml:trace contextRef="#ctx0" brushRef="#br0" timeOffset="33514.8679">3626 10356 452 0,'9'-19'167'0,"-15"11"-129"0,3-5-1 16,0 8-8-16,-6 0-32 0,-6 2-9 15,-12 3-9-15,-14 5 0 16,-10 3 12-16,15 0 5 0,-35 18 5 16,-10 9 11-16,4 5 4 15,9-1 8-15,8 4 2 16,12-1-7-16,13 8-1 16,11 6-13-16,15 7-3 15,15 6 0-15,15 2 1 16,20 6-1-16,13-3-2 15,2-10-15-15,7-14-7 16,8-16-11-16,4-18-5 16,2-21 12-16,-2-21 7 15,-1-17 1-15,-2-12 1 0,2-6-23 16,-3-11-9-16,-2 1-32 16,-7 2-12-16,-8-2 48 15,-6-1 23-15</inkml:trace>
  <inkml:trace contextRef="#ctx0" brushRef="#br0" timeOffset="33869.917">4200 10123 456 0,'-47'21'170'0,"17"-10"-132"0,-27 13-26 16,25-11-20-16,-10 8-2 15,0 8 7-15,4 8 14 16,8 5 5-16,6 6-7 15,9 8-5-15,12 4-3 0,12 9-1 0,15 0 0 16,12-5-3-16,8-14 0 16,10-8 2-16,5-13 0 15,10-13 3-15,-4-13 3 16,1-11 2-16,-7-16 3 16,-5-10 1-16,-7-14 3 15,-2-8-1-15,-6-7 2 16,-6-9 3-16,-10 1 3 15,-11 8 2-15,-9 12 1 16,-12 12-9-16,-11 9-2 16,-22 12-53-16,-21 10-23 15,-5 5-40-15,-1 1-15 0,4-6 32 16,8-5 18-16,10-3 40 16,11 0 17-16</inkml:trace>
  <inkml:trace contextRef="#ctx0" brushRef="#br0" timeOffset="36256.8072">5135 9771 548 0,'-24'-13'206'0,"12"2"-160"0,-3-2-35 15,6 8-26-15,-8 5-35 0,-7 5-7 16,-3 11 15-16,0 5 10 16,-6 8 19-16,1 8 19 0,5 8 9 15,3 5 10-15,9 6 7 16,9 5-8-16,9 5-5 15,12-2 1-15,6-6 1 16,6-11-9-16,8-12-4 16,7-14-10-16,3-16-1 15,2-15-8-15,-5-17-3 16,-3-10 1-16,-9-13 0 0,-7-8 8 16,-11-11 2-16,-6 0 9 15,-6 6 6-15,0 7 0 16,-3 14 3-16,3 10-2 15,-3 8 0-15,3 11-3 16,0 8-1-16,3 5-8 16,3 5-2-16,6 0-3 15,6-2 0-15,6-3 0 16,8-5 3-16,7-1-2 16,6 1 1-16,8 2 2 15,1 3 0-15,0 6 2 16,-7 4 1-16,-2 9-1 15,-6 7-2-15,-13 6-2 16,-8 5 1-16,-12 3 1 0,-15-1 0 16,-9 1-3-16,-14-8 0 15,-4-8 2-15,0-9 0 16,6-1 1-16,7-6 2 16,8-6-1-16,6 1-1 15,12-3-2-15,9-3 1 16,11 1 1-16,1-9 0 15,6-5-3-15,3-8 2 16,0-15-1-16,2-14 0 16,-2-11 2-16,-3-13 0 15,-3-15 2-15,-10-9 3 16,-5-10 2-16,-9-18 1 16,-6 2-4-16,-6 2-1 0,3 11-3 15,1 22-1-15,2 20 1 16,0 19 2-16,3 16-1 15,3 16 2-15,5 19-4 16,10 20 0-16,12 22 1 16,6 21 0-16,8 26 0 15,1 16 2-15,0 3-1 16,-7 3 2-16,-2-9-4 16,-6-10 0-16,-9-16-12 15,-9-16-7-15,-6-13-9 16,-9-13-3-16,-6-13 11 15,-6-17 7-15,-6-15 13 16,0-11 6-16,3-5-7 0,9 5 0 16,6 3 0-16,9 8 1 15,12 5 5-15,15 8 2 16,18 5 0-16,11 0-1 16,7 1-3-16,5-4-2 15,3-7 3-15,1-11 2 16,-7-8 11-16,-8-7 7 15,-7-4 1-15,-11-7 3 16,-9-6-9-16,-13-5 0 16,-8-5-13-16,-12-3-3 15,-9 8-4-15,-9 6-2 16,-5 7 3-16,-4 8 0 16,-3 11 5-16,-3 11 2 0,-2 15-5 15,-1 16-2-15,0 13-9 16,6 9-2-16,3 4-2 15,4 6-1-15,2-2 5 16,3-4 6-16,6-2 7 16,6-2 6-16,9-4-3 15,12-2 2-15,12-5-3 16,11-3 0-16,10-8-3 16,2-7 1-16,4-9-2 15,2-13 2-15,4-16-4 16,-1-13-2-16,-2-11 4 15,-9-7 1-15,-7-9 4 16,-8-4 1-16,-9 4 1 16,-9 11 2-16,-12 8-3 0,-6 13 1 15,-6 9-3-15,-6 7 0 16,-3 8-8-16,0 10 0 16,0 12-1-16,3 12-1 15,6 6 1-15,6 5 3 16,6-3-2-16,3 3 1 15,6-8 2-15,3 1 0 16,6-7 0-16,-1-7 0 16,7-5-3-16,3-3 2 15,3-6-1-15,-1-2-2 16,4-2 0-16,-3 2 0 16,0-3 0-16,-4 0 3 15,-5-2 0-15,3 5 3 0,-3-5-1 16,-4-3 2-16,1-5-2 15,-3-3-1-15,-3-8-2 16,-3-8 1-16,0-5 1 16,-3-2 2-16,0 2 3 15,-1 5 2-15,4 0 5 16,0 3 3-16,3 2-11 16,3 1-4-16,3 2-3 15,0 0 2-15,-1 1 0 16,-2 4 3-16,0 3-1 15,-3 3-1-15,-3 2-2 16,-3 3 1-16,0 0-1 16,0 6 0-16,-7-1 2 0,1 3 2 15,0 0-1-15,0 0-1 16,-3 3-2-16,3-1-1 16,0 1-1-16,-3 0 3 15,-3-3 0-15,0 0 1 16,-3 0 0-16,0 0 2 15,3 0-3-15,0 2 0 16,0-2-1-16,0 3 0 16,-3 0 2-16,3-1 2 15,0 4 1-15,-3-1 1 16,-3 3-2-16,3 2-2 16,0 1-2-16,0 2 1 15,3 3-1-15,0 0 0 16,3 5 2-16,0 3 0 0,3 2 2 15,-3 1 1-15,0-1-1 16,0-2 1-16,-3-5-2 16,0-6 2-16,0-5 0 15,0-8 1-15,-3-11-2 16,0-13-2-16,-3-7-2 16,-3-14 1-16,0-6 1 15,4-4 0-15,5 5 0 16,2 5 2-16,4 8 1 15,6 8 1-15,3 7-2 16,3 9-2-16,3 5-2 16,3 8-1-16,3 3 2 15,2 2 0-15,1-2 1 0,3-1 0 16,3 1-3 0,-1-3 2-16,1-3 1 0,0-2 0 15,-1-5 0-15,1-4 0 16,-3 1 0-16,3 0 0 15,-1 5 0-15,4 8 0 16,3 13 2-16,2 16 1 16,-2 11 1-16,-3 13 0 15,-4 0-7-15,-5-6 0 16,-6-4-17-16,-9-12-4 16,-9-7-1-16,-12-16 0 15,-12-13 5-15,-18-22 2 0,-14-20-49 16,-16-25-22-16,-5-20-4 15,5-9 3 1,13 1 60-16,11 12 25 0,12 20 36 16,12 15 14-16,9 16 25 15,9 16 13-15,6 13-31 16,6 18-12-16,6 11-195 16,3 3-88-1,-3-8 120-15</inkml:trace>
  <inkml:trace contextRef="#ctx0" brushRef="#br0" timeOffset="36332.1161">8570 8390 364 0,'3'0'137'0,"0"0"-106"0,6 3-9 15,-6-1-10-15</inkml:trace>
  <inkml:trace contextRef="#ctx0" brushRef="#br0" timeOffset="36917.0956">8924 8311 544 0,'21'13'203'0,"-6"-5"-158"0,15 16-14 0,-24-19-18 16,18 19-22-16,2 7-4 16,1 1-4-16,-3-3 0 15,-3-8 9-15,-3-2 2 0,-6-8 4 16,-1-11 2-16,-5-16 0 15,0-13 0-15,-6-16 2 0,-3-11-1 16,-3 0 2-16,3 6 0 16,3 8 3-16,3 10 1 15,6 8 3-15,9 14-7 16,9 12-4-16,3 12-3 16,5 1 3-16,4 1-7 15,0-8 1-15,3-5-2 16,-4-8 1-16,-5-11 16 15,-3-5 6-15,-6-6 2 16,-10-5 1-16,-8-5-5 16,-9 0-2-16,3 8-9 15,-6 0-2-15,3 8-5 16,3 5-1-16,9 11-3 0,12 10 1 16,12 11 3-16,9 10 3 15,11 11 8-15,10 8 5 16,5 16 1-16,1 11 3 15,-4 10-3-15,-11 2 1 16,-13 14-3-16,-14 5 2 16,-18 3 7-16,-21 3 6 15,-26-1-20-15,-16-13-8 16,-9-15-4-16,-5-17 2 16,-3-12-8-16,-4-9-1 15,1-8-8-15,-1 1-2 16,-8-4-111-16,-6 4-48 0,-1-6 93 15,1-10 48-15</inkml:trace>
  <inkml:trace contextRef="#ctx0" brushRef="#br0" timeOffset="37458.6452">5826 9504 356 0,'-36'-8'134'16,"18"3"-104"-16,-3-1-112 0,6-2-56 0,-3-2 62 16,3-3 38-16,10-1 309 31,16-12-112-15,13-9-35-16,15-10-73 15,20-13-34-15,10-11-11 16,5 1-5-16,4-1 0 15,-1 5-6-15,-8 4 1 0,-7 4-27 16,-11 8-11-16,-13 6-100 16,-14 5-45-16,-21 8 97 15,-21 5 46-15</inkml:trace>
  <inkml:trace contextRef="#ctx0" brushRef="#br0" timeOffset="45819.9547">15467 8866 436 0,'-6'5'162'0,"3"-2"-126"0,3 8-26 0,-3-6-20 16,0 0-21-16,0 1-4 16,-3-1 26-16,-3-2 14 15,-3-3-1-15,0-3 25 0,-2 0 13 16,-10 1-5-16,-6 2 1 16,-6 5-17-16,-5 3-7 15,-7 5-16-15,0 3-6 16,7 2 1-16,2 4 4 15,6 4 0-15,6 8 1 16,4 9-3-16,5 10-1 16,3 5-2-16,3 0 2 15,6-2-1-15,9-6 0 0,9-8 1 16,12-13 4-16,11-13-1 16,10-13 1-16,3-11 0 15,2-5-2-15,-5-6 3 16,0-10 0-16,-7-5 1 15,-2-6 2-15,-6-8-6 16,-6-7-1-16,-4 2-1 16,-2 3 2-16,-3 5 8 15,-3 5 5-15,-3 8 7 16,0 8 4-16,-3 9 1 16,-6 1 2-16,0 9-13 15,-3 0-6-15,3 5-2 16,-3-3-2-16,0 0 0 0,0-2 0 15,0 3 6 1,0-4 4-16,0 1-1 0,3 5 2 16,-3-3-4-1,3 3-2-15,0 0-2 0,0 0-3 16,0 6-2-16,3 2 1 16,3 10-1-16,0 11-2 15,3 19 3 1,-3 15 0-16,0 17 1 0,-3 12 0 15,3 11 4-15,0-2 2 16,3-8 0-16,3-3-1 16,2-3-1-16,1-8 0 15,3-7-2-15,-6-14 1 16,0-5 0-16,-3-11 1 0,-3-7 0 16,0-9 0-16,-3-8-2 15,0-4-2-15,-3-6-8 16,0-8-3-16,0-6-36 15,0-7-16-15,0-11-116 16,-6-10-50 0,-3-6 118-16</inkml:trace>
  <inkml:trace contextRef="#ctx0" brushRef="#br0" timeOffset="46300.8712">15765 8956 468 0,'0'8'176'0,"3"0"-137"0,12 5-20 0,-7-5-17 15,7 5-20-15,3 6-4 16,0 2 12-16,-3 3 5 16,3 2 4-16,0 6 7 0,3 5 6 0,2 5-6 15,1 1-1-15,0 2-3 16,0-3 1-16,0-10 2 15,-1-8 2-15,4-14 8 16,0-12 2-16,3-17-2 16,2-15 1-16,1-19-16 15,-3-16-4-15,-6-5-8 16,-9-5-3-16,-6-3-22 16,-6 5-9-16,-3 13 15 15,0 11 8-15,0 11 20 16,-3 10 12-16,0 8-42 15,0 9-16-15,-3 12 22 16,3 8 13-16</inkml:trace>
  <inkml:trace contextRef="#ctx0" brushRef="#br0" timeOffset="47141.5887">16684 8586 408 0,'3'-19'151'0,"0"17"-118"0,-3-4-15 0,0 6-14 0,-3 0-15 15,-2 3 0-15,-4 2 1 16,0 3 1-16,-3 3 6 16,0-1 8-16,-3 6 4 0,3-3 13 15,-6 27 6-15,0 10-3 16,3 11-1-16,4 5-2 16,5 3-2-16,9-3-13 15,5-10-4-15,7-11-4 16,6-11-3-16,3-13-2 15,3-15-1-15,0-14-1 16,-4-11 2-16,-2-7 2 0,-6-9 2 16,-6-10-4-1,-6-10 2-15,-9-11 2 0,0-3 1 16,-3 8 7-16,3 13 6 16,3 11 7-16,0 11 5 15,3 10-10-15,0 11-3 16,3 10-9-1,3 14-2-15,6 10-2 0,3 5 0 16,3 6 0-16,3-1 0 16,3-2 2-16,-1-5 0 15,1-5 0-15,0-9 0 16,0-7 0-16,0-14 0 16,2-15-3-16,4-14 0 0,0-18-5 15,0-11 0-15,-4-8 2 16,-2-10 1-16,-6-14 7 15,-6 0 4-15,-6 3-3 16,-3 3 0-16,-3 2-6 16,0 9 0-16,0 12 3 15,3 14 4-15,0 10 3 16,0 11 3-16,0 8-3 16,-3 10-2-16,0 14-2 15,0 13-3-15,0 16-2 16,3 15 1-16,6 12 1 15,3 17 2-15,3 17-1 16,-1-1 2-16,7-2-2 16,0-8-1-16,0-5 1 15,0-13-1-15,3-9-5 0,-4-7 1 16,1-8-9-16,0-6-4 16,0-5-86-16,-6-5-39 15,0-11 73-15,-3-8 34 16</inkml:trace>
  <inkml:trace contextRef="#ctx0" brushRef="#br0" timeOffset="47741.9733">17845 8210 476 0,'-26'-8'178'0,"17"11"-138"0,-9-1-16 16,9 1-17-16,-6 5-37 16,-1497 3-8-16,2991-1 13 15,-1494 1 7-15,6-3-5 16,18-3 14-16,6 0 4 0,9 3 4 15,9 3 3-15,8 2 1 16,4 3 5-16,3 2 5 16,-1 1-1-16,-2-1 1 15,0 1-7-15,-4 2-2 16,-5 0-2-16,-6 0-2 16,-9 1 7-16,-9-1 3 15,-9 0 17-15,-9 3 9 16,-12 2 2-16,-12 1-1 15,-6-1-12-15,-5 1-5 0,-4-1-14 16,0-2-6-16,7-3-20 16,2-2-10-16,0-6-15 15,3-5-7-15,4-6-58 16,-1-4-24-16,6-9 70 16,3-2 33-16</inkml:trace>
  <inkml:trace contextRef="#ctx0" brushRef="#br0" timeOffset="49003.7668">16899 10078 348 0,'0'-13'129'0,"6"7"-100"0,6-1-18 16,-6 7-14-16,6 2-10 0,-1 3 2 15,7 9 16-15,3 4 6 16,6 6-5-16,9 10 6 0,5 14 3 15,4 16 19-15,0 7 8 16,-4 0-15-16,-5-4-8 16,-6-7-3-16,-9-7 2 15,-7-8-1-15,-5-10 1 16,-9-9-7-16,-9-13-4 16,-8-10-4-16,-16-16 0 15,-12-19-4-15,-5-18-2 16,-4-27-9-16,0-13-5 15,10-5 2-15,14 8 1 0,12-1 22 16,12 4 11-16,12 2-3 16,18 0 2-16,15 2-22 15,17 3-7-15,7 6 7 16,2 13 6-16,1 13-2 16,-4 13-2-16,-2 16 12 15,-10 14 5-15,-8 12 1 16,-12 14 3-16,-15 5 1 15,-15 5 0-15,-12 6-9 16,-12-3-2-16,-9-2-12 16,-11-6-5-16,-10-11-10 15,-6-7-3-15,-2-9-7 16,2-2-2-16,7 0-20 0,5 0-7 16,4-2 30-1,8-4 14-15</inkml:trace>
  <inkml:trace contextRef="#ctx0" brushRef="#br0" timeOffset="49740.4762">17697 9885 496 0,'0'8'187'0,"6"-3"-146"0,5 11-31 15,-2 0-23-15,0 10-20 16,6 6-2-16,0 5 19 16,0 3 8-16,0-6 7 15,-3-2 14-15,-6-3 6 0,-3-5 8 16,-3-6 6-16,-3-4 2 15,-6-9 3-15,0-10-15 16,-3-9-3-16,-3-15-8 16,0-10-2-16,0-17-9 15,6-10 0-15,6 2-6 16,12-7 1-16,6 2-5 16,3 3-1-16,6 5-6 15,3 11-3-15,2 7-3 0,1 9-1 16,6 5-58-16,0 8-26 15,2 2 17-15,4 3 10 16,-3 3 53-16,-1 0 25 16,-2 0 53-16,-3 2 25 15,-3 3-4-15,-7 3-3 16,-5 5-63-16,-6 3-26 16,-9 5-75-16,-6 7-31 15,-6 7 67-15,0 9 32 16,0 6 88-16,0 14 38 15,3 7-17-15,1 11-10 0,5 7-26 16,3-2-9 0,2-5-18-16,4-16-6 0,3-11-8 15,3-15-2-15,6-16 3 16,3-17 3-16,6-23-2 16,-1-21 1-16,-2-11-3 15,-9-10 2-15,-6-11 0 16,-15-3 3-16,-6 8-5 15,-6 11-1-15,0 16-9 16,-6 13-4-16,-5 13-4 16,-1 8-2-16,3 8-8 15,0 8 0-15,0 8-94 16,4 5-41-16,5 6 80 16,3-1 39-16</inkml:trace>
  <inkml:trace contextRef="#ctx0" brushRef="#br0" timeOffset="50100.0325">18625 9578 520 0,'21'5'192'0,"6"6"-149"0,12 13-23 0,-25-14-22 16,1 6-6-16,3 8 4 16,0-6 5-16,-3 1 2 0,-3-6-1 15,0-2 9-15,-3-6 6 0,0-8-1 16,0-10 1-16,0-11-1 16,-1-13 3-1,1-13-7-15,0-8-2 0,-3-6-12 16,3 3-6-16,0 6-10 15,-3 7-1-15,3 3-3 16,-3 3-2-16,3 5-50 16,3 5-24-16,0 3-31 15,3 5-12-15,2 6 76 16,4 2 35-16</inkml:trace>
  <inkml:trace contextRef="#ctx0" brushRef="#br0" timeOffset="50297.4986">19298 9012 380 0,'24'8'143'0,"-21"-3"-112"0,9 8-8 0,-6-2-12 16,3 5-3-16,2 7 7 15,1 9 17-15,0 5 7 16,3 6-20-16,0-1 3 0,0 0 1 16,-3-2-10-16,0-6-2 15,-6-5-12-15,-3-7-4 16,-6-12-33-16,-6-15-12 15,-9-24 25-15,-15-24 15 16</inkml:trace>
  <inkml:trace contextRef="#ctx0" brushRef="#br0" timeOffset="50415.1846">19078 8477 364 0,'18'21'137'0,"8"3"-106"0,25 19-9 15,-39-25-12-15</inkml:trace>
  <inkml:trace contextRef="#ctx0" brushRef="#br0" timeOffset="51744.053">19828 8641 508 0,'-6'-2'189'0,"6"2"-147"0,-3 2-134 0,-6 1-72 16,-6 8 32-16,0 7 24 0,-3 6 100 15,1 5 45-15,-4 5 47 16,-3 6 19-16,-3 2-17 16,0 1-7-16,3 4-45 15,4 6-2-15,5 3-3 0,6-1-21 16,9-4-6-16,6-9 4 15,3-8 3-15,6-7-13 16,2-14-4-16,7-16-6 16,6-15-1-16,0-19-8 15,0-16 0-15,-4-8 10 16,-5-8 4-16,-6-7 29 16,-3-6 13-16,-6 5-1 15,-3 0 1-15,-3 0-16 16,0 3-8-16,0 5-14 15,-3 9-5-15,0 7 5 0,0 10 2 16,0 12 16-16,0 4 6 16,-3 6 2-16,3 5 2 15,-3 11-18 1,0 7-11-16,0 14-4 16,3 13-1-16,-3 16 5 15,3 11 3-15,0 7 2 16,6 9 3-16,3 2 3 15,6-3-4-15,9-4-1 16,9-12-5-16,8-7 1 16,7-9 0-16,6-7 2 15,-1-11 3-15,1-5 4 0,-3-10 2 16,-1-6 1-16,-2-11-7 16,-6-8-2-16,-7-7-5 15,-11-14-1-15,-9-10 1 16,-9-3 4-16,-9 3 1 15,-3 2 3-15,-3 9 8 16,0 9 3-16,0 9-2 16,1 11-1-16,-1 10-11 15,0 8-1-15,3 10-5 16,0 9 2-16,0 10-2 16,6 8 0-16,3 2 4 15,6 1 1-15,3-1 6 16,6-7 2-16,6-8 2 15,5-6 2-15,7-10-5 16,3-10-3-16,2-14-8 0,4-16-4 16,-3-16-5-16,-6-10-2 15,-7-3 12-15,-2 3 7 16,-6 5 9-16,0 2 5 16,-6 12-6-16,6-1-3 15,3 3-9-15,-1 5-3 16,1 0-3-16,0 3 2 15,-3 2 6-15,0 4 2 16,-3 1 4-16,-3 1 3 16,-4 3-2-16,1 2 1 15,-3 2-7-15,-6 1-3 16,-3-3-4-16,-3 0 1 0,-3-2 1 16,-2-1 2-16,-4 3 1 15,0 0 3-15,3 3 1 16,3 2 3-16,3 0-5 15,12 3-8 1,9 3 0-16,9 2 1 16,2 3 3-16,7 6 2 15,3 1 1-15,0 7 2 16,-1 1 3-16,-2 4 2 16,0 2 1-16,-3 0-4 15,-7-2-3-15,-5-4 0 16,-3-1-1-16,-6-4 2 15,-3-5 1-15,0-2 1 16,-3-1 2-16,-3 1-5 0,-3-3-1 16,-6 0-29-16,-6 3-13 15,-12-4-135-15,-11-4-60 16,-10-8 121-16,-3-8 59 16</inkml:trace>
  <inkml:trace contextRef="#ctx0" brushRef="#br0" timeOffset="67574.694">6451 12642 496 0,'-51'0'184'0,"21"-3"-143"0,-20-2-36 0,29 0-25 0,-15 2-20 16,-6 3-2-16,-8 5 22 15,-7 6 8-15,-8 5 9 16,-4 7 15-16,7 4 9 0,5-1-8 15,7 1-4-15,8-1-15 16,12-2-4-16,12 5-4 16,12 3 1-16,15 5 9 15,15 3 7-15,15 2 3 16,17 0 2-16,13 1-2 16,5-4 1-16,16 1-4 15,2-3-2-15,-3 0 0 16,-8 5-1-16,-10 1-3 15,-12 2 0-15,-14 5 17 0,-12 3 10 16,-15 0 12-16,-12-3 8 16,-12-2-13-16,-15 5-6 15,-15-3-14-15,-17-2-5 16,-16-3-4-16,1-8-2 16,-4-8 1-16,-5-11 1 15,-4-7 1-15,4-9 1 16,12-4-9-16,8-3-4 15,6-6-26-15,7-2-12 16,2-8-73-16,0-11-30 16,4-5 78-16,5-3 37 15</inkml:trace>
  <inkml:trace contextRef="#ctx0" brushRef="#br0" timeOffset="68266.4347">7162 13010 408 0,'-12'-8'151'0,"3"-3"-118"0,-3-2-8 0,3 8-12 16,-3-1-8-16,-5 4 4 15,-7 4-4-15,-6 6-3 0,-3 5-1 16,1 3-1-16,-1 0 0 0,3 3-5 16,3 4 1-1,3 9-5-15,7 11-1 0,8 4 5 16,9 9 2-16,6 5 5 15,8 2 3-15,10 1 0 16,9-9 0-16,9-13-3 16,8-10-2-16,4-13 3 15,2-14 0-15,-2-13-1 16,-3-8 1-16,-4-10 2 16,-2-6 4-16,0-13 13 15,-1-8 6-15,-2-13 1 16,-6-3 2-16,-7 8-13 15,-11 3-5-15,-9 5-8 16,-15 6-2-16,-15 7-3 0,-17 3-3 16,-13 5-16-16,-17 6-5 15,-7 2-10-15,4 3-2 16,8 5 0-16,10 3 2 16,8 2-45-16,6 6-18 15,4-1 48-15,5-2 25 16</inkml:trace>
  <inkml:trace contextRef="#ctx0" brushRef="#br0" timeOffset="68596.5503">7382 12155 484 0,'9'11'181'0,"12"4"-141"0,21 20-15 16,-15-3-16-16,8 20-9 15,4 17 4-15,3 3 8 16,-1 7 4-16,4 8-8 15,3 1-2-15,-7-12-2 0,-2-7-29 16,-3-8-10-16,-10-8-43 0,-5-11-17 16,-6-10-69-1,-6-24-31-15,-3 0 104 16</inkml:trace>
  <inkml:trace contextRef="#ctx0" brushRef="#br0" timeOffset="68944.4956">8275 12726 524 0,'3'22'195'0,"-6"-14"-152"0,6 10-16 0,3-2-17 0,9 13-17 15,6 11 2-15,6 7 1 16,9 4 2-16,-1-1 1 15,7-5-6-15,3-13-3 0,-1-14-8 16,1-20-3-16,-1-17 4 16,-5-15 3-16,-6-17 19 15,-9-15 8-15,-9-11 19 16,-15-5 9-16,-12 3-12 16,-9 5-5-16,-9 13-21 15,-9 19-9-15,-14 31-61 16,-13 30-28-16,-5 15 19 15,-1 16 11-15,7 11-36 16,5 5-16-16,1 8 61 0,2-2 29 16</inkml:trace>
  <inkml:trace contextRef="#ctx0" brushRef="#br0" timeOffset="70429.4507">10579 13623 396 0,'-12'-18'148'0,"6"2"-115"0,3 0-14 16,3 11-14-16</inkml:trace>
  <inkml:trace contextRef="#ctx0" brushRef="#br0" timeOffset="70570.0826">10564 13568 615 0,'12'18'20'0,"3"14"-10"0,3 13 15 16,3 11 7-16,0 20 4 0,3 12 0 15,-1-1-22-15,1 0-10 16,-3 1-21-16,-3-4-7 15,0-7-43-15,-3-3-17 16,-3-8 42-16,-7-8 21 16</inkml:trace>
  <inkml:trace contextRef="#ctx0" brushRef="#br0" timeOffset="70993.8311">11130 14145 548 0,'-3'8'203'0,"3"-1"-158"0,9 15-28 15,-3-6-24-15,3 10-22 16,6 14-2-16,0 10 10 15,2 3 7-15,1 0 9 16,0-6 3-16,-3-7 2 0,0-8 2 16,-6-11 1-16,0-10-1 15,0-19 1-15,-3-19-4 16,-3-20 0-16,0-12 5 16,-3-7 5-16,3-5 10 0,0-1 6 15,0 19 0-15,14-10 0 16,7 10-8-16,12 13-2 15,9 17-12-15,5 15-1 16,7 21-4-16,-4 13 0 16,-2 11-16-16,-6 3-5 15,-7 2-68-15,-5 3-30 16,-9-8 62-16,-9-13 30 16</inkml:trace>
  <inkml:trace contextRef="#ctx0" brushRef="#br0" timeOffset="71811.6461">12347 13901 600 0,'3'-13'222'0,"-20"5"-172"0,-22-8-26 16,15 8-21-16,-12 0-28 16,-14 0-4-16,-10 8 0 15,1 8 0-15,2 11 17 16,4 13-31-16,8 13-11 0,9 7 6 16,12 9 3-16,12 3 15 15,15 5 6-15,18 2 20 0,12-5 12 16,6-10 17-16,2-17 6 15,4-15 7-15,3-16 1 16,2-26-13-16,1-25-3 16,-1-18-11-16,-5-26-3 15,-9-19-7-15,-15-18-2 16,-12-22-2-16,-18-2-2 16,-6 0 9-16,0 16 6 15,3 26 4-15,0 21 3 16,3 19 3-16,0 16 4 0,3 13-9 15,0 13-2-15,0 11-8 16,0 10-4-16,0 19-1 16,3 21-1-16,3 19-3 15,3 12 0-15,9 25-3 16,6 13-1-16,12-3 1 16,9-5 4-16,5-11 1 15,7-13 3-15,5-13 1 16,10-13 3-16,5-16-1 15,1-11 0-15,-4-11-3 16,-2-7 1-16,-4-11 0 16,-2-5 3-16,-7-8-1 15,-8-6 0-15,-9-7-3 16,-15-11-2-16,-12-11-4 16,-18-5 0-16,-15 1 2 0,-9 7 1 15,-9 5-2-15,-2 14 2 16,-4 12 1-16,3 15 2 15,7 14 3-15,5 23 4 16,9 20-6-16,12 11-4 16,15 13 0-16,15 16 2 15,9 2-9-15,9-4-2 16,2-9-46-16,4-15-20 16,6-17 12-16,5-15 10 15,1-16-2-15,-1-11 1 16,4-13 19-16,-3-5 11 15,2-6-27-15,1-2-10 16,-1-3 32-16,-2-2 15 16</inkml:trace>
  <inkml:trace contextRef="#ctx0" brushRef="#br0" timeOffset="72229.0877">13746 13888 420 0,'-2'-13'156'0,"-7"5"-121"0,3 3 12 15,6 5-3-15,-3 2-31 16,3 9-8-16,3 15-7 15,3 19-2-15,3 13 3 16,-1 11-2-16,4 13 1 0,0 6 8 16,-3-6 4-16,-6-6 3 15,-3-7 3-15,-6-8-3 16,-6-13 2-16,-6-14-2 16,-5-16 0-16,-10-23-5 0,-9-24-3 15,-8-40-7-15,-1-29-3 16,6-26-5-1,22 0 1-15,17 7 5 0,15 9 2 16,17 2 17-16,13 13 7 16,9 14-10-16,8 13-5 15,4 10-2-15,2 17-1 16,-2 12 0-16,-7 14 0 16,-11 13-2-16,-9 18 1 15,-18 17 2-15,-18 10 2 16,-24 8-1-16,-18 0-1 15,-11-3-12-15,-10-10-5 16,-8-11-41-16,-4-8-17 0,13-5 3 16,11-6 2-16,16-2 17 15,8-8 7-15,15-8 24 16,12-10 9-16</inkml:trace>
  <inkml:trace contextRef="#ctx0" brushRef="#br0" timeOffset="72847.3679">14306 13700 596 0,'33'24'222'0,"0"-13"-172"0,11 7-26 15,-26-13-21-15,3-2-37 0,0-3-7 16,-3-11 3-16,-3-12 3 16,-7-17 20-16,-5-13 8 0,-9-8 8 15,-8-8 4-15,-10-2 4 16,-3 2-2-16,-6 8-2 16,3 11 6-16,-2 13 5 15,-1 13-4-15,0 19-2 16,3 18-8-16,1 16-1 15,2 13-10-15,6 14-2 16,3 10-3-16,9 6-1 16,9-1 1-16,3-5 3 0,6-8 22 15,6-10 12-15,9-14 0 16,6-12 1-16,5-17-13 16,4-21-4-16,3-21-10 15,-1-19-2-15,1-7-3 16,3-1 0-16,-1 9 5 15,4 10 1-15,0 13 6 16,-1 14 5-16,-2 15 1 16,-6 11 4-16,-4 5-1 15,-5 0 0-15,-3 1-18 16,-6-4-9-16,0-7-2 16,-1-8 1-16,-2-9 18 15,0-4 7-15,0-3 11 16,3-1 5-16,0 7-3 0,5 7 0 15,10 10-12 1,6 17-7-16,3 15-11 0,5 14-6 16,1 2-46-16,2-5-21 15,1-16 41-15,-9-21 19 16</inkml:trace>
  <inkml:trace contextRef="#ctx0" brushRef="#br0" timeOffset="74286.8879">15830 12991 168 0,'-68'-3'63'0,"17"-2"-49"0,-11 0-26 16,38 7-13-16,0 4 74 15,0 4 38-15,3 9 1 16,0 13-2-16,4 21-53 0,2 13-23 15,3 8-9-15,9 8-1 0,6 2 5 16,9-4-2-16,6-9 0 16,5-15 10-16,4-17 3 15,6-15 21-15,3-16 9 16,-1-18-16-16,4-25-6 16,-3-18-13-16,0-15-5 15,-4-28-6-15,-5-12 0 16,-6-9-5-16,-9-15 1 15,-9 5 2-15,-6 11 3 16,-3 10 9-16,-6 13 3 16,0 17 9-16,0 12 4 0,3 16-8 15,0 11 0-15,0 11-11 16,-3 21-11 0,3 18-2-16,4 21-3 15,5 19 3-15,0 21-3 16,8 19 1-16,7 10-1 15,12 8 3-15,12 0 4 16,5-10 3-16,4-11 4 16,6-16 4-16,2-13-2 15,4-14 1-15,-1-12-3 16,-2-11 0-16,-4-14-1 16,1-10 0-16,-6-16 0 15,-7-15 0-15,-8-17-5 16,-6-13-1-16,-9 0-2 15,-6-2 0-15,-6 4 5 16,-6 9 3-16,-3 5 5 16,-3 8 2-16,-6 11-3 0,-3 10-3 15,-9 11-9-15,-6 12-3 16,-2 17-5-16,-1 13 0 16,0 16-1-16,6 11 3 15,6-3 6-15,7-3 4 16,5-11 1-16,6-7 2 15,6-11 0-15,9-10 3 16,8-19-3-16,10-21-2 16,6-19 0-16,3-10-1 15,2-1 2-15,1 4 1 16,6 10 3-16,2 13 3 0,4 16-4 16,-1 16-3-16,1 13 1 15,-1 11 0-15,-2 5-4 16,0-3 1-16,-4-5-2 15,-2-5 0-15,-3-8 2 16,-1-11 0-16,-2-7 2 16,-3-6 3-16,-1-5-2 15,1-1 0-15,0 1-1 16,3-3-2-16,2-5-4 16,4 0-2-16,0-3 0 15,-1-5 2-15,-2-5 2 16,-3-11 3-16,-7-16 0 15,-8-13 2-15,-9-16-2 16,-15-24 2-16,-21-18 0 0,-15-17 1 16,-2 1-5-16,2 24-1 15,9 23 5-15,9 27 3 16,3 16 3-16,7 18 2 16,8 17-5-16,11 15-2 15,10 24-4-15,12 31-3 16,9 27 2-16,5 27 2 15,7 28 0-15,0 9-1 16,-4 2-4-16,-5-15 0 16,-7-20-11-16,-8-20-3 15,-9-19-11-15,-12-16-2 16,-18-18-36-16,-18-21-14 0,-17-22-15 16,-25-21-4-16,-23-23 53 15,-6-14 25-15,98 69 208 31,-63-87-53-15,36 26-13-16,30 24-69 16,30 13-32-16,24 11-14 15,14 2-2-15,15 1-2 16,7-4-7-16,-4-4-1 0,-3-8-8 16,-5-9-1-16,-22 9 2 15,4-17 1-15,-25-2-91 16,-26-5-41-16,-24-3 74 15,-41 0 35-15</inkml:trace>
  <inkml:trace contextRef="#ctx0" brushRef="#br0" timeOffset="75651.8032">5763 15047 480 0,'-30'-3'178'0,"12"-2"-138"0,-17 2-27 0,8 3-22 15,-12 6-11-15,-11 4 4 16,-4 9 20-16,3 4 9 16,-2 9-5-16,2 5 2 0,7 3 1 15,5 5-24-15,15 8-10 0,12 10-29 16,15 9-10-1,12-3 6-15,6-9 6 0,6-7 29 16,5-13 12-16,4-11 11 16,0-21 4-16,0-13 6 15,-4-27 5-15,-2-21-14 16,-6-18-5-16,-6-14 0 16,-9-8 2-16,-3 9 40 15,-3 7 21-15,3 14 6 16,-3 15 5-16,-1 13-31 15,-2 14-12-15,6 16-29 16,3 16-12-16,9 18-11 16,3 16-1-16,9 13 11 15,9 13 4-15,5 17 7 0,4 20 1 16,-1 9 1-16,-2 10 0 16,-9-6 0-16,-6-2 0 15,-10-18 2-15,-8-14 1 16,-9-13 14-16,-9-10 8 15,-12-9 21-15,-14-10 10 16,-16-10-20-16,-8-11-11 16,-16-11-2-16,-11-21 1 15,-1-13-23-15,1-11-12 16,3-5-35-16,-1-3-13 16,7 0-12-16,5 3-1 15,10 0-111-15,14 0-47 16,15 0 119-16</inkml:trace>
  <inkml:trace contextRef="#ctx0" brushRef="#br0" timeOffset="76011.8395">5942 15179 576 0,'-21'21'214'0,"18"-7"-166"0,6 20-36 16,0-10-28-16,6 10-27 0,12 8-1 16,8 9 4-16,7 2 2 15,9-3 22-15,5-8-18 16,10-10-4-16,-1-13 9 15,1-14 6-15,-7-13 38 0,-8-11 17 16,-6-7 33-16,-9-8 14 16,-7-6-15-16,-8-10-6 15,-9-14-24-15,-6-7-9 16,-12-11-59-16,-6 2-26 16,1 9-156-1,-4 13-69-15,0 18 147 0</inkml:trace>
  <inkml:trace contextRef="#ctx0" brushRef="#br0" timeOffset="76230.2576">6623 14997 540 0,'21'39'203'0,"-18"-36"-158"0,9 7-17 16,3-2-17-16,6 8-20 15,6 11-1-15,-1 10-11 16,4 5-1-16,0 0 11 16,-3-2-36-16,-4-5-13 0,-5-12-62 15,-12-23-24 1,-12-13 76-16</inkml:trace>
  <inkml:trace contextRef="#ctx0" brushRef="#br0" timeOffset="76410.7756">6391 14608 584 0,'21'45'217'0,"-27"-45"-169"0,6 0-53 0,0 0-37 15,0 0-66-15,3-3-21 16,0 0 68-16,9-2 32 0</inkml:trace>
  <inkml:trace contextRef="#ctx0" brushRef="#br0" timeOffset="77213.1414">7364 14872 520 0,'-17'-2'192'0,"5"-9"-149"0,-9-8-48 0,6 6-32 15,-9 0-15-15,-3 2 3 16,-2 9 12-16,2 7 6 16,0 11 18-16,3 10 20 0,3 11 11 15,9 6-6-15,7 4-2 16,8 14-8-16,8 8-2 16,10 0 0-16,6-6 0 15,3-12-11-15,3-12-5 16,-1-15 16-16,1-16 9 0,0-13 8 15,2-22 4-15,1-26 2 16,-3-15 1-16,-6-17-5 16,-9-21-1-16,-12 0 7 15,-9-5 6-15,-6-8 1 16,-3 8 1-16,0 16-12 16,0 7-3-16,0 17-4 15,0 13-1-15,0 15-3 16,3 12-1-16,-3 12-8 15,0 14-2-15,1 15-5 16,-1 20 1-16,0 22-4 16,9 20 1-16,6 15-3 15,12 19 2-15,11 5 0 16,13-2 3-16,9-9 2 0,2-10 2 16,4-16 1-16,2-16 1 15,-14-15 4-15,30-19 2 16,-4-16 9-16,-2-14 2 15,-7-10-2-15,-5-10 1 16,-7-11-9-16,-8-11-2 16,-9-10-8-16,-12-3-2 15,-12 3-3-15,-9 5 0 16,-9 5 5-16,-12 11 1 16,-3 11 6-16,0 10 5 15,6 8-1-15,7 8 1 16,11 13 8-16,17 24 4 15,16 16-11-15,15 8-6 16,17 3-20-16,13-4-10 16,5-4-35-16,7-8-13 15,5-14 38-15,-9-15 19 0</inkml:trace>
  <inkml:trace contextRef="#ctx0" brushRef="#br0" timeOffset="88492.193">9454 13031 412 0,'9'-16'154'0,"6"-5"-120"0,21-22-12 0,-13 14-12 0,13-18-12 16,9-20 0-16,11-20 2 16,13-24 0-16,14-19 0 15,9-18 0-15,10-13 2 0,11-9 1 16,0 1 1-16,-6 13-2 16,-6 8 1-16,-5 16 9 15,-13 20 7-15,-9 20-1 16,-17 18-1-16,-12 13-14 15,-10 13-6-15,-8 11-87 16,-6 0-40-16,-9-2 66 16,-15 4 32-16</inkml:trace>
  <inkml:trace contextRef="#ctx0" brushRef="#br0" timeOffset="89647.6978">11115 9824 400 0,'-3'34'151'0,"-3"-10"-118"0,9 19-13 16,3-22-15-16,9 8-22 15,6 10-3-15,6 9 10 16,8 13 5-16,4 10 4 16,0 6 9-16,-1 2 5 0,1 1-4 15,-3-3-3-15,-6-6-3 16,-4-10 0-16,-5-13-9 16,-3-14-3-16,-6-10-35 15,0-14-16-15,-6-15 28 16,-6-19 17-16</inkml:trace>
  <inkml:trace contextRef="#ctx0" brushRef="#br0" timeOffset="89914.9734">11029 9763 504 0,'6'-5'189'0,"9"-11"-147"0,29-18-22 0,-11 7-22 0,9-15-101 16,5-9-36-16,-2 4 68 16,-6 2 34-16,-7 5 27 15,-2 1 33-15,-3 4 14 0,0 3-36 16,0 1-17-16,-4-1 3 15,-8 5 6-15</inkml:trace>
  <inkml:trace contextRef="#ctx0" brushRef="#br0" timeOffset="90173.284">11020 10250 544 0,'3'-5'203'0,"6"-1"-158"0,21-10-25 0,-13 3-23 15,28-11-16-15,15-10-1 16,8-14-49-16,12-10-21 15,-2 0 46-15,-10 0 22 0,-8 0 17 16</inkml:trace>
  <inkml:trace contextRef="#ctx0" brushRef="#br0" timeOffset="91822.5801">11713 9872 280 0,'3'2'107'0,"-3"1"-83"0,3 0-7 15,0-1-7-15,0 6-3 16,3 3 6-16,3 5-1 15,3 5 1-15,0 5-7 16,3 1 0-16,-3 2 4 0,0-3-4 0,-3-2 2 16,-3-5-3-1,0-4 0-15,-6-12 23 16,-3-11-22-16,-3-13-6 16,-6-11-3-16,3-10 0 15,0 0 11-15,6 5 4 16,3 2 6-16,3 9 1 15,6 4-6-15,9 9-3 16,8 5-5-16,10 8-2 16,6 6 1-16,5-1 0 15,-11-2-2-15,18-11-2 16,2-8 1-16,1-11 1 16,-1-10-1-16,-5-10-1 0,-6-17 1 15,-10 6-1-15,-8 0 0 16,-9 2 2-16,-12 9 3 15,-9 2 2-15,-12 7-8 16,-9 12-1-16,-8 8-9 16,-1 10-1-16,0 10 11 15,3 9 5-15,4 7 1 16,2 3 0-16,6 6-6 16,6 7 1-16,3-7-2 15,3 23 0-15,3 6 2 16,6-3 2-16,3-6 3 15,6-4 4-15,9-9-2 16,9-10 1-16,8-11-3 0,10-10 0 16,5-14-6-16,-2-15 1 15,-3-9 0-15,-1-12 0 16,-2-9 2-16,-3 0 1 16,-10 1 1-16,-5-6 0 15,-9 0-2-15,-9-2 1 16,-12 7-4-16,-9 6 0 15,-9 10-4-15,-12 14 1 16,-5 15 2-16,2 14 1 16,3 10 20-16,7 11 10 15,11 8-14-15,12 7-6 16,12 4-8-16,11 2-2 16,7-1 1-16,9 1 0 0,6-2 0 15,5-6 0-15,4-8 0 16,2-8 2-16,-2-10-12 15,-3-11-6-15,-4-16-55 16,-2-13-26-16,-9-16 50 16,-3-13 23-16</inkml:trace>
  <inkml:trace contextRef="#ctx0" brushRef="#br0" timeOffset="92212.0533">12731 8321 464 0,'39'80'173'0,"0"-28"-135"0,11 36-17 0,-26-35-15 0,3 26-32 16,0 3-6-16,0 0-54 16,-1-5-21-16,-2-14 55 15,-6-10 27-15,-3-21 21 0</inkml:trace>
  <inkml:trace contextRef="#ctx0" brushRef="#br0" timeOffset="93006.6096">13279 8363 488 0,'-21'27'181'0,"6"-9"-141"0,-5 9-35 0,11-9-25 15,-6 12-12-15,0 4 2 16,3 11 28-16,3 5 14 16,6 3-4-16,3 5-6 0,3 1-2 15,-3-15 0-15,6 20 2 16,0-19-1-16,3 5-1 16,-3-10 1-16,3-8-1 15,0-14-5-15,3-15 1 0,0-16-5 16,2-14 1-16,1-13-1 15,-3-5 3-15,-3-2 4 16,-3-1 3-16,-3 1 6 16,-3 2 4-16,0 5-2 15,-3 6 0-15,3 2-5 16,-3 3-1-16,3 2 5 16,0 6 3-16,3 3 2 15,0 4 5-15,3 6-6 16,0 6 1-16,6 7-8 15,0 8-1-15,3 6-4 16,3 7-3-16,-1 3 2 16,4-2 0-16,0-3 1 15,0-3 2-15,0-8-3 16,0-5 0-16,-1-11-4 16,-2-10-1-16,-3-11-4 0,-3-7 1 15,-6-9 5-15,-3-5 4 16,3 0-1-16,0 5 0 15,0 8 7 1,0 11 6-16,3 11-4 0,3 10-2 16,5 10-1-16,1 14-1 15,0 5-2-15,0 3-2 16,0-6-2-16,-3-4-1 16,0-12-9-16,-3-7-3 15,-3-14 12-15,-4-13 6 0,-2-7 8 16,-3-12 6-1,0-4 2-15,0-4 1 0,6 4-9 16,0 10-4-16,3 8-4 16,6 7 0-16,6 15-4 15,6 12 0-15,9 21-4 16,2 14 1-16,1 5-38 16,0 3-16-16,-4-9 29 15,-8-10 14-15</inkml:trace>
  <inkml:trace contextRef="#ctx0" brushRef="#br0" timeOffset="93983.6304">14410 7980 388 0,'3'2'145'0,"-6"-9"-112"0,6-7-45 16,-3 9-29-16,0 0 11 15,0 5 13-15,-6-3 16 16,-3 3 7-16,-3 0-3 16,-2 0-4-16,-7 0-2 0,0 3 15 15,0-1 8-15,-3 4 22 16,0 2 10-16,1 5-10 0,-1 8-2 16,-3 8-21-16,3 5-7 15,3 6-7-15,7 3-4 16,5 1-5-16,9 1 0 15,6-2-5-15,5-6-1 16,4-5 0-16,9-3 4 16,9-5 1-16,6-9 0 15,5-9 4-15,7-9 0 16,2-10 1-16,-2-14 2 16,0-18-3-16,-1-8 0 15,-5-13-30-15,-9-13-12 16,-10-6 13-16,-11 9 9 15,-12 9 26-15,-6 14 12 0,-6 14 9 16,-6 10 5-16,1 10-9 16,2 11-2-16,6 8-23 15,0 6-8-15,6 7-15 16,6 5-6-16,3 6 17 16,6 5 7-16,5 8 4 15,7-2 1-15,6 2 15 16,0-3 6-16,2-2-4 15,1-3-3-15,0-3-4 16,0-7-2-16,-1-6-3 16,1-5-2-16,0-5-2 15,-4-6-1-15,1-2 2 16,-6-3 0-16,-3 0 9 16,-3 3 7-16,-4-3 13 0,1 0 4 15,0-3-8-15,0-5-1 16,6-15-21-16,0-14-8 15,-3-16-13 1,-1-5-6-16,-2 2-4 0,0 8 0 16,0 9 22-16,0 5 11 15,3 7-44-15,-1 9-20 16,1 2 30-16,-6-3 17 16</inkml:trace>
  <inkml:trace contextRef="#ctx0" brushRef="#br0" timeOffset="103959.6517">13860 15547 256 0,'-3'-21'96'0,"0"13"-75"0,3 0 43 15,0 3 13-15,0-1-13 16,-3 1-2-16,0 2-25 16,0 1-8-16,3 2-17 15,0 0-3-15,-6 0-2 0,3 0 5 16,0 2 3-16,0 4-8 15,3 4-2-15,3 9-3 16,6 12-2-16,6 9-2 16,8 10-1-16,10 9 2 15,6 9 0-15,6 17-2 0,-4 5 0 16,-5-3 2-16,-6 1 2 16,-6-4 0-16,-10-7-1 15,-5-11-52-15,-6-8-23 16,-6-10 38-16,-9-19 18 15</inkml:trace>
  <inkml:trace contextRef="#ctx0" brushRef="#br0" timeOffset="104402.9924">13654 16124 160 0,'24'-37'60'0,"-12"23"-47"0,3 1-18 16,-12 8-13-16,3 2-24 16,-3 3-9-16,0 3 80 15,-3 2 39-15,0 0 41 0,-3 3 19 16,0-2-38-16,0-1-19 16,3 0-41-16,3 1-8 0,0-4-1 15,6-2-8-15,6-5 0 16,8-8-5-16,10-8 0 15,12-9-5 1,5 1 0-16,7-2 3 0,-1-1 3 16,1-3 11-16,-3 6 5 15,-1 0-7-15,-5 3 0 16,-4 2-11-16,-5 3-2 16,-6 0-30-16,-6 2-10 15,-9 3-73-15,-7 0-30 16,-11 0 71-16,-11 3 35 15</inkml:trace>
  <inkml:trace contextRef="#ctx0" brushRef="#br0" timeOffset="104869.3061">14779 15798 564 0,'-6'0'209'0,"-5"0"-163"0,-7-10-17 0,9 4-20 16,-9 1-28-16,-6 5-3 15,0 3-6-15,0 7-2 16,1 6 16-16,2 8-15 0,6 10-4 15,6 11-12-15,9 6-5 16,9-1 23-16,9 0 10 16,6-7 23-16,5-9 8 15,7-8 7-15,3-10 2 16,-1-13 1-16,1-14 2 16,-3-7 1-16,-3-14 3 15,-7-10-1-15,-5-1 2 16,-9 1-4-16,-6 0 1 0,-12-3-7 15,-6 8-3-15,-9 2-8 16,-8 6-2 0,-4 5-9-16,-6 6-4 0,-2 7-8 15,-1 3-5-15,3 6-65 16,-5 4-30-16,-1 4 55 16,3-4 30-16</inkml:trace>
  <inkml:trace contextRef="#ctx0" brushRef="#br0" timeOffset="105302.8211">15229 15597 384 0,'-6'5'143'0,"0"-2"-112"0,0 0 10 0,0-3-5 16,0 2-17-16,0 6-3 15,0 3-5-15,3 5 0 16,0 2-6-16,3 6-3 0,0 5 1 16,6 6-4-16,6 2 0 15,6 2 5-15,6 4 2 16,6-1 2-16,2-2 2 15,4-9 1-15,6-7 1 0,-1-10 0 16,1-14 0-16,3-14 5 16,-7-12 3-16,-5-6 3 15,-6-8 3-15,-6-2-8 16,-9-3 0-16,-6-5-13 16,-9 0-6-16,-6 2-26 15,0 6-12-15,-3 5-27 16,0 5-8-16,3 3-91 15,0 5-40-15,3 8 107 16,3 5 50-16</inkml:trace>
  <inkml:trace contextRef="#ctx0" brushRef="#br0" timeOffset="105574.0974">15860 15560 464 0,'15'21'173'0,"-12"-15"-135"0,6 7-8 0,-3-5-12 15,0 2-20-15,0 4 0 16,3-1 0-16,-4-3 1 16,1-2 1-16,0-2 19 0,-3-4 12 15,-3-2 11-15,0-5 7 16,-3-8-21-16,0-8-8 16,-3-9-15-16,0-1-5 15,1-4-1-15,2-4 2 16,3-1 0-16,3 0-1 15,2-2 3-15,4 0 0 0,0 2-61 16,3 3-25 0,6 0 41-16,3 8 21 0</inkml:trace>
  <inkml:trace contextRef="#ctx0" brushRef="#br0" timeOffset="106444.0729">17131 15169 504 0,'-9'-6'189'0,"3"1"-147"0,-6-3-11 0,3 5-17 15,-6 1-21-15,-2 2 0 16,-4 8-4-16,-3 10 2 16,-3 11 5-16,3 8-5 0,6 8 2 15,9 3-4-15,9 2 2 16,6 0 5-16,9-5 4 16,12-7 12-16,9-9 7 15,8-11-6-15,7-15-2 16,6-16-4-16,-1-14 0 15,4-10-2-15,-7-8 2 16,-5-8 7-16,-9-2 5 16,-13 2 8-16,-11 5 4 15,-15 8-6-15,-12 6-1 0,-14 8-29 16,-16 7-10-16,-9 8-18 16,-5 9-5-16,-1 7-31 15,7 8-13-15,2 6 41 16,9-3 22-16</inkml:trace>
  <inkml:trace contextRef="#ctx0" brushRef="#br0" timeOffset="106863.9897">17831 15208 468 0,'38'35'176'0,"-11"-12"-137"0,15 12-11 0,-24-17-13 16,2 9-38-16,1 5-10 15,0 2-12-15,-6 6-5 16,-3-1 28-16,-3 1 18 0,-6-3 13 16,-3-5 30-16,-3-6 14 15,-3-5-1-15,-6-5 1 16,-12-10-18-16,-12-17-7 15,-8-13-21-15,-4-15-6 16,-3-14-2 0,7-14 0-16,8-12-2 0,9-6 0 15,12-7 2-15,15-3 0 0,12-3 1 16,9 8 0-16,9 10 0 16,9 12 2-16,2 17 1 15,4 14 1-15,-3 16 0 16,-4 13 0-16,-8 16-2 15,-9 21-2-15,-12 19 1 16,-9 10 1-16,-12 3-3 16,-9-3 0-16,-6-2-10 15,-2-9-5-15,-4-10-41 16,-3-13-17-16,0-19 35 16,4-15 21-16</inkml:trace>
  <inkml:trace contextRef="#ctx0" brushRef="#br0" timeOffset="108005.8979">18408 14743 460 0,'27'13'173'0,"-15"-13"-135"0,3 0 5 0,-7-3-8 16,4-5-32-16,0-2-10 0,0-4-9 15,0-4-1 1,-3-6 9-16,-3 0 4 0,-6-2 6 0,-3 2 12 16,-9-2 8-16,-9 4-13 15,-8 4-5-15,-7 5-12 16,-3 5-5-16,-3 5-9 15,4 11-1-15,2 10 5 16,6 6 6-16,9 3 9 16,7 5 7-16,5 2-4 15,9 3 0-15,11 3 0 16,16-3 0-16,9-3 6 16,9-5 4-16,2-5-3 15,-2-5-2-15,0-6 13 16,-4-5 5-16,-2-6 4 15,-3-4 3-15,-4-9-5 0,-5-5-1 16,-3-8-7-16,-6-7 0 16,-6-4-4-16,-3-2 2 15,0-2 1-15,0-1-1 16,0 3-14-16,-1 0-5 16,4-3 1-16,0-2 3 15,3-1-4-15,3 4-1 16,3 2-12-16,0 5-1 15,0 3 4-15,2 2 4 16,1 6 8-16,-3 3 3 16,-3 4 3-16,-6 4 0 0,-3 5-5 15,-6 5 1 1,-6 5-2-16,-3 5 0 16,-3 6 0-16,0 8-2 15,0 5 3-15,0 11 0 0,3 5-2 16,6 8 2-16,3 0 1 15,3-3 2-15,3-2-3 16,0-9 0-16,3-10-6 16,0-10-3-16,0-11 6 15,2-13 3-15,1-9 4 16,0-9 3-16,-3-12 3 16,-3-7 2-16,0-8-1 15,-3-6-1-15,3 6-8 16,0 7-2-16,0 12 0 15,0 7 0-15,3 8 1 0,8 8 2 16,7 11 1-16,9 10 1 16,3 5 0-16,2 4 0 15,1-1-2-15,-3-3-2 16,-1-2-4-16,-2-3 0 16,-6-5-9-16,-3-5-2 15,-10-14-23-15,-5-15-10 16,-9-16-61-16,-3-17-27 15,-6-15 0 1,-3-8 69-16,-2 0 104 16,-4-2 69-16,0 4 33 15,0 6-35-15,-3 5-17 16,0 11-51-16,0 8-9 0,3 8-2 0,4 7-14 16,2 9-4-16,3 4-6 15,12 17-2 1,8 16 1-16,13 15 4 15,12 17 2-15,9 9 6 16,2 7 3-16,1 9-15 16,-4 9-4-16,-2-3-6 15,-3-2-1-15,-7-6-34 16,-8-8-13-16,-9-5-56 16,-12-11-22-16,-9-18 71 15,-15-13 34-15</inkml:trace>
  <inkml:trace contextRef="#ctx0" brushRef="#br0" timeOffset="108982.626">19384 13959 516 0,'15'-2'192'0,"6"-4"-149"0,21-9-10 0,-21 7-14 15,14-6-18-15,10 1-1 16,3-5-2-16,2-6-2 16,1-3 3-16,-1 1 4 0,-2-1 6 15,-6-2 8-15,-7 6 7 16,-8 1-11-16,-6 4-2 16,-6 5-7-16,-3 5-3 15,-6 5-5-15,-3 6 0 0,-6 10 0 16,-3 11-1-16,-3 5-3 15,0 8 0-15,0 8-7 16,0 3-3-16,6-1 3 16,3-5 4-16,3-4 6 15,6-7 3-15,6-4 6 16,3-6 2-16,6-8 0 16,5-8-1-16,4-7-6 15,3-9 1-15,0-7 0 16,-4-9 2-16,-2-5 1 15,-6 1 1-15,-9-1 2 16,-6 0 3-16,-12-2-4 0,-9-6-1 16,-9 0-7-16,-6 3-2 15,0 3-1-15,1 8 2 16,-1 4 2-16,0 6 3 16,3 6 0-16,0 2 2 15,7 3-2-15,2-1-1 16,3 4-2-16,6 2 1 15,9 5-1-15,6 3 0 16,9 8 2-16,5 2 0 16,7 6-3-16,3 3 2 15,0-1 1-15,-1-2 0 16,1-3 0-16,0-2 2 16,-6-4-1-16,-4-1 2 15,-5-6 4-15,-6 0 6 0,-3-3-1 16,-3-5 3-16,-3-5-2 15,-3-6 0 1,-3-8-5-16,3-4 0 0,0-9-3 16,6-8 0-16,3-5-1 15,3-5 0-15,0 2-5 16,0 3 1-16,-3 3 0 16,0 2 2-16,-3 3-6 15,-6 6 1-15,-3 4-1 16,-3 6-1-16,0 2 4 15,-3 6 2-15,3 0-2 16,3 2 0-16,3 3-6 0,6-2-3 16,9-1 1-1,14 3 3-15,10 0-2 0,12 3 3 16,8 2 5-16,10-2 2 16,2 3 0-16,4 2 1 15,-7 0-2-15,-3 7-1 16,-8 7 3-16,-9 7 2 15,-16 8 0-15,-14 8 2 16,-12 3 9-16,-12 2 5 16,-9 0-11-16,-8-2-6 15,-10-6-51-15,-12-10-23 16,-8-16 35-16,11-18 17 16</inkml:trace>
  <inkml:trace contextRef="#ctx0" brushRef="#br0" timeOffset="109132.2315">21566 13150 644 0,'48'21'242'0,"-42"-13"-189"0,3 8-98 16,-15 0-56-16,-18 7 41 15,-21 7 30-15</inkml:trace>
  <inkml:trace contextRef="#ctx0" brushRef="#br0" timeOffset="116646.1943">20837 10417 492 0,'3'-3'184'0,"3"-5"-143"0,3-5-5 0,-6 8-13 15,3 2-21-15,3 3-2 16,0 5-4-16,5 8 0 16,4 14 3-16,3 10-5 0,0 11 2 15,0 12-9-15,3 12-4 16,-3 2-9-16,-1-5-4 16,-2-8-5-16,-6-11-2 15,-3-8 19-15,-3-13 9 16</inkml:trace>
  <inkml:trace contextRef="#ctx0" brushRef="#br0" timeOffset="116999.3053">20563 10454 452 0,'-21'-37'170'0,"27"0"-132"0,15-19-17 16,-9 30-19-16,9-4 0 15,9 4 8-15,8 0-1 16,10 2 1-16,5 3-6 16,4 2-5-16,9 3-2 0,5 3-16 15,3 0-5-15,-2 5-4 16,-7 5 0-16,-5 3 22 16,-13 8 10-16,-8 3 35 15,-12-1 17-15,-9 6-1 0,-12 3 0 16,-15 7-19-16,-12 6-8 15,-12 5-18-15,-2 0-7 16,-1 0-4 0,3-3-3-16,3-2-22 0,4 0-10 15,2 5-23-15,0-3-9 16,3 6-124 0,6-3-56-16,6-11 128 15</inkml:trace>
  <inkml:trace contextRef="#ctx0" brushRef="#br0" timeOffset="117465.0604">21715 10089 504 0,'-21'18'189'0,"0"3"-147"0,-17 8-11 15,17-10-17-15,-6 13-21 0,0 10-3 16,3 6-1-16,13-1 1 15,8 1 6 1,12-6-2-16,11-2 1 0,13-6 3 0,6-7 3 16,5-9-5-16,7-10-1 15,3-10-1-15,-1-14 4 16,-2-11 16-16,-7-7 8 16,-8-9 12-16,-12 1 5 15,-15 0-3-15,-12-1-1 16,-12 4-14-16,-9 2-5 15,-3 5-23-15,1 8-9 16,-4 8-24-16,-6 8-10 16,0 8-37-16,1 3-15 0,-1-3 52 15,9-5 26-15</inkml:trace>
  <inkml:trace contextRef="#ctx0" brushRef="#br0" timeOffset="118380.1341">22281 9530 472 0,'3'-34'178'0,"-6"10"-138"0,-6-10-11 0,3 18-14 16,-3-3-14-16,-3-2 2 15,-6-3-4-15,0 3 0 16,-6 5 1-16,-5 6 2 0,-13 4 1 16,-6 12-10-16,-2-1-3 15,5 8-2-15,6 3 2 0,10 8 8 16,8 10 6-16,12 11 4 16,12 11 3-16,12 7 8 15,14 9 2-15,13 18 3 16,6 5 0-16,5 0-5 15,7 0-1-15,5 6-4 16,4-8-1-16,-7-11-7 16,-5-6-4-16,-6-7-8 15,-4-3-1-15,-8 0-28 16,-6-7-9-16,-7-9-46 16,-5-8-20-16,-3-13 58 15</inkml:trace>
  <inkml:trace contextRef="#ctx0" brushRef="#br0" timeOffset="118590.5724">22129 10221 504 0,'24'-3'189'0,"-12"-2"-147"0,8-3 2 0,-8 0-9 16,3 0-40-16,6-2-12 16,0-1-47-16,6-5-22 15,2 0 45-15,4-8 16 0,0-7 14 16</inkml:trace>
  <inkml:trace contextRef="#ctx0" brushRef="#br0" timeOffset="118965.9309">22754 9443 508 0,'-15'34'189'0,"15"-5"-147"0,9 35-18 15,-6-30-17-15,0 11-9 0,6 8 6 16,-3 11 2-16,0 5 4 16,0-9-5-16,0-4-1 0,-3-8 2 15,0-11-5-15,3-8-3 16,3-8-13-16,5-8-2 16,13-10 8-16,6-9 7 15,9-4 17-15,2-1 10 16,13-2 1-16,-1 0 2 15,-2-3-14 1,0-3-5 0,-4-4-42-16,-8-4-17 0,2-7-81 0,-8 2-33 15,-9 3 85-15,0-3 41 16</inkml:trace>
  <inkml:trace contextRef="#ctx0" brushRef="#br0" timeOffset="119192.3247">22578 9922 548 0,'24'-5'203'0,"0"-9"-158"0,27-12-10 16,-25 13-15-16,13-6-24 15,6-2-4-15,2-3-40 16,1-5-19-16,-3 0 35 0,-7-8 16 16,1-11 12-16</inkml:trace>
  <inkml:trace contextRef="#ctx0" brushRef="#br0" timeOffset="119371.8444">23004 9163 600 0,'18'-8'222'0,"6"-8"-172"0,32-21-15 0,-32 18-18 15,12-2-15-15,5-3 3 16,4-5-48-16,3-3-21 16,-4-2 32-16,-2-3 16 0,0-5 14 0</inkml:trace>
  <inkml:trace contextRef="#ctx0" brushRef="#br0" timeOffset="120077.5148">20286 11917 600 0,'-24'13'225'0,"4"-5"-175"0,-4-3-18 15,12-5-20-15,-6 3-19 16,0 0 0-16,0 2-5 16,0 0 0-16,1 3 6 15,2 3-39-15,3 5-14 0,6 5-32 16,12 3-13-16,12-3 38 15,11 3 18-15,16-3 21 16,15 0 8-16,5 0 8 16,1 5 7-16,-7 4 27 0,-8 7 14 15,-10 8 35 1,-11 2 16-16,-9 1-4 0,-12-3-2 16,-9-3-28-16,-9 0-12 15,-12-7-21-15,-12-6-8 16,-11-8-6-16,-7-5 0 15,-2-8-37-15,-1-5-17 16,0-6-31-16,4-8-14 16,-1-7 49-16,10-11 25 15</inkml:trace>
  <inkml:trace contextRef="#ctx0" brushRef="#br0" timeOffset="120443.0516">21129 11954 528 0,'-33'8'198'0,"9"-3"-154"0,-24 6-24 15,16-3-19-15,-16 7-26 16,-5 7-2-16,5 1 17 16,9 4 10-16,9 2 1 15,13 0 2-15,11 3 3 0,15 2 10 16,17 1 7-16,16-6-6 0,6-3 1 16,5-5-13-16,7-10-6 15,2-6-4-15,-2-7 0 16,-4-9-32-16,-2-10-13 15,-6-11-90-15,-10-18-38 16,-5-11 92-16,-6-2 44 16</inkml:trace>
  <inkml:trace contextRef="#ctx0" brushRef="#br0" timeOffset="120646.5069">21358 11472 428 0,'-27'0'162'16,"15"3"-126"-16,6 2-4 0,3 1-8 0,3 4-7 15,6 14 4-15,6 10 0 16,6 14 2-16,3 8-13 16,0 7-1-16,-1 8 1 0,4-2-6 15,-3-11-2-15,0-10-12 16,-3-11-6-16,-3-13-34 16,0-19-15-16,-1-26-92 15,1-24-40 1,-3-13 104-16</inkml:trace>
  <inkml:trace contextRef="#ctx0" brushRef="#br0" timeOffset="120782.1434">21721 11568 524 0,'33'10'198'0,"-24"-2"-154"0,9 5 11 0,-10-5-5 15,7 5-32-15,3 6-7 16,3 7-10-16,3 4-2 16,-3 4 1-16,-3 6-29 0,-1 5-10 15,-2 2-30-15,0-2-11 16,0-10 43-16,-3-14 19 15</inkml:trace>
  <inkml:trace contextRef="#ctx0" brushRef="#br0" timeOffset="121802.5392">22394 11541 444 0,'-21'-8'165'0,"12"0"-129"0,-6 3 4 16,6 5-7-16,-6 5-11 15,0 8 1-15,-2 11-17 0,2 8-5 16,3 10-2 0,3 3-7-16,3 0-2 0,6-5-3 0,3-8 0 15,6-8-2-15,3-9 0 16,3-7 8-16,-1-10 6 15,4-9 5-15,-3-5 5 16,0-5 7-16,-6-8 4 16,-3-3 3-16,-6-2 1 15,-3-1-7-15,-3 6-2 16,0 3-7-16,3 5-3 16,3 0 0-16,9-1 1 15,9-1-5-15,9 1-1 16,5 1 0-16,4 3 0 0,0-1 0 15,3 1 0-15,-1 2 2 16,-2 0 1-16,-6 0 1 16,-3 5 0-16,-10 4-2 15,-8 1-2-15,-12 9-4 16,-6 5-2-16,-5 8-4 16,2 10 1-16,-3 14 3 15,12 7 1-15,0 6 3 16,6 0 3-16,3-2 0 15,12-9 2-15,-1-10-2 16,7-11-1-16,6-8 3 16,0-13 0-16,3-16 1 15,-4-13 2-15,-5-11-1 0,-3-10 0 16,-9-3 8 0,-9 0 3-16,-9 0 6 0,-3 6 3 15,-6 4-15-15,3 12-6 16,-6 10-1-16,-5 7 0 15,-1 6-19-15,0 6-7 16,6 4-28-16,3 1-10 16,6 0-28-16,3-1-9 15,6-2 35-15,6-2 17 16,6-6 34-16,3-6 15 16,3-4 16-16,0-11 8 15,3-8 25-15,-4-6 14 0,4-4-14 16,-6-11-9-1,6-6-11-15,-6-2-4 0,3 8-6 16,-3 10-4-16,-4 11 1 16,1 13 0-16,0 11-6 15,3 18 0-15,3 19-10 16,3 16-2-16,3 10 5 16,2 19 6-16,4 10-11 15,-3 1-4-15,0-6 1 16,-6-5 0-16,-3-9-38 15,-7-7-18-15,-8-13 30 16,-6-21 15-16</inkml:trace>
  <inkml:trace contextRef="#ctx0" brushRef="#br0" timeOffset="122195.4864">23826 10922 584 0,'-12'34'220'0,"0"-20"-172"0,-12 1-21 0,6-7-22 16,-9 6-21-16,-11 2-1 15,-4-1 5-15,3 4 5 16,3-1 4-16,4-2-9 0,5 0-2 15,3-3-33-15,12 1-12 0,9-1 11 16,9 0 8-16,15 3 29 16,15 3 17-16,11-4 26 15,4 1 15 1,-3 3 2-16,-1-1 3 0,-5 1-9 16,-12-1-2-16,-4 1-19 15,-11-1-8-15,-9 1-11 16,-12-3-2-16,-9 2 3 15,-14-2 2-15,-4-3-57 16,-12-2-26-16,-5-3 45 16,2 0 25-16</inkml:trace>
  <inkml:trace contextRef="#ctx0" brushRef="#br0" timeOffset="136593.8053">8374 11404 488 0,'-30'-24'184'0,"6"8"-143"0,-15-8-5 15,15 11-11-15,-8-6-19 16,-10-2-3-16,-6-3-5 16,-8-2 1-16,-10-3 1 15,-5 2-3-15,-9 3 2 0,-16 9-17 16,-17 12-8-16,-21 14-52 15,-24 15-25-15,-17 14-52 16,-4 10 35-16,7 0 118 16,-1 6 72-1,3 7 40-15,-5 9-38 0,5 4-19 16,-3 4-33-16,-2 15-2 0,5 11 0 16,3 0-4-16,10 10 0 15,11 6 0-15,12-3 4 16,18 5-8-16,17-2-1 15,22 0-10-15,15-3-1 16,17 0-2-16,15-3 2 16,12-5 1-16,18 6 3 15,18-3-3-15,18-6 0 32,14-2-19-32,16-6-9 0,17-4-12 0,19-14-4 15,11-11 2-15,15-10 1 0,12-11 2 16,8-10 0-16,13-8 8 15,3-11 7-15,41-8 15 16,-11-8 8-16,-1-7 28 16,-8-9 13-16,5-5 11 15,-2-5 7-15,5-3-31 16,-2-5-12-16,-4-3-6 16,-5-2 1-16,-9-3-22 15,-7-3-8-15,-8-5 3 16,-12-5 5-16,-9-8 28 15,-9-11 14-15,-18-5 17 16,-9 0 6-16,-9 0-8 16,-8-3-1-16,-13-5-12 15,-14-3-4-15,-16-2-11 0,-11-11-3 16,-15-10-5-16,-12-6-3 16,-15-8 0-16,-18-10-1 15,-14 2-2-15,-10 6-2 16,-11-3 3-16,-13 11 2 15,-17 10 2-15,-9 5 3 16,-27 6-10-16,-27 5-4 16,-35 5-69-16,-16 14-31 15,-11 15 53-15,-12 9 25 16</inkml:trace>
  <inkml:trace contextRef="#ctx0" brushRef="#br0" timeOffset="204316.0304">5900 7805 332 0,'51'-18'126'0,"-19"2"-98"0,34-13 3 0,-33 10-3 15,14-5-8-15,19-5 3 16,8-2-2-16,6-7 2 0,13-4-13 16,8 0 3-16,6-3 1 0,12-3-5 15,9-5-3-15,6-2-3 16,15-9-3-16,3-2-2 15,5 3 1-15,7-1 1 16,3 1 2-16,6-4 3 16,-4-4 4-16,10 0 0 15,-1-4 0-15,10 1-5 16,-1-5-1-16,10-8-1 16,-4-3-2-16,7 0 1 15,-4-3-1-15,4-5 0 16,-7 3 2-16,4 2-1 15,-4-2 2-15,4-8-2 16,-4 0-1-16,1-3 1 0,-4-3-1 16,-5-7 11-16,-10 10 5 15,-11-2 5-15,-3-9 2 16,-12 1-4-16,-18 0 1 16,-15-1-9-16,-12 1-2 15,-12 5-1-15,-14-1 2 16,-13 1-5-16,-14 0-1 15,-4-24-2-15,-17 11-2 16,-18 0-2-16,-24 10 1 16,-24 8-4-16,-20 3-1 15,-22 5 3-15,-17 8 1 0,-12 16 2 16,-9 0 0-16,-15 8 0 16,-12 2 2-16,-9 3-1 15,-12 3 2-15,-11 2 0 16,-13 9 3-16,-14 4-3 15,-15 12-2-15,-19 7-3 16,-11 5 1-16,-15 9-1 16,-8 10 0-16,-4-5-3 15,6 5 1-15,-3 0 0 16,3-3-1-16,0 3 1 16,-6 3 3-16,-3 2 0 15,4 3 3-15,-7 8-3 16,-12 2 0-16,-6 11-6 15,4 8-3-15,2 3-3 16,-9 5 0-16,10 5 2 16,2 3 2-16,-3 5 1 0,3 14 2 15,13 7-3-15,-7 8-1 16,-3 9-9-16,6 20 0 16,3 3-6-16,7 11 1 15,19 10 11-15,13 0 4 16,27 11 9-16,15 3 2 15,20-1 0-15,21 11-2 16,6 0-4-16,15 16-2 16,21 3 3-16,15 12 1 15,15-4 2-15,20 7 2 16,16-12-3-16,26 7 0 16,24-5-1-16,17-3 0 0,22-3-3 15,15-10 1-15,23 0 0 16,15-10 2-16,21-4-1 15,21-7 1-15,18-11 2 16,18-7 2-16,20-6 1 16,19-16 3-16,29-13-1 15,15-21 2-15,21-14-2 16,20-7 0-16,19-6-3 16,14-3 1-16,4 4-2 15,2-4-1-15,-6-2 1 16,1-8-1-16,2-5-5 15,9-13-1-15,10-17-74 0,5-15-34 16,-21-13 55 0,-8-6 30-16</inkml:trace>
  <inkml:trace contextRef="#ctx0" brushRef="#br0" timeOffset="222211.2611">4081 11324 440 0,'-21'-2'165'0,"12"-4"-129"0,-5 1 2 16,8 2-8-16,0 1-17 15,0-4-2-15,3 1-9 16,3 0-1-16,3-3-1 15,6-3-9-15,8-2-2 0,7-3-7 16,12 0-4-16,18-2-8 16,14-6-4-16,9-3 8 15,16-4 2-15,14-4 12 0,9-2 7 16,15-8 6-16,9-2 2 16,9-6 12-16,14-8 7 15,7-5 4-15,18 0 4 16,2-6-5-16,16-10-1 15,14-10-9-15,6-4-4 16,18-7-6-16,3-13-4 16,3-1 0-16,12-4-1 15,0-9 0-15,-12 11 0 16,-15 5 0-16,-17 6 2 16,-13 4 5-16,-17 12 6 15,-25 15-1-15,-17 8 3 16,-18 11-6-16,-21 10-3 15,-17 9-6-15,-16 7 0 0,-14 8-5 16,-16 6-1-16,-8 2-46 16,-6 8-18-16,-4 3 36 15,-11-6 17-15</inkml:trace>
  <inkml:trace contextRef="#ctx0" brushRef="#br0" timeOffset="233637.8173">21941 2487 472 0,'-44'-34'176'0,"11"10"-137"0,-12-16 2 15,15 16-9-15,-14-7-20 0,-16-14-4 16,-8 0-5-16,-10 2 0 16,-8-10-2-16,-12 6-3 15,-12-1-1-15,-15-2-3 16,-15 8-1-16,-18 10-10 0,-12 3-3 15,-11 13-1-15,-10 8 0 16,-5 8 9-16,-7 8 7 16,-5 8 8-16,-3 5 6 15,-4 8-3-15,4 0-1 16,-3 8-5-16,5 3 0 16,-2 7-2-16,3 14 0 0,-1 5 2 15,1 3 0-15,0 11 0 16,5 10 0-16,4 10 0 15,8 3 2-15,7 11-1 16,11 5 2-16,9 0-4 16,7 8 0-16,11 5 1 15,15-5 0-15,6 6 0 16,9 4 2-16,8-2-3 16,13 6 0-16,9 1-1 15,8 4-2-15,10 2-2 16,11 0-1-16,10 8 1 15,11-2 2-15,3 26-1 16,15-6 4-16,13-12 0 16,10-4 1-16,13 1-3 0,12-8 2 15,9-5-6-15,8-6 0 16,7-5-2-16,14-3 3 16,10-5 4-16,8 0 1 15,3-13 1-15,16 0 2 16,8-9 1-16,3-4 1 15,12-8-2-15,9-9-2 16,6-4-2-16,6-6 1 16,2-8 5-16,13-5 5 15,3-6 1-15,8-4 2 16,4-7-6-16,3-4-2 16,8-3-2-16,4-10 1 0,5-6-7 15,3-8-1 1,-2-5-1-16,-1-5 4 0,1-1 1 15,-10 1 3-15,-2-3 3 16,-4-3 4-16,7-2 0 16,-1-11 2-16,4-8-8 15,2-13-2-15,7-13-6 16,-4-11-1-16,1-13 0 16,-10-3 4-16,1-2 3 15,-13-6 2-15,-2-7 1 16,-7-1 0-16,-8-5 0 15,0-10 0-15,-12-6-5 16,-9-8 1-16,-6-7 0 16,-12-6 0-16,-9-3-3 15,-12-10 2-15,-9 8 1 0,-2 2 0 16,-16-2 8-16,-12 5 5 16,-5 3 2-16,-9-11 4 15,-7 0-11-15,-8-11-2 16,-3-4-9-16,-9-4-2 15,-6-10-5-15,-9 6 1 16,-9-4 7-16,-9 12 3 16,-12 4 3-16,-12-2 2 15,-12 13 1-15,-17-5 3 16,-12-8-14-16,-13-3-4 16,-26-5-59-16,-24 0-25 15,-35-5 47-15,-43 18 22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16:18.49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10978 11335 820 0,'-9'-3'0'0,"3"-2"6"16,6 5 4-1,9-19-8-15,12-7-9 16,18-14-4-16,17-7 6 16,16-4-11-16,17-7-2 0,24-5-8 15,12-12-1-15,24-9 1 16,24-9 1-16,26-18 9 16,24-13 7-16,18-9 6 15,21-9 2-15,12 1 5 16,6 6 5-16,-3 8 6 15,-6 14 3-15,-15 12-3 0,-15 14-1 16,-15 10 3-16,-12 8 3 16,-17 6-8-16,-13 5-4 15,-23 5-8-15,-27 8-2 16,-24 8-2-16,-23 5 0 16,-22 8-2-16,-17 8-1 15,-13 6-32-15,-5 2-13 16,-3 5 26-16,-9 0 13 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18:59.42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2093 4670 368 0,'-6'0'140'0,"0"3"-109"0,-3-1 18 0,3-2 2 15,0 3-27-15,0 2-5 16,-3 3-19-16,0 5-7 16,3 3 3-16,-3 8-3 0,0 8 0 15,3 10 1-15,0 22 4 16,-2 23-1-16,-4 16-1 16,-6 27-13-16,-6 7-4 15,0 11-13-15,-6-7-4 0,7-17 24 16,5-18 12-16,3-16 26 15,6-16 11 1,9-8-4-16,0-10-3 0,9-6-8 16,6-8 0-16,9-5 0 15,5-8 0-15,10-5-5 16,3-8-1-16,11-5-2 16,10-14 2-16,14-8-5 15,1-10-1-15,-4-3-4 16,0-2-3-16,-2 2-14 15,-7 6-6-15,-8 4-43 16,-12 4-20-16,-4-1-37 16,-8 3-13-16,-6-8 71 15,-9-5 33-15</inkml:trace>
  <inkml:trace contextRef="#ctx0" brushRef="#br0" timeOffset="361.5462">1908 5495 524 0,'12'53'195'0,"-9"-50"-152"0,6-3-12 16,12-3-14-16,12-2-16 16,11-3-1-16,16-5 1 15,14-3-1-15,1 0 0 16,-4 0-7-16,-2 0 0 0,-4 0-28 15,-8 1-9-15,-4-4-126 16,-14-7-52 0,-18-19 113-16</inkml:trace>
  <inkml:trace contextRef="#ctx0" brushRef="#br0" timeOffset="629.8381">2063 4860 400 0,'36'-23'148'0,"-7"4"-115"0,28-13 0 0,-21 11-10 0,14-5-14 15,4-1-1-15,0 6-2 16,-1 3-1-16,-2 4-3 16,-1 4-19-16,1 2-9 0,2-3 14 15,-5-7 7-15</inkml:trace>
  <inkml:trace contextRef="#ctx0" brushRef="#br0" timeOffset="1365.1127">3254 4694 316 0,'6'37'118'0,"-9"-13"-92"0,6 34 2 0,-3-24-7 16,3 22-14-16,0 18-4 0,0 18-2 15,0 20-1-15,0 7 0 16,-1 5-5-16,-7 3 1 0,-7-3 2 16,-6-13 1-16,0-18 3 15,0-19 1-15,3-18 14 16,6-17 6-16,-3-17 13 15,3-17 7-15,3-18-1 16,0-19-1-16,6-24-9 16,0-10-3-16,6-16-16 15,6-21-6-15,9-8-6 16,0-11-2-16,6-10-6 16,0 2-3-16,-1 6-1 0,1 5 1 15,0 13 6-15,0 19 4 16,-3 15 1-16,-1 14-1 15,4 10 3-15,3 6 0 16,3 8-1-16,2 4-2 16,4 9-2-16,-3 8 1 15,3 13 3-15,-4 8 3 16,1 13 2-16,-3 24 3 16,-4 24 1-16,-8 13 3 15,-3 26-5-15,-3 17-3 16,-3 12-8-16,-3 9-1 15,0-8-32-15,0-11-14 16,3-14-35-16,-3-20-14 0,0-22 52 16,-7-23 24-16</inkml:trace>
  <inkml:trace contextRef="#ctx0" brushRef="#br0" timeOffset="1619.434">3221 5350 452 0,'3'0'167'0,"12"0"-129"0,6 0-5 15,-9 0-9-15,5 0-16 0,13 0-2 16,9 0-3-16,14 0 0 15,10-3-2-15,-1-2-7 0,10 0-1 16,8-3-76-16,4-3-32 16,-4-2 58-16,-6 0 29 15</inkml:trace>
  <inkml:trace contextRef="#ctx0" brushRef="#br0" timeOffset="2129.0723">4498 4908 476 0,'-6'24'178'0,"9"-14"-138"0,9 14-11 16,-6-5-16-16,6 12-13 16,3 12 0-16,5 7-3 15,4 8 2-15,0 11 1 16,0 10-31-16,-3 3-14 0,-9-2-46 15,-6-9-19-15,-9-5 58 16,-6-10 27-16,9-56 5 31,-45 34 76-15,-3-23 30-16,-5-22-25 16,-4-28-11-16,-2-33-21 15,2-15-7-15,13-8-13 0,8-3 3 0,9 8 4 16,6 10 7-16,9 6 3 15,9 0-5-15,12-5 0 16,18-6-12-16,15-2-3 16,14 0-4-16,4 2-2 15,11 3-4-15,10 13 0 16,-1 16 0-16,-12 16-1 16,-5 16 4-16,-9 16 2 15,-13 18 6-15,-11 11 4 16,-12 13 5-16,-18 13 2 15,-15 14 2-15,-12 7 2 16,-12-7-10-16,1-6-4 16,-1-11-58-16,0-7-26 15,4-13 38-15,2-25 18 0</inkml:trace>
  <inkml:trace contextRef="#ctx0" brushRef="#br0" timeOffset="2956.3766">5072 5321 560 0,'6'8'209'0,"-9"-8"-163"0,9 2-57 15,0-2-35-15,6 3-155 16,3 0-58-16,-6-3 131 15,-9-8 66-15</inkml:trace>
  <inkml:trace contextRef="#ctx0" brushRef="#br0" timeOffset="3436.1928">4120 5792 512 0,'-6'-6'189'0,"3"6"-147"0,0 0-11 16,0 0-17-16,0 3-135 15,0 5-53-15,-3 3 87 16,-9-1 43-16</inkml:trace>
  <inkml:trace contextRef="#ctx0" brushRef="#br0" timeOffset="4067.1098">2560 5726 512 0,'-12'-3'189'0,"6"6"-147"0,0-6-7 15,6 3-15-15</inkml:trace>
  <inkml:trace contextRef="#ctx0" brushRef="#br0" timeOffset="4110.9941">2554 5723 599 0,'15'-5'-88'0</inkml:trace>
  <inkml:trace contextRef="#ctx0" brushRef="#br0" timeOffset="9923.4002">9743 5435 384 0,'-9'0'145'0,"3"-3"-112"0,3 0-3 16,3 3-10-16,0 0-26 16,-6 3-8-16,3 7-2 15,3 14-1-15,6 16 10 16,3 16 1-16,6 12 2 0,9 22 3 15,8 11 2-15,4 10-13 16,-3 0-5-16,-6-13-13 0,-7-11-6 16,-8-13 27-16,-9-13 14 15,-3-13 28-15,-6-14 12 16,-3-10 7-16,-5-16 6 16,-10-21-26-16,-6-24-8 15,-3-24-20-15,-8-19-5 16,-1-9 0-16,0-9 0 15,4 5 5-15,5 0 5 16,3-2 4-16,6-13 4 16,9-3-9-16,9-8-2 15,15-8-9-15,12 10-2 16,9 9-1-16,3 12 4 16,-1 14 1-16,4 14 3 0,0 15-3 15,0 16 0-15,2 18-1 16,1 16 0-16,-3 14 0 15,-10 13-2-15,-8 10 3 16,-12 11 2-16,-15 16 13 16,-14 8 8-16,-10 2 4 15,-9 3 4-15,-6 3-14 16,-5 0-4-16,2-8-54 16,4-9-24-16,5-4 33 15,6-16 16-15</inkml:trace>
  <inkml:trace contextRef="#ctx0" brushRef="#br0" timeOffset="10627.521">10243 5591 352 0,'-12'5'132'0,"6"0"-103"0,-3 6 10 0,3-3-2 0,0 8-19 16,0 10-2-16,3 11-12 15,3 11-5-15,3 5 0 16,3-6-16-16,-1491-4-5 0,2988-12-5 16,-1494-7-1-16,0-11 35 15,0-15 17-15,0-19 0 16,0-22-1-16,3-15-9 16,0-19-4-16,-4-18-5 15,-2 0-2-15,3 8 3 16,3 15 1-16,0 17 12 15,0 12 7-15,3 14-2 16,6 11 0-16,3 10-9 16,2 13-4-16,7 8-4 15,3 3-2-15,3 0-3 0,5 0-2 16,7-3-2-16,2-8-1 16,1-5-3-16,-3-13-1 15,-4-11-7-15,-2-10-2 16,-9-11 4-16,-7-5 3 15,-11-3 9-15,-12 5 5 16,-6 8 11-16,-6 6 5 16,-6 8-3-16,-9 12 2 15,-5 9-9-15,-4 10-2 16,0 14 1-16,3 15 4 16,7 14-4-16,8 7 0 15,12 9-4-15,9 15 1 16,5 3-2-16,10 0 0 0,3-8-8 15,3-7-2-15,6-15-45 16,5-9-18-16,7-14-120 31,-4-16-53-31,-5-26 125 0</inkml:trace>
  <inkml:trace contextRef="#ctx0" brushRef="#br0" timeOffset="11497.3522">11389 5300 460 0,'0'8'173'0,"3"-1"-135"0,3 12-1 0,-3-6-10 16,3 14-19-1,3 12-4-15,3 6-14 0,0 3-4 16,-1-3 7-16,1-8-12 0,0-8-4 15,0-5 9-15,0-11 8 16,0-10 17-16,0-14 10 16,3-15 3-16,0-19 1 15,0-13-1-15,-1-11 2 16,-5 18-5-16,9-41-3 16,3 10-13-16,-3 13-2 15,3 14-3-15,-3 7 0 16,-1 13-5-16,1 6 1 0,3 8-5 15,3 3-1-15,6 7 0 16,3 3 4-16,5 3-6 16,1 0 0-16,0-1 5 15,-1-2 3-15,1 0 5 16,-3-5 2-16,-7-3 3 16,1-2 1-16,-6-3 1 15,-6-6 0-15,-6-2-2 16,-6 0-1-16,-6 0-8 15,-9 5 0-15,-6 11 1 16,-9 8 1-16,0 12 5 16,-2 12 5-16,2 10-3 15,0 11 2-15,3 7-7 16,6 14-1-16,6 11-2 0,3-1-2 16,6-5 3-16,3-5 0 15,6-11-2-15,3-7 0 16,6-12 4-16,3-9 1 15,6-14-3-15,2-16-1 16,4-14-2-16,6-12 0 16,2-14 0-16,1 3 3 15,0 6 0-15,-6 10 1 16,-1 10 6-16,-5 11 4 16,0 14-3-16,-6 9-2 15,-4 9 0-15,-2 3-1 16,0-1-5-16,-3-2 1 15,0-6-2-15,0-7-2 0,0-6-6 16,3-10-2-16,-1-16 7 16,4-19 2-16,0-10 0 15,0-8 0-15,0-3 2 16,3 5 0-16,-1 11 3 16,4 11 3-16,0 15 4 15,3 17 5-15,3 20-4 16,-4 11 0-16,4 14 0 15,3 7 1-15,2 0-21 16,4-7-10-16,3-12-92 16,-1-20-38-16,-5-24 76 15,-3-16 38-15</inkml:trace>
  <inkml:trace contextRef="#ctx0" brushRef="#br0" timeOffset="11756.1809">13270 3450 504 0,'15'21'187'0,"-15"-21"-146"0,3 6-24 0,3-1-23 16,6 8-6-16,3 16 7 15,0 19 5-15,6 21 5 16,5 29-2-16,4 23 0 0,3 27 1 15,-3 6-33-15,-4 7-13 0,-2-13 5 16,-3-21 4-16,-6-18-51 16,-3-19-22-16,-12-21 53 15,-9-22 27-15</inkml:trace>
  <inkml:trace contextRef="#ctx0" brushRef="#br0" timeOffset="12279.0338">13112 4670 436 0,'12'-5'165'0,"12"-3"-129"0,15-11-12 16,-18 9-13-16,11-1-11 16,7-2 0-16,6 0 0 15,8-1 2-15,7 1-1 0,2-3-3 0,4-5 1 16,-4-3-1-16,4-5-2 15,-7-5-4-15,-2-6 0 16,-12 11 6-16,-4-8 6 16,-11 5 11-16,-6 6 8 15,-9 7 8-15,-6 6 3 16,-6 10-12-16,-3 11-5 16,-3 19-10-16,-3 10-5 15,0 13-4-15,0 11-1 16,3 10 2-16,3 1 2 15,3-11-5-15,3-11-1 0,6-13-14 16,6-16-3-16,5-16 1 16,7-23 2-16,0-19 11 15,-3-14 4-15,-3-7 15 16,-7-11 5-16,-2-5 11 16,-3 8 6-16,0 13-13 15,-3 11-4-15,0 10-6 16,3 8-1-16,6 11-5 15,3 11-3-15,5 12 0 16,4 11 1-16,3 11-6 16,-3 0-1-16,2 0-47 15,1-3-20-15,3-8-115 16,0-13-52 0,-1-16 127-16</inkml:trace>
  <inkml:trace contextRef="#ctx0" brushRef="#br0" timeOffset="12549.2643">14639 3008 484 0,'3'-2'181'0,"-3"2"-141"0,6 2-8 0,-3 4-14 15,3 7-17-15,6 16-1 16,6 13-2-16,9 22-2 15,0 28 3-15,2 19 0 0,1 16 1 16,3 6 0-16,-6 2 0 0,0-3 2 16,-7-5 1-1,1-11-4-15,-6-15-1 0,-3-14-28 16,-3-13-12-16,-6-13-76 16,-9-16-33-16,-12-21 78 15,-12-19 40-15</inkml:trace>
  <inkml:trace contextRef="#ctx0" brushRef="#br0" timeOffset="12745.2507">14666 4067 548 0,'15'5'203'0,"-3"-5"-158"0,24-3-12 16,-15 3-16-16,11-2-16 0,4 2-1 15,6-3-2 1,5 3 1-16,4 3 1 15,6 2-5-15,-1 3 1 0,1 2-44 0,-1 1-18 16,4 0-101-16,-7-3-45 16,-2-6 111-16,-6-4 52 15</inkml:trace>
  <inkml:trace contextRef="#ctx0" brushRef="#br0" timeOffset="12894.8501">15711 3799 556 0,'9'-13'209'0,"-9"8"-163"0,6 5-4 0,-3 0-12 16,3 5-24-16,3 11-6 0,3 13-11 16,0 8-4-16,0 8 8 15,-4 0-58-15,-2 0-23 0,-6-3 44 16,-6-10 22-16</inkml:trace>
  <inkml:trace contextRef="#ctx0" brushRef="#br0" timeOffset="13077.3715">15363 3149 448 0,'12'5'167'0,"0"3"-129"0,17 5-95 0,-11-8-50 16,6 11 45-16,6 8 31 15</inkml:trace>
  <inkml:trace contextRef="#ctx0" brushRef="#br0" timeOffset="13590.0004">16181 3789 324 0,'21'53'121'0,"-9"-22"-95"0,6 9 25 0,-9-24 2 15,0-3 3-15,0-2 3 0,0-3-13 16,3-8-5-16,-3-11-23 16,0-21-7-16,-1-18-3 0,1-13-13 15,0-14-6-15,3-2-6 16,3 10-3-16,0 13 7 15,0 14 5-15,0 13 22 16,3 13 11-16,5 16-8 16,4 13-2-16,3 6-9 15,6-1-4-15,8 1-1 16,10-9-1-16,2-10 0 16,4-13 2-16,-3-13-1 15,-4-9-1-15,-5-2 1 0,-10-3 1 16,-11 1-1-1,-12-4-1-15,-12 1 5 0,-12 2 1 16,-9 14-2-16,-8 7-3 16,-7 17 8-16,0 12 4 15,6 17 2-15,6 18 1 16,13 26 0-16,10 11 3 16,10 0-13-16,12 0-6 15,12-2-7-15,15-9-3 16,14-13-75-16,9-18-30 15,1-27 58-15,-4-13 29 16</inkml:trace>
  <inkml:trace contextRef="#ctx0" brushRef="#br0" timeOffset="14623.3129">11184 6943 428 0,'26'21'159'0,"-26"-19"-124"0,6 17-13 16,0-6-17-16,3 14-17 15,0 10 0-15,3 8 1 0,0 5 2 16,0 3 6 0,-3-3 5-16,0-2 4 0,-3-9 9 0,0-7 2 15,-3-5-13-15,0-11-4 16,0-11-8-16,0-10-2 16,-1-14 11-16,1-10 6 15,0-13 9-15,0-11 4 16,3-11-4-16,0 3-1 15,3 3-5-15,3 8 1 16,3 8 3-16,3 7 1 16,6 14-2-16,3 10 0 15,2 11-5-15,1 14 0 16,3 12-7-16,-3 11-1 16,-1 3-7-16,-8-3-3 0,-3-8-8 15,0-8-3-15,-3-5 0 16,0-11 2-16,-3-13 13 15,-1-18 6-15,4-14 1 16,-3-18 2-16,3-13-2 16,3-14 2-16,6 3 4 15,0 10 6-15,2 14 10 16,-2 11 8-16,0 12-1 16,0 11 0-16,3 14-13 15,-1 10-5-15,4 16-7 16,3 15-2-16,-3 17-1 15,-1 5 1-15,-2 0-4 16,0-6-2-16,0-4-93 0,0-6-42 16,-4-11 69-16,-8-23 34 15</inkml:trace>
  <inkml:trace contextRef="#ctx0" brushRef="#br0" timeOffset="15145.995">12565 6567 468 0,'-9'11'176'0,"9"-4"-137"0,9-1-27 16,0-4-19-16,6 1-8 15,8-3 4-15,10-5 7 16,6-6 2-16,2-5 2 15,4-5 2-15,-3-11 3 0,-6-7 0 16,-4-12 0-16,-5-4-17 0,-9 2-4 16,-9 3-1-16,-9 5 2 15,-12 5 18-15,-9 11 9 16,-12 10 12-16,-5 11 6 16,-1 11 8-16,3 8 3 15,4 10-10 1,5 13-4-16,6 17-18 0,9 9-8 15,9 12-1-15,9 10 1 16,12 0-2-16,6-11 0 16,11-10-6-16,10-13 0 15,9-19-70-15,11-21-28 16,7-24 53-16,-1-13 28 16</inkml:trace>
  <inkml:trace contextRef="#ctx0" brushRef="#br0" timeOffset="15540.953">13618 5950 384 0,'-17'-10'145'0,"11"15"-112"0,-9 8 32 16,6-2 6-16,-6 8-29 15,0 10-11-15,0 13-19 16,0 16-8-16,3 11-3 15,6 0-12-15,3-6-3 0,3-10-11 16,3-11-2-16,0-7 8 16,0-11 6-16,3-8 8 0,-3-8 3 15,0-11 4 1,-3-16 1-16,-3-10 3 0,0-16 3 16,0-8 11-16,0 0 5 15,3 6 2-15,6 7 3 16,3 11 1-16,3 8 1 15,6 10-2-15,3 11 1 16,9 13-22-16,2 17-9 16,4 12-1-16,6 0-1 15,5-2-25-15,7-8-11 16,3-11-74-16,5-18-32 16,-2-22 75-16,-4-13 35 0</inkml:trace>
  <inkml:trace contextRef="#ctx0" brushRef="#br0" timeOffset="15883.0292">14449 5577 560 0,'-21'19'209'0,"3"-11"-163"0,-3 2-13 16,13-4-15-16,-4 4-19 15,0 4-2-15,3 1-12 16,6 1-2-16,3 3 8 15,6 2-11-15,6 0-3 0,6 0-8 16,2 0-1-16,10 1-12 16,3-4-4-16,6 1 21 0,2 5 10 15,1-1 20-15,-6 6 11 16,-10 1 32-16,-8 7 16 16,-18 5-4-16,-15 6-2 15,-11 4-20-15,-10 1-10 16,-6-2-13-16,-5-12-4 15,-4-7-16-15,-3-11-6 16,1-10-33-16,-1-11-13 16,4-8-40-16,8-11-17 15,6-7 62-15,15-6 28 16</inkml:trace>
  <inkml:trace contextRef="#ctx0" brushRef="#br0" timeOffset="16212.2519">15009 5644 400 0,'0'21'151'0,"3"-8"-118"0,3 13 7 15,-3-10-4-15,-1 8-20 16,4 10-3-16,3 4-8 15,0-4-4-15,3-2 0 16,3-9-8-16,6-4 0 0,3-8 1 16,3-11 1-16,-1-11 7 0,1-8 4 15,0-4 12-15,-3-6 8 16,-3-1 4-16,-7-4 4 16,-8-6-14-16,-6-5-4 15,-6-2-37-15,-2-3-15 16,-4-1-108-16,-3 6-48 15,0 8 99-15,0 5 47 16</inkml:trace>
  <inkml:trace contextRef="#ctx0" brushRef="#br0" timeOffset="16933.3249">15470 5413 400 0,'24'11'151'0,"-9"-3"-118"0,23 5-11 0,-20-5-14 0,3 5-9 15,3 6 2-15,0 7 2 16,0 6 3-16,-4 0-3 16,-5 0 5-16,0-3 2 0,-6-6-1 15,0-7 0-15,0-8-14 16,-3-8-4-16,0-16 8 16,3-10 7-16,0-14 4 15,-3-13 2-15,0-5 7 16,0-3 5-16,-1 6-2 15,1 7 1-15,0 11 1 16,0 8 2-16,0 8-5 16,6 8-3-16,6 7-10 15,9 9-3-15,3 5-5 0,2 0-1 16,7 0 1-16,0-3 0 16,-1-5-5-16,1-8-1 15,3-8-8-15,0-10-2 16,-7-11 0-16,-5-6 0 15,-9 4 9 1,-9-1 3-16,-6 8 12 0,-12 3 7 16,-9 8-3-16,-9 10-2 15,-9 11-5-15,-2 14-2 16,2 17 5-16,6 14 3 16,6 8-4-16,6 3-2 15,9-3-2-15,6 0 0 16,3-6-4-16,6-4 0 15,3-12 1-15,3-7 0 0,0-11 2 16,6-10 1-16,3-14 1 16,2-7 0-16,7-11-2 15,3-8 1-15,6-8 2 16,2-3 2-16,4 1-1 16,2-1-1-16,4 6-3 15,9 2-2-15,5 8 1 16,0 8-1-16,-2 8 0 15,-10 6 2-15,-8 5 3 16,-6 5 4-16,-9 5-9 16,-13 8-2-16,-8 6-1 15,-12 4 1-15,-6 4-1 16,-9-1 1-16,-5 1-7 16,-7-3-2-16,-3-1-73 0,-9-7-32 15,4-13 59-15,2-14 31 16</inkml:trace>
  <inkml:trace contextRef="#ctx0" brushRef="#br0" timeOffset="18890.0549">2328 9655 444 0,'-15'-3'167'0,"6"0"-129"0,0-2-7 15,6 2-10-15,0 1-19 16,0-1-1-16,3 3-3 16,0 0 0-16,6 5 2 15,6 9 0-15,9 12 0 0,9 19 0 16,2 24 2-16,4 16-1 15,0 7 2-15,3 9-4 0,-1-6 0 16,-2-13-19-16,-6-16-9 16,-6-16-120-1,-10-15-53-15,-14-27 103 16</inkml:trace>
  <inkml:trace contextRef="#ctx0" brushRef="#br0" timeOffset="19231.5889">1902 9700 520 0,'-18'-37'192'0,"21"-3"-149"0,9-34-15 16,-3 34-15-16,9-8-9 16,12-7 5-16,6-6-3 15,17-10-1-15,19-3-2 16,20-3-5-16,6 0-1 0,15 3-16 15,3 8-5-15,-12 13-6 16,-8 16 1-16,-10 16 16 16,-15 13 7-16,-14 13 16 15,-15 14 8-15,-15 10 8 16,-19 8 7-16,-14 10-3 16,-8 12 2-16,-7-1-12 15,-3 0-2-15,-3-8-10 16,-3-2-5-16,1-8-33 15,-4-6-13-15,6-5-60 0,6-8-23 16,3-2 65-16</inkml:trace>
  <inkml:trace contextRef="#ctx0" brushRef="#br0" timeOffset="19499.8714">3388 8546 556 0,'-9'32'206'0,"15"-14"-160"0,17 35-16 15,-8-24-18-15,12 30-13 16,6 15 0-16,0 24-2 15,2 15 2-15,-2 1 1 16,-3 0 0-16,-3-8 2 0,-4-14-65 16,4-10-29-16,-6-10 43 15,-6-25 25-15</inkml:trace>
  <inkml:trace contextRef="#ctx0" brushRef="#br0" timeOffset="20015.0436">4301 8969 540 0,'6'6'200'0,"-23"-4"-155"0,-7 1-6 0,12 0-15 16,-6-1-26-16,-3 6-5 15,-3 5-4-15,1 6 1 16,2 7 6-16,3 11-2 0,0 16 1 16,6 8-4-16,3 8-1 15,6 5-2-15,0-2 2 0,6-6 4 16,3-11 1 0,3-7-2-16,0-11 2 0,0-11 3 15,3-12 1-15,0-12-2 16,-3-10 0-16,-3-13-1 15,-6-19 0-15,-6-10-2 16,-9-5 1-16,0-9 9 16,-3 6 5-16,6 5 15 15,0 8 10-15,3 8-5 16,3 8 0-16,3 8-12 16,3 5-3-16,3 5-10 15,3 9-3-15,6 10-3 16,6 7-2-16,9 9 0 15,6 5 0 1,5 8-4-16,1 0 0 0,3-2-31 0,2-3-12 16,-5-11-25-16,0-11-10 15,-4-18 47 1,-2-18 22-16</inkml:trace>
  <inkml:trace contextRef="#ctx0" brushRef="#br0" timeOffset="20325.2686">4718 8647 516 0,'15'-8'192'0,"-3"8"-149"0,3 8-4 0,-3 0-10 16,6 13-23-16,5 13-4 15,1 14-1-15,-3 7-1 0,-3 1 0 16,0-1 0-16,-3-4 0 0,-3-12-5 16,0-10 1-1,-1-13-16-15,4-16-4 0,0-16 1 16,0-18 1-16,3-16 10 15,3-22 7-15,6-7 15 16,2-3 6-16,7 11 9 16,0 7 5-16,-1 14 1 15,1 15 3-15,0 17-7 16,6 15-4-16,2 19-13 16,7 24-6-16,-1 23-3 15,1 9-1-15,-3 4-38 16,-4 4-16-16,1-6 27 15,-6-24 13-15</inkml:trace>
  <inkml:trace contextRef="#ctx0" brushRef="#br0" timeOffset="20940.9985">4078 8271 392 0,'12'13'148'0,"-12"-8"-115"0,-3 6 15 15,3-6 0-15,0 1-27 0,0-4-8 16,0-2-5-16,3-2 1 16,-3-12-4-16,3-9 12 0,-3-17 9 15,-3-18-1-15,-3-30 3 16,-3-20-10-16,-3-24-3 15,-3-14-6-15,1 0-4 16,-1 4-2-16,3 20-3 16,-3 13 7-16,0 22 3 15,-3 13-5-15,0 16-1 16,3 10-9-16,3 11-4 0,4 11-28 16,-1 7-14-16,3 11-110 15,3 11-47-15,-3 7 107 16,-3 4 52-16</inkml:trace>
  <inkml:trace contextRef="#ctx0" brushRef="#br0" timeOffset="21391.7923">3599 7472 524 0,'0'0'198'0,"9"-16"-154"0,9-24-17 0,-6 9-19 16,6-30-22-16,5-32-2 15,7-23-2-15,3-27 1 16,0-5 9-16,2-9 4 0,1 12 4 16,0 18 11-16,-6 21 7 15,-4 21 4-15,-8 19 2 0,-3 19-7 16,0 15 0-16,6 19-12 15,0 23-3-15,5 22-4 16,7 29 0-16,6 21-16 16,5 11-8-16,4 12-94 15,0 6-43-15,-13-10 80 16,-2-14 43-16</inkml:trace>
  <inkml:trace contextRef="#ctx0" brushRef="#br0" timeOffset="22128.4625">6251 8184 524 0,'0'-19'195'0,"-6"11"-152"0,-9 0 10 0,3 6-6 16,-5-1-29-16,-10 6-5 15,-9 2-17-15,-6 3-7 16,-2 5 5-16,2 3-13 0,6 5-2 16,10 5-11-16,14 6-5 15,12 8 9-15,12 5 4 16,11 8 11-16,10 0 8 16,0 5 8-16,0 3 3 15,-1 0 20-15,-5-3 9 0,-9-3 9 16,-9-7 5-16,-9-3-22 15,-3-5-8-15,-3-9-10 16,-3-4-4-16,-3-9-62 16,-9-4-28-16,-11-4 42 15,-7-2 21-15</inkml:trace>
  <inkml:trace contextRef="#ctx0" brushRef="#br0" timeOffset="30239.517">15803 8821 392 0,'-6'-2'145'0,"0"-1"-112"0,3 0-3 0,3 3-8 15,0 0-14-15,-2 0-2 16,2 3-6-16,0 7-2 16,5 17 1-16,7 15-7 0,12 35-2 0,9 26-3 15,6 37 0-15,-4 14-4 16,-2 7-2-16,-9-10 24 16,-6-16 10-16,-6-16 11 15,-6-10 7-15,-6-17-14 16,-3-15-5-16,-6-16-18 15,-3-14-5-15,-9-20-108 16,-9-30-49-16,-6-26 84 16,-17-48 41-16</inkml:trace>
  <inkml:trace contextRef="#ctx0" brushRef="#br0" timeOffset="30690.3116">15199 8707 476 0,'0'-21'178'0,"12"0"-138"0,9-11 2 0,-9 16-8 16,12-7-21-16,5-6-4 16,7-3-4-16,9-3-1 15,11-4-2-15,10-1-4 0,5 0 1 16,7 6-4-16,-1 10 1 15,-3 14-9-15,-8 12-2 16,-13 19 8-16,-11 16 3 16,-15 16 8-16,-21 21 5 0,-18 16-12 15,-18 8-2-15,-8 5-3 16,2 1 0 0,6-14 7-16,6-3 5 0,12-16 7 15,12-5 3-15,12-7 1 16,15-4 1-16,18-4 3 15,11-6 2-15,10-6 0 16,17-7-1-16,9-6-8 16,4-4-5-16,-1-1-4 15,0-3-3-15,-3 1-6 16,-11-3-1-16,-10 0-43 16,-8 2-17-16,-13-2-142 15,-8-3-61 1,-9-15 139-16</inkml:trace>
  <inkml:trace contextRef="#ctx0" brushRef="#br0" timeOffset="31266.3237">17104 8842 532 0,'-3'24'200'0,"0"-19"-155"0,0 6-11 0,6-3-14 16,3 5-22-16,9 8 0 15,9 8 0-15,9 14 1 16,2 10 1-16,1 5-14 0,0 3-5 16,-6-6-63-16,-7-7-26 15,-5-8 53-15,-9-19 28 0</inkml:trace>
  <inkml:trace contextRef="#ctx0" brushRef="#br0" timeOffset="31450.8331">16863 8202 556 0,'30'8'209'0,"-36"-11"-163"0,3 3-50 15,3 0-35-15,0 0-74 16,0 0-26-16,0 0 69 15,-3 3 33-15</inkml:trace>
  <inkml:trace contextRef="#ctx0" brushRef="#br0" timeOffset="32023.2998">17786 8345 480 0,'-36'11'178'0,"21"-6"-138"0,0 3-14 16,6-3-14-16,-2 3-14 16,-1 3 0-16,0 2 0 15,3 3-2-15,6 0 3 16,3 5-9-16,6 0-1 0,9 0-10 15,8 0-1-15,10 0-7 0,9 1-1 16,6 1 13 0,2 6 8-16,1 3 8 0,-4 3 5 15,-5-4 16-15,-6 4 10 16,-9-1-3-16,-10 3 1 16,-8 0-2-16,-9-2-1 15,-3-4 1-15,-6-2 1 16,-3-2 3-16,-5-3 4 15,-10-3-13-15,-9-5-4 16,-9-3-10-16,-2-5-5 16,-1-3-12-16,4-2-6 15,2-8-58-15,6-11-24 16,9-21 50-16,13-19 27 0</inkml:trace>
  <inkml:trace contextRef="#ctx0" brushRef="#br0" timeOffset="32321.5">18542 7654 436 0,'0'64'162'0,"12"-16"-126"0,12 49 5 0,-12-38-7 16,2 23-18-16,7 29-2 15,0 3-35-15,0 2-13 16,3 0 17-16,-3-12 8 0,-7-14 7 15</inkml:trace>
  <inkml:trace contextRef="#ctx0" brushRef="#br0" timeOffset="32760.5903">18658 8464 444 0,'45'-29'165'0,"-10"-8"-129"0,46-27-5 16,-43 30-13-16,7-8-14 16,3-1-1-16,-1 1 1 15,-5 5 2-15,-6 5-3 16,-6 6 11-16,-7 2 6 0,-5 5-13 15,-9 4-5-15,-12 1-18 16,-15 9-7-16,-11 8-15 16,-10 13-4-16,-6 10 23 0,-2 8 12 15,2 11 39-15,3 11 16 16,12 2-8-16,13 0-3 16,14-5-7-16,15 0-1 15,11-3-3-15,10-5-1 16,12 0-10-16,8-2-4 15,10-4 7-15,2-4 3 16,1-6-29-16,-1-5-11 16,4-8-86-16,2-14-36 15,-8-10 72-15,-16-5 35 16</inkml:trace>
  <inkml:trace contextRef="#ctx0" brushRef="#br0" timeOffset="33690.151">17920 10197 460 0,'0'26'170'0,"9"14"-132"0,12 40-17 15,-12-35-16-15,-1 23-18 16,1 25 1-16,0 13 4 15,0 2 4-15,3 3 3 16,0-7 1-16,0-9 0 0,-3-8-7 16,0-8-3-16,-6-4-12 15,-3-12-4-15,0-13 14 16,0-13 6-16,0-10 24 0,3-17 11 16,0-18 8-16,-3-18 2 15,0-22-10-15,-3-34-5 16,-3-23-14-16,0-22-4 15,0-11-6-15,3 0-1 16,9-4 3-16,3 4 3 16,9 8 4-16,2 3 2 15,4 8-8-15,-3 13-3 16,0 14-8-16,-3 18 0 16,-3 15 2-16,0 17 3 15,-1 10 4-15,4 11 4 0,6 13 4 16,6 8 5-16,6 11-4 15,2 13 2 1,1 18-5-16,3 16 1 0,-1 16-1 16,-2 14 1-16,0 15-2 15,-3 3-1-15,-7-8-6 16,1-6-1-16,-6-10-39 16,-3-10-17-16,-6-14-64 15,-9-13-27-15,-9-19 79 16,-9-15 36-16</inkml:trace>
  <inkml:trace contextRef="#ctx0" brushRef="#br0" timeOffset="33958.4358">17851 10604 532 0,'12'-2'200'0,"9"-3"-155"0,27-9 7 0,-16 4-9 15,16-9-26-15,12-7-7 16,11-6-9-16,9-8-1 16,-2-2 0-16,-7 0-14 0,-8 2-5 15,-4 6-21-15,-5 2-10 16,-6 3-46-16,-7 0-19 0,-8-3 61 15,-12 3 28-15</inkml:trace>
  <inkml:trace contextRef="#ctx0" brushRef="#br0" timeOffset="34454.1112">19304 9835 456 0,'0'-14'170'0,"-3"4"-132"0,-12-1 16 16,3 3-4-16,-15 3-28 0,-11 2-7 16,-10 6-10-16,0 2-4 15,1 3 0-15,5 0-1 0,6-3 0 16,7 3-7-16,8 0-3 15,9 3-5-15,9 5-2 16,12 8 1-16,12 2 2 16,11 3 6-16,19 0 4 15,15-2 3-15,5-4 3 16,6-1 3-16,7 1 2 16,-4 1 8-16,-8-3 4 15,-10 3 2-15,-11-3-1 16,-10 1 1-16,-11-1 1 15,-9-3-8-15,-12 1-1 16,-9-1-9-16,-9 1-3 0,-9-1-3 16,-9 1 0-16,-11 2 2 15,-10 3 0-15,-3 2-3 16,-8 3 2-16,-1 1-4 16,1-4-1-16,-1 0-28 15,7-4-10-15,5-4-33 16,6-5-14-16,7-5 55 15,5-5 28-15</inkml:trace>
  <inkml:trace contextRef="#ctx0" brushRef="#br0" timeOffset="34934.831">20227 9393 476 0,'-15'0'178'0,"9"-3"-138"0,-3-2-3 0,3-1-9 16,-3 4-14-16,-3-1 2 15,-6 3-7-15,-5 5-1 16,-10 9-4-16,-6 7-3 0,-3 5 0 15,4 3-12-15,2 1-3 0,6-1-17 16,6-3-8-16,7-2 10 16,5 0 6-16,9 2 12 15,9 3 6 1,8 0 4-16,13 0 1 0,9 1 0 16,9-1 0-16,8 0 2 15,4-3 1-15,5 1 12 16,4-1 5-16,-1 3 12 15,-5-2 4-15,-7 2-5 16,-8 0-4-16,-9 0-2 16,-12 3-1-16,-10 0-7 15,-11-1 0-15,-12 1-6 16,-8 0-1-16,-19 2-11 16,-18-2-1-16,-5-3-55 15,-13-2-22-15,-5-4 40 0,0-4 22 16</inkml:trace>
  <inkml:trace contextRef="#ctx0" brushRef="#br0" timeOffset="50577.6991">6841 13031 392 0,'23'-8'145'0,"-23"0"-112"0,6-13 8 16,-6 5-3-16,3-3-11 16,0-2-1-16,-3-3-1 15,0 3-1-15,-9-3-13 16,-6 1 4-16,-5 1 5 0,-10 1-7 16,-9 0-2-16,-5 0-13 15,-7 2-4-15,-3 3-10 16,-8-2-5-16,-7 2 0 15,-2 5 2-15,-1 9 9 16,-5 10 3-16,-6 16 5 16,-7 21 3-16,1 15-2 15,3 9 0-15,11 11 3 0,10 4 1 16,14 9 1-16,10 13 0 16,14 10-7-16,9 11 0 15,12 11-4-15,18 2 0 16,12-3 1-16,14-4 4 15,19-17-1-15,11-21 1 16,10-20 2-16,8-20 0 16,6-18 2-16,4-18 1 15,-4-17 3-15,-6-20 3 16,4-22 7-16,-4-21 2 16,0-23-7-16,-5-25-2 15,-7-15-7-15,-5-16-2 16,-13 5-2-16,-11 8 0 0,-13 8 4 15,-14 13 3-15,-15 18 9 16,-18 17 5-16,-11 13 0 16,-22 7-2-16,-17 12-7 15,-13 4-4-15,-5 9-10 16,2 5-3-16,7 2 2 16,6 3 0-16,5 6-13 15,9 4-5-15,10 9-85 16,5 13-39-16,9 10 76 15,7 4 35-15</inkml:trace>
  <inkml:trace contextRef="#ctx0" brushRef="#br0" timeOffset="50877.8906">6468 13473 520 0,'12'8'195'0,"12"-3"-152"0,15 5-12 0,-12-2-16 15,14 11-15-15,16 10 0 16,5 8 0-16,7 5 0 0,5 3 0 15,10 3 0-15,-4 0 2 16,-3-3-23-16,-2-3-8 0,-7 0-57 16,-5-5-21-16,-13-5 55 15,-11-11 27-15</inkml:trace>
  <inkml:trace contextRef="#ctx0" brushRef="#br0" timeOffset="51239.9258">7469 13422 500 0,'-15'16'187'0,"15"-13"-146"0,6 7-15 0,-3 1-17 15,12 13-18-15,8 13-1 16,7 8 7-16,6 5 6 16,0 3-1-16,2-5-14 0,-2-9-5 15,6-10-15-15,-1-13-6 16,7-13 19-16,0-14 7 16,-1-12 35-16,-2-14 17 15,-6-8 8-15,-7-6 4 16,-8 1-13-16,-9 2-4 15,-6 1-20-15,-15-1-9 0,-12 0-79 16,-15-2-36-16,-5 3 55 16,2 7 26-16</inkml:trace>
  <inkml:trace contextRef="#ctx0" brushRef="#br0" timeOffset="52003.5009">8811 12880 360 0,'-36'3'134'0,"13"-1"-104"0,-13 1-8 0,21 2-12 16,-9 3 1-16,0 8 7 15,4 8-7-15,2 8-1 16,6 15-6-16,6 14-7 0,6 5-3 15,9-2-2-15,6-6 0 0,5-11 7 16,7-7 2-16,6-13 27 16,0-12 11-16,-1-12 7 15,1-13 4-15,-3-14-12 16,-6-13-3-16,-6-14-18 16,-6-7-5-16,-3 0-10 15,-4 0-4-15,1 10-4 16,0 11 1-16,3 16-2 15,3 10 0-15,9 17-3 16,6 10 1-16,6 7 3 16,5 4 1-16,7-3-4 15,-3-6-1-15,-1-10-4 16,-2-11-1-16,0-10 8 16,-7-13 6-16,-2-17 3 15,-6-17 4-15,-3-22-10 0,-6-14-4 16,-6-20 15-16,-6-14 8 15,-3-2-2-15,-6 2-2 16,0 17 5-16,0 17 1 16,-3 20 3-16,-3 15 0 15,-3 10-9-15,0 14-2 16,0 11-10-16,3 13-1 16,0 10-5-16,9 14 2 15,6 23 3-15,9 24 3 16,9 22 0-16,12 25-1 15,9 17 1-15,8 5-1 16,1 3-7-16,2-8-3 0,-2-11-58 16,3-16-25-16,-1-18 45 15,-2-27 24-15</inkml:trace>
  <inkml:trace contextRef="#ctx0" brushRef="#br0" timeOffset="52202.967">10707 12642 428 0,'-9'-35'159'0,"-3"6"-124"0,-5-8 9 16,8 21-5-16,-3 0-5 16,-3 3 1-16,0 3-16 15,-3 2-7-15,-3 0-7 0,0 0-74 0,1-3-31 16,2-7 50-16,9-6 25 15</inkml:trace>
  <inkml:trace contextRef="#ctx0" brushRef="#br0" timeOffset="52348.5796">10838 12353 500 0,'54'37'187'0,"-39"-15"-146"0,0 15 22 0,-12-14 1 16,-3 14-24-16,-9 14-5 15,-9 15-34-15,-15 3-12 16,-12-3 4-16,-5-5-24 0,-10-8-6 15,-14-6-184 1,-4-7-82-16,7-3 156 16</inkml:trace>
  <inkml:trace contextRef="#ctx0" brushRef="#br0" timeOffset="52845.2601">6906 15139 476 0,'18'0'178'0,"30"-23"-138"0,56-20-16 0,-36 12-15 16,39-22-11-16,33-19 1 16,39-10 3-16,20-8 1 0,22-5-1 15,17-8-2-15,6 0 3 0,3-3-2 16,3-3-1-16,-12 1 1 16,-6 2-1-16,-20 11 13 15,-16 2 6-15,-20 8-5 16,-28 11-3-16,-14 14-33 15,-20 12-15-15,-28 13 19 16,-38 20 8-16</inkml:trace>
  <inkml:trace contextRef="#ctx0" brushRef="#br0" timeOffset="53942.3838">10859 14798 508 0,'-56'13'189'0,"23"-10"-147"0,-12 2-5 15,21 1-11-15,-5 2-25 16,-4 5-4-16,-3 8-10 0,3 8-5 15,4 8 10 1,11 5-47-16,12 6-17 0,15 2-30 0,15-2-12 16,17-3 40-16,19-5 20 15,8-3 28-15,10 0 15 16,2 0 40-16,-3 0 20 16,-5 2 22-16,-13 1 9 15,-5 0-10-15,-15 0-6 16,-10-1-16-16,-11-2-7 15,-12-2-6-15,-18-4 0 16,-15 1-4-16,-17-3-1 16,-7-2-15-16,-8-9-4 15,-10-5-12-15,-5-7-1 0,-1-6-7 16,4-3-1 0,0-5-6-16,-1-2-3 0,-2-6-64 15,-4-13-30-15,7-6 58 16,2 1 27-16</inkml:trace>
  <inkml:trace contextRef="#ctx0" brushRef="#br0" timeOffset="54218.6352">11490 15129 524 0,'9'13'198'0,"15"6"-154"0,18 23-15 0,-19-16-18 15,7 14-19-15,6 13 0 16,3 8-117-16,2 5-53 15,-2-8 90-15,-9-18 44 0,-15-22 33 16</inkml:trace>
  <inkml:trace contextRef="#ctx0" brushRef="#br0" timeOffset="54393.1655">11437 14486 596 0,'9'55'222'0,"-18"-49"-172"0,6-1-61 16,3-2-40-16,6 2-158 15,5 8-62-15,7 11 138 16,0 8 68-16</inkml:trace>
  <inkml:trace contextRef="#ctx0" brushRef="#br0" timeOffset="54993.0465">12196 14682 596 0,'-30'21'222'0,"18"-13"-172"0,-6 5-21 0,9-5-23 16,-6 11-28-16,3-6-4 15,-5 42-4-15,5 14-1 16,3 18 17-16,6 6-35 0,3 2-13 16,9-10-32-16,6-16-14 15,2-14 36-15,1-18 19 0,0-16 60 16,3-15 30-16,-3-14 36 15,0-13 17-15,-3-16-9 16,-7-22-1-16,1-9-36 16,3-6-17-16,3 2-19 15,3 6-5-15,3 10-10 16,3 14-3-16,5 16-1 16,7 15-1-16,3 16-4 15,3 16-1-15,2 14 5 16,4 18 3-16,-4 16 2 15,-2 10 5-15,-9 3 1 16,-9 11 3-16,-9 2 12 16,-12-3 8-16,-9-7-2 15,-6-8 0-15,-6-11-2 0,-6-5 0 16,-3-11 0-16,-3-8-2 16,-5-5-2-16,-7-5-1 15,-3-8-3-15,-5-5 1 16,-4-11-11-16,1-11-2 15,-1-13-30-15,-2-10-14 16,2-17-40-16,6-12-16 16,10-14 54-16,8-5 25 15</inkml:trace>
  <inkml:trace contextRef="#ctx0" brushRef="#br0" timeOffset="55388.988">12645 14589 460 0,'12'35'173'0,"-9"-28"-135"0,6 12 5 16,-3-6-8-16,3 14-26 16,6 15-4-16,0 8-4 15,-1 3-1-15,-2 0 0 16,-3-3-7-16,-3-5 0 0,-3-8-10 15,0-10-4-15,0-9 0 16,0-12 2-16,0-12 13 0,3-10 8 16,0-13 6-16,3-16 3 15,3-13-3 1,3-5 0-16,3-1-3 0,2 9 0 16,1 10 14-16,3 10 10 15,0 14 7-15,3 13 5 16,5 11-16-16,4 13-4 15,3 15-13-15,0 14-5 16,-4 6-13-16,-5-1-4 16,-3 0-77-16,0-5-32 15,-7-5 61-15,-2-14 31 16</inkml:trace>
  <inkml:trace contextRef="#ctx0" brushRef="#br0" timeOffset="55742.7723">13437 14716 340 0,'3'66'126'0,"6"-37"-98"0,3 35-8 16,-6-35-8-16,3 5 4 15,3 3 7-15,2-2-9 16,1-9-5-16,3-7-6 16,3-11 2-16,3-11 4 0,0-15-1 15,2-19 1-15,-2-14-5 0,-3-10-3 16,-3 1 15-16,-12-4 6 16,-3 6 20-16,-9 8 9 15,-3 7-10-15,-6 11-2 16,-9 6-16-16,-6 10-6 15,-5 6-41-15,-7 4-19 16,-6 9-73-16,1 7-33 16,-1 6 75-16,7 3 39 15</inkml:trace>
  <inkml:trace contextRef="#ctx0" brushRef="#br0" timeOffset="56210.5361">13925 13676 340 0,'-62'-90'126'0,"38"56"-98"0,-9 5 14 0,15 21 0 16,-3 3-15-16,-2 5-3 15,-1 8-10-15,0 10-4 16,6 11-5-16,12 11-4 0,9 15 2 15,12 17 4-15,15 26 4 16,14 21 0-16,16 34 3 16,8 30-1-16,7 15 0 15,-1 1 6-15,-5-17 2 16,-7-23-2-16,-5-11-1 16,-10-16-19-16,-14-20-7 15,-9-25-58-15,-15-21-24 16,-12-26-47-16,-12-24-19 15,-9-32 84-15,-9-24 38 0</inkml:trace>
  <inkml:trace contextRef="#ctx0" brushRef="#br0" timeOffset="56601.477">13997 14970 324 0,'44'5'121'0,"-23"-7"-95"0,15-6 25 15,-21 0 2-15,5-5-11 16,4-11 1-16,3-18-21 16,0-17-5-16,0-15-11 15,-4-18-4-15,-8-17-1 0,-6-7 1 16,-6-19 3-16,-6 2 7 0,-3 6 4 16,-3 11-4-16,3 16-2 15,0 20 1-15,1 19 3 16,-1 16-2-16,0 14 1 15,3 12-7-15,3 14-2 16,9 15-2-16,11 22-2 16,13 18 1-16,12 32-1 15,11 30 0-15,7 25 2 16,2 24 1-16,-2 19 3 16,-7-5-1-16,-8-19 2 15,-6-18-31-15,-10-22-10 0,-5-23-35 16,-9-22-11-1,-9-23-68-15,-15-24-30 0,-12-27 94 16,-9-21 44-16</inkml:trace>
  <inkml:trace contextRef="#ctx0" brushRef="#br0" timeOffset="56854.7974">13806 14703 492 0,'3'0'184'0,"9"-5"-143"0,18-1 1 15,-12 1-9-15,20 0-15 16,16-6 2-16,8-2-11 0,16-8-5 16,5-3-3-16,-3-3-4 0,-2 1 2 15,-1-3-8-15,-2-3-4 16,-1-2-37-16,0-3-18 15,4 0-77-15,2 0-34 16,-5 5 94-16,-7 3 44 16</inkml:trace>
  <inkml:trace contextRef="#ctx0" brushRef="#br0" timeOffset="56959.5173">15354 14232 584 0,'12'11'217'0,"-9"-6"-169"0,3 3-11 0,-6-6-16 16,0 1-80-16,-6 0-29 15,-12-6 44-15,-18-8 21 0</inkml:trace>
  <inkml:trace contextRef="#ctx0" brushRef="#br0" timeOffset="62412.9539">19977 3561 340 0,'-6'-24'129'0,"3"6"-100"0,3-9 7 0,0 14-5 15,-3 0-13-15,3 2 0 16,0 6-2-16,3 5 2 16,9 13-10-16,6 16 0 0,2 24 2 15,7 32-4-15,0 29-1 16,0 23 2-16,-3 22 2 0,-4 13 11 15,-5 3 7-15,0-6-8 16,-3-5-3-16,0-18-47 16,-3-22-21-16,0-15-76 15,-6-25-32-15,-3-28 83 16,-3-27 40-16</inkml:trace>
  <inkml:trace contextRef="#ctx0" brushRef="#br0" timeOffset="62708.5178">19670 4546 504 0,'0'2'187'0,"3"-2"-146"0,0 0-11 16,6-5-5-16,9 0-16 16,12-9-2-16,14-9 1 15,25-14-5-15,17-11 0 0,9-13 1 16,12 3-2-16,-5 2 1 16,-13 6-7-16,-15 8 1 15,-14 7-8-15,-9 6-1 16,-13 5-64-16,-2 1-29 15,-6-9 54-15,-6 0 25 0</inkml:trace>
  <inkml:trace contextRef="#ctx0" brushRef="#br0" timeOffset="63188.3291">20923 4299 524 0,'6'0'195'0,"9"-2"-152"0,3-1-16 0,-9-2-19 16,0-3-14-16,0-3 2 16,0-5 2-16,0-5 1 15,-3-2 1-15,-3-4 0 0,-6-5 0 16,-6-2-11-16,-12 0-3 16,-9 7-15-16,-6 11-7 15,-2 11 44-15,2 10 19 16,3 11 8-16,3 13 3 15,7 24-17-15,5 13-7 16,9 11-9-16,9 10-2 16,12 6-1-16,9-6-2 0,11-7 1 15,10-12 1-15,6-12-3 16,11-14-2-16,13-18-29 16,5-24-14-16,6-26-71 15,7-35-30-15,-1-21 77 16,-3-14 36-16</inkml:trace>
  <inkml:trace contextRef="#ctx0" brushRef="#br0" timeOffset="63578.3199">21659 3019 460 0,'-12'8'173'0,"9"0"-135"0,-3 2-14 0,3 4-18 15,0 15-20-15,3 21-2 16,3 40 0-16,0 34 0 16,3 30 9-16,0 18-19 15,3 2-4-15,-1-15 17 0,4-27 9 16,0-23 10-16,0-24 7 16,-3-22 6-16,0-15 3 15,-3-19 11-15,3-16 6 16,0-16-6-16,0-26 0 15,3-32-9-15,6-18-3 16,8 0-10-16,4 7-4 16,0 11 7-16,3 11 2 0,-1 13 4 15,1 11 2-15,3 10-8 16,5 16-1-16,1 13-5 16,3 13-3-16,2 17-7 15,4 10-1-15,0 5-54 16,-1-3-24-16,-2-4 38 15,-9-17 22-15</inkml:trace>
  <inkml:trace contextRef="#ctx0" brushRef="#br0" timeOffset="64256.4858">21263 4175 200 0,'20'-18'77'0,"-17"4"-60"0,3 6 54 0,-6 3 21 15,-3 0-4 1,0 0-1-16,-3-1-28 0,1 1-14 16,-1 0-26-16,0-1-12 0,0 4-5 15,-3 7-11-15,0 16-2 16,3 27-1-16,3 18 2 15,6 11 4-15,6 13 3 16,3 0-20-16,6-16-9 16,5-13-147-16,7-32-64 15,3-32 124-15</inkml:trace>
  <inkml:trace contextRef="#ctx0" brushRef="#br0" timeOffset="65351.8726">20242 6080 336 0,'-9'27'126'0,"9"-6"-98"0,0 24-8 16,-3-16-8-16,0 18-7 15,3 12 4-15,0-1 0 16,0-3 0-16,0-2-5 16,3-8-5-16,-3-10 0 0,3-11 1 15,0-11 0-15,0-13 8 16,0-13 5-16,3-17 13 16,0-20 9-16,-1-27-13 15,4-15-2-15,3-11-6 16,6-8 1-16,0 15 9 15,0 17 7-15,-3 15-1 16,-3 11 2-16,-3 14-9 0,0 7-2 16,-3 8-12-1,2 3-5-15,4 5-8 16,6 6-2-16,6 4-4 0,9 6-1 16,2 6 1-16,7 7 1 15,6 13 1-15,8 22 2 16,4 13-14-16,-1 10-4 15,1 3-48-15,-6 3-20 16,-7 0 48-16,-8-8 22 16</inkml:trace>
  <inkml:trace contextRef="#ctx0" brushRef="#br0" timeOffset="65638.1053">20176 6374 420 0,'-12'2'156'0,"9"-4"-121"0,6 4 3 15,-3-2-7 1,18-10-21-16,15-9-3 15,14-10-3-15,10-5-2 16,9-3-4-16,-1 0 1 0,3 0-10 0,4 5-5 16,-1 0-47-16,4 0-19 15,-4-5 42-15,1-5 20 16</inkml:trace>
  <inkml:trace contextRef="#ctx0" brushRef="#br0" timeOffset="66090.9335">21379 5712 412 0,'-21'6'154'0,"12"-1"-120"0,-9 6-10 0,6-4-10 16,-3 15-9-16,-6 17 2 0,1 12-3 15,2 7-1-15,3 8-1 16,6 8-30-16,9 3-11 0,6-8-43 15,6-14-17-15,6-13 32 16,0-12 18-16,2-12 72 16,-2-10 33-16,-3-11 27 15,0-15 9-15,-3-17-25 16,-3-15-13-16,-6-21-25 16,-12-25-10-16,-9-15-19 15,-9-13-5-15,-3 0-5 16,4 18-1-16,5 21 17 15,3 19 7-15,6 16 17 16,0 10 6-16,3 8-2 0,0 8 0 16,3 6-15-16,3 5-4 15,0 2-14-15,6 6-5 16,9 10-3-16,6 8 1 16,6 11 4-16,9 16 1 15,2 10-6-15,4 8 0 16,6 6-50-16,2 5-22 15,1 5 41-15,-9-5 18 16</inkml:trace>
  <inkml:trace contextRef="#ctx0" brushRef="#br0" timeOffset="66508.3251">21804 5905 444 0,'12'24'165'0,"9"-3"-129"0,9 14-12 16,-18-22-15-16,0 6-8 15,3-4 3-15,-1 1 8 16,1-5 2-16,0-3-7 16,0-8 11-16,3-8 8 0,0-11-5 15,0-15-2-15,3-19-14 16,-7-13-2-16,4-11-36 15,0-5-15-15,0 8-25 16,3 13-9-16,0 11-25 0,-3 13-9 16,-1 11 57-1,1 12 30-15,-18 14 197 32,33 11-43-32,-3 2-8 15,0 6-51-15,2 2-24 16,4 5-25-16,0 9-9 15,-1 4-5-15,1 9-11 0,-3 2-3 16,-6 0-43-16,-3-5-19 16,-4-10-81-16,-5-14-37 15,-6-21 101-15,-6-13 49 16</inkml:trace>
  <inkml:trace contextRef="#ctx0" brushRef="#br0" timeOffset="66662.91">22236 4866 600 0,'0'16'222'0,"0"-14"-172"0,3 3-59 15,0-2-36-15,3 5-94 16,6 5-33-16,6 6 90 16,3 2 42-16</inkml:trace>
  <inkml:trace contextRef="#ctx0" brushRef="#br0" timeOffset="67140.6331">22712 5315 496 0,'-32'45'184'0,"17"-29"-143"0,0 16-14 0,9-16-17 15,0 10-5-15,3 9 4 16,6 2 0-16,6 5 2 16,9-5-6-16,5-2-1 0,10-4 2 15,3-4-10-15,12-11-4 0,5-16-12 16,7-16-5-16,8-13 9 15,4-19 4-15,-4-13 12 16,-8-2 7 0,-7-3 12-16,-14 2 8 15,-12 1-1 1,-12 7-1-16,-13 8-7 0,-13 9-1 0,-19 12-8 16,0 14-1-16,-6 13-2 15,-5 13 1-15,11 11-4 16,6 13-2-16,6 13 4 15,18 17 1-15,15 1-2 16,18-4-3-16,14-9 0 16,7-10 1-16,9-16-32 15,5-18-14-15,6-27 22 16,-8-18 10 0</inkml:trace>
  <inkml:trace contextRef="#ctx0" brushRef="#br0" timeOffset="67244.3538">24183 5308 588 0,'12'13'220'0,"-6"-3"-172"0,0 9-65 0,-6-11-42 16,-9 2 22-16,-12-10 18 15</inkml:trace>
  <inkml:trace contextRef="#ctx0" brushRef="#br0" timeOffset="71778.0716">22409 6252 572 0,'15'-10'211'0,"2"-1"-164"0,28 3-19 15,-21 5-20-15,9 6-28 16,8 13-2-16,10 18-8 0,-1 19-4 16,-5 13 19-16,-3 24 1 0,-6 21 2 15,-4 14 1-15,1 18-1 16,3 10 2-16,-1 22 1 16,1 10 3-16,3 16 4 15,-3 11 1-15,-7 5 1 16,-11 13 0-16,-15 3 2 15,-15 15 10-15,-15 6 4 16,-11-2 8-16,-13 4 2 16,-14 4-7-16,-13-9-1 15,-11 3-11-15,-21-8-2 16,-18 5-3-16,-21-2 1 16,-21-8 0-16,-23 2 1 0,-10-12 9 15,-23-1 3-15,-3-16 1 16,-12-2 2-16,-15-14-6 15,-12-10-3-15,-9-16-8 16,-12-16-1-16,-8-16-3 16,-10-5 0-16,-8-10 0 15,-10-9 0-15,-11 3 2 16,-1 0 2-16,13-10-1 16,17-17 2-16,-20 6-2 15,41-19-1-15,48-15 1 16,33-14-1-16,23-10 2 15,33-11 1-15,24-8-4 16,21-5 1-16,24-5-2 16,17-9 0-16,22-2-16 0,14-10-8 15,15-11-59-15,15-11-25 16,9-3 57-16,6-10 27 16</inkml:trace>
  <inkml:trace contextRef="#ctx0" brushRef="#br0" timeOffset="72273.7465">16033 13742 532 0,'-30'37'200'0,"9"-23"-155"0,-18 10-9 0,15-11-15 16,-11 13-24-1,-16 14-3-15,-14 13-8 16,-16 10-2-16,-2 9 9 0,-3 15-5 0,2 3-2 16,16-3 5-16,20-5 5 15,27-2 7-15,30-1 6 16,24-2 6-16,33-8 3 15,20-6-1-15,12-5 0 16,12-5-12-16,0-2-2 16,-8-4-43-16,-1-2-15 15,0 0 25-15,-18-10 15 16</inkml:trace>
  <inkml:trace contextRef="#ctx0" brushRef="#br0" timeOffset="78096.8831">7106 9964 436 0,'-30'5'165'0,"21"-10"-129"0,-6-8-14 15,9 5-16-15,-3-5-7 16,0 2 5-16,0 3 2 16,3 3 2-16,-3 5-4 0,0 5-3 15,-3 14 2-15,-2 10-15 16,-4 16-5-16,-3 16-18 0,-3 21-7 16,3 16 11-16,0 7 7 15,-2 9 15-15,5-5 5 16,3-6 6-16,3-13 3 15,6-8 2-15,3-13 3 16,6-11 6-16,6-10 2 16,6-14 8-16,9-10 6 15,8-14 3-15,13-10 0 16,12-10-10-16,8-9-5 16,4-2-11-16,-4-3-4 15,3 0-12-15,-2 6-3 16,-4 2-6-16,-2 0-3 0,0 3-36 15,-4-3-16-15,-5-2 37 16,-4-9 17-16</inkml:trace>
  <inkml:trace contextRef="#ctx0" brushRef="#br0" timeOffset="78487.8361">6671 10544 428 0,'-6'53'159'0,"-6"-48"-124"0,9 3 0 0,3-8-9 15,9 0-20-15,12-3-4 16,12-2 3-16,11-3 4 16,10-5-5-16,11-3 5 0,13-3 3 0,5-2-8 15,0-5-2-15,4-3-9 16,-1-6-3-16,-3-2-34 15,-2-3-16-15,-16-2-99 16,-11 0-44 0,-13-6 107-16</inkml:trace>
  <inkml:trace contextRef="#ctx0" brushRef="#br0" timeOffset="78759.1106">6766 10025 460 0,'9'-3'173'0,"15"-7"-135"0,24-11-6 0,-22 7-13 16,19-7-18-16,17-5 0 15,4-1-1-15,2 1 2 16,-2 2-1-16,-1 3-3 0,1 2-1 16,-4 4-40-16,1 4-19 15,-4 3 29-15,-8 3 15 16</inkml:trace>
  <inkml:trace contextRef="#ctx0" brushRef="#br0" timeOffset="79119.1483">8391 9766 436 0,'9'18'165'0,"-18"-10"-129"0,-2 3 15 0,5-6-4 16,-6 6-23-16,-3 7-5 16,-6 11-12-16,-3 11-5 15,-3 5-1-15,1 11-1 0,-1 4 0 16,0 9-5-16,0 5 1 15,-6-5-38-15,4-3-16 16,-4-10-103 0,-6-14-46-16,1-23 108 15</inkml:trace>
  <inkml:trace contextRef="#ctx0" brushRef="#br0" timeOffset="79315.6244">7576 10200 472 0,'15'0'176'0,"14"-3"-137"0,25 0-11 16,-27 1-15-16,17 2-11 15,16 5 1-15,6 6 1 16,2 4 2-16,0 1-3 16,1 0-6-16,-1 0-3 0,1-3-96 15,-10-5-42-15,-8-5 73 16,-9-6 35-16</inkml:trace>
  <inkml:trace contextRef="#ctx0" brushRef="#br0" timeOffset="79824.2621">8558 9930 460 0,'0'55'170'0,"0"-36"-132"0,18 10-15 0,-3-10-15 15,6 10-12-15,5 8 2 16,4 13 3-16,3 11 2 16,-3 8-1-16,0 5-2 0,-4 0 1 15,-2-3-1-15,-6-5 0 16,0-10-9-16,-6-11-4 16,-3-8-7-16,-6-11-2 15,-6-7 9-15,-6-9 5 16,-9-7 19-16,-12-16 7 15,-9-16 3-15,-5-11 2 0,-1-18-4 16,3-16-2 0,10-8-9-16,8 2-3 0,12 9-3 15,6 7-2-15,6 6 9 16,6 5 4-16,9 0 2 16,9 1 1-16,11-4-8 15,7 6-3-15,6 5-5 16,-1 5-3-16,4 8-1 15,-3 8 0-15,-1 9 0 16,-5 9 3-16,-6 6-2 16,-13 11 1-16,-8 10 4 15,-15 13 3-15,-12 9 2 16,-5-4 1-16,-4 1 0 0,-6-5 2 16,-3-1-14-16,-6-5-4 15,-5 0-57 1,-4-2-21-16,-3 2 43 0,4 0 24 15</inkml:trace>
  <inkml:trace contextRef="#ctx0" brushRef="#br0" timeOffset="80545.3401">9225 9956 444 0,'33'24'165'0,"-10"-16"-129"16,10 0-1-16,-15-8-8 0,9-3-19 16,6-5-2-16,2-10-13 15,1-6-3-15,0-5 5 16,-9-5-2-16,-7-6 0 0,-5-2 4 15,-6-1 3-15,-9-2-1 16,-12-2-2-16,-9 2-9 16,-8 8-3-16,-4 10-3 15,-3 14 1-15,1 16 11 16,-4 12 6-16,3 12 20 16,3 10 12-16,4 5-12 15,5 3-3-15,9 0-11 16,6-2-4-16,6-4-1 0,3-7-1 15,6-6 0-15,6-7 2 16,6-8-3-16,3-11-2 16,5-11-1-16,10-13 3 15,12-8-9-15,8-5-1 16,4 6 1-16,2 1 1 16,1 15 6-16,2 12 3 15,-2 11 18-15,-4 13 9 16,1 11 1-16,-7 5 1 15,-2 3-12-15,-12-1-5 0,-4 1-12 16,-8-3-5-16,-6-5-8 16,-6-3-5-16,-6-5-4 15,-3-9-1-15,-3-9 2 16,-3-12 2-16,-3-15 6 16,3-18 4-16,0-17 7 15,3-10 3-15,6 0 12 16,6 8 3-16,5 10 12 15,4 11 7-15,3 8-1 16,3 10 2-16,3 14-18 16,2 5-6-16,1 13-9 15,-3 6-5-15,-3 2-32 16,-7 3-13-16,-2-3-84 16,-9-5-37-16,-21-14 87 15,-15-23 41-15</inkml:trace>
  <inkml:trace contextRef="#ctx0" brushRef="#br0" timeOffset="80697.0671">9904 8821 600 0,'29'45'222'0,"-35"-40"-172"0,6 6-32 0,0-8-25 15,6-1-89-15,3 1-31 16,6-3 62-16,3-5 34 15</inkml:trace>
  <inkml:trace contextRef="#ctx0" brushRef="#br0" timeOffset="81478.3388">10981 9559 460 0,'15'-2'173'0,"0"-14"-135"0,9-19-28 0,-18 17-23 16,0-6-13-16,-3-2 1 15,-6-6 16-15,-9-8 7 16,-6 1 3-16,-3-4-1 0,-3 4 1 16,-3 7 1-16,4 5 1 15,-1 9-1-15,0 10 1 16,3 8-2-16,0 10 2 15,3 12 2-15,1 9 4 16,2 14 0-16,0 8 0 16,3 8-5-16,6 0-1 15,3-3 1-15,6-8 2 0,3-7-1 16,3-6 0-16,3-8-3 16,3-11-2-16,0-7 1 15,2-8-1-15,4-6 2 16,0-13 3-16,0-8 2 15,0-10 3-15,6-6-5 16,-1-2-1-16,1 2-2 16,0 11-2-16,-3 8 5 15,0 8 1-15,2 10 6 16,-2 11 5-16,0 11 2 16,-3 4 1-16,0 1-11 15,-4-3-5-15,4-5-12 16,-3-8-5-16,0-8-4 0,-3-10-3 15,0-12 7-15,0-7 5 16,-3-5 5-16,-1-11 2 16,1-3 7-16,0 1 4 15,3 4 10-15,3 12 7 16,0 7 8-16,3 11 3 16,3 15-12-16,2 11-5 15,1 17-12-15,3 7-6 16,-3 5-33-16,-1-2-13 15,1-6-86-15,-3-13-36 16,-3-18 85-16,-3-19 41 16</inkml:trace>
  <inkml:trace contextRef="#ctx0" brushRef="#br0" timeOffset="81880.2544">12074 9128 504 0,'17'29'189'0,"-11"-26"-147"0,6-3-11 15,-6-3-15-15,-3-2-9 16,3 0 4-16,-3-3-6 0,-3-6-3 15,-6-7-1 1,-6-5-8-16,-9-6 0 0,-5-2-15 0,-4 5-3 16,3 5-3-16,3 11 2 15,3 13 24-15,7 15 9 16,5 22 16-16,9 19 6 16,6 5 0-16,9 0 2 15,8 0-8-15,7-6-4 16,6-5-11-16,5-7-5 15,13-14-2-15,6-16-1 16,2-13-7-16,4-16 0 16,-4-18-98-16,-2-16-42 15,-7-17 72-15,-11-1 37 0</inkml:trace>
  <inkml:trace contextRef="#ctx0" brushRef="#br0" timeOffset="81985.9981">12889 8795 596 0,'36'50'222'0,"-36"-37"-172"0,3 6-23 0,-3-9-24 0,0 1-9 16,-6-3 2-16</inkml:trace>
  <inkml:trace contextRef="#ctx0" brushRef="#br0" timeOffset="83109.073">12696 8967 376 0,'9'13'143'0,"-3"-10"-112"0,14-3-17 0,-8 0-14 16,9-3 10-16,3-5 10 16,0-3 4-1,-3-2 3-15,-3 0-15 0,-7-3 0 0,-8-5 1 16,-9-3-20-16,-11-2-10 15,-13 2-9-15,-6 8-2 16,-6 13 6-16,1 14 3 16,-1 13 47-16,6 13 22 15,10 18 2-15,5 17 2 16,12 4-19-16,9-1-7 16,12-9-12-16,12-5-3 0,11-3-7 15,10-8-4-15,5-8-54 16,7-5-25-16,0-7 39 15,-4-15 18-15</inkml:trace>
  <inkml:trace contextRef="#ctx0" brushRef="#br0" timeOffset="84510.0205">5638 10885 524 0,'-24'13'198'0,"9"-8"-154"0,-6 1-6 15,16-6-14-15,-22 8-24 16,-9 2-2-16,-6 6-15 15,-5 3-4-15,-13-1 11 16,-8 6-11-16,-10 8 0 0,-2 7 0 16,-12 6 2-16,-13 14-13 15,-2 9-7-15,-6 17 10 16,-9 13 6-16,0 10 34 0,0 14 16 16,0 5 21-16,3 3 10 15,12 2-9-15,12-10-5 16,11-11-20-16,13-13-10 15,8-8-13-15,10-11-6 16,8-10-8-16,9-13-3 16,10-14-48-16,5-10-21 15,6-24 44 1</inkml:trace>
  <inkml:trace contextRef="#ctx0" brushRef="#br0" timeOffset="85574.4694">816 14586 368 0,'-21'-7'140'0,"12"4"-109"0,3 6 18 15,0-3-1-15,3 2-22 16,0 6-7-16,0 5-14 15,3 6-3-15,0 13-2 16,6 13-3-16,3 18 0 0,6 19-1 16,9 24 0-16,3 18 3 15,8 24 0-15,7 11 12 16,9 8 7-16,-7-11 6 16,-2-24 5-16,0-15-28 0,-4-27-14 15,-2-16-81-15,-15-19-34 16,-33-39 66-1</inkml:trace>
  <inkml:trace contextRef="#ctx0" brushRef="#br0" timeOffset="85890.1361">572 15690 416 0,'12'16'154'0,"-9"-16"-120"0,11-11-1 0,-5 6-9 0,18-8-9 16,12-9 1-16,8-7-8 15,7-8-3-15,6-8-3 16,8-2 1-16,4-4 2 0,-7 1 2 15,-2 0 3-15,-7 5-1 16,-2 3 0-16,-4 4-12 16,1 9-5-16,-4 6-47 15,-5 4-21-15,-6 8 39 16,-18 6 18-16</inkml:trace>
  <inkml:trace contextRef="#ctx0" brushRef="#br0" timeOffset="86159.4131">1584 15557 340 0,'12'45'126'0,"-18"-34"-98"0,12 0-8 0,-3-9-10 15,0 4-4-15,0-1 4 16,0-2 17-16,-3-1 7 16,0 1-17-16,0-3 10 0,0 0 6 15,0-5-4-15,-3-9 0 16,-3-12-12-16,-3-14-3 15,6-13-10-15,0-10-3 16,3-14-10-16,3 0-2 16,9 3-5-16,-3 8-3 15,-1 8 0-15,1 8 1 0,0 7-63 16,3 1-26-16,3 0 53 16,0 2 27-16</inkml:trace>
  <inkml:trace contextRef="#ctx0" brushRef="#br0" timeOffset="86625.1706">2087 14735 408 0,'-12'2'151'0,"9"-4"-118"0,-3-4 3 16,0 4-7-16,0-1-5 15,-3 3 5-15,-6 3-9 16,3 2-4-16,-11 8-9 0,2 6-5 0,0 7-1 15,0 3-8-15,9 6-3 16,0 7-8-16,9 3-3 16,6 5 6-16,9 11 4 15,-3 0 9-15,9-5 6 16,6-4 0-16,0-7 3 16,2-8-6-16,-8-10-3 15,3-11-10-15,-3-11-5 16,-3-8 6-16,-3-10 6 15,-3-11 19-15,-3-10 8 16,-6-8 1-16,-3-6 0 16,-6 0-1-16,-3-2-2 15,0 5-4-15,3 8 0 0,0 8 2 16,3 8 1-16,3 5-4 16,3 8 1-16,9 8-11 15,9 11-6-15,6 5-4 16,11 7 0-16,7 6-2 15,9 8 0-15,-7 3-10 16,4 0-3-16,-3-8-61 16,-7-9-24-16,-2-9 54 15,-18-17 26-15</inkml:trace>
  <inkml:trace contextRef="#ctx0" brushRef="#br0" timeOffset="86809.6898">2009 14195 496 0,'15'8'187'0,"-18"-8"-146"0,3-3-9 0,0-2-13 16,0-3-25-16,3 3-3 16,-3-1-89-16,0 4-36 15,0 2 67-15,-6 0 34 0,-9-3 27 16</inkml:trace>
  <inkml:trace contextRef="#ctx0" brushRef="#br0" timeOffset="87091.9855">2667 14687 496 0,'-3'13'187'0,"6"-7"-146"0,6 9-13 16,-3-1-16-16,0 7-12 16,9 8 0-16,3 3-3 15,6 2 2-15,2 0 1 16,1 1-31-16,0-6-14 0,-3-3-85 15,-3-4-36-15,-3-7 86 0</inkml:trace>
  <inkml:trace contextRef="#ctx0" brushRef="#br0" timeOffset="87811.0627">3054 14459 496 0,'0'11'187'0,"0"-8"-146"0,3 5-7 15,-3-6-11-15,6 4-28 16,3 2-6-16,0 5-10 0,3 3-4 15,0 5 13 1,-3 0 2-16,-3 0 4 0,0-2 15 16,-3-1 8-16,0-5 5 0,0-2 2 15,0-6-13 1,-3-5-7-16,0-5-5 0,-3-3 0 16,0-5 3-16,-3-3 1 15,0 0 1-15,-3-2 0 16,3-1-2-16,0-5 1 15,3-5-4-15,0 0 0 16,3 3-1-16,0 4-2 16,0 4 7-16,0 5 5 15,3-1 0-15,0 4 3 0,3 2-4 16,3 0 1 0,0 0-7-16,3 0-3 15,0 0 1-15,-1 3 0 0,-2 0 3 16,6 5 3-16,-6 5 2 15,6 8 1-15,0 6-4 16,3 7-3-16,0 6-3 16,2 5 1-1,1 5-8-15,0 3-2 0,-3 5-5 16,-3 1-3-16,0-6-29 16,-3-8-14-16,-3-11-117 15,-3-15-53 1,-6-17 120-16</inkml:trace>
  <inkml:trace contextRef="#ctx0" brushRef="#br0" timeOffset="88021.5018">3531 14303 472 0,'8'3'178'0,"-5"0"-138"0,6 2-5 0,-3-2-12 16,3 5-16-16,3 7 1 15,6 9-10-15,3 5-3 16,0 6 3-16,0 2-15 0,-1 2-6 16,-2 1-63-16,-3-5-29 15,-6-9 60-15,-3-10 27 0</inkml:trace>
  <inkml:trace contextRef="#ctx0" brushRef="#br0" timeOffset="88158.1343">3408 14010 564 0,'-3'16'211'0,"3"-11"-164"0,6 3-66 16,-3-6-40-16,0 1 22 16,3 2 18-16</inkml:trace>
  <inkml:trace contextRef="#ctx0" brushRef="#br0" timeOffset="88551.6004">3784 14264 452 0,'5'5'170'0,"1"-2"-132"0,12 7-6 0,-9-2-14 16,6 8-14-16,6 8-1 16,0 5-3-16,3 0-1 15,-7-5 1-15,1-6 0 0,-6-4 0 16,0-9-14-16,-3-10-5 0,-3-14 1 16,-3-13 2-16,-3-2 10 15,0-6 5-15,-3 1 19 16,0-1 9-16,0 3 10 15,0 5 4-15,3 6-8 16,0 4-5-16,9 15-3 16,3 9-14-1,6 9-7-15,3 13-9 16,-4 5-2-16,1 0-63 16,0-3-26-16,0-7 47 15,0-14 24-15</inkml:trace>
  <inkml:trace contextRef="#ctx0" brushRef="#br0" timeOffset="89117.0845">4444 13652 420 0,'-20'38'156'0,"-4"-25"-121"0,-9 8-30 0,18-10-22 15,0 2-2-15,0 5 6 16,6 3 5-16,3 6 4 0,9 7 2 16,6 6 21-16,3 0 9 0,3-6-11 15,0-5-5-15,0-5-7 16,0-6-2-16,-3-7 3 15,3-8 3-15,-4-11 7 16,1-5 4-16,-3-6 7 16,0 1 4-16,-3 2-2 15,0 2 0-15,0 4-14 16,0 5-6-16,6 7-15 16,3 9-6-16,9 10-10 15,5 5-1-15,4 6 5 16,3 5 4-16,3 6 8 15,-4 4 3-15,1 6 0 16,-3 3 0-16,-6 2-5 0,-7 0 0 16,-8 0 4-16,-6 0 4 15,-6 1 23-15,-9-4 9 16,-6 1 13-16,-5-3 5 16,-7-6-23-16,-9-4-8 15,-12-4 10-15,-2-2 7 16,-10-2-25-16,-8-1-10 15,-4-2-35-15,1-3-16 16,3-3-71-16,-4-7-32 16,7-6 80-16,5-2 40 15</inkml:trace>
  <inkml:trace contextRef="#ctx0" brushRef="#br0" timeOffset="89581.8416">2765 15756 468 0,'84'-13'176'0,"-40"10"-137"0,34-5 11 0,-33 3-5 15,11-3-25-15,4 0-6 0,2 0-46 16,-2-3-18-16,-4-2 24 15,-11-3 13-15,-21-2 12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22:51.85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3420 2844 360 0,'-23'6'134'0,"8"-12"-104"0,0-2 14 0,6 6-2 15,3-4-20-15,0-2-4 0,3 1-14 16,3-4-2-16,6 0-2 16,9-12 0-16,9-1 2 0,8-3 1 15,10-7 3-15,3 2-8 16,5 3-3-16,7-3-4 16,8 3 0-16,7 0 3 15,5-3 3-15,4-2 2 16,5-3 3-16,9-3 8 15,3-2 3-15,-2 0-2 16,-4 4-1-16,-9 9 0 16,-14 6 1-16,-16 9 6 15,-11 1 1-15,-9 8-7 16,-9 2-2-16,-7 3-12 16,-5 3-5-16,0-1-76 15,6-2-31-15,0-5 58 16,-6-3 29-16</inkml:trace>
  <inkml:trace contextRef="#ctx0" brushRef="#br0" timeOffset="54021.7969">4200 2820 400 0,'36'-13'148'0,"-9"8"-115"0,20-6 11 15,-23-2-5-15,12-3-22 16,3-2-5-16,8-6-9 15,10-5-5-15,2 0 1 16,1 0-7-16,-4 2 1 0,-8 1-8 16,-6 2-1-16,-10 3 4 15,-8 5 3-15,-9-3 9 0,-9 1 7 16,-9-1-3-16,-15 3-2 16,-20 1-26-16,-16 1-11 15,-8 4 18-15,-10 2 8 16,-5 0 24-16,-1 3 11 15,7 2 11-15,2 0 7 16,10 3-11-16,2 0-4 16,4 3-15-16,5-3-6 15,9 3-8-15,7-3-2 16,8 0-8-16,9 0-4 0,12-3-12 16,12-2-4-16,12-3 3 15,8-3 3-15,10-2 7 16,9 0 3-16,5-9 13 15,4 7 5-15,0-1 14 16,-4 2 8-16,-2 1 0 16,-1 0 2-16,4 2-14 15,2-4-3-15,1 1-7 16,-6 1-3-16,-4 3-3 16,-8-1-1-16,-6 0-5 15,-10 3-2-15,-5 0 2 16,-15 3 3-16,-18 0-4 15,-23 5 1-15,-22 5-7 16,-11 8-3-16,-13 11 7 0,-5 5 6 16,3 0 26-16,5 3 11 15,4 3-5-15,3-6-1 16,2 2-11-16,7-1-4 16,8 1-9-16,9-2-3 15,13 0-7-15,8 1 0 16,15-4-5-16,15 1-2 15,18-6 2-15,15-5 0 16,11-9 1-16,13-12 2 16,14-8-1-16,13-11 2 15,-1-2 7-15,0-6 3 16,3 3 16-16,-5-6 6 0,-13 6 8 16,-11 6 4-16,-13 7-6 15,-11 0-3-15,-9 5-10 16,-30 11-9-1,-30 5-11-15,-20 11-17 16,-25 8-6-16,-11 3 11 16,0 2 7-16,11-8 19 15,4 0 8-15,5 3-6 16,10-8-2-16,5 0-6 16,10-3-3-16,5-3-29 15,12 1-11-15,12 2-118 16,9 0-51-16,6-2 107 15,6-11 51-15</inkml:trace>
  <inkml:trace contextRef="#ctx0" brushRef="#br0" timeOffset="55728.3306">12981 5757 448 0,'-14'0'167'0,"5"-5"-129"0,3-3-18 16,0 5-15-16,0-2-20 15,3-3-3-15,-3 0 7 16,0-2 6-16,3-1 4 16,3-2 3-16,3 0 3 0,6-3 0 15,9-3 0-15,6-2-3 16,8-5-2-16,7-3 3 16,6-3 2-16,2 3 7 0,1 0 2 15,0 2 4-15,-1 3 3 16,1 3-5-16,2 0 1 15,1 2-12-15,0-2-3 16,-1 0-11-16,-2 0-2 16,-4 0 1-16,-2 2 1 15,-3 3 8-15,-6 1 2 16,-7 1 9-16,-5 1 4 16,-3 2-1-16,-6-2 2 15,-6 0-6-15,-6 0-7 16,0 2-2-16,-6 1-2 15,0 2 0-15,-3 5 0 16,-6 3-2-16,-6 3-2 16,-5 7-1-16,-10 6-5 15,-9 3 0-15,-5 4 1 16,-4 4 2-16,0-1 3 16,4-2 4-16,5 0 5 15,3-3 6-15,7 0-3 16,2-2-1-16,6-1 2 15,3 1 2-15,7-1-6 16,5-2-4-16,6 0-9 16,9-3-2-16,9 1 7 15,5-4 2-15,13-4 5 16,6-4 1-16,12-4 1 0,11-6 0 16,4-3-2-16,-1-2-2 15,1 0 3-15,-1-1 2 16,1 4 9-1,-4-1 5-15,-2 6-3 16,-10 2 1-16,-5 1-6 0,-9 2 1 16,-6 0-9-16,-7 2-2 15,-8 1-14-15,-9 2-5 16,-18 3-52-16,-26 5-21 16,-22 1 41-16,-11 1 24 15</inkml:trace>
  <inkml:trace contextRef="#ctx0" brushRef="#br0" timeOffset="89870.0877">15303 2230 312 0,'3'-8'118'0,"0"8"-92"0,6-5 2 16,-6 3-7-16,0-1-10 16,3 0-1-16,3 3-4 0,3 0-1 15,9 6-3-15,14 4 1 0,13 6 0 16,18 5-4-16,5 3-1 15,12 5 1-15,13 3 0 16,-1 0 3-16,-3-3 1 16,-6 0 36-16,-8-5 16 15,-10 2 3-15,-14 1 1 16,-9-1-29-16,-16-10-10 16,-8 0-51-16,-9-3-21 15,-12-5 26-15,-9-8 12 16</inkml:trace>
  <inkml:trace contextRef="#ctx0" brushRef="#br0" timeOffset="90815.5616">17024 3262 276 0,'3'-5'104'0,"-3"5"-81"0,3 0 16 0,-3 0 3 16,6 0-23-16,6 0-7 15,8 0-11-15,10 3-1 16,12 2 0-16,9 0 0 0,5 3 0 15,7 0 8-15,2 5 5 16,1 6 11-16,-4 5 5 0,-2 2 7 16,-4 3 2-16,-2 0-7 15,-1 3-4-15,1-3-7 16,-1-2 0-16,1-4-7 16,0-4-3-16,-4 0-3 15,-2-9-2-15,-6 1-1 16,-7-3 2-16,-5 0-3 15,-6-3 0-15,-3 0-23 16,-6 0-12-16,-4 1-89 16,-2-1-41-16,-12-29 84 15</inkml:trace>
  <inkml:trace contextRef="#ctx0" brushRef="#br0" timeOffset="579335.6634">5653 5477 184 0,'-9'5'68'0,"-6"0"-52"0,-3 1 8 0,12-4 2 16,-3 1-15-16,-3 2-4 15,1 1-9-15,-4 2-3 16,-6 5 2-16,-6 5-3 0,-3 9 1 16,-8 10 5-16,-7 2 2 15,-6 6 8-15,-5 6 4 16,-1 2-5-16,7-6-1 15,2-2-4-15,6-8-1 16,7 0 1-16,5-8 2 16,6-7 12-16,6-4 8 15,12-18 2 1,12-13-12-16,9-11-5 0,15-13-3 16,8-8 2-16,7 0-3 15,0 0-2-15,-4-3 4 16,-5 6 2-16,-6 5 0 15,-3 8 3-15,-3 5 2 16,-7 6 2-16,-2 2-10 16,-3 5-2-16,-3 3-6 15,-3 8-1-15,-6 6 1 16,-6 9 0-16,-9 12 0 16,-15 10 2-16,-14 19-1 15,-16 12-1-15,-2 4 3 16,5-6 0-16,10-8 1 15,5-8 2-15,9-7-5 16,9-12-3-16,9-7-6 0,7-8 0 16,10-13-1-16,13-14 1 15,15-15 2 1,21-17 4-16,11-12 1 0,4-9 1 16,2 1-7-16,-2 7 0 15,-7 6 23-15,-11 10 13 16,-9 9 1-16,-10 9 3 15,-5 7-8-15,-9 7-1 16,-6 8-11-16,-9 8-3 16,-6 7-11-16,-9 9-1 15,-3 8-5-15,-6 8 2 0,1 2 3 16,-1 0 1 0,0 1-2-16,3-4 2 0,3-7-4 15,6-5 1-15,0-9-11 16,12-5-6-16,6-10 1 15,15-11-1-15,15-16 7 16,15-15 6-16,11-9 9 16,1-2 7-16,-1-1 2 15,1 1 2-15,-4 5 0 16,-5 8 0-16,-10 8-2 16,-8 8-1-16,-6 5-1 15,-9 5 0-15,-6 9-9 16,-6 7-1-16,-9 8-11 15,-9 8-4-15,-12 11-5 16,-12 13 1-16,-3 11 10 0,-5 5 3 16,-7 2 3-16,-3 1 4 15,4-4-2-15,2-4 1 16,9-8 4-16,7-11 3 16,11-8-2-16,9-13-2 15,12-14 0-15,12-12-1 16,17-17 2-16,10-13 3 15,9-12 2-15,8-15 1 16,4-1 4-16,2 7 3 16,-5 5-2-16,-10 9 0 15,-8 10-1-15,-9 5 0 16,-9 8-2-16,-6 8-1 0,-7 11-5 16,-8 10-3-16,-12 14-5 15,-14 12 0-15,-16 14 0 16,-6 6-1-16,-2 2 4 15,2-1 2-15,3-1 0 16,7-9-1-16,5-2 1 16,0-6 1-16,9-5-3 15,3-5 0-15,9-8-6 16,9-8 0-16,9-11-2 16,15-10 1-16,15-8 7 15,9-11 2-15,8-5 1 16,-2 0 1-16,-7 0-2 15,-5 5 2-15,-9 6 0 16,-9 7 1-16,-4 6 11 16,-8 2 5-16,-6 9-4 0,-6 7-1 15,-3 8-12-15,-12 8-3 16,-8 11-6-16,-16 5-1 16,-6 8-1-16,-8 11 2 15,2 2 2-15,6-5 2 16,10-8 3-16,8-11 2 15,9-7-10-15,9-11-3 16,9-11-2-16,15-18 0 16,21-16 7-16,17-14 4 15,10-7 4-15,2-6 1 16,4-2-2-16,-1-3 1 16,-2 8 0-16,-13 8 1 0,-8 11 2 15,-15 8 3-15,-7 7 2 16,-8 6 3-16,-3 5-7 15,-9 8-2-15,-6 11-5 16,-12 7-1-16,-8 11-8 16,-10 6-2-16,-3 7 8 15,-3 0 6-15,4 1-1 16,-1-4-1-16,9-4-3 16,6-9 1-16,6-7-8 15,7-6-4-15,8-5 0 16,8-11 2-16,10-7 7 15,9-9 4-15,15-10 7 16,11-8 6-16,10-5-5 0,-4-6 0 16,-2 0-4-1,-3 6-3-15,-10 8 4 0,-8 7 1 16,-9 6 4-16,-6 8 1 16,-10 10 1-16,-14 16 0 15,-8 16-6-15,-16 19-2 16,-18 13-9-16,-14 13-2 15,-4 8-3-15,7-11-1 16,11-7 6-16,9-14 2 16,9-10-2-16,9-11 1 15,7-5-5-15,8-14 1 16,15-10 2-16,14-16 3 16,19-21 4-16,12-15 2 0,8-7-1 15,9-7 1 1,10-3 0-16,-7 3 3 0,-5 5-3 15,-16 11 0-15,-11 13 5 16,-12 8 3-16,-10 8 0 16,-8 8 1-16,-6 10-4 15,-9 14 0-15,-12 15-10 16,-17 11 0-16,-10 11-7 16,-6 5-1-16,-2 5 2 15,2 5 5-15,9-5 0 16,6-5 1-16,10-5-9 15,5-14-3-15,9-7-9 16,12-14-2-16,17-13 6 16,25-29 6-16,18-21 10 0,11-16 4 15,12-11 7-15,4-8 5 16,-7 8-3 0,-18 14 2-16,-11 13-1 0,-18 13 1 15,-10 10 7-15,-14 11 2 16,-15 16-6-16,-29 21-2 15,-22 24-9-15,-15 16-3 16,-2 8-1-16,-9 5 0 16,8-2 0-16,13-14 0 15,11-13-5-15,15-11-1 16,12-10-11-16,15-13-3 16,15-17 7-16,15-18 5 15,12-10 8-15,11-14 4 0,16-7-1 16,5-9 0-16,1 1-1 15,-10 5 1-15,-8 10-2 16,-13 8-1 0,-8 11 5-16,-9 8 4 0,-12 13 8 15,-9 13-9 1,-12 17-1-16,-9 12-7 16,-15 11-1-16,-5 3 1 15,-4 2 0-15,3-2 0 16,4-3 2-16,8-6-6 15,6-7-1-15,6-8-5 16,6-6-1-16,9-7-1 16,12-14 2-16,21-13 4 15,14-10 1-15,10-14 3 0,5-13 3 16,13-8 2-16,-1-2 1 16,-5 7-2-16,-13 11-2 15,-8 11 7-15,-15 8 3 16,-10 7 6-16,-11 8 2 15,-9 9-7-15,-18 10-2 16,-14 18-10-16,-10 11-1 16,-3 6-7-16,-2 7-1 15,2 0 0-15,-3-2 4 16,7-3-6-16,2-6 0 16,6-4-2-16,9-11-1 15,6-6-6-15,27-23-3 16,12-14 8-16,18-15 11 15,14-11 5-15,10-8 6 16,2-3 3-16,-5 4 5 16,-10 4 3-1,-8 11 2-15,-9 5 1 0,-6 8 0 16,-10 8 0-16,-5 3-7 16,-6 5 0-16,-6 6-8 15,-6 7-3-15,-9 13-12 16,-11 19-4-16,-16 16-6 15,-18 8-1-15,-8 8 7 16,2 2 6-16,7-4 5 16,5-9 2-16,12-11 1 15,7-12 0-15,14-11-5 16,9-14-1-16,12-15 0 0,12-19 2 16,17-13 6-1,16-11 6-15,12-4 0 0,-1-7 1 16,-2 1-1-16,-4 3 0 15,-2 4-2-15,-6 9-1 16,-7 8-1-16,-8 7 2 16,-6 6-1-16,-6 8 2 15,-3 2-4-15,-9 3 0 16,-3 8-1-16,-9 5 1 16,-9 14-4-16,-6 10 0 15,-6 13-1-15,-12 9 0 16,-2 2 2-16,-1-6 2 15,6-4-3-15,9-9 0 0,10-8-6 16,5-7-3 0,12-8-3-16,15-11-2 0,11-11 5 15,16-21 4-15,21-26 4 16,17-13 1-16,6-6 1 16,-2 3 2-16,-7 8-1 15,-6 5-1-15,-8 10 5 16,-18 12 4-16,-10 10 4 15,-11 10 4-15,-9 11-3 16,-18 16 0-16,-18 19-11 16,-14 18-3-16,-13 18-10 15,-18 14-2-15,-5 2 7 16,2-7 2-16,10-6 0 0,8-11 2 16,13-7 1-16,8-11 0 15,6-11-7-15,6-7 0 16,9-11-6-16,12-11-2 15,15-13 4-15,18-10 4 16,14-11 6-16,7-11 3 16,3-7 2-16,5-3 0 15,1 5 0-15,-1 5 0 16,-5 8 0-16,-16 9 0 16,-5 7 2-16,-12 8 3 15,-6 8 2-15,-16 8 1 16,-13 11 0-16,-19 15 0 15,-12 19-6-15,-3 5-4 0,4 6-6 16,-4-3 0-16,6-8-7 16,7-6-1-16,8-7-6 15,6-5-2-15,6-6-2 16,12-11-2-16,9-10 7 16,15-10 5-16,17-19 7 15,22-19 3-15,8-15 4 16,3-6 1-16,1 5 1 15,-4 6 0-15,-8 8 2 16,-19 13 1-16,-11 8 12 16,-24 21 18-1,-24 16-6-15,-21 23-18 16,-26 33-8-16,-25 18-15 16,-8 8-4-16,6 2 5 0,3-4 4 15,11-12 6-15,13-17 4 16,14-12-7-16,12-15-3 15,12-8-4-15,21-19-2 16,18-18 3-16,15-24 5 16,21-16 0-16,17-11 1 15,9-7 2-15,-2-6 0 16,-1 3 0-16,-5 8 0 16,-7 13 2-16,-11 11 3 15,-13 10 2-15,-11 8 1 16,-6 8-2-16,-12 8 1 15,-6 8-2-15,-12 8 2 0,-6 8-4 16,-9 13 0-16,-3 8-1 16,-3 3 1-1,4 0-4-15,2-1 0 0,3-4-1 16,3-6 0-16,6-8-5 16,3-8 0-16,9-7-6 15,15-14 1-15,21-19 6 16,20-26 3-16,16-13 3 15,8-8 0-15,6 0 0 16,-5 5 2-16,-13 8 1 16,-14 14 3-16,-13 12 10 15,-14 9 5-15,-9 10 2 16,-18 11 3-16,-9 15-14 16,-18 14-7-16,-15 16-14 0,-8 13-7 15,-10 18-8-15,-11 11 0 16,-7 3 8-16,4-8 7 15,8-3 6-15,7-6 2 16,14-9-2-16,6-12 0 16,10-10-1-16,8-8 3 15,6-7 0-15,6-12 1 16,9-7 2-16,12-16 3 16,15-14 2-16,14-5 3 15,13-10-1-15,-1-3 0 16,-2 0-5-16,-3 0-1 15,-4 5 1-15,-8 6 0 16,-6 8 0-16,-10 4 2 0,-5 7 3 16,-9 4 5-16,-6 8-8 15,-9 11-1-15,-9 13-8 16,-8 14-2-16,-10 12-3 16,-15 6 0-16,3 0 7 15,4-2 2-15,8-6 1 16,9-11 1-16,6-8-4 15,9-7-2-15,12-9-3 16,9-10 1-16,15-13-2 16,6-13 2-16,12-9 3 15,14-10 1-15,10-5 1 16,-1-5 0-16,-5-1-3 16,-10 8 2-16,-8 9 3 15,-13 10 3-15,-8 7 9 0,-6 9 3 16,-9 8-2-16,-9 10-1 15,-9 19-8-15,-21 13-4 16,-11 13-4-16,-10 3 1 16,1 3 1-16,5-3 0 15,9-6 0-15,6-10 0 16,10-7-5-16,5-9-1 16,9-11-6-16,12-10-3 15,14-18 6-15,19-11 3 16,15-6 4-16,-1-7 1 15,1-3 1-15,-3 0 2 16,-1 0 3-16,1 3 4 0,-4 2-4 16,-5 8-1-16,-3 6-2 15,-9 5 1-15,-4 2 0 16,-8 8 3-16,-6 4 3 16,-9 7 2-16,-9 10-3 15,-15 14-3-15,-14 16-2 16,-7 7 0-16,-3 6-4 15,-2-3 0-15,11-10-1 16,0 2 0-16,12-7-5 16,6-11 0-16,21-16-19 15,12-14 10 1,12-12 3-16,15-14 12 16,14-10 6-16,10-11 0 0,-4-3 0 15,-5 3 1 1,-6 6 3-16,-7 7-2 0,-8 8 1 15,-6 8-3-15,-10 6 0 16,-5 5-1-16,-3 5 2 16,-9 2-1-16,-6 9 2 15,-9 8-4-15,-6 15-2 16,-14 16 0-16,-16 11-1 16,-8 6-3-16,-1 1 0 15,3-1-1-15,10-6 0 16,8-8-2-16,9-11 1 15,9-5-2-15,7-10 0 16,8-9-3-16,11-15 1 0,19-16 3 16,21-14 3-16,14-12 4 15,1-14 2-15,5-5-1 16,1 5-2-16,-4 8 3 16,-8 8 2-16,-10 8 2 15,-8 8 1-15,-6 8-2 16,-12 2 1-16,-6 6-2 15,-3 5 0-15,-6 3-3 16,-6 5 1-16,-12 8-2 16,-15 13 2-16,-15 16-2 15,-8 13 2-15,-4 3-4 16,0 0 0-16,4-3 1 16,8-8 2-16,9-7-3 15,7-9-2-15,5-4-1 0,6-7 0 16,12-7-4-16,12-8-2 15,15-8 2-15,8-18 3 16,19-11 0-16,14-13 4 16,7-3 0-16,-7 2 1 15,-8 9 2-15,-12 5 3 16,-10 8 7-16,-8 8 2 16,-6 5-1-16,-6 8 0 15,-6 5-5-15,-6 9-3 16,-9 9-5-16,-9 12-2 15,-9 10 1-15,-12 5 0 16,-5 3 1-16,-7 3 2 16,3-3-3-16,4-5 0 0,8-6-4 15,3-5-1-15,9-8-6 16,6-5 0-16,15-13-12 16,15-9 9-1,15-7 6-15,15-8 5 16,5-5 5-16,4-1 2 15,-6 1 3-15,-7 2 3 16,-8 5 2-16,-9 6 6 16,-6 5 1-16,-6 6-1 15,-6 7 0-15,-9 8-9 16,-9 11-5-16,-12 5-5 16,-6 5 1-16,-3 3-1 15,4-2 0-15,5-6-3 16,6-5-1-16,6-6-15 15,6-10-6-15,15-8-8 0,12-13-2 16,9-8 14-16,8-11 6 16,7-5 8-16,6 0 6 15,-1 3 4-15,-5 4 4 16,-7 9 11-16,-5 5 5 16,-6 6 2-16,-6 5 1 15,0 7-9-15,-9 6-2 16,0 8-5-16,-7 5 0 15,1 3-7-15,-3 5-1 16,0 3 0-16,-3 2 0 16,3 1-38-16,3-1-14 15,6 0-115-15,0-15-51 0,-21-19 113 16,-12-16 53-16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34:53.32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20262 1979 312 0,'-8'8'115'0,"5"-5"-89"0,-3 5 19 0,3-6 4 16,0 6-34-16,0 0-9 0,0-5-3 16,0 2-1-16,0 3 0 15,3-5-8-15,0 2-1 0,0 3 5 16,0 0 6-1,0 5-13-15,-6 8-4 0,0 3-4 16,0 10 0-16,-3 11 7 16,0 0 5-16,3 14 4 15,0 4 3-15,0 14 5 16,-3 7 4-16,-3 9-2 16,0 0 2-16,1 5 0 15,2-1 3-15,3-4-3 16,0-3 1-16,3 0 4 15,0-5 2-15,3-3 2 16,0-6 0-16,0-2-7 16,0-2-3-16,0-6-8 0,0-10-1 15,0-11-39-15,0-11-14 16,0-18 26 0,-3-21 13-16</inkml:trace>
  <inkml:trace contextRef="#ctx0" brushRef="#br0" timeOffset="1035.6266">19792 3551 316 0,'6'24'118'0,"-3"-9"-92"0,6 9 0 0,-3-8-8 15,0 8-11-15,3 8 1 16,0 10-5-1,0 6-2-15,0-3 0 0,0-6-1 0,-1-2 0 16,1-8 2-16,0-5 3 16,0-5 0-16,0-6 2 15,3-8-4-15,3-5 0 16,3-8 3-16,6-8 1 16,2-10 8-16,7-6 4 15,6-2 2-15,6-8 2 0,5-3-7 16,7-3-1-16,5-2-7 15,-2-1-3-15,-4 1-2 16,-2 0-3-16,-4 7 5 16,-5 1 4-16,-3 8 1 15,-1 2 4-15,-2 3-7 16,-3 2-4-16,0 4-5 16,-4-1-1-16,-2 3-42 15,-3-3-18-15,-6 0 30 16,-12 0 14-16</inkml:trace>
  <inkml:trace contextRef="#ctx0" brushRef="#br0" timeOffset="2101.5945">19706 5030 376 0,'-18'10'143'0,"3"-2"-112"0,-9 8-3 16,9-8-12-16,-2 5-17 0,-4 1-1 16,0 1-2-16,3 1-1 15,3 0 4-15,3 0-9 0,6 5-3 16,6 8-11-16,6 11-3 15,9 16-14-15,6 4-4 16,6-1 8 0,2-9 5-16,7-5 23 0,3-8 12 15,0-11 22-15,2-7 9 16,4-14 5-16,0-7 1 16,-1-12-3-16,1-12 2 15,-9-11-6-15,-7-6 0 16,-5-4-13-16,-12-11-2 15,-12-1-8-15,-9-9-4 0,-9-4-17 16,-9 6-5-16,-5 8-21 16,-7 10-9-1,-18 16 25-15,-14 25 10 0</inkml:trace>
  <inkml:trace contextRef="#ctx0" brushRef="#br0" timeOffset="39275.3365">2855 15753 300 0,'-9'-8'112'0,"6"0"-87"0,-6 3 29 0,6 2 5 0,-3 1-25 16,3-1-6-16,-3-2-19 16,3 0-7-16,0 2-1 15,0 0-10-15,3 1-2 0,6-1-10 16,6 3-1-16,6 3-5 15,6 2 0-15,0 6 1 16,8 2 2-16,7 3 8 16,6 2 5-16,5 3 11 15,7 0 5-15,2 1 4 16,7-4 5-16,8 3-6 16,7 1 0-16,-1-1 0 15,3-3 0-15,7 1-4 16,2-3-1-16,6-3 1 15,3-3 0-15,6-2 0 0,4-2 0 16,2-4-2-16,3-2 1 16,3-2-2-16,-3-4-1 15,3 1 3-15,3 2 0 16,0-2 1-16,0-5 2 16,3 2-1-16,0-6 2 15,0-4 0-15,3-1 3 16,0-2-1-16,-6 0 2 15,3-5 0-15,-3-1 3 16,15-2-3-16,-6 0 1 16,-6-3-7-16,-6-5-1 0,-6-8-2 15,1-3-2-15,-1-2 1 16,-6-5 1 0,-9 2 1-16,-6-3 1 0,-5-2 2 15,-7 2 3-15,-9 3 2 16,-11 1 1-16,-6 1-4 15,-13-2-3-15,-8 0 2 16,-9-5 0-16,-6 3 1 16,-9-1 0-16,-6 6 4 15,-9 5 5-15,-3 5 4 16,-12-5 2-16,-9 6-8 16,-12-4-2-16,-8 1-12 15,-10-6-3-15,-2 1-4 16,-10-1 1-16,-5 6 3 15,-9 2 1-15,-4 3 1 0,-5 3 2 16,-12 4-3-16,-6 1 0 16,-3 5-4-16,-12 6-1 15,0-1-2-15,-3 4 0 16,0 1 5-16,0 1 1 16,0 3 4-16,-6-1 1 15,0 0 1-15,3 3 2 16,-6 0-3-16,0 1-2 15,3 1 0-15,-9 4 1 16,4-1-1-16,-4 6-1 16,0 2 1-16,3 3 1 15,0 2-1-15,-3 4 2 0,12 2-2 16,-6 2 2-16,-3 6 0 16,4 5 1-16,-7 3-9 15,0 2-4-15,6 3-4 16,-3 3 0-16,12 0 2 15,9-1 5-15,3 4 3 16,3-1 4-16,9 6-2 16,3 2 0-16,-1 8 1 15,1 11 2-15,6 8-6 16,9 2 1-16,5 3-10 16,4 3-4-16,8 2-2 15,13-8 1-15,14-2 3 16,13-3 4-16,8 0 5 15,12 6 3-15,12-4 2 16,9 1 1-16,9-6 0 0,14-2 0 16,-14-21-3-16,39 18 2 15,8-8-1-15,13-8-2 16,-25-15 5-16,54 2 1 16,9-3 0-16,18-10-2 15,0 0 1-15,18-8-1 16,9-3-3-16,12-8 2 15,5-5 1-15,13-2 2 16,-1-4-1-16,4-4-1 16,2 7 1-16,7-2-1 15,-1 0-3-15,9-1 2 16,7 4-12-16,14-6-7 0,3-3-60 16,9-5-25-16,3-8 54 15,-6-2 26-15</inkml:trace>
  <inkml:trace contextRef="#ctx0" brushRef="#br0" timeOffset="43194.8838">8403 12957 372 0,'0'-6'140'0,"3"-2"-109"0,0-5-15 0,0 8-16 15,0 0-4-15,0-1 1 16,0 1 11-16,0 2 5 16,-3 1-6-16,3 2 11 0,0 0 5 15,6 0 2 1,6 2-14-16,3 1-6 15,9-6-6-15,8 1 0 16,13-1-1-16,8-2 0 16,7 5 2-16,2 0 2 0,1 5 1 15,-1 3 3-15,-2 3-3 16,-1-1 0-16,-5 6-10 16,0-3-3-16,-7-2-90 15,-8-1-38-15,-12 1 70 16,-21 0 34-16</inkml:trace>
  <inkml:trace contextRef="#ctx0" brushRef="#br0" timeOffset="44200.7175">1146 12970 464 0,'-6'40'173'0,"-12"-33"-135"0,-5 1 5 0,11-8-5 16,0 0-20-16,-12 0-2 15,0 0-9-15,0 0-5 16,0-2-1-16,-5-4-4 0,-4-1 2 16,-3-1 1-16,-2-3 0 15,2 3-3-15,3-2 0 16,-3-1-7-16,10 0-4 15,2 1-52-15,6 2-21 16,6-3 44-16,0 1 22 16</inkml:trace>
  <inkml:trace contextRef="#ctx0" brushRef="#br0" timeOffset="48916.9171">7451 14978 404 0,'-9'13'151'0,"3"-13"-118"0,3 0-2 0,3 0-10 15,3 3-21-15,6 0-2 16,12 2-1-16,8 0 1 15,13 3 1-15,6-3 1 0,8 1 0 0,7-1-3 16,8 0 0 0,10-2-1-16,-1-3 3 0,3 0-2 15,10-3 1 1,2 1 2-16,-3-1 2 0,3-2 1 16,4-1 1-16,-1-4 2 15,0-6 3-15,0-3-2 16,7-7 1-16,-1-6-3 15,-3-10 0-15,-3-6-3 16,-3 1-2-16,-2-4 5 16,-7 1 1-16,-9 2 2 15,-5-2 0-15,-7-5-2 16,4-9 1-16,-4 1-2 16,-5-9 0-16,-7-5-3 15,-5 1-2-15,-12 2-2 0,-7 7 1 16,-11 7 1-16,-9 4 0 15,-12 8 2 1,-12 1 3-16,-8-1-4 0,-10 1-1 16,-9-6 0-16,-2 0 2 15,-4 2 3-15,-15-12 4 16,-5 7 5-16,-3 6 1 16,-4 3-2-16,1-1 0 15,-1 3-3-15,-5 3 1 16,23 10-4-16,-38-11 1 15,12 6-7-15,-1 0-1 16,4 0 0-16,6 3 0 16,5 2 6-16,7 8 4 0,11 6-1 15,9 2 2-15,10 5-6 16,8 3-1-16,6 6-35 16,6-1-14-16,18 8-244 15,3-2 156 1,-3-8 58-16</inkml:trace>
  <inkml:trace contextRef="#ctx0" brushRef="#br0" timeOffset="49993.8333">8543 12888 428 0,'-6'10'162'0,"0"-7"-126"0,3 5 5 16,3-5-7-16,0-1-18 15,3 9-4-15,3-1-10 16,3 1-1-16,3 0-1 16,3-1-3-16,0 1 0 0,0-1-5 15,-3 1-2-15,0 0-6 16,-3-4-3-16,-4-1 2 15,-2-1 0-15,0-2 14 0,-3-3 8 16,0 0 10-16,-6-6 5 16,-2 1-1-16,-4-5 0 15,-3-4-6-15,0-2 0 16,-3 1-6-16,-3-4-2 16,-6-2-11-16,-2 0-6 15,-4 2-1-15,0 1 0 16,0 2 8-16,4 3 2 15,2 2 3-15,0 3 0 16,3 5 0-16,6 3 0 16,3 3 0-16,4 0 0 0,5 2-3 15,6 3 2-15,9 0-1 16,8 0-2-16,10-3 3 16,6-5 2-16,9-3 0 15,2-4 2-15,7-9 0 16,5-8 1-16,7-5 0 15,2-3 0 17,4 0 0-32,-4 0 2 0,1 1 3 0,-1-1 5 0,1 3-13 15,-7 5-2-15,-2 3 0 16,-6 2 0-16,-7 6 1 16,-5 3 0-16,-6-1-3 15,-7 3 2-15,-5 5 7 16,-6 1 4-16,-3 2 1 15,-6 0 1-15,-6 2-6 16,-6 6-2-16,-12 6-7 0,-12 4 0 16,-11 6-6-16,-4 5-1 15,-3 3 0-15,1 7 4 16,2 4 7-16,-2-1 7 16,2 0 2-16,0-2 4 15,7 2 2-15,-4-5-1 16,3-2-3-16,3-1 0 15,4-2-9-15,5-3-2 16,6 0-1-16,6-2 0 16,12-3-38-16,15-1-14 15,18-2-148-15,15-10-66 16,2-11 137-16</inkml:trace>
  <inkml:trace contextRef="#ctx0" brushRef="#br0" timeOffset="55414.2066">20739 2895 464 0,'-51'-30'173'0,"18"-1"-135"0,-8-9-8 0,14 21-14 16,-15-2-19-16,-17-3-2 0,-16 6-3 15,-11 13 0 1,-18 10 5-16,-9 13-3 0,-21 20 1 0,-12 22-17 16,-9 30-8-16,-3 19-11 15,9 23-2-15,7 16 12 16,8 19 6-16,15 10 15 15,14 19 8-15,10 10 8 16,15 14 5-16,17 0 5 16,16-3 4-16,23-14 1 15,21-10 2-15,21-18-9 16,20-14-3-16,28-12-4 16,20-17 0-16,18-18 0 15,18-11 1-15,9-8 2 16,12-13 4-16,6-16-2 0,15-15 1 15,8-22-7 1,10-27-4-16,6-25-12 0,5-22-6 16,1-24-12-16,-7-19-5 15,-8-2 15-15,-22-7 10 16,-17-12 12-16,-18-2 6 16,-17-5 17-16,-16-14 7 15,-18-8-9-15,-20-10-4 16,-9-40-15-16,-25-2-6 15,-22-3-5-15,-28 2-2 16,-24 3-3-16,-20 19-1 16,-21 13 10-16,-21 16 5 15,-18 23 12-15,-21 19 5 0,-18 24-9 16,-20 19-2-16,-30 28-13 16,-22 27-5-16,-13 37-73 15,-13 40-34-15,-3 34 59 16,3 16 28-16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38:15.1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5373 894 428 0,'-68'-50'159'0,"29"13"-126"0,15 16-8 16,-12-3-16-16,-11-5-13 16,-7 0 0-16,-5-3 0 15,-13 3 3-15,-11 0-5 0,-9 16 0 16,-16 5-11-16,-17 16-1 15,-3 13-9-15,-9 16-3 16,-5 8 12-16,5 5 5 16,3 3 15-16,6 13 8 15,9 0 0-15,9 16 0 0,2 6-6 16,10 15-1-16,9 11-3 16,8 10-3-16,19 13 2 15,11 6 0-15,13 6-2 16,14 4 2-16,18-13-6 15,18-2 0-15,21-11-4 16,20-13 0-16,16-19-1 16,17-16 0-16,21-18 4 15,12-13 3-15,15-17 0 16,9-17 1-16,6-14 3 16,9-14 2-16,-1-15 6 15,10-16 4-15,-3-21 0 16,2-8 1-16,-2-8-4 0,-12-5 0 15,-6-11 4-15,-15 11 2 16,-21-3 4-16,-18 2 1 16,-5-15 1-16,-25 3 0 15,-20 10-3-15,-21 0 2 16,-16-14-10-16,-10 4-3 16,-19-3-6-16,-12 5-3 15,-15-5 6-15,-11 5 5 16,-7 13 7-16,-17 8 5 15,-18 11-1-15,-15 13-2 16,-24 11-29-16,-21 18-14 16,-38 19-139-1,-30 26-63-15,-4 16 116 0</inkml:trace>
  <inkml:trace contextRef="#ctx0" brushRef="#br0" timeOffset="3297.1754">7674 2982 340 0,'9'18'126'0,"3"-7"-98"0,9 5-3 16,-6-8-7-16,17-8-12 15,16 0 2-15,14 0-1 16,10 0 3-16,8-8-5 16,13 3-1-16,2-1 2 0,-3 4 12 15,3 2 8-15,-2 5-4 16,-7 11-3-16,-6-3-9 15,-11 3-2-15,-13 2-4 16,-8 1-1-16,-3-3-3 16,-7-3-1-16,-2-2-43 15,-3-3-18-15,-9-8 29 0,-10-11 16 16</inkml:trace>
  <inkml:trace contextRef="#ctx0" brushRef="#br0" timeOffset="4173.2224">13669 2463 356 0,'57'6'134'0,"-22"-1"-104"0,25 3 23 0,-33-8 3 16,20 5-26-16,7 3-8 15,-1 3-14-15,-2 2-4 16,-3 3-2-16,-13-3-15 0,4 8-4 16,-6 8-141-1,-12-2-61-15,-12-14 110 16</inkml:trace>
  <inkml:trace contextRef="#ctx0" brushRef="#br0" timeOffset="5284.901">13330 5789 324 0,'89'-24'123'0,"-38"8"-95"0,29-5 20 0,-41 8 3 16,8-6-15-16,7 1-1 16,2-3-11-16,1 2-3 15,0-2-12-15,-4 3-5 0,1-1-3 16,-4 1-103-16,-2-1-45 16,-15 0 74-16,-21-2 36 15</inkml:trace>
  <inkml:trace contextRef="#ctx0" brushRef="#br0" timeOffset="8107.1106">19551 1418 508 0,'-21'-45'189'0,"3"27"-147"0,-11-11 9 15,11 13-9-15,-9-8-27 16,-6-5-8-16,-11-8-12 16,-10 0-2-16,-6-14 3 15,-5 6-33-15,-12-5-15 0,-16 5-26 16,-11 8-12-16,-21 8 2 15,-18 13 4-15,-12 11 7 16,-17 10 6-16,-4 16 39 0,-2 16 18 16,14 8 77-16,6 8 35 15,6 11-16-15,12 12-7 16,3 20-51-16,3 7-19 16,3 21 1-16,6 11 2 15,9 5 5-15,9 14 3 16,15 2-7-16,15 11-1 15,20-3-11-15,18 5-3 16,18-5-13-16,21-8-5 16,21-2 13-16,21-14 7 15,17-16 2-15,16-18-1 16,17-11 8-16,9-10 4 16,12-8-11-16,12-11-5 0,6-8 18 15,15-8 11-15,12-5-10 16,9-13-4-16,8-8-21 15,13-14-6-15,38-15-9 16,-6-19 0-16,-14-23 6 16,-13-17 3-16,-8-7 31 15,-9-9 14-15,-1-20 7 16,-5-11 3-16,-6-11-17 16,-7-13-9-16,-23 3-2 15,-21 2-1-15,-20-7 10 16,-22 4 6-16,-17-4 1 15,-22-9 1-15,-20 6-8 16,-18-11 0-16,-14 6-8 0,-10 4-3 16,-9 9-3-16,-9 10 0 15,-14 22 0-15,-13 10 1 16,-14 8 0-16,-24 8 2 16,-24 2-10-16,-30 12-2 15,-26 7-41-15,-24 18-19 16,-7 19 20-16,4 16 13 15,3 16 21-15,11 19 10 16,7 12 8-16,9 9 7 16,14 7 15-16,-3 22 9 15,13 8-6-15,-4 2-1 16,6 16-15-16,15 11-4 0,18-9-9 16,12 17-2-16,24-3-9 15,21 5-4-15,20 11-4 16,21 11 0-16,21 7 4 15,21 8 6-15,21-12-1 16,21 4 3-16,14-10-2 16,25-22 0-16,26-10-3 15,12-18-1-15,20-19 6 16,10-21 2-16,9-19 9 16,0-13 6-16,2-10 0 15,1-19 3-15,-3-13 1 16,2-19 2-16,-5-13-6 15,6-13 1-15,-4-11-6 16,-5-13-2-16,0-8-2 0,-12 0-3 16,-9-3-2-16,-6-10-1 15,-12-3 2-15,-18-7 0 16,-12-14 7-16,-15-6 4 16,-17-4 1-16,-15-12 1 15,-22 15 2-15,-20-4 4 16,-17-2-4-16,-22 10 2 15,-21 6-9-15,-26-1-2 16,-12 14-5-16,-13 8-1 16,-8 13 1-16,-3 5 2 15,-6 9-1-15,-9 2-1 16,-6 7-6-16,-23 4-1 16,-13 23-13-16,-26 11-2 0,-13 21-4 15,-2 24 1-15,21 13 23 16,14 14 12-16,30 4 5 15,21 9 3-15,15 5-11 16,3 21-7-16,3 26-9 16,6 19-3-16,-3 27 5 15,-1 7 1-15,13 19 4 16,21-11 1-16,29 11 1 16,27-11 0-16,33 6-9 15,30 0-4-15,17-6 2 16,22 3 2-16,14-8 5 15,9 3 2-15,6-14 2 16,15-20 2-16,6-28 1 16,24-25 1-16,9-27 0 0,17-30 0 15,10-25 2-15,14-27 1 16,-6-22 5-16,10-25 5 16,-16-12-3-16,-2-7 2 15,-13-16-7-15,-14-5-1 16,-9-3 0-16,-18-14 0 15,-12-4-7-15,-6-17 0 16,-9-5-3-16,-15 3 0 16,-21 3 0-16,-20 7 0 15,-18 14 2-15,-19-3 0 16,-20 11 0-16,-17 5 0 16,-22 2 0-16,-21 4 2 15,-11 9-1-15,-24 1 2 0,-27 3-4 16,-24 4 0-16,-30 12-34 15,-23 10-15-15,-10 31-86 16,-8 19-38-16,6 24 91 16,11 8 43-16</inkml:trace>
  <inkml:trace contextRef="#ctx0" brushRef="#br0" timeOffset="9280.4848">17173 3299 440 0,'-15'-5'165'0,"9"0"-129"0,6-1-7 16,3 4-14-16,3-1-13 16,6 1 1-16,6-1-4 15,11 3 0-15,7 3 1 16,6 2-3-16,5 3 0 0,7 5-9 16,2 6-5-16,1 2 0 15,3 2 0-15,-4 4 10 0,-2-3 6 16,-4 0 10-16,-2-3 4 15,-9-3 7-15,-7-5 4 16,-8 1 3-16,-6-6 1 16,-9 0 0-16,-9-6 0 15,-12-2-11-15,-9-5-5 16,-6-6-12-16,-8-5-5 16,-7-10 5-16,-6 0 1 15,-2-4 3-15,-7 1 2 16,1 0 3-16,-7-2 5 0,-5 1-6 15,-4 4-2-15,1 2-3 16,2 3-3-16,13 2 1 16,5 4-1-16,12 4-3 15,7 0 2-15,8 6-8 16,9 2-2-16,12 6-1 16,12 5 2-16,12 8 4 15,15 5 1-15,11 8 0 16,10 6 4-16,2 4 2 15,13 6 2-15,8-2 1 16,9-4 2-16,4-4-1 16,2-6 2-16,3-3 0 15,-6-7 1-15,-11-3 0 16,-10-6 2-16,-14 1-1 0,-10-3 0 16,-8-3-3-16,-6-2-1 15,-9-1-8-15,-6-2 0 16,-4-2-4-16,-8-4 0 15,-9-2-1 1,-9-5 2-16,4 3-1 0,-43-12 0 16,-20 4 1-16,-10-1 2 15,-5 4-1-15,-3 1 4 16,-4 6 0-16,4 0 1 16,3 3-11-16,5 3-5 15,4 2-6-15,8 2 1 16,10 3 3-16,14 3 3 15,15 6 4-15,16 1 5 0,20 4 3 16,17 2 2-16,19 0 5 16,18 3 2-16,17-3 0 15,9 0 1-15,4-2-42 16,5 0-15-16,-12 4 24 16,-26-1 13-16</inkml:trace>
  <inkml:trace contextRef="#ctx0" brushRef="#br0" timeOffset="16633.85">15333 4011 380 0,'-12'5'143'0,"12"-2"-112"0,9 5-8 0,-3 0-10 16,6 2-14-16,6 6 0 15,6 3-10-15,5 7-3 16,7 11 7-16,9 8 3 0,2 8 6 15,7 8-1-15,3-3 2 16,5 3 0-16,4 11 3 16,-1 2-8-16,3 5-3 0,-2 0 7 15,-1 3 5 1,1 6-3-16,2-1-2 0,4 0-8 16,2-5-1-16,1 0 12 15,5 0 6-15,6-5-3 16,1-3 0-16,2-5-6 15,3-11-2-15,4-5 0 16,5-5 2-16,-9-8-1 16,3-9-1-16,-2-4 1 15,-4-9 1-15,-3-2-1 16,-8-5 2-16,-10-6 2 16,-5-2 2-16,-7-3 1 15,-5 0 2-15,-4-3-1 0,-5-2 2 16,-3-3 0-16,-4 0 1 15,-2-3-6-15,0-2-2 16,-6 0-4-16,-1 0-1 16,4-3 1-16,-6-3 0 15,-6-2 0-15,0-3 0 16,3 0-3-16,2-5 2 16,10-8-1-16,9-8 0 15,8-5 0-15,7 0 0 16,0-6 4-16,-1-2 1 15,7-3 12-15,8-10 5 16,9-6 5-16,7-2 4 16,14-6-13-16,15-16-4 15,6-5-8-15,6 6-3 16,3 2 0-16,-9 0-1 0,-6 8 0 16,-9 13 2-16,-8 14 5 15,-16 10 4-15,-12 5-2 16,-11 9 2-16,-9 4-6 15,-4 6-1-15,-2 5-11 16,-6 3-3-16,-7 5-37 16,-8 3-16-16,-9 5-81 15,-27-8-34 1,-12-2 93-16</inkml:trace>
  <inkml:trace contextRef="#ctx0" brushRef="#br0" timeOffset="17357.9739">17923 5498 444 0,'-3'3'165'0,"0"-6"-129"0,6-2-5 0,0 2-13 16,6 6-21-16,9 7-3 15,5 11-2-15,7 11 2 16,9 11 4-16,3 7-1 0,5 13 1 15,7 11 2-15,2 6 0 16,4 2 0-16,-1 10 0 16,1 4 2-16,-4 2 3 15,-2-3 7-15,0 5 2 0,-1-2 1 16,-2-5 1-16,-4-8 3 16,-5-6 2-16,0-5-7 15,-7-5-3-15,-2-6-9 16,-3-7-3-16,-3-6-16 15,-3-8-6-15,-4-7-57 16,-2-6-22-16,-3-13 50 16,-6-24 26-16</inkml:trace>
  <inkml:trace contextRef="#ctx0" brushRef="#br0" timeOffset="18210.6901">19417 4077 400 0,'-18'-13'148'0,"12"8"-115"0,0-1 8 0,3 1-4 16,3 0-20-16,0 0-4 15,6-6-8-15,12-2-4 0,18-8 0 16,20-9-1-16,19-7 2 0,14-8-1 16,18-2 2-1,3-1-2-15,1 1-1 0,-1 2 1 16,-6 5 1-16,-9 5 3 15,-9 6 4-15,-8 8 2 16,-7 5 1-16,-5 6-4 16,-10 4 0-16,-8 9-5 15,-12 5 0-15,-10 11 1 16,-14 7 0-16,-18 6 6 16,-14 10 6-16,5-10-2 15,-24 34 0-15,3 0-30 16,1 0-14-16,2-2-93 15,6-3-42-15,0-14 85 16,3-10 40-16</inkml:trace>
  <inkml:trace contextRef="#ctx0" brushRef="#br0" timeOffset="19040.1021">19099 6461 480 0,'-3'8'178'0,"3"3"-138"0,6 5-14 0,0-6-16 16,2 9-11-16,4 7 0 15,3 11-2-15,6 8 0 16,3 5 2-16,0 3 0 0,0 3 3 16,-1 5-3-16,-2 2 0 15,0 3-1-15,-3 0 0 16,-3-5-5-16,-3-2 0 15,-3-9 3-15,-1-3 4 0,-2-4 3 16,0-6 1-16,0-3 2 16,-3-5 3-16,0-2-4 15,-3-3-1-15,-3-6-2 16,-6-2-2-16,-8-5 12 16,-10-6 4-16,-12-5 3 15,-12-5 1-15,-5-6 0 16,-7-5 0-16,-5-8-5 15,-6 3 1-15,-4 0-5 16,1 5 1-16,-1 3-3 16,-2 2 2-16,0 9-11 0,-4 2-2 15,4 8-48-15,-3 7-21 16,-7 9-110-16,1 8-47 16,12-3 118-16,8-5 59 15</inkml:trace>
  <inkml:trace contextRef="#ctx0" brushRef="#br0" timeOffset="26603.4611">3608 6773 344 0,'-24'-23'129'0,"6"1"-100"0,-9-9 24 15,10 12 7-15,-7-2-20 16,-6-3-5-16,-6 0-12 16,-5-2-4-16,-10-3-11 15,-9 0-10-15,-8-3-3 0,-6 0-7 16,-7 0-3-16,-5 3-2 15,-15 0 0-15,-1 5 2 16,-8 6 2-16,-9 7 5 16,0 9 3-16,-6 4 7 15,-3 4 6-15,6 1 2 0,0 4 4 16,-12 5-7-16,6 5-2 16,-3 8-5-1,3 6-1-15,-9 10 1 0,12 13 0 16,3 8-3-16,6 8 2 15,9 0 1-15,12 11 0 16,8 10-9-16,7 6-4 16,6 4-7-16,8 12 0 15,12 2 6-15,4 0 4 16,11 5 3-16,15 3 5 16,4-8 1-16,14 0 3 15,15-5-1-15,14-8-1 16,7-8-2-16,15-8-1 0,5-5-3 15,13-6 1-15,26 11 7 16,9-11 6-16,4-13-4 16,14-10-2-16,9-8-8 15,9-9-1-15,6-10-2 16,11-10 1-16,7-11-4 16,12-6 0-16,-9-7 4 15,5 0 4-15,-5-3 5 16,0-3 2-16,-1 1 10 15,-11-3 3-15,-3-6 8 16,-3-2 2-16,-12-3-5 16,0-2-2-16,-6-9-9 15,-6-4-2-15,-6-6-2 16,-6-3-1-16,-8 6 1 0,-13-3 1 16,-12 0 1-16,-11-3 2 15,-7-5 4-15,-8-10 1 16,-3-6-11-16,-7-8-1 15,-5-10-5-15,-9-16 0 16,-6-1 11-16,-12-1 3 16,-6-7-1-16,-12 4-1 15,-9 7 2 1,-12 3 3-16,-5 1-2 0,-16-4 2 16,-9 6-10-16,-11 0-6 15,-6-3-4-15,-7 0 0 16,-5 5-4-16,-9 3 1 0,0 11 2 15,-9 5 1 1,-10 8 5-16,1 10 4 0,-6 11-1 16,-12 8 0-16,3 13-3 15,-5 6-1-15,-7 7-6 16,9 11 0-16,-9 13 1 16,3 14 1-16,9 10 0 15,-9 8 1-15,6 13 3 16,3 8 0-16,0 14-2 15,3 7 0-15,9 3-9 16,3 5-5-16,9 6 4 16,9-4 3-16,15-1 3 15,11 2 3-15,10 5-1 16,-1 3 4-16,16-3 0 0,2 5 1 16,12 1 2-16,15-3 1 15,13-6-4-15,11 6 1 16,11-3 0-16,10 0 0 15,9-5 0-15,6 5 0 16,2 1-3-16,13-1 2 16,2-5 1-16,16-3 0 15,-4-5-3-15,10-5 2 16,8-9-1-16,9-4 0 16,1-11 2-16,8-3 0 15,9-5 0-15,3-8 0 16,6-8 0-16,12-8 2 15,3-13-1-15,3-14 2 0,6-12-4 16,0-14 0-16,2-5-1 16,1-5 0-16,-12-9 2 15,3-7 2-15,-6-3 5 16,-15-8 4-16,-6-2 2 16,-3 2 5-16,-6-5-6 15,-11-6 1-15,-7-12-8 16,-3-9-1-16,-2-2-2 15,-10-9 1-15,-5-4-4 16,-16 7 0-16,-5 4 3 16,-18 1 3-16,-9 4 7 15,-9 2 2-15,-9-3-1 0,-12 1 2 16,-6-14-13 0,-9 0-5-16,-6 0-6 0,-5 0-2 15,-7-2 6-15,-3 10 2 16,-5 8 9-16,-13 5 4 15,-11 3 1-15,-9 3 1 16,-4 7-9-16,-14 4-1 16,-9 7-11-16,-6 0-4 15,-6 11-4-15,-6 2 0 16,0 8 7-16,-9 14 3 16,0 7 0-16,0 14 2 15,-9 13-6-15,3 8-1 16,1 13 13-16,-1 5 9 15,3 9-7-15,3 10-4 16,3 10-6-16,6 6-1 0,9 8-3 16,0 7 2-16,12 14 5 15,9 8 2 1,14 2 2-16,13 12 2 0,5 1-1 16,13 4-1-16,14 12-6 15,18 3-4-15,9 11 1 16,10 11 0-16,10 2-25 15,13 8-13-15,15 2-125 16,15-12-57 0,2-35 118-16</inkml:trace>
  <inkml:trace contextRef="#ctx0" brushRef="#br0" timeOffset="29260.5025">4296 7885 308 0,'-15'-8'115'0,"3"2"-89"0,0-2 30 15,6 6 9-15,-3-4-15 16,-3 4-2-16,0-1-23 16,0 3-10-16,0 0-9 15,0 0-7-15,3 3-2 0,1 2-5 16,2 0-2-16,6 3-9 16,3 6-2-16,5 1 4 15,7 1 5-15,9 3 2 16,6-1 4-16,3 1 2 0,5-1 2 15,4 1 3-15,9-1 4 16,8 1 0-16,16-1 2 16,8-2 0-16,9-2 1 15,12-1-4-15,13-3-1 16,2-2-1-16,12 3 1 16,3 0-2-16,2-1 2 15,10 1-2-15,3-1-1 16,6 3 1-16,6 1 1 15,2-4-3-15,10 1-2 16,0-6 2-16,8 0 2 16,-2-2 0-16,5 2 2 15,-2-2 0-15,6 2 1 0,-7-2 2 16,10 0 1-16,-1-3 1 16,7-3 2-16,35 0-5 15,-9-5-3-15,-12-2-1 16,1-3-1-16,-7-1 0 15,-2-2 0-15,-7-2 4 16,0-6 5-16,1-2-3 16,-1-3 2-16,-2-1 1 15,5-4 2-15,4-3-3 16,-7 0-3-16,-5 0-5 16,-10 0 0-16,1 3 0 15,-7-4 0-15,10-1 0 16,0-6 0-16,2-3 2 15,-8-2 1-15,-1-3-1 0,-2 0 1 16,-6 0 2-16,-4 6 2 16,-5-6 3-16,3 0 1 15,-1-5-5-15,-2-6-2 16,0 1-2-16,-6 2-2 16,0 0 1-16,-4-3-1 15,-2 1 0-15,-3-6 2 16,0 3 3-16,-6 2 4 15,-3 1 0-15,-3 2 0 16,-9 0-5-16,0-5-1 16,-3 0-1-16,-6 5-2 15,-9 5-2-15,-6 4 1 16,-3 1 1-16,-11 4 2 0,-7 2 1 16,-11 5 1-16,-10 3 0 15,-8 5 0-15,-13 8 0 16,-8 6 2-16,-6 5-1 15,-9 2 2-15,-3 3-9 16,-6 5 0-16,-3 3-22 16,-3 0-7-16,-6 6-63 15,-12 2-27-15,-9-11 63 16,0-10 32-16</inkml:trace>
  <inkml:trace contextRef="#ctx0" brushRef="#br0" timeOffset="32068.9028">16027 5900 408 0,'-15'8'151'0,"6"-8"-118"0,3 0 9 15,3 0-3-15,-3 0-21 16,3 3-4-16,0-1-7 15,0 1-2-15,3-3-3 16,6 0-2-16,9 0 1 0,9-3-1 0,5-2 0 16,10-5 0-1,12-4 2-15,5-4 1 0,7-1 1 16,5-2 2-16,4-3 3 16,5 0-2-16,6-2-2 15,4 2-5-15,-1-2 0 16,0 5 0-16,-5-1 0 15,-10 7 2-15,-8 1 3 16,-13 6 4-16,-8 0 5 16,-9 3-4-16,-6 3 2 15,-7 2-9-15,-5 0-2 16,-3 5-1 0,-3 11-5-16,-6 0 1 15,-6 2 2-15,-6 3 1 16,-6 3 1-16,-12 5 0 15,-11 8 2-15,-7 6 1 16,-5 4 3-16,-4 1 3 16,0-1 2-16,1 1-3 15,-4 0 0-15,1 5-5 16,2-1 0-16,6 1-3 16,1-2-1-16,5-4 1 15,3-4 0-15,7-6 0 16,2-6 0-16,6-4 0 15,3-6 0-15,6-2-3 16,4-6 0-16,2-3-1 16,3-2 3-16,3 0 0 0,0-2 3 15,3-1-1-15,0-3-1 16,0 1 1-16,0 0-1 16,0-1 0-16,0-2 0 15,0 0 2-15,-3-5 1 16,0-3-4-16,-3-2 1 15,-3-6-7-15,0-3 0 16,-3-2-4-16,-3-5 2 16,0-4 5-16,0-4 2 15,-2-3 6-15,2-3 2 16,0 1-2-16,0-1-1 16,0-5 1-16,0 3 0 0,0-1 2 15,0-2 3-15,0 0 0 16,-2 0 2-16,-4 6-6 15,3 2-3-15,0 2-1 16,0 6-1-16,0 3 4 16,3 5 2-16,4-1 0 15,-1 7-1-15,3 1-1 16,0 4 2-16,3 2-1 16,3 0 0-16,0 0-6 15,3 3 1-15,0 2-2 16,6 3-2-16,6 3-2 15,6 2 1-15,8 0-2 16,7 0 0-16,9 1 1 16,5-1 2-16,10 0 4 0,0 1 2 15,2-1 0-15,1-2-2 16,2-3-2-16,1 0 1 16,2 0 1-16,-2 0 2 15,-1 0-3-15,-2 0 0 16,-4 0 1-16,1 0 2 15,-4 0-3-15,-2 0-2 16,-6 0 4-16,-7 0 1 16,-5 0 0-16,-6-3-2 15,-6 0 1-15,-3 1 1 16,-4-1 1-16,-2-2 1 16,0-1 0-16,-3-2 2 15,-3 1-1-15,3-1 0 0,-3 0-3 16,0 0-2-16,0-3 1 15,0 3 1-15,-3-2-3 16,0 2-2-16,-3 0-1 16,0 0 0-16,0 0 0 15,-3 0 3-15,-3 0 0 16,3 3 1-16,-3-1-3 16,0 1 2-16,0 2 1 15,-3 3 2-15,-3 3-3 16,-3 2 0-16,-6 6-1 15,-5 8-2-15,-10 2 0 16,0 5 3-16,-2 9-2 16,-4 4 1-16,-3 9 2 0,-5 7 0 15,-4 1 0-15,-5 2 0 16,-1-2 0-16,0 2 0 16,4 0-3-16,-1 0 2 15,1-5 1-15,5-5 2 16,7-6-1-16,2-5-1 15,6-5 1-15,6-8 1 16,4 0-1-16,5-8 2 16,0-1-4-16,6-4 0 15,3 0 1-15,3-6 2 16,3-2-1-16,0-3 2 16,6 0-2-16,6-8 2 15,3-3-4-15,6-8 0 0,6-4 1 16,6-6 0-16,5-6 2 15,1-5 3-15,3 1-2 16,3 2 0-16,-1-3-1 16,-2 0 1-16,0 1-2 15,2-1-1-15,1 0 1 16,0-2-1-16,-1 0 0 16,1 5 0-16,-3 2-3 15,-3 6 2-15,-7 3 1 16,1 4 0-16,-6 7-3 15,-6 1 2-15,-3 4-1 16,-6 2 0-16,-3 0-3 16,-9 0 1-16,-9 0 0 15,-12 3-1-15,-12-1 1 16,-5 4 3-16,-4 2 0 0,-5 2 3 16,-4 1-1-16,-2 2-1 15,-1 6-2-15,0 0 1 16,7-1 3-16,8 1 1 15,9-3-1-15,7-3-2 16,5 0 1-16,6 1 1 16,3-4-1-16,6 1-1 15,3-3-2-15,6 0-1 16,3 0-3-16,6 0 1 16,6 0 3-16,6-3 3 15,6 1 2-15,8-4 3 16,4 1-3-16,3 0 0 15,2 2-1-15,1-2-2 16,0 2 1-16,-4 0-1 0,-2 1-3 16,-3 2 2-16,-3 0 1 15,-7 2 0-15,-2 1 0 16,-6 0 0-16,-3-1-3 16,-6 1 2-16,-6 0-4 15,-6-1 1-15,-9 1 4 16,-6-3 4-16,-6 0-1 15,-3 0 0-15,-2 0-1 16,-4 0 1-16,-3 0-4 16,-2 3 0-16,-4 5 1 15,-3 2 0-15,1 6 0 16,2 3 0-16,3 4 0 16,6-2 0-16,7 1-3 0,2-1 2 15,6 0-1-15,3 3 0 16,3 0 0-16,0-1 0 15,6 4 2-15,3-3 2 16,3 0-1-16,0-3-1 16,3 0 3-16,3-3 0 15,0 1-1-15,3-3-2 16,3-3 3-16,0 0 0 16,0-2-1-16,0-3-2 15,0 0 1-15,-3-3 1 16,0-2-1-16,-3-1 2 15,-1-2-4-15,-2-5 0 0,0-3 3 16,0-5 1 0,-3-3 1-16,0-3 0 0,-3-2 6 15,-3 0 6-15,-2-3-15 16,-1 3-4-16,3 0-2 16,-3 2 0-16,3 1 0 15,3 5 4-15,0-1 0 16,3 1 3-16,3 3-1 15,6 2 2-15,0 2-2 16,3 4-1-16,2 2 5 16,1 2 4-16,0 1-14 15,3 0-6-15,-3-1 1 16,3 1 1-16,-3 0-4 16,0-3 1-16,-1 0-34 0,1-3-12 15,0-5-120-15,-12-10-51 16,-15-6 118-1,-11 0 59-15</inkml:trace>
  <inkml:trace contextRef="#ctx0" brushRef="#br0" timeOffset="48041.7615">3212 6702 460 0,'-24'-3'173'0,"0"-7"-135"0,-17-14-6 16,20 11-10-16,-12-3-23 15,-6-3-1-15,-5-5-6 16,-10 1 0-16,-8-4 4 16,-10 6-5-16,-5 5-1 0,-15 11 1 0,-19 13 3 15,-8 13-6 1,-18 16-2-16,-5 13 1 0,-4 8 0 16,-3 6 3-16,6-1 4 15,6 1 5-15,-3 7 5 16,12 3 3-16,0 6 3 15,6-1-3-15,3 11 1 16,9 5-1-16,12 3 3 16,11-2 6-16,13 7 2 15,5 3-7-15,19-1-4 16,14 12-9-16,15 7-1 16,12 3-4-16,15 11 0 15,12 2 1-15,9-5 2 0,18 3-1 16,14-9 4-16,22-10-7 15,14-16 1-15,21-10-4 16,12-14 2-16,18-12 3 16,6-17 3-16,11-13 2 15,7-16 1-15,3-16 0 16,17-18 0-16,30-21-3 16,4-22 0-16,-13-18 2 15,3-19 0-15,-17-2 1 16,-4-5 2-16,-26-4 1 15,-15 4 3-15,-18 13 6 16,-21 2 4-16,-21 3 1 16,-18-3 1-16,-17-5-7 15,-15-5-2-15,-13-8 1 0,-14-6 1 16,-12 6 8-16,-18 3 5 16,-14 4 9-16,-22 4 4 15,-11 4-6-15,-13 12-2 16,-20-1-18-16,-21 0-7 15,-12-2-23-15,-24-3-8 16,-3 10 3-16,-17 6 3 16,5 11 8-16,-6 2 4 15,4 8 7-15,8 8 3 16,-12 8 3-16,9 8 0 16,-2 7-7-16,2 9 0 15,12 8-1-15,3 10-1 0,15 8-3 16,18 11 0-16,18 10-3 15,6 16 2-15,20 14-4 16,7 10-2-16,23 10-2 16,7 25 0-16,20 7-4 15,18 14 0-15,14 10-19 16,31 3-9-16,15 5-73 16,29-13-31-16,24-19 79 15,-3-29 41-15</inkml:trace>
  <inkml:trace contextRef="#ctx0" brushRef="#br0" timeOffset="63881.3195">19334 14589 492 0,'-30'-8'184'0,"3"-5"-143"0,-14-8 1 0,14 8-7 16,-15-6-24-16,-9-7-4 15,-11-4-4-15,-10 1-3 16,-5 3 1-16,-3 5 1 0,-7 5 1 15,-8 11-1-15,-21 10-2 16,-15 16-10-16,-18 13-6 16,3 17-14-16,1 12-6 15,5 19 10-15,12 11 5 0,6 10 13 16,5 21 7-16,7 9 1 16,9 12 3-16,3 11-29 15,-3 16-9-15,2 11-32 16,13 2-10-16,18-5 41 15,20-11 21-15,21-5 45 16,21-8 18-16,21-13-12 16,21-5-6-16,18-14-34 15,17-13-11-15,15-7-5 16,15-9 1-16,10-5 6 16,14-11 4-16,0-10 7 15,9-11 6-15,6-16 2 16,-1-12 4-16,7-15-3 15,-3-20 1-15,-3-19-1 16,0-7 3-16,-9-12 12 0,-9 1 8 16,9-11 7-16,-15 3 2 15,-15-6-6-15,-14-2-3 16,-13-6-5-16,-9-7-4 16,-8-8-9-16,-6-19-5 15,-10-8-2-15,-5 0-1 16,-9-5 0-16,-6-5 2 15,-9 4 3-15,-9 9 5 16,-6-5-6-16,-6-9 0 16,-9-4-4-16,-6-22-1 15,-6-11-1-15,-3-4-2 16,-2-4 1-16,-7 9-1 0,-3-1 0 16,-5 17 0-16,-4 15 6 15,-2 13 6-15,-7 9 3 16,-8 5 0-16,-10 7-7 15,-8 4-5-15,-9 7-2 16,-15 3 1-16,-6 2-3 16,-3 6-2-16,-12 8-5 15,-3 16-2-15,3 15-2 16,0 19 2-16,3 30 6 16,6 23 4-16,-3 18 3 15,3 14 3-15,6 23-5 16,3 14-3-16,3 13-8 15,5 16-4-15,13 10 1 16,6 17 0-16,8-4 3 16,13 14 1-16,14-10-1 0,16-4 1 15,14-4-2-15,18-14 0 16,15 3 1-16,15-11 1 16,14-2 6-16,10-4 3 15,-1477 1 1-15,3001-10 2 16,-1480-9-4-16,6-2 0 15,15-8 1-15,10-14 0 16,2-7 0-16,9-16 0 16,2-6 0-16,4-15 0 15,9-14 0-15,-3-15 2 16,6-19-1-16,0-16 2 0,-6-16 0 16,2-18 1-16,-2-16 0 15,-15-16 0-15,-6-8-2 16,-9-11 1-16,-12-12 0 15,-11-9 3-15,-13-16-1 16,-5-13 0-16,-13 1-3 16,-8-17 1-16,-13 16 0 15,-11-8 3-15,-12 11 3 16,-15 13 2-16,-15 3 1 16,-15 2 2-16,-14 6-5 15,-19 0-1-15,-23-11-4 16,-22-3-1-16,-14-2-8 15,-20-3-4-15,-4 11-15 16,0 23-7-16,3 25-9 16,3 25 0-16,-6 30-24 0,-9 37-12 15,-20 45 41-15,2 32 18 16</inkml:trace>
  <inkml:trace contextRef="#ctx0" brushRef="#br0" timeOffset="69258.4216">4834 11811 444 0,'-9'3'167'0,"9"-3"-129"0,0 0-12 15,3 2 13-15,6 6-27 16,3 8-9-16,3 11-5 16,3 7 0-16,6 3 1 0,8 0 1 15,10 0-5-15,9-5-1 16,-13-8-13-16,34 5-3 15,11-5 1-15,10-1 2 16,5 1 9-16,6-3 5 16,12 1 17-16,3 1 7 15,6-2 6-15,9 1 2 16,3-1-12-16,9-3-4 16,6-2-5-16,2 0-1 15,13 0-6-15,0 0 1 0,8 2 0 16,-2 1 0-16,9 2 0 15,-4 0 0-15,7 0 0 16,-1 1 0-16,4-1 0 16,2-3 0-16,4-2 2 15,2 0 3-15,-2-3-7 16,5 3-3-16,1 3 16 16,-1 4 6-16,-2 4-1 15,-1 5 1-15,-5 5-8 16,2-3-1-16,-5 0-4 15,5 1-1-15,-5-1-1 16,2-2-2-16,-2 0 1 0,38 5-1 16,-21 0 0-16,-2 0 0 15,-10 0 0-15,-8 3 0 16,2-3 0-16,-11-3 0 16,3-2 0-16,-10-3 0 15,4 0 0 1,-6-3 0-16,-7-2 0 0,4 3 0 15,-9-1 0-15,-3-2 0 16,-1 2 0-16,-8 1 2 16,0 2 1-16,-3 0 1 15,-6 0-2-15,-3 0-2 16,0-5-2-16,-9 0 1 16,-9 2 1-16,-3-2 0 0,-3 3 0 15,-8-1 0-15,-7 1 0 16,-3-4 2-16,-2 4 1 15,-4-1 1-15,-6 1-2 16,-2-3-2-16,-7-1 1 16,-2-1-1-16,-7-4 0 15,-2 1 0-15,-10-3 0 16,-2-1 2-16,-3-1 1 16,-7-1 1-16,1 0 2 15,-3 0 1-15,-3 1-3 16,-1-1-3-16,1 0 2 15,-3 0 0-15,-3-2-4 16,-6-3 1-16,-3 0-11 16,-4-6-3-16,-5-7-90 15,-3-16-40-15,0 5 73 0,-9-24 35 16</inkml:trace>
  <inkml:trace contextRef="#ctx0" brushRef="#br0" timeOffset="69781.9904">16562 13285 504 0,'3'5'187'0,"0"-5"-146"0,9 13-15 16,-3-2-17-16,6 7-20 16,6 11-1-16,3 14-4 15,6 15-1-15,-1 5 10 16,4 4-5-16,-3 4-2 0,0 3-8 15,-1 3-3-15,1 0 4 16,-3-6 5-16,-3-5 13 16,-6-8 9-16,-7-7 11 0,-2-12 7 15,-3-7 4-15,-3-8 6 16,-3-8 3-16,-6-8 4 16,-6-8-13-16,-5-11-5 15,-7-7-11-15,-9-6-3 16,-9-3-3-16,-2-2 1 15,-7 0 0-15,-5-3 1 16,-7 3-2-16,-11 3-1 16,-10 5-6-16,-2 7 1 15,-3 9-7-15,-10 5 0 16,-2 8-68-16,-3 8-27 16,0 8 50-16,12 2 26 15</inkml:trace>
  <inkml:trace contextRef="#ctx0" brushRef="#br0" timeOffset="91461.5061">5831 11708 416 0,'3'8'154'0,"-3"-8"-120"16,0 0 17-16,3-3 1 0,0-2-26 16,6 0-6-16,3-1-12 15,9-2-6-15,3 0-1 16,3 0-6-16,5 3 1 0,1 5-5 15,0 3 1-15,3 2 2 16,5 3 1-16,4 3-6 16,6-1-1-16,5 1 2 15,4-3 1-15,2 0 6 16,7-3 3-16,5 0 1 16,6-2-1-16,1-1 5 15,2-2 1-15,9 3 0 16,1 0-1-16,2 2-3 15,0 0-2-15,6-2-2 16,7 0 1-16,2-3-1 0,6-6 0 16,6-2 0-16,3-2-2 15,6-1 3-15,3-2 2 16,-3 2 0 0,3 4-1-16,3 1 5 0,-6 4 4 15,6 2 4-15,-1 2 2 16,-5 4-6-16,3-1-3 15,3 3-3-15,0 0-3 16,6 0 1-16,0 0 1 16,3-1-3-16,3 1 0 15,29 3 1-15,1 0 0 16,-6-1 2-16,-7-2 1 16,7 3 3-16,-6-1 1 0,8 1-1 15,-5-3-1-15,0 0-3 16,-1 0 1-16,-5-3 4 15,0 0 4-15,-13 1 2 16,-5-4 3-16,-3 6-1 16,-15 0 1-16,-12 3-4 15,-9 2 0-15,-5 3-5 16,-13 0-2-16,-12 0-2 16,-11-1 0-16,-13 1-2 15,-8 0-1-15,-6-3-6 16,-9 1-4-16,-7-4-49 15,-5 1-22-15,-3-3 42 16,-9-6 19-16</inkml:trace>
  <inkml:trace contextRef="#ctx0" brushRef="#br0" timeOffset="157182.5595">24001 1064 356 0,'-18'-37'134'0,"6"2"-104"0,-5-15 5 0,5 26-4 15,-3-21-22-15,-6-5-5 16,3-8-3-16,-9-3-1 15,-8 3 0-15,-16 5 4 0,-15 2 2 16,-5 6 9-16,-21 8 2 16,-12 6-6-16,-10 2-4 15,-5 10-7-15,-6 8-2 16,3 11 3-16,-3 3 1 16,-6 18 2-16,3 3 0 15,-3 18 0-15,-3 11 2 16,3 13-3-16,3 14 0 0,0 2-1 15,3 21 1-15,12 0-9 16,-3 8-3-16,0 14-2 16,3 7-1-16,6 8 7 15,3 11 4-15,2 8 0 16,7 5 0-16,12 5 5 16,11 0 2-16,16-4 0 15,14-1-1-15,12-3 1 16,16-5 1-16,14-2 1 15,14-4 0-15,19-7-2 16,18 0 1-16,11-8-4 16,7-11 0-16,11-7 1 15,12-3 0-15,24 10-7 0,1-16 0 16,8-15 1-16,0-8 3 16,3-11-2-16,9-13 0 15,2-14-1-15,7-18-2 16,6-18 0-16,-3-16 0 15,9-14 5-15,-6-7 1 16,-10-3 6-16,-2-11 3 16,-3-5 0-16,-12-11 3 15,-3-12-3-15,-6-7-1 16,-8-12-9-16,-13-11-2 16,-6-13-11-16,-6-5-3 0,-5-9 17 15,-7-4 7-15,-11-4-1 16,-13-4 0-16,-14-3 0 15,-3-3 0-15,-12-11-2 16,-6-2 1-16,-9-5-4 16,0-3 0-16,-6-6-6 15,0-2 0-15,-3 6-4 16,-6 4 2-16,-6 14 3 16,-12 13 1-16,-8 3 5 15,-13 2 5-15,-9 24-3 16,-11-2-1-16,-9 10-5 15,-16 0-2-15,-2 13-4 16,-12 11 1-16,-15 14 1 16,-3 7 2-16,-12 10 1 0,-9 19 1 15,0 17 8-15,-11 14 5 16,5 15 2-16,-6 15 1 16,3 16-6-16,9 7-4 15,4 15-3-15,2 12 0 16,15 11-7-16,3 10 1 15,0 9-4-15,9 18 0 16,8 5 1-16,7 8 2 16,6 13-5-16,9-7 1 15,14 13-1-15,16-1 3 16,11 4-3-16,15-1 1 16,15-2 2-16,12-3 1 15,12-6 3-15,9 4 1 0,15-6 1 16,9-8 2-1,11 5-1-15,7-7 2 0,5-11-2 16,19 0-1-16,11-13 1 16,9-17-1-16,15-9 0 15,9-9 0-15,3-8-3 16,12-10 2-16,0-13 3 16,3-11 3-16,5-16-2 15,7-13-2-15,9-16 0 16,0-19-1-16,-1-15 0 15,1-11 0-15,-9-11-3 16,-3-5 2-16,-10-10-1 16,-17-11-2-16,-9-5 0 15,1-9 0-15,-10-15 5 0,-9-10 3 16,-6-6 1-16,3-16 0 16,-2-3-3-16,-16-2 1 15,-12 0 0-15,-17 2 1 16,-12 1 4-16,-15 2 5 15,-15 3 2-15,-9-9 0 16,-12 1-10-16,-9-3-2 16,-12-10-5-16,-9 5-2 15,-11-3-2-15,2 8-1 16,-8 6-1-16,-10 5 2 16,-11 7 2-16,-15 20-1 15,-7 9 6-15,-11 1 1 0,-12 11-3 16,-6 7 1-16,-9 14-2 15,0 10-2-15,1 16 0 16,-7 8 3-16,6 8-2 16,0 21 1-16,-3 10 4 15,0 19 3-15,-3 16-2 16,-6 24-2-16,4 19 0 16,-1 10-1-16,6 18-3 15,9 11 2-15,12 6-1 16,3 9-2-16,12 7 0 15,8 4 0-15,10 11-2 16,0-2-1-16,5 12 1 16,10-4 2-16,12 5 2 15,14-11 1-15,15 0 1 16,12-3 2-16,15-5-1 0,15-5 2 16,9 5-2-16,12-5 2 15,12-5-2-15,8-1-1 16,7-2-2-16,5-13 1 15,13 0 1-15,11-8 2 16,9-14-3-16,9-10-2 16,13-11-1-16,2-10 3 15,6-8 0-15,6-11 1 16,3-10 0-16,2-8 0 16,7-16 2-16,-3-11 1 15,9-13-1-15,0-10 1 16,3-14 0-16,3-5 1 15,-4-11-2-15,-2-5 1 0,0-8 0 16,-9-10 1-16,-9-1 0 16,-3-4 0-16,-6-6 2 15,-12-14 1-15,-3-4-6 16,0-9-2-16,-8-18-5 16,-10-2-1-16,-18-1 1 15,-14-7 2-15,-9 10 8 16,-19 2 5-16,-11-7 9 15,-15 2 3-15,-6-2-6 16,-3-8-4-16,-12-8-6 16,-8 2-4-16,-16-7-5 15,-6 4 0-15,-17-1 0 16,-1 4-1-16,-11 6 1 0,-15 0 0 16,-10 7 0-16,-5 14 3 15,-3 3 2-15,-9 5 4 16,0 13 0-16,0 3 0 15,-15 13-3-15,3 10-2 16,-12 11 1-16,-6 11-1 16,-3 18-5-16,-11 16-1 15,59 3 0-15,-66 29 2 16,9 18-3-16,9 4 0 16,4 17-5-16,2 22 0 15,9 13-3-15,-6 8 0 16,3 31-1-16,9 6 2 15,9 21 8-15,12 6 5 0,15 7 2 16,17 8 2-16,16 3-4 16,14 8 0-16,9-3-1 15,13 6-2-15,11 2 3 16,15-5 0-16,9 0 5 16,11 2 2-16,16-10 0 15,18 0-1-15,14-13-3 16,10-16 1-16,20-9-2 15,15-17 2-15,9-17 0 16,15-18 1-16,6-13 2 16,6-16 1-16,8-8-1 15,1-16-1-15,9-13-1 16,-3-19 0-16,8-16-2 16,-2-10-2-16,3-16 1 0,-1-21 1 15,-5-22-1-15,3-7 2 16,-10-11 0-16,-8-13 1 15,-9-3-2-15,-18 1-2 16,-15-6 3-16,-12-8 0 16,-11-3 3-16,-13-13 3 15,-14-3-2 1,-7-2 1-16,-17-8-1 16,-18 5 1-16,-15-2-2 0,-15-3-1 15,-18 10 1-15,-12-2 1 16,-5 8-1-16,-13 2 1 15,-5-2-4-15,-10 8-2 0,-8 5-3 16,3 0 1-16,-10 2-1 16,-11 14-2-16,-6 8-2 15,0 8 1-15,-9 5-4 16,-6 16 1-16,-3 8-3 16,0 15 0-16,-3 20 1 15,0 15 1-15,-3 11 1 16,-3 18 2-16,0 18-3 15,-6 14 1-15,0 19 2 16,0 2 1-16,-3 8 3 16,6 16 3-16,3 13 0 15,0 1-1-15,6 9-2 16,9 12 1-16,12 4-1 0,6 12 0 16,9-1 2-16,11 8 0 15,16 5 0-15,11 11 2 16,12 6 1-16,13-6 1 15,17 5-2-15,12 0-2 16,12-7-2-16,12 2 1 16,14-8 1-1,16 5 2-15,11-7 1 0,7-9 1 16,8-2-2-16,15-10-2 16,13-12 1-16,5-15-1 15,15-11-3-15,6-10 2 16,5-14 1-16,10-15 0 15,0-16 0-15,9-14 0 0,0-18 0 16,8-13 2-16,10-19 1 16,3-18 3-16,5-6-3 15,-8-13 0-15,-1-10-1 16,-20-14 1-16,-6-2-2 16,-15-1 2-16,-18-4 2 15,-15-11 4-15,-11-8 5 16,-13-6 1-16,-9-20-6 15,-2-1-1-15,-15-5-2 16,-10-5 1-16,-14 2-2 16,-12-4 0-16,-12-4 1 15,-15 9 1-15,-12-14-3 16,-9 3-3-16,-8-11-3 16,-10-2 1-16,-8-3-4 0,-16-3-1 15,-2 6-6-15,-10 5 0 16,-5 8 4-16,-12 7 2 15,-6 4 4-15,-3 18 3 16,-9 8-2-16,-9 2 0 16,-9 14-4-16,-15 21-1 15,-6 16-8-15,-26 24-4 16,-13 26-41-16,-23 32-16 16,-15 39-81-16,0 27-35 15,12 22 101-15,-10 17 49 16</inkml:trace>
  <inkml:trace contextRef="#ctx0" brushRef="#br0" timeOffset="159877.3421">22185 4464 356 0,'-26'-45'134'0,"8"26"-104"0,-12-10 29 15,9 16 5-15,-12-3-25 16,-14-3-10-16,-16 3-20 15,-20 6-8-15,-21 5-1 16,-15 7-6-16,-15 9 2 0,-3 5 0 0,-3 5 2 16,-3 11 1-16,-3 7 3 15,-6 12-1 1,-5 17-1-16,-10 14-4 0,-3 16 0 16,4 16-3-16,-1 8 0 15,12 2 4-15,12 8 1 16,12 3 2-16,15 0 0 15,15 5 0-15,18 1 0 16,14 4-3-16,13 6 2 16,11 0-1-16,15 5 0 15,15 3 2-15,9-1 0 16,15-4 0-16,18-9 0 0,18-4-5 16,17-9-1-16,13-10-8 15,17-17-2-15,15-9 7 16,9-9 4-16,15-8 6 15,9-12 2-15,9-15 1 16,12-12 0-16,2-16 0 16,10-16 0-16,5-19 2 15,7-15 3-15,35-22 2 16,-8-15 1-16,-13-11-2 16,-5-19 1-16,-13-2-4 15,-11-11-2-15,-9-13 0 16,-19 0 1-16,-14-3 1 15,-8-15 1-15,-13-1-2 16,-12-8 1-16,-15-4 0 0,-14 4 1 16,-19-2 2-16,-17 10 4 15,-18 11 7-15,-18 6 5 16,-21-1-6-16,-20 3-1 16,-22 2-11-16,-17-4-5 15,-9 2-11-15,-24 5-3 16,-9 11-5-16,-18 7-3 15,-9 12 2-15,-18 12 0 16,-8 19-4-16,-10 11 1 16,4 16 11-16,-1 10 5 15,7 16 9-15,2 13 7 16,-3 19-8-16,7 13-2 16,-1 16-2-16,9 13 0 0,7 18-5 15,2 14 1-15,15 11 2 16,9 12 1-1,9 9-4-15,12 10 1 0,15 8 0 16,14 3-1-16,13 10 1 16,14-7 0-16,19-1 0 15,14 0 0-15,18-10 3 16,18 0 0-16,12 0 1 16,14-14 0-16,22 4 0 15,14-9 0-15,16-13 2 16,11-8 1-16,18-8-1 15,12-13-2-15,24-18 1 16,11-19 1-16,22-22-3 0,5-20 0 16,19-24-1-16,2-22-2 15,3-15-4-15,-2-11 0 16,-4-13 2-16,-15-13 3 16,-5-9 8-16,-12-4 7 15,-4-14 7-15,-11-10 3 16,-18-6-7-16,-6-15-4 15,-18 2-6-15,-18-3-2 16,-18 3 3-16,-23 8 1 16,-19 3 5-16,-20-8 5 15,-15 0-3-15,-24-6 0 16,-15-5-15-16,-23 1-6 16,-19-7-15-16,-17 9-6 0,-21 8-3 15,-18 10 1-15,-12 14 12 16,-15 18 8-16,-5 19 13 15,-13 13 8-15,-6 10 1 16,-8 19 1-16,-1 13-10 16,-14 19-3-16,-4 18-8 15,-5 19-2-15,0 26 2 16,-1 21 3-16,7 17 5 16,6 20 4-16,20 8-1 15,15 3 0-15,18 11-3 16,27 0-1-16,21 2-1 15,18 5 0-15,17 4 0 16,16 1-2-16,20 6 0 16,18-5 3-16,21 3-2 0,15-3 1 15,20-14 2 1,28 1 0-16,20-17-5 0,21-12-1 16,27-17-2-16,21-15 2 15,17-11 6-15,13-7 2 16,8-12 4-16,15-10 3 15,7-13-4-15,17-19-1 16,6-21-4-16,6-18-1 16,3-21-52-16,-3-17-22 15,-12-21 38-15,-18-7 18 16</inkml:trace>
  <inkml:trace contextRef="#ctx0" brushRef="#br0" timeOffset="166806.5158">5796 11914 388 0,'-39'-8'145'0,"18"-2"-112"0,-9-4-1 0,13 6-7 16,-7-2-17-16,-6-6-2 16,-3-2-2-16,1-4 0 15,-1 1-2-15,3-3-2 0,3 1 3 16,6 1-7-16,4 1 1 15,5 3-1-15,3 2-1 16,9 3 1-16,6 2 3 16,12 3-2-16,11 0 1 15,13 3 0-15,9 0-2 16,8 2 0-16,16 3 3 16,5 3 4-16,6 2 6 0,4 5 4 15,8 4 2-15,9-1-6 16,0-5-3-1,9 0-3-15,3-3 0 0,0 0 0 16,6-2 1-16,3 0 0 16,-6-1 2-16,0-2-3 15,3-2 0-15,-6-4-1 16,-2 1-2-16,-4-3 1 16,-3 0-1-16,-9 3 0 15,-12 0 0-15,-11 2 2 16,-13 3 1-16,-8 3 3 15,-13 2 3-15,-11 0-2 16,-9 0-2-16,-9-2 0 16,-12 0-1-16,-9-3-2 15,-12-3 1-15,-6-5 2 0,-14-2 4 16,-13-4 2-16,-15-2 3 16,-11-2-1-16,-15-1 2 15,-24 1-8-15,-9 2-4 16,-15 0-7-16,0 3-2 15,0-3 0-15,-12 0 2 16,3 0-1-16,-8 0 4 16,2 3-2-16,0 0 1 15,0 2 4-15,6 6 1 16,0 0-1-16,1 2 1 16,11 6-2-16,6-3-1 15,9 2 1-15,12-2 1 0,17 0-1 16,16 0-1-16,14 0 1 15,13 0-1-15,14-2-3 16,9 2 2-16,12 0-6 16,9 2 0-16,15 1-2 15,15-3 1-15,18 3 5 16,14-1 1-16,10-2 2 16,11 0 0-16,16 3 0 15,5 0 0-15,9-1-3 16,12 1 0-16,6-3 2 15,6-3 0-15,9 3 1 16,0 0 2-16,9 0-1 16,-3 3-1-16,-4 0 1 15,1 5-1-15,0 2 2 0,-9 1 1 16,0-3 1-16,-3 0 2 16,-9 0-3-1,-3-3 0-15,-3 0-1 0,-9 0-2 16,-11 3 1-16,-16 0 1 15,-9 3-1-15,-11-1 2 16,-9 1-2-16,-13 0 2 16,-8-3-2-16,-12 0 2 15,-6-3 0-15,-12-3 1 16,-9-2 2-16,-9 0 3 16,-12 0 5-16,-11 0 3 0,-16 3 0 15,-11 2-1-15,-10-2-6 16,-14 2-2-16,-15 1-6 15,-3-6-2-15,-12 0-5 16,-9 0-1-16,0-3 0 16,-6 0 2-16,-3 3 2 15,3 0 3-15,0 0-2 16,3 0 0-16,9-5 1 16,9 0 0-16,3-1-7 15,12 1-3-15,11 0 1 16,13 0 0-16,11-1 6 15,13 4 3-15,8-1 1 16,9 0-1-16,13 1-2 16,17 2-7-1,12 0-3-15,17 2 7 0,19 1 2 16,18-3 0-16,8 0 2 16,12 0 1-16,19 0 2 15,8 0 1-15,3 0 3 16,15 0-3-16,0 0-2 15,3 0 0-15,6 0 1 16,-39 0-1-16,42 3 2 16,-6 2-2-16,-6 3-1 15,-12 2-2-15,-12 4 1 16,-8-1-30-16,-7 0-12 16,-6 0-123-16,-20-2-54 15,-21-8 111-15,-24-9 55 16</inkml:trace>
  <inkml:trace contextRef="#ctx0" brushRef="#br0" timeOffset="168871.5424">13240 8551 464 0,'-3'-8'176'0,"-2"3"-137"0,-16-11 20 15,6 6-2-15,-6-4-23 16,-9-4-7-16,-8-6-19 15,-10-5-5-15,-9-3-2 16,-14-5-4-16,-15 3 2 0,-16 2-4 16,-17 0-1-16,-15 6-8 15,-17 2-4-15,-16 3-4 16,-12 2-1-16,-8 3 6 16,-10-2 3-16,1 2 8 0,-7 0 3 15,-2 3 7-15,-12 2 2 16,-7 1 2-16,-14 2 0 15,-18 8-4-15,-6 0-3 16,-3 2 0-16,-11 6-1 16,11 3 0-16,6 0 0 15,3-1 8-15,9 3 5 16,0 1-2-16,8-1-1 16,4 3-6-16,6 2-3 15,9 9 0-15,-3 4-1 16,14 7 0-16,4 6 0 15,8 7-3-15,10 2 0 0,5 5-1 16,16 16 3 0,5 11-5-16,12 2 2 0,18 3 2 15,15 10 1-15,0 20-4 16,23-12 1-16,25-5-5 16,20 3 1-16,25-3-1 15,17-5 1-15,18 0 0 16,17 0 2-16,19-3 4 15,23-10 1-15,28-6 3 16,11-13 3-16,30-7-4 16,11-12-1-16,31-5-2 15,9-7 0-15,20-9 2 16,15-4 0-16,6-7 0 16,15-4 0-16,3 0 0 0,0-4 0 15,12-1 2-15,0-1 1 16,3 0-4-16,12-2-1 15,0-3 5-15,-3 0 3 16,6 0-8-16,-4 0-3 16,-5 0 0-16,6 0 1 15,-3 0 2-15,-12 0 1 16,0 0 1-16,-6-5 0 16,-9-6 0-16,0-5 2 15,-9-10 5-15,-6-3 4 16,-11-3 0-16,-10-2 1 15,-18-6 0-15,-11-2 2 16,-21-3-1-16,-21-6 0 0,-18-2-7 16,-18-2-2-16,-12-1-2 15,-17-7-2-15,-22-9-6 16,-14-7-1-16,-15 2 5 16,-15 3 6-16,-15 0 11 15,-18 0 6-15,-15-5 2 16,-14-1 1-16,-19 1-18 15,-20-1-5-15,-18-7 0 16,-21-5 1-16,-24 4 4 16,-21 6 1-16,-20 3-12 15,-18 5-6-15,-10-3 2 16,-17 3 3-16,0 5 4 16,-6 8 3-16,-9 3 0 15,3 3-1-15,-3 4 1 0,-9 9 1 16,0 5-1-16,-9 8-1 15,-8 5 1-15,-7 16 1 16,0 11-6-16,0 10 1 16,1 8-1-16,8 6-1 15,6 7-3-15,-3 3 0 16,15 3-3-16,6 13 2 16,3 10 3-16,15 3 1 15,6 3 3-15,23 0 1 16,19 0-2-16,14 10 0 15,30-2 2-15,18-1 2 16,21-7 0-16,18-3 2 16,15 8-4-16,17 3-2 0,21 0-5 15,15-3 0-15,21-3 2 16,18 6 1-16,27 3 0 16,14-6 4-16,28-3-2 15,26-2 1-15,21-11 2 16,30 0 0-16,23-7-3 15,27-9 0-15,36-10-9 16,27-11-3-16,24-5-38 16,26-3-16-16,22 3 25 15,8 2 12-15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41:34.98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5314 749 468 0,'-33'-29'176'0,"18"7"-137"0,-15-9 2 0,15 10-9 15,-12-9-20-15,-8-1-2 16,-10 2-8-16,-3-8-2 16,-5 0 0-16,-10 2-7 0,-8 3-3 15,-9-2-1-15,-4 10 1 16,-11 3-5-16,-12 13-1 16,-6 8 2-16,-18 13 3 0,-9 19 5 15,-6 18 1 1,-6 16 5-1,3 14 2-15,0 5 2 0,1 18 0 16,14 8-5-16,3 11 1 0,3 12-2 16,12 7-2-16,17-1 3 15,16 0 0-15,18 0 3 16,20-5 1-16,15 3-1 16,24-11-2-16,12-11-2 15,24-2 1-15,21-11-6 16,20-10-3-16,15-14-1 15,21-10 1-15,13-21 4 16,19-17 3-16,10-15 0 16,18-16 1-16,6-18 2 0,14-19 0 15,1-11 0-15,8-15 0 16,-2-6-3-16,-1-13 2 16,30-27-4-16,-29 6 1 15,-16 5 0-15,-20-10-1 16,-18 2 8-16,-15-5 3 15,-18 2 8-15,-17-2 3 16,-22 5 3-16,-23 1 2 16,-19-1-3-16,-26-3 0 15,-29 17-1-15,-28-4 0 16,-26 9-7-16,-42 5-2 16,-36 11-12-16,-41 23-3 0,-48 35-90 15,-45 34-40-15,-27 53 69 16,-17 21 35-16</inkml:trace>
  <inkml:trace contextRef="#ctx0" brushRef="#br0" timeOffset="6652.0875">8868 2762 496 0,'-18'0'184'0,"18"-5"-143"0,-12 10 1 15,3 1-7-15,-12 4-22 16,-12 11-2-16,-11 11-7 16,-10 16-3-16,-8 10 0 15,-4 5-1-15,1 1 2 0,2-3-23 16,7-3-11-16,5-5-36 15,6-3-17-15,7-10 47 16,-1-14 24-16</inkml:trace>
  <inkml:trace contextRef="#ctx0" brushRef="#br0" timeOffset="6890.9236">7894 2794 444 0,'-6'5'165'0,"12"-5"-129"0,15 8-12 0,-3-2-15 15,15 9-10-15,11 1 0 16,19 11 1-16,17 10 2 16,10 10-1-16,2 9 2 0,3 10 0 15,0 3-8-15,4 8-2 16,-7 2-95-16,-6-5-44 0,-14-13 74 15,-22-21 36-15</inkml:trace>
  <inkml:trace contextRef="#ctx0" brushRef="#br0" timeOffset="9926.8058">14589 2717 400 0,'-6'8'148'0,"0"-8"-115"0,3 0-3 0,-3 0-9 15,0 3-3 1,-3 2 6-16,-9 6-2 0,-6 2-1 16,-8 11-11-16,-13 8-6 0,-8 15-1 15,-7 19-20-15,-3 3-6 16,1 8-6-16,-1-11 0 16,4 3 14-16,5-3 8 15,4 0 7-15,5-2 5 16,3 2 0-16,4 0 0 15,2 0-6-15,3 3 1 16,6-3-51-16,13-5-20 16,2-14 35-16,6-20 20 15</inkml:trace>
  <inkml:trace contextRef="#ctx0" brushRef="#br0" timeOffset="10179.1149">13675 2744 456 0,'-9'18'170'0,"6"-15"-132"0,0 7-11 16,6-4-14-16,9 12-16 16,9 11 2-16,15 14-1 15,17 18 0-15,19 2 2 16,11 6 0-16,6-3 0 0,4 3 2 15,-4 2 1-15,-6 3-1 16,-11 0-2-16,-10 0-24 16,-5 3-11-16,-10 8 18 0,-14-11 10 15</inkml:trace>
  <inkml:trace contextRef="#ctx0" brushRef="#br0" timeOffset="15328.1306">22662 3421 416 0,'0'11'154'0,"0"-9"-120"0,6 9-1 16,0-3-9-16,5 8-11 16,4 7 2-16,3 7-4 15,0 7-1-15,0 0-6 16,3 0-3-16,-3 0 0 0,0-5-4 15,-1-9 2-15,7-7-1 0,6-11 0 16,6-12 2-16,11-15 0 16,13-15 8-16,11-16 7 15,10-18 4-15,11-11 3 16,12-11-6-16,6-15-1 16,3-3-7-16,12 0-3 15,-3 2 0-15,-8 11 1 16,-4 16 6-16,-9 13 4 15,-15 17-2-15,-11 14 2 16,-10 12-9-16,-14 2-4 16,-4 6-38-16,-5 2-14 15,-6-3-167 1,-7-18-72-16,-14-16 149 0</inkml:trace>
  <inkml:trace contextRef="#ctx0" brushRef="#br0" timeOffset="19612.9014">20896 7083 408 0,'6'0'154'0,"-3"-5"-120"0,3-1 4 0,-3 4-6 16,-3 2-15-16,3 0 1 15,0 2-13-15,0 6-3 16,-3 5-2-16,0 9-7 0,0 7-3 16,-3 5-16-1,3 1-7-15,0-6 7 0,0-6 2 16,3-7 23-16,3-5 12 16,6-11 18-16,9-11 7 15,12-15-6-15,20-22-3 16,25-13-11-16,11-10-3 15,18-6-5-15,12-2-3 16,0 2 4-16,3 8 4 16,-12 11 6-16,-5 10 3 0,-16 11-5 15,-12 8-2 1,-8 6-12-16,-10 1-1 0,-8 4-48 16,-9-1-20-16,-16-10 34 15,-26-10 18 1</inkml:trace>
  <inkml:trace contextRef="#ctx0" brushRef="#br0" timeOffset="21650.2551">5004 7496 512 0,'-12'-3'192'0,"6"0"-149"0,-9 3-17 15,6 0-16-15,-6 11-23 16,-11 13-2-16,-19 18 1 16,-18 19 3-16,-8 18 7 15,0 11 9-15,-1 3 4 0,7-8-4 16,2-3-1-16,7-8-57 15,5-11-24-15,3-13 38 16,4-26 19-16</inkml:trace>
  <inkml:trace contextRef="#ctx0" brushRef="#br0" timeOffset="21844.7345">4209 7504 492 0,'18'5'184'0,"12"13"-143"0,41 14 1 0,-29-11-9 16,20 11-19-16,22 10-1 16,8 9-7-16,0 7-2 15,1 8-2-15,-1 5-4 0,-9 1-1 16,-5 10-170-16,-16 0-75 16,-20-27 124-16,-36-20 64 0</inkml:trace>
  <inkml:trace contextRef="#ctx0" brushRef="#br0" timeOffset="25704.6908">5695 7297 444 0,'-3'-18'167'0,"3"2"-129"0,9-11-1 0,-4 6-6 16,7-19-22-16,15-15-2 16,12-17-3-16,17-28 2 15,13-14-3-15,5-18-2 0,16-16 0 16,8-11-1-16,3-8 0 16,0 6 0-16,0 2 0 15,-2 11 2-15,-10 13 1 16,-12 19 3-16,-8 10 3 15,-10 13-2-15,-8 16 1 16,-6 17-5-16,-13 12-2 16,-5 11-7-16,-9 10-4 0,-3 9-65 15,-6 10-27-15,-6 11 51 16,-12 5 28-16</inkml:trace>
  <inkml:trace contextRef="#ctx0" brushRef="#br0" timeOffset="26198.3406">6025 5675 456 0,'-12'-16'170'0,"12"6"-132"0,9-19-9 0,3 8-11 16,9-19-15-16,14-16-2 15,19-10-3-15,20-13-1 16,10-14 2-16,11-5 0 0,12-2 3 16,3-3-3-16,0-1 0 0,1 12 1 15,-4 7 0-15,-9 8-3 16,-12 11 2-16,-8 11 1 16,-10 10 0-16,-5 13 0 15,-7 13 0-15,-8 14 4 16,-9 13 5-16,-7 19 8 15,-8 10 4-15,-9 21 1 16,-6 11-2-16,-6 10-8 16,-3 0-5-16,0 14-57 15,-3 7-24-15,-6 6 37 16,-9-16 20-16</inkml:trace>
  <inkml:trace contextRef="#ctx0" brushRef="#br0" timeOffset="30311.8871">7359 7699 432 0,'2'6'162'0,"4"-1"-126"0,15 8-10 15,-3-8-14-15,15 11-21 16,17 11-4-16,16 7-18 16,26 6-5-16,27 0 19 15,24-3 4-15,24-6 5 0,23-2-2 16,25-2-1-16,23-6 3 16,24-5 5-16,15-5 6 0,11 2 3 15,10 0 20-15,21 0 9 16,5-2 9-16,6-1 3 15,7-4-10-15,5-4-3 16,6-2-13-16,1-8-3 16,-4-5-4-16,-6-3 1 15,-14 0-4-15,-28-2-1 16,-8-3-4-16,-33 0 1 16,-21-3-6-16,-29 0-1 15,-22-3 0-15,-26 1 2 16,-24 2-8-16,-27 0-1 15,-18 3-14-15,-14 3-6 16,-16 2-37-16,-8 3-14 0,-12-1-111 16,-7 1-47-1,-14-8 122-15</inkml:trace>
  <inkml:trace contextRef="#ctx0" brushRef="#br0" timeOffset="30837.4808">15753 6747 484 0,'15'8'181'0,"0"5"-141"0,11 6-17 0,-11-9-17 16,3 6 3-16,3 3 8 15,0 2-1-15,-3 0-1 16,-1 0-9-16,-2 3-6 0,-6 2-3 16,-3 6-18-16,0 0-7 15,-3-3 6-15,0-3 5 16,0-2 19-16,-3-3 8 15,3-2 9-15,3-3 5 0,3 0-10 16,3-1-3-16,3 1-7 16,0 0-3-16,0 5 4 15,-4 3 1-15,-5 3 2 16,-6 4 0-16,-12 12 4 16,-14 10 5-16,-16 8 0 15,-18 7-1-15,-14 6-6 16,-18 8-4-16,-6 6-3 15,2-4-3-15,7-4 1 16,3-6-1-16,5-3-5 16,10-2 1-16,8-5-25 15,10-11-10-15,2-9-60 16,1-4-25-16,5-19 64 16,12-23 31-16</inkml:trace>
  <inkml:trace contextRef="#ctx0" brushRef="#br0" timeOffset="31497.7147">14857 7162 408 0,'-18'-2'154'0,"12"-1"-120"0,3 3 4 16,3 0-8-1,12 0-20-15,15 0-8 16,14 0-4-16,25-3 1 16,17-5-5-16,9-2 2 0,13-6 2 15,2 0 1-15,-6-2 9 0,-6-1 5 16,-2 3 16-16,-4 3 6 15,-6 5-7-15,-5 0-4 16,-7 3-14-16,-8 2-6 16,-10 3-6-16,-8 0-1 15,-12 3-5-15,-10 5 0 16,-11 2 6-16,-9 6 3 16,-6 3 3-16,-9 2 2 15,-6 5-1-15,-8 9 2 16,-13 7-4-16,-12 3-2 15,-14 16 0-15,-10 13-1 16,-11 8 4-16,-15 3 2 16,3-1 11-16,5 4 6 0,4-4-3 15,3-4 0-15,5-6-7 16,7-3 0-16,9-2-19 16,5-3-8-16,6-2-53 15,-2-4-21-15,-1-4 45 16,10-30 22-16</inkml:trace>
  <inkml:trace contextRef="#ctx0" brushRef="#br0" timeOffset="45024.7933">19456 14153 540 0,'-18'2'200'0,"3"-7"-155"0,-9-3-2 16,6 3-12-16,-8-3-26 15,-13 0-4-15,-18 0-8 16,-14-3-3-16,-18 3 5 16,-19 3-9-16,-5 2 0 0,-9 9 0 15,-6 7 1-15,-3 8 5 16,-12 11 3-16,-2 13-8 15,5 13-2-15,-3 8 6 16,6 8 4-16,6 6 17 0,-3 12 7 16,6 3-9-1,3 3-6-15,3 11-5 0,3 7 0 16,15 1 1-16,14 2 2 16,13 2 5-16,11-1 4 15,19-4-2-15,8 6 0 16,15-9-3-16,12 6-1 15,15 3-8-15,12 0-2 16,12 2-7-16,12 1-3 16,11 2 4-16,7-3 2 15,5-5 2-15,13 0 3 0,11-8-5 16,12-8-1-16,7-13-6 16,8-13-3-1,6-11 6-15,3-10 3 0,9-6 8 16,0-8 6-16,26-2 4 15,-2-13 6-15,-9-20-6 16,-3-20-2-16,6-18-6 16,-9-25 0-16,0-5-5 15,-3-21-1-15,-12-5 0 16,-6-1 4-16,-6 12 7 16,-6-4 5-16,-9 6 1 15,-9-2 3-15,-5-1-5 16,-7 0-1-16,-2-10-6 15,-7-19-4-15,-11-5-2 16,-10-3 3-16,-5 0-2 0,-9 0 1 16,-7 9 6-16,-8 4 2 15,-9-2 9-15,-3 5 2 16,-12-5-6-16,-9-11-2 16,-8-16-7-16,-13-5-4 15,-6-13-2-15,-8 8 0 16,-4 8 0-16,-6 5 3 15,-5 13 0-15,-12 19 1 16,-16 10 2-16,-8 11 3 16,-18 13-4-16,-12 8-1 15,-15 14-7-15,-12 9-3 16,-5 20-3-16,-13 13 0 16,0 12 2-16,-8 20 2 15,5 12 6-15,-2 22 1 0,8 13 2 16,6 11 0-16,1 10 6 15,14 13 6-15,15 4-6 16,9 1-3-16,9 12-2 16,18 1-1-16,8 15-3 15,13 7 0-15,15 8 2 16,11 5 0-16,12-2 5 16,18 5 2-16,16-11 0 15,16-7-1-15,16-6-6 16,15-8-1-16,15-13-13 15,14 3-2-15,15-17 10 16,7-9 6-16,8-14 2 16,15-11-1-16,3-5 1 15,12-10 1-15,9-17-1 16,0-10-1-16,12-16-2 0,3-13 1 16,-1-8 3-16,10-16 3 15,-3-10-7-15,6-11 0 16,-4-11-2-16,-5-7 2 15,0-19-4-15,-9-11 0 16,-9-5 0-16,-3-3 2 16,-12-10 4-16,-15 5 2 15,-9-2 6-15,-9 12 5 16,-8-4-1-16,-13-3 1 16,-14 2-3-16,-15 0-1 0,-16-10-5 15,-11-11-1-15,-18-5-3 16,-15-10-1-16,-8-4 1 15,-10 4 2-15,-3-1 3 16,-2 8 4-16,-7 17 5 16,-5 15 3-16,-13 10-3 15,-8 6 2-15,-16-3-11 16,-17-2-3-16,-12 5-7 16,-15 3-1-16,-12 4-6 15,-8 9 0-15,-13 8-12 16,-6 13-2-16,-5 24-46 15,-1 26-18-15,-5 42 47 16,-4 41 24-16</inkml:trace>
  <inkml:trace contextRef="#ctx0" brushRef="#br0" timeOffset="49363.7512">8531 10340 488 0,'-21'-3'181'0,"4"-5"-141"0,-16-13-11 16,15 8-13-16,-9-6-15 16,-5-2-1-16,-4-3 1 15,-6-2-1-15,-3-6 0 16,-2 3 2-16,-10 0 1 0,-8 0 1 15,-10-3 0-15,-8 0-7 16,-6 1-2-16,-10-1-7 16,-5 3-3-16,0 5 6 15,-3 0 5-15,-3 6 5 16,-3 7 4-16,-6 6 2 16,-12 7 1-16,-3 12-11 15,-15 17-5-15,3 12-10 16,3 7-3-16,3 6 6 15,6 2 6-15,9 11 6 0,6 7 2 16,6 4 1-16,6 4 0 16,9 14 0-16,2 5 2 15,28-28-6-15,-12 46-1 16,14-2-12-16,18-5-3 16,16-11 1-16,17 0 1 15,18-2 11-15,15-8 6 16,14-3-6-16,13-11-2 15,21 0 5-15,14-5 1 16,9-2 3-16,15-9 2 16,39 3-3-16,3-13 0 15,15-13 7-15,3-13 4 0,5-14-16 16,4-8-8 0,0-8 0-16,-1-10 0 15,-8-3 6-15,3-8 3 0,-10-5 3 16,-14-5 3-16,-6-3 6 15,-9 0 6-15,-12-5 10 16,-6-6 6-16,-5-2-2 16,-10-6 1-16,-6-5-5 15,-14 0-2-15,-10 1-5 16,-8-1-2-16,-10-3 0 16,-5-13 2-16,-9-10-14 15,-7 2-3-15,-8-4 0 16,-12-7 2-16,-6 1-2 15,-12 8 0-15,-8 5 7 0,-13 2 4 16,-12 6 3 0,-14 5 5-16,-22 6-8 0,-14 13-1 15,-12 7-10-15,-12 12-4 16,3 12-11-16,-3 8-4 16,-9 9-118-16,0 15-50 15,-3 8 95-15,12 6 47 16</inkml:trace>
  <inkml:trace contextRef="#ctx0" brushRef="#br0" timeOffset="50491.6676">8091 11703 452 0,'-6'15'170'0,"3"-15"-132"0,-9 0 9 16,6 0-6-16,3 0-29 15,3 0-8-15,0 0-12 16,0 0-6-16,9 6 8 15,6 4-6-15,9 3-2 0,8 6 1 16,13 5 0-16,15 8-8 16,5 5-1-16,12 8-7 0,16 2-1 15,8 6 13-15,9 3 10 16,12 2 11 0,12 5 6-16,9 9-14 15,12 2-4-15,3 3 3 0,11 5 2 16,4 10 3-16,11 4 2 15,1-1 3-15,8 5 2 16,7 4-8-16,5-7-4 16,4-1 3-16,8-1 2 15,0 3 5-15,1-3 4 16,-1 3 0-16,0-3 0 0,0 0 1 16,-5 3 1-16,2-8-1 15,-6-5 1 1,1-6-6-16,-10-2-3 0,-2 0-4 15,-10-8 1-15,-11-3 1 16,-6-3 0-16,-13-7 8 16,-8-3 7-16,-9-3 6 15,-12-2 4-15,-12-3-9 16,12 2-4-16,-15-4-5 16,-18-9 0-16,-11-5-4 15,-13-5 0-15,-8-3-1 16,-7-5-2-16,-5-3 1 15,-3-5 1-15,-7 0-3 16,1-3 0-16,-6 1 1 16,-4-4 2-16,1 6-3 0,-3 0 0 15,-3 0 1 1,-1 3 0-16,1-1-22 0,-3-2-10 16,-6 0-79-16,-3-3-35 15,-9-5 76-15,-21-10 35 16</inkml:trace>
  <inkml:trace contextRef="#ctx0" brushRef="#br0" timeOffset="52231.5549">6775 12708 428 0,'-21'-13'159'0,"6"5"-124"0,-2-5 6 15,5 5-7-15,0 0-11 16,-3 0-2-16,0 0-14 0,3 0-4 16,3-5-2-16,9-9-4 0,9-9 2 15,18-14-6-15,12-11-3 16,11 1 3-16,7 2 4 15,8 5 0-15,4 11 1 16,2 11 2-16,-5 10 0 16,-7 8 0-16,1 10 2 15,-4 9-3-15,-2 7 0 16,-7 14-6-16,-5 11 0 16,-12 7-6-16,-12 11 1 15,-12 10 6-15,-15 16 3 16,-9 3 9-16,-9 3 6 15,0-3 7-15,0-3 3 0,1-7-3 16,2-9 1-16,3-5-9 16,3-10-2-16,3-6-7 15,3-8-2-15,3-2-31 16,6-6-12-16,6-2-104 16,6-5-46-16,3-11 100 15,3-6 47-15</inkml:trace>
  <inkml:trace contextRef="#ctx0" brushRef="#br0" timeOffset="52536.7417">7635 14047 584 0,'-12'0'220'0,"1"-3"-172"0,5 0-12 0,0 1-20 15,0-4-43-15,3 1-9 0,-3-3 18 16,0-5 9-16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43:02.48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23156 13039 444 0,'-3'-14'165'0,"0"14"-129"0,0-8 26 0,3 3 3 15,0-3-29 1,0-5-8-16,3-5-17 15,3-4-7-15,9-9-3 0,11-12-6 0,10-4 1 16,9-1-7-16,11 0-1 16,4 3-6-16,11 6-2 15,-5 7 6-15,-7 11 6 16,-5 10 5-16,-3 9 4 16,-4 7 4-16,-5 5 4 15,-3 6-4-15,-7 11-3 16,-5 10 1-16,-9 10 0 15,-9 6 7-15,-6 3 4 16,-6 2 6-16,-6 8 4 0,-12 6-1 16,-3-3-2-16,-2-3-11 15,-4-5-6 1,0-11-10-16,0-5-4 0,0-8-30 16,10-5-11-16,-1-9-64 15,0-1-27-15,3-7 75 16,3-4 35-16</inkml:trace>
  <inkml:trace contextRef="#ctx0" brushRef="#br0" timeOffset="784.4209">23644 14057 472 0,'3'3'178'0,"0"-3"-138"0,0-3-5 0,-3 3-12 15,0 0-21 1,0 0-2-16,0 0-6 15,0 0 1-15,-3-5 3 0,3 0-1 0,-3-6 1 16,0 1 2 0,-3-1 2-16,-3 0 1 0,-3 3 3 15,-6 6-1-15,3 4 0 16,-2 4 1-16,2 2 1 16,3 0-6-16,6 0 0 15,6 2-6-15,6-2-1 16,3 0-2-16,6-5 0 15,2-1 7-15,-2-2 5 16,6 0 0-16,-6-2 1 16,-3-1 12-16,-3 0 8 0,0-2-3 15,-3 0-1 1,3-3-8-16,-3 0-3 0,3 0-1 16,-3 3 1-16,-3 2-3 15,0 0 1-15,-3 6-3 16,-6 5 0-16,-12 5-36 15,-18 0-14-15,-15-2 22 16,-14-14 11-16</inkml:trace>
  <inkml:trace contextRef="#ctx0" brushRef="#br0" timeOffset="55854.2348">22096 13772 372 0,'-3'2'140'0,"-3"-4"-109"0,0-1 13 0,0 0-1 16,0 1-19-16,0-4-1 15,-3-2-9-15,-2 0-4 16,-1-2-5-16,-3-1 3 0,-3-2 2 16,-3-3 1-16,-3-2 1 15,-3-4-4-15,-2-1-3 16,-7-1-7-16,-6-3-3 15,-5 1-5-15,-7-1 1 16,-3 4 0-16,-2-1 3 16,-1 0 6-16,-5 6 2 0,-6-1 2 15,-7 3 0-15,1 3 9 16,-10 5 3-16,-5 0-7 16,-3 5-3-16,0 1-4 15,2-1-2-15,1 3 3 16,0 0 2-16,2 3 0 15,4-1 0-15,0 1-6 16,-3 0 1-16,-4 2-2 16,4 0 0-16,3 1 2 15,2-1 0-15,4 3-3 16,5 0 2-16,10 2 1 16,5 1 2-16,10 2 5 15,2 6 4-15,4 4 5 16,2 9 2-16,-9 13-3 0,1 3 1 15,-1 5-5-15,3 0-1 16,4 0-4-16,5-3-1 16,6-5-8-16,7-6-2 15,5-7-36-15,3-11-15 16,3-10-77-16,-3-19-32 16,0-16 86-16,-3-5 41 15</inkml:trace>
  <inkml:trace contextRef="#ctx0" brushRef="#br0" timeOffset="56286.861">18601 13727 488 0,'-3'0'181'0,"3"-3"-141"0,3 6 0 0,0-3-10 15,3 5-25-15,3 3-2 16,3 5-20-16,6 8-9 15,0 11 14-15,0 13-10 0,-3 8-2 16,0-3 4-16,-4-2 1 16,4-6 7-16,3-5 5 15,6-5 10-15,3-8 8 16,12-8 12-16,5-6 6 16,10-5 4-16,8-5 5 15,10-10-12-15,5-9-6 16,3-10-16-16,7-16-7 15,-4-13-81-15,0-16-36 16,-11-8 61-16,-16 5 29 0</inkml:trace>
  <inkml:trace contextRef="#ctx0" brushRef="#br0" timeOffset="93578.4788">23727 876 444 0,'-56'-19'165'0,"14"6"-129"0,-17-11 10 16,26 11-3-16,-15-3-23 15,-5 3-3-15,-22-8-16 16,-8 5-3-16,-6 0 1 16,-10 3-9-16,-2 10-3 0,-3 6 9 15,0 2 4-15,-6 11-2 16,-1 8 0-16,4 10 1 15,-9 3 2-15,-3 21-2 0,-3 8-2 16,0 9-1-16,-6 9 0 16,6 19 5-16,3 9 3 15,9 4 8-15,12 8 2 16,17 1-5-16,19-4-1 16,14 9-4-16,15-3-1 15,10-3-3-15,8 11-1 16,6 0 1-16,6-2 0 15,6 7-3-15,3-8 0 16,9 0-5-16,5 6-2 16,10-6-9-16,12-7 0 15,8-6 8-15,16-8 3 16,14-11 3-16,10-10 4 0,5-13-2 16,12-13-1-16,6-6 3 15,6-11 2-15,12-10 2 16,9-10 1-16,33-11 2 15,-1-16 1-15,-5-14 3 16,0-15 1-16,-10-8 3 16,-8-13 2-16,-6-13-3 15,-18-6 0-15,-15 0-3 16,-11-5-1-16,-4-16-3 16,0-11 1-16,-3-10-2 15,-5-18 2-15,-4-6-2 16,-6 0 0-16,-8-11 1 15,-16 11 3-15,-5-2 5 16,-18-4 1-16,-15 7-6 0,-9-7-3 16,-9-7-3-1,-9 8-3-15,-12-8-4 16,-9-3-2-16,-11 11-2 0,-4 5 0 16,-12 8 5-16,-17 16 1 15,-15 2 2-15,-3 19 2 16,-13 3-1-16,-8 13 2 15,3 8-2-15,-9 7-1 16,-3 20 1-16,-3 10-1 16,-6 8-5-16,-12 21-1 15,-3 7 0-15,-14 28 4 16,2 10 1-16,-3 16 1 16,7 10 2-16,11 6 1 0,6 18-4 15,9 8-1-15,15 0-6 16,6 22 0-16,5 7-5 15,4 8 1-15,9 9 1 16,9 4 2-16,11 14 3 16,7-6 4-16,14 6-4 15,12-3 2-15,16-8 0 16,8 3 2-16,15-9-1 16,6 1-1-16,8 0 0 15,10-8 3-15,6 0 0 16,12-6 3-16,17-12 1 15,16-14 1-15,11-8-2 16,15-8 1-16,18-13 0 0,6-10 3 16,9-11-3-16,6-8 0 15,0-11 1-15,6-10 2 16,3-6-1-16,6-18 2 16,14-11-4-16,-8-18 0 15,15-13-1-15,-7-16-2 16,4-17-2-16,-6-1 1 15,-13-6-1-15,1-3 0 16,-12-11 4-16,-18-4 1 16,3-6 3-16,-12-8 3 15,-9-10-4-15,-11-6-1 16,-7-8-2-16,-3-5 1 16,-14 1 0-16,-16-7 1 15,-5 6 0-15,-21-2 2 0,-16 2 6 16,-8 0 2-16,-12 3-3 15,-11-9-1-15,-16 4 0 16,-15 2 1-16,-5-3-14 16,-19 6-5-16,-11 5-2 15,-12 3 1-15,-19 5 1 16,-11 13 0-16,0 13 5 16,-9 16 1-16,-11 6 4 15,5 10 1-15,-3 6-4 16,-6 7 1-16,9 11 0 15,-3 8 0-15,-3 8 0 16,3 7 0-16,-5 12-3 16,2 12 2-16,3 17-4 15,0 2 1-15,9 11 2 0,9 10 3 16,3 8-2-16,3 24 0 16,9 5-6-16,6 9 0 15,2 17-2-15,4 12 1 16,6 7 2-16,9 8 4 15,8 6 1-15,7-6 3 16,8 11-1-16,10-6-1 16,17-52 1-16,12 66 1 15,18-14-1-15,12-15-1 16,15-6 1-16,8-13-1 16,10-7-3-16,12-15 2 0,14-1-1 15,7 2-2-15,2-3 3 16,6-5 0-16,10-10-4 15,5-1 1-15,6-5-3 16,6-5 0-16,9-8-3 16,3-8 1-16,3-8 3 15,6-13 3-15,3-11 2 16,6-13 3-16,3-13-3 16,-6-14 0-16,12-10 1 15,-3-2 2-15,-3-12-1 16,2-2-1-16,-2-5 1 15,-6-8 1-15,0-5 1 16,-6-1 1-16,-6 1 4 16,-9-9 3-16,3-7-6 15,-12-3-1-15,-8-5-2 0,-1-11 1 16,0-8-2-16,-6-2 2 16,-11 2-2-16,-13-8-1 15,-11 9 1-15,-13 1 1 16,-11 1 5-16,-12 0 6 15,-12 5 2-15,-12 0 3 16,-15-5-6-16,-9 0-2 16,-14-8-5-16,-10-5-2 15,-14-1-1-15,-4 14-2 16,-8 0-2-16,-13 0-1 16,-11 8-1-16,-6 13 3 0,-6 5 0 15,-12 9 1 1,-6 1-3-16,-18 9 0 0,-3 16-9 15,-3 13-5-15,-11 21-7 16,-4 24-2-16,-14 34-6 16,-4 19 0-16,-11 42-82 15,-4 22-35-15,19 7 77 16,-1-10 36-16</inkml:trace>
  <inkml:trace contextRef="#ctx0" brushRef="#br0" timeOffset="100724.9537">20798 3334 404 0,'3'-6'151'0,"-3"6"-118"0,3-2 7 16,-3-1-7-16,3 1-24 15,6-4-6-15,0-2-12 0,3 0-3 16,0 0 7-16,-3 3 2 0,-3 0 3 16,0 0 2-16,-3 2 3 15,0 0 2-15,-3-2 3 16,-3 0-3-16,0-1-2 15,-3 4 0-15,-3-1-1 16,-3 3 0-16,-6 0 2 16,-3 0-5-16,-6 5-1 15,-2 3-5-15,-7 3 1 16,-3 5-3-16,-8 2 0 16,-7 3 1-16,-8 6 4 15,-4 7 1-15,-5 1 1 16,-7 2 0-16,-5 5 2 0,-6 3 1 15,-1 3 1-15,-2-1 2 16,-3 1 1-16,-4 5 5 16,1-3 5-16,0 3 2 15,-3 0 3-15,-3 0-6 16,-1-3-1-16,1 0-9 16,-9 3-4-16,0 6-1 15,0-1 1-15,-6 3-3 16,0-1 0-16,3 4 1 15,-24 23 0-15,6-2 0 16,9-3 0-16,6-3 0 16,3-2 2-16,0 5-1 15,5 3 2-15,1-1 4 16,-3-4 4-16,0 4-4 16,0 6-2-16,0 3-5 0,-3-3 0 15,3-3 2-15,0 1 1 16,-4 2-1-16,1-3-2 15,3-2 1-15,0-3-1 16,-6 8 0-16,9-1 2 16,-3 4-1-16,-3-3 2 15,3 8-2-15,2 0 2 16,1-3-2-16,0-2-1 16,0 5 1-16,3 2-1 15,0 1 0-15,0-3 0 16,2 5 0-16,1 5 0 0,0 1 0 15,3-6 0-15,6 5 0 16,5-2 2-16,4 0-3 16,-3-3 0-16,-1 6 1 15,4 2 0-15,3-3-3 16,-4 9 2-16,4 2 1 16,6-5 0-16,5-1-3 15,10 4 2-15,8 2 1 16,0-5 2-16,4 2-3 15,5 0 0-15,4-4 1 16,2-4 0-16,6 6 0 16,9-3 0-16,6-5 0 15,7-3 0-15,8 5 0 16,9-4 0-16,5-4-3 16,7-2 2-16,9 5-1 0,0-5 0 15,9 0 2-15,-1-5 0 16,7 2-3-16,3 0 0 15,5-5-3 1,7-3 1-16,2 6 3 0,4 2 1 16,-1 0 1-16,1 1 0 15,5 2 0-15,7 7 0 16,2-4 0-16,-2 0 2 16,-1-4-1-16,3 7-1 15,10-9 1-15,-1 3 1 16,0-6-1-16,7 6-1 0,5 0-2 15,-3 0 1 1,-3-3 1-16,1 9 0 0,5-4 0 16,3-5 0-16,-3-2 0 15,4-8 0-15,5 2 0 16,0-10 0-16,-6-3 0 16,0-3 2-16,3-2 1 15,-2 2 1-15,-10-2 0 16,0 0 0-16,0-8 0 15,-2-3 0-15,-4-8-2 16,-6-5 1-16,1-5-2 16,-7-6 2-16,-2 1 0 15,-7-4 3-15,-2 1 1 16,-10-3 3-16,-2-2-3 16,-4-3-2-16,1-1-2 0,0-4-3 15,-4-6 1-15,-2-2-1 16,0-3-3-16,-7 0 2 15,-5 0-1-15,-3-3 0 16,-3 0 2-16,-6 0 0 16,0 1 0-16,-4-1 2 15,-2 0-3-15,0-2-2 16,-3 0-40-16,-6-1-19 16,-3-2 32-16,-24-5 14 15</inkml:trace>
  <inkml:trace contextRef="#ctx0" brushRef="#br0" timeOffset="101566.2739">17030 13742 520 0,'3'11'195'0,"6"-6"-152"0,9 14-7 16,-4-9-13 0,10 6-17-16,12 11 2 0,6 7-5 15,2 6-2-15,4 5 0 16,3 2-4-16,5 4 0 0,1 4-5 15,-1 3 0-15,1 9-7 16,-7-1-1-16,-2 3 2 16,-3-1 3-16,-4-1 7 15,-2-1 2-15,-3 0 4 16,-7-5 3-16,-2-8 4 16,-6-11 2-16,-3-8-3 15,-6-5 0-15,-6-5-3 0,-6-5 2 16,-6-6-2-16,-12-5 2 15,-6-5-4-15,-14-6 0 16,-7-2-1-16,-9-3-2 16,-5 0 3-16,-4 0 2 15,1 3 4-15,-7-1 5 16,-8 4-4-16,-6 2 2 16,-1 2-5-16,-2 4-2 15,-3 4 0-15,2 1-1 16,4 2 0-16,5 0 0 15,10 6-7-15,8-1-2 16,10 1-23-16,2-1-8 16,7 1-103-16,5 2-46 0,6 0 95 15,6-5 46-15</inkml:trace>
  <inkml:trace contextRef="#ctx0" brushRef="#br0" timeOffset="103636.7864">22754 13385 420 0,'-51'-16'156'0,"22"3"-121"0,-22-11 14 16,21 11 0-16,-11-3-17 16,-13-2-3-16,-12-3-6 15,-5-1-3-15,-12 1-10 16,-16 0-2-16,-8 0-1 0,-12 0-3 16,-15 0-3-16,-9 2-5 15,-11 3 0-15,-1 8 0 16,-3 8-1-16,-3 6 6 15,7 7 3-15,-7 5 3 16,3 3 1-16,-3 3-4 0,-5-3-1 16,-4 3-3-16,-9 3-3 15,-5 2 2-15,-10 8 0 16,4 0 1-16,2 5 0 16,16 8 2-16,11 1 3 15,9 2 2-15,9 0 3 16,9 5-3-16,3 3-2 15,3 15-2-15,6 12-3 16,0 10-2-16,0 23 1 16,6 12-6-16,3 15-3 15,3 5 1-15,9 9 0 16,11 4 1-16,10 4 2 16,23-54 4-16,-2 75 3 15,14-6 2-15,12-16 1 0,13 30 0 16,17-17 2-16,14-21-5 15,13-15-1-15,18-6 0 16,17-10 0-16,13-11-3 16,14-3 2-16,18 6-1 15,16-6 0-15,8-4 2 16,11 9 0-16,7-10-11 16,6-13-3-16,15-16-64 15,8-18-25-15,10-19-36 16,0-21-14-16,-10-16 83 15,7-16 38-15</inkml:trace>
  <inkml:trace contextRef="#ctx0" brushRef="#br0" timeOffset="111971.2645">5028 10070 456 0,'3'-11'170'0,"-9"6"-132"0,-3-8 18 15,3 5 0-15,-3-5-25 16,-3-3-5-16,-6-8-16 16,0-2-4-16,-8-3-4 15,-7-3-4-15,-12 0-1 0,-11 0-3 16,-10 3-1-16,-8 3-3 0,-13 2 1 16,-11 3 0-16,-3 2 1 15,-6 6 5-15,-12 2 1 16,0 3 4-16,-6 8 1 15,-12 6 1-15,-3 4 0 16,-15 9-5-16,-6 10 1 16,-11 13-5-16,2 16-1 15,12 6 5-15,3 2 2 16,16 3 5-16,11 5 1 16,2 16-3-16,4 11-1 15,12 28-6-15,3 25 0 16,6 28-8-16,0 19-3 0,14 14-6 15,19-6-2-15,17-8 7 16,22-16 4-16,20-3 0 16,21-15 0-16,20-11-1 15,19-8 0-15,17-13 4 16,22-10 5-16,14-12 0 16,24-7-1-16,47 5 3 15,-2-23 2-15,18-25-7 16,5-18-1-16,6-18-3 15,7-22-1-15,-1-18-1 16,4-22 2-16,-10-12 4 16,-3-14 1-16,-14-8 5 15,-15-10 2-15,-13-11 13 16,-14 0 7-16,-21-3 4 0,-14-5 4 16,-16-5 1-16,-21 8 1 15,-14 0-4-15,-16-9 0 16,-14-1-7-16,-15-4-3 15,-15 1-6-15,-18-14-2 16,-14 0-6-16,-16-2-3 16,-12-8 0-16,-14 5 1 15,-15 7-3-15,-6-1 0 16,-16 4-1-16,-14 9 0 16,-5 5 0-16,-19 0-2 15,0 7-2-15,-9 9-1 16,0 13 1-16,1 13 4 15,-4 19 3-15,3 10 2 0,-8 16 1 16,2 19 2-16,-3 10-3 16,1 21-2-16,5 19-5 15,3 11 0-15,15 10-3 16,18 8 2-16,15 18-10 16,9 17-3-16,21 12-20 15,8 22-5-15,22 13-5 16,17 19 0-16,18 10 5 15,21 5 3-15,24 1 18 16,23-3 11-16,19-6-4 16,26-7 0-16,24-19 3 15,12-27 3-15,15-10 11 16,12-18 6-16,17-22 12 0,4-18 5 16,14-19 0-1,7-18 2-15,14-19-11 16,6-21-2-16,7-29-6 0,5-24-3 15,-6-15-2-15,6-25-3 16,-5-18-6-16,-7-8-1 16,-15-13-6-16,-11 2-2 15,-22 3 15-15,-17-8 7 16,-15 3 5-16,-21 0 4 16,-24-6 6-16,-23 1 6 15,-25-3-4-15,-29 5 0 16,-27 5 4-16,-32 3 3 15,-28 6-4-15,-26 10-2 0,-33 10-9 16,-18 6-3-16,-27 5-12 16,-11 13-5-1,-13 17-12-15,-14 9-2 0,-30 17-161 16,-27 26-71-16,0 27 126 16,-18 18 62-16</inkml:trace>
  <inkml:trace contextRef="#ctx0" brushRef="#br0" timeOffset="115274.0312">5242 12642 416 0,'3'2'154'0,"0"-4"-120"0,9-4-5 16,-3 1-12-16,6-3-13 16,9-5-1-16,14-3-3 15,16-5-1-15,14-5 1 16,13-6-3-16,17-11 2 0,15-7-1 16,9-5 0-16,12-4 0 15,6 1-2-15,6 0 3 16,3 2 2-16,-9 4 6 15,-4 1 4-15,-2 6 9 16,-12 3 5-16,-2 2-2 16,-10 3-2-16,-6 3-11 0,-18 2-4 15,-11 8-2 1,-16 6 0-16,-11 4-5 0,-10 4 1 16,-5 2-5-16,-6 3-1 15,-3-1-39-15,-3 6-15 16,-1 3-89-16,1 5-36 15,-6 3 94-15,-3 4 47 16</inkml:trace>
  <inkml:trace contextRef="#ctx0" brushRef="#br0" timeOffset="115799.5136">7180 11605 444 0,'6'-22'167'0,"12"-1"-129"0,23-17-12 0,-17 19-11 16,18-6-16-16,20 1 0 15,13-1 1-15,2 4 0 16,10 4 0-16,5 6-3 0,-3 8 2 16,-3 5-15-16,-8 5-4 15,-13 8-3-15,-11 6-2 16,-12 4 21-16,-13 12 9 16,-17 12 27-16,-12 6 12 15,-9 11 13-15,-9 2 4 0,-5 11-10 16,-4 2-4-16,0-2-27 15,0-6-12-15,0 1-52 16,-2 4-21-16,-4 4 31 16,0-17 16-16</inkml:trace>
  <inkml:trace contextRef="#ctx0" brushRef="#br0" timeOffset="118479.1917">5418 12597 364 0,'6'2'134'0,"3"4"-104"0,11-4-2 15,-5-2-8-15,9 3-24 16,9 0-7-16,6-1 12 16,2 4 8-16,7 2-4 15,5 2-2-15,7 9-2 0,3 4 5 16,2 4 6-16,0 5 0 16,7-1 1-16,11 1-3 15,7-3-1-15,-1-2-3 0,9-3-1 16,9-1-1-16,6-1 0 15,9-4-2-15,12 1 1 16,0-1-2-16,9 1-1 16,3 4 1-16,0 7 1 15,9 4-1-15,-1 0 2 16,13 1-2-16,3-4-1 16,5-4 1-16,4-6-1 15,3-2 0-15,5-4 2 16,-5 4-1-16,5 2 2 15,-2 0 4-15,5 3 4 16,1-3-2-16,8 0 2 16,-2-2 0-16,5 0 1 0,-5-4-6 15,2 7-2-15,-5 1-2 16,2 6-2-16,-8 6 1 16,-1 2-1-16,27 8 8 15,-11-5 5-15,-10-1-4 16,-8-4-3-16,2 2-3 15,-11-3-3-15,6 1 1 16,-13 4-1-16,4 1 0 16,-6 0 0-16,-10-1 0 15,1-2 0-15,-6-2 0 16,-9-4 2-16,3 1-1 16,-9-3 2-16,-9-2-2 15,-3-1 2-15,-9 1 2 0,-18 4 4 16,-15 6 5-16,-5 3 3 15,-7 0 13-15,-2-3 8 16,-4-5-27-16,-2-1-12 16,-4-4-1-16,-2-3-1 15,-4-3 0-15,-2-3 2 16,-3 1-1-16,-1-1 0 16,-2 4 2-16,-1-1 0 15,-2 3-3-15,-3-3 2 16,-1 0 1-16,-2-3 0 15,-3 1-3-15,-3-3 2 16,-3 0 1-16,-4-3 0 16,-5 0 2-16,0 0 1 0,-3 1-30 15,-3-1-12-15,0 3-121 16,-3 2-55-16,-9 1 111 16,-9-17 52-16</inkml:trace>
  <inkml:trace contextRef="#ctx0" brushRef="#br0" timeOffset="119536.3619">15613 14158 504 0,'15'40'189'0,"-18"-35"-147"0,0-3 6 16,3-2-8-16,0 0-27 15,0 3-5-15,3 0-10 16,0 5-1-16,6 2 1 15,3 9-8-15,5 7-1 0,4 9-3 16,3 4 1-16,6 1-6 16,6 2-1-16,2 3-2 15,1 0 0-15,0 0 15 16,-4 0 6-16,-2 0 19 16,-3-2 9-16,-3-4-1 15,-3-4 2-15,-4-9-12 16,-5-2-2-16,-3-6-8 0,-3-2-2 15,-6-2 2-15,-9-4 3 16,-9 1 0-16,-18-1 0 16,-17 1-5-1,-13-3-1-15,-11 0-1 0,-9-6-2 16,-4-2 1-16,4 0 1 16,3 0-3-16,-1 0 0 15,-2 0 1-15,2 3 0 16,4 5-9-16,9 3-4 15,2-1-53-15,1 1-21 16,-4-3 42-16,10-8 23 16</inkml:trace>
  <inkml:trace contextRef="#ctx0" brushRef="#br0" timeOffset="120678.5536">4483 10192 464 0,'-3'10'173'0,"0"-10"-135"0,0-5-1 0,3 5-12 16,0-5-23 0,3-3-3-16,3 0 0 0,9-5 2 15,12-6 0 1,11-7-3-16,16-11-1 0,9-11-9 0,5-10-3 16,6-8-1-16,7-6 0 15,5-10 4-15,0-5 3 16,1-6 5-16,5 1 2 15,3-9 4-15,1-5 3 16,2-2 4-16,9-14 5 16,3-8-4-16,-3-4 2 15,3-17-7-15,3 0-3 16,-2-3-1-16,-7-2 1 0,0 6-1 16,-3-4-1-16,-9 11 3 15,-11 6 0-15,-10-1 1 16,-11 6 0-16,-10 5-2 15,-11 2 1-15,-9 1 2 16,-12 8 4-16,-12 7 0 16,-9 3 2-16,-9 3 0 15,-15 10 1-15,-15 6 0 16,-17 8 0-16,-10 5-4 16,-11 2-3-16,-15 3-2 15,-12 3 0-15,-4 8-2 16,-34-8-1-16,-1 2 1 15,6 12 1-15,-3 7 1 16,0 0 1-16,3 2 2 0,-6 4 1 16,6 2-1-16,3 0 1 15,0 2-4-15,12 1-2 16,9-1-5 0,6-2 0-16,6 0 0 0,9 0 2 15,14 0 1-15,13 3 3 16,8 5-3-16,10 5-2 15,8 3-38-15,9 7-17 16,10 7-130 0,11 1-57-16,12 6 127 15</inkml:trace>
  <inkml:trace contextRef="#ctx0" brushRef="#br0" timeOffset="121698.8112">4117 5771 444 0,'-21'21'167'0,"18"-13"-129"0,0 5-27 0,6-5-19 0,3 2-13 16,6 6 0-16,3 0 9 16,6 0 5-16,2-3 5 15,1 0 5-15,0-2 3 0,-3-3 4 16,-3-3 1-16,-3-2 1 16,-3-6 2-16,-6-5 4 15,-6-10 1-15,-9-11-6 16,-6-8 0-16,-6-14-4 15,-9-7 0-15,-3-13-5 16,-5-6-3-16,-7-2 11 16,-6 5 4-16,-5 2 0 0,-1 6 1 15,1 5-1-15,5 8 3 16,4 8-5-16,5 6 0 16,3 7-8-16,9 5-4 15,10 6-10-15,2 3-3 16,9 4-10-16,9 4-1 15,15 2 2-15,8 3 2 16,19 2 6-16,15 0 5 16,11 1 4-16,4-4 2 15,5-4 1-15,9-1 0 16,4-2 0-16,-4-6 2 16,0-4-3-16,4-6 0 15,5-8 1-15,-6-8 2 0,-3-6-1 16,-5 1-1-16,-4 5 1 15,-5 3-1-15,-10 10 2 16,-8 5 1-16,-7 9-1 16,-11 5 1-16,-6 7 4 15,-9 9-3 1,-12 8 0-16,-12 12-7 16,-21 20 0-16,-18 18-6 15,-14 18-1-15,-16 24 9 16,-11 16 5-16,-6 11 25 15,5 13 11-15,4 2-7 16,2 6-4-16,10-11-37 16,14-13-16-16,13-13-91 0,20-16-39 15,3-27 79-15</inkml:trace>
  <inkml:trace contextRef="#ctx0" brushRef="#br0" timeOffset="125830.3079">21822 5035 600 0,'-35'-45'222'0,"11"16"-172"0,-6-8-6 0,9 16-13 16,-9-3-23-16,-11-8-4 15,-10 0-14-15,-11-2-4 16,-16 5 7-16,-23 8-23 0,-18 13-9 16,-24 21-29-16,-3 24-12 15,-6 19 34-15,3 26 15 16,10 21 18-16,5 16 7 0,9 21-1 16,12 11 2-16,14 10 9 15,16 3 5-15,20 6 9 16,19-9 3-16,26-7-6 15,18-6-2-15,24-8-1 16,23-13 0-16,22-8 0 16,17-8 0-16,21-16 2 15,9-15 2-15,15-14-5 16,15-16-1-16,12-18-9 16,18-24 0-16,11-21-14 15,10-30-7-15,-4-18-5 16,-8-18-2-16,-16-14 10 15,-8-10 7-15,-15-5 20 0,-18-14 10 16,-12-5 6-16,-18-3 4 16,-17-7-7-16,-22 5-2 15,-23 5-1-15,-24-6 0 16,-15-20-3-16,-27 7 2 16,-27 1-12-16,-23 7-5 15,-15 11-6-15,-9 8-2 16,-18 3-2-16,-9 13 2 15,-15 10-7-15,-9 11-2 16,-12 16-3-16,-5 16 1 16,-7 20 4-16,-3 20 4 15,7 28 2-15,-4 19 3 16,13 32-1-16,2 29 4 0,12 24-2 16,18 29 1-16,18 15-3 15,15 25 1-15,14 18 0 16,19 5-1-16,17 24 6 15,25 0 1-15,23 6-11 16,26-1-7-16,28-13-38 16,23-2-17-16,31-16-58 15,17-27-25-15,15-37 81 16,26-37 38-16</inkml:trace>
  <inkml:trace contextRef="#ctx0" brushRef="#br0" timeOffset="126683.5932">24186 1244 584 0,'-78'-75'217'0,"40"23"-169"0,-34-49-11 16,34 53-18 0,-13-10-17-16,-6-8-2 0,-11-5-2 15,-10 7 1-15,4 6 1 16,-6 8-5-16,-19 7-1 0,-20 25-41 16,-18 12-19-16,-14 36 9 15,-7 20 8-15,-6 16 13 16,9 16 8-16,4 21 18 15,5 8 8-15,12 16 9 16,9 14 4-16,12 4-4 0,8 14-2 16,19 0 2-16,15 10 2 15,17-2 0-15,15 12 2 16,22-7-4-16,17 6 1 16,20-4-5-16,19-7 0 15,15 0 1-15,11-14 2 16,18-18-1-16,16-5 2 15,8-11 7-15,18-13 3 16,9-16-13-16,15-16-6 16,8-19 0-16,10-20 2 15,12-19 3-15,5-19 1 16,4-24 0-16,2-23 0 0,1-13 0 16,-13-19 2-16,-5-24-3 15,-9-11-2-15,8-33 0 16,-20-7-1-16,-27 4 0 15,-23-8 0-15,-22 5-3 16,-27-6 2-16,-11 3 3 16,-30 3 1-16,-18 0 1 15,-30 8 0-15,-17 2 2 16,-28-2 3-16,-23 8-4 16,-24 5-3-16,-18-2-6 15,-23 12 0-15,-25 11-18 16,-26 14-6-16,-24 26-18 15,-15 29-9-15,3 37 1 16,-9 32 3-16,-18 39-43 0,-9 40-18 16,-5 30 59-16,20 31 29 15</inkml:trace>
  <inkml:trace contextRef="#ctx0" brushRef="#br0" timeOffset="169532.1398">19185 2905 452 0,'-12'-24'167'0,"6"8"-129"0,-3-10-5 0,3 10-11 16,-6-5-13-16,-9-3 0 16,-8-5 6-16,-4-3 4 0,-12 3-9 15,-8-8-3-15,-10 0-1 0,-5 3-12 16,-4-3-3-16,-2 0-1 16,-12 0 1-16,-10 0 3 15,-2 5 4-15,-9 3 3 16,-12 0 4-16,3-1-2 15,-3 4 0-15,-3 2 3 16,6 3 3-16,-1 5 2 16,-2 3 3-16,0 8-1 15,3 5 2-15,0 8-6 16,0 7-1-16,6 9-4 16,6 5-1-16,5 3-3 0,13 2-3 15,12 4-3-15,8 1-1 16,13 9-5-16,11 10-3 15,9 6 2-15,9 2 0 16,13 5 3-16,8 9 1 16,14 4-3-16,13 1 0 15,15-3-10-15,12 0-3 16,11-5 0-16,18-1 1 16,16-4-1-16,5-6 4 15,36 8 9-15,0-8 6 16,0-13-2-16,9-8 1 15,-1-5 23-15,7-9 11 16,6-7-5-16,-3-5-2 0,0-9-5 16,-4-2 0-16,-8-5-4 15,-6-6 1-15,-9-2-3 16,-9-8 2-16,-9-3-4 16,-2-5-2-16,-7-3-2 15,-12-13-3-15,-9-5-4 16,-8-6 0-16,-10-8 0 15,-8 3-1-15,-15-2 8 16,-13 2 5-16,-11 3 9 16,-15-6 7-16,-15-7-7 15,-11-6 1-15,-13 0-11 16,-15-2-4-16,-11-1-5 16,-13-2-1-16,-2 0 4 15,-12-3 3-15,-9 9 3 0,-10 4 1 16,-2-2 0-16,-15 5 2 15,-6 0-3-15,-5 6 1 16,-16-4-10-16,0 14-3 16,-3 3-4-16,3 18-2 15,7 3 6-15,-4 13 4 16,12 8 2-16,6 13-1 16,3 11 5-16,12 11 4 15,15 4-3-15,11 12-1 16,10-4-2-16,6 9-3 15,5 5-2-15,7 13 1 16,5 5 1-16,13 3 0 16,8-3-3-16,12 6 0 0,18 2-27 15,15 1-12-15,24-12 1 16,23 1 2-16,25-3 6 16,26 0 4-1,30-5 22-15,30-3 11 0,26-5 19 16,27-8 9-1,25-8-15-15,28-5-7 0,25-8-6 16,-36-17-4-16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50:29.26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15199 799 384 0,'-24'-26'145'0,"9"10"-112"0,-2-5 21 16,8 10 3-16,-9-5-29 0,-6-5-7 15,-3 0-3 1,-3 0 0-16,-11-3-9 15,-4 3-8-15,-9-9-3 0,-5 7-10 0,-4-4-5 16,-2 3-5-16,-9-5-1 16,-7 0-3-16,-5 5 1 15,-6 3 9-15,-7 8 7 16,-8 5 4-16,0 5 3 16,-9 6 3-16,-9 10 4 15,-6 3-2-15,-9 11 0 16,-9 4-3-16,0 12-3 15,-2 10 2-15,8 7 2 16,9 4 2-16,6-3 3 0,9 10-3 16,11 3 0-16,10 8-3 15,9 0-1-15,6 6-6 16,5 10-3-16,13 2-14 16,11-2-5-16,12-3 6 15,16 8 4-15,14 1 6 16,15-14 4-16,18-3-2 15,11 0 0-15,10-2 3 16,9-6 3-16,11-5 0 16,10-7 4-16,29 1 2 15,0-4 2-15,12-17 1 16,12-7 0-16,3-8-2 16,6-11 1-16,0-8 2 15,-6-7 2-15,3-6 8 16,-3-3 4-16,-3-2 2 0,6-6-1 15,0-2-13-15,-3-3-6 16,3-3 1-16,-6 1 0 16,-9-6-5-16,-12 0-2 15,-6-2 10-15,-2-3 7 16,-4 0 2-16,0-14 5 16,4-7-9-16,2-3-3 15,-3-2-7-15,-6-17 0 16,-5-2-2-16,-7-5 0 15,-6 5 8-15,-8 5 4 16,-9 3 10-16,-13-1 5 16,-5 1 2-16,-6-8 3 0,-6 3-12 15,-7 2-3-15,-5-5-11 16,-9-8-3-16,-6 3-1 16,-12-1 0-1,-8 11 2-15,-16-2 1 0,-9 10 1 16,-11-5 0-16,-10 8-5 15,-11-1-1-15,-12 12-2 16,-4 2 3-16,-5 10-2 16,-9-2 1-16,-6 8 2 15,-3 6 0-15,-12 1-3 16,-3 6 0-16,-12 3-9 16,-9 11-5-16,4 2 4 15,-1 2 3-15,12 4 6 16,12 4 4-16,12 3 1 0,0 3-1 15,5 5-2-15,4 9 1 16,-3 7-4-16,-6 5-1 16,6 6-4-16,-6 2-1 15,-3 0-1-15,9 3 0 16,14-3 4-16,10 6 5 16,12 7 2-16,11-2 1 15,10 11-3-15,5 2 0 16,6 13 2-16,7 11 2 15,5 0 0-15,6 5-1 16,12 5-2-16,12-10-1 16,15-8-3-16,18-5 1 0,20-8 1 15,16-1-1-15,20-4 1 16,15-3 0-16,6-3 3 16,6-5 2-16,4-8 2 15,2-1 3-15,9-4-3 16,14-6-2-16,16-12-7 15,30-20-4-15,23-20 6 16,3-22 1-16</inkml:trace>
  <inkml:trace contextRef="#ctx0" brushRef="#br0" timeOffset="23421.731">16994 6808 368 0,'-42'26'140'0,"13"-10"-109"0,-10 13 0 15,15-16-8-15,-9 6-8 16,-5 5 4-16,-7 7-9 15,0 9-3-15,-2 2-4 16,-7 1-7-16,1-1 0 0,-1 0-27 16,0-2-11-16,7-5-116 15,8-6-48 1,9-13 105-16</inkml:trace>
  <inkml:trace contextRef="#ctx0" brushRef="#br0" timeOffset="23766.2778">16298 6403 344 0,'-3'5'129'0,"3"-5"-100"0,0 0 2 0,3 0-5 16,5 0-25-16,10 5-4 15,6 11 9-15,12 11 7 16,8 10-6-16,1 13 1 0,0 14-1 16,-1 7 1-16,-2 1 2 0,-12-20 1 15,3 30 3-15,-4-2-3 16,-2-6-1-16,-3-5-11 15,3-8-1-15,0-6-66 16,-1-5-29-16,4-5 49 16,-3-8 24-16</inkml:trace>
  <inkml:trace contextRef="#ctx0" brushRef="#br0" timeOffset="38179.9513">6174 15695 376 0,'-15'-8'140'0,"6"0"-109"0,-3-2 9 0,3 4-4 16,-3-2-8-16,0 0 1 15,-3-2-10-15,-2-1-4 16,-7 1-8-16,-3-1-5 0,-6-2-1 16,-5 0-6-16,-4-3-1 15,0 3-2-15,1-1 2 16,-4 1 4-16,-3 3 3 15,-5-1 6-15,-4 3 6 16,-2 3-5-16,-1 2-2 0,-2 0-3 16,-7 3-3-16,-8 3-2 15,-4 2 1-15,4 3 1 16,0 3 0-16,-1-1 0 16,-5 4 2-16,-1 4 3 15,4 3 4-15,0 3-2 16,-4 5-2-16,-2 3-2 15,0 5-3-15,5 3-2 16,-2 5-1-16,0 8-5 16,-1 13-2-16,4 3 0 15,5 5 4-15,7 13 1 16,0 11 0-16,5 2 1 0,7-2 0 16,8 13 0-16,9-2 0 15,9-3-4 1,10 8 0-16,8 28-14 0,12-9-3 15,12-14-5-15,11 0-1 16,10-8 19-16,9-16 9 16,5-7 5-16,13-20 4 15,14-2-3-15,7-10-2 16,5-8 0-16,9-1-1 16,12-10-5-16,1-5 1 15,-1-11 0-15,9-10-1 16,-3-6 17-16,-3-10 8 15,6-6-7-15,-3-15-2 16,-8-1 2-16,-10-10 1 0,-3-2-5 16,-9-9-1-16,-5-5 5 15,-7-13 1-15,-2-8 1 16,-10-11 4-16,1 0-7 16,-4-15 1-16,1 2-4 15,-6-3 2-15,-7 6-4 16,-5-3-2-16,-6 0 2 15,-7 3 0-15,-2 0-1 16,-9-14 1-16,0-4-4 16,-9-6 0-16,-6-11-3 15,-3 6-1-15,-6 5-1 16,-9 7 0-16,-9 7 2 16,-5 9 0-16,-10 12 6 0,-3 4 4 15,-2 6-3-15,-10 3 1 16,-5 5-10-16,-4 10 0 15,-2 14-7-15,-1 13 1 16,7 15-1-16,2 12 1 16,10 10-4-16,5 8 0 15,6 5-82-15,6 5-35 16,7 6 64-16,-1-3 32 16</inkml:trace>
  <inkml:trace contextRef="#ctx0" brushRef="#br0" timeOffset="38764.3876">4733 14835 516 0,'-3'19'192'0,"0"-17"-149"0,0 4-6 0,3-4-11 16,0 4-25-16,6 4-2 15,0 6-5-15,6 5 1 16,0 0 3-16,3 1-6 0,-3-4 1 16,3-2-4-16,-1-3 2 15,1-5 3-15,3-3 3 16,0-5 2-16,3-5 3 16,6-5-1-16,5-4-1 15,7-4 3-15,0-3 0 16,2-6 1-16,1-7 2 15,0-9 1-15,-1-12 3 16,1-11-5-16,0-16-3 0,0-14-1 16,2-4 1-16,1-9 5 15,-1-7 4 1,-2 8 5-16,-3 4 4 0,-3 9 1 16,-4 8-1-16,-2 10-8 15,-3 14-5-15,-3 10-7 16,-6 13 0-16,-4 8-2 15,1 8-2-15,0 6-68 16,0 7-31-16,0 11 49 16,-9 6 28-16</inkml:trace>
  <inkml:trace contextRef="#ctx0" brushRef="#br0" timeOffset="55461.4416">10029 16050 384 0,'-27'-3'143'0,"3"-5"-112"0,-12-8 21 16,15 6 2-16,-11-6-26 15,-7-5-7-15,-6-1-11 16,-5 1-5-16,-10-3-2 16,-11 6-3-16,-4-1 1 0,-8 3-6 0,-12 3 1 15,-6 3-3-15,-4 4 2 16,1 6 1-16,-6 3-1 15,0 8 1-15,-3 7 0 16,-3 11 0-16,0 11 3 16,3 8 2-16,2 4 2 15,-2 9-1-15,6 3-2 16,3 18-6-16,6 5-1 16,8 6-8-16,13 7-3 15,11 9 16-15,16-3 8 16,14-1 2-16,15 9 3 15,18-5-8-15,18-3-2 16,12 5-10-16,15 0-4 0,11 5-9 16,16 1-3-16,11-6-7 15,9-13 0-15,16-8-1 16,11-24 1-16,9-8 15 16,15-13 8-16,5-11 10 15,7-10 5-15,0-8 12 16,0-11 6-16,29-13 5 15,-14-15 2-15,-15-25-3 16,-3-13-3-16,-12-21-11 16,-9-19-4-16,-6-10-6 15,-9-2-1-15,-9-6-1 16,-15-6-2-16,-11 3 5 16,-16 1 1-16,-14-9 4 0,-15 3 1 15,-18 11-8-15,-21-11-1 16,-21 5-13-16,-21 8-5 15,-23 8-10-15,-13 14-4 16,-11 15 6-16,-6 21 1 16,0 27 18-16,2 21 10 15,4 16 20-15,0 11 11 16,6 5-7-16,8 2-5 16,7 3-62-16,2 6-28 15,10-4 32-15,5-4 16 16</inkml:trace>
  <inkml:trace contextRef="#ctx0" brushRef="#br0" timeOffset="56029.9213">10591 15602 416 0,'-9'14'154'0,"6"-6"-120"0,-6 5-14 0,3-5-13 15,3 5-11-15,0 11-1 16,3 8 1-16,3 2 3 15,0 3 0-15,3 3 3 0,0-1 1 16,0-2-1-16,0-5 1 16,3-8 9-16,6-8 4 0,6-8 6 15,12-16 3-15,8-13 4 16,13-22 5-16,5-20-10 16,16-30-2-16,8-13-9 15,3-15 0-15,1-4-6 16,-1 6 1-16,-3 6-3 15,-5 7 0-15,-10 13-6 16,-8 16 1-16,-10 14-60 16,-5 10-24-16,-12 3 40 15,-15 10 22-15</inkml:trace>
  <inkml:trace contextRef="#ctx0" brushRef="#br0" timeOffset="62321.2692">21903 5781 400 0,'-15'21'151'0,"12"-10"-118"0,0 7-4 16,3-10-9-16,0 6-7 15,3 1 4-15,0-1 4 16,3-4 2-16,3-2-12 16,5-5 7-16,13-11 2 0,15-13-4 15,15-16 1-15,17-19-8 16,21-21-3-16,15-18-1 16,9-8-1-16,9-11-2 15,-3-5-2-15,3 8 1 16,3 0-1-16,-3 2 2 15,-6 9 1-15,-3 15-1 0,-14 16 1 16,-19 14-2-16,-12 10 2 16,-17 10-2-16,-12 9 2 15,-10 7-24-15,-8 4-11 16,-6 1-357 0,-39-17 211-1</inkml:trace>
  <inkml:trace contextRef="#ctx0" brushRef="#br0" timeOffset="63276.08">21406 5091 504 0,'-21'-8'187'0,"0"2"-146"0,-18-2-15 15,12 3-17-15,-20-3-64 16,-19 3-23-16,-26 2 11 16,-24 11 8-16,-12 11 35 15,-9 5 12-15,6 2 6 0,3 6 38 16,3 2 17-16,6 6-15 16,9 5-9-1,9 8-13-15,5 13-4 0,10 5-2 16,15 6-1-16,14 13-1 15,18 8 2-15,24 2-3 16,27 12-2-16,27 12-9 0,23 3-5 16,31 8-7-16,17-3 0 15,24-10-2-15,12-16 0 16,11-22 15-16,10-18 6 16,6-18 13-16,2-19 4 15,-2-18 1-15,0-17 2 16,-10-17-6-16,-8-9 0 15,-9-10 3-15,-18-9 2 16,-15-4 8-16,-12-6 6 16,-8 0-8-16,-19-13-5 15,-17-8-13-15,-25-3-6 0,-23-7-7 16,-27-9-1-16,-23-2-1 16,-28 2 3-1,-41-18 4-15,-21 8 1 0,-24 8-4 16,-14 16 1-16,-16 13-14 15,-2 10-5-15,-1 9-74 16,-2 4-31-16,8 4 65 16,0 4 32-16</inkml:trace>
  <inkml:trace contextRef="#ctx0" brushRef="#br0" timeOffset="80878.582">14062 13462 484 0,'-3'-8'181'0,"3"0"-141"0,-3-5 0 15,0 5-10-15,0-8-20 16,-3 0-3-16,-3-2-2 16,0-1-1-16,-6 1-2 15,-2-1 1-15,-10-2 2 0,-9 0-9 16,-6 0-2-16,1 2-15 16,-7 3-4-16,0 3 4 15,1 5 2-15,-4 8 3 16,1 11 2-16,-1 12-1 15,3 12 2-15,1 10 5 16,5 10 4-16,6 9 1 16,13 2 1-16,14 5 0 15,12-2-2-15,11-3-2 0,16-2 1 16,12-6 9-16,9-8 5 16,8-10 9-16,4-13 3 15,8-17-6-15,9-18-2 16,4-16-7-16,-7-15-4 15,-8-14-1-15,-4-13-1 16,-11-8 6-16,-10-3 4 16,-11 0 3-16,-15 0 5 15,-15 3-8-15,-12 5-1 16,-15 14-7-16,-21 7-4 16,-14 17-2-16,-10 12 0 15,1 14 3-15,-3 7 2 16,-4 12-9-16,4 4-2 15,-1 6-79-15,7 5-33 0,11 8 62 16,13-8 30-16</inkml:trace>
  <inkml:trace contextRef="#ctx0" brushRef="#br0" timeOffset="81496.9231">14526 13592 512 0,'3'2'189'0,"0"1"-147"0,3 8-13 0,0-1-19 15,6 14-18-15,6 16-2 16,6 7-11-16,6 14-1 16,2 13 11-16,1 8-23 0,-3 0-9 15,-6-2-2-15,-6-9 0 16,-7-10 29-16,-5-11 16 16,-3-10 37-16,-6-11 16 15,-6-11 2-15,-5-12 2 0,-4-19-15 16,-9-19-3-16,-3-21-20 15,-3-24-9-15,4-15-9 16,2-9-3-16,9-2-4 16,6-6-1-16,6 3 1 15,6-10 4-15,12-11-6 16,9-3 1-16,12 6-15 16,8 5-3-16,4 16 11 15,3 21 7-15,-1 18 16 16,-2 17 9-16,-3 12 0 15,-4 14-1-15,1 18-7 16,-6 17-4-16,-10 17-6 16,-14 14-2-16,-15 11 1 15,-14 15 0-15,-13 11 3 0,-15-2 1 16,-8-6-1-16,-4-11-2 16,4-4-6-16,-1-12-4 15,3-10-41-15,4-5-16 16,5-11-85-16,4-10-37 15,8-14 99-15,9-23 46 16</inkml:trace>
  <inkml:trace contextRef="#ctx0" brushRef="#br0" timeOffset="81957.6852">15375 13330 512 0,'6'16'192'0,"3"-14"-149"0,3 1-8 16,-7-3-12-16,4-3-17 15,6 1 2-15,3-9-5 16,3-8-2-16,6-7 0 15,0-14-6-15,-1-10-1 0,-2-3-6 16,-3-8 0-16,-3 0-3 16,-6 1 0-16,-6 4 1 15,-9 6 3-15,-12 10 2 16,-15 14 1-16,-9 12-2 0,-5 17 1 16,-4 13 11-16,1 10 6 15,-1 11 12-15,6 6 5 16,9 7 2-16,7 11 1 15,11 5-9-15,9 3-1 16,9-3-11-16,9-3-2 16,9 1-3-16,2-9-2 15,10-4-10-15,6-9-6 16,5-13-34-16,7-13-13 16,0-13-33-16,-1-14-15 15,-2-10 60-15,0-11 27 0</inkml:trace>
  <inkml:trace contextRef="#ctx0" brushRef="#br0" timeOffset="82304.2761">15985 13097 480 0,'0'10'181'0,"0"-7"-141"0,0 5-11 16,3-3-15-16,0 9-19 15,3 7-1-15,0 8 0 16,3 8 4-16,-3 5 1 15,0 3-6-15,0 0 0 0,-3-5 1 16,0-6 3-16,0-7 2 16,0-9 3-16,2-20 8 15,4-17 1 1,3-15 1-16,3-19 0 16,0-13 2-16,3-8 6 15,3-3 4-15,9 8-3 16,2 5-1-16,7 9 2 0,6 13 1 15,2 12-10-15,7 20-5 16,-1 20-8-16,7 20 0 16,-1 23-2-16,-5 18-2 15,-9 8-136-15,-16 9-62 16,-14-20 103-16,-9-23 52 16</inkml:trace>
  <inkml:trace contextRef="#ctx0" brushRef="#br0" timeOffset="89975.0327">1590 8647 112 0,'0'0'44'0,"-6"-3"-35"0,3 0 16 0,-3 1 4 16,0-1 3-16,-3 0 6 16,-3 3-1-16,0-2-1 15,-3-1-19-15,0-2 7 0,-5-1 6 16,2-1-3-16,-3-1 1 15,3 0 2-15,0 0 1 0,6 2-8 16,-3 1-3-16,0 2-1 16,6 1 2-16,1-1-9 15,2 1-2-15,9 2-13 16,6 0-3-16,5 2 1 16,13 1 0-16,6 2 0 15,9 3 4-15,8 3 0 16,7-1 1-16,11 3 2 15,10 3 1-15,11 0 1 16,-6 3 2-16,10 2 1 16,5 0 3-16,-3 3 1 15,-6 0 1-15,1 2-2 16,-1-2 1-16,-3 0-2 0,-5-3 0 16,-10-3-1-16,1-2 2 15,-13-2 1-15,1-1 1 16,-7 0-2-16,-5-5 1 15,-7 0 3-15,-8-3 1 16,-6 0 0-16,-6-2 4 16,-3-3-5-16,-3 0 2 15,-6-3-5-15,-7 1-1 16,-2-3-4-16,-5-3-1 16,-10-3-3-16,-6 0 1 15,-3 1 4-15,-9-3 6 16,-2-1-18-16,-7 4-6 15,-9-1 0-15,-11 3 2 16,-10 3 0-16,1-3 3 0,-1 0 2 16,-5 0 2-16,-3 0-1 15,-4-2 1-15,4-4 0 16,3 1-2-16,-1-3 3 16,1 0 0-16,2 3 1 15,1 0 2-15,8 0-3 16,7 2 0-16,2 1 1 15,10-1 0 1,-4 0 0-16,9 4 2 0,7-1-3 16,2 0 0-16,6 0-1 15,6 2-2-15,1 1 0 16,8 2 0-16,6 1-4 16,6 2 0-16,6 0-1 15,11 0 3-15,7 5 2 0,12 0-1 16,9 3 1-16,2 3 0 15,19 2 3-15,-4 0 0 16,10 6 1-16,-1-1 0 16,-2 4 0-16,2 1 0 15,6 1-3-15,-2-3 2 16,-4 3 1-16,1 0 2 16,-1-3-1-16,1-2-1 15,-1-1 5-15,-8-2 1 16,-16-3 2-16,7-2 2 15,-10-3 1-15,-5-3 1 0,-6 0-2 16,-3-2-1-16,-7-3-3 16,-2 0-1-16,-6-3-1 15,-3 1 0-15,-6-4 0 16,-6 1 0-16,-6-3 0 16,-9-2 2-16,-9-6-3 15,-11 3 0-15,-13-3-3 16,-9 0-3-16,-5 0-1 15,-1-3 0-15,-5-2 3 16,-3-3 0-16,-4 1 3 16,1-4 1-16,2 3-4 15,1 1 1-15,-4-1 0 16,-2 3 2-16,-3 2-3 16,-1 1 0-16,4 2 1 15,-6-3 0-15,-1 3-3 0,4-2 2 16,5-1-1-16,1 1 0 15,6 2 2-15,5 0 0 16,-2 3 0-16,11-3 0 16,0 3 0-16,13-1 0 15,2 1 0-15,9 3 0 16,9 2-5-16,10 0 1 16,2 2-5-16,9 6-1 15,6 0-4-15,5 3 1 16,19 2 2-16,6 1 5 15,12 2 1-15,2 0 3 0,7 2 1 16,8-2 3-16,7 5-3 16,2 0-2-16,0 3 2 15,-5 0 0-15,8 0 1 16,1 0 2-16,2 3-3 16,-3-1 0-16,-2-2 1 15,5 0 2-15,1 2-3 16,-4 3 0-16,-3 1 1 15,-5-1 2-15,-1-3-1 16,4 1-1-16,-1-3 1 16,-5-6 1-16,-4 1 1 15,-5-1 1-15,-4-2-2 16,-5 0 1-16,-3 0-2 16,-7-2 2-16,-8-4-2 15,3 4-1-15,-12-4 3 0,0 1 2 16,-7-1 2-16,-2-2 3 15,-3 0-1-15,-3 0 2 16,-3 0-2-16,-3 0 0 16,-6-5-3-16,-6 0-1 15,-6-3-1-15,-5 0 2 16,-4 0-3-16,-9 0-2 16,-6 0 0-16,-11 0-1 15,-7 3-3-15,-5 0 2 16,-4-3 1-16,-5 0 2 15,-9-3 3-15,-7 1 2 16,1-1-10-16,0-2-3 16,-4 0 9-16,-5-1 5 0,6 4-12 15,3-1-7-15,2-2 6 16,1 2 4-16,9 1 1 16,5-1 0-16,10 1 1 15,11 2-1-15,6 0-5 16,10 2 1-16,5 1-5 15,15 3 1-15,-3-1-9 16,24 3-4-16,9 3 2 16,12-1 3-16,20 1 5 15,16 2 2-15,8 3 6 16,7-3 3-16,11 6 1 16,3 5-1-16,4 0 1 15,2 5 1-15,6 5-1 0,-3 3-1 16,-3 0 1-16,4 3-1 15,8 0 0-15,-6-3 0 16,-6-2 2-16,0-1 3 16,1 0 0-16,-13-2 2 15,-6 0-4-15,-11 0 0 16,-7-3-1-16,-8 0-2 16,-6 0-4-16,-7-2 0 15,-5-3-42-15,-9-6-19 16,-24-18 33-1</inkml:trace>
  <inkml:trace contextRef="#ctx0" brushRef="#br0" timeOffset="119242.2464">3968 7157 148 0,'-3'-3'55'0,"3"-2"-43"0,-3-3-1 16,0 3-4-16,0-3 6 15,0 0 3-15,0 0 19 0,0-3 10 16,-3-2-24-16,3-5 4 0,3-4 0 16,6-4-11-16,3-8-5 15,6-11-4-15,9-11-1 16,3-13 6-16,5-7 4 16,10-12 4-16,9-15 1 15,8-8-6-15,10-8 0 16,-1-13-6-16,4-1-2 15,5-2 4-15,6-5 4 16,1 10-7-16,-10 9-3 16,-8 12 4-16,-7 11 3 15,-8 19 3-15,-10 13 3 16,-8 16-5-16,-6 10-1 0,-6 8-6 16,-3 8-1-16,-1 3-36 15,1 5-16-15,3-2-92 16,0-1-38-1,-12-12 92-15</inkml:trace>
  <inkml:trace contextRef="#ctx0" brushRef="#br0" timeOffset="120047.1009">4810 5117 284 0,'3'-13'107'0,"6"-3"-83"0,15-13-5 0,-12 10-8 15,6-5-7-15,6-5 2 16,6-5 6-16,2-3 2 16,4 0-7-16,3-3 0 0,5-5 0 15,4 3-3-15,-3 2-1 16,-7 6-1-16,-2 5 1 16,-9 8 0-16,-6 7 1 15,-6 17 6-15,-9 18 4 0,-9 21 4 16,-9 17 3-16,-12 9 6 15,-3 12 4-15,0-1-11 16,6-2-2-16,7-11-34 16,5-8-14-16,6-5-76 15,6-8-34-15,-6-13 73 16,-6-16 34-16</inkml:trace>
  <inkml:trace contextRef="#ctx0" brushRef="#br0" timeOffset="120978.2853">6150 4313 324 0,'0'-11'123'0,"-3"3"-95"0,-3-2 20 15,3 4 3-15,-3-2-13 16,-3 0-2-16,-3 0-16 16,-3 3-7-16,-8 3-8 15,-4-1-4-15,-3 3 0 16,-3 3-4-16,-2 2 0 0,-1 8-5 16,0 6 0-16,0 2-1 15,1 5 1-15,2 6 5 16,0 2 1-16,0 6 6 15,7 10 2-15,5 11 0 16,6 8-1-16,9 2-1 16,6-2 2-16,9-5-1 15,6-6 0-15,6-8-1 16,5-7 0-16,10-12 0 16,12-12 0-16,8-14-11 0,13-16-3 15,5-12-116-15,4-14-53 16,-10-14 91-16,-11-2 46 15</inkml:trace>
  <inkml:trace contextRef="#ctx0" brushRef="#br0" timeOffset="121398.1624">6629 4424 396 0,'-6'8'148'0,"9"0"-115"0,6 13-9 0,-3-8-13 15,3 14-9 1,6 15 3-16,0 19 7 0,-3-16 2 15,0 39-7-15,-3 9-2 0,0 2-1 16,-1-5-108 0,-2-5-49-16,-9-22 77 0,0-34 39 15</inkml:trace>
  <inkml:trace contextRef="#ctx0" brushRef="#br0" timeOffset="121833.028">6537 4487 436 0,'-12'-2'162'0,"9"-1"-126"0,3 0-6 16,0-2-12-16,0 0-19 16,6-3-1-16,6-5 0 15,9-3 1-15,9-8 1 16,14-5-3-16,13-6 2 0,5-2 1 16,7 0 0-16,-1 6 0 0,-2 7 0 15,-7 8 2-15,-11 8 1 16,-9 8 7-16,-10 8 6 15,-5 13-4-15,-12 11 1 16,-12 10-6-16,-18 6 1 16,-12 5-5-16,-5 5 0 15,-4 0-1-15,-3-5-2 16,-2-5-24-16,-4-11-9 16,-3-6-78-16,1-15-32 15,8-18 73-15,12-9 36 16</inkml:trace>
  <inkml:trace contextRef="#ctx0" brushRef="#br0" timeOffset="122314.7377">7492 4419 428 0,'-11'2'162'0,"8"-7"-126"0,6 13-12 0,0-3-14 0,2 8-12 16,4 6 0-16,6 10 4 16,6 19 1-16,0 15-1 15,3 11-2-15,0 3 3 0,-1 2-33 16,1-2-12-16,-3-8 21 16,-6-11 10-16</inkml:trace>
  <inkml:trace contextRef="#ctx0" brushRef="#br0" timeOffset="122659.8154">7359 4466 444 0,'-6'-18'165'0,"6"12"-129"0,3-12-3 0,0 7-11 16,2 1-15-16,7-6-2 15,9-3-2 1,9 1 0-16,12-1-2 0,8 3-3 0,4 6 1 16,2 7-4-16,4 6 1 15,-1 7-5-15,-2 6 1 16,-6 5 4-16,-4 6 2 16,-5 2 10-16,-12 0 7 15,-6 5 8-15,-13 6 3 16,-5 5-9-16,-12 3-3 15,-5-1-8-15,-7-4-2 0,-3-6-35 16,-3-6-17-16,-3-4-72 16,-3-3-31-1,1-6 77-15,-1-4 38 0</inkml:trace>
  <inkml:trace contextRef="#ctx0" brushRef="#br0" timeOffset="122900.1721">7195 5003 540 0,'-24'6'200'0,"24"-4"-155"0,-3 1-119 16,3-3-62-16,3-3 60 0,-6-5 38 15</inkml:trace>
  <inkml:trace contextRef="#ctx0" brushRef="#br0" timeOffset="123500.9368">6343 4934 512 0,'-14'-2'192'16,"14"2"-149"-16,0-3-21 0,0 3-19 0,0 0-59 15,3 0-20-15,3 0 39 16,-1 0 18-16</inkml:trace>
  <inkml:trace contextRef="#ctx0" brushRef="#br0" timeOffset="138062.1049">7665 3625 480 0,'-50'-35'178'0,"17"20"-138"0,-21-12-5 0,30 14-10 15,-23-3-21-15,-16 3-2 16,-20 5-7-16,-15 8-1 16,-9 10 3-16,-16 9-8 0,-2 2-2 15,-9 6-11-15,-5 2-5 16,2 0-2-16,0 0-1 15,0 5 18-15,6 3 7 16,3 6 19-16,3 2 9 16,9 0 5-16,9 2 2 15,5 1-11-15,4 2-3 16,6 11-8-16,8 10-2 16,13 9-4-16,9-1-3 15,11 6-5-15,9 10-2 0,12 3 0 16,16 0 1-16,8 8-3 15,9 2 0 1,9 1-3-16,11-1 0 0,13 6 1 16,12-6 3-16,8-2 5 15,10-11 3-15,8 1-9 16,15-6-4-16,10-8 16 16,11-8 11-16,12-8-4 15,9-8-3-15,12-8-14 16,6-7-4-16,2-9 18 15,13-5 11-15,33-8-5 16,-4-10 0-16,-8-11-4 16,2-11-1-16,-2-7-1 0,-1-11 0 15,-2-11-2-15,-10-10-2 16,-2-8 1 0,-15-3-1-16,-12-3 6 0,-15 3 4 15,-15 1 10-15,-15-4 7 16,-15-5 1-16,-11-5 1 15,-10 0-12-15,-8-8-5 16,-12-11-7-16,-10-2-2 16,-14 5-1-16,-15 0 1 15,-18 0 7-15,-14-2 3 16,-10 4 5-16,-15 9 1 16,-14 0-6-16,-12-6 0 15,-10-5-13-15,-11 3-2 0,-12 7-4 16,-6 1 1-16,-12 0-6 15,-12 2-1-15,-6 8-2 16,-18 13-1-16,-2 14-3 16,-22 16 1-16,-5 12-4 15,-16 25 0-15,-20 26-78 16,-18 21-37-16,-12 27 70 16,-9 10 33-16</inkml:trace>
  <inkml:trace contextRef="#ctx0" brushRef="#br0" timeOffset="141320.5926">8930 4516 308 0,'0'6'115'0,"3"-14"-89"0,18-3-3 15,-6 1-6-15,18-12-11 16,20-12 2-16,16-14-5 16,14-10 0-16,21-8-1 15,15-13-2-15,15-14 3 0,15-5-2 16,0-8-1-16,6-2 3 16,-1-3 2-16,-2 5 4 15,-6 5 5-15,-12 6 12 16,-6 3 8-16,-3 4-1 0,-12 14 3 15,-12 8-11 1,-8 5-3-16,-10 8-15 0,-11 8-5 16,-7 6 5-16,-14 7 3 15,-10 8-38-15,-14 5-16 16,-9 6-82-16,-21 0-35 16,-12-3 78-16,-9 0 41 15</inkml:trace>
  <inkml:trace contextRef="#ctx0" brushRef="#br0" timeOffset="141792.4089">10951 2799 460 0,'-3'0'170'0,"6"-2"-132"0,3-4-9 16,3 1-13-16,15-8-14 15,21-11-2-15,17-13-4 0,13-8 0 16,11 0 2-16,9 0-4 0,0-3 2 16,-5 9 2-16,-7 4 1 15,-8 6 1-15,-7 11 0 16,-8 2 0-16,-13 8 0 16,-8 8 2-16,-12 8 1 15,-9 8 1-15,-15 13 0 16,-18 8 9-16,-12 18 6 15,-6 12-1-15,-6 4 1 16,1 0-10-16,-7 1-3 16,-3 5-79-16,-5-1-33 15,-1-10 51-15,4-31 27 16</inkml:trace>
  <inkml:trace contextRef="#ctx0" brushRef="#br0" timeOffset="180625.989">8132 3879 428 0,'-5'-13'162'0,"-7"-1"-126"0,3-4 3 0,6 5-8 16,-6-3-17-16,0-3-1 16,-6 1-3-16,-3-4 1 15,-6 1-6-15,-5 3-1 0,-10-3 2 16,-9 2-5-16,-5 1-1 15,-10 2-16-15,-11 0-4 0,-10 0-6 16,-2 5 1-16,-9 3 9 16,-9 6 7-16,-4 2 6 15,-5 5 4-15,-9 6 2 16,0 7 3-16,-3-2-1 16,-6 3 2-16,3-1 0 15,3-2 1-15,3 0 2 16,0 2 4-16,9 4-6 15,3 1-2-15,0 6-1 16,3 6-1-16,11 5 0 16,4 5 0-16,6 2-5 15,2 1 1-15,10 10-5 16,5 11 1-16,10 8-5 0,5 2 1 16,7 8-3-1,5 11 2-15,6 3 3 0,4-1 1 16,5 3 0-16,9-2 1 15,9-1 3-15,12-7 0 16,9 18 1-16,9-2 0 16,8-9 0-16,10-5 0 15,12-7 0-15,8-1 0 16,7-2-3-16,8-11 2 16,13-11-1-16,11-4-2 15,0-12 0-15,12-7 3 16,9-6 0-16,0-7 1 15,3-11 0-15,9-3 0 0,-3-11 0 16,6-7 2 0,3-5-1-16,3-14-1 0,0-8 1 15,3-8-1-15,-15-2 0 16,0-6 2-16,0 3 3 16,-12 3 2-16,-12 0 3 15,-6-3 4-15,-5-3-6 16,-4-5 0-16,-9-8-4 15,-5-5-1-15,-7 0-1 16,-5-3-2-16,-4 0 1 16,-5-5-1-16,-10 0 2 15,-8 3 3-15,-6 5 7 16,-6-3 2-16,-9-3-1 16,-9-7 2-16,-6 0-4 0,-9 5-1 15,-9 0-4-15,-9-1-1 16,9 23 3-16,-26-33 3 15,-4 13-4-15,-3 1 1 16,-5 0-3-16,-13-1 0 16,-5 1-6-16,-1 2-1 15,-11 8-6-15,-15 3 0 16,-3 13 2-16,-9 3 3 16,-12 7-3-16,0 9 2 15,0 7 2-15,-6 6 1 16,3 2 1-16,6 3 0 15,-1 8 0-15,-5 0 0 16,9 11-3-16,-12 2 2 0,-2 8-1 16,-1 9-2-16,-9 12-4 15,0 13-2 1,12 9 2-16,3 2 3 0,12 3 7 16,12 5 4-16,14 11-6 15,10 5 1-15,11 0-8 16,7 7-3-16,8 9 1 15,7 0 3-15,11-3 1 16,12 8 0-16,12-2 1 16,12-6 0-16,15 0 0 15,12 6 0-15,12-6-2 16,5-8-1-16,10-8 1 16,14 1 4-16,13-1 1 0,2-8 1 15,9-7 0-15,12-6 0 16,10-5-3-16,2-13 2 15,15-9-4-15,9-7 1 16,5-14-3-16,13-10 0 16,0-10 1-16,9-6 2 15,-7-3-1-15,7-10 4 16,-3-5 0-16,-9-1 3 16,2-2 5-16,-11-5 4 15,-6-3-4-15,0-6 1 16,-12 1-3-16,-12 0 2 15,-3-1-2-15,-6 1 2 16,-8-6-4-16,-13-5 0 0,-12-5-1 16,-8-3 1-16,-13 6 2 15,-11 5 4-15,-12-1 9 16,-9 1 6-16,-9-3-7 16,-9-10 1-16,-9-6-9 15,-9 0-3-15,6 21-6 16,-18-31 0-16,-9-3-2 15,-8-5 0-15,-13 7-3 16,-8 4 1-16,-1 1 2 16,1 1 1-16,-4-5 1 15,-8 2 2-15,-7 6 1 16,1 2 1-16,-3 6-2 16,-12-4-2-16,-10 4 1 15,4 2 1-15,33 19-1 0,-60-11-1 16,6 10-2-1,-3 6 1-15,-6 11-1 0,3 0 0 16,0 10-3-16,-3 2 1 16,6 6 2-16,3 8 1 15,0 3-2-15,3 5 0 16,15 8-1-16,-3 2 3 16,-1 9-5-16,4 5 0 15,12 10-2-15,0 6 2 16,5 2-1-16,1 3 2 15,9 2 3-15,8 4 1 16,13 9 1-16,2 6 0 16,7 6 0-16,5-1 0 0,6 11-3 15,10 8 2-15,5 0-6 16,9 0-3-16,9 8-1 16,9 0 1-16,9-3-1 15,9-8 0-15,5 0 1 16,7-5 1-16,12-8 3 15,11-8 2-15,13-8-1 16,8-5 4-16,7-8 0 16,11-3 3-16,6-2-1 15,3-3-1-15,6-3 1 16,9-5-1-16,0-5 0 16,6-5 2-16,12-9-3 15,0-7 0-15,6-6-1 16,6-10-2-16,-3-8 0 0,9-6 3 15,-4-10-2-15,-5-8 1 16,3-5 2-16,-9-3 0 16,-6-6 4-16,3-7 2 15,-6-8 2-15,-3-13 0 16,-3-1-4-16,-6-5-1 16,-12-4 3-16,-15-7 1 15,-8 4 1-15,-16-1 0 16,-8 0 2-16,-16-4 4 15,-11 1-4-15,-18 4 0 16,-12 2-2-16,-18-5 2 16,-15 2-5-16,-11 6-1 0,-22 2-4 15,-20 6-3 1,-15-1-1-16,-18 6 3 0,-18 8 0 16,-9 13 1-16,-18 13-3 15,-12 14 0-15,-20 15-9 16,-7 25-5-16,-23 25-77 15,-21 19-33-15,-15 19 65 16,18 0 31-16</inkml:trace>
  <inkml:trace contextRef="#ctx0" brushRef="#br0" timeOffset="195053.365">21590 3379 452 0,'21'-11'167'0,"-9"3"-129"0,12 0-3 15,-10 0-10-15,10 3-23 16,12-3-5-16,15-5-21 16,14 0-8-16,10-3 17 15,5-5-17-15,6 2-3 0,7 1 14 16,2-1 9-16,0 1 10 0,6-1 4 16,6-2 8-16,7-3 6 15,-1-2 5-15,3-6 2 16,-6 0 1-16,-9-2 0 15,-3-1 4-15,-5-4 5 16,-4-4-3-16,-6-4 2 16,1-12-14-16,-1-4-3 15,0-3-11-15,4-3-5 16,-7-13-7-16,-6-3 0 16,-8 1 2-16,-7-4 3 15,-5-2 4-15,-3-10 4 16,-7 2-2-16,1-5-2 0,-6-8-5 15,-1-1 0-15,-8 1-3 16,-9-5 0-16,-12 5 4 16,-9 0 3-16,-12 7 5 15,-18-4 2-15,-15 2 1 16,-11 11 0-16,-24 5-9 16,-19-3-1-16,-47 1-11 15,-20 12-2-15,-4 14 1 16,-11 24 3-16,-4 23 2 15,-9 19 3-15,1 16 2 16,-12 13-1-16,-1 11-1 16,1 10 1-16,8 16-2 15,10 14 0-15,14 10-1 0,12 0 2 16,10 26 4 0,17 9 1-16,15 2 1 0,11 21 0 15,16 5-3-15,15 11 2 16,17 0 1-16,25 11 0 15,26-14 0-15,32-10 0 16,34-5 0-16,32-11 0 16,36-14 0-16,30-20 0 15,27-9-40-15,20-12-15 16,12-17 27-16,-11-20 14 16</inkml:trace>
  <inkml:trace contextRef="#ctx0" brushRef="#br0" timeOffset="211027.603">10532 12756 368 0,'-12'5'140'0,"0"-8"-109"0,-9-5 13 0,12 0-1 15,-6-2-23-15,-6-3-6 16,-2-3-8-16,-7 0-5 16,-3 0 0-16,-6-3 1 0,1 3 3 15,-4 1 4-15,-6-1 2 0,-5-3-3 16,-7 1-3-16,-2-1 0 16,-1 1-1-16,-2 2 0 15,-7 3 0 16,-8 5 0-31,-6 2 0 0,-4 6-2 0,-5 3-2 16,-9 5 3-16,-6 2 2 0,-3 6-7 16,-9 3-3-16,2-1 0 15,-2 4 3-15,-3 1-1 16,-3 6 1-16,6 9 4 16,-6 9 1-16,0 3 1 15,3 3 0-15,0 6 2 16,0 1 1-16,12 7-1 0,6-1-1 15,6 2-6 1,6 1 1-16,2 3-5 0,10 10 1 16,9 5-5-16,5 3 1 15,7 0 2 1,8 5 3-16,9-2 0 16,10-1 1-16,5 12-3 0,18-6-1 15,12-6-8-15,12-5-4 16,12-5 3-16,11-10 4 15,13-9-1-15,12-4 3 16,14-4 3-16,6-5 3 16,10-5 0-16,11-5-1 15,9-8 3-15,6-6 0 0,12-5 3 16,9-7 3-16,6-6-4 16,9-8-1-16,0-3 0 15,11-5 2-15,1-8-3 16,3-5 0-16,2-5-6 15,-5-6 0-15,0 0 1 16,-4 0 3-16,-5-2 2 16,-3-3 3-16,-9 0 3 15,-3-3 2-15,-9-5 1 16,-9-5 0-16,-15-3-4 16,-9 0-1-16,-11-3-1 15,-13 1 1-15,-11-1 4 16,-13-4 6-16,-8-1-3 15,-9-3 2-15,-10-5-1 0,-5-2 3 16,-9-6-1-16,-6-5 2 16,-6 3 1-16,-12 2-1 15,-6 6 1-15,-8-1 0 16,-13-2-2-16,-6 0-1 16,-5 3-7-16,-10-1-2 15,-8 6-4-15,-13-3-3 16,-2 0-3-16,-6 3 1 15,-6 5 3-15,-10 11 1 16,1 8 3-16,-9 7 3 16,-9 4 2-16,-3 12 1 15,-6 9-2-15,-9 4-1 16,1 9-3-16,-7 2-2 0,6 8 1 16,-3 3-1-16,-3 3-3 15,6 5 2-15,3 7 1 16,-6 6 0-16,7 6-3 15,2 2 0-15,0 8-1 16,9 0 0-16,6 5-2 16,6 8-1-16,5 3 4 15,16 0 1-15,12-1-1 16,5 1 2-16,13 5 1 16,11 3 0-16,13-6-3 15,11 1 0-15,15-6-5 16,15 0 0-16,12 3-3 15,12 0 0-15,11-1-3 16,10 1 1-16,12-5 0 0,14 2 1 16,10 0 0-16,2 0 0 15,9-2 2-15,9-6 4 16,4-5 3-16,8 0 2 16,9-3 1-16,6-5 2 15,6-3-3 1,9-5 0-16,-1-8-1 0,16-7 0 15,0-6 2-15,3-9 0 16,2-4 0-16,-5-6 2 16,6-2 1-16,-6-3 3 15,-4-5 1-15,4-3 3 16,-9-8-5-16,0-7-1 16,0-9-2-16,-12-5 1 15,-3-8-2-15,-6-8 2 0,-12-2-2 16,-12-4-1-16,-9 1 1 15,-12 0-1-15,-11-5 0 16,-16 2 2 0,-11 3 1-16,-15-3 1 0,-12 0-2 15,-12-8 1-15,-15-10-4 16,-12 0 0-16,-9 0-4 16,-9-1 1-16,-5 4 2 15,-7 7 3-15,-11 5 9 16,-16 6 3-16,-5 8 0 15,-9 0 0-15,-13 2-5 16,-11-2 0-16,-3 0-7 16,-9 2-3-16,-6 6-4 0,-3 8 1 15,-8 5 3-15,-1 8 1 16,-6 7 5-16,-6 17 2 16,3 8 2-16,-8 7 0 15,8 9 0-15,-3 7 0 16,0 9-4-16,12 4-1 15,7 6-3-15,-1 0-1 16,15 6-1-16,3-1-2 16,5 8 3-16,4 11 0 15,15 2-2-15,6 6 0 16,6-3-1-16,5 8 0 0,10 5 0 16,11-5 3-16,16-5-2 15,11-5-1-15,15-4-4 16,15 1-2-16,12 3-2 15,15-4 2-15,14-4 4 16,13 2 1-16,6 0 3 16,14 6 1-16,15-1-2 15,7-2 0-15,8-3-3 16,12-2-1-16,12-6-3 16,3-11-1-16,15-4-5 15,6-14-1-15,14-16 3 16,10-13 1-16,9-16 5 15,8-13 3-15,13-11 0 16,5-7 4-16,9-19-137 16,3-8-60-16,-29-22 101 15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56:14.42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13413 7549 444 0,'-21'-16'165'0,"9"2"-129"0,-6-9 17 0,10 9-3 16,-10-4-24-16,-3-3-7 15,-9-3-11-15,-9 0-6 16,-8-2-1-16,-10-3-6 0,-8-3-1 16,-10 3-4-16,-17 0-1 15,-9 2-12 1,-18 9-5-16,-15 7-5 0,-3 8-2 15,-3 9 14-15,0 4 8 16,3 6 14-16,-3 11 7 16,3 7 1-16,-9 11 0 15,-2 18-8-15,2 12-2 0,0 4-3 16,6 8 3-16,12 8 2 16,12 6 2-1,12-6 3-15,11 6 3 0,10 7-2 16,15-2 1-16,11 0-3 15,12 10 0-15,16-2-6 16,11-5 1-16,15-1-5 16,15 3-1-16,15-2 0 15,14-9 2-15,16 1-1 16,8-1 1-16,19-2-6 16,11-5-4-16,6-9-1 15,15-1-1-15,12-9 0 16,9-6 2-16,42 4 8 15,-4-14 5-15,4-13-3 16,0-5 1-16,5-9 16 0,1-7 9 16,2-11-7-16,-2-13-3 15,-1-10-7-15,-2-14-4 16,-7-8 6-16,-2-10 3 16,-9-11 6-16,0 0 2 15,-13-5-7-15,-11-8-2 16,-9-14-3-16,-12-2 1 15,-15 6-6-15,-17-14-1 16,-16-8 0-16,-17-3 2 16,-15-5 1-16,-19-7 1 15,-8-9-5-15,-15 0 1 16,-15-2 2-16,-11-6 1 0,-13 11 7 16,-12 5 6-1,-8 1 7-15,-7 4 3 0,-17 9-5 16,-15 4-2-16,-12 1-11 15,-21 0-5-15,-27 2-38 16,-35 9-14-16,-37 7-129 16,-31 19-56-16,2 26 120 15,-12 29 58-15</inkml:trace>
  <inkml:trace contextRef="#ctx0" brushRef="#br0" timeOffset="5320.5243">22802 4133 168 0,'14'-8'63'0,"-11"3"-49"0,0-3 40 0,-3 8 17 16,0-6-3-16,0 6 2 16,0-5-11-16,-3 0-1 15,0-1-33-15,0 1-10 0,3 0-6 16,-2 0-5-16,2-1-3 16,0 1 0-16,-3 0 1 15,0-1-1-15,3 6-1 16,-3-2-2-16,-3-1 1 15,-3 3-1-15,-6 8 0 16,-3 5 0-16,-3 6-2 16,-6 7 0-16,1 9 0 15,-4 2 3-15,0 2 0 0,-3 4-8 16,1-6-2-16,2-3-60 16,3-2-28-16,6-8 51 15</inkml:trace>
  <inkml:trace contextRef="#ctx0" brushRef="#br0" timeOffset="5976.778">22638 4045 360 0,'-12'-2'134'0,"6"-3"-104"0,0-6 25 16,0 6 3-16,0-1-26 15,0 1-5-15,0-3-14 16,0 3-6-16,0 0-4 16,3 2-3-16,0 0 1 0,3 3-4 15,0 0 0-15,6 6-3 0,3 1 1 16,3 9 1-16,6 3-1 16,6 2 4-16,3 0 0 15,2 6 1-15,7 4 2 16,3 6-6-16,0 1 1 15,-1 1-54-15,1-2-22 16,-6-5 40-16,-7-19 19 16</inkml:trace>
  <inkml:trace contextRef="#ctx0" brushRef="#br0" timeOffset="13550.2004">22846 4117 176 0,'-12'-3'66'0,"9"1"-52"0,-3-1 3 0,3 0-2 0,0-2 1 16,-3 2 4-16,4 1 12 15,-4-4 4-15,3 4-18 16,0-1 1-16,0 1 1 0,0-4-7 16,3 1-4-1,0 2-3-15,0-2-2 16,0 2 2-16,0 1 8 15,3-1 3-15,0 0-4 16,0 1-3-16,0-4 6 16,3 1 3-16,2 0-11 15,4 0-5-15,3 2 0 16,3-2 0-16,9-1 3 16,0 4 3-16,2-1 0 15,4 0 0-15,6 1-5 0,3-1-1 16,5 0 1-16,7 3 0 15,2 0-5-15,1 3 1 16,2 2-2-16,1 3 0 16,5 3 2-16,-5 2 0 15,-6 3 0-15,-1 3 2 16,-5-1-1-16,-1 1-1 16,-2-4-2-16,-3 4 1 15,2-3 1-15,-5 2 2 16,0 1 1-16,-4 2 1 15,-5 0-2-15,-3 3-2 16,3 0 1-16,-3-3-1 0,-7 0 0 16,-2 0 0-16,3-2 2 15,-6 2 1-15,-6 0-1 16,-3 3 1-16,-3-3-7 16,-3 3 1-16,0 0-1 15,0 2 2-15,-6 3-1 16,0 3 1-16,-3 3 2 15,0-1 2-15,-3-8 1 16,-6 14 3-16,-6 0-5 16,-2-1-1-16,-1 1-2 15,-3-3-2-15,-3 0 3 16,4 0 0-16,2-8 3 16,-6 11 3-16,-6-3 2 15,-5 0 1-15,-7-2-2 0,-5-1-1 16,-7-2-1-16,1-3 0 15,-1-3-2-15,1-5-2 16,-4-5 1-16,-2-2-1 16,-1-1 0-16,1-3 2 15,-1-2-1-15,-5-2-1 16,-7-1 1-16,-5 0 1 16,6 0-1-16,-4-2 2 15,1 0-2-15,0-1-1 16,-1 1 1-16,4 0-1 15,-15-3 0-15,5-3 0 16,4 0 0-16,3 1 0 16,5-4 0-16,4 1 2 0,0-3 3 15,2 0 2-15,4 0-3 16,2-2-1-16,10-1-1 16,2-5-2-16,6 3 1 15,4-5 1-15,-1 2 1 16,3-3 1-16,4 1-2 15,2-1-2-15,3-2 5 16,3-3 4-16,7 0-5 16,2 1 0-16,3 1 0 15,3 1 0-15,3 3-7 16,3-1 0-16,3 3-1 16,3 0 2-16,6 3-1 15,3-3 1-15,3 3 0 16,0 0 0-16,3 0 0 0,3 2 0 15,6 0 2-15,6 3 2 16,5 3-3-16,4 0 0 16,9 0-1-16,-1-1 0 15,4 1 2-15,5 0 0 16,4-1 0-16,3 4 0 16,-1 2 0-16,1-3 0 15,2-2 0-15,4 0 0 16,5-1 0-16,3-4 0 15,1-1 0-15,-1 1 0 16,1-1 0-16,-1 0 0 16,1 1 0-16,-7-1 0 15,-2 1 2-15,-4-1 3 0,-2 0-2 16,11 1-2-16,0-1 0 16,-2-2-1-16,2 0-3 15,-8 2 0-15,-7 1 4 16,-2-1 1-16,0 3-5 15,-1 3 0-15,1 0 3 16,-1 2 4-16,1-2-3 16,-3 2-1-16,2 0 0 15,-2 3 2-15,2 0-1 16,-2 3-1-16,-1 2 1 16,-2 1-1-16,0-1-3 15,-4 3 2-15,1 0 1 16,0 2 2-16,8 1-3 15,-5 2 0-15,5 0-1 0,-8 3 0 16,3 0 2-16,-10 0 0 16,-2 2 0-1,3-2 0-15,-3 3-3 0,-4-3 2 16,4 0-1-16,-3 0-2 16,-3-1 3-16,5 1 0 15,-2 0 1-15,-6 3 0 16,3-1-3-16,-7-2 2 15,1 3-4-15,-3-1 1 16,-6 3-7-16,0 0-3 16,0 1 5-16,-6-1 5 0,-3 0 3 15,-3 0 3 1,0 0 5-16,-3-2 4 0,0-1-4 16,-3 1-2-16,-3-1-2 15,0 4-3-15,-6-4 1 16,-3 1-1-16,3-1-3 15,-3 3 2-15,-6 0 1 16,-3-2 2-16,-5 2-1 16,2 0 2-16,-3 3-2 15,-3 0 2-15,-2 2-2 16,5 1-1-16,-6-3-2 16,-3-1-1-16,7-1 2 15,-7-1 2-15,-6 3 0 16,1-3 2-16,-7-3-2 15,6 3-1-15,-5-2 1 0,2-1 1 16,-2 1-1-16,-1-3 2 16,-11 0-2-16,5 0 2 15,-6-1-2-15,4 1-1 16,-1 0 1-16,1-3-1 16,-4 1 0-16,-2-1 0 15,-1 0 0-15,4 0 2 16,2 1-1-16,-2-1-1 15,-4 0-2-15,-2 0 1 16,-1-2-1-16,-2 2-2 16,5 0-2-16,-2 1-1 15,-6-1 1-15,-1 0 2 16,1 3 2-16,-1-3 1 0,-2 3 1 16,0-3 2-16,-4 3-1 15,1-5 2-15,-1 2-4 16,1-5 0-16,-3-3 1 15,-1 0 0-15,7 3 0 16,-1492-2 0-16,2992-1 2 16,-1491 0 3-16,-1 1 0 15,1-1 2-15,5 0-4 16,4 0 0-16,2-2-3 16,-2-6-1-16,-1-2-4 15,-2 0 1-15,2 0 0 16,3-1 2-16,7 1 3 15,8 0 2-15,3 2 1 16,10-2 2-16,2-1-5 0,6 1-1 16,6-3-2-16,3 0 0 15,3 0-3 1,3 0 1-16,6 0 4 0,3-2 2 16,3 2 0-16,6 0-2 15,6 3-2-15,6-1-1 16,9 1-1-16,8 0 3 15,10 0 0-15,3-3 1 16,5 0 0-16,1 0 0 16,2 0 0-16,4 0 0 15,-1 0 0-15,1 0 0 16,-4 3 0-16,1-1 0 16,5-2 0-16,3-2 0 0,7-1-3 15,2-2 2-15,-5 0 1 16,-1 0 0-16,0-1 0 15,1 1 0-15,-4 3 0 16,-2 2 0-16,-4-3 0 16,4-2 0-16,5 0-5 15,4-1 1-15,-4 1-5 16,3 0-1-16,-2 0 0 16,-1-1 4-16,1 4 3 15,-4 2 2-15,1 0 1 16,-1 3 0-16,0-1-3 15,-2 6 2-15,-4 0 3 16,-2 0 3-16,-7 6 0 0,1-4 0 16,-3 1-3-16,2 5-2 15,1 0 1-15,-4 2-1 16,1 4 0-16,-4 2 0 16,-5 2 0-16,-3 6 0 15,-9 2 0-15,-1 1 0 16,-2 2 0-16,-3 3 0 15,-6-1 0-15,-1 1 0 16,-2 0 0-16,-3 0 0 16,0-3 0-16,-6 0 0 15,0 3 0-15,-6 2 2 16,-3 3-1-16,-3 0 2 16,-3 0-2-16,-3 0-1 0,-3 0 1 15,0 0 1-15,-3 0-1 16,-2-8-1-16,-7 1 5 15,0-4 1-15,-9 0 2 16,-6 1 0-16,4 2-4 16,-10 3-1-16,-3 2-1 15,1 1-2-15,-4-1 1 16,-2-2-1-16,-1 2 0 16,-5-2 2-16,-4-3-1 15,1 0 2-15,-4-3-2 16,-2-2-1-16,-4-3 1 15,-5 1-1-15,-1-1-5 16,-2 3 1-16,0-3 2 16,-4 0 1-16,-2 0 3 0,3 0 1 15,8-2 1-15,4-3 0 16,2-3-2-16,4-5-2 16,-1-3 1-16,7-2 1 15,5-1-6-15,7-2 1 16,5 0-1-16,6 0-1 15,6-2-3-15,10-4-2 16,5 1-15-16,6-3-4 16,9-2-9-16,12-4-4 15,8-1 9-15,10-1 5 16,6 2 21-16,6 1 11 16,2 3 14-16,7 2 7 15,2 0-2-15,7 0-2 0,5 0-11 16,7 3-4-1,-1 2-6-15,4 3-1 0,-4 5-1 16,-2 1 0-16,-1 1 2 16,1 7 0-16,-4 2 0 15,-5 5 2-15,-4 0-1 16,-8 3-1-16,-7 2 7 16,-5-2 3-16,-6 0-1 15,0 2 2-15,-6-2-2 16,-7 0 0-16,4-3-1 15,-9 0 0-15,-3-2-4 16,-6 2-3-16,-3 0 0 16,-6 3-1-16,-6 2-3 0,-3 1 2 15,-6-1 1-15,-5 1 2 16,-7-1 3-16,-6-2 2 16,1-3-3-16,-10 0-1 15,-6-2-6-15,-5-1 0 16,-1-2-8-16,-5 0-3 15,-4 0 8-15,1 0 2 16,-1-3 4-16,4 6 2 16,2-6-1-16,10 0-1 15,5-2-4-15,7-3-2 16,5-6-13-16,6-2-3 16,9 0-4-16,3-2 1 15,9-4 3-15,6 1 1 0,3 0 14 16,6-1 6-16,9 1 8 15,6 3 4-15,12-4-4 16,6-2 1-16,5-2-5 16,7-1 0-16,2 1-3 15,4-1-1-15,-3 3 1 16,-1 3 2-16,-2-1-1 16,-4 6-1-16,1 3 1 15,-3 0-1-15,-4 2 8 16,-2 3 5-16,-6 0-15 15,-6 2-6-15,-7 1 19 16,-2 2 9-16,-6 1-5 16,-9 1-3-16,-3 1-5 0,-3 3 0 15,-12 2 2-15,-9 0 2 16,-8 0 6-16,-7 0 3 16,-6 1-8-16,-8-1-2 15,-1 3-11-15,-5-3-1 16,-1 0-2-16,4 0 2 15,2-2-1-15,3-1 1 16,7 1 0-16,-1-3-2 16,9-6-4-16,4-2 0 15,5 0-7-15,6-3-1 16,3-2-4-16,9-3-3 16,6-5-1-16,9 2 3 15,6 0 4-15,12-2 6 0,6 5-1 16,5-3 1-16,4 3 1 15,3 3 1-15,2 0 3 16,4 2 4-16,-3 6 3 16,2 4 2-16,-5 4 1 15,-3 2 0-15,-10 0 4 16,-2 3 5-16,-3 3 4 16,-6-1 2-16,-3 3 1 15,-9-2 0-15,0-1-7 16,-15 1 0-16,0-1 1 15,-6 0 1-15,-6 1 5 16,-12-3 4-16,-5-3-1 16,-10-3-2-16,-9 1-18 15,-5-1-6-15,-12-2-55 0,-7-5-22 16,1-1-10-16,5 4-3 16,10-4 49-16,14 1 25 15</inkml:trace>
  <inkml:trace contextRef="#ctx0" brushRef="#br0" timeOffset="14654.0295">22944 8517 364 0,'-17'5'134'0,"8"1"-104"0,-9-1 3 16,6 0-7-16,-6 3-16 15,-9 5-3-15,-8 8-4 16,-7 11-3-16,-6 13 1 16,-8 8 1-16,-13 5 1 0,-8 6-1 15,-1 5 1-15,1-1-2 16,-3 1 2-16,2-8-2 15,7-5-1-15,5-9 3 16,7-2 0-16,5-8-1 16,7-5 1-16,5-3-7 15,6-5-1-15,6-6-49 16,7-2-19-16,8-5 35 16,6-8 19-16</inkml:trace>
  <inkml:trace contextRef="#ctx0" brushRef="#br0" timeOffset="14986.6544">21727 8737 384 0,'-18'0'145'0,"12"-3"-112"0,3 3 8 0,3 0-5 15,0 0-17-15,3 3-1 0,6 7-6 16,12 9-2-16,12 10-6 16,14 10-1-16,13 9 3 15,8 10-3-15,1 8 0 0,-4 1-1 16,-5-1-2-16,-4 0 1 16,-5-8 1-16,0 0-1 15,-7 0 2-15,-2-5-9 16,-3-8-1-16,-7-5-16 15,-2-6-5-15,-6-4-63 16,-3-4-26-16,-3-2 61 16,-15-11 28-16</inkml:trace>
  <inkml:trace contextRef="#ctx0" brushRef="#br0" timeOffset="21349.3572">24079 5387 336 0,'8'-8'126'0,"-5"3"-98"0,-3-1 23 0,0 6 5 16,0 0-19-16,0 0-6 15,0 0-14-15,3-2-6 16,3 2-6-16,6 0-6 0,0 2-2 16,12 4-1-16,0 4 0 15,6 6 0-15,-4 5 3 16,10 6-5-16,-3 5 2 16,-3-3 0-16,-1 2-1 15,-2 1-3-15,0 0-2 16,-6 0-24-16,-3-1-8 15,3 1-53-15,-7-3-21 16,-5-2 60-16,-3-9 29 0</inkml:trace>
  <inkml:trace contextRef="#ctx0" brushRef="#br0" timeOffset="21966.7072">24730 5450 268 0,'-3'0'101'0,"3"-2"-78"0,-5-1 20 15,2 0 2-15,-3-2-12 16,0 3-4-16,0-1-6 15,-3 0 0-15,-3 1-13 16,0 2 1-16,-6 0 0 0,3 0-4 16,-9 2-2-16,-5 4-5 15,-10 1 0-15,-3 7 0 16,-17 2 0-16,5 5 4 16,-8 3 2-16,2-1 0 15,4-1 1-15,5-7-6 16,6-1-3-16,13-4-37 15,2-4-14-15,3-4 25 0,12-7 14 16</inkml:trace>
  <inkml:trace contextRef="#ctx0" brushRef="#br0" timeOffset="22902.2889">23084 6570 400 0,'-12'0'151'0,"12"-3"-118"0,3 0-4 0,-3 1-12 15,6-4-9-15,-3 4 0 16,3-1 4-16,3 0 3 16,3 3-8-16,6 3 0 0,3 5 0 15,6 5-3-15,14 6-1 16,1 7-1-16,3 6 1 15,5 5-4-15,4 0 0 16,-1 0 1-16,-2 0 0 16,-3-2-7-16,-7-1-3 15,4-2-74-15,-9 2-33 16,-4-2 59-16,-2-6 29 0</inkml:trace>
  <inkml:trace contextRef="#ctx0" brushRef="#br0" timeOffset="23361.0594">23549 6540 420 0,'-6'6'159'0,"3"-4"-124"0,-3-2-5 0,6 0-12 16,-3 0-17-16,-3 3-2 16,0 0 0-16,0 2 0 0,3 6 1 15,0 12-5-15,0 20 1 16,-3 12 2-16,0 14 1 0,0 10 3 15,-3 9 1-15,3-1-19 16,0-2-7-16,3-6 10 16,0-18 6-16</inkml:trace>
  <inkml:trace contextRef="#ctx0" brushRef="#br0" timeOffset="35943.2322">15229 3220 444 0,'3'-21'167'0,"0"2"-129"0,9-5-1 0,-6 14-6 16,0-9-20-16,3 1-3 15,0 2-5-15,2 0-3 16,1 0 1-16,3 3-15 0,6 2-3 16,6 3-22-16,9 3-8 15,8 3-10-15,10 2-3 0,8 0 9 16,7 0 3-16,11 2 25 15,12 3 14 1,7 1 28-16,8 2 13 0,9 2 17 16,3 4 9-16,6 1-18 15,6-1-6-15,3 1-9 16,9-1-4-16,6-1-9 16,2-2-5-16,7-4-7 15,6 1 0-15,9-2 0 16,2-1 2-16,7-5-1 15,-1 3-1-15,4-1 1 16,-1 4-1-16,1-4 0 16,3 1 0-16,2-3-3 15,9-3 2-15,-2-2 1 0,5-3 0 16,1-5 0-16,-1-3 2 16,-2-3-1-16,-4-4-1 15,-8-1 3-15,-1 0 2 16,24-8 7-16,-17 6 2 15,-15 5 1-15,-19-1 4 16,-11 7-5-16,-15 7 0 16,-18 0-4-16,-18 5-1 15,-11 6-5-15,-16 5-1 16,-11-3-1-16,-13 5-2 16,-11 4-26-16,-9-1-10 15,-9 3-103-15,-12 2-46 16,-12-7 95-16,-6-6 48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2-07T13:59:27.67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4861 9337 408 0,'-56'-47'151'0,"14"31"-118"0,-21-3 5 15,28 9-6-15,-16-4-21 16,-17 4-4-16,-19-1-6 15,-11 6-2-15,-18 7 1 16,-15 12-5-16,-9 7 1 0,-12 11 0 16,-3 7-1-16,45-10 1 0,-77 40 3 15,-1 5 0-15,4 3 1 16,5-3 0-16,0 8 2 16,13 3-3-16,-1 5 0 15,9 0 1-15,9 5 0 16,4 8 0-16,8 3 0 15,18 8-3-15,0 10 2 16,11 6-4-16,4 15 1 16,15 11 0-16,6 8-1 15,20 6 1-15,12-4 0 16,13-2 3-16,14-5 0 16,15-8-10-16,15-5-5 0,15-9-3 15,23-12 1-15,10-6 3 16,15-11 2-16,17-13 5 15,12-5 3-15,12-10 0 16,12-9 4-16,18-5-5 16,15-10 2-16,15-11-14 15,8-11-3-15,51-5-11 16,-8-10-3-16,-4-6 6 16,-6-2 2-16,-5-1 13 15,-7 1 6-15,1-3 17 16,-10-3 6-16,4-5 4 15,-13-11 1-15,7-10-5 16,-13-11 1-16,-2-5-7 16,-6-10-3-16,-16-6 1 0,-8-8 2 15,-12-10 13-15,-18-3 8 16,-14-6 2-16,-13-5 3 16,-9-20-8-16,-8-9-4 15,-10-10-5-15,-11-17 1 16,-12-4-4-16,-12-14 1 15,-10 3 2-15,-14 0 1 16,-11-6 3-16,-13 12 3 16,-12-9-9-16,-12 3-2 15,-2 2-8-15,-16-7-2 16,-14 7-7-16,-9 4 0 16,-1 4-4-16,-11 14 2 15,-9 10 1-15,0 11 2 0,-3 10 10 16,-12 17 4-16,0 18-3 15,-9 15-1-15,-15 17-13 16,-12 23-4-16,-26 38-67 16,-28 47-26-16,-17 45 51 15,-6 32 26-15</inkml:trace>
  <inkml:trace contextRef="#ctx0" brushRef="#br0" timeOffset="5120.8682">4930 9565 348 0,'-12'10'132'0,"9"-7"-103"0,-3-3 5 0,6 0-5 0,-3 0-15 16,3 0-3-16,-3-3-9 16,3-2-1-16,0-3-1 15,3 0 0-15,0-2 0 0,3-1 0 16,0-2 2-16,0-3-6 16,5-3-1-16,4 1-3 15,3-3 0-15,3-3 0 16,3-3 2-16,0-4 4 15,2-4 1-15,4-2-2 0,3-5 2 16,0-6 7-16,-4-2 4 16,1-3-1-16,0-5 0 15,0-6-1-15,0-12 0 16,-1-6-2-16,4-6 1 16,3-2-2-16,2-10 2 15,1-1 0-15,-3-2 3 16,0 0-1-16,-4-3 0 15,-2-2-5-15,-3-4-1 16,-3-7 3-16,-3-2 1 16,-4-6-1-16,-2-11-1 15,0-2-3-15,-6-3-2 16,0-3 3-16,-6 4 0 16,-3-4 3-16,0 0 3 0,-3 4-2 15,-3-9 1-15,-3-26-7 16,-3 7-1-16,0 6 0 15,0 5 0-15,1 3 0 16,-7 0 0-16,3 3 2 16,-3-1 3-16,6 9-2 15,-3 10 0-15,6 5-1 16,0 11-2-16,3 13 3 16,0 11 2-16,6 13 0 15,-3 5 0-15,6 8-6 16,-3 14 1-16,3 10-7 15,-3 11 0-15,0 7-8 16,-3 11-3-16,0 6-94 16,-3 7-40-16,-8 3 77 0,-10 3 38 15</inkml:trace>
  <inkml:trace contextRef="#ctx0" brushRef="#br0" timeOffset="6129.9154">4888 4617 348 0,'-6'16'129'0,"3"-14"-100"0,3-2-9 0,3-2-10 16,0-3-10-16,6-6 0 16,3-8 0-16,6-4 0 15,2-14 0-15,4-8 0 0,6-19 2 16,3-13-1-16,5-13-1 16,4-13 3-16,3-11 0 15,-4-7-4-15,1-6 1 0,-3-3 2 16,0 8 1-16,-1 9 1 15,-2 4 0-15,-3 14 9 16,-4 16 6-16,-2 15-8 16,-3 14-1-16,0 10-6 15,-3 14-3-15,3 7-5 16,-1 11 0-16,1 11 2 16,3 10 1-16,0 16-2 15,5 11 2-15,4 10-1 16,3 8 0-16,6 8 2 15,2 11 2-15,1 3-1 16,-1-1-1-16,1-5 1 16,-3 0 1-16,-1-2 1 15,1-6 1-15,0-5 0 0,-4-6 0 16,-5-7 0-16,-3-3 2 16,-6-8-3-16,-4-6 0 15,-5-4 1-15,-6-6 2 16,-6-2 10-16,-6-6 7 15,-6-3-1-15,-9-2 1 16,-9-2-8-16,-11-4-4 16,-7-2-11-16,-15-2-5 15,-14 2-8-15,-15 0-5 16,-7 8-4-16,-8 2 1 16,-3 9 18-16,3 7 9 15,9 6 20-15,-1 2 8 0,7 3-9 16,0 0-2-16,8 3-13 15,13-3-4-15,11 0-37 16,13 0-17-16,8 6-158 16,15-1-72-1,12-10 143-15</inkml:trace>
  <inkml:trace contextRef="#ctx0" brushRef="#br0" timeOffset="23006.1001">4001 3368 376 0,'-15'-16'143'0,"6"6"-112"0,-6-4 12 15,3 7-2-15,-3-4-16 16,-3 0-5-16,-5-2-11 16,-4 0-6-16,-3-3-2 15,-6-3-6-15,-2 1 1 0,-10 2-11 16,-11 3-3-16,-13 2-7 15,-5 6-1-15,-16 5 5 16,-11 8 2-16,-3 5 14 16,-3 3 5-16,-6 3 12 15,-3 2 4-15,0 5-5 0,-9 3-2 16,0 8-5-16,-3 3-1 16,-6 5 3-16,3 0 1 15,-3 8-1-15,0 0-1 16,0 5-1-16,6 11 0 15,3 2-2-15,9 3-2 16,12 3-2-16,3 10-1 16,5 11-3-16,4 5-1 15,12 9-1-15,11 7 0 16,13 5 0-16,8 3 2 16,10 8-1-16,14-3 2 15,0 6-2-15,15-1 2 0,6-2 3 16,9 0 1-16,9-2 1 15,15-9 0-15,17 19 0 16,19-11 2-16,2-10-1 16,10-16-1-16,11-11 3 15,15-10 0-15,4-11-10 16,14-14-3-16,15-12 0 16,0-14 1-16,17-12 3 15,1-12 4-15,12-10 1 16,6-8 3-16,2-13-1 15,7-5-1-15,-4-9 1 16,7-4-1-16,-12-6 2 16,2-11 3-16,-5-10 0 0,-6-8 0 15,3-3 1-15,-13-8 1 16,-5-10-8-16,-9 0-4 16,-12 0 14-16,-18-1 5 15,-14-1 5-15,-13-4 1 16,-9 6-3-16,-11-8 2 15,-12-11-4-15,-10 0-1 16,-11-5-6-16,-15-8 0 16,-9 3-3-16,-15-3 0 15,-15 0-1-15,-11 5 0 16,-10 11 2-16,-12 2 3 16,-11 1-2-16,-15 5 1 15,-4 10-5-15,-5 6 0 16,-12 2-3-16,-3 3-3 0,3 11-7 15,-7 10-4-15,-5 13-10 16,3 22-3-16,-18 20-97 16,-11 30-45-16,-16 21 86 15,0 29 44-15</inkml:trace>
  <inkml:trace contextRef="#ctx0" brushRef="#br0" timeOffset="32963.5729">18304 13766 464 0,'-78'43'176'0,"43"-30"-137"0,-31-3 6 16,25-2-4-16,-19 6-29 15,-5 9-6-15,-10 9-12 16,-5 13-4-16,-7 11 6 31,1 10-8-31,0 16 1 0,-1 16-7 0,1 16-2 0,3 26-7 16,5 11-3-16,10 13-1 0,8 5 1 15,13 11 17-15,11 2 9 16,12 4 8-16,12-1 3 16,12 0 3-16,9 3 4 15,9-3-8-15,9 8-3 16,9-5-5-16,8 0 1 15,7-3-1-15,5-8-2 16,7-15 0-16,11-22 3 16,10-10 2-16,8-17 4 15,6-17-2-15,12-14 0 0,9-16-1 16,6-13 1-16,6-19-2 16,0-5-1-16,6-15 5 15,0-20 1-15,0-7 6 16,6-19 3-16,0-13-2 15,0-13 2-15,3-13-4 16,-6-11-1-16,-7-14-9 16,-5-2 0-16,15-26-1 15,-21-3 0-15,-17 3 0 16,-13 7 0-16,-12-10 2 16,-8 3 3-16,-10 10 9 15,-5-5 3-15,-7-3 3 16,-11 1 0-16,-6-4-7 15,-12 1 0-15,-6 0-6 16,-15 5-2-16,-9-11 0 0,-12-5 1 16,-9 3-3-16,-9-11 0 15,-5 3-1-15,-4-3 1 16,-3 3-4-16,-5 7-2 16,-10 12 2-16,-8 4 2 15,-9 14 2-15,-10 8 1 16,-17 10-5-16,-12 0-1 15,-15 1-6-15,-15-1 0 16,4 8-3-16,-10 3 2 16,3 5 5-16,0 9 2 15,-3 9 2-15,7 12 0 0,5 15 2 16,0 16 1 0,12 13 1-16,-3 19 0 0,-6 24-27 15,0 36-11-15,-6 41-87 16,10 41-38-16,17 25 84 15,5-1 40-15</inkml:trace>
  <inkml:trace contextRef="#ctx0" brushRef="#br0" timeOffset="41585.7895">3257 6540 464 0,'-45'-37'173'0,"15"16"-135"0,-17-13 1 0,23 18-8 16,-18-8-20-16,-6-2-3 15,-11-1-14-15,-12 3-6 16,-13 3 6-16,-5 5-4 0,-12 6 2 15,26 2-12-15,-50 13-4 16,-12 14-7-16,-6 10-4 16,-2 13 9-16,-4 3 5 15,9 11 18-15,-3 10 10 16,3 8 12-16,9 5 6 16,3 3-5-16,6 14-1 15,9 4-9-15,9 3-2 16,14 6-6-16,16 7-4 0,3 3-4 15,11 6 1-15,18-35 3 16,4 55 1 0,2 6-2-16,12 0 0 0,9-11-1 15,12 3 0-15,12-8 0 16,9-6 3-16,6-7-2 16,9-3 1-16,5-10 0 15,19-11 0-15,2-11 0 16,10-10 0-16,8-9 0 15,7-7-2-15,14-8 0 16,3-11 0-16,12-7-4 16,15-14-2-16,18-13-2 15,12-16 0-15,-3-13 7 16,-4-14 2-16,4-7 5 0,-6-13 3 16,3-19-2-16,3-11 0 15,-13-5-3-15,1-5-1 16,-3-9 3-16,-12 4 1 15,-9 2 5-15,-6 0 5 16,-5-10-1-16,-13-1 3 16,-15-5-4-16,-5-7 1 15,-13-4-5-15,-8 4 1 16,-13-6-1-16,-8 0 1 16,-12 10 0-16,-18 9 2 15,-12-1 1-15,-12 9 1 16,-12 10-6-16,-11 8-2 15,-16 8 4-15,-17 2 3 0,-9 3-13 16,-13 9-3-16,-14 7-3 16,-6 10 0-16,-6 9 5 15,-15 7 3-15,3 14 5 16,-9 5 2-16,-5 14-6 16,2 7 0-16,-12 8 3 15,6 11 2-15,0 5-9 16,1 8-5-16,11 5 1 15,0 0 2-15,6 11 0 16,6 16 4-16,12 5-2 16,3 5 1-16,9 11 2 15,8 16 0-15,22 5-3 16,3 8 2-16,17 5-1 0,12 1 0 16,19 1-3-16,14 1 1 15,12-2-3-15,12 2 2 16,6 2-2-16,17-7 2 15,16 2-2-15,8 0 2 16,16-7-4-16,5-14-1 16,12-11-4-16,16-10-1 15,2-13-3 1,6-16 1-16,18-16 4 0,-3-11 4 16,15-12 5-16,-4-15 2 15,1-7-1-15,9-13 2 16,0-16 1-16,0-13 2 15,6-8-1-15,-10-17-1 0,4-12 1 16,-3-19-1 0,-12-8 0-16,-9-10 0 15,-12-11 0-15,-12 3 2 0,-17-6 1 16,-16-2 1-16,-11 5 17 16,-13-3 9-16,-11-8-2 15,-12 6 0-15,-12 2-9 16,-12-5-4-16,-12 14-6 15,-15 2-1-15,-15 5-5 16,-20 5 0-16,-22 17-3 16,-11 7-1-16,-24 11-8 15,-18 8-2-15,-24 5-18 16,-5 6-7-16,-16 4 8 16,1 12 6-16,-1 7 6 0,-3 13 3 15,7 19 3 1,-7 21 1-16,10 24-52 0,-16 27-21 15,4 31 41-15,-4 37 21 16</inkml:trace>
  <inkml:trace contextRef="#ctx0" brushRef="#br0" timeOffset="46301.0464">7990 13830 416 0,'17'-8'154'0,"-5"0"-120"0,9-5 8 16,-9 2-5-1,3-2-9-15,9-3 3 0,6-3-17 16,8-2-6-16,10-5-5 15,11-3-5-15,4 0-1 0,8 0-7 16,13 2-2-16,11 1-2 16,6-4 1-16,18-7-4 15,18-5 0-15,9-11 8 16,15-13 2-16,8-11 2 16,19-5 4-16,5-5 0 15,13-11 3-15,5-2 5 0,1-1 6 16,5 6-1-16,-9-3 1 15,7 3-3-15,-16 13 1 16,-9 10 3-16,-17 14 3 16,-21 13-3-16,-15 11 0 15,-12 10-4-15,-18 5-1 16,-15 3-10-16,-14 3-1 16,-13 0-73-16,-5 0-31 15,-16-11 53-15,-17-3 26 16</inkml:trace>
  <inkml:trace contextRef="#ctx0" brushRef="#br0" timeOffset="114100.4618">1965 6689 732 0,'-66'0'0'0,"-26"13"-6"16,38-3 3-16,-26 12-8 0,-15 12-1 16,-18 16-11-16,-15 16-3 15,3 22 14 1,0 12 2-16,6 14 2 0,5 13 13 0,19 3 7 15,15 15 0-15,17 11 1 16,16 16-7-16,20 8-2 16,9 13-7-16,21 1 0 15,21 4-4-15,18-10 0 16,26-19 1-16,6-15 2 16,25-27-3-16,14-27 2 15,15-23 3-15,12-24 1 16,5-21 5-16,16-17 5 0,0-20 1 15,9-24 4-15,8-21-5 16,1-22-1-16,8-31-4 16,-2-19-1-16,-3-20-10 15,-13-9-3-15,-11-8-4 16,-15-2-1-16,-21 4 8 16,-21 1 6-16,-24 14 12 15,-14 4 5-15,-18 6 8 16,-19 7 2-16,-14 9 0 15,-18 5 1-15,-20 2-11 16,-25 3-4-16,-17 11-7 16,-34-16-2-16,-23 16-8 15,-12 7-2-15,-20 14-3 0,-7 14-1 16,-15 12-1-16,1 24 0 16,-1 21-4-16,3 25-3 15,4 20 4-15,-4 19 1 16,12 29 0-16,-5 26-1 15,11 14-21-15,15 21-7 16,9 7 23-16,15 1 10 16</inkml:trace>
  <inkml:trace contextRef="#ctx0" brushRef="#br0" timeOffset="117658.4882">3569 3569 444 0,'-101'-47'165'0,"47"17"-129"0,-20-14 8 16,26 22-6-16,-23-1-23 15,-12 1-3-15,-19 1-8 16,-14 3-3-16,-3 7 0 16,-15 3-12-16,-12 13-5 0,-11 14-25 15,-10 23-9-15,0 17 4 16,-8 15 5-16,11 13 29 15,3 13 17-15,6 9 10 0,18 7 6 16,9 14-11-16,12 0-3 16,15 13-7-16,15 7-3 15,14 9-1-15,16 10 3 16,20 6-2-16,9 5-1 16,18-3-4-16,18 3-2 15,24-16 7-15,12-10 6 16,17-11-1-16,10-14-1 15,20-12 0-15,9-14 1 16,15-8-1-16,15-10 2 16,6-11-4-16,18-13 0 15,3-16-6-15,14-16 0 16,4-16 1-16,9-18 1 16,2-22 0-16,7-15 4 0,-4-14 2 15,-2-10 2-15,-7-13 3 16,-11-9 3-16,23-20 2 15,-26-3 3-15,-24-8 2 16,-15-3-1-16,-12-5-1 16,-18-11 1-16,-17-2-6 15,-19-5-1-15,-17 2 2 16,-18 0 4-16,-16 0 3 16,-19 8 4-16,-22 8 2 15,-18-5 1-15,-11 5-9 16,-10 0-4-16,-14-5-11 15,-18-1-5-15,-7 9-6 0,-14 10-4 16,-12 3 4-16,-3 11 4 16,-17 17-1-16,-4 12 3 15,-15 13-2-15,-5 10 2 16,-10 14-10-16,4 10-3 16,-7 16-4-16,10 13 0 15,-1 14 13-15,0 18 7 16,19 24 0-16,-7 26-1 15,12 16-1-15,18 30 3 16,12 23 2-16,15 29 2 16,21 16-4-16,23 16 1 15,28 8-13-15,29-8-5 16,27 8-102-16,17-6-48 16,22-23 86-16,9-5 41 15</inkml:trace>
  <inkml:trace contextRef="#ctx0" brushRef="#br0" timeOffset="120904.4554">18896 13769 532 0,'-71'8'198'0,"11"-13"-154"0,-29-1-15 0,35 6-16 15,-29 3-22-15,-18 7-2 16,-15 6 4-16,-6 8 3 16,3 11 3-16,2 10 1 0,-2 10 0 15,3 11-3-15,0 16 2 16,-3 24-19-16,-3 21-7 16,9 29-8-16,6 19-2 15,9 15 10-15,8 14 6 16,19 5 18-16,11-5 10 0,19-6 10 15,17-13 4-15,18-2-4 16,15-16-2-16,18-9-5 16,14-4-1-16,19-11-3 15,20-3 1-15,15-2-4 16,13-9 0-16,14 4-3 16,9-9-3-16,6-13-5 15,8-8 0-15,4-21-3 16,9-8 2-16,0-15 5 15,2-17 2-15,1-10 4 16,-6-17 1-16,-3-9 1 16,-6-19 0-16,-9-11-5 15,0-21 1-15,-9-21-2 16,-9-22 0-16,-3-15 2 0,-6-21 0 16,18-32 0-16,-18 0 0 15,-21-1 4-15,-14 9 2 16,-13 0 4-16,-8 5 4 15,-16 0 9-15,-8-10 6 16,-15 5-9-16,-15-16-4 16,-9 2-7-16,-15-2-4 15,-2 3-2-15,-13 5 0 16,-9 0 0-16,-14 10 1 16,-10 14 2-16,-11 2 3 15,-9 6-4-15,-12 10-1 16,-13 11-2-16,-8 8-2 15,-15 7-4-15,-2 12-2 0,-10 12 3 16,-3 16 1-16,-9 14-1 16,-8 16 0-16,-4 10-3 15,-6 21 1-15,10 21-2 16,-4 19 2-16,9 16 3 16,1 13 1-16,5 26 1 15,15 12 0-15,9 20-3 16,9 13 0-16,18 14 2 15,18 10 2-15,17 11 2 16,19 8 1-16,17 2-5 16,18 1 1-16,18-1-7 15,15-7-3-15,18-11 1 16,21-3 0-16,14-13 3 0,10-11 4 16,11-10 1-16,12-11 1 15,9-12 2-15,6-7 1 16,9-7-1-16,3-16-2 15,0-16 3-15,6-8 0 16,3-21 1-16,3-10 0 16,6-22-2-16,0-18-2 15,3-9 3-15,0-15 0 16,-3-18 1-16,-3-17 0 16,-3-10-2-16,-12-8-2 15,-3-8-2-15,-3-13 1 16,-9-6-6-16,-6-2 0 15,-6-5-4-15,-6-1 2 16,1 1 0-16,-10-3 3 0,-6-3-9 16,-5 1-6-16,-10-17-6 15,-8-10-1-15,-12-14-7 16,-13-7-1-16,-11 0 20 16,-12 5 8-16,-9 16 18 15,-12 10 8-15,-11 11 8 16,-10 19 5-16,-9 15-4 15,-20 16 1-15,-16 8-12 16,-20 3-2-16,-27-8-10 16,-24 0-3-16,-26 8-39 15,-22 10-14-15,-20 14-106 16,-9 29-45 0,15 34 107-16</inkml:trace>
  <inkml:trace contextRef="#ctx0" brushRef="#br0" timeOffset="130746.1304">18771 12592 272 0,'6'2'104'0,"0"-2"-81"0,3 3 5 16,-6-1-2-16,6 1-17 15,3 0-5-15,3 5-5 16,6 0 0-16,2 0 1 16,7-1-3-16,0 1 2 0,6 3-1 15,2 2 0-15,4 3 0 16,3 0 0-16,-1 3 2 15,4-1 0-15,2-2 0 0,4 0 0 16,3-3 0-16,5 0 0 16,7-2 2-1,5-3 1-15,3-3 3 0,7 0 1 16,5-5-1-16,3-5 1 16,1-3-2-16,5-2 0 15,0-6-3-15,0-6-2 16,1-4-2-16,2-6 1 15,0-5-10-15,3-8-3 16,-6-8-15-16,1-10-4 16,-4-6 4-16,-6-2 4 15,-3-6 17-15,-5-2 7 16,-4-6 19-16,-5 0 11 0,-4 1 2 16,-2-6 4-16,-7-6-10 15,-5 1-3-15,-7-5-11 16,-5-6-4-16,0-24-4 15,-10 11 0-15,-11 5-2 16,-9-2 2-16,-6 5 0 16,-6 7 1-16,-9 1 11 15,-3 3 5-15,-6-1 9 16,-5 3 5-16,-7 0-7 16,-6 1-2-16,-3-4-8 15,-5 6-2-15,-7 2-5 16,-2 6-1-16,-7-1-8 15,-5 1 0-15,-10 8-3 16,-2 5 0-16,-1 2 0 0,-2 6-2 16,-6 0 0-16,-7 5 3 15,4 8 0-15,-3 8 1 16,-3 8 2 0,-10 5 1-16,4 9 1 0,-3 1 2 15,-3 7 1-15,-3 4 1 16,3 8 0-16,2 3 0 15,-2 6 0-15,0 7 2 16,3 11-5-16,0 7-3 16,-3 12-4-16,2 7 1 15,7 3 1-15,3 8 0 16,-3 10 0-16,-1 17 2 0,10 2-6 16,3 5 1-16,5 8-1 15,1 11 2 1,3 2-1-16,5 14 1 0,7 7 0 15,2 1 0-15,7 13 2 16,-1 0 2-16,6-1-3 16,7 4 0-16,11-6 1 15,9 5 2-15,9-2-3 16,9-10 0-16,9 9-1 16,6-4 0-16,6-6 0 15,3 6 0-15,6-6 0 16,3-5 0-16,5-3 2 15,4-10 0-15,6-11-3 16,8-13 2-16,10-3 1 0,2-8 0 16,10-7-3-16,-4-11 2 15,10-6-6-15,5-7 0 16,6-9 7-16,1-10 5 16,5-5-2-16,9-8-2 15,0-8-3-15,4-8-1 16,8-8-1-16,0-3 3 15,0-8-5-15,0-4 2 16,3-4 0-16,-6-10-1 16,-3-5 1-16,3-9 0 15,-6-10 0-15,-5-8 3 16,-10-2 0-16,0-9 3 16,-5-4 1-16,-4-9 3 0,-3-2 1 15,-5-6 3-15,-4-7-1 16,1-12 0-1,-1-1-8-15,-3-1 0 0,-5-8-1 16,-6-2 2-16,-7 2-8 16,-2-10-3-16,-7 2 2 15,-2 3 2-15,-6-8-2 16,-9 6 2-16,-6 4 3 16,-10-2 3-16,-8 6 2 15,-5 7 3-15,-10 5 3 16,-9-2 2-16,-6 8 1 15,-9 2 0-15,-2 6-4 16,-13 0 0-16,-5 0-5 16,-4 7-2-16,-2 4 0 15,-4 4-1-15,-2 1-3 0,-7 5 2 16,-5 2-1-16,3 12 0 16,-4 7-3-16,-2 5 1 15,-3 3-3-15,-1 5 2 16,1 9 3-16,-3 7 1 15,-1 5 1-15,1 3 0 16,3 9 0-16,0 4 0 16,-4 8 0-16,-2 3 0 15,6 8-7-15,-4 5 0 16,1 6 3-16,0 4 4 16,0 12-1-16,5 10 0 0,1 7-1 15,-3 9-2-15,-1 5-2 16,7 11 1-16,6 8 3 15,2 5 3-15,4-1 2 16,-1 15 1-16,4 1 2 16,5 1 1-16,7 8-3 15,5 2-1-15,4 3-1 16,-1 5-2-16,3 6 3 16,7-3 0-16,2 8-1 15,6-3-2-15,6-8 3 16,6 11 2-16,7-8-2 15,8-5 0-15,3 7-3 16,6-7-1-16,8-11 1 16,10-2 0-16,6-1-3 0,6-8 2 15,2-4-1-15,7-9 0 16,9 3 0-16,11-6 0 16,10-7 0-16,-1-8-2 15,6-14-2-15,10-5-1 16,2-5-1-16,3-8 2 15,3-8 4-15,13-5 1 16,2-11-2-16,-3-5 2 16,9-11 1-16,6-7 2 15,-3-14-3-15,3-13 0 16,3-6 1-16,-6-10 0 16,-3-2 0-16,3-14 0 0,-3-8 0 15,-9-2 2-15,-3-1 1 16,-5 1 1-16,-4-6 2 15,-9-5 1-15,-3-5-1 16,-2-3 1-16,-4-8-2 16,-5-8 0-16,-4-5-6 15,-8 0 1-15,-4-11 2 16,-5 6 1-16,-4-1 1 16,-2-7 2-16,-6 2 3 15,-7 3 2-15,-5-2-3 16,-6-9-3-16,-3 3 0 15,-3-8 1-15,-4 0-3 16,-5 3-2-16,-3-1 0 16,-6 4-1-16,-6 7 0 15,-11 14 2-15,-10-1-1 0,-12 3 2 16,-9 8-2-16,-5 8-1 16,-7 8-2-16,-8 0-1 15,-13 3 2-15,-2 8 2 16,0 4 2-16,-7 9 1 15,-8 5-2-15,3 6 1 16,-3 2 0-16,-6 2 1 16,-4 6-5-16,4 3 1 15,0 0-2-15,-3 4-2 16,0 7 3-16,6 4 0 16,2 3-4-16,1 6 1 15,0 7 0-15,3 8 2 0,5 8-1 16,-2 9 1-16,0 7-3 15,-1 5 1-15,10 6-3 16,0 7 2-16,2 1-2 16,4 10 2-16,3 11 5 15,8 3 2-15,10 4-3 16,5 6 1-16,6 14 0 16,-2 4 0-16,5 9-5 15,-3 12-1-15,4 9 0 16,-1 0 2-16,0 12-7 15,7 1-1-15,2 0 11 16,6 3 7-16,3-1-2 16,3-2 0-16,4 3-2 15,-1-4-2-15,3-1-2 0,3-1 1 16,3-2 1-16,0-4 0 16,9 1 2-16,3-5 1 15,6-8 3-15,3-3 1 16,6-11-3-16,6-7-3 15,5-6-3-15,7-2 1 16,9-3-1-16,2-11-2 16,7-5 3-16,-1-10 0 15,7-9-2-15,11-7 2 16,10-6 1-16,2-7 0 16,3-6 0-16,10-8 0 15,8-11-3-15,0-10 0 16,9-15-3-16,9-12-1 0,6-18-29 15,6-16-12-15,6-16-131 16,-3-5-60 0,-15-7 125-16</inkml:trace>
  <inkml:trace contextRef="#ctx0" brushRef="#br0" timeOffset="138183.7712">12062 14407 480 0,'-21'0'181'0,"3"-3"-141"0,-12-2 11 0,12 2-5 16,-8-2-22-16,-7-1-3 0,-6-2-15 16,-3 3-3-16,-5 3-3 15,11-1-5-15,-35 16-1 0,-4 8-2 16,-2 8 0-16,-4 16-2 16,-5 8-1-16,0 11-1 15,5 7 0-15,10 9 2 16,3 10 1-16,2 18 1 15,7 16 2-15,2 22 2 16,3 18 2-16,7 24 1 16,5 13 1-16,6 16-3 15,7 10 2-15,8 6 1 16,9 3 0-16,9-11 2 16,9 5 1-16,6-8-1 15,9 0 1-15,8-2-7 16,4-11 1-16,9-3 1 0,-1-21 3 15,7-23-2-15,98 325 2 16</inkml:trace>
  <inkml:trace contextRef="#ctx0" brushRef="#br0" timeOffset="138617.1294">12419 19045 728 0,'98'-183'0'0,"-74"128"1"16,12-17 1-16,2-26-2 0,4-10 3 15,-3 2 0-15,-4-16-1 16,-5 1 5-16,-9-1 3 0,-3-13-3 16,-9 0 1-16,-3-5-3 15,-6-11 2-15,-6-5-2 16,-3-16 2-16,-6 5-2 15,-6-5 0-15,-3 3-6 16,-5 7-1-16,-4 1-2 16,-6 2 3-16,-5-2-2 15,-10-3-1-15,-6 2-2 16,-5-4-1-16,-1 10 4 16,1 7 1-16,-1 12-1 15,1 15 2-15,-4 19 5 16,1 18 2-16,0 17 0 0,-7 12 1 15,-5 14-28 1,-10 7-11-16,-2 9-156 16,-3 7-67-16,0 9 129 15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customXml" Target="../ink/ink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customXml" Target="../ink/ink1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700808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Safer Safety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88024" y="2852936"/>
            <a:ext cx="2634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Jon Haylock 2020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4" y="12940"/>
            <a:ext cx="9135786" cy="6851840"/>
          </a:xfr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226590" y="2812368"/>
            <a:ext cx="87849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>
                <a:solidFill>
                  <a:schemeClr val="bg1"/>
                </a:solidFill>
              </a:rPr>
              <a:t>Why have safety systems?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226590" y="3645024"/>
            <a:ext cx="87849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>
                <a:solidFill>
                  <a:schemeClr val="bg1"/>
                </a:solidFill>
              </a:rPr>
              <a:t>What systems exist?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226590" y="4480647"/>
            <a:ext cx="87849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>
                <a:solidFill>
                  <a:schemeClr val="bg1"/>
                </a:solidFill>
              </a:rPr>
              <a:t>How can we critique them?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44041" y="752108"/>
            <a:ext cx="830227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Adventurous Activity </a:t>
            </a:r>
          </a:p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Provider Safety Systems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/>
              <p14:cNvContentPartPr/>
              <p14:nvPr/>
            </p14:nvContentPartPr>
            <p14:xfrm>
              <a:off x="699840" y="1538280"/>
              <a:ext cx="7243200" cy="86904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93360" y="1529280"/>
                <a:ext cx="7258320" cy="886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681" y="-99392"/>
            <a:ext cx="8579296" cy="1138138"/>
          </a:xfrm>
        </p:spPr>
        <p:txBody>
          <a:bodyPr>
            <a:noAutofit/>
          </a:bodyPr>
          <a:lstStyle/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What types of provider are we talking about?</a:t>
            </a:r>
            <a:endParaRPr lang="en-GB" sz="32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/>
              <p14:cNvContentPartPr/>
              <p14:nvPr/>
            </p14:nvContentPartPr>
            <p14:xfrm>
              <a:off x="436320" y="675360"/>
              <a:ext cx="8151840" cy="525996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4800" y="663480"/>
                <a:ext cx="8178480" cy="5282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Why have safety systems?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0351643">
            <a:off x="454265" y="2708920"/>
            <a:ext cx="8363272" cy="6046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To keep AALA happy!!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2969908" y="3507390"/>
            <a:ext cx="45719" cy="106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 descr="How to Say NO! 2 Leadership Techniques to be More Assertiv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339" y="1916832"/>
            <a:ext cx="4927492" cy="492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/>
              <p14:cNvContentPartPr/>
              <p14:nvPr/>
            </p14:nvContentPartPr>
            <p14:xfrm>
              <a:off x="3946680" y="3261240"/>
              <a:ext cx="1766520" cy="819720"/>
            </p14:xfrm>
          </p:contentPart>
        </mc:Choice>
        <mc:Fallback xmlns="">
          <p:pic>
            <p:nvPicPr>
              <p:cNvPr id="5" name="Ink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32640" y="3250080"/>
                <a:ext cx="1791720" cy="844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8477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0"/>
            <a:ext cx="9135786" cy="68518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42620" y="1484784"/>
            <a:ext cx="7891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rovide Safer </a:t>
            </a:r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ctivities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6651" y="4005064"/>
            <a:ext cx="6583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Promote Adventure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35311" y="2744924"/>
            <a:ext cx="59554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rotect Providers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626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99392"/>
            <a:ext cx="8867328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What are the key components of an effective safety system?</a:t>
            </a:r>
            <a:endParaRPr lang="en-GB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/>
              <p14:cNvContentPartPr/>
              <p14:nvPr/>
            </p14:nvContentPartPr>
            <p14:xfrm>
              <a:off x="205920" y="1082160"/>
              <a:ext cx="8508960" cy="474552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7640" y="1069920"/>
                <a:ext cx="8531280" cy="4766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8244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>
            <a:off x="7699388" y="362520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>
            <a:off x="5588108" y="36252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>
            <a:off x="3914239" y="37604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>
            <a:off x="398094" y="329020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>
            <a:off x="5091810" y="329211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3472410" y="1771624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>
            <a:off x="6526933" y="3290065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Folded Corner 10"/>
          <p:cNvSpPr/>
          <p:nvPr/>
        </p:nvSpPr>
        <p:spPr>
          <a:xfrm>
            <a:off x="376070" y="1784154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Enviro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Policy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>
            <a:off x="4878107" y="5190284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>
            <a:off x="7813561" y="520714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Folded Corner 13"/>
          <p:cNvSpPr/>
          <p:nvPr/>
        </p:nvSpPr>
        <p:spPr>
          <a:xfrm>
            <a:off x="1964591" y="520714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 Guarding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>
            <a:off x="3472410" y="328646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>
            <a:off x="291672" y="5211543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>
            <a:off x="2252741" y="38538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>
            <a:off x="494059" y="36252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NOP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>
            <a:off x="7835760" y="176911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1" name="Folded Corner 30"/>
          <p:cNvSpPr/>
          <p:nvPr/>
        </p:nvSpPr>
        <p:spPr>
          <a:xfrm>
            <a:off x="7930460" y="33322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>
            <a:off x="1935252" y="328646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6" name="Folded Corner 45"/>
          <p:cNvSpPr/>
          <p:nvPr/>
        </p:nvSpPr>
        <p:spPr>
          <a:xfrm>
            <a:off x="1920330" y="179050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>
            <a:off x="6334623" y="5174679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>
            <a:off x="3420238" y="5219830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9" name="Folded Corner 48"/>
          <p:cNvSpPr/>
          <p:nvPr/>
        </p:nvSpPr>
        <p:spPr>
          <a:xfrm>
            <a:off x="5052656" y="1771624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Insurance</a:t>
            </a:r>
            <a:endParaRPr lang="en-GB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4" name="Folded Corner 23"/>
          <p:cNvSpPr/>
          <p:nvPr/>
        </p:nvSpPr>
        <p:spPr>
          <a:xfrm>
            <a:off x="6444208" y="1784154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Tech Advisor</a:t>
            </a:r>
            <a:endParaRPr lang="en-GB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62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5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5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5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25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750"/>
                            </p:stCondLst>
                            <p:childTnLst>
                              <p:par>
                                <p:cTn id="6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5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750"/>
                            </p:stCondLst>
                            <p:childTnLst>
                              <p:par>
                                <p:cTn id="7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250"/>
                            </p:stCondLst>
                            <p:childTnLst>
                              <p:par>
                                <p:cTn id="8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75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25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675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7250"/>
                            </p:stCondLst>
                            <p:childTnLst>
                              <p:par>
                                <p:cTn id="11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750"/>
                            </p:stCondLst>
                            <p:childTnLst>
                              <p:par>
                                <p:cTn id="1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8250"/>
                            </p:stCondLst>
                            <p:childTnLst>
                              <p:par>
                                <p:cTn id="1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8750"/>
                            </p:stCondLst>
                            <p:childTnLst>
                              <p:par>
                                <p:cTn id="1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9250"/>
                            </p:stCondLst>
                            <p:childTnLst>
                              <p:par>
                                <p:cTn id="1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9750"/>
                            </p:stCondLst>
                            <p:childTnLst>
                              <p:par>
                                <p:cTn id="1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250"/>
                            </p:stCondLst>
                            <p:childTnLst>
                              <p:par>
                                <p:cTn id="1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10750"/>
                            </p:stCondLst>
                            <p:childTnLst>
                              <p:par>
                                <p:cTn id="1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31" grpId="0" animBg="1"/>
      <p:bldP spid="32" grpId="0" animBg="1"/>
      <p:bldP spid="46" grpId="0" animBg="1"/>
      <p:bldP spid="47" grpId="0" animBg="1"/>
      <p:bldP spid="2" grpId="0" animBg="1"/>
      <p:bldP spid="49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962298" y="135190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40706" y="37604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403225" y="13519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77276" y="481068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761864" y="5669444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612997" y="561550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060037" y="540006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Folded Corner 10"/>
          <p:cNvSpPr/>
          <p:nvPr/>
        </p:nvSpPr>
        <p:spPr>
          <a:xfrm rot="538259">
            <a:off x="2100792" y="319711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Enviro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Policy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245849" y="1137231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1089037">
            <a:off x="7638491" y="49645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Folded Corner 13"/>
          <p:cNvSpPr/>
          <p:nvPr/>
        </p:nvSpPr>
        <p:spPr>
          <a:xfrm rot="21283957">
            <a:off x="3723716" y="326117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 Guarding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 rot="21311963">
            <a:off x="5251809" y="329353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237970" y="556733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412888" y="20727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>
            <a:off x="7568143" y="33346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NOP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>
            <a:off x="6920851" y="174439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24395" y="1887037"/>
            <a:ext cx="27494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Paperwork </a:t>
            </a:r>
          </a:p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safety 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chain…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30460" y="33322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739300">
            <a:off x="6591134" y="35042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309080" y="103617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515927" y="355061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282480" y="2407112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9" name="Folded Corner 48"/>
          <p:cNvSpPr/>
          <p:nvPr/>
        </p:nvSpPr>
        <p:spPr>
          <a:xfrm rot="21283957">
            <a:off x="2674070" y="4436545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Insurance</a:t>
            </a:r>
            <a:endParaRPr lang="en-GB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/>
          <p:cNvSpPr/>
          <p:nvPr/>
        </p:nvSpPr>
        <p:spPr>
          <a:xfrm rot="17913083">
            <a:off x="3407132" y="5790441"/>
            <a:ext cx="16770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3200" dirty="0"/>
          </a:p>
        </p:txBody>
      </p:sp>
      <p:sp>
        <p:nvSpPr>
          <p:cNvPr id="33" name="Folded Corner 32"/>
          <p:cNvSpPr/>
          <p:nvPr/>
        </p:nvSpPr>
        <p:spPr>
          <a:xfrm rot="538259">
            <a:off x="5528671" y="162399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Tech Advisor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1" name="Ink 20"/>
              <p14:cNvContentPartPr/>
              <p14:nvPr/>
            </p14:nvContentPartPr>
            <p14:xfrm>
              <a:off x="1203480" y="766800"/>
              <a:ext cx="5358240" cy="1548000"/>
            </p14:xfrm>
          </p:contentPart>
        </mc:Choice>
        <mc:Fallback xmlns="">
          <p:pic>
            <p:nvPicPr>
              <p:cNvPr id="21" name="Ink 20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91960" y="754920"/>
                <a:ext cx="5378760" cy="1572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73803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31" grpId="0" animBg="1"/>
      <p:bldP spid="32" grpId="0" animBg="1"/>
      <p:bldP spid="46" grpId="0" animBg="1"/>
      <p:bldP spid="47" grpId="0" animBg="1"/>
      <p:bldP spid="2" grpId="0" animBg="1"/>
      <p:bldP spid="49" grpId="0" animBg="1"/>
      <p:bldP spid="20" grpId="0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0"/>
            <a:ext cx="9135786" cy="68518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42620" y="1484784"/>
            <a:ext cx="7891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rovide Safer </a:t>
            </a:r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ctivities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6651" y="4005064"/>
            <a:ext cx="6583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Promote Adventure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35311" y="2744924"/>
            <a:ext cx="59554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rotect Providers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419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962298" y="135190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40706" y="37604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403225" y="13519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77276" y="481068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761864" y="5669444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612997" y="561550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060037" y="540006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Folded Corner 10"/>
          <p:cNvSpPr/>
          <p:nvPr/>
        </p:nvSpPr>
        <p:spPr>
          <a:xfrm rot="538259">
            <a:off x="2100792" y="319711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Enviro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Policy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245849" y="1137231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1089037">
            <a:off x="7638491" y="49645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Folded Corner 13"/>
          <p:cNvSpPr/>
          <p:nvPr/>
        </p:nvSpPr>
        <p:spPr>
          <a:xfrm rot="21283957">
            <a:off x="3723716" y="326117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 Guarding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 rot="21311963">
            <a:off x="5251809" y="329353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237970" y="556733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412888" y="20727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>
            <a:off x="7568143" y="33346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NOP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>
            <a:off x="6920851" y="174439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24395" y="1887037"/>
            <a:ext cx="27494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Paperwork </a:t>
            </a:r>
          </a:p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safety 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chain…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30460" y="33322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739300">
            <a:off x="6591134" y="35042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309080" y="103617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515927" y="355061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282480" y="2407112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9" name="Folded Corner 48"/>
          <p:cNvSpPr/>
          <p:nvPr/>
        </p:nvSpPr>
        <p:spPr>
          <a:xfrm rot="21283957">
            <a:off x="2674070" y="4436545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Insurance</a:t>
            </a:r>
            <a:endParaRPr lang="en-GB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/>
          <p:cNvSpPr/>
          <p:nvPr/>
        </p:nvSpPr>
        <p:spPr>
          <a:xfrm rot="17913083">
            <a:off x="3407132" y="5790441"/>
            <a:ext cx="16770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3200" dirty="0"/>
          </a:p>
        </p:txBody>
      </p:sp>
      <p:sp>
        <p:nvSpPr>
          <p:cNvPr id="33" name="Folded Corner 32"/>
          <p:cNvSpPr/>
          <p:nvPr/>
        </p:nvSpPr>
        <p:spPr>
          <a:xfrm rot="538259">
            <a:off x="5528671" y="162399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Tech Advisor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626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324544" y="116632"/>
            <a:ext cx="66967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Provide Safer Activities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292080" y="2132856"/>
            <a:ext cx="3826689" cy="23698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The People</a:t>
            </a:r>
            <a:endParaRPr lang="en-US" sz="2400" b="1" dirty="0" smtClean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Appropriate employment</a:t>
            </a: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Qualifications</a:t>
            </a: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Training</a:t>
            </a:r>
          </a:p>
          <a:p>
            <a:pPr algn="ctr"/>
            <a:endParaRPr lang="en-US" b="1" dirty="0" smtClean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en-US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3734" y="3820977"/>
            <a:ext cx="3348994" cy="20928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The Systems</a:t>
            </a:r>
            <a:endParaRPr lang="en-US" sz="2400" b="1" dirty="0" smtClean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Risk Management</a:t>
            </a: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Equipment checks</a:t>
            </a: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Monitoring</a:t>
            </a:r>
            <a:endParaRPr lang="en-US" b="1" dirty="0" smtClean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en-US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/>
              <p14:cNvContentPartPr/>
              <p14:nvPr/>
            </p14:nvContentPartPr>
            <p14:xfrm>
              <a:off x="232560" y="712440"/>
              <a:ext cx="7566840" cy="5109480"/>
            </p14:xfrm>
          </p:contentPart>
        </mc:Choice>
        <mc:Fallback xmlns="">
          <p:pic>
            <p:nvPicPr>
              <p:cNvPr id="8" name="Ink 7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2480" y="705600"/>
                <a:ext cx="7589160" cy="5127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6955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0"/>
            <a:ext cx="9135786" cy="68518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42620" y="1484784"/>
            <a:ext cx="7891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rovide Safer </a:t>
            </a:r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ctivities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6651" y="4005064"/>
            <a:ext cx="6583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Promote Adventure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35311" y="2744924"/>
            <a:ext cx="59554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rotect Providers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048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1032709" y="156076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92337" y="388831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465916" y="17708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73435" y="4623994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761864" y="5669445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483748" y="548002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057014" y="528660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237586" y="1240025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1089037">
            <a:off x="7640083" y="506936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 rot="21311963">
            <a:off x="5155792" y="33322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296308" y="5528196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393134" y="31844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>
            <a:off x="7600082" y="45068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N.O.P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>
            <a:off x="6956289" y="175551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45018" y="2612864"/>
            <a:ext cx="28985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afety Chain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96508" y="33514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739300">
            <a:off x="6576202" y="339125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316770" y="11252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534464" y="3538708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294643" y="2352150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 rot="15665003">
            <a:off x="3478740" y="5783662"/>
            <a:ext cx="156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</a:t>
            </a:r>
            <a:endParaRPr lang="en-GB" sz="2800" b="1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661873" y="3723888"/>
            <a:ext cx="3539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Negligence ?</a:t>
            </a:r>
            <a:endParaRPr lang="en-GB" sz="2400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" name="Ink 10"/>
              <p14:cNvContentPartPr/>
              <p14:nvPr/>
            </p14:nvContentPartPr>
            <p14:xfrm>
              <a:off x="72000" y="64800"/>
              <a:ext cx="8799120" cy="630000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560" y="51840"/>
                <a:ext cx="8823600" cy="6322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99367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987102" y="126751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62489" y="451401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465916" y="17708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63914" y="4710793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800619" y="5636186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525805" y="5481576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135848" y="528034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232045" y="132147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1089037">
            <a:off x="7646195" y="494889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 rot="21311963">
            <a:off x="5153118" y="31927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327949" y="5636185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456861" y="233734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>
            <a:off x="7588774" y="39700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NOP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>
            <a:off x="6956289" y="175551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45018" y="2612864"/>
            <a:ext cx="28985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afety Chain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66874" y="321569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739300">
            <a:off x="6582659" y="34517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240814" y="116478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620322" y="354711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357290" y="2336174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 rot="15665003">
            <a:off x="3478740" y="5783662"/>
            <a:ext cx="156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</a:t>
            </a:r>
            <a:endParaRPr lang="en-GB" sz="2800" b="1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937394" y="3690259"/>
            <a:ext cx="3052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Centre Negligence ?</a:t>
            </a:r>
            <a:endParaRPr lang="en-GB" sz="2400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" name="Ink 10"/>
              <p14:cNvContentPartPr/>
              <p14:nvPr/>
            </p14:nvContentPartPr>
            <p14:xfrm>
              <a:off x="917280" y="118080"/>
              <a:ext cx="7944120" cy="622296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05400" y="105840"/>
                <a:ext cx="7960680" cy="6248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38910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837761" y="126751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51186" y="37191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378968" y="9386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43410" y="477055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771681" y="5524088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670612" y="5579893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112861" y="518894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154980" y="130748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765970">
            <a:off x="7676372" y="513307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>
            <a:off x="5153118" y="31927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394562" y="5400923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412764" y="20756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 rot="464039">
            <a:off x="7588774" y="39700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N.O.P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 rot="21260792">
            <a:off x="6956289" y="175551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45018" y="2612864"/>
            <a:ext cx="28985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afety Chain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41824" y="330134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427443">
            <a:off x="6582659" y="34517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312825" y="122552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695767" y="354963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149532" y="2342310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 rot="15665003">
            <a:off x="3478740" y="5783662"/>
            <a:ext cx="156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</a:t>
            </a:r>
            <a:endParaRPr lang="en-GB" sz="2800" b="1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937394" y="3690259"/>
            <a:ext cx="3098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Failure ?</a:t>
            </a:r>
            <a:endParaRPr lang="en-GB" sz="2400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" name="Ink 10"/>
              <p14:cNvContentPartPr/>
              <p14:nvPr/>
            </p14:nvContentPartPr>
            <p14:xfrm>
              <a:off x="513360" y="85680"/>
              <a:ext cx="8505720" cy="631944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2920" y="71640"/>
                <a:ext cx="8530560" cy="6339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307764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0"/>
            <a:ext cx="9135786" cy="68518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42620" y="1484784"/>
            <a:ext cx="7891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rovide Safer </a:t>
            </a:r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ctivities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6651" y="4005064"/>
            <a:ext cx="6583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Promote Adventure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35311" y="2744924"/>
            <a:ext cx="59554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rotect Providers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212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24744" y="-9059"/>
            <a:ext cx="14401799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560210" y="188640"/>
            <a:ext cx="6583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Promote Adventure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-108520" y="5157192"/>
            <a:ext cx="54006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The Systems</a:t>
            </a:r>
            <a:endParaRPr lang="en-US" sz="24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en-US" sz="2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Dependable emergency </a:t>
            </a:r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protocols</a:t>
            </a:r>
          </a:p>
          <a:p>
            <a:pPr algn="ctr"/>
            <a:r>
              <a:rPr lang="en-US" sz="2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support an adventurous mindset</a:t>
            </a:r>
          </a:p>
        </p:txBody>
      </p:sp>
    </p:spTree>
    <p:extLst>
      <p:ext uri="{BB962C8B-B14F-4D97-AF65-F5344CB8AC3E}">
        <p14:creationId xmlns:p14="http://schemas.microsoft.com/office/powerpoint/2010/main" val="169873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rib Goch and the Snowdon Horseshoe: Scrambling The Knife Edge | Mammut  Stori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9144000" cy="463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71600" y="6093296"/>
            <a:ext cx="8094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Consider the safety systems a sole operating ML holder should have?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9512" y="332656"/>
            <a:ext cx="8249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Now we have an understanding of what is ideal for an organisation……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59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962298" y="135190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40706" y="376047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403225" y="13519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77276" y="481068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761864" y="5669444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612997" y="561550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060037" y="540006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Folded Corner 10"/>
          <p:cNvSpPr/>
          <p:nvPr/>
        </p:nvSpPr>
        <p:spPr>
          <a:xfrm rot="538259">
            <a:off x="2100792" y="319711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Enviro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Policy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245849" y="1137231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1089037">
            <a:off x="7638491" y="49645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Folded Corner 13"/>
          <p:cNvSpPr/>
          <p:nvPr/>
        </p:nvSpPr>
        <p:spPr>
          <a:xfrm rot="21283957">
            <a:off x="3723716" y="326117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 Guarding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 rot="21311963">
            <a:off x="5251809" y="329353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237970" y="556733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412888" y="20727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>
            <a:off x="7568143" y="33346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NOP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>
            <a:off x="6920851" y="174439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24395" y="1887037"/>
            <a:ext cx="27494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Paperwork </a:t>
            </a:r>
          </a:p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safety 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chain…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30460" y="33322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739300">
            <a:off x="6591134" y="35042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309080" y="103617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515927" y="355061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282480" y="2407112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9" name="Folded Corner 48"/>
          <p:cNvSpPr/>
          <p:nvPr/>
        </p:nvSpPr>
        <p:spPr>
          <a:xfrm rot="21283957">
            <a:off x="2674070" y="4436545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Insurance</a:t>
            </a:r>
            <a:endParaRPr lang="en-GB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/>
          <p:cNvSpPr/>
          <p:nvPr/>
        </p:nvSpPr>
        <p:spPr>
          <a:xfrm rot="17913083">
            <a:off x="3407132" y="5790441"/>
            <a:ext cx="16770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3200" dirty="0"/>
          </a:p>
        </p:txBody>
      </p:sp>
      <p:sp>
        <p:nvSpPr>
          <p:cNvPr id="33" name="Folded Corner 32"/>
          <p:cNvSpPr/>
          <p:nvPr/>
        </p:nvSpPr>
        <p:spPr>
          <a:xfrm rot="538259">
            <a:off x="5528671" y="162399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Tech Advisor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1" name="Ink 20"/>
              <p14:cNvContentPartPr/>
              <p14:nvPr/>
            </p14:nvContentPartPr>
            <p14:xfrm>
              <a:off x="348480" y="103680"/>
              <a:ext cx="8447760" cy="6436440"/>
            </p14:xfrm>
          </p:contentPart>
        </mc:Choice>
        <mc:Fallback xmlns="">
          <p:pic>
            <p:nvPicPr>
              <p:cNvPr id="21" name="Ink 20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3720" y="91080"/>
                <a:ext cx="8475840" cy="6458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62490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06084" y="620688"/>
            <a:ext cx="72160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How can we critique a safety system’s 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i</a:t>
            </a:r>
            <a:r>
              <a:rPr lang="en-GB" sz="3200" dirty="0" smtClean="0">
                <a:solidFill>
                  <a:schemeClr val="bg1"/>
                </a:solidFill>
              </a:rPr>
              <a:t>nvolvement in an incident ?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87624" y="3933056"/>
            <a:ext cx="67590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Was there potential negligence?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1519" y="2708920"/>
            <a:ext cx="7827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What was the trigger for the incident?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93342" y="5157192"/>
            <a:ext cx="80414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Was there a break in the safety chain?</a:t>
            </a:r>
            <a:endParaRPr lang="en-GB" sz="36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6" name="Ink 5"/>
              <p14:cNvContentPartPr/>
              <p14:nvPr/>
            </p14:nvContentPartPr>
            <p14:xfrm>
              <a:off x="3691800" y="1051560"/>
              <a:ext cx="5211360" cy="2583360"/>
            </p14:xfrm>
          </p:contentPart>
        </mc:Choice>
        <mc:Fallback xmlns="">
          <p:pic>
            <p:nvPicPr>
              <p:cNvPr id="6" name="Ink 5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79920" y="1038240"/>
                <a:ext cx="5230080" cy="2607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9615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lded Corner 3"/>
          <p:cNvSpPr/>
          <p:nvPr/>
        </p:nvSpPr>
        <p:spPr>
          <a:xfrm rot="20848428">
            <a:off x="837761" y="126751"/>
            <a:ext cx="1172455" cy="1030982"/>
          </a:xfrm>
          <a:prstGeom prst="foldedCorne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employment</a:t>
            </a:r>
            <a:endParaRPr lang="en-GB" sz="12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Folded Corner 4"/>
          <p:cNvSpPr/>
          <p:nvPr/>
        </p:nvSpPr>
        <p:spPr>
          <a:xfrm rot="881759">
            <a:off x="5951186" y="37191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16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Folded Corner 5"/>
          <p:cNvSpPr/>
          <p:nvPr/>
        </p:nvSpPr>
        <p:spPr>
          <a:xfrm rot="599279">
            <a:off x="4378968" y="9386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training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Folded Corner 6"/>
          <p:cNvSpPr/>
          <p:nvPr/>
        </p:nvSpPr>
        <p:spPr>
          <a:xfrm rot="20848428">
            <a:off x="143410" y="4770557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Session records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Folded Corner 7"/>
          <p:cNvSpPr/>
          <p:nvPr/>
        </p:nvSpPr>
        <p:spPr>
          <a:xfrm rot="21065351">
            <a:off x="2771681" y="5524088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Late back procedures</a:t>
            </a:r>
            <a:endParaRPr lang="en-GB" sz="14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Folded Corner 8"/>
          <p:cNvSpPr/>
          <p:nvPr/>
        </p:nvSpPr>
        <p:spPr>
          <a:xfrm>
            <a:off x="4670612" y="5579893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</a:t>
            </a:r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Forms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Folded Corner 9"/>
          <p:cNvSpPr/>
          <p:nvPr/>
        </p:nvSpPr>
        <p:spPr>
          <a:xfrm rot="21268404">
            <a:off x="6112861" y="518894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Meetings </a:t>
            </a:r>
            <a:r>
              <a:rPr lang="en-GB" sz="1600" u="sng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Recorded</a:t>
            </a:r>
            <a:endParaRPr lang="en-GB" sz="2000" u="sng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Folded Corner 11"/>
          <p:cNvSpPr/>
          <p:nvPr/>
        </p:nvSpPr>
        <p:spPr>
          <a:xfrm rot="20848428">
            <a:off x="4154980" y="1307480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quals on file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Folded Corner 12"/>
          <p:cNvSpPr/>
          <p:nvPr/>
        </p:nvSpPr>
        <p:spPr>
          <a:xfrm rot="765970">
            <a:off x="7676372" y="5133073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Equipment checks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5" name="Folded Corner 14"/>
          <p:cNvSpPr/>
          <p:nvPr/>
        </p:nvSpPr>
        <p:spPr>
          <a:xfrm>
            <a:off x="5153118" y="319273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Generic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6" name="Folded Corner 15"/>
          <p:cNvSpPr/>
          <p:nvPr/>
        </p:nvSpPr>
        <p:spPr>
          <a:xfrm rot="293871">
            <a:off x="1394562" y="5400923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E.A.P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7" name="Folded Corner 16"/>
          <p:cNvSpPr/>
          <p:nvPr/>
        </p:nvSpPr>
        <p:spPr>
          <a:xfrm rot="211436">
            <a:off x="2412764" y="20756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Instructor induction</a:t>
            </a:r>
            <a:endParaRPr lang="en-GB" sz="16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8" name="Folded Corner 17"/>
          <p:cNvSpPr/>
          <p:nvPr/>
        </p:nvSpPr>
        <p:spPr>
          <a:xfrm rot="464039">
            <a:off x="7588774" y="39700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S.O.P or N.O.P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9" name="Folded Corner 18"/>
          <p:cNvSpPr/>
          <p:nvPr/>
        </p:nvSpPr>
        <p:spPr>
          <a:xfrm rot="21260792">
            <a:off x="6956289" y="1755516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Risk Assessments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45018" y="2612864"/>
            <a:ext cx="28985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sz="3200" b="1" dirty="0" smtClean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afety Chain</a:t>
            </a:r>
            <a:r>
              <a:rPr lang="en-GB" sz="3200" b="1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…</a:t>
            </a:r>
          </a:p>
        </p:txBody>
      </p:sp>
      <p:cxnSp>
        <p:nvCxnSpPr>
          <p:cNvPr id="23" name="Curved Connector 22"/>
          <p:cNvCxnSpPr/>
          <p:nvPr/>
        </p:nvCxnSpPr>
        <p:spPr>
          <a:xfrm flipV="1">
            <a:off x="3659893" y="421121"/>
            <a:ext cx="714032" cy="221121"/>
          </a:xfrm>
          <a:prstGeom prst="curvedConnector3">
            <a:avLst>
              <a:gd name="adj1" fmla="val 60598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Curved Connector 24"/>
          <p:cNvCxnSpPr/>
          <p:nvPr/>
        </p:nvCxnSpPr>
        <p:spPr>
          <a:xfrm rot="16200000" flipH="1">
            <a:off x="3523703" y="1158227"/>
            <a:ext cx="767466" cy="495086"/>
          </a:xfrm>
          <a:prstGeom prst="curvedConnector3">
            <a:avLst>
              <a:gd name="adj1" fmla="val 10341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>
            <a:stCxn id="19" idx="3"/>
          </p:cNvCxnSpPr>
          <p:nvPr/>
        </p:nvCxnSpPr>
        <p:spPr>
          <a:xfrm>
            <a:off x="8093306" y="2259884"/>
            <a:ext cx="511142" cy="986395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Folded Corner 30"/>
          <p:cNvSpPr/>
          <p:nvPr/>
        </p:nvSpPr>
        <p:spPr>
          <a:xfrm rot="21187770">
            <a:off x="7941824" y="3301342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Activity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2" name="Folded Corner 31"/>
          <p:cNvSpPr/>
          <p:nvPr/>
        </p:nvSpPr>
        <p:spPr>
          <a:xfrm rot="427443">
            <a:off x="6582659" y="3451709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R.A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Site specific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cxnSp>
        <p:nvCxnSpPr>
          <p:cNvPr id="36" name="Curved Connector 35"/>
          <p:cNvCxnSpPr>
            <a:stCxn id="19" idx="1"/>
          </p:cNvCxnSpPr>
          <p:nvPr/>
        </p:nvCxnSpPr>
        <p:spPr>
          <a:xfrm rot="10800000" flipV="1">
            <a:off x="6051461" y="2259884"/>
            <a:ext cx="869390" cy="925866"/>
          </a:xfrm>
          <a:prstGeom prst="curvedConnector2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Curved Connector 38"/>
          <p:cNvCxnSpPr/>
          <p:nvPr/>
        </p:nvCxnSpPr>
        <p:spPr>
          <a:xfrm rot="16200000" flipH="1">
            <a:off x="7106498" y="3050744"/>
            <a:ext cx="761232" cy="263780"/>
          </a:xfrm>
          <a:prstGeom prst="curvedConnector3">
            <a:avLst>
              <a:gd name="adj1" fmla="val 37574"/>
            </a:avLst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6" name="Folded Corner 45"/>
          <p:cNvSpPr/>
          <p:nvPr/>
        </p:nvSpPr>
        <p:spPr>
          <a:xfrm rot="293871">
            <a:off x="312825" y="1225528"/>
            <a:ext cx="1172455" cy="1030982"/>
          </a:xfrm>
          <a:prstGeom prst="foldedCorne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annual review</a:t>
            </a:r>
            <a:endParaRPr lang="en-GB" sz="2000" b="1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7" name="Folded Corner 46"/>
          <p:cNvSpPr/>
          <p:nvPr/>
        </p:nvSpPr>
        <p:spPr>
          <a:xfrm rot="293871">
            <a:off x="695767" y="3549631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 reports</a:t>
            </a:r>
            <a:endParaRPr lang="en-GB" sz="20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Folded Corner 1"/>
          <p:cNvSpPr/>
          <p:nvPr/>
        </p:nvSpPr>
        <p:spPr>
          <a:xfrm rot="696419">
            <a:off x="149532" y="2342310"/>
            <a:ext cx="1172455" cy="1030982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Peer monitoring</a:t>
            </a:r>
            <a:endParaRPr lang="en-GB" sz="14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 rot="15665003">
            <a:off x="3478740" y="5783662"/>
            <a:ext cx="156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Incident</a:t>
            </a:r>
            <a:endParaRPr lang="en-GB" sz="2800" b="1" dirty="0">
              <a:solidFill>
                <a:srgbClr val="FFFF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52666" y="3880456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8/10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7712673" y="1116809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7/10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2569764" y="910047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8</a:t>
            </a:r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325573" y="5854913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1</a:t>
            </a:r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6890160" y="4206954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3/10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70953" y="2966807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0</a:t>
            </a:r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 rot="20393519">
            <a:off x="2085266" y="3989205"/>
            <a:ext cx="2869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The Review</a:t>
            </a:r>
            <a:endParaRPr lang="en-GB" sz="2400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1111882" y="723053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8</a:t>
            </a:r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907109" y="4194376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8</a:t>
            </a:r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8056677" y="3967607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8/10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18647" y="1955904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0</a:t>
            </a:r>
            <a:r>
              <a:rPr lang="en-GB" b="1" dirty="0" smtClean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/10</a:t>
            </a:r>
            <a:endParaRPr lang="en-GB" b="1" dirty="0">
              <a:solidFill>
                <a:srgbClr val="FF0000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4" name="Ink 13"/>
              <p14:cNvContentPartPr/>
              <p14:nvPr/>
            </p14:nvContentPartPr>
            <p14:xfrm>
              <a:off x="132840" y="1059120"/>
              <a:ext cx="7727760" cy="5797440"/>
            </p14:xfrm>
          </p:contentPart>
        </mc:Choice>
        <mc:Fallback xmlns="">
          <p:pic>
            <p:nvPicPr>
              <p:cNvPr id="14" name="Ink 1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1680" y="1048320"/>
                <a:ext cx="7749000" cy="5820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84171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3" grpId="0"/>
      <p:bldP spid="34" grpId="0"/>
      <p:bldP spid="35" grpId="0"/>
      <p:bldP spid="37" grpId="0"/>
      <p:bldP spid="38" grpId="0"/>
      <p:bldP spid="41" grpId="0"/>
      <p:bldP spid="42" grpId="0"/>
      <p:bldP spid="43" grpId="0"/>
      <p:bldP spid="44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2d6d51c-be45-489c-bfaa-c0c3d4c0c982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f14af49dfba338fe211812b13352c0d2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4c8dd0d64a124d0bd2af7996e158c0e6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C2CBBC2-EA72-4F5C-8164-2DF845C374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877</TotalTime>
  <Words>607</Words>
  <Application>Microsoft Office PowerPoint</Application>
  <PresentationFormat>On-screen Show (4:3)</PresentationFormat>
  <Paragraphs>274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MV Boli</vt:lpstr>
      <vt:lpstr>Myriad Pro</vt:lpstr>
      <vt:lpstr>20140311PresentationUWTSDTemplate</vt:lpstr>
      <vt:lpstr>Safer Safety Systems</vt:lpstr>
      <vt:lpstr>PowerPoint Presentation</vt:lpstr>
      <vt:lpstr>What types of provider are we talking about?</vt:lpstr>
      <vt:lpstr>Why have safety systems? </vt:lpstr>
      <vt:lpstr>PowerPoint Presentation</vt:lpstr>
      <vt:lpstr>What are the key components of an effective safety system?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Graham Harvey</cp:lastModifiedBy>
  <cp:revision>40</cp:revision>
  <dcterms:created xsi:type="dcterms:W3CDTF">2015-04-14T15:21:28Z</dcterms:created>
  <dcterms:modified xsi:type="dcterms:W3CDTF">2020-12-07T16:40:24Z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