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32" r:id="rId1"/>
  </p:sldMasterIdLst>
  <p:notesMasterIdLst>
    <p:notesMasterId r:id="rId32"/>
  </p:notesMasterIdLst>
  <p:sldIdLst>
    <p:sldId id="256" r:id="rId2"/>
    <p:sldId id="257" r:id="rId3"/>
    <p:sldId id="258" r:id="rId4"/>
    <p:sldId id="286" r:id="rId5"/>
    <p:sldId id="283" r:id="rId6"/>
    <p:sldId id="284" r:id="rId7"/>
    <p:sldId id="285" r:id="rId8"/>
    <p:sldId id="282" r:id="rId9"/>
    <p:sldId id="259" r:id="rId10"/>
    <p:sldId id="260" r:id="rId11"/>
    <p:sldId id="261" r:id="rId12"/>
    <p:sldId id="262" r:id="rId13"/>
    <p:sldId id="276" r:id="rId14"/>
    <p:sldId id="280" r:id="rId15"/>
    <p:sldId id="281" r:id="rId16"/>
    <p:sldId id="263" r:id="rId17"/>
    <p:sldId id="278" r:id="rId18"/>
    <p:sldId id="264" r:id="rId19"/>
    <p:sldId id="265" r:id="rId20"/>
    <p:sldId id="266" r:id="rId21"/>
    <p:sldId id="268" r:id="rId22"/>
    <p:sldId id="269" r:id="rId23"/>
    <p:sldId id="267" r:id="rId24"/>
    <p:sldId id="270" r:id="rId25"/>
    <p:sldId id="271" r:id="rId26"/>
    <p:sldId id="272" r:id="rId27"/>
    <p:sldId id="273" r:id="rId28"/>
    <p:sldId id="274" r:id="rId29"/>
    <p:sldId id="275" r:id="rId30"/>
    <p:sldId id="279"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56"/>
    <p:restoredTop sz="95820"/>
  </p:normalViewPr>
  <p:slideViewPr>
    <p:cSldViewPr snapToGrid="0" snapToObjects="1">
      <p:cViewPr varScale="1">
        <p:scale>
          <a:sx n="110" d="100"/>
          <a:sy n="110" d="100"/>
        </p:scale>
        <p:origin x="392" y="1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1" Type="http://schemas.openxmlformats.org/officeDocument/2006/relationships/image" Target="../media/image1.jpeg"/></Relationships>
</file>

<file path=ppt/diagrams/_rels/data2.xml.rels><?xml version="1.0" encoding="UTF-8" standalone="yes"?>
<Relationships xmlns="http://schemas.openxmlformats.org/package/2006/relationships"><Relationship Id="rId1" Type="http://schemas.openxmlformats.org/officeDocument/2006/relationships/image" Target="../media/image1.jpeg"/></Relationships>
</file>

<file path=ppt/diagrams/_rels/data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43D27B9-7C62-4EF6-9005-EE15DCD77AFA}" type="doc">
      <dgm:prSet loTypeId="urn:microsoft.com/office/officeart/2017/3/layout/DropPinTimeline" loCatId="process" qsTypeId="urn:microsoft.com/office/officeart/2005/8/quickstyle/simple4" qsCatId="simple" csTypeId="urn:microsoft.com/office/officeart/2005/8/colors/accent2_2" csCatId="accent2" phldr="1"/>
      <dgm:spPr/>
      <dgm:t>
        <a:bodyPr/>
        <a:lstStyle/>
        <a:p>
          <a:endParaRPr lang="en-US"/>
        </a:p>
      </dgm:t>
    </dgm:pt>
    <dgm:pt modelId="{E636AEEA-85DA-46C7-8C02-F5F9A0511498}">
      <dgm:prSet/>
      <dgm:spPr/>
      <dgm:t>
        <a:bodyPr/>
        <a:lstStyle/>
        <a:p>
          <a:pPr>
            <a:defRPr b="1"/>
          </a:pPr>
          <a:r>
            <a:rPr lang="en-US"/>
            <a:t>6 Oct. 22</a:t>
          </a:r>
        </a:p>
      </dgm:t>
    </dgm:pt>
    <dgm:pt modelId="{E925766E-C75B-4747-9278-41871FA9C102}" type="parTrans" cxnId="{F80A29F8-DC41-43D0-BDFB-C23E0131EE89}">
      <dgm:prSet/>
      <dgm:spPr/>
      <dgm:t>
        <a:bodyPr/>
        <a:lstStyle/>
        <a:p>
          <a:endParaRPr lang="en-US"/>
        </a:p>
      </dgm:t>
    </dgm:pt>
    <dgm:pt modelId="{E6999AA3-2A93-4515-B414-E541543C45F5}" type="sibTrans" cxnId="{F80A29F8-DC41-43D0-BDFB-C23E0131EE89}">
      <dgm:prSet/>
      <dgm:spPr/>
      <dgm:t>
        <a:bodyPr/>
        <a:lstStyle/>
        <a:p>
          <a:endParaRPr lang="en-US"/>
        </a:p>
      </dgm:t>
    </dgm:pt>
    <dgm:pt modelId="{2A55FBF1-3FFB-42F0-9489-96682CB59B2B}">
      <dgm:prSet/>
      <dgm:spPr/>
      <dgm:t>
        <a:bodyPr/>
        <a:lstStyle/>
        <a:p>
          <a:r>
            <a:rPr lang="en-US"/>
            <a:t>Week 1 - 06/10/22  An introduction with Donna</a:t>
          </a:r>
          <a:br>
            <a:rPr lang="en-US"/>
          </a:br>
          <a:endParaRPr lang="en-US"/>
        </a:p>
      </dgm:t>
    </dgm:pt>
    <dgm:pt modelId="{2C987D51-62C3-4455-8F4C-436B9AD81439}" type="parTrans" cxnId="{E837DDA5-774C-4EEC-A128-188AB2612E4E}">
      <dgm:prSet/>
      <dgm:spPr/>
      <dgm:t>
        <a:bodyPr/>
        <a:lstStyle/>
        <a:p>
          <a:endParaRPr lang="en-US"/>
        </a:p>
      </dgm:t>
    </dgm:pt>
    <dgm:pt modelId="{7A2FDD80-753F-4406-B668-A6DEC7D3CCEC}" type="sibTrans" cxnId="{E837DDA5-774C-4EEC-A128-188AB2612E4E}">
      <dgm:prSet/>
      <dgm:spPr/>
      <dgm:t>
        <a:bodyPr/>
        <a:lstStyle/>
        <a:p>
          <a:endParaRPr lang="en-US"/>
        </a:p>
      </dgm:t>
    </dgm:pt>
    <dgm:pt modelId="{9AACF335-5FF4-438F-961D-47C6A583720B}">
      <dgm:prSet/>
      <dgm:spPr/>
      <dgm:t>
        <a:bodyPr/>
        <a:lstStyle/>
        <a:p>
          <a:pPr>
            <a:defRPr b="1"/>
          </a:pPr>
          <a:r>
            <a:rPr lang="en-US"/>
            <a:t>13 Oct. 22</a:t>
          </a:r>
        </a:p>
      </dgm:t>
    </dgm:pt>
    <dgm:pt modelId="{049F00F5-BF7B-4A37-B2E3-2061F663E7CC}" type="parTrans" cxnId="{4349BC0A-3B6F-4801-B1A2-CA0E4CACCB30}">
      <dgm:prSet/>
      <dgm:spPr/>
      <dgm:t>
        <a:bodyPr/>
        <a:lstStyle/>
        <a:p>
          <a:endParaRPr lang="en-US"/>
        </a:p>
      </dgm:t>
    </dgm:pt>
    <dgm:pt modelId="{EEFA4E61-E5AB-4D25-AA60-A547D7B5E96A}" type="sibTrans" cxnId="{4349BC0A-3B6F-4801-B1A2-CA0E4CACCB30}">
      <dgm:prSet/>
      <dgm:spPr/>
      <dgm:t>
        <a:bodyPr/>
        <a:lstStyle/>
        <a:p>
          <a:endParaRPr lang="en-US"/>
        </a:p>
      </dgm:t>
    </dgm:pt>
    <dgm:pt modelId="{C2E4CC83-0DDF-4AFC-998C-4530FF81F470}">
      <dgm:prSet/>
      <dgm:spPr/>
      <dgm:t>
        <a:bodyPr/>
        <a:lstStyle/>
        <a:p>
          <a:r>
            <a:rPr lang="en-US"/>
            <a:t>Week 2 - 13/10/22  - Phil Thomas - The digital graphic design revolution of the mid 1980s. Past Present and Future</a:t>
          </a:r>
        </a:p>
      </dgm:t>
    </dgm:pt>
    <dgm:pt modelId="{349D7455-9C05-4A37-88AB-A57115C50AAA}" type="parTrans" cxnId="{FC95B796-AD4E-461E-BF02-50F5A37E053E}">
      <dgm:prSet/>
      <dgm:spPr/>
      <dgm:t>
        <a:bodyPr/>
        <a:lstStyle/>
        <a:p>
          <a:endParaRPr lang="en-US"/>
        </a:p>
      </dgm:t>
    </dgm:pt>
    <dgm:pt modelId="{7E0BEBE3-3198-483F-BF73-1DCDBC18469C}" type="sibTrans" cxnId="{FC95B796-AD4E-461E-BF02-50F5A37E053E}">
      <dgm:prSet/>
      <dgm:spPr/>
      <dgm:t>
        <a:bodyPr/>
        <a:lstStyle/>
        <a:p>
          <a:endParaRPr lang="en-US"/>
        </a:p>
      </dgm:t>
    </dgm:pt>
    <dgm:pt modelId="{B0B87C5F-2851-4A07-A101-4D588A96FA52}">
      <dgm:prSet/>
      <dgm:spPr/>
      <dgm:t>
        <a:bodyPr/>
        <a:lstStyle/>
        <a:p>
          <a:pPr>
            <a:defRPr b="1"/>
          </a:pPr>
          <a:r>
            <a:rPr lang="en-US"/>
            <a:t>20 Oct. 22</a:t>
          </a:r>
        </a:p>
      </dgm:t>
    </dgm:pt>
    <dgm:pt modelId="{D8076415-96B0-4C9E-8BA9-B367E4968248}" type="parTrans" cxnId="{D5EECCB6-7B75-43EF-B693-A43B7B87275A}">
      <dgm:prSet/>
      <dgm:spPr/>
      <dgm:t>
        <a:bodyPr/>
        <a:lstStyle/>
        <a:p>
          <a:endParaRPr lang="en-US"/>
        </a:p>
      </dgm:t>
    </dgm:pt>
    <dgm:pt modelId="{2AAE598E-BF26-46F1-9200-6F39526AFAD8}" type="sibTrans" cxnId="{D5EECCB6-7B75-43EF-B693-A43B7B87275A}">
      <dgm:prSet/>
      <dgm:spPr/>
      <dgm:t>
        <a:bodyPr/>
        <a:lstStyle/>
        <a:p>
          <a:endParaRPr lang="en-US"/>
        </a:p>
      </dgm:t>
    </dgm:pt>
    <dgm:pt modelId="{90C3AF3B-F507-4079-A146-7DB5DE73B02C}">
      <dgm:prSet/>
      <dgm:spPr/>
      <dgm:t>
        <a:bodyPr/>
        <a:lstStyle/>
        <a:p>
          <a:r>
            <a:rPr lang="en-US"/>
            <a:t>Week 3 -20/10/22  - Donna Williams - The association of wellbeing and personal growth within Visual Communication</a:t>
          </a:r>
          <a:br>
            <a:rPr lang="en-US"/>
          </a:br>
          <a:endParaRPr lang="en-US"/>
        </a:p>
      </dgm:t>
    </dgm:pt>
    <dgm:pt modelId="{D4AF00B4-EBD6-4877-81AC-A32EB230A704}" type="parTrans" cxnId="{49D3403D-E1AA-494B-BB9B-F7C067AB8203}">
      <dgm:prSet/>
      <dgm:spPr/>
      <dgm:t>
        <a:bodyPr/>
        <a:lstStyle/>
        <a:p>
          <a:endParaRPr lang="en-US"/>
        </a:p>
      </dgm:t>
    </dgm:pt>
    <dgm:pt modelId="{CDCAB83F-626E-47C6-9826-089E5484FC03}" type="sibTrans" cxnId="{49D3403D-E1AA-494B-BB9B-F7C067AB8203}">
      <dgm:prSet/>
      <dgm:spPr/>
      <dgm:t>
        <a:bodyPr/>
        <a:lstStyle/>
        <a:p>
          <a:endParaRPr lang="en-US"/>
        </a:p>
      </dgm:t>
    </dgm:pt>
    <dgm:pt modelId="{B1B570DE-CF89-40DE-A4BC-8CBA3DF06E66}">
      <dgm:prSet/>
      <dgm:spPr/>
      <dgm:t>
        <a:bodyPr/>
        <a:lstStyle/>
        <a:p>
          <a:pPr>
            <a:defRPr b="1"/>
          </a:pPr>
          <a:r>
            <a:rPr lang="en-US"/>
            <a:t>27 Oct. 22</a:t>
          </a:r>
        </a:p>
      </dgm:t>
    </dgm:pt>
    <dgm:pt modelId="{7C2FF1DF-1978-4AEE-BFC0-7667F3AA2243}" type="parTrans" cxnId="{F0174BF8-9C4B-4533-92EE-F8763EB64958}">
      <dgm:prSet/>
      <dgm:spPr/>
      <dgm:t>
        <a:bodyPr/>
        <a:lstStyle/>
        <a:p>
          <a:endParaRPr lang="en-US"/>
        </a:p>
      </dgm:t>
    </dgm:pt>
    <dgm:pt modelId="{373EE9FA-AB13-4A8F-85F5-6B5EB97F9371}" type="sibTrans" cxnId="{F0174BF8-9C4B-4533-92EE-F8763EB64958}">
      <dgm:prSet/>
      <dgm:spPr/>
      <dgm:t>
        <a:bodyPr/>
        <a:lstStyle/>
        <a:p>
          <a:endParaRPr lang="en-US"/>
        </a:p>
      </dgm:t>
    </dgm:pt>
    <dgm:pt modelId="{10201E25-7E94-4936-AAF4-2D82B0812646}">
      <dgm:prSet/>
      <dgm:spPr/>
      <dgm:t>
        <a:bodyPr/>
        <a:lstStyle/>
        <a:p>
          <a:r>
            <a:rPr lang="en-US"/>
            <a:t>Week 4 - 27/10/22 - Gavin Kirby - The importance of Information Design</a:t>
          </a:r>
        </a:p>
      </dgm:t>
    </dgm:pt>
    <dgm:pt modelId="{D1195DEF-AAA4-4401-ACDA-2E8A523DE5EA}" type="parTrans" cxnId="{D346381B-7F23-42A3-BD83-FA1ECDC55BA2}">
      <dgm:prSet/>
      <dgm:spPr/>
      <dgm:t>
        <a:bodyPr/>
        <a:lstStyle/>
        <a:p>
          <a:endParaRPr lang="en-US"/>
        </a:p>
      </dgm:t>
    </dgm:pt>
    <dgm:pt modelId="{69DEE1B1-3AE3-4957-8EA8-E22254E667E3}" type="sibTrans" cxnId="{D346381B-7F23-42A3-BD83-FA1ECDC55BA2}">
      <dgm:prSet/>
      <dgm:spPr/>
      <dgm:t>
        <a:bodyPr/>
        <a:lstStyle/>
        <a:p>
          <a:endParaRPr lang="en-US"/>
        </a:p>
      </dgm:t>
    </dgm:pt>
    <dgm:pt modelId="{2EFD555E-4061-1844-8121-581BE985F93C}" type="pres">
      <dgm:prSet presAssocID="{843D27B9-7C62-4EF6-9005-EE15DCD77AFA}" presName="root" presStyleCnt="0">
        <dgm:presLayoutVars>
          <dgm:chMax/>
          <dgm:chPref/>
          <dgm:animLvl val="lvl"/>
        </dgm:presLayoutVars>
      </dgm:prSet>
      <dgm:spPr/>
    </dgm:pt>
    <dgm:pt modelId="{0DBFC276-753B-2541-852F-4BBE71708DF2}" type="pres">
      <dgm:prSet presAssocID="{843D27B9-7C62-4EF6-9005-EE15DCD77AFA}" presName="divider" presStyleLbl="fgAcc1" presStyleIdx="0" presStyleCnt="5"/>
      <dgm:spPr>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tailEnd type="triangle" w="lg" len="lg"/>
        </a:ln>
        <a:effectLst/>
      </dgm:spPr>
    </dgm:pt>
    <dgm:pt modelId="{A62832A7-9572-D549-BEF5-73D7C4446BE5}" type="pres">
      <dgm:prSet presAssocID="{843D27B9-7C62-4EF6-9005-EE15DCD77AFA}" presName="nodes" presStyleCnt="0">
        <dgm:presLayoutVars>
          <dgm:chMax/>
          <dgm:chPref/>
          <dgm:animLvl val="lvl"/>
        </dgm:presLayoutVars>
      </dgm:prSet>
      <dgm:spPr/>
    </dgm:pt>
    <dgm:pt modelId="{1B576F78-BBA5-114F-9891-A7CD283C4F87}" type="pres">
      <dgm:prSet presAssocID="{E636AEEA-85DA-46C7-8C02-F5F9A0511498}" presName="composite" presStyleCnt="0"/>
      <dgm:spPr/>
    </dgm:pt>
    <dgm:pt modelId="{CA4B44BC-652F-1243-B82D-40C293DD77C7}" type="pres">
      <dgm:prSet presAssocID="{E636AEEA-85DA-46C7-8C02-F5F9A0511498}" presName="ConnectorPoint" presStyleLbl="lnNode1" presStyleIdx="0" presStyleCnt="4"/>
      <dgm:spPr>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gm:spPr>
    </dgm:pt>
    <dgm:pt modelId="{18579E06-06F7-5144-818C-6D7BA52526E3}" type="pres">
      <dgm:prSet presAssocID="{E636AEEA-85DA-46C7-8C02-F5F9A0511498}" presName="DropPinPlaceHolder" presStyleCnt="0"/>
      <dgm:spPr/>
    </dgm:pt>
    <dgm:pt modelId="{F55D35F6-867E-9D46-8A2A-6DEC02930F7D}" type="pres">
      <dgm:prSet presAssocID="{E636AEEA-85DA-46C7-8C02-F5F9A0511498}" presName="DropPin" presStyleLbl="alignNode1" presStyleIdx="0" presStyleCnt="4"/>
      <dgm:spPr/>
    </dgm:pt>
    <dgm:pt modelId="{A4FD4E59-E4CF-D94A-9346-F417B2E547DE}" type="pres">
      <dgm:prSet presAssocID="{E636AEEA-85DA-46C7-8C02-F5F9A0511498}" presName="Ellipse" presStyleLbl="fgAcc1" presStyleIdx="1" presStyleCnt="5"/>
      <dgm:spPr>
        <a:solidFill>
          <a:schemeClr val="lt1">
            <a:alpha val="90000"/>
            <a:hueOff val="0"/>
            <a:satOff val="0"/>
            <a:lumOff val="0"/>
            <a:alphaOff val="0"/>
          </a:schemeClr>
        </a:solidFill>
        <a:ln w="9525" cap="rnd" cmpd="sng" algn="ctr">
          <a:noFill/>
          <a:prstDash val="solid"/>
        </a:ln>
        <a:effectLst/>
      </dgm:spPr>
    </dgm:pt>
    <dgm:pt modelId="{CF8BC7A5-267E-9147-8445-C3A7D56086C8}" type="pres">
      <dgm:prSet presAssocID="{E636AEEA-85DA-46C7-8C02-F5F9A0511498}" presName="L2TextContainer" presStyleLbl="revTx" presStyleIdx="0" presStyleCnt="8">
        <dgm:presLayoutVars>
          <dgm:bulletEnabled val="1"/>
        </dgm:presLayoutVars>
      </dgm:prSet>
      <dgm:spPr/>
    </dgm:pt>
    <dgm:pt modelId="{77C766CF-8A11-5742-B434-BA437AA9FEE9}" type="pres">
      <dgm:prSet presAssocID="{E636AEEA-85DA-46C7-8C02-F5F9A0511498}" presName="L1TextContainer" presStyleLbl="revTx" presStyleIdx="1" presStyleCnt="8">
        <dgm:presLayoutVars>
          <dgm:chMax val="1"/>
          <dgm:chPref val="1"/>
          <dgm:bulletEnabled val="1"/>
        </dgm:presLayoutVars>
      </dgm:prSet>
      <dgm:spPr/>
    </dgm:pt>
    <dgm:pt modelId="{D355B8FC-002D-2540-9452-7BF57EDF8BDB}" type="pres">
      <dgm:prSet presAssocID="{E636AEEA-85DA-46C7-8C02-F5F9A0511498}" presName="ConnectLine" presStyleLbl="sibTrans1D1" presStyleIdx="0" presStyleCnt="4"/>
      <dgm:spPr>
        <a:noFill/>
        <a:ln w="12700" cap="rnd" cmpd="sng" algn="ctr">
          <a:solidFill>
            <a:schemeClr val="accent2">
              <a:hueOff val="0"/>
              <a:satOff val="0"/>
              <a:lumOff val="0"/>
              <a:alphaOff val="0"/>
            </a:schemeClr>
          </a:solidFill>
          <a:prstDash val="dash"/>
        </a:ln>
        <a:effectLst/>
      </dgm:spPr>
    </dgm:pt>
    <dgm:pt modelId="{AA5D2D03-32A7-4B4B-A135-59E4C0C28B15}" type="pres">
      <dgm:prSet presAssocID="{E636AEEA-85DA-46C7-8C02-F5F9A0511498}" presName="EmptyPlaceHolder" presStyleCnt="0"/>
      <dgm:spPr/>
    </dgm:pt>
    <dgm:pt modelId="{758EAA93-B9EB-E74B-92B9-A6570D4143BF}" type="pres">
      <dgm:prSet presAssocID="{E6999AA3-2A93-4515-B414-E541543C45F5}" presName="spaceBetweenRectangles" presStyleCnt="0"/>
      <dgm:spPr/>
    </dgm:pt>
    <dgm:pt modelId="{2397F554-A1A6-B348-B91C-9DA2E888AFAD}" type="pres">
      <dgm:prSet presAssocID="{9AACF335-5FF4-438F-961D-47C6A583720B}" presName="composite" presStyleCnt="0"/>
      <dgm:spPr/>
    </dgm:pt>
    <dgm:pt modelId="{07874425-36F3-C74F-A07E-18A4F4219327}" type="pres">
      <dgm:prSet presAssocID="{9AACF335-5FF4-438F-961D-47C6A583720B}" presName="ConnectorPoint" presStyleLbl="lnNode1" presStyleIdx="1" presStyleCnt="4"/>
      <dgm:spPr>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gm:spPr>
    </dgm:pt>
    <dgm:pt modelId="{3E97BED4-5373-6740-B361-A783AB5CB60D}" type="pres">
      <dgm:prSet presAssocID="{9AACF335-5FF4-438F-961D-47C6A583720B}" presName="DropPinPlaceHolder" presStyleCnt="0"/>
      <dgm:spPr/>
    </dgm:pt>
    <dgm:pt modelId="{5294F262-851F-4940-B049-FAD72770D98B}" type="pres">
      <dgm:prSet presAssocID="{9AACF335-5FF4-438F-961D-47C6A583720B}" presName="DropPin" presStyleLbl="alignNode1" presStyleIdx="1" presStyleCnt="4"/>
      <dgm:spPr/>
    </dgm:pt>
    <dgm:pt modelId="{73A81DC1-1899-4749-A1F8-1E3D5DD237BF}" type="pres">
      <dgm:prSet presAssocID="{9AACF335-5FF4-438F-961D-47C6A583720B}" presName="Ellipse" presStyleLbl="fgAcc1" presStyleIdx="2" presStyleCnt="5"/>
      <dgm:spPr>
        <a:solidFill>
          <a:schemeClr val="lt1">
            <a:alpha val="90000"/>
            <a:hueOff val="0"/>
            <a:satOff val="0"/>
            <a:lumOff val="0"/>
            <a:alphaOff val="0"/>
          </a:schemeClr>
        </a:solidFill>
        <a:ln w="9525" cap="rnd" cmpd="sng" algn="ctr">
          <a:noFill/>
          <a:prstDash val="solid"/>
        </a:ln>
        <a:effectLst/>
      </dgm:spPr>
    </dgm:pt>
    <dgm:pt modelId="{A39CE05C-55D9-DA44-A805-CACC3BD89BEB}" type="pres">
      <dgm:prSet presAssocID="{9AACF335-5FF4-438F-961D-47C6A583720B}" presName="L2TextContainer" presStyleLbl="revTx" presStyleIdx="2" presStyleCnt="8">
        <dgm:presLayoutVars>
          <dgm:bulletEnabled val="1"/>
        </dgm:presLayoutVars>
      </dgm:prSet>
      <dgm:spPr/>
    </dgm:pt>
    <dgm:pt modelId="{826CE093-7E4D-0741-ABF3-155C517FB423}" type="pres">
      <dgm:prSet presAssocID="{9AACF335-5FF4-438F-961D-47C6A583720B}" presName="L1TextContainer" presStyleLbl="revTx" presStyleIdx="3" presStyleCnt="8">
        <dgm:presLayoutVars>
          <dgm:chMax val="1"/>
          <dgm:chPref val="1"/>
          <dgm:bulletEnabled val="1"/>
        </dgm:presLayoutVars>
      </dgm:prSet>
      <dgm:spPr/>
    </dgm:pt>
    <dgm:pt modelId="{251A2532-92B7-2547-866E-643BC5C35013}" type="pres">
      <dgm:prSet presAssocID="{9AACF335-5FF4-438F-961D-47C6A583720B}" presName="ConnectLine" presStyleLbl="sibTrans1D1" presStyleIdx="1" presStyleCnt="4"/>
      <dgm:spPr>
        <a:noFill/>
        <a:ln w="12700" cap="rnd" cmpd="sng" algn="ctr">
          <a:solidFill>
            <a:schemeClr val="accent2">
              <a:hueOff val="0"/>
              <a:satOff val="0"/>
              <a:lumOff val="0"/>
              <a:alphaOff val="0"/>
            </a:schemeClr>
          </a:solidFill>
          <a:prstDash val="dash"/>
        </a:ln>
        <a:effectLst/>
      </dgm:spPr>
    </dgm:pt>
    <dgm:pt modelId="{69727D8F-5661-CC47-A067-F58BFE0CC20A}" type="pres">
      <dgm:prSet presAssocID="{9AACF335-5FF4-438F-961D-47C6A583720B}" presName="EmptyPlaceHolder" presStyleCnt="0"/>
      <dgm:spPr/>
    </dgm:pt>
    <dgm:pt modelId="{D0EF3F53-F43F-1D43-9235-701BAEA194BD}" type="pres">
      <dgm:prSet presAssocID="{EEFA4E61-E5AB-4D25-AA60-A547D7B5E96A}" presName="spaceBetweenRectangles" presStyleCnt="0"/>
      <dgm:spPr/>
    </dgm:pt>
    <dgm:pt modelId="{22096D46-DDA4-E247-A4FD-40C093811AB9}" type="pres">
      <dgm:prSet presAssocID="{B0B87C5F-2851-4A07-A101-4D588A96FA52}" presName="composite" presStyleCnt="0"/>
      <dgm:spPr/>
    </dgm:pt>
    <dgm:pt modelId="{18EF59D1-4782-D14A-8822-BB47EDCF492A}" type="pres">
      <dgm:prSet presAssocID="{B0B87C5F-2851-4A07-A101-4D588A96FA52}" presName="ConnectorPoint" presStyleLbl="lnNode1" presStyleIdx="2" presStyleCnt="4"/>
      <dgm:spPr>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gm:spPr>
    </dgm:pt>
    <dgm:pt modelId="{EABAE78F-500F-A948-97AD-C4478448BC74}" type="pres">
      <dgm:prSet presAssocID="{B0B87C5F-2851-4A07-A101-4D588A96FA52}" presName="DropPinPlaceHolder" presStyleCnt="0"/>
      <dgm:spPr/>
    </dgm:pt>
    <dgm:pt modelId="{7B85DE8D-5163-8447-86B4-B7B0F70AC900}" type="pres">
      <dgm:prSet presAssocID="{B0B87C5F-2851-4A07-A101-4D588A96FA52}" presName="DropPin" presStyleLbl="alignNode1" presStyleIdx="2" presStyleCnt="4"/>
      <dgm:spPr/>
    </dgm:pt>
    <dgm:pt modelId="{5CCA3836-594A-B145-8C3A-96570BAE6D59}" type="pres">
      <dgm:prSet presAssocID="{B0B87C5F-2851-4A07-A101-4D588A96FA52}" presName="Ellipse" presStyleLbl="fgAcc1" presStyleIdx="3" presStyleCnt="5"/>
      <dgm:spPr>
        <a:solidFill>
          <a:schemeClr val="lt1">
            <a:alpha val="90000"/>
            <a:hueOff val="0"/>
            <a:satOff val="0"/>
            <a:lumOff val="0"/>
            <a:alphaOff val="0"/>
          </a:schemeClr>
        </a:solidFill>
        <a:ln w="9525" cap="rnd" cmpd="sng" algn="ctr">
          <a:noFill/>
          <a:prstDash val="solid"/>
        </a:ln>
        <a:effectLst/>
      </dgm:spPr>
    </dgm:pt>
    <dgm:pt modelId="{BB4CCDA9-141E-854E-AFB0-48E033D52F64}" type="pres">
      <dgm:prSet presAssocID="{B0B87C5F-2851-4A07-A101-4D588A96FA52}" presName="L2TextContainer" presStyleLbl="revTx" presStyleIdx="4" presStyleCnt="8">
        <dgm:presLayoutVars>
          <dgm:bulletEnabled val="1"/>
        </dgm:presLayoutVars>
      </dgm:prSet>
      <dgm:spPr/>
    </dgm:pt>
    <dgm:pt modelId="{07E651FC-1481-3840-81B1-D571D1E2B9AE}" type="pres">
      <dgm:prSet presAssocID="{B0B87C5F-2851-4A07-A101-4D588A96FA52}" presName="L1TextContainer" presStyleLbl="revTx" presStyleIdx="5" presStyleCnt="8">
        <dgm:presLayoutVars>
          <dgm:chMax val="1"/>
          <dgm:chPref val="1"/>
          <dgm:bulletEnabled val="1"/>
        </dgm:presLayoutVars>
      </dgm:prSet>
      <dgm:spPr/>
    </dgm:pt>
    <dgm:pt modelId="{CA04B2AC-644A-D043-806A-CE3626A28CFD}" type="pres">
      <dgm:prSet presAssocID="{B0B87C5F-2851-4A07-A101-4D588A96FA52}" presName="ConnectLine" presStyleLbl="sibTrans1D1" presStyleIdx="2" presStyleCnt="4"/>
      <dgm:spPr>
        <a:noFill/>
        <a:ln w="12700" cap="rnd" cmpd="sng" algn="ctr">
          <a:solidFill>
            <a:schemeClr val="accent2">
              <a:hueOff val="0"/>
              <a:satOff val="0"/>
              <a:lumOff val="0"/>
              <a:alphaOff val="0"/>
            </a:schemeClr>
          </a:solidFill>
          <a:prstDash val="dash"/>
        </a:ln>
        <a:effectLst/>
      </dgm:spPr>
    </dgm:pt>
    <dgm:pt modelId="{E5F7A4B9-EEC5-1940-BE26-7B394AEEADA7}" type="pres">
      <dgm:prSet presAssocID="{B0B87C5F-2851-4A07-A101-4D588A96FA52}" presName="EmptyPlaceHolder" presStyleCnt="0"/>
      <dgm:spPr/>
    </dgm:pt>
    <dgm:pt modelId="{C676C22D-DA15-614D-9546-5A68708E441E}" type="pres">
      <dgm:prSet presAssocID="{2AAE598E-BF26-46F1-9200-6F39526AFAD8}" presName="spaceBetweenRectangles" presStyleCnt="0"/>
      <dgm:spPr/>
    </dgm:pt>
    <dgm:pt modelId="{5D0D9951-0EAA-184F-9AD9-367DD274133C}" type="pres">
      <dgm:prSet presAssocID="{B1B570DE-CF89-40DE-A4BC-8CBA3DF06E66}" presName="composite" presStyleCnt="0"/>
      <dgm:spPr/>
    </dgm:pt>
    <dgm:pt modelId="{83EFF281-2C6C-E548-9A7E-E4F23DBD106B}" type="pres">
      <dgm:prSet presAssocID="{B1B570DE-CF89-40DE-A4BC-8CBA3DF06E66}" presName="ConnectorPoint" presStyleLbl="lnNode1" presStyleIdx="3" presStyleCnt="4"/>
      <dgm:spPr>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gm:spPr>
    </dgm:pt>
    <dgm:pt modelId="{96325F6C-0038-6C4B-90E3-34ED4731B95F}" type="pres">
      <dgm:prSet presAssocID="{B1B570DE-CF89-40DE-A4BC-8CBA3DF06E66}" presName="DropPinPlaceHolder" presStyleCnt="0"/>
      <dgm:spPr/>
    </dgm:pt>
    <dgm:pt modelId="{2E26002D-1B92-194D-A29C-05C3732A5B92}" type="pres">
      <dgm:prSet presAssocID="{B1B570DE-CF89-40DE-A4BC-8CBA3DF06E66}" presName="DropPin" presStyleLbl="alignNode1" presStyleIdx="3" presStyleCnt="4"/>
      <dgm:spPr/>
    </dgm:pt>
    <dgm:pt modelId="{2B678A48-196A-424C-B7BB-E9EFA2EB5840}" type="pres">
      <dgm:prSet presAssocID="{B1B570DE-CF89-40DE-A4BC-8CBA3DF06E66}" presName="Ellipse" presStyleLbl="fgAcc1" presStyleIdx="4" presStyleCnt="5"/>
      <dgm:spPr>
        <a:solidFill>
          <a:schemeClr val="lt1">
            <a:alpha val="90000"/>
            <a:hueOff val="0"/>
            <a:satOff val="0"/>
            <a:lumOff val="0"/>
            <a:alphaOff val="0"/>
          </a:schemeClr>
        </a:solidFill>
        <a:ln w="9525" cap="rnd" cmpd="sng" algn="ctr">
          <a:noFill/>
          <a:prstDash val="solid"/>
        </a:ln>
        <a:effectLst/>
      </dgm:spPr>
    </dgm:pt>
    <dgm:pt modelId="{8D5687BC-B303-4A44-A94C-AC1B05544D2C}" type="pres">
      <dgm:prSet presAssocID="{B1B570DE-CF89-40DE-A4BC-8CBA3DF06E66}" presName="L2TextContainer" presStyleLbl="revTx" presStyleIdx="6" presStyleCnt="8">
        <dgm:presLayoutVars>
          <dgm:bulletEnabled val="1"/>
        </dgm:presLayoutVars>
      </dgm:prSet>
      <dgm:spPr/>
    </dgm:pt>
    <dgm:pt modelId="{26DBDACB-B417-0845-AA71-7F2FFE8B1680}" type="pres">
      <dgm:prSet presAssocID="{B1B570DE-CF89-40DE-A4BC-8CBA3DF06E66}" presName="L1TextContainer" presStyleLbl="revTx" presStyleIdx="7" presStyleCnt="8">
        <dgm:presLayoutVars>
          <dgm:chMax val="1"/>
          <dgm:chPref val="1"/>
          <dgm:bulletEnabled val="1"/>
        </dgm:presLayoutVars>
      </dgm:prSet>
      <dgm:spPr/>
    </dgm:pt>
    <dgm:pt modelId="{6BDC865C-5907-E64D-A7A0-C1B69F4EDE22}" type="pres">
      <dgm:prSet presAssocID="{B1B570DE-CF89-40DE-A4BC-8CBA3DF06E66}" presName="ConnectLine" presStyleLbl="sibTrans1D1" presStyleIdx="3" presStyleCnt="4"/>
      <dgm:spPr>
        <a:noFill/>
        <a:ln w="12700" cap="rnd" cmpd="sng" algn="ctr">
          <a:solidFill>
            <a:schemeClr val="accent2">
              <a:hueOff val="0"/>
              <a:satOff val="0"/>
              <a:lumOff val="0"/>
              <a:alphaOff val="0"/>
            </a:schemeClr>
          </a:solidFill>
          <a:prstDash val="dash"/>
        </a:ln>
        <a:effectLst/>
      </dgm:spPr>
    </dgm:pt>
    <dgm:pt modelId="{DEBE3023-51D3-5C47-B464-6E1E4605126C}" type="pres">
      <dgm:prSet presAssocID="{B1B570DE-CF89-40DE-A4BC-8CBA3DF06E66}" presName="EmptyPlaceHolder" presStyleCnt="0"/>
      <dgm:spPr/>
    </dgm:pt>
  </dgm:ptLst>
  <dgm:cxnLst>
    <dgm:cxn modelId="{4349BC0A-3B6F-4801-B1A2-CA0E4CACCB30}" srcId="{843D27B9-7C62-4EF6-9005-EE15DCD77AFA}" destId="{9AACF335-5FF4-438F-961D-47C6A583720B}" srcOrd="1" destOrd="0" parTransId="{049F00F5-BF7B-4A37-B2E3-2061F663E7CC}" sibTransId="{EEFA4E61-E5AB-4D25-AA60-A547D7B5E96A}"/>
    <dgm:cxn modelId="{351BF812-5848-1F4B-AD9A-9F7D5D2CC239}" type="presOf" srcId="{C2E4CC83-0DDF-4AFC-998C-4530FF81F470}" destId="{A39CE05C-55D9-DA44-A805-CACC3BD89BEB}" srcOrd="0" destOrd="0" presId="urn:microsoft.com/office/officeart/2017/3/layout/DropPinTimeline"/>
    <dgm:cxn modelId="{D346381B-7F23-42A3-BD83-FA1ECDC55BA2}" srcId="{B1B570DE-CF89-40DE-A4BC-8CBA3DF06E66}" destId="{10201E25-7E94-4936-AAF4-2D82B0812646}" srcOrd="0" destOrd="0" parTransId="{D1195DEF-AAA4-4401-ACDA-2E8A523DE5EA}" sibTransId="{69DEE1B1-3AE3-4957-8EA8-E22254E667E3}"/>
    <dgm:cxn modelId="{BA08E739-A06B-B440-A770-43B50791691A}" type="presOf" srcId="{90C3AF3B-F507-4079-A146-7DB5DE73B02C}" destId="{BB4CCDA9-141E-854E-AFB0-48E033D52F64}" srcOrd="0" destOrd="0" presId="urn:microsoft.com/office/officeart/2017/3/layout/DropPinTimeline"/>
    <dgm:cxn modelId="{49D3403D-E1AA-494B-BB9B-F7C067AB8203}" srcId="{B0B87C5F-2851-4A07-A101-4D588A96FA52}" destId="{90C3AF3B-F507-4079-A146-7DB5DE73B02C}" srcOrd="0" destOrd="0" parTransId="{D4AF00B4-EBD6-4877-81AC-A32EB230A704}" sibTransId="{CDCAB83F-626E-47C6-9826-089E5484FC03}"/>
    <dgm:cxn modelId="{62678A4F-D1A0-034F-99BA-64870B8E07AE}" type="presOf" srcId="{B1B570DE-CF89-40DE-A4BC-8CBA3DF06E66}" destId="{26DBDACB-B417-0845-AA71-7F2FFE8B1680}" srcOrd="0" destOrd="0" presId="urn:microsoft.com/office/officeart/2017/3/layout/DropPinTimeline"/>
    <dgm:cxn modelId="{53CBB968-9825-BA43-993D-13A197E474FD}" type="presOf" srcId="{E636AEEA-85DA-46C7-8C02-F5F9A0511498}" destId="{77C766CF-8A11-5742-B434-BA437AA9FEE9}" srcOrd="0" destOrd="0" presId="urn:microsoft.com/office/officeart/2017/3/layout/DropPinTimeline"/>
    <dgm:cxn modelId="{0C376269-60CD-DB43-8830-5B6236B557E2}" type="presOf" srcId="{2A55FBF1-3FFB-42F0-9489-96682CB59B2B}" destId="{CF8BC7A5-267E-9147-8445-C3A7D56086C8}" srcOrd="0" destOrd="0" presId="urn:microsoft.com/office/officeart/2017/3/layout/DropPinTimeline"/>
    <dgm:cxn modelId="{6784F489-C36F-DB40-A228-3BB4B34CC6DD}" type="presOf" srcId="{B0B87C5F-2851-4A07-A101-4D588A96FA52}" destId="{07E651FC-1481-3840-81B1-D571D1E2B9AE}" srcOrd="0" destOrd="0" presId="urn:microsoft.com/office/officeart/2017/3/layout/DropPinTimeline"/>
    <dgm:cxn modelId="{4A93C68B-BD28-8C42-993A-1D254271C4E4}" type="presOf" srcId="{10201E25-7E94-4936-AAF4-2D82B0812646}" destId="{8D5687BC-B303-4A44-A94C-AC1B05544D2C}" srcOrd="0" destOrd="0" presId="urn:microsoft.com/office/officeart/2017/3/layout/DropPinTimeline"/>
    <dgm:cxn modelId="{FC95B796-AD4E-461E-BF02-50F5A37E053E}" srcId="{9AACF335-5FF4-438F-961D-47C6A583720B}" destId="{C2E4CC83-0DDF-4AFC-998C-4530FF81F470}" srcOrd="0" destOrd="0" parTransId="{349D7455-9C05-4A37-88AB-A57115C50AAA}" sibTransId="{7E0BEBE3-3198-483F-BF73-1DCDBC18469C}"/>
    <dgm:cxn modelId="{E837DDA5-774C-4EEC-A128-188AB2612E4E}" srcId="{E636AEEA-85DA-46C7-8C02-F5F9A0511498}" destId="{2A55FBF1-3FFB-42F0-9489-96682CB59B2B}" srcOrd="0" destOrd="0" parTransId="{2C987D51-62C3-4455-8F4C-436B9AD81439}" sibTransId="{7A2FDD80-753F-4406-B668-A6DEC7D3CCEC}"/>
    <dgm:cxn modelId="{D5EECCB6-7B75-43EF-B693-A43B7B87275A}" srcId="{843D27B9-7C62-4EF6-9005-EE15DCD77AFA}" destId="{B0B87C5F-2851-4A07-A101-4D588A96FA52}" srcOrd="2" destOrd="0" parTransId="{D8076415-96B0-4C9E-8BA9-B367E4968248}" sibTransId="{2AAE598E-BF26-46F1-9200-6F39526AFAD8}"/>
    <dgm:cxn modelId="{B878DEC4-3A71-D94C-9E7A-DFD03022F232}" type="presOf" srcId="{9AACF335-5FF4-438F-961D-47C6A583720B}" destId="{826CE093-7E4D-0741-ABF3-155C517FB423}" srcOrd="0" destOrd="0" presId="urn:microsoft.com/office/officeart/2017/3/layout/DropPinTimeline"/>
    <dgm:cxn modelId="{88EF8FE4-E829-F34C-AF32-2CFECD3A6464}" type="presOf" srcId="{843D27B9-7C62-4EF6-9005-EE15DCD77AFA}" destId="{2EFD555E-4061-1844-8121-581BE985F93C}" srcOrd="0" destOrd="0" presId="urn:microsoft.com/office/officeart/2017/3/layout/DropPinTimeline"/>
    <dgm:cxn modelId="{F80A29F8-DC41-43D0-BDFB-C23E0131EE89}" srcId="{843D27B9-7C62-4EF6-9005-EE15DCD77AFA}" destId="{E636AEEA-85DA-46C7-8C02-F5F9A0511498}" srcOrd="0" destOrd="0" parTransId="{E925766E-C75B-4747-9278-41871FA9C102}" sibTransId="{E6999AA3-2A93-4515-B414-E541543C45F5}"/>
    <dgm:cxn modelId="{F0174BF8-9C4B-4533-92EE-F8763EB64958}" srcId="{843D27B9-7C62-4EF6-9005-EE15DCD77AFA}" destId="{B1B570DE-CF89-40DE-A4BC-8CBA3DF06E66}" srcOrd="3" destOrd="0" parTransId="{7C2FF1DF-1978-4AEE-BFC0-7667F3AA2243}" sibTransId="{373EE9FA-AB13-4A8F-85F5-6B5EB97F9371}"/>
    <dgm:cxn modelId="{37015373-CE5A-B74E-86E1-D4F0C53F685C}" type="presParOf" srcId="{2EFD555E-4061-1844-8121-581BE985F93C}" destId="{0DBFC276-753B-2541-852F-4BBE71708DF2}" srcOrd="0" destOrd="0" presId="urn:microsoft.com/office/officeart/2017/3/layout/DropPinTimeline"/>
    <dgm:cxn modelId="{EC285693-894B-4B46-B27E-CB4CFD6B5973}" type="presParOf" srcId="{2EFD555E-4061-1844-8121-581BE985F93C}" destId="{A62832A7-9572-D549-BEF5-73D7C4446BE5}" srcOrd="1" destOrd="0" presId="urn:microsoft.com/office/officeart/2017/3/layout/DropPinTimeline"/>
    <dgm:cxn modelId="{AC074D6E-0FAE-2041-AC56-E41F642168E7}" type="presParOf" srcId="{A62832A7-9572-D549-BEF5-73D7C4446BE5}" destId="{1B576F78-BBA5-114F-9891-A7CD283C4F87}" srcOrd="0" destOrd="0" presId="urn:microsoft.com/office/officeart/2017/3/layout/DropPinTimeline"/>
    <dgm:cxn modelId="{155F413F-4416-394D-8A84-DDCB31C65752}" type="presParOf" srcId="{1B576F78-BBA5-114F-9891-A7CD283C4F87}" destId="{CA4B44BC-652F-1243-B82D-40C293DD77C7}" srcOrd="0" destOrd="0" presId="urn:microsoft.com/office/officeart/2017/3/layout/DropPinTimeline"/>
    <dgm:cxn modelId="{4826AAD0-E689-8042-9A87-0AA8E5E1A605}" type="presParOf" srcId="{1B576F78-BBA5-114F-9891-A7CD283C4F87}" destId="{18579E06-06F7-5144-818C-6D7BA52526E3}" srcOrd="1" destOrd="0" presId="urn:microsoft.com/office/officeart/2017/3/layout/DropPinTimeline"/>
    <dgm:cxn modelId="{6EC1754F-483E-E94D-A3B4-E8B02A58A3A6}" type="presParOf" srcId="{18579E06-06F7-5144-818C-6D7BA52526E3}" destId="{F55D35F6-867E-9D46-8A2A-6DEC02930F7D}" srcOrd="0" destOrd="0" presId="urn:microsoft.com/office/officeart/2017/3/layout/DropPinTimeline"/>
    <dgm:cxn modelId="{2C9A7C19-30EE-4A4D-B69F-B76BF85B68B8}" type="presParOf" srcId="{18579E06-06F7-5144-818C-6D7BA52526E3}" destId="{A4FD4E59-E4CF-D94A-9346-F417B2E547DE}" srcOrd="1" destOrd="0" presId="urn:microsoft.com/office/officeart/2017/3/layout/DropPinTimeline"/>
    <dgm:cxn modelId="{A5BCB9C4-9013-D34C-AC36-681FA1AC152B}" type="presParOf" srcId="{1B576F78-BBA5-114F-9891-A7CD283C4F87}" destId="{CF8BC7A5-267E-9147-8445-C3A7D56086C8}" srcOrd="2" destOrd="0" presId="urn:microsoft.com/office/officeart/2017/3/layout/DropPinTimeline"/>
    <dgm:cxn modelId="{14FD13BD-4C58-6D4C-B54B-056FBE04F137}" type="presParOf" srcId="{1B576F78-BBA5-114F-9891-A7CD283C4F87}" destId="{77C766CF-8A11-5742-B434-BA437AA9FEE9}" srcOrd="3" destOrd="0" presId="urn:microsoft.com/office/officeart/2017/3/layout/DropPinTimeline"/>
    <dgm:cxn modelId="{DC81793D-5C79-024E-A04D-F8A1B70C22AF}" type="presParOf" srcId="{1B576F78-BBA5-114F-9891-A7CD283C4F87}" destId="{D355B8FC-002D-2540-9452-7BF57EDF8BDB}" srcOrd="4" destOrd="0" presId="urn:microsoft.com/office/officeart/2017/3/layout/DropPinTimeline"/>
    <dgm:cxn modelId="{F2168BD0-D370-6749-B06F-687AEF1D665C}" type="presParOf" srcId="{1B576F78-BBA5-114F-9891-A7CD283C4F87}" destId="{AA5D2D03-32A7-4B4B-A135-59E4C0C28B15}" srcOrd="5" destOrd="0" presId="urn:microsoft.com/office/officeart/2017/3/layout/DropPinTimeline"/>
    <dgm:cxn modelId="{E8D4651C-ED55-7742-999F-1A72E3DA782F}" type="presParOf" srcId="{A62832A7-9572-D549-BEF5-73D7C4446BE5}" destId="{758EAA93-B9EB-E74B-92B9-A6570D4143BF}" srcOrd="1" destOrd="0" presId="urn:microsoft.com/office/officeart/2017/3/layout/DropPinTimeline"/>
    <dgm:cxn modelId="{1D2BA611-B730-6B41-B67A-4C474FFE53BC}" type="presParOf" srcId="{A62832A7-9572-D549-BEF5-73D7C4446BE5}" destId="{2397F554-A1A6-B348-B91C-9DA2E888AFAD}" srcOrd="2" destOrd="0" presId="urn:microsoft.com/office/officeart/2017/3/layout/DropPinTimeline"/>
    <dgm:cxn modelId="{E261027E-7959-AA48-9C05-BB04385DFBC5}" type="presParOf" srcId="{2397F554-A1A6-B348-B91C-9DA2E888AFAD}" destId="{07874425-36F3-C74F-A07E-18A4F4219327}" srcOrd="0" destOrd="0" presId="urn:microsoft.com/office/officeart/2017/3/layout/DropPinTimeline"/>
    <dgm:cxn modelId="{73E0D996-8620-C045-9B2A-E226DE2CCCFE}" type="presParOf" srcId="{2397F554-A1A6-B348-B91C-9DA2E888AFAD}" destId="{3E97BED4-5373-6740-B361-A783AB5CB60D}" srcOrd="1" destOrd="0" presId="urn:microsoft.com/office/officeart/2017/3/layout/DropPinTimeline"/>
    <dgm:cxn modelId="{081AD434-8EE2-CC4F-B137-AB3AD2CE57CE}" type="presParOf" srcId="{3E97BED4-5373-6740-B361-A783AB5CB60D}" destId="{5294F262-851F-4940-B049-FAD72770D98B}" srcOrd="0" destOrd="0" presId="urn:microsoft.com/office/officeart/2017/3/layout/DropPinTimeline"/>
    <dgm:cxn modelId="{2DCB0AE3-E712-C141-92BC-84C360EC3955}" type="presParOf" srcId="{3E97BED4-5373-6740-B361-A783AB5CB60D}" destId="{73A81DC1-1899-4749-A1F8-1E3D5DD237BF}" srcOrd="1" destOrd="0" presId="urn:microsoft.com/office/officeart/2017/3/layout/DropPinTimeline"/>
    <dgm:cxn modelId="{7EC29757-898A-7540-8EA3-77F9CF396FF3}" type="presParOf" srcId="{2397F554-A1A6-B348-B91C-9DA2E888AFAD}" destId="{A39CE05C-55D9-DA44-A805-CACC3BD89BEB}" srcOrd="2" destOrd="0" presId="urn:microsoft.com/office/officeart/2017/3/layout/DropPinTimeline"/>
    <dgm:cxn modelId="{7679379A-C6A7-D947-8CEE-C07716FF6555}" type="presParOf" srcId="{2397F554-A1A6-B348-B91C-9DA2E888AFAD}" destId="{826CE093-7E4D-0741-ABF3-155C517FB423}" srcOrd="3" destOrd="0" presId="urn:microsoft.com/office/officeart/2017/3/layout/DropPinTimeline"/>
    <dgm:cxn modelId="{E93667E9-DF31-4B43-8FFC-148750C5093C}" type="presParOf" srcId="{2397F554-A1A6-B348-B91C-9DA2E888AFAD}" destId="{251A2532-92B7-2547-866E-643BC5C35013}" srcOrd="4" destOrd="0" presId="urn:microsoft.com/office/officeart/2017/3/layout/DropPinTimeline"/>
    <dgm:cxn modelId="{818DF1FC-CDC3-9E4A-8CF9-4341BE6D1618}" type="presParOf" srcId="{2397F554-A1A6-B348-B91C-9DA2E888AFAD}" destId="{69727D8F-5661-CC47-A067-F58BFE0CC20A}" srcOrd="5" destOrd="0" presId="urn:microsoft.com/office/officeart/2017/3/layout/DropPinTimeline"/>
    <dgm:cxn modelId="{570BD271-76A6-6D47-BB66-A65F8E4C01EC}" type="presParOf" srcId="{A62832A7-9572-D549-BEF5-73D7C4446BE5}" destId="{D0EF3F53-F43F-1D43-9235-701BAEA194BD}" srcOrd="3" destOrd="0" presId="urn:microsoft.com/office/officeart/2017/3/layout/DropPinTimeline"/>
    <dgm:cxn modelId="{406210B6-F085-3D47-A1B0-D597716AE242}" type="presParOf" srcId="{A62832A7-9572-D549-BEF5-73D7C4446BE5}" destId="{22096D46-DDA4-E247-A4FD-40C093811AB9}" srcOrd="4" destOrd="0" presId="urn:microsoft.com/office/officeart/2017/3/layout/DropPinTimeline"/>
    <dgm:cxn modelId="{7977D4A4-9F54-DB42-9993-043EDC88F545}" type="presParOf" srcId="{22096D46-DDA4-E247-A4FD-40C093811AB9}" destId="{18EF59D1-4782-D14A-8822-BB47EDCF492A}" srcOrd="0" destOrd="0" presId="urn:microsoft.com/office/officeart/2017/3/layout/DropPinTimeline"/>
    <dgm:cxn modelId="{513B5740-6E78-6149-853E-DB29AC8C6AB9}" type="presParOf" srcId="{22096D46-DDA4-E247-A4FD-40C093811AB9}" destId="{EABAE78F-500F-A948-97AD-C4478448BC74}" srcOrd="1" destOrd="0" presId="urn:microsoft.com/office/officeart/2017/3/layout/DropPinTimeline"/>
    <dgm:cxn modelId="{79F44ADD-6343-BE49-87F6-E9D5280C4ED9}" type="presParOf" srcId="{EABAE78F-500F-A948-97AD-C4478448BC74}" destId="{7B85DE8D-5163-8447-86B4-B7B0F70AC900}" srcOrd="0" destOrd="0" presId="urn:microsoft.com/office/officeart/2017/3/layout/DropPinTimeline"/>
    <dgm:cxn modelId="{3A42755B-194E-FE46-A00A-2C413A99E7EC}" type="presParOf" srcId="{EABAE78F-500F-A948-97AD-C4478448BC74}" destId="{5CCA3836-594A-B145-8C3A-96570BAE6D59}" srcOrd="1" destOrd="0" presId="urn:microsoft.com/office/officeart/2017/3/layout/DropPinTimeline"/>
    <dgm:cxn modelId="{22376F68-3463-5149-AA41-A3E60C012FAD}" type="presParOf" srcId="{22096D46-DDA4-E247-A4FD-40C093811AB9}" destId="{BB4CCDA9-141E-854E-AFB0-48E033D52F64}" srcOrd="2" destOrd="0" presId="urn:microsoft.com/office/officeart/2017/3/layout/DropPinTimeline"/>
    <dgm:cxn modelId="{EE8103AC-5301-0842-A9E2-BDA66FAFF104}" type="presParOf" srcId="{22096D46-DDA4-E247-A4FD-40C093811AB9}" destId="{07E651FC-1481-3840-81B1-D571D1E2B9AE}" srcOrd="3" destOrd="0" presId="urn:microsoft.com/office/officeart/2017/3/layout/DropPinTimeline"/>
    <dgm:cxn modelId="{314671F0-8798-5746-9051-3E7AAECFE117}" type="presParOf" srcId="{22096D46-DDA4-E247-A4FD-40C093811AB9}" destId="{CA04B2AC-644A-D043-806A-CE3626A28CFD}" srcOrd="4" destOrd="0" presId="urn:microsoft.com/office/officeart/2017/3/layout/DropPinTimeline"/>
    <dgm:cxn modelId="{99216563-BD9F-554C-97C5-630E1391DDDE}" type="presParOf" srcId="{22096D46-DDA4-E247-A4FD-40C093811AB9}" destId="{E5F7A4B9-EEC5-1940-BE26-7B394AEEADA7}" srcOrd="5" destOrd="0" presId="urn:microsoft.com/office/officeart/2017/3/layout/DropPinTimeline"/>
    <dgm:cxn modelId="{3D58211C-1075-2B4A-891F-5013D245A95E}" type="presParOf" srcId="{A62832A7-9572-D549-BEF5-73D7C4446BE5}" destId="{C676C22D-DA15-614D-9546-5A68708E441E}" srcOrd="5" destOrd="0" presId="urn:microsoft.com/office/officeart/2017/3/layout/DropPinTimeline"/>
    <dgm:cxn modelId="{8774D9DD-3C5E-2849-BD40-553D6227BE93}" type="presParOf" srcId="{A62832A7-9572-D549-BEF5-73D7C4446BE5}" destId="{5D0D9951-0EAA-184F-9AD9-367DD274133C}" srcOrd="6" destOrd="0" presId="urn:microsoft.com/office/officeart/2017/3/layout/DropPinTimeline"/>
    <dgm:cxn modelId="{20BD9A80-9F10-A345-96DB-A2B82020DA4E}" type="presParOf" srcId="{5D0D9951-0EAA-184F-9AD9-367DD274133C}" destId="{83EFF281-2C6C-E548-9A7E-E4F23DBD106B}" srcOrd="0" destOrd="0" presId="urn:microsoft.com/office/officeart/2017/3/layout/DropPinTimeline"/>
    <dgm:cxn modelId="{36FC8CAA-3800-7449-BF51-D9605791FE0E}" type="presParOf" srcId="{5D0D9951-0EAA-184F-9AD9-367DD274133C}" destId="{96325F6C-0038-6C4B-90E3-34ED4731B95F}" srcOrd="1" destOrd="0" presId="urn:microsoft.com/office/officeart/2017/3/layout/DropPinTimeline"/>
    <dgm:cxn modelId="{FFCE777E-F2F5-F94D-943F-1903E20654A4}" type="presParOf" srcId="{96325F6C-0038-6C4B-90E3-34ED4731B95F}" destId="{2E26002D-1B92-194D-A29C-05C3732A5B92}" srcOrd="0" destOrd="0" presId="urn:microsoft.com/office/officeart/2017/3/layout/DropPinTimeline"/>
    <dgm:cxn modelId="{D9040DBD-D0D8-5C45-AAEE-F8CF4C7E842F}" type="presParOf" srcId="{96325F6C-0038-6C4B-90E3-34ED4731B95F}" destId="{2B678A48-196A-424C-B7BB-E9EFA2EB5840}" srcOrd="1" destOrd="0" presId="urn:microsoft.com/office/officeart/2017/3/layout/DropPinTimeline"/>
    <dgm:cxn modelId="{9714D95C-5A65-5642-9494-47AC48A787C1}" type="presParOf" srcId="{5D0D9951-0EAA-184F-9AD9-367DD274133C}" destId="{8D5687BC-B303-4A44-A94C-AC1B05544D2C}" srcOrd="2" destOrd="0" presId="urn:microsoft.com/office/officeart/2017/3/layout/DropPinTimeline"/>
    <dgm:cxn modelId="{54BAEDEB-E541-3445-8913-CF00BDC1EED2}" type="presParOf" srcId="{5D0D9951-0EAA-184F-9AD9-367DD274133C}" destId="{26DBDACB-B417-0845-AA71-7F2FFE8B1680}" srcOrd="3" destOrd="0" presId="urn:microsoft.com/office/officeart/2017/3/layout/DropPinTimeline"/>
    <dgm:cxn modelId="{EBFD780C-2B9F-AE40-AB09-8E90B84AD8A0}" type="presParOf" srcId="{5D0D9951-0EAA-184F-9AD9-367DD274133C}" destId="{6BDC865C-5907-E64D-A7A0-C1B69F4EDE22}" srcOrd="4" destOrd="0" presId="urn:microsoft.com/office/officeart/2017/3/layout/DropPinTimeline"/>
    <dgm:cxn modelId="{772D8D1F-A5A7-2A4B-89D2-3140EDC67689}" type="presParOf" srcId="{5D0D9951-0EAA-184F-9AD9-367DD274133C}" destId="{DEBE3023-51D3-5C47-B464-6E1E4605126C}"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EFFBD0E-2D0F-4C43-9BFB-FEBCDAD5CE8A}" type="doc">
      <dgm:prSet loTypeId="urn:microsoft.com/office/officeart/2017/3/layout/DropPinTimeline" loCatId="process" qsTypeId="urn:microsoft.com/office/officeart/2005/8/quickstyle/simple4" qsCatId="simple" csTypeId="urn:microsoft.com/office/officeart/2005/8/colors/accent0_3" csCatId="mainScheme" phldr="1"/>
      <dgm:spPr/>
      <dgm:t>
        <a:bodyPr/>
        <a:lstStyle/>
        <a:p>
          <a:endParaRPr lang="en-US"/>
        </a:p>
      </dgm:t>
    </dgm:pt>
    <dgm:pt modelId="{E183673E-05B3-40F1-9BFF-4E79AFFBBB6C}">
      <dgm:prSet/>
      <dgm:spPr/>
      <dgm:t>
        <a:bodyPr/>
        <a:lstStyle/>
        <a:p>
          <a:pPr>
            <a:defRPr b="1"/>
          </a:pPr>
          <a:r>
            <a:rPr lang="en-US"/>
            <a:t>3 Nov. 22</a:t>
          </a:r>
        </a:p>
      </dgm:t>
    </dgm:pt>
    <dgm:pt modelId="{1304E2B7-4220-40F4-A729-FBFDC1BE0A6C}" type="parTrans" cxnId="{8B7433C4-B150-4805-A005-C98F12AE5D0D}">
      <dgm:prSet/>
      <dgm:spPr/>
      <dgm:t>
        <a:bodyPr/>
        <a:lstStyle/>
        <a:p>
          <a:endParaRPr lang="en-US"/>
        </a:p>
      </dgm:t>
    </dgm:pt>
    <dgm:pt modelId="{9FC03AD0-7A7D-4CDA-802C-7C67D284968C}" type="sibTrans" cxnId="{8B7433C4-B150-4805-A005-C98F12AE5D0D}">
      <dgm:prSet/>
      <dgm:spPr/>
      <dgm:t>
        <a:bodyPr/>
        <a:lstStyle/>
        <a:p>
          <a:endParaRPr lang="en-US"/>
        </a:p>
      </dgm:t>
    </dgm:pt>
    <dgm:pt modelId="{451260D5-06D5-440A-A98B-2C86D6192B15}">
      <dgm:prSet/>
      <dgm:spPr/>
      <dgm:t>
        <a:bodyPr/>
        <a:lstStyle/>
        <a:p>
          <a:r>
            <a:rPr lang="en-US"/>
            <a:t>Week 5 </a:t>
          </a:r>
        </a:p>
      </dgm:t>
    </dgm:pt>
    <dgm:pt modelId="{663DD601-B079-445D-9EA5-8213F5D3F0DF}" type="parTrans" cxnId="{9CBD9173-3790-4AF0-B399-80D933D94040}">
      <dgm:prSet/>
      <dgm:spPr/>
      <dgm:t>
        <a:bodyPr/>
        <a:lstStyle/>
        <a:p>
          <a:endParaRPr lang="en-US"/>
        </a:p>
      </dgm:t>
    </dgm:pt>
    <dgm:pt modelId="{C484E1BB-E10C-4D7D-92A5-3B7E1EE992DC}" type="sibTrans" cxnId="{9CBD9173-3790-4AF0-B399-80D933D94040}">
      <dgm:prSet/>
      <dgm:spPr/>
      <dgm:t>
        <a:bodyPr/>
        <a:lstStyle/>
        <a:p>
          <a:endParaRPr lang="en-US"/>
        </a:p>
      </dgm:t>
    </dgm:pt>
    <dgm:pt modelId="{CCC0DF27-5045-4962-8584-96437ACDAD2A}">
      <dgm:prSet/>
      <dgm:spPr/>
      <dgm:t>
        <a:bodyPr/>
        <a:lstStyle/>
        <a:p>
          <a:r>
            <a:rPr lang="en-US"/>
            <a:t>03/11/22  Gwen Beynon - Welsh language, Culture or Identity in Art and Design</a:t>
          </a:r>
        </a:p>
      </dgm:t>
    </dgm:pt>
    <dgm:pt modelId="{DC4A56A6-EBF9-453B-9474-B30F8978649F}" type="parTrans" cxnId="{EB5B9FF9-A351-49D9-91DA-7ADAFFB3F05E}">
      <dgm:prSet/>
      <dgm:spPr/>
      <dgm:t>
        <a:bodyPr/>
        <a:lstStyle/>
        <a:p>
          <a:endParaRPr lang="en-US"/>
        </a:p>
      </dgm:t>
    </dgm:pt>
    <dgm:pt modelId="{B7CE4615-6752-4B43-9436-C65CD3311E46}" type="sibTrans" cxnId="{EB5B9FF9-A351-49D9-91DA-7ADAFFB3F05E}">
      <dgm:prSet/>
      <dgm:spPr/>
      <dgm:t>
        <a:bodyPr/>
        <a:lstStyle/>
        <a:p>
          <a:endParaRPr lang="en-US"/>
        </a:p>
      </dgm:t>
    </dgm:pt>
    <dgm:pt modelId="{ECAAAC18-31B9-49C4-B422-9641652B5141}">
      <dgm:prSet/>
      <dgm:spPr/>
      <dgm:t>
        <a:bodyPr/>
        <a:lstStyle/>
        <a:p>
          <a:pPr>
            <a:defRPr b="1"/>
          </a:pPr>
          <a:r>
            <a:rPr lang="en-US"/>
            <a:t>10 Nov. 22</a:t>
          </a:r>
        </a:p>
      </dgm:t>
    </dgm:pt>
    <dgm:pt modelId="{EC836216-CBB8-4BAF-AA04-E0914D17DBBB}" type="parTrans" cxnId="{134981EC-5779-4D94-8F99-B3F7623F6AB8}">
      <dgm:prSet/>
      <dgm:spPr/>
      <dgm:t>
        <a:bodyPr/>
        <a:lstStyle/>
        <a:p>
          <a:endParaRPr lang="en-US"/>
        </a:p>
      </dgm:t>
    </dgm:pt>
    <dgm:pt modelId="{65134502-FB76-4DE7-8108-0F43D5830F35}" type="sibTrans" cxnId="{134981EC-5779-4D94-8F99-B3F7623F6AB8}">
      <dgm:prSet/>
      <dgm:spPr/>
      <dgm:t>
        <a:bodyPr/>
        <a:lstStyle/>
        <a:p>
          <a:endParaRPr lang="en-US"/>
        </a:p>
      </dgm:t>
    </dgm:pt>
    <dgm:pt modelId="{48684977-D7FB-43FA-B338-8AF8206FC80A}">
      <dgm:prSet/>
      <dgm:spPr/>
      <dgm:t>
        <a:bodyPr/>
        <a:lstStyle/>
        <a:p>
          <a:r>
            <a:rPr lang="en-US"/>
            <a:t>Week 6 </a:t>
          </a:r>
        </a:p>
      </dgm:t>
    </dgm:pt>
    <dgm:pt modelId="{863032AA-24CF-4340-B713-2478E960841A}" type="parTrans" cxnId="{4F56EE80-74C7-474D-8872-A351EE54E086}">
      <dgm:prSet/>
      <dgm:spPr/>
      <dgm:t>
        <a:bodyPr/>
        <a:lstStyle/>
        <a:p>
          <a:endParaRPr lang="en-US"/>
        </a:p>
      </dgm:t>
    </dgm:pt>
    <dgm:pt modelId="{23AE768C-804B-484A-B8D2-7BBEA6AFF95C}" type="sibTrans" cxnId="{4F56EE80-74C7-474D-8872-A351EE54E086}">
      <dgm:prSet/>
      <dgm:spPr/>
      <dgm:t>
        <a:bodyPr/>
        <a:lstStyle/>
        <a:p>
          <a:endParaRPr lang="en-US"/>
        </a:p>
      </dgm:t>
    </dgm:pt>
    <dgm:pt modelId="{7C203EE1-E7F1-4494-ADFE-516E6F7DEF27}">
      <dgm:prSet/>
      <dgm:spPr/>
      <dgm:t>
        <a:bodyPr/>
        <a:lstStyle/>
        <a:p>
          <a:r>
            <a:rPr lang="en-US"/>
            <a:t>10/11/22 Martin Bush - Embracing diversity, gender and race equality in Advertising.</a:t>
          </a:r>
        </a:p>
      </dgm:t>
    </dgm:pt>
    <dgm:pt modelId="{6BE42A0D-CFCD-4616-9F15-8CC58B48AD35}" type="parTrans" cxnId="{4B85E3EA-A323-4EEF-BA44-A5C723A05234}">
      <dgm:prSet/>
      <dgm:spPr/>
      <dgm:t>
        <a:bodyPr/>
        <a:lstStyle/>
        <a:p>
          <a:endParaRPr lang="en-US"/>
        </a:p>
      </dgm:t>
    </dgm:pt>
    <dgm:pt modelId="{1E5695CC-5ADE-4838-B617-E1C203917536}" type="sibTrans" cxnId="{4B85E3EA-A323-4EEF-BA44-A5C723A05234}">
      <dgm:prSet/>
      <dgm:spPr/>
      <dgm:t>
        <a:bodyPr/>
        <a:lstStyle/>
        <a:p>
          <a:endParaRPr lang="en-US"/>
        </a:p>
      </dgm:t>
    </dgm:pt>
    <dgm:pt modelId="{0F501D3C-00FA-4446-A16D-9250442CB877}">
      <dgm:prSet/>
      <dgm:spPr/>
      <dgm:t>
        <a:bodyPr/>
        <a:lstStyle/>
        <a:p>
          <a:pPr>
            <a:defRPr b="1"/>
          </a:pPr>
          <a:r>
            <a:rPr lang="en-US"/>
            <a:t>17 Nov. 22</a:t>
          </a:r>
        </a:p>
      </dgm:t>
    </dgm:pt>
    <dgm:pt modelId="{67C1B030-C114-4187-914D-2C134B637A2D}" type="parTrans" cxnId="{14B9AC00-6031-4E2D-84C0-49EB69ADA526}">
      <dgm:prSet/>
      <dgm:spPr/>
      <dgm:t>
        <a:bodyPr/>
        <a:lstStyle/>
        <a:p>
          <a:endParaRPr lang="en-US"/>
        </a:p>
      </dgm:t>
    </dgm:pt>
    <dgm:pt modelId="{016FB753-89B4-4AE6-A66E-E8325AE9667A}" type="sibTrans" cxnId="{14B9AC00-6031-4E2D-84C0-49EB69ADA526}">
      <dgm:prSet/>
      <dgm:spPr/>
      <dgm:t>
        <a:bodyPr/>
        <a:lstStyle/>
        <a:p>
          <a:endParaRPr lang="en-US"/>
        </a:p>
      </dgm:t>
    </dgm:pt>
    <dgm:pt modelId="{E2898A8F-5F49-4C45-A32A-32C3F5CFF2D6}">
      <dgm:prSet/>
      <dgm:spPr/>
      <dgm:t>
        <a:bodyPr/>
        <a:lstStyle/>
        <a:p>
          <a:r>
            <a:rPr lang="en-US"/>
            <a:t>Week 7 </a:t>
          </a:r>
          <a:br>
            <a:rPr lang="en-US"/>
          </a:br>
          <a:r>
            <a:rPr lang="en-US"/>
            <a:t>17/11/22 (Book in one to one Tutorials with Donna) </a:t>
          </a:r>
        </a:p>
      </dgm:t>
    </dgm:pt>
    <dgm:pt modelId="{C754A635-FE19-4DEF-AB34-ECD94C1ADDEC}" type="parTrans" cxnId="{37B12408-3CB4-46EB-B40E-48E707CA0784}">
      <dgm:prSet/>
      <dgm:spPr/>
      <dgm:t>
        <a:bodyPr/>
        <a:lstStyle/>
        <a:p>
          <a:endParaRPr lang="en-US"/>
        </a:p>
      </dgm:t>
    </dgm:pt>
    <dgm:pt modelId="{4269DD5B-9500-48B8-A1EF-238D6622C878}" type="sibTrans" cxnId="{37B12408-3CB4-46EB-B40E-48E707CA0784}">
      <dgm:prSet/>
      <dgm:spPr/>
      <dgm:t>
        <a:bodyPr/>
        <a:lstStyle/>
        <a:p>
          <a:endParaRPr lang="en-US"/>
        </a:p>
      </dgm:t>
    </dgm:pt>
    <dgm:pt modelId="{80DE1376-313D-472B-AA8C-8C87F31839C0}">
      <dgm:prSet/>
      <dgm:spPr/>
      <dgm:t>
        <a:bodyPr/>
        <a:lstStyle/>
        <a:p>
          <a:r>
            <a:rPr lang="en-US"/>
            <a:t>Thursday online</a:t>
          </a:r>
          <a:br>
            <a:rPr lang="en-US"/>
          </a:br>
          <a:endParaRPr lang="en-US"/>
        </a:p>
      </dgm:t>
    </dgm:pt>
    <dgm:pt modelId="{CCC66387-BA91-477C-BAC5-0A4CA811E9F2}" type="parTrans" cxnId="{3787C282-85C3-47C4-BEBE-6B9F8E23599B}">
      <dgm:prSet/>
      <dgm:spPr/>
      <dgm:t>
        <a:bodyPr/>
        <a:lstStyle/>
        <a:p>
          <a:endParaRPr lang="en-US"/>
        </a:p>
      </dgm:t>
    </dgm:pt>
    <dgm:pt modelId="{B08D3E19-015E-4ABB-9FE4-FDC246BADBCB}" type="sibTrans" cxnId="{3787C282-85C3-47C4-BEBE-6B9F8E23599B}">
      <dgm:prSet/>
      <dgm:spPr/>
      <dgm:t>
        <a:bodyPr/>
        <a:lstStyle/>
        <a:p>
          <a:endParaRPr lang="en-US"/>
        </a:p>
      </dgm:t>
    </dgm:pt>
    <dgm:pt modelId="{669D10D9-E9D7-49B9-833A-C9F4E36C600A}">
      <dgm:prSet/>
      <dgm:spPr/>
      <dgm:t>
        <a:bodyPr/>
        <a:lstStyle/>
        <a:p>
          <a:pPr>
            <a:defRPr b="1"/>
          </a:pPr>
          <a:r>
            <a:rPr lang="en-US"/>
            <a:t>18 Nov. 22</a:t>
          </a:r>
        </a:p>
      </dgm:t>
    </dgm:pt>
    <dgm:pt modelId="{620EEE35-C4A3-4E9A-BFDE-6984D0D22007}" type="parTrans" cxnId="{887F10D1-B103-4C94-A34A-FE928BF5ECA9}">
      <dgm:prSet/>
      <dgm:spPr/>
      <dgm:t>
        <a:bodyPr/>
        <a:lstStyle/>
        <a:p>
          <a:endParaRPr lang="en-US"/>
        </a:p>
      </dgm:t>
    </dgm:pt>
    <dgm:pt modelId="{BC2F18E8-6A19-4329-9937-F7489EB5C86C}" type="sibTrans" cxnId="{887F10D1-B103-4C94-A34A-FE928BF5ECA9}">
      <dgm:prSet/>
      <dgm:spPr/>
      <dgm:t>
        <a:bodyPr/>
        <a:lstStyle/>
        <a:p>
          <a:endParaRPr lang="en-US"/>
        </a:p>
      </dgm:t>
    </dgm:pt>
    <dgm:pt modelId="{88F20188-EF45-4DFA-9842-93C9976953B2}">
      <dgm:prSet/>
      <dgm:spPr/>
      <dgm:t>
        <a:bodyPr/>
        <a:lstStyle/>
        <a:p>
          <a:r>
            <a:rPr lang="en-US"/>
            <a:t>Week 7</a:t>
          </a:r>
          <a:br>
            <a:rPr lang="en-US"/>
          </a:br>
          <a:r>
            <a:rPr lang="en-US"/>
            <a:t>18/11/22 (Book in one to one Tutorials with Donna)</a:t>
          </a:r>
        </a:p>
      </dgm:t>
    </dgm:pt>
    <dgm:pt modelId="{011CB35A-3EC2-4D07-8E8E-75A7BC07BADC}" type="parTrans" cxnId="{5BE04B20-3D1A-4D88-B083-8CB9A4FAEAA5}">
      <dgm:prSet/>
      <dgm:spPr/>
      <dgm:t>
        <a:bodyPr/>
        <a:lstStyle/>
        <a:p>
          <a:endParaRPr lang="en-US"/>
        </a:p>
      </dgm:t>
    </dgm:pt>
    <dgm:pt modelId="{B3C2F44E-6E5E-47D7-8060-535629057A09}" type="sibTrans" cxnId="{5BE04B20-3D1A-4D88-B083-8CB9A4FAEAA5}">
      <dgm:prSet/>
      <dgm:spPr/>
      <dgm:t>
        <a:bodyPr/>
        <a:lstStyle/>
        <a:p>
          <a:endParaRPr lang="en-US"/>
        </a:p>
      </dgm:t>
    </dgm:pt>
    <dgm:pt modelId="{924987BF-3F98-42ED-9B88-469452B96B35}">
      <dgm:prSet/>
      <dgm:spPr/>
      <dgm:t>
        <a:bodyPr/>
        <a:lstStyle/>
        <a:p>
          <a:r>
            <a:rPr lang="en-US"/>
            <a:t>Friday online</a:t>
          </a:r>
        </a:p>
      </dgm:t>
    </dgm:pt>
    <dgm:pt modelId="{52D015D8-5F31-4AE3-ABE7-B541BB3C8E8D}" type="parTrans" cxnId="{6D1C7836-834C-4B22-AD72-BCCA78931AE9}">
      <dgm:prSet/>
      <dgm:spPr/>
      <dgm:t>
        <a:bodyPr/>
        <a:lstStyle/>
        <a:p>
          <a:endParaRPr lang="en-US"/>
        </a:p>
      </dgm:t>
    </dgm:pt>
    <dgm:pt modelId="{A5E438D5-6D71-4A7D-94D7-F4E3F0CDD51B}" type="sibTrans" cxnId="{6D1C7836-834C-4B22-AD72-BCCA78931AE9}">
      <dgm:prSet/>
      <dgm:spPr/>
      <dgm:t>
        <a:bodyPr/>
        <a:lstStyle/>
        <a:p>
          <a:endParaRPr lang="en-US"/>
        </a:p>
      </dgm:t>
    </dgm:pt>
    <dgm:pt modelId="{DCF8127D-0F43-954E-9BC5-3E1D889FD3CB}" type="pres">
      <dgm:prSet presAssocID="{9EFFBD0E-2D0F-4C43-9BFB-FEBCDAD5CE8A}" presName="root" presStyleCnt="0">
        <dgm:presLayoutVars>
          <dgm:chMax/>
          <dgm:chPref/>
          <dgm:animLvl val="lvl"/>
        </dgm:presLayoutVars>
      </dgm:prSet>
      <dgm:spPr/>
    </dgm:pt>
    <dgm:pt modelId="{CC029077-7D2C-7543-9596-C60D62C0598B}" type="pres">
      <dgm:prSet presAssocID="{9EFFBD0E-2D0F-4C43-9BFB-FEBCDAD5CE8A}" presName="divider" presStyleLbl="fgAcc1" presStyleIdx="0" presStyleCnt="5"/>
      <dgm:spPr>
        <a:solidFill>
          <a:schemeClr val="lt2">
            <a:alpha val="90000"/>
            <a:hueOff val="0"/>
            <a:satOff val="0"/>
            <a:lumOff val="0"/>
            <a:alphaOff val="0"/>
          </a:schemeClr>
        </a:solidFill>
        <a:ln w="19050" cap="rnd" cmpd="sng" algn="ctr">
          <a:solidFill>
            <a:schemeClr val="dk2">
              <a:hueOff val="0"/>
              <a:satOff val="0"/>
              <a:lumOff val="0"/>
              <a:alphaOff val="0"/>
            </a:schemeClr>
          </a:solidFill>
          <a:prstDash val="solid"/>
          <a:tailEnd type="triangle" w="lg" len="lg"/>
        </a:ln>
        <a:effectLst/>
      </dgm:spPr>
    </dgm:pt>
    <dgm:pt modelId="{2773204F-AB13-BF48-95AF-CE0628BEB55A}" type="pres">
      <dgm:prSet presAssocID="{9EFFBD0E-2D0F-4C43-9BFB-FEBCDAD5CE8A}" presName="nodes" presStyleCnt="0">
        <dgm:presLayoutVars>
          <dgm:chMax/>
          <dgm:chPref/>
          <dgm:animLvl val="lvl"/>
        </dgm:presLayoutVars>
      </dgm:prSet>
      <dgm:spPr/>
    </dgm:pt>
    <dgm:pt modelId="{AEA3495A-0F75-BC44-AACF-D40364B7F6C5}" type="pres">
      <dgm:prSet presAssocID="{E183673E-05B3-40F1-9BFF-4E79AFFBBB6C}" presName="composite" presStyleCnt="0"/>
      <dgm:spPr/>
    </dgm:pt>
    <dgm:pt modelId="{1287E429-8925-1A41-9CF8-71D997CA74E0}" type="pres">
      <dgm:prSet presAssocID="{E183673E-05B3-40F1-9BFF-4E79AFFBBB6C}" presName="ConnectorPoint" presStyleLbl="lnNode1" presStyleIdx="0" presStyleCnt="4"/>
      <dgm:spPr>
        <a:blipFill rotWithShape="0">
          <a:blip xmlns:r="http://schemas.openxmlformats.org/officeDocument/2006/relationships" r:embed="rId1">
            <a:duotone>
              <a:schemeClr val="dk2">
                <a:hueOff val="0"/>
                <a:satOff val="0"/>
                <a:lumOff val="0"/>
                <a:alphaOff val="0"/>
                <a:shade val="20000"/>
                <a:satMod val="200000"/>
              </a:schemeClr>
              <a:schemeClr val="dk2">
                <a:hueOff val="0"/>
                <a:satOff val="0"/>
                <a:lumOff val="0"/>
                <a:alphaOff val="0"/>
                <a:tint val="12000"/>
                <a:satMod val="190000"/>
              </a:schemeClr>
            </a:duotone>
          </a:blip>
          <a:tile tx="0" ty="0" sx="100000" sy="100000" flip="none" algn="tl"/>
        </a:blipFill>
        <a:ln w="6350" cap="rnd" cmpd="sng" algn="ctr">
          <a:solidFill>
            <a:schemeClr val="lt2">
              <a:hueOff val="0"/>
              <a:satOff val="0"/>
              <a:lumOff val="0"/>
              <a:alphaOff val="0"/>
            </a:schemeClr>
          </a:solidFill>
          <a:prstDash val="solid"/>
        </a:ln>
        <a:effectLst/>
      </dgm:spPr>
    </dgm:pt>
    <dgm:pt modelId="{4DE365A5-A211-D641-ABEE-903F6DC79835}" type="pres">
      <dgm:prSet presAssocID="{E183673E-05B3-40F1-9BFF-4E79AFFBBB6C}" presName="DropPinPlaceHolder" presStyleCnt="0"/>
      <dgm:spPr/>
    </dgm:pt>
    <dgm:pt modelId="{99EA0666-EB88-7549-BF70-A8A65EF615DC}" type="pres">
      <dgm:prSet presAssocID="{E183673E-05B3-40F1-9BFF-4E79AFFBBB6C}" presName="DropPin" presStyleLbl="alignNode1" presStyleIdx="0" presStyleCnt="4"/>
      <dgm:spPr/>
    </dgm:pt>
    <dgm:pt modelId="{44101597-FD21-1446-BC2C-598E15B40C5C}" type="pres">
      <dgm:prSet presAssocID="{E183673E-05B3-40F1-9BFF-4E79AFFBBB6C}" presName="Ellipse" presStyleLbl="fgAcc1" presStyleIdx="1" presStyleCnt="5"/>
      <dgm:spPr>
        <a:solidFill>
          <a:schemeClr val="lt2">
            <a:alpha val="90000"/>
            <a:hueOff val="0"/>
            <a:satOff val="0"/>
            <a:lumOff val="0"/>
            <a:alphaOff val="0"/>
          </a:schemeClr>
        </a:solidFill>
        <a:ln w="9525" cap="rnd" cmpd="sng" algn="ctr">
          <a:noFill/>
          <a:prstDash val="solid"/>
        </a:ln>
        <a:effectLst/>
      </dgm:spPr>
    </dgm:pt>
    <dgm:pt modelId="{D53D575F-3B94-0C45-AC72-13AAC1E80C5D}" type="pres">
      <dgm:prSet presAssocID="{E183673E-05B3-40F1-9BFF-4E79AFFBBB6C}" presName="L2TextContainer" presStyleLbl="revTx" presStyleIdx="0" presStyleCnt="8">
        <dgm:presLayoutVars>
          <dgm:bulletEnabled val="1"/>
        </dgm:presLayoutVars>
      </dgm:prSet>
      <dgm:spPr/>
    </dgm:pt>
    <dgm:pt modelId="{587BE1BD-C1AC-F44B-B3EC-8DEEEF8742E9}" type="pres">
      <dgm:prSet presAssocID="{E183673E-05B3-40F1-9BFF-4E79AFFBBB6C}" presName="L1TextContainer" presStyleLbl="revTx" presStyleIdx="1" presStyleCnt="8">
        <dgm:presLayoutVars>
          <dgm:chMax val="1"/>
          <dgm:chPref val="1"/>
          <dgm:bulletEnabled val="1"/>
        </dgm:presLayoutVars>
      </dgm:prSet>
      <dgm:spPr/>
    </dgm:pt>
    <dgm:pt modelId="{5D772B0E-99A2-E34C-893E-DAE4426374BE}" type="pres">
      <dgm:prSet presAssocID="{E183673E-05B3-40F1-9BFF-4E79AFFBBB6C}" presName="ConnectLine" presStyleLbl="sibTrans1D1" presStyleIdx="0" presStyleCnt="4"/>
      <dgm:spPr>
        <a:noFill/>
        <a:ln w="12700" cap="rnd" cmpd="sng" algn="ctr">
          <a:solidFill>
            <a:schemeClr val="dk2">
              <a:hueOff val="0"/>
              <a:satOff val="0"/>
              <a:lumOff val="0"/>
              <a:alphaOff val="0"/>
            </a:schemeClr>
          </a:solidFill>
          <a:prstDash val="dash"/>
        </a:ln>
        <a:effectLst/>
      </dgm:spPr>
    </dgm:pt>
    <dgm:pt modelId="{84E4F9F8-8EB2-134C-A5A3-AFB35D599291}" type="pres">
      <dgm:prSet presAssocID="{E183673E-05B3-40F1-9BFF-4E79AFFBBB6C}" presName="EmptyPlaceHolder" presStyleCnt="0"/>
      <dgm:spPr/>
    </dgm:pt>
    <dgm:pt modelId="{18DEF795-5974-C745-9B96-32598F2778D9}" type="pres">
      <dgm:prSet presAssocID="{9FC03AD0-7A7D-4CDA-802C-7C67D284968C}" presName="spaceBetweenRectangles" presStyleCnt="0"/>
      <dgm:spPr/>
    </dgm:pt>
    <dgm:pt modelId="{F210D5A8-3976-764F-BA5E-B2B75E2FDF58}" type="pres">
      <dgm:prSet presAssocID="{ECAAAC18-31B9-49C4-B422-9641652B5141}" presName="composite" presStyleCnt="0"/>
      <dgm:spPr/>
    </dgm:pt>
    <dgm:pt modelId="{5B5AF1FD-9283-5745-AC8F-4BB617CD77BB}" type="pres">
      <dgm:prSet presAssocID="{ECAAAC18-31B9-49C4-B422-9641652B5141}" presName="ConnectorPoint" presStyleLbl="lnNode1" presStyleIdx="1" presStyleCnt="4"/>
      <dgm:spPr>
        <a:blipFill rotWithShape="0">
          <a:blip xmlns:r="http://schemas.openxmlformats.org/officeDocument/2006/relationships" r:embed="rId1">
            <a:duotone>
              <a:schemeClr val="dk2">
                <a:hueOff val="0"/>
                <a:satOff val="0"/>
                <a:lumOff val="0"/>
                <a:alphaOff val="0"/>
                <a:shade val="20000"/>
                <a:satMod val="200000"/>
              </a:schemeClr>
              <a:schemeClr val="dk2">
                <a:hueOff val="0"/>
                <a:satOff val="0"/>
                <a:lumOff val="0"/>
                <a:alphaOff val="0"/>
                <a:tint val="12000"/>
                <a:satMod val="190000"/>
              </a:schemeClr>
            </a:duotone>
          </a:blip>
          <a:tile tx="0" ty="0" sx="100000" sy="100000" flip="none" algn="tl"/>
        </a:blipFill>
        <a:ln w="6350" cap="rnd" cmpd="sng" algn="ctr">
          <a:solidFill>
            <a:schemeClr val="lt2">
              <a:hueOff val="0"/>
              <a:satOff val="0"/>
              <a:lumOff val="0"/>
              <a:alphaOff val="0"/>
            </a:schemeClr>
          </a:solidFill>
          <a:prstDash val="solid"/>
        </a:ln>
        <a:effectLst/>
      </dgm:spPr>
    </dgm:pt>
    <dgm:pt modelId="{6D8197EE-6D29-1247-801F-F9F48FACC2EB}" type="pres">
      <dgm:prSet presAssocID="{ECAAAC18-31B9-49C4-B422-9641652B5141}" presName="DropPinPlaceHolder" presStyleCnt="0"/>
      <dgm:spPr/>
    </dgm:pt>
    <dgm:pt modelId="{3FEE650D-35A8-3C40-A055-4A2CE1EA1FD7}" type="pres">
      <dgm:prSet presAssocID="{ECAAAC18-31B9-49C4-B422-9641652B5141}" presName="DropPin" presStyleLbl="alignNode1" presStyleIdx="1" presStyleCnt="4"/>
      <dgm:spPr/>
    </dgm:pt>
    <dgm:pt modelId="{AAF80F5E-51AB-3D4D-905C-4EE78F3328E1}" type="pres">
      <dgm:prSet presAssocID="{ECAAAC18-31B9-49C4-B422-9641652B5141}" presName="Ellipse" presStyleLbl="fgAcc1" presStyleIdx="2" presStyleCnt="5"/>
      <dgm:spPr>
        <a:solidFill>
          <a:schemeClr val="lt2">
            <a:alpha val="90000"/>
            <a:hueOff val="0"/>
            <a:satOff val="0"/>
            <a:lumOff val="0"/>
            <a:alphaOff val="0"/>
          </a:schemeClr>
        </a:solidFill>
        <a:ln w="9525" cap="rnd" cmpd="sng" algn="ctr">
          <a:noFill/>
          <a:prstDash val="solid"/>
        </a:ln>
        <a:effectLst/>
      </dgm:spPr>
    </dgm:pt>
    <dgm:pt modelId="{A74734D1-CD0B-174F-B577-45024A81101B}" type="pres">
      <dgm:prSet presAssocID="{ECAAAC18-31B9-49C4-B422-9641652B5141}" presName="L2TextContainer" presStyleLbl="revTx" presStyleIdx="2" presStyleCnt="8">
        <dgm:presLayoutVars>
          <dgm:bulletEnabled val="1"/>
        </dgm:presLayoutVars>
      </dgm:prSet>
      <dgm:spPr/>
    </dgm:pt>
    <dgm:pt modelId="{00CC41B9-468B-E144-B515-198AD30FFC02}" type="pres">
      <dgm:prSet presAssocID="{ECAAAC18-31B9-49C4-B422-9641652B5141}" presName="L1TextContainer" presStyleLbl="revTx" presStyleIdx="3" presStyleCnt="8">
        <dgm:presLayoutVars>
          <dgm:chMax val="1"/>
          <dgm:chPref val="1"/>
          <dgm:bulletEnabled val="1"/>
        </dgm:presLayoutVars>
      </dgm:prSet>
      <dgm:spPr/>
    </dgm:pt>
    <dgm:pt modelId="{E8497B8B-8AEB-494C-9317-454927D25C4F}" type="pres">
      <dgm:prSet presAssocID="{ECAAAC18-31B9-49C4-B422-9641652B5141}" presName="ConnectLine" presStyleLbl="sibTrans1D1" presStyleIdx="1" presStyleCnt="4"/>
      <dgm:spPr>
        <a:noFill/>
        <a:ln w="12700" cap="rnd" cmpd="sng" algn="ctr">
          <a:solidFill>
            <a:schemeClr val="dk2">
              <a:hueOff val="0"/>
              <a:satOff val="0"/>
              <a:lumOff val="0"/>
              <a:alphaOff val="0"/>
            </a:schemeClr>
          </a:solidFill>
          <a:prstDash val="dash"/>
        </a:ln>
        <a:effectLst/>
      </dgm:spPr>
    </dgm:pt>
    <dgm:pt modelId="{2ABE0B02-9282-1C43-889E-04C96B77F3CA}" type="pres">
      <dgm:prSet presAssocID="{ECAAAC18-31B9-49C4-B422-9641652B5141}" presName="EmptyPlaceHolder" presStyleCnt="0"/>
      <dgm:spPr/>
    </dgm:pt>
    <dgm:pt modelId="{505DC2CE-6F23-8349-8688-67BD674B77EA}" type="pres">
      <dgm:prSet presAssocID="{65134502-FB76-4DE7-8108-0F43D5830F35}" presName="spaceBetweenRectangles" presStyleCnt="0"/>
      <dgm:spPr/>
    </dgm:pt>
    <dgm:pt modelId="{B56261D9-AE76-BD4B-890E-262E3FDD600D}" type="pres">
      <dgm:prSet presAssocID="{0F501D3C-00FA-4446-A16D-9250442CB877}" presName="composite" presStyleCnt="0"/>
      <dgm:spPr/>
    </dgm:pt>
    <dgm:pt modelId="{A38B81AB-FCC1-C548-A844-0A3E21843AA3}" type="pres">
      <dgm:prSet presAssocID="{0F501D3C-00FA-4446-A16D-9250442CB877}" presName="ConnectorPoint" presStyleLbl="lnNode1" presStyleIdx="2" presStyleCnt="4"/>
      <dgm:spPr>
        <a:blipFill rotWithShape="0">
          <a:blip xmlns:r="http://schemas.openxmlformats.org/officeDocument/2006/relationships" r:embed="rId1">
            <a:duotone>
              <a:schemeClr val="dk2">
                <a:hueOff val="0"/>
                <a:satOff val="0"/>
                <a:lumOff val="0"/>
                <a:alphaOff val="0"/>
                <a:shade val="20000"/>
                <a:satMod val="200000"/>
              </a:schemeClr>
              <a:schemeClr val="dk2">
                <a:hueOff val="0"/>
                <a:satOff val="0"/>
                <a:lumOff val="0"/>
                <a:alphaOff val="0"/>
                <a:tint val="12000"/>
                <a:satMod val="190000"/>
              </a:schemeClr>
            </a:duotone>
          </a:blip>
          <a:tile tx="0" ty="0" sx="100000" sy="100000" flip="none" algn="tl"/>
        </a:blipFill>
        <a:ln w="6350" cap="rnd" cmpd="sng" algn="ctr">
          <a:solidFill>
            <a:schemeClr val="lt2">
              <a:hueOff val="0"/>
              <a:satOff val="0"/>
              <a:lumOff val="0"/>
              <a:alphaOff val="0"/>
            </a:schemeClr>
          </a:solidFill>
          <a:prstDash val="solid"/>
        </a:ln>
        <a:effectLst/>
      </dgm:spPr>
    </dgm:pt>
    <dgm:pt modelId="{086E9342-9AA4-2A4E-947D-34A047E82791}" type="pres">
      <dgm:prSet presAssocID="{0F501D3C-00FA-4446-A16D-9250442CB877}" presName="DropPinPlaceHolder" presStyleCnt="0"/>
      <dgm:spPr/>
    </dgm:pt>
    <dgm:pt modelId="{A4BC5EE8-6C13-8D4B-956D-A5DD33239513}" type="pres">
      <dgm:prSet presAssocID="{0F501D3C-00FA-4446-A16D-9250442CB877}" presName="DropPin" presStyleLbl="alignNode1" presStyleIdx="2" presStyleCnt="4"/>
      <dgm:spPr/>
    </dgm:pt>
    <dgm:pt modelId="{2261B4A2-B7AF-5442-B74E-C62AFE6751D9}" type="pres">
      <dgm:prSet presAssocID="{0F501D3C-00FA-4446-A16D-9250442CB877}" presName="Ellipse" presStyleLbl="fgAcc1" presStyleIdx="3" presStyleCnt="5"/>
      <dgm:spPr>
        <a:solidFill>
          <a:schemeClr val="lt2">
            <a:alpha val="90000"/>
            <a:hueOff val="0"/>
            <a:satOff val="0"/>
            <a:lumOff val="0"/>
            <a:alphaOff val="0"/>
          </a:schemeClr>
        </a:solidFill>
        <a:ln w="9525" cap="rnd" cmpd="sng" algn="ctr">
          <a:noFill/>
          <a:prstDash val="solid"/>
        </a:ln>
        <a:effectLst/>
      </dgm:spPr>
    </dgm:pt>
    <dgm:pt modelId="{5072EB97-9182-7C47-A3B3-2A7E1D6FEE4C}" type="pres">
      <dgm:prSet presAssocID="{0F501D3C-00FA-4446-A16D-9250442CB877}" presName="L2TextContainer" presStyleLbl="revTx" presStyleIdx="4" presStyleCnt="8">
        <dgm:presLayoutVars>
          <dgm:bulletEnabled val="1"/>
        </dgm:presLayoutVars>
      </dgm:prSet>
      <dgm:spPr/>
    </dgm:pt>
    <dgm:pt modelId="{47A3A00B-B379-6A49-8EE2-896F5C102E57}" type="pres">
      <dgm:prSet presAssocID="{0F501D3C-00FA-4446-A16D-9250442CB877}" presName="L1TextContainer" presStyleLbl="revTx" presStyleIdx="5" presStyleCnt="8">
        <dgm:presLayoutVars>
          <dgm:chMax val="1"/>
          <dgm:chPref val="1"/>
          <dgm:bulletEnabled val="1"/>
        </dgm:presLayoutVars>
      </dgm:prSet>
      <dgm:spPr/>
    </dgm:pt>
    <dgm:pt modelId="{64630CF9-05CC-6C4E-B3C8-CD7A25D73F86}" type="pres">
      <dgm:prSet presAssocID="{0F501D3C-00FA-4446-A16D-9250442CB877}" presName="ConnectLine" presStyleLbl="sibTrans1D1" presStyleIdx="2" presStyleCnt="4"/>
      <dgm:spPr>
        <a:noFill/>
        <a:ln w="12700" cap="rnd" cmpd="sng" algn="ctr">
          <a:solidFill>
            <a:schemeClr val="dk2">
              <a:hueOff val="0"/>
              <a:satOff val="0"/>
              <a:lumOff val="0"/>
              <a:alphaOff val="0"/>
            </a:schemeClr>
          </a:solidFill>
          <a:prstDash val="dash"/>
        </a:ln>
        <a:effectLst/>
      </dgm:spPr>
    </dgm:pt>
    <dgm:pt modelId="{AD142484-9244-4A49-B859-74E94F56FCE1}" type="pres">
      <dgm:prSet presAssocID="{0F501D3C-00FA-4446-A16D-9250442CB877}" presName="EmptyPlaceHolder" presStyleCnt="0"/>
      <dgm:spPr/>
    </dgm:pt>
    <dgm:pt modelId="{DBBC5528-28BC-E94D-8AB9-65CCF0EFD8A3}" type="pres">
      <dgm:prSet presAssocID="{016FB753-89B4-4AE6-A66E-E8325AE9667A}" presName="spaceBetweenRectangles" presStyleCnt="0"/>
      <dgm:spPr/>
    </dgm:pt>
    <dgm:pt modelId="{CA7CDFCC-C197-C743-8685-8C3881C76AB1}" type="pres">
      <dgm:prSet presAssocID="{669D10D9-E9D7-49B9-833A-C9F4E36C600A}" presName="composite" presStyleCnt="0"/>
      <dgm:spPr/>
    </dgm:pt>
    <dgm:pt modelId="{454A06D5-442C-6F4B-9A67-3C794D27B4ED}" type="pres">
      <dgm:prSet presAssocID="{669D10D9-E9D7-49B9-833A-C9F4E36C600A}" presName="ConnectorPoint" presStyleLbl="lnNode1" presStyleIdx="3" presStyleCnt="4"/>
      <dgm:spPr>
        <a:blipFill rotWithShape="0">
          <a:blip xmlns:r="http://schemas.openxmlformats.org/officeDocument/2006/relationships" r:embed="rId1">
            <a:duotone>
              <a:schemeClr val="dk2">
                <a:hueOff val="0"/>
                <a:satOff val="0"/>
                <a:lumOff val="0"/>
                <a:alphaOff val="0"/>
                <a:shade val="20000"/>
                <a:satMod val="200000"/>
              </a:schemeClr>
              <a:schemeClr val="dk2">
                <a:hueOff val="0"/>
                <a:satOff val="0"/>
                <a:lumOff val="0"/>
                <a:alphaOff val="0"/>
                <a:tint val="12000"/>
                <a:satMod val="190000"/>
              </a:schemeClr>
            </a:duotone>
          </a:blip>
          <a:tile tx="0" ty="0" sx="100000" sy="100000" flip="none" algn="tl"/>
        </a:blipFill>
        <a:ln w="6350" cap="rnd" cmpd="sng" algn="ctr">
          <a:solidFill>
            <a:schemeClr val="lt2">
              <a:hueOff val="0"/>
              <a:satOff val="0"/>
              <a:lumOff val="0"/>
              <a:alphaOff val="0"/>
            </a:schemeClr>
          </a:solidFill>
          <a:prstDash val="solid"/>
        </a:ln>
        <a:effectLst/>
      </dgm:spPr>
    </dgm:pt>
    <dgm:pt modelId="{060DEE79-6CEA-A341-8058-7F3D96EC20D5}" type="pres">
      <dgm:prSet presAssocID="{669D10D9-E9D7-49B9-833A-C9F4E36C600A}" presName="DropPinPlaceHolder" presStyleCnt="0"/>
      <dgm:spPr/>
    </dgm:pt>
    <dgm:pt modelId="{4417E89A-DE48-3B40-AD7F-F1A04E83ACFE}" type="pres">
      <dgm:prSet presAssocID="{669D10D9-E9D7-49B9-833A-C9F4E36C600A}" presName="DropPin" presStyleLbl="alignNode1" presStyleIdx="3" presStyleCnt="4"/>
      <dgm:spPr/>
    </dgm:pt>
    <dgm:pt modelId="{7C135E8A-04BB-BA48-96FE-2D2D6C9822CE}" type="pres">
      <dgm:prSet presAssocID="{669D10D9-E9D7-49B9-833A-C9F4E36C600A}" presName="Ellipse" presStyleLbl="fgAcc1" presStyleIdx="4" presStyleCnt="5"/>
      <dgm:spPr>
        <a:solidFill>
          <a:schemeClr val="lt2">
            <a:alpha val="90000"/>
            <a:hueOff val="0"/>
            <a:satOff val="0"/>
            <a:lumOff val="0"/>
            <a:alphaOff val="0"/>
          </a:schemeClr>
        </a:solidFill>
        <a:ln w="9525" cap="rnd" cmpd="sng" algn="ctr">
          <a:noFill/>
          <a:prstDash val="solid"/>
        </a:ln>
        <a:effectLst/>
      </dgm:spPr>
    </dgm:pt>
    <dgm:pt modelId="{21DA70E6-662C-5C47-BE41-9A44A9888F58}" type="pres">
      <dgm:prSet presAssocID="{669D10D9-E9D7-49B9-833A-C9F4E36C600A}" presName="L2TextContainer" presStyleLbl="revTx" presStyleIdx="6" presStyleCnt="8">
        <dgm:presLayoutVars>
          <dgm:bulletEnabled val="1"/>
        </dgm:presLayoutVars>
      </dgm:prSet>
      <dgm:spPr/>
    </dgm:pt>
    <dgm:pt modelId="{51859635-473E-674C-A37F-58769C5E650D}" type="pres">
      <dgm:prSet presAssocID="{669D10D9-E9D7-49B9-833A-C9F4E36C600A}" presName="L1TextContainer" presStyleLbl="revTx" presStyleIdx="7" presStyleCnt="8">
        <dgm:presLayoutVars>
          <dgm:chMax val="1"/>
          <dgm:chPref val="1"/>
          <dgm:bulletEnabled val="1"/>
        </dgm:presLayoutVars>
      </dgm:prSet>
      <dgm:spPr/>
    </dgm:pt>
    <dgm:pt modelId="{C29F17EE-F1AA-3145-BAEE-FF1968543603}" type="pres">
      <dgm:prSet presAssocID="{669D10D9-E9D7-49B9-833A-C9F4E36C600A}" presName="ConnectLine" presStyleLbl="sibTrans1D1" presStyleIdx="3" presStyleCnt="4"/>
      <dgm:spPr>
        <a:noFill/>
        <a:ln w="12700" cap="rnd" cmpd="sng" algn="ctr">
          <a:solidFill>
            <a:schemeClr val="dk2">
              <a:hueOff val="0"/>
              <a:satOff val="0"/>
              <a:lumOff val="0"/>
              <a:alphaOff val="0"/>
            </a:schemeClr>
          </a:solidFill>
          <a:prstDash val="dash"/>
        </a:ln>
        <a:effectLst/>
      </dgm:spPr>
    </dgm:pt>
    <dgm:pt modelId="{3963AF9A-319F-474C-B2AE-E1FC67F98781}" type="pres">
      <dgm:prSet presAssocID="{669D10D9-E9D7-49B9-833A-C9F4E36C600A}" presName="EmptyPlaceHolder" presStyleCnt="0"/>
      <dgm:spPr/>
    </dgm:pt>
  </dgm:ptLst>
  <dgm:cxnLst>
    <dgm:cxn modelId="{14B9AC00-6031-4E2D-84C0-49EB69ADA526}" srcId="{9EFFBD0E-2D0F-4C43-9BFB-FEBCDAD5CE8A}" destId="{0F501D3C-00FA-4446-A16D-9250442CB877}" srcOrd="2" destOrd="0" parTransId="{67C1B030-C114-4187-914D-2C134B637A2D}" sibTransId="{016FB753-89B4-4AE6-A66E-E8325AE9667A}"/>
    <dgm:cxn modelId="{37B12408-3CB4-46EB-B40E-48E707CA0784}" srcId="{0F501D3C-00FA-4446-A16D-9250442CB877}" destId="{E2898A8F-5F49-4C45-A32A-32C3F5CFF2D6}" srcOrd="0" destOrd="0" parTransId="{C754A635-FE19-4DEF-AB34-ECD94C1ADDEC}" sibTransId="{4269DD5B-9500-48B8-A1EF-238D6622C878}"/>
    <dgm:cxn modelId="{D0B44520-C885-D54E-AC9F-4E33C3731E09}" type="presOf" srcId="{CCC0DF27-5045-4962-8584-96437ACDAD2A}" destId="{D53D575F-3B94-0C45-AC72-13AAC1E80C5D}" srcOrd="0" destOrd="1" presId="urn:microsoft.com/office/officeart/2017/3/layout/DropPinTimeline"/>
    <dgm:cxn modelId="{5BE04B20-3D1A-4D88-B083-8CB9A4FAEAA5}" srcId="{669D10D9-E9D7-49B9-833A-C9F4E36C600A}" destId="{88F20188-EF45-4DFA-9842-93C9976953B2}" srcOrd="0" destOrd="0" parTransId="{011CB35A-3EC2-4D07-8E8E-75A7BC07BADC}" sibTransId="{B3C2F44E-6E5E-47D7-8060-535629057A09}"/>
    <dgm:cxn modelId="{4FF16224-5678-BA4B-82B1-EA2EDE1B8CB4}" type="presOf" srcId="{7C203EE1-E7F1-4494-ADFE-516E6F7DEF27}" destId="{A74734D1-CD0B-174F-B577-45024A81101B}" srcOrd="0" destOrd="1" presId="urn:microsoft.com/office/officeart/2017/3/layout/DropPinTimeline"/>
    <dgm:cxn modelId="{4D8BFF2B-23CA-5245-BB58-732F6A1959C6}" type="presOf" srcId="{451260D5-06D5-440A-A98B-2C86D6192B15}" destId="{D53D575F-3B94-0C45-AC72-13AAC1E80C5D}" srcOrd="0" destOrd="0" presId="urn:microsoft.com/office/officeart/2017/3/layout/DropPinTimeline"/>
    <dgm:cxn modelId="{6D1C7836-834C-4B22-AD72-BCCA78931AE9}" srcId="{669D10D9-E9D7-49B9-833A-C9F4E36C600A}" destId="{924987BF-3F98-42ED-9B88-469452B96B35}" srcOrd="1" destOrd="0" parTransId="{52D015D8-5F31-4AE3-ABE7-B541BB3C8E8D}" sibTransId="{A5E438D5-6D71-4A7D-94D7-F4E3F0CDD51B}"/>
    <dgm:cxn modelId="{A9744761-B2E3-B842-8E27-6EA724A502B8}" type="presOf" srcId="{924987BF-3F98-42ED-9B88-469452B96B35}" destId="{21DA70E6-662C-5C47-BE41-9A44A9888F58}" srcOrd="0" destOrd="1" presId="urn:microsoft.com/office/officeart/2017/3/layout/DropPinTimeline"/>
    <dgm:cxn modelId="{9CBD9173-3790-4AF0-B399-80D933D94040}" srcId="{E183673E-05B3-40F1-9BFF-4E79AFFBBB6C}" destId="{451260D5-06D5-440A-A98B-2C86D6192B15}" srcOrd="0" destOrd="0" parTransId="{663DD601-B079-445D-9EA5-8213F5D3F0DF}" sibTransId="{C484E1BB-E10C-4D7D-92A5-3B7E1EE992DC}"/>
    <dgm:cxn modelId="{5CAFAD75-8996-A342-9135-BD14F87F5EC1}" type="presOf" srcId="{ECAAAC18-31B9-49C4-B422-9641652B5141}" destId="{00CC41B9-468B-E144-B515-198AD30FFC02}" srcOrd="0" destOrd="0" presId="urn:microsoft.com/office/officeart/2017/3/layout/DropPinTimeline"/>
    <dgm:cxn modelId="{4F56EE80-74C7-474D-8872-A351EE54E086}" srcId="{ECAAAC18-31B9-49C4-B422-9641652B5141}" destId="{48684977-D7FB-43FA-B338-8AF8206FC80A}" srcOrd="0" destOrd="0" parTransId="{863032AA-24CF-4340-B713-2478E960841A}" sibTransId="{23AE768C-804B-484A-B8D2-7BBEA6AFF95C}"/>
    <dgm:cxn modelId="{3787C282-85C3-47C4-BEBE-6B9F8E23599B}" srcId="{0F501D3C-00FA-4446-A16D-9250442CB877}" destId="{80DE1376-313D-472B-AA8C-8C87F31839C0}" srcOrd="1" destOrd="0" parTransId="{CCC66387-BA91-477C-BAC5-0A4CA811E9F2}" sibTransId="{B08D3E19-015E-4ABB-9FE4-FDC246BADBCB}"/>
    <dgm:cxn modelId="{D0633684-6BF0-D946-8394-175A11017B02}" type="presOf" srcId="{0F501D3C-00FA-4446-A16D-9250442CB877}" destId="{47A3A00B-B379-6A49-8EE2-896F5C102E57}" srcOrd="0" destOrd="0" presId="urn:microsoft.com/office/officeart/2017/3/layout/DropPinTimeline"/>
    <dgm:cxn modelId="{2969C79B-227F-3344-BEC0-4FCDBC51E9E7}" type="presOf" srcId="{88F20188-EF45-4DFA-9842-93C9976953B2}" destId="{21DA70E6-662C-5C47-BE41-9A44A9888F58}" srcOrd="0" destOrd="0" presId="urn:microsoft.com/office/officeart/2017/3/layout/DropPinTimeline"/>
    <dgm:cxn modelId="{9F1C40AD-014E-3E4D-8FD7-9627645B749C}" type="presOf" srcId="{669D10D9-E9D7-49B9-833A-C9F4E36C600A}" destId="{51859635-473E-674C-A37F-58769C5E650D}" srcOrd="0" destOrd="0" presId="urn:microsoft.com/office/officeart/2017/3/layout/DropPinTimeline"/>
    <dgm:cxn modelId="{53B2B0B3-C4B6-9640-A9C7-0F27F9B5E5B0}" type="presOf" srcId="{80DE1376-313D-472B-AA8C-8C87F31839C0}" destId="{5072EB97-9182-7C47-A3B3-2A7E1D6FEE4C}" srcOrd="0" destOrd="1" presId="urn:microsoft.com/office/officeart/2017/3/layout/DropPinTimeline"/>
    <dgm:cxn modelId="{8EF21FB5-B709-F44F-B95D-17AF66C67B11}" type="presOf" srcId="{E2898A8F-5F49-4C45-A32A-32C3F5CFF2D6}" destId="{5072EB97-9182-7C47-A3B3-2A7E1D6FEE4C}" srcOrd="0" destOrd="0" presId="urn:microsoft.com/office/officeart/2017/3/layout/DropPinTimeline"/>
    <dgm:cxn modelId="{8B7433C4-B150-4805-A005-C98F12AE5D0D}" srcId="{9EFFBD0E-2D0F-4C43-9BFB-FEBCDAD5CE8A}" destId="{E183673E-05B3-40F1-9BFF-4E79AFFBBB6C}" srcOrd="0" destOrd="0" parTransId="{1304E2B7-4220-40F4-A729-FBFDC1BE0A6C}" sibTransId="{9FC03AD0-7A7D-4CDA-802C-7C67D284968C}"/>
    <dgm:cxn modelId="{72DE9BC5-19D4-9044-B141-C7B7210194A3}" type="presOf" srcId="{48684977-D7FB-43FA-B338-8AF8206FC80A}" destId="{A74734D1-CD0B-174F-B577-45024A81101B}" srcOrd="0" destOrd="0" presId="urn:microsoft.com/office/officeart/2017/3/layout/DropPinTimeline"/>
    <dgm:cxn modelId="{224EA1CF-971D-1044-8AAE-0C2180EDD3DE}" type="presOf" srcId="{E183673E-05B3-40F1-9BFF-4E79AFFBBB6C}" destId="{587BE1BD-C1AC-F44B-B3EC-8DEEEF8742E9}" srcOrd="0" destOrd="0" presId="urn:microsoft.com/office/officeart/2017/3/layout/DropPinTimeline"/>
    <dgm:cxn modelId="{887F10D1-B103-4C94-A34A-FE928BF5ECA9}" srcId="{9EFFBD0E-2D0F-4C43-9BFB-FEBCDAD5CE8A}" destId="{669D10D9-E9D7-49B9-833A-C9F4E36C600A}" srcOrd="3" destOrd="0" parTransId="{620EEE35-C4A3-4E9A-BFDE-6984D0D22007}" sibTransId="{BC2F18E8-6A19-4329-9937-F7489EB5C86C}"/>
    <dgm:cxn modelId="{4B85E3EA-A323-4EEF-BA44-A5C723A05234}" srcId="{ECAAAC18-31B9-49C4-B422-9641652B5141}" destId="{7C203EE1-E7F1-4494-ADFE-516E6F7DEF27}" srcOrd="1" destOrd="0" parTransId="{6BE42A0D-CFCD-4616-9F15-8CC58B48AD35}" sibTransId="{1E5695CC-5ADE-4838-B617-E1C203917536}"/>
    <dgm:cxn modelId="{474358EB-98F1-004F-887D-D0AA3A1F7F6C}" type="presOf" srcId="{9EFFBD0E-2D0F-4C43-9BFB-FEBCDAD5CE8A}" destId="{DCF8127D-0F43-954E-9BC5-3E1D889FD3CB}" srcOrd="0" destOrd="0" presId="urn:microsoft.com/office/officeart/2017/3/layout/DropPinTimeline"/>
    <dgm:cxn modelId="{134981EC-5779-4D94-8F99-B3F7623F6AB8}" srcId="{9EFFBD0E-2D0F-4C43-9BFB-FEBCDAD5CE8A}" destId="{ECAAAC18-31B9-49C4-B422-9641652B5141}" srcOrd="1" destOrd="0" parTransId="{EC836216-CBB8-4BAF-AA04-E0914D17DBBB}" sibTransId="{65134502-FB76-4DE7-8108-0F43D5830F35}"/>
    <dgm:cxn modelId="{EB5B9FF9-A351-49D9-91DA-7ADAFFB3F05E}" srcId="{E183673E-05B3-40F1-9BFF-4E79AFFBBB6C}" destId="{CCC0DF27-5045-4962-8584-96437ACDAD2A}" srcOrd="1" destOrd="0" parTransId="{DC4A56A6-EBF9-453B-9474-B30F8978649F}" sibTransId="{B7CE4615-6752-4B43-9436-C65CD3311E46}"/>
    <dgm:cxn modelId="{FC1CE962-D228-AF4E-A73E-5A92113179FB}" type="presParOf" srcId="{DCF8127D-0F43-954E-9BC5-3E1D889FD3CB}" destId="{CC029077-7D2C-7543-9596-C60D62C0598B}" srcOrd="0" destOrd="0" presId="urn:microsoft.com/office/officeart/2017/3/layout/DropPinTimeline"/>
    <dgm:cxn modelId="{418970D4-2461-974D-8A89-8E9C1416746D}" type="presParOf" srcId="{DCF8127D-0F43-954E-9BC5-3E1D889FD3CB}" destId="{2773204F-AB13-BF48-95AF-CE0628BEB55A}" srcOrd="1" destOrd="0" presId="urn:microsoft.com/office/officeart/2017/3/layout/DropPinTimeline"/>
    <dgm:cxn modelId="{DA14D854-857C-394E-B078-1F3492E825F9}" type="presParOf" srcId="{2773204F-AB13-BF48-95AF-CE0628BEB55A}" destId="{AEA3495A-0F75-BC44-AACF-D40364B7F6C5}" srcOrd="0" destOrd="0" presId="urn:microsoft.com/office/officeart/2017/3/layout/DropPinTimeline"/>
    <dgm:cxn modelId="{27D2464A-F173-C74E-860D-D1E72DBC79C8}" type="presParOf" srcId="{AEA3495A-0F75-BC44-AACF-D40364B7F6C5}" destId="{1287E429-8925-1A41-9CF8-71D997CA74E0}" srcOrd="0" destOrd="0" presId="urn:microsoft.com/office/officeart/2017/3/layout/DropPinTimeline"/>
    <dgm:cxn modelId="{C1F9B5FB-7042-EE40-8E20-CA665E0420DC}" type="presParOf" srcId="{AEA3495A-0F75-BC44-AACF-D40364B7F6C5}" destId="{4DE365A5-A211-D641-ABEE-903F6DC79835}" srcOrd="1" destOrd="0" presId="urn:microsoft.com/office/officeart/2017/3/layout/DropPinTimeline"/>
    <dgm:cxn modelId="{7895C00D-389F-8E48-9F01-496101A5A40A}" type="presParOf" srcId="{4DE365A5-A211-D641-ABEE-903F6DC79835}" destId="{99EA0666-EB88-7549-BF70-A8A65EF615DC}" srcOrd="0" destOrd="0" presId="urn:microsoft.com/office/officeart/2017/3/layout/DropPinTimeline"/>
    <dgm:cxn modelId="{30E171D6-3F84-5341-AAE7-7FAFD5704BF1}" type="presParOf" srcId="{4DE365A5-A211-D641-ABEE-903F6DC79835}" destId="{44101597-FD21-1446-BC2C-598E15B40C5C}" srcOrd="1" destOrd="0" presId="urn:microsoft.com/office/officeart/2017/3/layout/DropPinTimeline"/>
    <dgm:cxn modelId="{342F35AD-A023-BD45-A6DA-A64634550FC0}" type="presParOf" srcId="{AEA3495A-0F75-BC44-AACF-D40364B7F6C5}" destId="{D53D575F-3B94-0C45-AC72-13AAC1E80C5D}" srcOrd="2" destOrd="0" presId="urn:microsoft.com/office/officeart/2017/3/layout/DropPinTimeline"/>
    <dgm:cxn modelId="{48EB2C92-3C1B-2D4C-9199-D4B41A0AA23A}" type="presParOf" srcId="{AEA3495A-0F75-BC44-AACF-D40364B7F6C5}" destId="{587BE1BD-C1AC-F44B-B3EC-8DEEEF8742E9}" srcOrd="3" destOrd="0" presId="urn:microsoft.com/office/officeart/2017/3/layout/DropPinTimeline"/>
    <dgm:cxn modelId="{91799BB6-80E6-A244-8959-A34C14FA51C9}" type="presParOf" srcId="{AEA3495A-0F75-BC44-AACF-D40364B7F6C5}" destId="{5D772B0E-99A2-E34C-893E-DAE4426374BE}" srcOrd="4" destOrd="0" presId="urn:microsoft.com/office/officeart/2017/3/layout/DropPinTimeline"/>
    <dgm:cxn modelId="{1F21DD94-268A-BA44-9B20-B035F771AD60}" type="presParOf" srcId="{AEA3495A-0F75-BC44-AACF-D40364B7F6C5}" destId="{84E4F9F8-8EB2-134C-A5A3-AFB35D599291}" srcOrd="5" destOrd="0" presId="urn:microsoft.com/office/officeart/2017/3/layout/DropPinTimeline"/>
    <dgm:cxn modelId="{69968322-B3D2-1540-98D9-61D7342E9034}" type="presParOf" srcId="{2773204F-AB13-BF48-95AF-CE0628BEB55A}" destId="{18DEF795-5974-C745-9B96-32598F2778D9}" srcOrd="1" destOrd="0" presId="urn:microsoft.com/office/officeart/2017/3/layout/DropPinTimeline"/>
    <dgm:cxn modelId="{52CE7CC9-8068-CD40-9940-2425280EA196}" type="presParOf" srcId="{2773204F-AB13-BF48-95AF-CE0628BEB55A}" destId="{F210D5A8-3976-764F-BA5E-B2B75E2FDF58}" srcOrd="2" destOrd="0" presId="urn:microsoft.com/office/officeart/2017/3/layout/DropPinTimeline"/>
    <dgm:cxn modelId="{5B61AF76-D278-1C43-B991-7E6DC079064A}" type="presParOf" srcId="{F210D5A8-3976-764F-BA5E-B2B75E2FDF58}" destId="{5B5AF1FD-9283-5745-AC8F-4BB617CD77BB}" srcOrd="0" destOrd="0" presId="urn:microsoft.com/office/officeart/2017/3/layout/DropPinTimeline"/>
    <dgm:cxn modelId="{DAB59ABB-739F-EA4C-BC90-D01A4E32B52B}" type="presParOf" srcId="{F210D5A8-3976-764F-BA5E-B2B75E2FDF58}" destId="{6D8197EE-6D29-1247-801F-F9F48FACC2EB}" srcOrd="1" destOrd="0" presId="urn:microsoft.com/office/officeart/2017/3/layout/DropPinTimeline"/>
    <dgm:cxn modelId="{C84550DE-32DC-114F-8651-E4E6452B5AA4}" type="presParOf" srcId="{6D8197EE-6D29-1247-801F-F9F48FACC2EB}" destId="{3FEE650D-35A8-3C40-A055-4A2CE1EA1FD7}" srcOrd="0" destOrd="0" presId="urn:microsoft.com/office/officeart/2017/3/layout/DropPinTimeline"/>
    <dgm:cxn modelId="{D58B2A58-F982-4D41-BE63-14A4B2D5F37F}" type="presParOf" srcId="{6D8197EE-6D29-1247-801F-F9F48FACC2EB}" destId="{AAF80F5E-51AB-3D4D-905C-4EE78F3328E1}" srcOrd="1" destOrd="0" presId="urn:microsoft.com/office/officeart/2017/3/layout/DropPinTimeline"/>
    <dgm:cxn modelId="{52BD9806-1C99-374F-826F-41E7FDC2A439}" type="presParOf" srcId="{F210D5A8-3976-764F-BA5E-B2B75E2FDF58}" destId="{A74734D1-CD0B-174F-B577-45024A81101B}" srcOrd="2" destOrd="0" presId="urn:microsoft.com/office/officeart/2017/3/layout/DropPinTimeline"/>
    <dgm:cxn modelId="{EC1EE28F-3019-C045-858F-6746CEA54769}" type="presParOf" srcId="{F210D5A8-3976-764F-BA5E-B2B75E2FDF58}" destId="{00CC41B9-468B-E144-B515-198AD30FFC02}" srcOrd="3" destOrd="0" presId="urn:microsoft.com/office/officeart/2017/3/layout/DropPinTimeline"/>
    <dgm:cxn modelId="{1990F41E-83BA-E548-BACB-6FE5C9595D39}" type="presParOf" srcId="{F210D5A8-3976-764F-BA5E-B2B75E2FDF58}" destId="{E8497B8B-8AEB-494C-9317-454927D25C4F}" srcOrd="4" destOrd="0" presId="urn:microsoft.com/office/officeart/2017/3/layout/DropPinTimeline"/>
    <dgm:cxn modelId="{087C3DB4-F6CD-E245-B42C-257118DA8DE1}" type="presParOf" srcId="{F210D5A8-3976-764F-BA5E-B2B75E2FDF58}" destId="{2ABE0B02-9282-1C43-889E-04C96B77F3CA}" srcOrd="5" destOrd="0" presId="urn:microsoft.com/office/officeart/2017/3/layout/DropPinTimeline"/>
    <dgm:cxn modelId="{A0195059-4BB3-5B40-8F74-5F5FD39F8497}" type="presParOf" srcId="{2773204F-AB13-BF48-95AF-CE0628BEB55A}" destId="{505DC2CE-6F23-8349-8688-67BD674B77EA}" srcOrd="3" destOrd="0" presId="urn:microsoft.com/office/officeart/2017/3/layout/DropPinTimeline"/>
    <dgm:cxn modelId="{DD2050A6-FE58-1041-8062-69CD1B409B2D}" type="presParOf" srcId="{2773204F-AB13-BF48-95AF-CE0628BEB55A}" destId="{B56261D9-AE76-BD4B-890E-262E3FDD600D}" srcOrd="4" destOrd="0" presId="urn:microsoft.com/office/officeart/2017/3/layout/DropPinTimeline"/>
    <dgm:cxn modelId="{249FC646-AC5D-7C43-9AA6-BC3B36B8FF89}" type="presParOf" srcId="{B56261D9-AE76-BD4B-890E-262E3FDD600D}" destId="{A38B81AB-FCC1-C548-A844-0A3E21843AA3}" srcOrd="0" destOrd="0" presId="urn:microsoft.com/office/officeart/2017/3/layout/DropPinTimeline"/>
    <dgm:cxn modelId="{5C4F1DD2-C92D-9840-81F4-D1CC9CBC5273}" type="presParOf" srcId="{B56261D9-AE76-BD4B-890E-262E3FDD600D}" destId="{086E9342-9AA4-2A4E-947D-34A047E82791}" srcOrd="1" destOrd="0" presId="urn:microsoft.com/office/officeart/2017/3/layout/DropPinTimeline"/>
    <dgm:cxn modelId="{61954A57-DD86-1747-A8D9-C75CC9D0A7B0}" type="presParOf" srcId="{086E9342-9AA4-2A4E-947D-34A047E82791}" destId="{A4BC5EE8-6C13-8D4B-956D-A5DD33239513}" srcOrd="0" destOrd="0" presId="urn:microsoft.com/office/officeart/2017/3/layout/DropPinTimeline"/>
    <dgm:cxn modelId="{41094A0A-ABDC-634A-94F3-0BDC304B55AA}" type="presParOf" srcId="{086E9342-9AA4-2A4E-947D-34A047E82791}" destId="{2261B4A2-B7AF-5442-B74E-C62AFE6751D9}" srcOrd="1" destOrd="0" presId="urn:microsoft.com/office/officeart/2017/3/layout/DropPinTimeline"/>
    <dgm:cxn modelId="{38B6B40E-91BA-1049-8CA7-3C3C01E2246C}" type="presParOf" srcId="{B56261D9-AE76-BD4B-890E-262E3FDD600D}" destId="{5072EB97-9182-7C47-A3B3-2A7E1D6FEE4C}" srcOrd="2" destOrd="0" presId="urn:microsoft.com/office/officeart/2017/3/layout/DropPinTimeline"/>
    <dgm:cxn modelId="{6BB35E30-7A8B-2F46-9F07-B4C9215645E1}" type="presParOf" srcId="{B56261D9-AE76-BD4B-890E-262E3FDD600D}" destId="{47A3A00B-B379-6A49-8EE2-896F5C102E57}" srcOrd="3" destOrd="0" presId="urn:microsoft.com/office/officeart/2017/3/layout/DropPinTimeline"/>
    <dgm:cxn modelId="{8767C6A4-0E79-5E4A-9B0D-9B31D52A2BC7}" type="presParOf" srcId="{B56261D9-AE76-BD4B-890E-262E3FDD600D}" destId="{64630CF9-05CC-6C4E-B3C8-CD7A25D73F86}" srcOrd="4" destOrd="0" presId="urn:microsoft.com/office/officeart/2017/3/layout/DropPinTimeline"/>
    <dgm:cxn modelId="{2228969F-3CBD-4B4D-917C-9E1F7870A62B}" type="presParOf" srcId="{B56261D9-AE76-BD4B-890E-262E3FDD600D}" destId="{AD142484-9244-4A49-B859-74E94F56FCE1}" srcOrd="5" destOrd="0" presId="urn:microsoft.com/office/officeart/2017/3/layout/DropPinTimeline"/>
    <dgm:cxn modelId="{3DFD7A7D-3808-C447-91A1-54E9A9CDD591}" type="presParOf" srcId="{2773204F-AB13-BF48-95AF-CE0628BEB55A}" destId="{DBBC5528-28BC-E94D-8AB9-65CCF0EFD8A3}" srcOrd="5" destOrd="0" presId="urn:microsoft.com/office/officeart/2017/3/layout/DropPinTimeline"/>
    <dgm:cxn modelId="{095871F6-673F-A247-BD7D-8197B4507CBD}" type="presParOf" srcId="{2773204F-AB13-BF48-95AF-CE0628BEB55A}" destId="{CA7CDFCC-C197-C743-8685-8C3881C76AB1}" srcOrd="6" destOrd="0" presId="urn:microsoft.com/office/officeart/2017/3/layout/DropPinTimeline"/>
    <dgm:cxn modelId="{3B5C9161-89CB-BA44-A9CA-5B36952539CB}" type="presParOf" srcId="{CA7CDFCC-C197-C743-8685-8C3881C76AB1}" destId="{454A06D5-442C-6F4B-9A67-3C794D27B4ED}" srcOrd="0" destOrd="0" presId="urn:microsoft.com/office/officeart/2017/3/layout/DropPinTimeline"/>
    <dgm:cxn modelId="{3E81E238-86D2-8E42-8375-9B9BC3F30486}" type="presParOf" srcId="{CA7CDFCC-C197-C743-8685-8C3881C76AB1}" destId="{060DEE79-6CEA-A341-8058-7F3D96EC20D5}" srcOrd="1" destOrd="0" presId="urn:microsoft.com/office/officeart/2017/3/layout/DropPinTimeline"/>
    <dgm:cxn modelId="{8F945A06-B790-D345-A3B5-4AC87143C6F9}" type="presParOf" srcId="{060DEE79-6CEA-A341-8058-7F3D96EC20D5}" destId="{4417E89A-DE48-3B40-AD7F-F1A04E83ACFE}" srcOrd="0" destOrd="0" presId="urn:microsoft.com/office/officeart/2017/3/layout/DropPinTimeline"/>
    <dgm:cxn modelId="{6F20CE81-EC41-734B-B8F6-2EADB9F735FB}" type="presParOf" srcId="{060DEE79-6CEA-A341-8058-7F3D96EC20D5}" destId="{7C135E8A-04BB-BA48-96FE-2D2D6C9822CE}" srcOrd="1" destOrd="0" presId="urn:microsoft.com/office/officeart/2017/3/layout/DropPinTimeline"/>
    <dgm:cxn modelId="{4B0F140E-3C73-154C-93DF-2461BB424373}" type="presParOf" srcId="{CA7CDFCC-C197-C743-8685-8C3881C76AB1}" destId="{21DA70E6-662C-5C47-BE41-9A44A9888F58}" srcOrd="2" destOrd="0" presId="urn:microsoft.com/office/officeart/2017/3/layout/DropPinTimeline"/>
    <dgm:cxn modelId="{DCAFDB0C-1B1A-3A48-B43B-78DA0199B52A}" type="presParOf" srcId="{CA7CDFCC-C197-C743-8685-8C3881C76AB1}" destId="{51859635-473E-674C-A37F-58769C5E650D}" srcOrd="3" destOrd="0" presId="urn:microsoft.com/office/officeart/2017/3/layout/DropPinTimeline"/>
    <dgm:cxn modelId="{60474704-AA4A-CC4E-8996-BEB1B1CFCE82}" type="presParOf" srcId="{CA7CDFCC-C197-C743-8685-8C3881C76AB1}" destId="{C29F17EE-F1AA-3145-BAEE-FF1968543603}" srcOrd="4" destOrd="0" presId="urn:microsoft.com/office/officeart/2017/3/layout/DropPinTimeline"/>
    <dgm:cxn modelId="{6C274291-05CA-6E43-ABE4-D1E2942AC6DC}" type="presParOf" srcId="{CA7CDFCC-C197-C743-8685-8C3881C76AB1}" destId="{3963AF9A-319F-474C-B2AE-E1FC67F98781}"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9669E8F-78B7-4AD4-A179-7390591FD1F9}" type="doc">
      <dgm:prSet loTypeId="urn:microsoft.com/office/officeart/2017/3/layout/DropPinTimeline" loCatId="process" qsTypeId="urn:microsoft.com/office/officeart/2005/8/quickstyle/simple4" qsCatId="simple" csTypeId="urn:microsoft.com/office/officeart/2005/8/colors/colorful1" csCatId="colorful" phldr="1"/>
      <dgm:spPr/>
      <dgm:t>
        <a:bodyPr/>
        <a:lstStyle/>
        <a:p>
          <a:endParaRPr lang="en-US"/>
        </a:p>
      </dgm:t>
    </dgm:pt>
    <dgm:pt modelId="{7E7BB12E-6CAF-4238-9233-21364A07AB0F}">
      <dgm:prSet/>
      <dgm:spPr/>
      <dgm:t>
        <a:bodyPr/>
        <a:lstStyle/>
        <a:p>
          <a:pPr>
            <a:defRPr b="1"/>
          </a:pPr>
          <a:r>
            <a:rPr lang="en-US"/>
            <a:t>24 Nov. 22</a:t>
          </a:r>
        </a:p>
      </dgm:t>
    </dgm:pt>
    <dgm:pt modelId="{41C8C757-0E2A-4BDD-8B6E-BA7486D7D523}" type="parTrans" cxnId="{6C14B2BE-2A6B-49C0-8FD1-C42A9E17AD54}">
      <dgm:prSet/>
      <dgm:spPr/>
      <dgm:t>
        <a:bodyPr/>
        <a:lstStyle/>
        <a:p>
          <a:endParaRPr lang="en-US"/>
        </a:p>
      </dgm:t>
    </dgm:pt>
    <dgm:pt modelId="{A476B4DE-5F33-4F31-AEA5-F83D4D4C66B2}" type="sibTrans" cxnId="{6C14B2BE-2A6B-49C0-8FD1-C42A9E17AD54}">
      <dgm:prSet/>
      <dgm:spPr/>
      <dgm:t>
        <a:bodyPr/>
        <a:lstStyle/>
        <a:p>
          <a:endParaRPr lang="en-US"/>
        </a:p>
      </dgm:t>
    </dgm:pt>
    <dgm:pt modelId="{A0ABCD32-C95E-4F7B-96CA-02F765687D1D}">
      <dgm:prSet/>
      <dgm:spPr/>
      <dgm:t>
        <a:bodyPr/>
        <a:lstStyle/>
        <a:p>
          <a:r>
            <a:rPr lang="en-US"/>
            <a:t>Week 8 </a:t>
          </a:r>
        </a:p>
      </dgm:t>
    </dgm:pt>
    <dgm:pt modelId="{FBE2639A-513A-4CF8-8670-BB69489A5C1A}" type="parTrans" cxnId="{6ACF8FB1-5547-4940-A4C5-45D54B281BF2}">
      <dgm:prSet/>
      <dgm:spPr/>
      <dgm:t>
        <a:bodyPr/>
        <a:lstStyle/>
        <a:p>
          <a:endParaRPr lang="en-US"/>
        </a:p>
      </dgm:t>
    </dgm:pt>
    <dgm:pt modelId="{85D1F501-35A1-46B5-93A0-F8D3EE4036A8}" type="sibTrans" cxnId="{6ACF8FB1-5547-4940-A4C5-45D54B281BF2}">
      <dgm:prSet/>
      <dgm:spPr/>
      <dgm:t>
        <a:bodyPr/>
        <a:lstStyle/>
        <a:p>
          <a:endParaRPr lang="en-US"/>
        </a:p>
      </dgm:t>
    </dgm:pt>
    <dgm:pt modelId="{2172A4B6-32C6-4A44-AA41-55179B2CF6D3}">
      <dgm:prSet/>
      <dgm:spPr/>
      <dgm:t>
        <a:bodyPr/>
        <a:lstStyle/>
        <a:p>
          <a:r>
            <a:rPr lang="en-US"/>
            <a:t>24/11/22  (Book in one to one Tutorials with Donna)</a:t>
          </a:r>
        </a:p>
      </dgm:t>
    </dgm:pt>
    <dgm:pt modelId="{20EE3AAD-84A8-45F5-9BBB-255037765EEC}" type="parTrans" cxnId="{9B1DF7AC-D0C2-4892-A403-88540863D758}">
      <dgm:prSet/>
      <dgm:spPr/>
      <dgm:t>
        <a:bodyPr/>
        <a:lstStyle/>
        <a:p>
          <a:endParaRPr lang="en-US"/>
        </a:p>
      </dgm:t>
    </dgm:pt>
    <dgm:pt modelId="{0DA3D554-4A03-42DD-8B93-7344860D4AEF}" type="sibTrans" cxnId="{9B1DF7AC-D0C2-4892-A403-88540863D758}">
      <dgm:prSet/>
      <dgm:spPr/>
      <dgm:t>
        <a:bodyPr/>
        <a:lstStyle/>
        <a:p>
          <a:endParaRPr lang="en-US"/>
        </a:p>
      </dgm:t>
    </dgm:pt>
    <dgm:pt modelId="{AFDCC7E9-638D-4FB2-BF16-2ABD3787BC0A}">
      <dgm:prSet/>
      <dgm:spPr/>
      <dgm:t>
        <a:bodyPr/>
        <a:lstStyle/>
        <a:p>
          <a:r>
            <a:rPr lang="en-US"/>
            <a:t>Thursday online</a:t>
          </a:r>
        </a:p>
      </dgm:t>
    </dgm:pt>
    <dgm:pt modelId="{74580666-180B-4EA0-9B49-51DAFA1EB7EE}" type="parTrans" cxnId="{93B45FB2-08CF-4080-8B68-DAAC7A583830}">
      <dgm:prSet/>
      <dgm:spPr/>
      <dgm:t>
        <a:bodyPr/>
        <a:lstStyle/>
        <a:p>
          <a:endParaRPr lang="en-US"/>
        </a:p>
      </dgm:t>
    </dgm:pt>
    <dgm:pt modelId="{56ABBDA9-C3EE-4F19-A502-2B6025EF65A6}" type="sibTrans" cxnId="{93B45FB2-08CF-4080-8B68-DAAC7A583830}">
      <dgm:prSet/>
      <dgm:spPr/>
      <dgm:t>
        <a:bodyPr/>
        <a:lstStyle/>
        <a:p>
          <a:endParaRPr lang="en-US"/>
        </a:p>
      </dgm:t>
    </dgm:pt>
    <dgm:pt modelId="{9F92363C-8B51-41BE-9F05-D3F6BC97713C}">
      <dgm:prSet/>
      <dgm:spPr/>
      <dgm:t>
        <a:bodyPr/>
        <a:lstStyle/>
        <a:p>
          <a:pPr>
            <a:defRPr b="1"/>
          </a:pPr>
          <a:r>
            <a:rPr lang="en-US"/>
            <a:t>25 Nov. 22</a:t>
          </a:r>
        </a:p>
      </dgm:t>
    </dgm:pt>
    <dgm:pt modelId="{1BE11061-349C-4942-937E-86B6BA082E2D}" type="parTrans" cxnId="{39BC157E-D67C-4400-940E-52F6848F16BE}">
      <dgm:prSet/>
      <dgm:spPr/>
      <dgm:t>
        <a:bodyPr/>
        <a:lstStyle/>
        <a:p>
          <a:endParaRPr lang="en-US"/>
        </a:p>
      </dgm:t>
    </dgm:pt>
    <dgm:pt modelId="{4E456AB9-4F7D-42E1-B62C-93C8D3FD5652}" type="sibTrans" cxnId="{39BC157E-D67C-4400-940E-52F6848F16BE}">
      <dgm:prSet/>
      <dgm:spPr/>
      <dgm:t>
        <a:bodyPr/>
        <a:lstStyle/>
        <a:p>
          <a:endParaRPr lang="en-US"/>
        </a:p>
      </dgm:t>
    </dgm:pt>
    <dgm:pt modelId="{2E651EAB-41B9-47A5-8D8D-A9527BB53241}">
      <dgm:prSet/>
      <dgm:spPr/>
      <dgm:t>
        <a:bodyPr/>
        <a:lstStyle/>
        <a:p>
          <a:r>
            <a:rPr lang="en-US"/>
            <a:t>Week 8</a:t>
          </a:r>
        </a:p>
      </dgm:t>
    </dgm:pt>
    <dgm:pt modelId="{3BBE9F0B-A674-4352-8765-FF42166F8BEE}" type="parTrans" cxnId="{C386999F-9050-45B5-B7C4-1EE757E704DC}">
      <dgm:prSet/>
      <dgm:spPr/>
      <dgm:t>
        <a:bodyPr/>
        <a:lstStyle/>
        <a:p>
          <a:endParaRPr lang="en-US"/>
        </a:p>
      </dgm:t>
    </dgm:pt>
    <dgm:pt modelId="{43DFE146-F79A-4C2F-B4DE-15E4EC45825F}" type="sibTrans" cxnId="{C386999F-9050-45B5-B7C4-1EE757E704DC}">
      <dgm:prSet/>
      <dgm:spPr/>
      <dgm:t>
        <a:bodyPr/>
        <a:lstStyle/>
        <a:p>
          <a:endParaRPr lang="en-US"/>
        </a:p>
      </dgm:t>
    </dgm:pt>
    <dgm:pt modelId="{725F0C18-C6E5-4F6B-9C52-814C38188E23}">
      <dgm:prSet/>
      <dgm:spPr/>
      <dgm:t>
        <a:bodyPr/>
        <a:lstStyle/>
        <a:p>
          <a:r>
            <a:rPr lang="en-US"/>
            <a:t>25/11/22 (Book in one to one Tutorials with Donna) </a:t>
          </a:r>
        </a:p>
      </dgm:t>
    </dgm:pt>
    <dgm:pt modelId="{A9DC8E81-1732-497B-9914-B2047AE7DDAE}" type="parTrans" cxnId="{AA3B7DA1-308D-4EFF-8490-0ED502015BD3}">
      <dgm:prSet/>
      <dgm:spPr/>
      <dgm:t>
        <a:bodyPr/>
        <a:lstStyle/>
        <a:p>
          <a:endParaRPr lang="en-US"/>
        </a:p>
      </dgm:t>
    </dgm:pt>
    <dgm:pt modelId="{FF70AE54-247C-4A5F-8560-737C5FFEE526}" type="sibTrans" cxnId="{AA3B7DA1-308D-4EFF-8490-0ED502015BD3}">
      <dgm:prSet/>
      <dgm:spPr/>
      <dgm:t>
        <a:bodyPr/>
        <a:lstStyle/>
        <a:p>
          <a:endParaRPr lang="en-US"/>
        </a:p>
      </dgm:t>
    </dgm:pt>
    <dgm:pt modelId="{8FCED889-F27D-49CB-9261-225681D4E079}">
      <dgm:prSet/>
      <dgm:spPr/>
      <dgm:t>
        <a:bodyPr/>
        <a:lstStyle/>
        <a:p>
          <a:r>
            <a:rPr lang="en-US"/>
            <a:t>Friday online</a:t>
          </a:r>
        </a:p>
      </dgm:t>
    </dgm:pt>
    <dgm:pt modelId="{0A3014FF-AB20-49D4-832D-FB5E5AB73599}" type="parTrans" cxnId="{3967437E-860A-4674-A19F-7C4C45795AD8}">
      <dgm:prSet/>
      <dgm:spPr/>
      <dgm:t>
        <a:bodyPr/>
        <a:lstStyle/>
        <a:p>
          <a:endParaRPr lang="en-US"/>
        </a:p>
      </dgm:t>
    </dgm:pt>
    <dgm:pt modelId="{290191DA-55BA-4F6C-87E3-C7E36160C3EB}" type="sibTrans" cxnId="{3967437E-860A-4674-A19F-7C4C45795AD8}">
      <dgm:prSet/>
      <dgm:spPr/>
      <dgm:t>
        <a:bodyPr/>
        <a:lstStyle/>
        <a:p>
          <a:endParaRPr lang="en-US"/>
        </a:p>
      </dgm:t>
    </dgm:pt>
    <dgm:pt modelId="{9AE1F579-E704-407D-A6B5-41F322A9155B}">
      <dgm:prSet/>
      <dgm:spPr/>
      <dgm:t>
        <a:bodyPr/>
        <a:lstStyle/>
        <a:p>
          <a:pPr>
            <a:defRPr b="1"/>
          </a:pPr>
          <a:r>
            <a:rPr lang="en-US"/>
            <a:t>2 Dec. 22</a:t>
          </a:r>
        </a:p>
      </dgm:t>
    </dgm:pt>
    <dgm:pt modelId="{82EC7AFC-7CBA-4829-BA25-134A1218D01F}" type="parTrans" cxnId="{301D472D-C20C-4B68-A15D-4D1D590D281D}">
      <dgm:prSet/>
      <dgm:spPr/>
      <dgm:t>
        <a:bodyPr/>
        <a:lstStyle/>
        <a:p>
          <a:endParaRPr lang="en-US"/>
        </a:p>
      </dgm:t>
    </dgm:pt>
    <dgm:pt modelId="{3EE8B6E4-7C60-485C-87F0-6602FAD78B80}" type="sibTrans" cxnId="{301D472D-C20C-4B68-A15D-4D1D590D281D}">
      <dgm:prSet/>
      <dgm:spPr/>
      <dgm:t>
        <a:bodyPr/>
        <a:lstStyle/>
        <a:p>
          <a:endParaRPr lang="en-US"/>
        </a:p>
      </dgm:t>
    </dgm:pt>
    <dgm:pt modelId="{D2812A29-4243-45BC-8F24-13BB68F1FF27}">
      <dgm:prSet/>
      <dgm:spPr/>
      <dgm:t>
        <a:bodyPr/>
        <a:lstStyle/>
        <a:p>
          <a:r>
            <a:rPr lang="en-US"/>
            <a:t>Deadline is </a:t>
          </a:r>
        </a:p>
      </dgm:t>
    </dgm:pt>
    <dgm:pt modelId="{51424232-8CC3-4512-839F-5187C43FCA9B}" type="parTrans" cxnId="{6F9D7289-2252-480C-AE14-182680A52672}">
      <dgm:prSet/>
      <dgm:spPr/>
      <dgm:t>
        <a:bodyPr/>
        <a:lstStyle/>
        <a:p>
          <a:endParaRPr lang="en-US"/>
        </a:p>
      </dgm:t>
    </dgm:pt>
    <dgm:pt modelId="{80A0C38A-BC26-4735-8A16-890E14CA6796}" type="sibTrans" cxnId="{6F9D7289-2252-480C-AE14-182680A52672}">
      <dgm:prSet/>
      <dgm:spPr/>
      <dgm:t>
        <a:bodyPr/>
        <a:lstStyle/>
        <a:p>
          <a:endParaRPr lang="en-US"/>
        </a:p>
      </dgm:t>
    </dgm:pt>
    <dgm:pt modelId="{4CE98BA3-1DC3-4ACF-A180-DE359C2955A4}">
      <dgm:prSet/>
      <dgm:spPr/>
      <dgm:t>
        <a:bodyPr/>
        <a:lstStyle/>
        <a:p>
          <a:r>
            <a:rPr lang="en-US"/>
            <a:t>10am on Friday 2 December on Turnitin </a:t>
          </a:r>
          <a:br>
            <a:rPr lang="en-US"/>
          </a:br>
          <a:endParaRPr lang="en-US"/>
        </a:p>
      </dgm:t>
    </dgm:pt>
    <dgm:pt modelId="{2018AADE-1A9B-454A-B43C-089FA56BDECE}" type="parTrans" cxnId="{0661727A-AF1A-4F57-9934-FF3C03850E76}">
      <dgm:prSet/>
      <dgm:spPr/>
      <dgm:t>
        <a:bodyPr/>
        <a:lstStyle/>
        <a:p>
          <a:endParaRPr lang="en-US"/>
        </a:p>
      </dgm:t>
    </dgm:pt>
    <dgm:pt modelId="{A88F9B19-723B-44BF-A370-28F183643342}" type="sibTrans" cxnId="{0661727A-AF1A-4F57-9934-FF3C03850E76}">
      <dgm:prSet/>
      <dgm:spPr/>
      <dgm:t>
        <a:bodyPr/>
        <a:lstStyle/>
        <a:p>
          <a:endParaRPr lang="en-US"/>
        </a:p>
      </dgm:t>
    </dgm:pt>
    <dgm:pt modelId="{AB664D3B-A6F4-3244-BD01-702E7D592ED9}" type="pres">
      <dgm:prSet presAssocID="{F9669E8F-78B7-4AD4-A179-7390591FD1F9}" presName="root" presStyleCnt="0">
        <dgm:presLayoutVars>
          <dgm:chMax/>
          <dgm:chPref/>
          <dgm:animLvl val="lvl"/>
        </dgm:presLayoutVars>
      </dgm:prSet>
      <dgm:spPr/>
    </dgm:pt>
    <dgm:pt modelId="{CC673830-00A9-CF4B-B85E-D3EFDD7C07C2}" type="pres">
      <dgm:prSet presAssocID="{F9669E8F-78B7-4AD4-A179-7390591FD1F9}" presName="divider" presStyleLbl="fgAcc1" presStyleIdx="0" presStyleCnt="4"/>
      <dgm:spPr>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tailEnd type="triangle" w="lg" len="lg"/>
        </a:ln>
        <a:effectLst/>
      </dgm:spPr>
    </dgm:pt>
    <dgm:pt modelId="{F922563E-A56F-DF48-AFC4-F054C000FF81}" type="pres">
      <dgm:prSet presAssocID="{F9669E8F-78B7-4AD4-A179-7390591FD1F9}" presName="nodes" presStyleCnt="0">
        <dgm:presLayoutVars>
          <dgm:chMax/>
          <dgm:chPref/>
          <dgm:animLvl val="lvl"/>
        </dgm:presLayoutVars>
      </dgm:prSet>
      <dgm:spPr/>
    </dgm:pt>
    <dgm:pt modelId="{F5510484-745F-2D4D-AA02-1A81315CC074}" type="pres">
      <dgm:prSet presAssocID="{7E7BB12E-6CAF-4238-9233-21364A07AB0F}" presName="composite" presStyleCnt="0"/>
      <dgm:spPr/>
    </dgm:pt>
    <dgm:pt modelId="{DAB1E3EC-4645-7649-B056-680056B252B7}" type="pres">
      <dgm:prSet presAssocID="{7E7BB12E-6CAF-4238-9233-21364A07AB0F}" presName="ConnectorPoint" presStyleLbl="lnNode1" presStyleIdx="0" presStyleCnt="3"/>
      <dgm:spPr>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gm:spPr>
    </dgm:pt>
    <dgm:pt modelId="{8099325F-6C00-7C48-A8B8-48B47968790D}" type="pres">
      <dgm:prSet presAssocID="{7E7BB12E-6CAF-4238-9233-21364A07AB0F}" presName="DropPinPlaceHolder" presStyleCnt="0"/>
      <dgm:spPr/>
    </dgm:pt>
    <dgm:pt modelId="{A05FFC59-42AC-FF40-B428-A727B849225B}" type="pres">
      <dgm:prSet presAssocID="{7E7BB12E-6CAF-4238-9233-21364A07AB0F}" presName="DropPin" presStyleLbl="alignNode1" presStyleIdx="0" presStyleCnt="3"/>
      <dgm:spPr/>
    </dgm:pt>
    <dgm:pt modelId="{1328E73E-C626-1A4A-B2AF-E5BC56D51136}" type="pres">
      <dgm:prSet presAssocID="{7E7BB12E-6CAF-4238-9233-21364A07AB0F}" presName="Ellipse" presStyleLbl="fgAcc1" presStyleIdx="1" presStyleCnt="4"/>
      <dgm:spPr>
        <a:solidFill>
          <a:schemeClr val="lt1">
            <a:alpha val="90000"/>
            <a:hueOff val="0"/>
            <a:satOff val="0"/>
            <a:lumOff val="0"/>
            <a:alphaOff val="0"/>
          </a:schemeClr>
        </a:solidFill>
        <a:ln w="9525" cap="rnd" cmpd="sng" algn="ctr">
          <a:noFill/>
          <a:prstDash val="solid"/>
        </a:ln>
        <a:effectLst/>
      </dgm:spPr>
    </dgm:pt>
    <dgm:pt modelId="{6B7CC578-CC29-434A-A5F7-4DA58A624860}" type="pres">
      <dgm:prSet presAssocID="{7E7BB12E-6CAF-4238-9233-21364A07AB0F}" presName="L2TextContainer" presStyleLbl="revTx" presStyleIdx="0" presStyleCnt="6">
        <dgm:presLayoutVars>
          <dgm:bulletEnabled val="1"/>
        </dgm:presLayoutVars>
      </dgm:prSet>
      <dgm:spPr/>
    </dgm:pt>
    <dgm:pt modelId="{FCB7797C-C1C8-B746-A6C9-2684C69B3982}" type="pres">
      <dgm:prSet presAssocID="{7E7BB12E-6CAF-4238-9233-21364A07AB0F}" presName="L1TextContainer" presStyleLbl="revTx" presStyleIdx="1" presStyleCnt="6">
        <dgm:presLayoutVars>
          <dgm:chMax val="1"/>
          <dgm:chPref val="1"/>
          <dgm:bulletEnabled val="1"/>
        </dgm:presLayoutVars>
      </dgm:prSet>
      <dgm:spPr/>
    </dgm:pt>
    <dgm:pt modelId="{E401E3BA-2A9B-564E-933D-9AF51A0714C4}" type="pres">
      <dgm:prSet presAssocID="{7E7BB12E-6CAF-4238-9233-21364A07AB0F}" presName="ConnectLine" presStyleLbl="sibTrans1D1" presStyleIdx="0" presStyleCnt="3"/>
      <dgm:spPr>
        <a:noFill/>
        <a:ln w="12700" cap="rnd" cmpd="sng" algn="ctr">
          <a:solidFill>
            <a:schemeClr val="accent2">
              <a:hueOff val="0"/>
              <a:satOff val="0"/>
              <a:lumOff val="0"/>
              <a:alphaOff val="0"/>
            </a:schemeClr>
          </a:solidFill>
          <a:prstDash val="dash"/>
        </a:ln>
        <a:effectLst/>
      </dgm:spPr>
    </dgm:pt>
    <dgm:pt modelId="{D14AF61B-5CA9-0042-8B3B-C85CAF8C11E9}" type="pres">
      <dgm:prSet presAssocID="{7E7BB12E-6CAF-4238-9233-21364A07AB0F}" presName="EmptyPlaceHolder" presStyleCnt="0"/>
      <dgm:spPr/>
    </dgm:pt>
    <dgm:pt modelId="{EB49DF63-87DB-7F4D-844C-68D224765F52}" type="pres">
      <dgm:prSet presAssocID="{A476B4DE-5F33-4F31-AEA5-F83D4D4C66B2}" presName="spaceBetweenRectangles" presStyleCnt="0"/>
      <dgm:spPr/>
    </dgm:pt>
    <dgm:pt modelId="{297788E7-8E7A-3643-9B6E-FFD88F05F382}" type="pres">
      <dgm:prSet presAssocID="{9F92363C-8B51-41BE-9F05-D3F6BC97713C}" presName="composite" presStyleCnt="0"/>
      <dgm:spPr/>
    </dgm:pt>
    <dgm:pt modelId="{0661F8C3-4611-2842-9161-4B57784A161E}" type="pres">
      <dgm:prSet presAssocID="{9F92363C-8B51-41BE-9F05-D3F6BC97713C}" presName="ConnectorPoint" presStyleLbl="lnNode1" presStyleIdx="1" presStyleCnt="3"/>
      <dgm:spPr>
        <a:blipFill rotWithShape="0">
          <a:blip xmlns:r="http://schemas.openxmlformats.org/officeDocument/2006/relationships" r:embed="rId1">
            <a:duotone>
              <a:schemeClr val="accent3">
                <a:hueOff val="0"/>
                <a:satOff val="0"/>
                <a:lumOff val="0"/>
                <a:alphaOff val="0"/>
                <a:shade val="20000"/>
                <a:satMod val="200000"/>
              </a:schemeClr>
              <a:schemeClr val="accent3">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gm:spPr>
    </dgm:pt>
    <dgm:pt modelId="{65C9A88B-007E-D943-8FBB-697B3A280762}" type="pres">
      <dgm:prSet presAssocID="{9F92363C-8B51-41BE-9F05-D3F6BC97713C}" presName="DropPinPlaceHolder" presStyleCnt="0"/>
      <dgm:spPr/>
    </dgm:pt>
    <dgm:pt modelId="{19A94C01-E455-3040-A7C6-7E32D39A2F5B}" type="pres">
      <dgm:prSet presAssocID="{9F92363C-8B51-41BE-9F05-D3F6BC97713C}" presName="DropPin" presStyleLbl="alignNode1" presStyleIdx="1" presStyleCnt="3"/>
      <dgm:spPr/>
    </dgm:pt>
    <dgm:pt modelId="{CFA31F40-719C-C244-98AB-C5E61C43F64D}" type="pres">
      <dgm:prSet presAssocID="{9F92363C-8B51-41BE-9F05-D3F6BC97713C}" presName="Ellipse" presStyleLbl="fgAcc1" presStyleIdx="2" presStyleCnt="4"/>
      <dgm:spPr>
        <a:solidFill>
          <a:schemeClr val="lt1">
            <a:alpha val="90000"/>
            <a:hueOff val="0"/>
            <a:satOff val="0"/>
            <a:lumOff val="0"/>
            <a:alphaOff val="0"/>
          </a:schemeClr>
        </a:solidFill>
        <a:ln w="9525" cap="rnd" cmpd="sng" algn="ctr">
          <a:noFill/>
          <a:prstDash val="solid"/>
        </a:ln>
        <a:effectLst/>
      </dgm:spPr>
    </dgm:pt>
    <dgm:pt modelId="{FF33CFEF-A27D-F944-9216-8E99F3003FE8}" type="pres">
      <dgm:prSet presAssocID="{9F92363C-8B51-41BE-9F05-D3F6BC97713C}" presName="L2TextContainer" presStyleLbl="revTx" presStyleIdx="2" presStyleCnt="6">
        <dgm:presLayoutVars>
          <dgm:bulletEnabled val="1"/>
        </dgm:presLayoutVars>
      </dgm:prSet>
      <dgm:spPr/>
    </dgm:pt>
    <dgm:pt modelId="{2EC2ABB7-E26C-8645-B2C2-5A1D5BCE23F8}" type="pres">
      <dgm:prSet presAssocID="{9F92363C-8B51-41BE-9F05-D3F6BC97713C}" presName="L1TextContainer" presStyleLbl="revTx" presStyleIdx="3" presStyleCnt="6">
        <dgm:presLayoutVars>
          <dgm:chMax val="1"/>
          <dgm:chPref val="1"/>
          <dgm:bulletEnabled val="1"/>
        </dgm:presLayoutVars>
      </dgm:prSet>
      <dgm:spPr/>
    </dgm:pt>
    <dgm:pt modelId="{A41E972A-0D5D-B843-AADA-4A546689E84A}" type="pres">
      <dgm:prSet presAssocID="{9F92363C-8B51-41BE-9F05-D3F6BC97713C}" presName="ConnectLine" presStyleLbl="sibTrans1D1" presStyleIdx="1" presStyleCnt="3"/>
      <dgm:spPr>
        <a:noFill/>
        <a:ln w="12700" cap="rnd" cmpd="sng" algn="ctr">
          <a:solidFill>
            <a:schemeClr val="accent3">
              <a:hueOff val="0"/>
              <a:satOff val="0"/>
              <a:lumOff val="0"/>
              <a:alphaOff val="0"/>
            </a:schemeClr>
          </a:solidFill>
          <a:prstDash val="dash"/>
        </a:ln>
        <a:effectLst/>
      </dgm:spPr>
    </dgm:pt>
    <dgm:pt modelId="{2607E63F-FF00-594C-BC60-D383901F3195}" type="pres">
      <dgm:prSet presAssocID="{9F92363C-8B51-41BE-9F05-D3F6BC97713C}" presName="EmptyPlaceHolder" presStyleCnt="0"/>
      <dgm:spPr/>
    </dgm:pt>
    <dgm:pt modelId="{FA9C8EAE-ABC2-9148-8946-79E940B134E7}" type="pres">
      <dgm:prSet presAssocID="{4E456AB9-4F7D-42E1-B62C-93C8D3FD5652}" presName="spaceBetweenRectangles" presStyleCnt="0"/>
      <dgm:spPr/>
    </dgm:pt>
    <dgm:pt modelId="{2829EF6A-BCD1-3041-B045-5BEC20513619}" type="pres">
      <dgm:prSet presAssocID="{9AE1F579-E704-407D-A6B5-41F322A9155B}" presName="composite" presStyleCnt="0"/>
      <dgm:spPr/>
    </dgm:pt>
    <dgm:pt modelId="{C1F5C885-96B3-5C44-BC09-3E632816AC4B}" type="pres">
      <dgm:prSet presAssocID="{9AE1F579-E704-407D-A6B5-41F322A9155B}" presName="ConnectorPoint" presStyleLbl="lnNode1" presStyleIdx="2" presStyleCnt="3"/>
      <dgm:spPr>
        <a:blipFill rotWithShape="0">
          <a:blip xmlns:r="http://schemas.openxmlformats.org/officeDocument/2006/relationships" r:embed="rId1">
            <a:duotone>
              <a:schemeClr val="accent4">
                <a:hueOff val="0"/>
                <a:satOff val="0"/>
                <a:lumOff val="0"/>
                <a:alphaOff val="0"/>
                <a:shade val="20000"/>
                <a:satMod val="200000"/>
              </a:schemeClr>
              <a:schemeClr val="accent4">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gm:spPr>
    </dgm:pt>
    <dgm:pt modelId="{64E8ED1A-7DE8-6449-8AD3-D7BE1D31E418}" type="pres">
      <dgm:prSet presAssocID="{9AE1F579-E704-407D-A6B5-41F322A9155B}" presName="DropPinPlaceHolder" presStyleCnt="0"/>
      <dgm:spPr/>
    </dgm:pt>
    <dgm:pt modelId="{9BBC788A-E132-5D4C-8AA2-A35860D732D9}" type="pres">
      <dgm:prSet presAssocID="{9AE1F579-E704-407D-A6B5-41F322A9155B}" presName="DropPin" presStyleLbl="alignNode1" presStyleIdx="2" presStyleCnt="3"/>
      <dgm:spPr/>
    </dgm:pt>
    <dgm:pt modelId="{EE474680-F123-5946-AA07-C87EF0FE2C99}" type="pres">
      <dgm:prSet presAssocID="{9AE1F579-E704-407D-A6B5-41F322A9155B}" presName="Ellipse" presStyleLbl="fgAcc1" presStyleIdx="3" presStyleCnt="4"/>
      <dgm:spPr>
        <a:solidFill>
          <a:schemeClr val="lt1">
            <a:alpha val="90000"/>
            <a:hueOff val="0"/>
            <a:satOff val="0"/>
            <a:lumOff val="0"/>
            <a:alphaOff val="0"/>
          </a:schemeClr>
        </a:solidFill>
        <a:ln w="9525" cap="rnd" cmpd="sng" algn="ctr">
          <a:noFill/>
          <a:prstDash val="solid"/>
        </a:ln>
        <a:effectLst/>
      </dgm:spPr>
    </dgm:pt>
    <dgm:pt modelId="{3AB0E9B9-ED67-E947-A99E-96A09C70806A}" type="pres">
      <dgm:prSet presAssocID="{9AE1F579-E704-407D-A6B5-41F322A9155B}" presName="L2TextContainer" presStyleLbl="revTx" presStyleIdx="4" presStyleCnt="6">
        <dgm:presLayoutVars>
          <dgm:bulletEnabled val="1"/>
        </dgm:presLayoutVars>
      </dgm:prSet>
      <dgm:spPr/>
    </dgm:pt>
    <dgm:pt modelId="{E3250162-3202-9F41-A9F1-8756D948870D}" type="pres">
      <dgm:prSet presAssocID="{9AE1F579-E704-407D-A6B5-41F322A9155B}" presName="L1TextContainer" presStyleLbl="revTx" presStyleIdx="5" presStyleCnt="6">
        <dgm:presLayoutVars>
          <dgm:chMax val="1"/>
          <dgm:chPref val="1"/>
          <dgm:bulletEnabled val="1"/>
        </dgm:presLayoutVars>
      </dgm:prSet>
      <dgm:spPr/>
    </dgm:pt>
    <dgm:pt modelId="{DD3340BE-260C-5349-8DC2-9F7E0955FE65}" type="pres">
      <dgm:prSet presAssocID="{9AE1F579-E704-407D-A6B5-41F322A9155B}" presName="ConnectLine" presStyleLbl="sibTrans1D1" presStyleIdx="2" presStyleCnt="3"/>
      <dgm:spPr>
        <a:noFill/>
        <a:ln w="12700" cap="rnd" cmpd="sng" algn="ctr">
          <a:solidFill>
            <a:schemeClr val="accent4">
              <a:hueOff val="0"/>
              <a:satOff val="0"/>
              <a:lumOff val="0"/>
              <a:alphaOff val="0"/>
            </a:schemeClr>
          </a:solidFill>
          <a:prstDash val="dash"/>
        </a:ln>
        <a:effectLst/>
      </dgm:spPr>
    </dgm:pt>
    <dgm:pt modelId="{AD4B4DDD-81CB-4140-97F1-A518B3BC53CD}" type="pres">
      <dgm:prSet presAssocID="{9AE1F579-E704-407D-A6B5-41F322A9155B}" presName="EmptyPlaceHolder" presStyleCnt="0"/>
      <dgm:spPr/>
    </dgm:pt>
  </dgm:ptLst>
  <dgm:cxnLst>
    <dgm:cxn modelId="{A6D08812-BAEE-EB47-B87C-ADD66B0CCF8B}" type="presOf" srcId="{2E651EAB-41B9-47A5-8D8D-A9527BB53241}" destId="{FF33CFEF-A27D-F944-9216-8E99F3003FE8}" srcOrd="0" destOrd="0" presId="urn:microsoft.com/office/officeart/2017/3/layout/DropPinTimeline"/>
    <dgm:cxn modelId="{45638226-AFF0-8443-976C-8B71DFB83C6D}" type="presOf" srcId="{9F92363C-8B51-41BE-9F05-D3F6BC97713C}" destId="{2EC2ABB7-E26C-8645-B2C2-5A1D5BCE23F8}" srcOrd="0" destOrd="0" presId="urn:microsoft.com/office/officeart/2017/3/layout/DropPinTimeline"/>
    <dgm:cxn modelId="{301D472D-C20C-4B68-A15D-4D1D590D281D}" srcId="{F9669E8F-78B7-4AD4-A179-7390591FD1F9}" destId="{9AE1F579-E704-407D-A6B5-41F322A9155B}" srcOrd="2" destOrd="0" parTransId="{82EC7AFC-7CBA-4829-BA25-134A1218D01F}" sibTransId="{3EE8B6E4-7C60-485C-87F0-6602FAD78B80}"/>
    <dgm:cxn modelId="{57D44F46-321D-2949-A8C9-C2912F83C4F3}" type="presOf" srcId="{D2812A29-4243-45BC-8F24-13BB68F1FF27}" destId="{3AB0E9B9-ED67-E947-A99E-96A09C70806A}" srcOrd="0" destOrd="0" presId="urn:microsoft.com/office/officeart/2017/3/layout/DropPinTimeline"/>
    <dgm:cxn modelId="{619B4150-ED2B-9849-89CB-31D91DFC421A}" type="presOf" srcId="{4CE98BA3-1DC3-4ACF-A180-DE359C2955A4}" destId="{3AB0E9B9-ED67-E947-A99E-96A09C70806A}" srcOrd="0" destOrd="1" presId="urn:microsoft.com/office/officeart/2017/3/layout/DropPinTimeline"/>
    <dgm:cxn modelId="{019C6869-ECAA-7746-BD54-CD691EB65753}" type="presOf" srcId="{8FCED889-F27D-49CB-9261-225681D4E079}" destId="{FF33CFEF-A27D-F944-9216-8E99F3003FE8}" srcOrd="0" destOrd="2" presId="urn:microsoft.com/office/officeart/2017/3/layout/DropPinTimeline"/>
    <dgm:cxn modelId="{0661727A-AF1A-4F57-9934-FF3C03850E76}" srcId="{9AE1F579-E704-407D-A6B5-41F322A9155B}" destId="{4CE98BA3-1DC3-4ACF-A180-DE359C2955A4}" srcOrd="1" destOrd="0" parTransId="{2018AADE-1A9B-454A-B43C-089FA56BDECE}" sibTransId="{A88F9B19-723B-44BF-A370-28F183643342}"/>
    <dgm:cxn modelId="{39BC157E-D67C-4400-940E-52F6848F16BE}" srcId="{F9669E8F-78B7-4AD4-A179-7390591FD1F9}" destId="{9F92363C-8B51-41BE-9F05-D3F6BC97713C}" srcOrd="1" destOrd="0" parTransId="{1BE11061-349C-4942-937E-86B6BA082E2D}" sibTransId="{4E456AB9-4F7D-42E1-B62C-93C8D3FD5652}"/>
    <dgm:cxn modelId="{3967437E-860A-4674-A19F-7C4C45795AD8}" srcId="{9F92363C-8B51-41BE-9F05-D3F6BC97713C}" destId="{8FCED889-F27D-49CB-9261-225681D4E079}" srcOrd="2" destOrd="0" parTransId="{0A3014FF-AB20-49D4-832D-FB5E5AB73599}" sibTransId="{290191DA-55BA-4F6C-87E3-C7E36160C3EB}"/>
    <dgm:cxn modelId="{6F9D7289-2252-480C-AE14-182680A52672}" srcId="{9AE1F579-E704-407D-A6B5-41F322A9155B}" destId="{D2812A29-4243-45BC-8F24-13BB68F1FF27}" srcOrd="0" destOrd="0" parTransId="{51424232-8CC3-4512-839F-5187C43FCA9B}" sibTransId="{80A0C38A-BC26-4735-8A16-890E14CA6796}"/>
    <dgm:cxn modelId="{4B1F5691-87C0-2F4F-BCC4-F47A667C0838}" type="presOf" srcId="{7E7BB12E-6CAF-4238-9233-21364A07AB0F}" destId="{FCB7797C-C1C8-B746-A6C9-2684C69B3982}" srcOrd="0" destOrd="0" presId="urn:microsoft.com/office/officeart/2017/3/layout/DropPinTimeline"/>
    <dgm:cxn modelId="{81ECD394-983B-924A-9CCE-C45000017EA6}" type="presOf" srcId="{2172A4B6-32C6-4A44-AA41-55179B2CF6D3}" destId="{6B7CC578-CC29-434A-A5F7-4DA58A624860}" srcOrd="0" destOrd="1" presId="urn:microsoft.com/office/officeart/2017/3/layout/DropPinTimeline"/>
    <dgm:cxn modelId="{E81AEC94-B74D-9143-B97E-FCAE3F7D8894}" type="presOf" srcId="{725F0C18-C6E5-4F6B-9C52-814C38188E23}" destId="{FF33CFEF-A27D-F944-9216-8E99F3003FE8}" srcOrd="0" destOrd="1" presId="urn:microsoft.com/office/officeart/2017/3/layout/DropPinTimeline"/>
    <dgm:cxn modelId="{C386999F-9050-45B5-B7C4-1EE757E704DC}" srcId="{9F92363C-8B51-41BE-9F05-D3F6BC97713C}" destId="{2E651EAB-41B9-47A5-8D8D-A9527BB53241}" srcOrd="0" destOrd="0" parTransId="{3BBE9F0B-A674-4352-8765-FF42166F8BEE}" sibTransId="{43DFE146-F79A-4C2F-B4DE-15E4EC45825F}"/>
    <dgm:cxn modelId="{AA3B7DA1-308D-4EFF-8490-0ED502015BD3}" srcId="{9F92363C-8B51-41BE-9F05-D3F6BC97713C}" destId="{725F0C18-C6E5-4F6B-9C52-814C38188E23}" srcOrd="1" destOrd="0" parTransId="{A9DC8E81-1732-497B-9914-B2047AE7DDAE}" sibTransId="{FF70AE54-247C-4A5F-8560-737C5FFEE526}"/>
    <dgm:cxn modelId="{9B1DF7AC-D0C2-4892-A403-88540863D758}" srcId="{7E7BB12E-6CAF-4238-9233-21364A07AB0F}" destId="{2172A4B6-32C6-4A44-AA41-55179B2CF6D3}" srcOrd="1" destOrd="0" parTransId="{20EE3AAD-84A8-45F5-9BBB-255037765EEC}" sibTransId="{0DA3D554-4A03-42DD-8B93-7344860D4AEF}"/>
    <dgm:cxn modelId="{6ACF8FB1-5547-4940-A4C5-45D54B281BF2}" srcId="{7E7BB12E-6CAF-4238-9233-21364A07AB0F}" destId="{A0ABCD32-C95E-4F7B-96CA-02F765687D1D}" srcOrd="0" destOrd="0" parTransId="{FBE2639A-513A-4CF8-8670-BB69489A5C1A}" sibTransId="{85D1F501-35A1-46B5-93A0-F8D3EE4036A8}"/>
    <dgm:cxn modelId="{93B45FB2-08CF-4080-8B68-DAAC7A583830}" srcId="{7E7BB12E-6CAF-4238-9233-21364A07AB0F}" destId="{AFDCC7E9-638D-4FB2-BF16-2ABD3787BC0A}" srcOrd="2" destOrd="0" parTransId="{74580666-180B-4EA0-9B49-51DAFA1EB7EE}" sibTransId="{56ABBDA9-C3EE-4F19-A502-2B6025EF65A6}"/>
    <dgm:cxn modelId="{6C14B2BE-2A6B-49C0-8FD1-C42A9E17AD54}" srcId="{F9669E8F-78B7-4AD4-A179-7390591FD1F9}" destId="{7E7BB12E-6CAF-4238-9233-21364A07AB0F}" srcOrd="0" destOrd="0" parTransId="{41C8C757-0E2A-4BDD-8B6E-BA7486D7D523}" sibTransId="{A476B4DE-5F33-4F31-AEA5-F83D4D4C66B2}"/>
    <dgm:cxn modelId="{1D42ABC8-5D66-1846-92FF-F3462BEE4AB6}" type="presOf" srcId="{AFDCC7E9-638D-4FB2-BF16-2ABD3787BC0A}" destId="{6B7CC578-CC29-434A-A5F7-4DA58A624860}" srcOrd="0" destOrd="2" presId="urn:microsoft.com/office/officeart/2017/3/layout/DropPinTimeline"/>
    <dgm:cxn modelId="{62CF84DD-24E2-6F40-A6F3-1643F2277D56}" type="presOf" srcId="{A0ABCD32-C95E-4F7B-96CA-02F765687D1D}" destId="{6B7CC578-CC29-434A-A5F7-4DA58A624860}" srcOrd="0" destOrd="0" presId="urn:microsoft.com/office/officeart/2017/3/layout/DropPinTimeline"/>
    <dgm:cxn modelId="{49EE22E6-FEC6-4643-AB6E-F56CB5DA5798}" type="presOf" srcId="{9AE1F579-E704-407D-A6B5-41F322A9155B}" destId="{E3250162-3202-9F41-A9F1-8756D948870D}" srcOrd="0" destOrd="0" presId="urn:microsoft.com/office/officeart/2017/3/layout/DropPinTimeline"/>
    <dgm:cxn modelId="{1F0EC7EF-98B1-C141-A07B-1D435A68616F}" type="presOf" srcId="{F9669E8F-78B7-4AD4-A179-7390591FD1F9}" destId="{AB664D3B-A6F4-3244-BD01-702E7D592ED9}" srcOrd="0" destOrd="0" presId="urn:microsoft.com/office/officeart/2017/3/layout/DropPinTimeline"/>
    <dgm:cxn modelId="{5593DFB1-18F3-094B-B5D1-9798AFE04F10}" type="presParOf" srcId="{AB664D3B-A6F4-3244-BD01-702E7D592ED9}" destId="{CC673830-00A9-CF4B-B85E-D3EFDD7C07C2}" srcOrd="0" destOrd="0" presId="urn:microsoft.com/office/officeart/2017/3/layout/DropPinTimeline"/>
    <dgm:cxn modelId="{5FC0C86D-2603-8548-972E-C24222B8F474}" type="presParOf" srcId="{AB664D3B-A6F4-3244-BD01-702E7D592ED9}" destId="{F922563E-A56F-DF48-AFC4-F054C000FF81}" srcOrd="1" destOrd="0" presId="urn:microsoft.com/office/officeart/2017/3/layout/DropPinTimeline"/>
    <dgm:cxn modelId="{0B98AC18-1E5D-5F4A-B3D8-95FA625BF43F}" type="presParOf" srcId="{F922563E-A56F-DF48-AFC4-F054C000FF81}" destId="{F5510484-745F-2D4D-AA02-1A81315CC074}" srcOrd="0" destOrd="0" presId="urn:microsoft.com/office/officeart/2017/3/layout/DropPinTimeline"/>
    <dgm:cxn modelId="{BE816697-709C-D94C-BA80-A37BC44B86C7}" type="presParOf" srcId="{F5510484-745F-2D4D-AA02-1A81315CC074}" destId="{DAB1E3EC-4645-7649-B056-680056B252B7}" srcOrd="0" destOrd="0" presId="urn:microsoft.com/office/officeart/2017/3/layout/DropPinTimeline"/>
    <dgm:cxn modelId="{3896A225-A0C8-FF44-B586-9AB8E5D0BD3F}" type="presParOf" srcId="{F5510484-745F-2D4D-AA02-1A81315CC074}" destId="{8099325F-6C00-7C48-A8B8-48B47968790D}" srcOrd="1" destOrd="0" presId="urn:microsoft.com/office/officeart/2017/3/layout/DropPinTimeline"/>
    <dgm:cxn modelId="{0B691386-0DB3-CB44-95C8-C8536D573100}" type="presParOf" srcId="{8099325F-6C00-7C48-A8B8-48B47968790D}" destId="{A05FFC59-42AC-FF40-B428-A727B849225B}" srcOrd="0" destOrd="0" presId="urn:microsoft.com/office/officeart/2017/3/layout/DropPinTimeline"/>
    <dgm:cxn modelId="{4D332614-BDA2-6640-AF72-DCF7A7A3E1F6}" type="presParOf" srcId="{8099325F-6C00-7C48-A8B8-48B47968790D}" destId="{1328E73E-C626-1A4A-B2AF-E5BC56D51136}" srcOrd="1" destOrd="0" presId="urn:microsoft.com/office/officeart/2017/3/layout/DropPinTimeline"/>
    <dgm:cxn modelId="{BB8BFBBA-4AD7-A142-BFCB-A00FACD7C853}" type="presParOf" srcId="{F5510484-745F-2D4D-AA02-1A81315CC074}" destId="{6B7CC578-CC29-434A-A5F7-4DA58A624860}" srcOrd="2" destOrd="0" presId="urn:microsoft.com/office/officeart/2017/3/layout/DropPinTimeline"/>
    <dgm:cxn modelId="{BB172D07-7F3D-F342-A540-6A66B5A3AE87}" type="presParOf" srcId="{F5510484-745F-2D4D-AA02-1A81315CC074}" destId="{FCB7797C-C1C8-B746-A6C9-2684C69B3982}" srcOrd="3" destOrd="0" presId="urn:microsoft.com/office/officeart/2017/3/layout/DropPinTimeline"/>
    <dgm:cxn modelId="{BD09A6C4-EA03-494B-8D18-D3D19C9BD544}" type="presParOf" srcId="{F5510484-745F-2D4D-AA02-1A81315CC074}" destId="{E401E3BA-2A9B-564E-933D-9AF51A0714C4}" srcOrd="4" destOrd="0" presId="urn:microsoft.com/office/officeart/2017/3/layout/DropPinTimeline"/>
    <dgm:cxn modelId="{9B9B2799-4240-A14F-B977-BA101670B901}" type="presParOf" srcId="{F5510484-745F-2D4D-AA02-1A81315CC074}" destId="{D14AF61B-5CA9-0042-8B3B-C85CAF8C11E9}" srcOrd="5" destOrd="0" presId="urn:microsoft.com/office/officeart/2017/3/layout/DropPinTimeline"/>
    <dgm:cxn modelId="{A16574BD-2A2A-C844-A74F-76106043D144}" type="presParOf" srcId="{F922563E-A56F-DF48-AFC4-F054C000FF81}" destId="{EB49DF63-87DB-7F4D-844C-68D224765F52}" srcOrd="1" destOrd="0" presId="urn:microsoft.com/office/officeart/2017/3/layout/DropPinTimeline"/>
    <dgm:cxn modelId="{711FBFB7-45A5-3641-89F9-ED867D03FFA0}" type="presParOf" srcId="{F922563E-A56F-DF48-AFC4-F054C000FF81}" destId="{297788E7-8E7A-3643-9B6E-FFD88F05F382}" srcOrd="2" destOrd="0" presId="urn:microsoft.com/office/officeart/2017/3/layout/DropPinTimeline"/>
    <dgm:cxn modelId="{918E4FB8-86F7-B341-B6EF-40ED7E41D4D9}" type="presParOf" srcId="{297788E7-8E7A-3643-9B6E-FFD88F05F382}" destId="{0661F8C3-4611-2842-9161-4B57784A161E}" srcOrd="0" destOrd="0" presId="urn:microsoft.com/office/officeart/2017/3/layout/DropPinTimeline"/>
    <dgm:cxn modelId="{179A6F7C-97DE-F541-978A-180E5D9574CA}" type="presParOf" srcId="{297788E7-8E7A-3643-9B6E-FFD88F05F382}" destId="{65C9A88B-007E-D943-8FBB-697B3A280762}" srcOrd="1" destOrd="0" presId="urn:microsoft.com/office/officeart/2017/3/layout/DropPinTimeline"/>
    <dgm:cxn modelId="{DC60277F-2105-6E4D-88B9-2F097241F18A}" type="presParOf" srcId="{65C9A88B-007E-D943-8FBB-697B3A280762}" destId="{19A94C01-E455-3040-A7C6-7E32D39A2F5B}" srcOrd="0" destOrd="0" presId="urn:microsoft.com/office/officeart/2017/3/layout/DropPinTimeline"/>
    <dgm:cxn modelId="{C912A477-62C7-F34D-87D3-1D7F293FEE75}" type="presParOf" srcId="{65C9A88B-007E-D943-8FBB-697B3A280762}" destId="{CFA31F40-719C-C244-98AB-C5E61C43F64D}" srcOrd="1" destOrd="0" presId="urn:microsoft.com/office/officeart/2017/3/layout/DropPinTimeline"/>
    <dgm:cxn modelId="{E1F5EA5F-5937-F449-A51D-9DA62B6FEF2D}" type="presParOf" srcId="{297788E7-8E7A-3643-9B6E-FFD88F05F382}" destId="{FF33CFEF-A27D-F944-9216-8E99F3003FE8}" srcOrd="2" destOrd="0" presId="urn:microsoft.com/office/officeart/2017/3/layout/DropPinTimeline"/>
    <dgm:cxn modelId="{A67F5F2A-E9E0-1C4A-9D69-C5ED54B5ACF7}" type="presParOf" srcId="{297788E7-8E7A-3643-9B6E-FFD88F05F382}" destId="{2EC2ABB7-E26C-8645-B2C2-5A1D5BCE23F8}" srcOrd="3" destOrd="0" presId="urn:microsoft.com/office/officeart/2017/3/layout/DropPinTimeline"/>
    <dgm:cxn modelId="{5944A6C4-B10C-424A-B248-D4266351EDC3}" type="presParOf" srcId="{297788E7-8E7A-3643-9B6E-FFD88F05F382}" destId="{A41E972A-0D5D-B843-AADA-4A546689E84A}" srcOrd="4" destOrd="0" presId="urn:microsoft.com/office/officeart/2017/3/layout/DropPinTimeline"/>
    <dgm:cxn modelId="{153A9B89-302C-6445-AADD-9E6885F1E62B}" type="presParOf" srcId="{297788E7-8E7A-3643-9B6E-FFD88F05F382}" destId="{2607E63F-FF00-594C-BC60-D383901F3195}" srcOrd="5" destOrd="0" presId="urn:microsoft.com/office/officeart/2017/3/layout/DropPinTimeline"/>
    <dgm:cxn modelId="{75795D7F-C1BC-C04D-9F69-2A0BC489AA88}" type="presParOf" srcId="{F922563E-A56F-DF48-AFC4-F054C000FF81}" destId="{FA9C8EAE-ABC2-9148-8946-79E940B134E7}" srcOrd="3" destOrd="0" presId="urn:microsoft.com/office/officeart/2017/3/layout/DropPinTimeline"/>
    <dgm:cxn modelId="{ECF70FC1-89D4-474C-B5E1-579812AF8392}" type="presParOf" srcId="{F922563E-A56F-DF48-AFC4-F054C000FF81}" destId="{2829EF6A-BCD1-3041-B045-5BEC20513619}" srcOrd="4" destOrd="0" presId="urn:microsoft.com/office/officeart/2017/3/layout/DropPinTimeline"/>
    <dgm:cxn modelId="{EFD7EB8E-66A1-834C-AF8C-FAAE3DA6EF55}" type="presParOf" srcId="{2829EF6A-BCD1-3041-B045-5BEC20513619}" destId="{C1F5C885-96B3-5C44-BC09-3E632816AC4B}" srcOrd="0" destOrd="0" presId="urn:microsoft.com/office/officeart/2017/3/layout/DropPinTimeline"/>
    <dgm:cxn modelId="{BA0536DB-6057-D14A-9455-F64F612F07DC}" type="presParOf" srcId="{2829EF6A-BCD1-3041-B045-5BEC20513619}" destId="{64E8ED1A-7DE8-6449-8AD3-D7BE1D31E418}" srcOrd="1" destOrd="0" presId="urn:microsoft.com/office/officeart/2017/3/layout/DropPinTimeline"/>
    <dgm:cxn modelId="{15D73A1A-3BA2-5549-9AD7-E23D8A83196B}" type="presParOf" srcId="{64E8ED1A-7DE8-6449-8AD3-D7BE1D31E418}" destId="{9BBC788A-E132-5D4C-8AA2-A35860D732D9}" srcOrd="0" destOrd="0" presId="urn:microsoft.com/office/officeart/2017/3/layout/DropPinTimeline"/>
    <dgm:cxn modelId="{D40BD029-6EB7-4A47-8FA7-1CEBB0E4F460}" type="presParOf" srcId="{64E8ED1A-7DE8-6449-8AD3-D7BE1D31E418}" destId="{EE474680-F123-5946-AA07-C87EF0FE2C99}" srcOrd="1" destOrd="0" presId="urn:microsoft.com/office/officeart/2017/3/layout/DropPinTimeline"/>
    <dgm:cxn modelId="{4632FACD-BD9C-1043-AC1B-7AA9E93FC658}" type="presParOf" srcId="{2829EF6A-BCD1-3041-B045-5BEC20513619}" destId="{3AB0E9B9-ED67-E947-A99E-96A09C70806A}" srcOrd="2" destOrd="0" presId="urn:microsoft.com/office/officeart/2017/3/layout/DropPinTimeline"/>
    <dgm:cxn modelId="{B29CED98-6641-FF4B-BA56-6D0106C1FFD7}" type="presParOf" srcId="{2829EF6A-BCD1-3041-B045-5BEC20513619}" destId="{E3250162-3202-9F41-A9F1-8756D948870D}" srcOrd="3" destOrd="0" presId="urn:microsoft.com/office/officeart/2017/3/layout/DropPinTimeline"/>
    <dgm:cxn modelId="{5C7A9B75-8E3A-324E-81C4-0008F510890D}" type="presParOf" srcId="{2829EF6A-BCD1-3041-B045-5BEC20513619}" destId="{DD3340BE-260C-5349-8DC2-9F7E0955FE65}" srcOrd="4" destOrd="0" presId="urn:microsoft.com/office/officeart/2017/3/layout/DropPinTimeline"/>
    <dgm:cxn modelId="{9819FCE9-74A2-A740-AF05-390AF320D304}" type="presParOf" srcId="{2829EF6A-BCD1-3041-B045-5BEC20513619}" destId="{AD4B4DDD-81CB-4140-97F1-A518B3BC53CD}" srcOrd="5" destOrd="0" presId="urn:microsoft.com/office/officeart/2017/3/layout/DropPi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4806DF5-B758-48B3-8226-EEBB19AEADB5}" type="doc">
      <dgm:prSet loTypeId="urn:microsoft.com/office/officeart/2005/8/layout/hProcess9" loCatId="process" qsTypeId="urn:microsoft.com/office/officeart/2005/8/quickstyle/simple1" qsCatId="simple" csTypeId="urn:microsoft.com/office/officeart/2005/8/colors/colorful1#1" csCatId="colorful" phldr="1"/>
      <dgm:spPr/>
    </dgm:pt>
    <dgm:pt modelId="{6862D439-815E-4E52-AC5C-625D1D5533FD}">
      <dgm:prSet phldrT="[Text]"/>
      <dgm:spPr>
        <a:solidFill>
          <a:schemeClr val="accent5">
            <a:lumMod val="60000"/>
            <a:lumOff val="40000"/>
          </a:schemeClr>
        </a:solidFill>
      </dgm:spPr>
      <dgm:t>
        <a:bodyPr/>
        <a:lstStyle/>
        <a:p>
          <a:r>
            <a:rPr lang="en-US" dirty="0"/>
            <a:t>Topic</a:t>
          </a:r>
        </a:p>
      </dgm:t>
    </dgm:pt>
    <dgm:pt modelId="{BEC49E63-1999-49ED-B5EE-C197BF629B80}" type="parTrans" cxnId="{2A789E45-C950-434D-B9DC-5EC93543C4F2}">
      <dgm:prSet/>
      <dgm:spPr/>
      <dgm:t>
        <a:bodyPr/>
        <a:lstStyle/>
        <a:p>
          <a:endParaRPr lang="en-US"/>
        </a:p>
      </dgm:t>
    </dgm:pt>
    <dgm:pt modelId="{E7512716-022F-4D23-9107-9197FDDE7BFF}" type="sibTrans" cxnId="{2A789E45-C950-434D-B9DC-5EC93543C4F2}">
      <dgm:prSet/>
      <dgm:spPr/>
      <dgm:t>
        <a:bodyPr/>
        <a:lstStyle/>
        <a:p>
          <a:endParaRPr lang="en-US"/>
        </a:p>
      </dgm:t>
    </dgm:pt>
    <dgm:pt modelId="{1F722515-78FF-4782-B96D-46B4C1AFB6DA}">
      <dgm:prSet phldrT="[Text]"/>
      <dgm:spPr>
        <a:solidFill>
          <a:schemeClr val="bg1">
            <a:lumMod val="75000"/>
          </a:schemeClr>
        </a:solidFill>
      </dgm:spPr>
      <dgm:t>
        <a:bodyPr/>
        <a:lstStyle/>
        <a:p>
          <a:r>
            <a:rPr lang="en-US" dirty="0"/>
            <a:t>Opinion</a:t>
          </a:r>
        </a:p>
      </dgm:t>
    </dgm:pt>
    <dgm:pt modelId="{3B479063-D7EB-4388-BD9C-2A8FCB105A9F}" type="parTrans" cxnId="{F1E65B98-18BD-4463-A4BE-390CBE3F4DF8}">
      <dgm:prSet/>
      <dgm:spPr/>
      <dgm:t>
        <a:bodyPr/>
        <a:lstStyle/>
        <a:p>
          <a:endParaRPr lang="en-US"/>
        </a:p>
      </dgm:t>
    </dgm:pt>
    <dgm:pt modelId="{03D6486E-3318-4B3C-880D-1CA76108F863}" type="sibTrans" cxnId="{F1E65B98-18BD-4463-A4BE-390CBE3F4DF8}">
      <dgm:prSet/>
      <dgm:spPr/>
      <dgm:t>
        <a:bodyPr/>
        <a:lstStyle/>
        <a:p>
          <a:endParaRPr lang="en-US"/>
        </a:p>
      </dgm:t>
    </dgm:pt>
    <dgm:pt modelId="{B3545FED-C6AA-4EB4-93DF-B11B1A36808C}">
      <dgm:prSet/>
      <dgm:spPr>
        <a:solidFill>
          <a:srgbClr val="FFC000"/>
        </a:solidFill>
      </dgm:spPr>
      <dgm:t>
        <a:bodyPr/>
        <a:lstStyle/>
        <a:p>
          <a:r>
            <a:rPr lang="en-US" dirty="0"/>
            <a:t>3 Reasons</a:t>
          </a:r>
        </a:p>
      </dgm:t>
    </dgm:pt>
    <dgm:pt modelId="{A4A9F3D1-8289-42BC-971D-FD4BFF6DE110}" type="parTrans" cxnId="{879B6E63-B71F-4AEF-9F5B-8DA32003652D}">
      <dgm:prSet/>
      <dgm:spPr/>
      <dgm:t>
        <a:bodyPr/>
        <a:lstStyle/>
        <a:p>
          <a:endParaRPr lang="en-US"/>
        </a:p>
      </dgm:t>
    </dgm:pt>
    <dgm:pt modelId="{5C5B1604-FD14-46E1-9CF7-CA570CF2222A}" type="sibTrans" cxnId="{879B6E63-B71F-4AEF-9F5B-8DA32003652D}">
      <dgm:prSet/>
      <dgm:spPr/>
      <dgm:t>
        <a:bodyPr/>
        <a:lstStyle/>
        <a:p>
          <a:endParaRPr lang="en-US"/>
        </a:p>
      </dgm:t>
    </dgm:pt>
    <dgm:pt modelId="{B75D771E-8804-4738-A7B3-2DC5C599AF15}" type="pres">
      <dgm:prSet presAssocID="{14806DF5-B758-48B3-8226-EEBB19AEADB5}" presName="CompostProcess" presStyleCnt="0">
        <dgm:presLayoutVars>
          <dgm:dir/>
          <dgm:resizeHandles val="exact"/>
        </dgm:presLayoutVars>
      </dgm:prSet>
      <dgm:spPr/>
    </dgm:pt>
    <dgm:pt modelId="{9AA452A7-A2F0-4FF7-9E98-1DF79C3E7A33}" type="pres">
      <dgm:prSet presAssocID="{14806DF5-B758-48B3-8226-EEBB19AEADB5}" presName="arrow" presStyleLbl="bgShp" presStyleIdx="0" presStyleCnt="1"/>
      <dgm:spPr/>
    </dgm:pt>
    <dgm:pt modelId="{A1ABA9D7-8023-4A62-945B-DA740851D242}" type="pres">
      <dgm:prSet presAssocID="{14806DF5-B758-48B3-8226-EEBB19AEADB5}" presName="linearProcess" presStyleCnt="0"/>
      <dgm:spPr/>
    </dgm:pt>
    <dgm:pt modelId="{B6B2DC2E-5773-4910-B3F7-F8433407399C}" type="pres">
      <dgm:prSet presAssocID="{6862D439-815E-4E52-AC5C-625D1D5533FD}" presName="textNode" presStyleLbl="node1" presStyleIdx="0" presStyleCnt="3">
        <dgm:presLayoutVars>
          <dgm:bulletEnabled val="1"/>
        </dgm:presLayoutVars>
      </dgm:prSet>
      <dgm:spPr/>
    </dgm:pt>
    <dgm:pt modelId="{5937F5F8-9E11-4E75-8EF7-7A04D95F573F}" type="pres">
      <dgm:prSet presAssocID="{E7512716-022F-4D23-9107-9197FDDE7BFF}" presName="sibTrans" presStyleCnt="0"/>
      <dgm:spPr/>
    </dgm:pt>
    <dgm:pt modelId="{527197D0-C7C6-447F-853F-0CDF7172ECFD}" type="pres">
      <dgm:prSet presAssocID="{1F722515-78FF-4782-B96D-46B4C1AFB6DA}" presName="textNode" presStyleLbl="node1" presStyleIdx="1" presStyleCnt="3" custLinFactNeighborX="21908">
        <dgm:presLayoutVars>
          <dgm:bulletEnabled val="1"/>
        </dgm:presLayoutVars>
      </dgm:prSet>
      <dgm:spPr/>
    </dgm:pt>
    <dgm:pt modelId="{A852E395-3D4C-409C-8E3F-853B5B748C78}" type="pres">
      <dgm:prSet presAssocID="{03D6486E-3318-4B3C-880D-1CA76108F863}" presName="sibTrans" presStyleCnt="0"/>
      <dgm:spPr/>
    </dgm:pt>
    <dgm:pt modelId="{81F01A39-3BC8-49CB-A0AD-50064AA419C7}" type="pres">
      <dgm:prSet presAssocID="{B3545FED-C6AA-4EB4-93DF-B11B1A36808C}" presName="textNode" presStyleLbl="node1" presStyleIdx="2" presStyleCnt="3">
        <dgm:presLayoutVars>
          <dgm:bulletEnabled val="1"/>
        </dgm:presLayoutVars>
      </dgm:prSet>
      <dgm:spPr/>
    </dgm:pt>
  </dgm:ptLst>
  <dgm:cxnLst>
    <dgm:cxn modelId="{BB21F412-26D7-406E-B221-C8F03A718ED0}" type="presOf" srcId="{6862D439-815E-4E52-AC5C-625D1D5533FD}" destId="{B6B2DC2E-5773-4910-B3F7-F8433407399C}" srcOrd="0" destOrd="0" presId="urn:microsoft.com/office/officeart/2005/8/layout/hProcess9"/>
    <dgm:cxn modelId="{2A789E45-C950-434D-B9DC-5EC93543C4F2}" srcId="{14806DF5-B758-48B3-8226-EEBB19AEADB5}" destId="{6862D439-815E-4E52-AC5C-625D1D5533FD}" srcOrd="0" destOrd="0" parTransId="{BEC49E63-1999-49ED-B5EE-C197BF629B80}" sibTransId="{E7512716-022F-4D23-9107-9197FDDE7BFF}"/>
    <dgm:cxn modelId="{879B6E63-B71F-4AEF-9F5B-8DA32003652D}" srcId="{14806DF5-B758-48B3-8226-EEBB19AEADB5}" destId="{B3545FED-C6AA-4EB4-93DF-B11B1A36808C}" srcOrd="2" destOrd="0" parTransId="{A4A9F3D1-8289-42BC-971D-FD4BFF6DE110}" sibTransId="{5C5B1604-FD14-46E1-9CF7-CA570CF2222A}"/>
    <dgm:cxn modelId="{25E15A7A-6B60-47A4-82D5-5F81BC96EC07}" type="presOf" srcId="{1F722515-78FF-4782-B96D-46B4C1AFB6DA}" destId="{527197D0-C7C6-447F-853F-0CDF7172ECFD}" srcOrd="0" destOrd="0" presId="urn:microsoft.com/office/officeart/2005/8/layout/hProcess9"/>
    <dgm:cxn modelId="{10912595-CC6D-404F-B59C-309ACE570938}" type="presOf" srcId="{B3545FED-C6AA-4EB4-93DF-B11B1A36808C}" destId="{81F01A39-3BC8-49CB-A0AD-50064AA419C7}" srcOrd="0" destOrd="0" presId="urn:microsoft.com/office/officeart/2005/8/layout/hProcess9"/>
    <dgm:cxn modelId="{F1E65B98-18BD-4463-A4BE-390CBE3F4DF8}" srcId="{14806DF5-B758-48B3-8226-EEBB19AEADB5}" destId="{1F722515-78FF-4782-B96D-46B4C1AFB6DA}" srcOrd="1" destOrd="0" parTransId="{3B479063-D7EB-4388-BD9C-2A8FCB105A9F}" sibTransId="{03D6486E-3318-4B3C-880D-1CA76108F863}"/>
    <dgm:cxn modelId="{0FEBADFC-619C-4688-B7C7-E9718C63DAC8}" type="presOf" srcId="{14806DF5-B758-48B3-8226-EEBB19AEADB5}" destId="{B75D771E-8804-4738-A7B3-2DC5C599AF15}" srcOrd="0" destOrd="0" presId="urn:microsoft.com/office/officeart/2005/8/layout/hProcess9"/>
    <dgm:cxn modelId="{0B2FD260-6886-45E5-86B2-F239210469FE}" type="presParOf" srcId="{B75D771E-8804-4738-A7B3-2DC5C599AF15}" destId="{9AA452A7-A2F0-4FF7-9E98-1DF79C3E7A33}" srcOrd="0" destOrd="0" presId="urn:microsoft.com/office/officeart/2005/8/layout/hProcess9"/>
    <dgm:cxn modelId="{995E9BE6-6C44-4E61-AA8E-C9AAC14F6D91}" type="presParOf" srcId="{B75D771E-8804-4738-A7B3-2DC5C599AF15}" destId="{A1ABA9D7-8023-4A62-945B-DA740851D242}" srcOrd="1" destOrd="0" presId="urn:microsoft.com/office/officeart/2005/8/layout/hProcess9"/>
    <dgm:cxn modelId="{A8F12957-F844-442F-830C-C9458301BFCE}" type="presParOf" srcId="{A1ABA9D7-8023-4A62-945B-DA740851D242}" destId="{B6B2DC2E-5773-4910-B3F7-F8433407399C}" srcOrd="0" destOrd="0" presId="urn:microsoft.com/office/officeart/2005/8/layout/hProcess9"/>
    <dgm:cxn modelId="{2A41622A-74BA-4E9E-9667-0C2DA35832B5}" type="presParOf" srcId="{A1ABA9D7-8023-4A62-945B-DA740851D242}" destId="{5937F5F8-9E11-4E75-8EF7-7A04D95F573F}" srcOrd="1" destOrd="0" presId="urn:microsoft.com/office/officeart/2005/8/layout/hProcess9"/>
    <dgm:cxn modelId="{A155514F-61C8-4FF9-A3E7-B35DDB434F86}" type="presParOf" srcId="{A1ABA9D7-8023-4A62-945B-DA740851D242}" destId="{527197D0-C7C6-447F-853F-0CDF7172ECFD}" srcOrd="2" destOrd="0" presId="urn:microsoft.com/office/officeart/2005/8/layout/hProcess9"/>
    <dgm:cxn modelId="{CFAE431F-855A-465D-8B49-19592595DA45}" type="presParOf" srcId="{A1ABA9D7-8023-4A62-945B-DA740851D242}" destId="{A852E395-3D4C-409C-8E3F-853B5B748C78}" srcOrd="3" destOrd="0" presId="urn:microsoft.com/office/officeart/2005/8/layout/hProcess9"/>
    <dgm:cxn modelId="{8FC71F92-14D8-4F17-9939-FDDAEEB269EE}" type="presParOf" srcId="{A1ABA9D7-8023-4A62-945B-DA740851D242}" destId="{81F01A39-3BC8-49CB-A0AD-50064AA419C7}"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2C35803-6CE6-40E2-A134-4A2A366A53B2}" type="doc">
      <dgm:prSet loTypeId="urn:microsoft.com/office/officeart/2005/8/layout/vList2" loCatId="list" qsTypeId="urn:microsoft.com/office/officeart/2005/8/quickstyle/simple1" qsCatId="simple" csTypeId="urn:microsoft.com/office/officeart/2005/8/colors/colorful1#2" csCatId="colorful" phldr="1"/>
      <dgm:spPr/>
      <dgm:t>
        <a:bodyPr/>
        <a:lstStyle/>
        <a:p>
          <a:endParaRPr lang="en-US"/>
        </a:p>
      </dgm:t>
    </dgm:pt>
    <dgm:pt modelId="{6AF9B8CD-E629-49C5-8543-8DAACEF7727A}">
      <dgm:prSet phldrT="[Text]"/>
      <dgm:spPr>
        <a:solidFill>
          <a:schemeClr val="accent5">
            <a:lumMod val="60000"/>
            <a:lumOff val="40000"/>
          </a:schemeClr>
        </a:solidFill>
      </dgm:spPr>
      <dgm:t>
        <a:bodyPr/>
        <a:lstStyle/>
        <a:p>
          <a:r>
            <a:rPr lang="en-US" dirty="0"/>
            <a:t>To announce the topic to the reader</a:t>
          </a:r>
        </a:p>
      </dgm:t>
    </dgm:pt>
    <dgm:pt modelId="{B23C5415-BF57-4873-A559-307C756FA103}" type="parTrans" cxnId="{93D79FFB-C02F-4C1D-ACF8-B2CF214396AB}">
      <dgm:prSet/>
      <dgm:spPr/>
      <dgm:t>
        <a:bodyPr/>
        <a:lstStyle/>
        <a:p>
          <a:endParaRPr lang="en-US"/>
        </a:p>
      </dgm:t>
    </dgm:pt>
    <dgm:pt modelId="{109C06A2-68B0-4A92-8750-0E070D310A57}" type="sibTrans" cxnId="{93D79FFB-C02F-4C1D-ACF8-B2CF214396AB}">
      <dgm:prSet/>
      <dgm:spPr/>
      <dgm:t>
        <a:bodyPr/>
        <a:lstStyle/>
        <a:p>
          <a:endParaRPr lang="en-US"/>
        </a:p>
      </dgm:t>
    </dgm:pt>
    <dgm:pt modelId="{855FD275-1D3E-4BAA-82B1-842F532B5C34}">
      <dgm:prSet phldrT="[Text]"/>
      <dgm:spPr>
        <a:solidFill>
          <a:schemeClr val="bg1">
            <a:lumMod val="75000"/>
          </a:schemeClr>
        </a:solidFill>
      </dgm:spPr>
      <dgm:t>
        <a:bodyPr/>
        <a:lstStyle/>
        <a:p>
          <a:r>
            <a:rPr lang="en-US" dirty="0"/>
            <a:t>To reflect a judgment about the topic</a:t>
          </a:r>
        </a:p>
      </dgm:t>
    </dgm:pt>
    <dgm:pt modelId="{7672D2F0-2372-49E4-92D0-C12A644FB625}" type="parTrans" cxnId="{0313B738-EDD1-476C-9478-73B05BFB7D3B}">
      <dgm:prSet/>
      <dgm:spPr/>
      <dgm:t>
        <a:bodyPr/>
        <a:lstStyle/>
        <a:p>
          <a:endParaRPr lang="en-US"/>
        </a:p>
      </dgm:t>
    </dgm:pt>
    <dgm:pt modelId="{3B0A5423-F063-428B-B14E-0609C0439565}" type="sibTrans" cxnId="{0313B738-EDD1-476C-9478-73B05BFB7D3B}">
      <dgm:prSet/>
      <dgm:spPr/>
      <dgm:t>
        <a:bodyPr/>
        <a:lstStyle/>
        <a:p>
          <a:endParaRPr lang="en-US"/>
        </a:p>
      </dgm:t>
    </dgm:pt>
    <dgm:pt modelId="{190CA892-7336-4285-895B-82729AA3EE48}">
      <dgm:prSet phldrT="[Text]"/>
      <dgm:spPr>
        <a:solidFill>
          <a:srgbClr val="FFC000"/>
        </a:solidFill>
      </dgm:spPr>
      <dgm:t>
        <a:bodyPr/>
        <a:lstStyle/>
        <a:p>
          <a:r>
            <a:rPr lang="en-US" dirty="0"/>
            <a:t>To provide the reader with a blueprint</a:t>
          </a:r>
        </a:p>
        <a:p>
          <a:r>
            <a:rPr lang="en-US" dirty="0"/>
            <a:t>of what is to come in the paper</a:t>
          </a:r>
        </a:p>
      </dgm:t>
    </dgm:pt>
    <dgm:pt modelId="{8FAA8715-A429-4F16-AB6E-DE67D191E721}" type="parTrans" cxnId="{1982E871-227B-4745-ADA7-F29989564EEF}">
      <dgm:prSet/>
      <dgm:spPr/>
      <dgm:t>
        <a:bodyPr/>
        <a:lstStyle/>
        <a:p>
          <a:endParaRPr lang="en-US"/>
        </a:p>
      </dgm:t>
    </dgm:pt>
    <dgm:pt modelId="{9902D72A-BBDD-4081-BB4F-FC5996B0D42D}" type="sibTrans" cxnId="{1982E871-227B-4745-ADA7-F29989564EEF}">
      <dgm:prSet/>
      <dgm:spPr/>
      <dgm:t>
        <a:bodyPr/>
        <a:lstStyle/>
        <a:p>
          <a:endParaRPr lang="en-US"/>
        </a:p>
      </dgm:t>
    </dgm:pt>
    <dgm:pt modelId="{4003CAA3-CB00-4A57-9FCE-1B85C4988874}" type="pres">
      <dgm:prSet presAssocID="{D2C35803-6CE6-40E2-A134-4A2A366A53B2}" presName="linear" presStyleCnt="0">
        <dgm:presLayoutVars>
          <dgm:animLvl val="lvl"/>
          <dgm:resizeHandles val="exact"/>
        </dgm:presLayoutVars>
      </dgm:prSet>
      <dgm:spPr/>
    </dgm:pt>
    <dgm:pt modelId="{61EE4E22-D1C6-47BA-BA45-4699557D1DE0}" type="pres">
      <dgm:prSet presAssocID="{6AF9B8CD-E629-49C5-8543-8DAACEF7727A}" presName="parentText" presStyleLbl="node1" presStyleIdx="0" presStyleCnt="3">
        <dgm:presLayoutVars>
          <dgm:chMax val="0"/>
          <dgm:bulletEnabled val="1"/>
        </dgm:presLayoutVars>
      </dgm:prSet>
      <dgm:spPr/>
    </dgm:pt>
    <dgm:pt modelId="{571FBABF-9C8A-419D-B1AB-BECBD77F379D}" type="pres">
      <dgm:prSet presAssocID="{109C06A2-68B0-4A92-8750-0E070D310A57}" presName="spacer" presStyleCnt="0"/>
      <dgm:spPr/>
    </dgm:pt>
    <dgm:pt modelId="{A154236F-FD2E-4985-BE5B-9934719BD075}" type="pres">
      <dgm:prSet presAssocID="{855FD275-1D3E-4BAA-82B1-842F532B5C34}" presName="parentText" presStyleLbl="node1" presStyleIdx="1" presStyleCnt="3">
        <dgm:presLayoutVars>
          <dgm:chMax val="0"/>
          <dgm:bulletEnabled val="1"/>
        </dgm:presLayoutVars>
      </dgm:prSet>
      <dgm:spPr/>
    </dgm:pt>
    <dgm:pt modelId="{E01505D9-1B98-4AB2-A847-F9D1B28F4312}" type="pres">
      <dgm:prSet presAssocID="{3B0A5423-F063-428B-B14E-0609C0439565}" presName="spacer" presStyleCnt="0"/>
      <dgm:spPr/>
    </dgm:pt>
    <dgm:pt modelId="{2026E2A4-3565-45B9-AC52-0F1B43EB9603}" type="pres">
      <dgm:prSet presAssocID="{190CA892-7336-4285-895B-82729AA3EE48}" presName="parentText" presStyleLbl="node1" presStyleIdx="2" presStyleCnt="3">
        <dgm:presLayoutVars>
          <dgm:chMax val="0"/>
          <dgm:bulletEnabled val="1"/>
        </dgm:presLayoutVars>
      </dgm:prSet>
      <dgm:spPr/>
    </dgm:pt>
  </dgm:ptLst>
  <dgm:cxnLst>
    <dgm:cxn modelId="{77017116-A8D3-4BE7-B271-4357194553B8}" type="presOf" srcId="{855FD275-1D3E-4BAA-82B1-842F532B5C34}" destId="{A154236F-FD2E-4985-BE5B-9934719BD075}" srcOrd="0" destOrd="0" presId="urn:microsoft.com/office/officeart/2005/8/layout/vList2"/>
    <dgm:cxn modelId="{0313B738-EDD1-476C-9478-73B05BFB7D3B}" srcId="{D2C35803-6CE6-40E2-A134-4A2A366A53B2}" destId="{855FD275-1D3E-4BAA-82B1-842F532B5C34}" srcOrd="1" destOrd="0" parTransId="{7672D2F0-2372-49E4-92D0-C12A644FB625}" sibTransId="{3B0A5423-F063-428B-B14E-0609C0439565}"/>
    <dgm:cxn modelId="{A373543E-8FD1-4FD6-B63D-1CD62C2F9166}" type="presOf" srcId="{6AF9B8CD-E629-49C5-8543-8DAACEF7727A}" destId="{61EE4E22-D1C6-47BA-BA45-4699557D1DE0}" srcOrd="0" destOrd="0" presId="urn:microsoft.com/office/officeart/2005/8/layout/vList2"/>
    <dgm:cxn modelId="{1982E871-227B-4745-ADA7-F29989564EEF}" srcId="{D2C35803-6CE6-40E2-A134-4A2A366A53B2}" destId="{190CA892-7336-4285-895B-82729AA3EE48}" srcOrd="2" destOrd="0" parTransId="{8FAA8715-A429-4F16-AB6E-DE67D191E721}" sibTransId="{9902D72A-BBDD-4081-BB4F-FC5996B0D42D}"/>
    <dgm:cxn modelId="{34E65273-47FE-46B6-B676-CF6004913FAF}" type="presOf" srcId="{190CA892-7336-4285-895B-82729AA3EE48}" destId="{2026E2A4-3565-45B9-AC52-0F1B43EB9603}" srcOrd="0" destOrd="0" presId="urn:microsoft.com/office/officeart/2005/8/layout/vList2"/>
    <dgm:cxn modelId="{9F1120F1-3F34-4074-A097-3B8AA39AB677}" type="presOf" srcId="{D2C35803-6CE6-40E2-A134-4A2A366A53B2}" destId="{4003CAA3-CB00-4A57-9FCE-1B85C4988874}" srcOrd="0" destOrd="0" presId="urn:microsoft.com/office/officeart/2005/8/layout/vList2"/>
    <dgm:cxn modelId="{93D79FFB-C02F-4C1D-ACF8-B2CF214396AB}" srcId="{D2C35803-6CE6-40E2-A134-4A2A366A53B2}" destId="{6AF9B8CD-E629-49C5-8543-8DAACEF7727A}" srcOrd="0" destOrd="0" parTransId="{B23C5415-BF57-4873-A559-307C756FA103}" sibTransId="{109C06A2-68B0-4A92-8750-0E070D310A57}"/>
    <dgm:cxn modelId="{F000B43E-25F5-4F93-945C-B3C1108FFFF7}" type="presParOf" srcId="{4003CAA3-CB00-4A57-9FCE-1B85C4988874}" destId="{61EE4E22-D1C6-47BA-BA45-4699557D1DE0}" srcOrd="0" destOrd="0" presId="urn:microsoft.com/office/officeart/2005/8/layout/vList2"/>
    <dgm:cxn modelId="{474D1923-2CB7-4B34-A407-95FD8A54708A}" type="presParOf" srcId="{4003CAA3-CB00-4A57-9FCE-1B85C4988874}" destId="{571FBABF-9C8A-419D-B1AB-BECBD77F379D}" srcOrd="1" destOrd="0" presId="urn:microsoft.com/office/officeart/2005/8/layout/vList2"/>
    <dgm:cxn modelId="{CD21E155-71D5-4949-B8C4-C9D23F5CE8EF}" type="presParOf" srcId="{4003CAA3-CB00-4A57-9FCE-1B85C4988874}" destId="{A154236F-FD2E-4985-BE5B-9934719BD075}" srcOrd="2" destOrd="0" presId="urn:microsoft.com/office/officeart/2005/8/layout/vList2"/>
    <dgm:cxn modelId="{0205D5D8-DDF9-4CA6-A077-92E1409F295D}" type="presParOf" srcId="{4003CAA3-CB00-4A57-9FCE-1B85C4988874}" destId="{E01505D9-1B98-4AB2-A847-F9D1B28F4312}" srcOrd="3" destOrd="0" presId="urn:microsoft.com/office/officeart/2005/8/layout/vList2"/>
    <dgm:cxn modelId="{329DCE53-431D-4B76-9F82-46464BCD4914}" type="presParOf" srcId="{4003CAA3-CB00-4A57-9FCE-1B85C4988874}" destId="{2026E2A4-3565-45B9-AC52-0F1B43EB960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EF3B414-F533-46C5-9228-BD72CA6F00E8}" type="doc">
      <dgm:prSet loTypeId="urn:microsoft.com/office/officeart/2005/8/layout/vList2" loCatId="list" qsTypeId="urn:microsoft.com/office/officeart/2005/8/quickstyle/simple2" qsCatId="simple" csTypeId="urn:microsoft.com/office/officeart/2005/8/colors/colorful2" csCatId="colorful"/>
      <dgm:spPr/>
      <dgm:t>
        <a:bodyPr/>
        <a:lstStyle/>
        <a:p>
          <a:endParaRPr lang="en-US"/>
        </a:p>
      </dgm:t>
    </dgm:pt>
    <dgm:pt modelId="{2B0BF1B8-A756-4970-A09E-CBDD4DFC9EE4}">
      <dgm:prSet/>
      <dgm:spPr/>
      <dgm:t>
        <a:bodyPr/>
        <a:lstStyle/>
        <a:p>
          <a:r>
            <a:rPr lang="en-US"/>
            <a:t>After planning and arranging your main ideas and major details, begin writing your body paragraphs.</a:t>
          </a:r>
        </a:p>
      </dgm:t>
    </dgm:pt>
    <dgm:pt modelId="{4EC42D94-66A8-4426-BF9A-3D89D3DE5F68}" type="parTrans" cxnId="{91ACD565-A5A7-44C4-B1B7-680DF4EE0BE6}">
      <dgm:prSet/>
      <dgm:spPr/>
      <dgm:t>
        <a:bodyPr/>
        <a:lstStyle/>
        <a:p>
          <a:endParaRPr lang="en-US"/>
        </a:p>
      </dgm:t>
    </dgm:pt>
    <dgm:pt modelId="{F6BBC8BB-7A50-406E-88AD-B8185016685C}" type="sibTrans" cxnId="{91ACD565-A5A7-44C4-B1B7-680DF4EE0BE6}">
      <dgm:prSet/>
      <dgm:spPr/>
      <dgm:t>
        <a:bodyPr/>
        <a:lstStyle/>
        <a:p>
          <a:endParaRPr lang="en-US"/>
        </a:p>
      </dgm:t>
    </dgm:pt>
    <dgm:pt modelId="{20EAFBC6-86AC-4AFC-807E-8FD5A6FA3E88}">
      <dgm:prSet/>
      <dgm:spPr/>
      <dgm:t>
        <a:bodyPr/>
        <a:lstStyle/>
        <a:p>
          <a:r>
            <a:rPr lang="en-US"/>
            <a:t>The number of paragraphs depends on the topic’s complexity, inclusiveness, and your purpose for writing.</a:t>
          </a:r>
        </a:p>
      </dgm:t>
    </dgm:pt>
    <dgm:pt modelId="{F6E9EB02-DF16-4C2C-B4F5-CE9C56DC9C4B}" type="parTrans" cxnId="{39B0C2B6-D6CC-4F1C-8446-CD34E0890ED5}">
      <dgm:prSet/>
      <dgm:spPr/>
      <dgm:t>
        <a:bodyPr/>
        <a:lstStyle/>
        <a:p>
          <a:endParaRPr lang="en-US"/>
        </a:p>
      </dgm:t>
    </dgm:pt>
    <dgm:pt modelId="{43FD1020-A0FE-4AEB-A8F2-CD2675589E55}" type="sibTrans" cxnId="{39B0C2B6-D6CC-4F1C-8446-CD34E0890ED5}">
      <dgm:prSet/>
      <dgm:spPr/>
      <dgm:t>
        <a:bodyPr/>
        <a:lstStyle/>
        <a:p>
          <a:endParaRPr lang="en-US"/>
        </a:p>
      </dgm:t>
    </dgm:pt>
    <dgm:pt modelId="{E420FA33-2DF4-48A1-80A3-7CBF099C20E2}">
      <dgm:prSet/>
      <dgm:spPr/>
      <dgm:t>
        <a:bodyPr/>
        <a:lstStyle/>
        <a:p>
          <a:r>
            <a:rPr lang="en-US"/>
            <a:t>Usually a </a:t>
          </a:r>
          <a:r>
            <a:rPr lang="en-US" u="sng"/>
            <a:t>short</a:t>
          </a:r>
          <a:r>
            <a:rPr lang="en-US"/>
            <a:t> essay contains </a:t>
          </a:r>
          <a:r>
            <a:rPr lang="en-US" u="sng"/>
            <a:t>3 to 5</a:t>
          </a:r>
          <a:r>
            <a:rPr lang="en-US"/>
            <a:t> body  paragraphs, plus an introduction and conclusion</a:t>
          </a:r>
        </a:p>
      </dgm:t>
    </dgm:pt>
    <dgm:pt modelId="{D79E5A3C-E8BD-4E30-9240-C63C936CE73C}" type="parTrans" cxnId="{29680C1B-8506-4161-8D7D-FEA06FD17FCD}">
      <dgm:prSet/>
      <dgm:spPr/>
      <dgm:t>
        <a:bodyPr/>
        <a:lstStyle/>
        <a:p>
          <a:endParaRPr lang="en-US"/>
        </a:p>
      </dgm:t>
    </dgm:pt>
    <dgm:pt modelId="{2793E398-C92E-4766-A584-25B0B0EB986F}" type="sibTrans" cxnId="{29680C1B-8506-4161-8D7D-FEA06FD17FCD}">
      <dgm:prSet/>
      <dgm:spPr/>
      <dgm:t>
        <a:bodyPr/>
        <a:lstStyle/>
        <a:p>
          <a:endParaRPr lang="en-US"/>
        </a:p>
      </dgm:t>
    </dgm:pt>
    <dgm:pt modelId="{56C25E6E-81FF-416F-9500-7A0D7A540D99}">
      <dgm:prSet/>
      <dgm:spPr/>
      <dgm:t>
        <a:bodyPr/>
        <a:lstStyle/>
        <a:p>
          <a:r>
            <a:rPr lang="en-US"/>
            <a:t>Remember to use signal words to make smooth transitions between sentences and paragraphs. </a:t>
          </a:r>
        </a:p>
      </dgm:t>
    </dgm:pt>
    <dgm:pt modelId="{9FEE1F7F-5253-4C5C-AD61-8FCFC5000D90}" type="parTrans" cxnId="{0375CA2B-047B-420B-80E4-53AECE28FF01}">
      <dgm:prSet/>
      <dgm:spPr/>
      <dgm:t>
        <a:bodyPr/>
        <a:lstStyle/>
        <a:p>
          <a:endParaRPr lang="en-US"/>
        </a:p>
      </dgm:t>
    </dgm:pt>
    <dgm:pt modelId="{33DC5A3F-989D-42BB-8867-8FCB134C225B}" type="sibTrans" cxnId="{0375CA2B-047B-420B-80E4-53AECE28FF01}">
      <dgm:prSet/>
      <dgm:spPr/>
      <dgm:t>
        <a:bodyPr/>
        <a:lstStyle/>
        <a:p>
          <a:endParaRPr lang="en-US"/>
        </a:p>
      </dgm:t>
    </dgm:pt>
    <dgm:pt modelId="{E0E50250-8808-7A4A-AAF9-2CC14EC6030F}" type="pres">
      <dgm:prSet presAssocID="{DEF3B414-F533-46C5-9228-BD72CA6F00E8}" presName="linear" presStyleCnt="0">
        <dgm:presLayoutVars>
          <dgm:animLvl val="lvl"/>
          <dgm:resizeHandles val="exact"/>
        </dgm:presLayoutVars>
      </dgm:prSet>
      <dgm:spPr/>
    </dgm:pt>
    <dgm:pt modelId="{C557C729-DD9A-8041-9CD5-4E86DFFB430C}" type="pres">
      <dgm:prSet presAssocID="{2B0BF1B8-A756-4970-A09E-CBDD4DFC9EE4}" presName="parentText" presStyleLbl="node1" presStyleIdx="0" presStyleCnt="4">
        <dgm:presLayoutVars>
          <dgm:chMax val="0"/>
          <dgm:bulletEnabled val="1"/>
        </dgm:presLayoutVars>
      </dgm:prSet>
      <dgm:spPr/>
    </dgm:pt>
    <dgm:pt modelId="{539491F7-80D3-F241-AB50-D4AAE47E23BD}" type="pres">
      <dgm:prSet presAssocID="{F6BBC8BB-7A50-406E-88AD-B8185016685C}" presName="spacer" presStyleCnt="0"/>
      <dgm:spPr/>
    </dgm:pt>
    <dgm:pt modelId="{681152D0-D282-934F-ABB2-5C409C0555F7}" type="pres">
      <dgm:prSet presAssocID="{20EAFBC6-86AC-4AFC-807E-8FD5A6FA3E88}" presName="parentText" presStyleLbl="node1" presStyleIdx="1" presStyleCnt="4">
        <dgm:presLayoutVars>
          <dgm:chMax val="0"/>
          <dgm:bulletEnabled val="1"/>
        </dgm:presLayoutVars>
      </dgm:prSet>
      <dgm:spPr/>
    </dgm:pt>
    <dgm:pt modelId="{516A1D20-9D26-6440-A26E-77AB5B3359BD}" type="pres">
      <dgm:prSet presAssocID="{43FD1020-A0FE-4AEB-A8F2-CD2675589E55}" presName="spacer" presStyleCnt="0"/>
      <dgm:spPr/>
    </dgm:pt>
    <dgm:pt modelId="{5DE6FB19-E5D2-8A49-961C-90EEAC7CEAF4}" type="pres">
      <dgm:prSet presAssocID="{E420FA33-2DF4-48A1-80A3-7CBF099C20E2}" presName="parentText" presStyleLbl="node1" presStyleIdx="2" presStyleCnt="4">
        <dgm:presLayoutVars>
          <dgm:chMax val="0"/>
          <dgm:bulletEnabled val="1"/>
        </dgm:presLayoutVars>
      </dgm:prSet>
      <dgm:spPr/>
    </dgm:pt>
    <dgm:pt modelId="{7A3FEA05-8100-D146-A3A1-B5B4A2CC37CC}" type="pres">
      <dgm:prSet presAssocID="{2793E398-C92E-4766-A584-25B0B0EB986F}" presName="spacer" presStyleCnt="0"/>
      <dgm:spPr/>
    </dgm:pt>
    <dgm:pt modelId="{80A34162-B8D4-4B44-920F-8EB928E2DF3E}" type="pres">
      <dgm:prSet presAssocID="{56C25E6E-81FF-416F-9500-7A0D7A540D99}" presName="parentText" presStyleLbl="node1" presStyleIdx="3" presStyleCnt="4">
        <dgm:presLayoutVars>
          <dgm:chMax val="0"/>
          <dgm:bulletEnabled val="1"/>
        </dgm:presLayoutVars>
      </dgm:prSet>
      <dgm:spPr/>
    </dgm:pt>
  </dgm:ptLst>
  <dgm:cxnLst>
    <dgm:cxn modelId="{29680C1B-8506-4161-8D7D-FEA06FD17FCD}" srcId="{DEF3B414-F533-46C5-9228-BD72CA6F00E8}" destId="{E420FA33-2DF4-48A1-80A3-7CBF099C20E2}" srcOrd="2" destOrd="0" parTransId="{D79E5A3C-E8BD-4E30-9240-C63C936CE73C}" sibTransId="{2793E398-C92E-4766-A584-25B0B0EB986F}"/>
    <dgm:cxn modelId="{0375CA2B-047B-420B-80E4-53AECE28FF01}" srcId="{DEF3B414-F533-46C5-9228-BD72CA6F00E8}" destId="{56C25E6E-81FF-416F-9500-7A0D7A540D99}" srcOrd="3" destOrd="0" parTransId="{9FEE1F7F-5253-4C5C-AD61-8FCFC5000D90}" sibTransId="{33DC5A3F-989D-42BB-8867-8FCB134C225B}"/>
    <dgm:cxn modelId="{91ACD565-A5A7-44C4-B1B7-680DF4EE0BE6}" srcId="{DEF3B414-F533-46C5-9228-BD72CA6F00E8}" destId="{2B0BF1B8-A756-4970-A09E-CBDD4DFC9EE4}" srcOrd="0" destOrd="0" parTransId="{4EC42D94-66A8-4426-BF9A-3D89D3DE5F68}" sibTransId="{F6BBC8BB-7A50-406E-88AD-B8185016685C}"/>
    <dgm:cxn modelId="{E3D00266-7DB5-5349-AFB8-02FC4262A4A7}" type="presOf" srcId="{20EAFBC6-86AC-4AFC-807E-8FD5A6FA3E88}" destId="{681152D0-D282-934F-ABB2-5C409C0555F7}" srcOrd="0" destOrd="0" presId="urn:microsoft.com/office/officeart/2005/8/layout/vList2"/>
    <dgm:cxn modelId="{1BBE0B89-AE68-E443-A9FA-03BA41265315}" type="presOf" srcId="{E420FA33-2DF4-48A1-80A3-7CBF099C20E2}" destId="{5DE6FB19-E5D2-8A49-961C-90EEAC7CEAF4}" srcOrd="0" destOrd="0" presId="urn:microsoft.com/office/officeart/2005/8/layout/vList2"/>
    <dgm:cxn modelId="{39B0C2B6-D6CC-4F1C-8446-CD34E0890ED5}" srcId="{DEF3B414-F533-46C5-9228-BD72CA6F00E8}" destId="{20EAFBC6-86AC-4AFC-807E-8FD5A6FA3E88}" srcOrd="1" destOrd="0" parTransId="{F6E9EB02-DF16-4C2C-B4F5-CE9C56DC9C4B}" sibTransId="{43FD1020-A0FE-4AEB-A8F2-CD2675589E55}"/>
    <dgm:cxn modelId="{03CC07DA-826A-4443-B50F-3ED4F17D6CD7}" type="presOf" srcId="{56C25E6E-81FF-416F-9500-7A0D7A540D99}" destId="{80A34162-B8D4-4B44-920F-8EB928E2DF3E}" srcOrd="0" destOrd="0" presId="urn:microsoft.com/office/officeart/2005/8/layout/vList2"/>
    <dgm:cxn modelId="{060060E1-6F47-7945-8FFC-B3E7D4B5E29D}" type="presOf" srcId="{DEF3B414-F533-46C5-9228-BD72CA6F00E8}" destId="{E0E50250-8808-7A4A-AAF9-2CC14EC6030F}" srcOrd="0" destOrd="0" presId="urn:microsoft.com/office/officeart/2005/8/layout/vList2"/>
    <dgm:cxn modelId="{41D0E1FA-B962-3448-8759-BEEAC0A39D09}" type="presOf" srcId="{2B0BF1B8-A756-4970-A09E-CBDD4DFC9EE4}" destId="{C557C729-DD9A-8041-9CD5-4E86DFFB430C}" srcOrd="0" destOrd="0" presId="urn:microsoft.com/office/officeart/2005/8/layout/vList2"/>
    <dgm:cxn modelId="{15C9E1E8-7078-E147-817C-F6DD99AF50DE}" type="presParOf" srcId="{E0E50250-8808-7A4A-AAF9-2CC14EC6030F}" destId="{C557C729-DD9A-8041-9CD5-4E86DFFB430C}" srcOrd="0" destOrd="0" presId="urn:microsoft.com/office/officeart/2005/8/layout/vList2"/>
    <dgm:cxn modelId="{AD4EF742-689A-6D41-B365-3B41C4DF61FF}" type="presParOf" srcId="{E0E50250-8808-7A4A-AAF9-2CC14EC6030F}" destId="{539491F7-80D3-F241-AB50-D4AAE47E23BD}" srcOrd="1" destOrd="0" presId="urn:microsoft.com/office/officeart/2005/8/layout/vList2"/>
    <dgm:cxn modelId="{0F0DCD37-0B96-5940-B93F-2DB3080A870B}" type="presParOf" srcId="{E0E50250-8808-7A4A-AAF9-2CC14EC6030F}" destId="{681152D0-D282-934F-ABB2-5C409C0555F7}" srcOrd="2" destOrd="0" presId="urn:microsoft.com/office/officeart/2005/8/layout/vList2"/>
    <dgm:cxn modelId="{5C948F01-9877-4248-AC6F-F079A019E887}" type="presParOf" srcId="{E0E50250-8808-7A4A-AAF9-2CC14EC6030F}" destId="{516A1D20-9D26-6440-A26E-77AB5B3359BD}" srcOrd="3" destOrd="0" presId="urn:microsoft.com/office/officeart/2005/8/layout/vList2"/>
    <dgm:cxn modelId="{A0762DCA-465E-734D-B237-3078DFB39A5E}" type="presParOf" srcId="{E0E50250-8808-7A4A-AAF9-2CC14EC6030F}" destId="{5DE6FB19-E5D2-8A49-961C-90EEAC7CEAF4}" srcOrd="4" destOrd="0" presId="urn:microsoft.com/office/officeart/2005/8/layout/vList2"/>
    <dgm:cxn modelId="{4D7CE440-818F-C047-8A71-F6F53F2F5DE9}" type="presParOf" srcId="{E0E50250-8808-7A4A-AAF9-2CC14EC6030F}" destId="{7A3FEA05-8100-D146-A3A1-B5B4A2CC37CC}" srcOrd="5" destOrd="0" presId="urn:microsoft.com/office/officeart/2005/8/layout/vList2"/>
    <dgm:cxn modelId="{CFEDC589-2F97-C244-B5CE-172470E5352E}" type="presParOf" srcId="{E0E50250-8808-7A4A-AAF9-2CC14EC6030F}" destId="{80A34162-B8D4-4B44-920F-8EB928E2DF3E}"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BFC276-753B-2541-852F-4BBE71708DF2}">
      <dsp:nvSpPr>
        <dsp:cNvPr id="0" name=""/>
        <dsp:cNvSpPr/>
      </dsp:nvSpPr>
      <dsp:spPr>
        <a:xfrm>
          <a:off x="0" y="1682370"/>
          <a:ext cx="10553700" cy="0"/>
        </a:xfrm>
        <a:prstGeom prst="line">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tailEnd type="triangle" w="lg" len="lg"/>
        </a:ln>
        <a:effectLst/>
      </dsp:spPr>
      <dsp:style>
        <a:lnRef idx="1">
          <a:scrgbClr r="0" g="0" b="0"/>
        </a:lnRef>
        <a:fillRef idx="1">
          <a:scrgbClr r="0" g="0" b="0"/>
        </a:fillRef>
        <a:effectRef idx="0">
          <a:scrgbClr r="0" g="0" b="0"/>
        </a:effectRef>
        <a:fontRef idx="minor"/>
      </dsp:style>
    </dsp:sp>
    <dsp:sp modelId="{F55D35F6-867E-9D46-8A2A-6DEC02930F7D}">
      <dsp:nvSpPr>
        <dsp:cNvPr id="0" name=""/>
        <dsp:cNvSpPr/>
      </dsp:nvSpPr>
      <dsp:spPr>
        <a:xfrm rot="8100000">
          <a:off x="52005" y="387720"/>
          <a:ext cx="247440" cy="247440"/>
        </a:xfrm>
        <a:prstGeom prst="teardrop">
          <a:avLst>
            <a:gd name="adj" fmla="val 115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4FD4E59-E4CF-D94A-9346-F417B2E547DE}">
      <dsp:nvSpPr>
        <dsp:cNvPr id="0" name=""/>
        <dsp:cNvSpPr/>
      </dsp:nvSpPr>
      <dsp:spPr>
        <a:xfrm>
          <a:off x="79494" y="415209"/>
          <a:ext cx="192463" cy="192463"/>
        </a:xfrm>
        <a:prstGeom prst="ellipse">
          <a:avLst/>
        </a:prstGeom>
        <a:solidFill>
          <a:schemeClr val="lt1">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CF8BC7A5-267E-9147-8445-C3A7D56086C8}">
      <dsp:nvSpPr>
        <dsp:cNvPr id="0" name=""/>
        <dsp:cNvSpPr/>
      </dsp:nvSpPr>
      <dsp:spPr>
        <a:xfrm>
          <a:off x="350692" y="686407"/>
          <a:ext cx="3509608"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2550" rIns="82550" bIns="123825" numCol="1" spcCol="1270" anchor="t" anchorCtr="0">
          <a:noAutofit/>
        </a:bodyPr>
        <a:lstStyle/>
        <a:p>
          <a:pPr marL="0" lvl="0" indent="0" algn="l" defTabSz="577850">
            <a:lnSpc>
              <a:spcPct val="90000"/>
            </a:lnSpc>
            <a:spcBef>
              <a:spcPct val="0"/>
            </a:spcBef>
            <a:spcAft>
              <a:spcPct val="35000"/>
            </a:spcAft>
            <a:buNone/>
          </a:pPr>
          <a:r>
            <a:rPr lang="en-US" sz="1300" kern="1200"/>
            <a:t>Week 1 - 06/10/22  An introduction with Donna</a:t>
          </a:r>
          <a:br>
            <a:rPr lang="en-US" sz="1300" kern="1200"/>
          </a:br>
          <a:endParaRPr lang="en-US" sz="1300" kern="1200"/>
        </a:p>
      </dsp:txBody>
      <dsp:txXfrm>
        <a:off x="350692" y="686407"/>
        <a:ext cx="3509608" cy="995963"/>
      </dsp:txXfrm>
    </dsp:sp>
    <dsp:sp modelId="{77C766CF-8A11-5742-B434-BA437AA9FEE9}">
      <dsp:nvSpPr>
        <dsp:cNvPr id="0" name=""/>
        <dsp:cNvSpPr/>
      </dsp:nvSpPr>
      <dsp:spPr>
        <a:xfrm>
          <a:off x="350692" y="336474"/>
          <a:ext cx="3509608"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6 Oct. 22</a:t>
          </a:r>
        </a:p>
      </dsp:txBody>
      <dsp:txXfrm>
        <a:off x="350692" y="336474"/>
        <a:ext cx="3509608" cy="349933"/>
      </dsp:txXfrm>
    </dsp:sp>
    <dsp:sp modelId="{D355B8FC-002D-2540-9452-7BF57EDF8BDB}">
      <dsp:nvSpPr>
        <dsp:cNvPr id="0" name=""/>
        <dsp:cNvSpPr/>
      </dsp:nvSpPr>
      <dsp:spPr>
        <a:xfrm>
          <a:off x="175725" y="686407"/>
          <a:ext cx="0" cy="995963"/>
        </a:xfrm>
        <a:prstGeom prst="line">
          <a:avLst/>
        </a:prstGeom>
        <a:noFill/>
        <a:ln w="12700" cap="rnd"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CA4B44BC-652F-1243-B82D-40C293DD77C7}">
      <dsp:nvSpPr>
        <dsp:cNvPr id="0" name=""/>
        <dsp:cNvSpPr/>
      </dsp:nvSpPr>
      <dsp:spPr>
        <a:xfrm>
          <a:off x="144231" y="1650876"/>
          <a:ext cx="62987" cy="62987"/>
        </a:xfrm>
        <a:prstGeom prst="ellipse">
          <a:avLst/>
        </a:prstGeom>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5294F262-851F-4940-B049-FAD72770D98B}">
      <dsp:nvSpPr>
        <dsp:cNvPr id="0" name=""/>
        <dsp:cNvSpPr/>
      </dsp:nvSpPr>
      <dsp:spPr>
        <a:xfrm rot="18900000">
          <a:off x="2159918" y="2729580"/>
          <a:ext cx="247440" cy="247440"/>
        </a:xfrm>
        <a:prstGeom prst="teardrop">
          <a:avLst>
            <a:gd name="adj" fmla="val 115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73A81DC1-1899-4749-A1F8-1E3D5DD237BF}">
      <dsp:nvSpPr>
        <dsp:cNvPr id="0" name=""/>
        <dsp:cNvSpPr/>
      </dsp:nvSpPr>
      <dsp:spPr>
        <a:xfrm>
          <a:off x="2187406" y="2757068"/>
          <a:ext cx="192463" cy="192463"/>
        </a:xfrm>
        <a:prstGeom prst="ellipse">
          <a:avLst/>
        </a:prstGeom>
        <a:solidFill>
          <a:schemeClr val="lt1">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A39CE05C-55D9-DA44-A805-CACC3BD89BEB}">
      <dsp:nvSpPr>
        <dsp:cNvPr id="0" name=""/>
        <dsp:cNvSpPr/>
      </dsp:nvSpPr>
      <dsp:spPr>
        <a:xfrm>
          <a:off x="2458604" y="1682370"/>
          <a:ext cx="3509608"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23825" rIns="0" bIns="82550" numCol="1" spcCol="1270" anchor="b" anchorCtr="0">
          <a:noAutofit/>
        </a:bodyPr>
        <a:lstStyle/>
        <a:p>
          <a:pPr marL="0" lvl="0" indent="0" algn="l" defTabSz="577850">
            <a:lnSpc>
              <a:spcPct val="90000"/>
            </a:lnSpc>
            <a:spcBef>
              <a:spcPct val="0"/>
            </a:spcBef>
            <a:spcAft>
              <a:spcPct val="35000"/>
            </a:spcAft>
            <a:buNone/>
          </a:pPr>
          <a:r>
            <a:rPr lang="en-US" sz="1300" kern="1200"/>
            <a:t>Week 2 - 13/10/22  - Phil Thomas - The digital graphic design revolution of the mid 1980s. Past Present and Future</a:t>
          </a:r>
        </a:p>
      </dsp:txBody>
      <dsp:txXfrm>
        <a:off x="2458604" y="1682370"/>
        <a:ext cx="3509608" cy="995963"/>
      </dsp:txXfrm>
    </dsp:sp>
    <dsp:sp modelId="{826CE093-7E4D-0741-ABF3-155C517FB423}">
      <dsp:nvSpPr>
        <dsp:cNvPr id="0" name=""/>
        <dsp:cNvSpPr/>
      </dsp:nvSpPr>
      <dsp:spPr>
        <a:xfrm>
          <a:off x="2458604" y="2678333"/>
          <a:ext cx="3509608"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13 Oct. 22</a:t>
          </a:r>
        </a:p>
      </dsp:txBody>
      <dsp:txXfrm>
        <a:off x="2458604" y="2678333"/>
        <a:ext cx="3509608" cy="349933"/>
      </dsp:txXfrm>
    </dsp:sp>
    <dsp:sp modelId="{251A2532-92B7-2547-866E-643BC5C35013}">
      <dsp:nvSpPr>
        <dsp:cNvPr id="0" name=""/>
        <dsp:cNvSpPr/>
      </dsp:nvSpPr>
      <dsp:spPr>
        <a:xfrm>
          <a:off x="2283638" y="1682370"/>
          <a:ext cx="0" cy="995963"/>
        </a:xfrm>
        <a:prstGeom prst="line">
          <a:avLst/>
        </a:prstGeom>
        <a:noFill/>
        <a:ln w="12700" cap="rnd"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7874425-36F3-C74F-A07E-18A4F4219327}">
      <dsp:nvSpPr>
        <dsp:cNvPr id="0" name=""/>
        <dsp:cNvSpPr/>
      </dsp:nvSpPr>
      <dsp:spPr>
        <a:xfrm>
          <a:off x="2252144" y="1650876"/>
          <a:ext cx="62987" cy="62987"/>
        </a:xfrm>
        <a:prstGeom prst="ellipse">
          <a:avLst/>
        </a:prstGeom>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7B85DE8D-5163-8447-86B4-B7B0F70AC900}">
      <dsp:nvSpPr>
        <dsp:cNvPr id="0" name=""/>
        <dsp:cNvSpPr/>
      </dsp:nvSpPr>
      <dsp:spPr>
        <a:xfrm rot="8100000">
          <a:off x="4267830" y="387720"/>
          <a:ext cx="247440" cy="247440"/>
        </a:xfrm>
        <a:prstGeom prst="teardrop">
          <a:avLst>
            <a:gd name="adj" fmla="val 115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5CCA3836-594A-B145-8C3A-96570BAE6D59}">
      <dsp:nvSpPr>
        <dsp:cNvPr id="0" name=""/>
        <dsp:cNvSpPr/>
      </dsp:nvSpPr>
      <dsp:spPr>
        <a:xfrm>
          <a:off x="4295319" y="415209"/>
          <a:ext cx="192463" cy="192463"/>
        </a:xfrm>
        <a:prstGeom prst="ellipse">
          <a:avLst/>
        </a:prstGeom>
        <a:solidFill>
          <a:schemeClr val="lt1">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BB4CCDA9-141E-854E-AFB0-48E033D52F64}">
      <dsp:nvSpPr>
        <dsp:cNvPr id="0" name=""/>
        <dsp:cNvSpPr/>
      </dsp:nvSpPr>
      <dsp:spPr>
        <a:xfrm>
          <a:off x="4566517" y="686407"/>
          <a:ext cx="3509608"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2550" rIns="82550" bIns="123825" numCol="1" spcCol="1270" anchor="t" anchorCtr="0">
          <a:noAutofit/>
        </a:bodyPr>
        <a:lstStyle/>
        <a:p>
          <a:pPr marL="0" lvl="0" indent="0" algn="l" defTabSz="577850">
            <a:lnSpc>
              <a:spcPct val="90000"/>
            </a:lnSpc>
            <a:spcBef>
              <a:spcPct val="0"/>
            </a:spcBef>
            <a:spcAft>
              <a:spcPct val="35000"/>
            </a:spcAft>
            <a:buNone/>
          </a:pPr>
          <a:r>
            <a:rPr lang="en-US" sz="1300" kern="1200"/>
            <a:t>Week 3 -20/10/22  - Donna Williams - The association of wellbeing and personal growth within Visual Communication</a:t>
          </a:r>
          <a:br>
            <a:rPr lang="en-US" sz="1300" kern="1200"/>
          </a:br>
          <a:endParaRPr lang="en-US" sz="1300" kern="1200"/>
        </a:p>
      </dsp:txBody>
      <dsp:txXfrm>
        <a:off x="4566517" y="686407"/>
        <a:ext cx="3509608" cy="995963"/>
      </dsp:txXfrm>
    </dsp:sp>
    <dsp:sp modelId="{07E651FC-1481-3840-81B1-D571D1E2B9AE}">
      <dsp:nvSpPr>
        <dsp:cNvPr id="0" name=""/>
        <dsp:cNvSpPr/>
      </dsp:nvSpPr>
      <dsp:spPr>
        <a:xfrm>
          <a:off x="4566517" y="336474"/>
          <a:ext cx="3509608"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20 Oct. 22</a:t>
          </a:r>
        </a:p>
      </dsp:txBody>
      <dsp:txXfrm>
        <a:off x="4566517" y="336474"/>
        <a:ext cx="3509608" cy="349933"/>
      </dsp:txXfrm>
    </dsp:sp>
    <dsp:sp modelId="{CA04B2AC-644A-D043-806A-CE3626A28CFD}">
      <dsp:nvSpPr>
        <dsp:cNvPr id="0" name=""/>
        <dsp:cNvSpPr/>
      </dsp:nvSpPr>
      <dsp:spPr>
        <a:xfrm>
          <a:off x="4391551" y="686407"/>
          <a:ext cx="0" cy="995963"/>
        </a:xfrm>
        <a:prstGeom prst="line">
          <a:avLst/>
        </a:prstGeom>
        <a:noFill/>
        <a:ln w="12700" cap="rnd"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8EF59D1-4782-D14A-8822-BB47EDCF492A}">
      <dsp:nvSpPr>
        <dsp:cNvPr id="0" name=""/>
        <dsp:cNvSpPr/>
      </dsp:nvSpPr>
      <dsp:spPr>
        <a:xfrm>
          <a:off x="4359536" y="1650876"/>
          <a:ext cx="62987" cy="62987"/>
        </a:xfrm>
        <a:prstGeom prst="ellipse">
          <a:avLst/>
        </a:prstGeom>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E26002D-1B92-194D-A29C-05C3732A5B92}">
      <dsp:nvSpPr>
        <dsp:cNvPr id="0" name=""/>
        <dsp:cNvSpPr/>
      </dsp:nvSpPr>
      <dsp:spPr>
        <a:xfrm rot="18900000">
          <a:off x="6375743" y="2729580"/>
          <a:ext cx="247440" cy="247440"/>
        </a:xfrm>
        <a:prstGeom prst="teardrop">
          <a:avLst>
            <a:gd name="adj" fmla="val 115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B678A48-196A-424C-B7BB-E9EFA2EB5840}">
      <dsp:nvSpPr>
        <dsp:cNvPr id="0" name=""/>
        <dsp:cNvSpPr/>
      </dsp:nvSpPr>
      <dsp:spPr>
        <a:xfrm>
          <a:off x="6403232" y="2757068"/>
          <a:ext cx="192463" cy="192463"/>
        </a:xfrm>
        <a:prstGeom prst="ellipse">
          <a:avLst/>
        </a:prstGeom>
        <a:solidFill>
          <a:schemeClr val="lt1">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8D5687BC-B303-4A44-A94C-AC1B05544D2C}">
      <dsp:nvSpPr>
        <dsp:cNvPr id="0" name=""/>
        <dsp:cNvSpPr/>
      </dsp:nvSpPr>
      <dsp:spPr>
        <a:xfrm>
          <a:off x="6674430" y="1682370"/>
          <a:ext cx="3509608"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23825" rIns="0" bIns="82550" numCol="1" spcCol="1270" anchor="b" anchorCtr="0">
          <a:noAutofit/>
        </a:bodyPr>
        <a:lstStyle/>
        <a:p>
          <a:pPr marL="0" lvl="0" indent="0" algn="l" defTabSz="577850">
            <a:lnSpc>
              <a:spcPct val="90000"/>
            </a:lnSpc>
            <a:spcBef>
              <a:spcPct val="0"/>
            </a:spcBef>
            <a:spcAft>
              <a:spcPct val="35000"/>
            </a:spcAft>
            <a:buNone/>
          </a:pPr>
          <a:r>
            <a:rPr lang="en-US" sz="1300" kern="1200"/>
            <a:t>Week 4 - 27/10/22 - Gavin Kirby - The importance of Information Design</a:t>
          </a:r>
        </a:p>
      </dsp:txBody>
      <dsp:txXfrm>
        <a:off x="6674430" y="1682370"/>
        <a:ext cx="3509608" cy="995963"/>
      </dsp:txXfrm>
    </dsp:sp>
    <dsp:sp modelId="{26DBDACB-B417-0845-AA71-7F2FFE8B1680}">
      <dsp:nvSpPr>
        <dsp:cNvPr id="0" name=""/>
        <dsp:cNvSpPr/>
      </dsp:nvSpPr>
      <dsp:spPr>
        <a:xfrm>
          <a:off x="6674430" y="2678333"/>
          <a:ext cx="3509608"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27 Oct. 22</a:t>
          </a:r>
        </a:p>
      </dsp:txBody>
      <dsp:txXfrm>
        <a:off x="6674430" y="2678333"/>
        <a:ext cx="3509608" cy="349933"/>
      </dsp:txXfrm>
    </dsp:sp>
    <dsp:sp modelId="{6BDC865C-5907-E64D-A7A0-C1B69F4EDE22}">
      <dsp:nvSpPr>
        <dsp:cNvPr id="0" name=""/>
        <dsp:cNvSpPr/>
      </dsp:nvSpPr>
      <dsp:spPr>
        <a:xfrm>
          <a:off x="6499463" y="1682370"/>
          <a:ext cx="0" cy="995963"/>
        </a:xfrm>
        <a:prstGeom prst="line">
          <a:avLst/>
        </a:prstGeom>
        <a:noFill/>
        <a:ln w="12700" cap="rnd"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83EFF281-2C6C-E548-9A7E-E4F23DBD106B}">
      <dsp:nvSpPr>
        <dsp:cNvPr id="0" name=""/>
        <dsp:cNvSpPr/>
      </dsp:nvSpPr>
      <dsp:spPr>
        <a:xfrm>
          <a:off x="6467449" y="1650876"/>
          <a:ext cx="62987" cy="62987"/>
        </a:xfrm>
        <a:prstGeom prst="ellipse">
          <a:avLst/>
        </a:prstGeom>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029077-7D2C-7543-9596-C60D62C0598B}">
      <dsp:nvSpPr>
        <dsp:cNvPr id="0" name=""/>
        <dsp:cNvSpPr/>
      </dsp:nvSpPr>
      <dsp:spPr>
        <a:xfrm>
          <a:off x="0" y="1682370"/>
          <a:ext cx="10553700" cy="0"/>
        </a:xfrm>
        <a:prstGeom prst="line">
          <a:avLst/>
        </a:prstGeom>
        <a:solidFill>
          <a:schemeClr val="lt2">
            <a:alpha val="90000"/>
            <a:hueOff val="0"/>
            <a:satOff val="0"/>
            <a:lumOff val="0"/>
            <a:alphaOff val="0"/>
          </a:schemeClr>
        </a:solidFill>
        <a:ln w="19050" cap="rnd" cmpd="sng" algn="ctr">
          <a:solidFill>
            <a:schemeClr val="dk2">
              <a:hueOff val="0"/>
              <a:satOff val="0"/>
              <a:lumOff val="0"/>
              <a:alphaOff val="0"/>
            </a:schemeClr>
          </a:solidFill>
          <a:prstDash val="solid"/>
          <a:tailEnd type="triangle" w="lg" len="lg"/>
        </a:ln>
        <a:effectLst/>
      </dsp:spPr>
      <dsp:style>
        <a:lnRef idx="1">
          <a:scrgbClr r="0" g="0" b="0"/>
        </a:lnRef>
        <a:fillRef idx="1">
          <a:scrgbClr r="0" g="0" b="0"/>
        </a:fillRef>
        <a:effectRef idx="0">
          <a:scrgbClr r="0" g="0" b="0"/>
        </a:effectRef>
        <a:fontRef idx="minor"/>
      </dsp:style>
    </dsp:sp>
    <dsp:sp modelId="{99EA0666-EB88-7549-BF70-A8A65EF615DC}">
      <dsp:nvSpPr>
        <dsp:cNvPr id="0" name=""/>
        <dsp:cNvSpPr/>
      </dsp:nvSpPr>
      <dsp:spPr>
        <a:xfrm rot="8100000">
          <a:off x="52239" y="387720"/>
          <a:ext cx="247440" cy="247440"/>
        </a:xfrm>
        <a:prstGeom prst="teardrop">
          <a:avLst>
            <a:gd name="adj" fmla="val 115000"/>
          </a:avLst>
        </a:prstGeom>
        <a:blipFill rotWithShape="1">
          <a:blip xmlns:r="http://schemas.openxmlformats.org/officeDocument/2006/relationships" r:embed="rId1">
            <a:duotone>
              <a:schemeClr val="dk2">
                <a:hueOff val="0"/>
                <a:satOff val="0"/>
                <a:lumOff val="0"/>
                <a:alphaOff val="0"/>
                <a:tint val="98000"/>
                <a:lumMod val="102000"/>
              </a:schemeClr>
              <a:schemeClr val="dk2">
                <a:hueOff val="0"/>
                <a:satOff val="0"/>
                <a:lumOff val="0"/>
                <a:alphaOff val="0"/>
                <a:shade val="98000"/>
                <a:lumMod val="98000"/>
              </a:schemeClr>
            </a:duotone>
          </a:blip>
          <a:tile tx="0" ty="0" sx="100000" sy="100000" flip="none" algn="tl"/>
        </a:blipFill>
        <a:ln w="9525" cap="rnd" cmpd="sng" algn="ctr">
          <a:solidFill>
            <a:schemeClr val="dk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44101597-FD21-1446-BC2C-598E15B40C5C}">
      <dsp:nvSpPr>
        <dsp:cNvPr id="0" name=""/>
        <dsp:cNvSpPr/>
      </dsp:nvSpPr>
      <dsp:spPr>
        <a:xfrm>
          <a:off x="79728" y="415209"/>
          <a:ext cx="192463" cy="192463"/>
        </a:xfrm>
        <a:prstGeom prst="ellipse">
          <a:avLst/>
        </a:prstGeom>
        <a:solidFill>
          <a:schemeClr val="lt2">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D53D575F-3B94-0C45-AC72-13AAC1E80C5D}">
      <dsp:nvSpPr>
        <dsp:cNvPr id="0" name=""/>
        <dsp:cNvSpPr/>
      </dsp:nvSpPr>
      <dsp:spPr>
        <a:xfrm>
          <a:off x="350926" y="686407"/>
          <a:ext cx="3511527"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69850" rIns="69850" bIns="104775" numCol="1" spcCol="1270" anchor="t" anchorCtr="0">
          <a:noAutofit/>
        </a:bodyPr>
        <a:lstStyle/>
        <a:p>
          <a:pPr marL="0" lvl="0" indent="0" algn="l" defTabSz="488950">
            <a:lnSpc>
              <a:spcPct val="90000"/>
            </a:lnSpc>
            <a:spcBef>
              <a:spcPct val="0"/>
            </a:spcBef>
            <a:spcAft>
              <a:spcPct val="35000"/>
            </a:spcAft>
            <a:buNone/>
          </a:pPr>
          <a:r>
            <a:rPr lang="en-US" sz="1100" kern="1200"/>
            <a:t>Week 5 </a:t>
          </a:r>
        </a:p>
        <a:p>
          <a:pPr marL="0" lvl="0" indent="0" algn="l" defTabSz="488950">
            <a:lnSpc>
              <a:spcPct val="90000"/>
            </a:lnSpc>
            <a:spcBef>
              <a:spcPct val="0"/>
            </a:spcBef>
            <a:spcAft>
              <a:spcPct val="35000"/>
            </a:spcAft>
            <a:buNone/>
          </a:pPr>
          <a:r>
            <a:rPr lang="en-US" sz="1100" kern="1200"/>
            <a:t>03/11/22  Gwen Beynon - Welsh language, Culture or Identity in Art and Design</a:t>
          </a:r>
        </a:p>
      </dsp:txBody>
      <dsp:txXfrm>
        <a:off x="350926" y="686407"/>
        <a:ext cx="3511527" cy="995963"/>
      </dsp:txXfrm>
    </dsp:sp>
    <dsp:sp modelId="{587BE1BD-C1AC-F44B-B3EC-8DEEEF8742E9}">
      <dsp:nvSpPr>
        <dsp:cNvPr id="0" name=""/>
        <dsp:cNvSpPr/>
      </dsp:nvSpPr>
      <dsp:spPr>
        <a:xfrm>
          <a:off x="350926" y="336474"/>
          <a:ext cx="3511527"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95250" bIns="0" numCol="1" spcCol="1270" anchor="ctr" anchorCtr="0">
          <a:noAutofit/>
        </a:bodyPr>
        <a:lstStyle/>
        <a:p>
          <a:pPr marL="0" lvl="0" indent="0" algn="l" defTabSz="666750">
            <a:lnSpc>
              <a:spcPct val="90000"/>
            </a:lnSpc>
            <a:spcBef>
              <a:spcPct val="0"/>
            </a:spcBef>
            <a:spcAft>
              <a:spcPct val="35000"/>
            </a:spcAft>
            <a:buNone/>
            <a:defRPr b="1"/>
          </a:pPr>
          <a:r>
            <a:rPr lang="en-US" sz="1500" kern="1200"/>
            <a:t>3 Nov. 22</a:t>
          </a:r>
        </a:p>
      </dsp:txBody>
      <dsp:txXfrm>
        <a:off x="350926" y="336474"/>
        <a:ext cx="3511527" cy="349933"/>
      </dsp:txXfrm>
    </dsp:sp>
    <dsp:sp modelId="{5D772B0E-99A2-E34C-893E-DAE4426374BE}">
      <dsp:nvSpPr>
        <dsp:cNvPr id="0" name=""/>
        <dsp:cNvSpPr/>
      </dsp:nvSpPr>
      <dsp:spPr>
        <a:xfrm>
          <a:off x="175959" y="686407"/>
          <a:ext cx="0" cy="995963"/>
        </a:xfrm>
        <a:prstGeom prst="line">
          <a:avLst/>
        </a:prstGeom>
        <a:noFill/>
        <a:ln w="12700" cap="rnd" cmpd="sng" algn="ctr">
          <a:solidFill>
            <a:schemeClr val="dk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1287E429-8925-1A41-9CF8-71D997CA74E0}">
      <dsp:nvSpPr>
        <dsp:cNvPr id="0" name=""/>
        <dsp:cNvSpPr/>
      </dsp:nvSpPr>
      <dsp:spPr>
        <a:xfrm>
          <a:off x="144465" y="1650876"/>
          <a:ext cx="62987" cy="62987"/>
        </a:xfrm>
        <a:prstGeom prst="ellipse">
          <a:avLst/>
        </a:prstGeom>
        <a:blipFill rotWithShape="0">
          <a:blip xmlns:r="http://schemas.openxmlformats.org/officeDocument/2006/relationships" r:embed="rId1">
            <a:duotone>
              <a:schemeClr val="dk2">
                <a:hueOff val="0"/>
                <a:satOff val="0"/>
                <a:lumOff val="0"/>
                <a:alphaOff val="0"/>
                <a:shade val="20000"/>
                <a:satMod val="200000"/>
              </a:schemeClr>
              <a:schemeClr val="dk2">
                <a:hueOff val="0"/>
                <a:satOff val="0"/>
                <a:lumOff val="0"/>
                <a:alphaOff val="0"/>
                <a:tint val="12000"/>
                <a:satMod val="190000"/>
              </a:schemeClr>
            </a:duotone>
          </a:blip>
          <a:tile tx="0" ty="0" sx="100000" sy="100000" flip="none" algn="tl"/>
        </a:blipFill>
        <a:ln w="6350" cap="rnd" cmpd="sng" algn="ctr">
          <a:solidFill>
            <a:schemeClr val="l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3FEE650D-35A8-3C40-A055-4A2CE1EA1FD7}">
      <dsp:nvSpPr>
        <dsp:cNvPr id="0" name=""/>
        <dsp:cNvSpPr/>
      </dsp:nvSpPr>
      <dsp:spPr>
        <a:xfrm rot="18900000">
          <a:off x="2167617" y="2729580"/>
          <a:ext cx="247440" cy="247440"/>
        </a:xfrm>
        <a:prstGeom prst="teardrop">
          <a:avLst>
            <a:gd name="adj" fmla="val 115000"/>
          </a:avLst>
        </a:prstGeom>
        <a:blipFill rotWithShape="1">
          <a:blip xmlns:r="http://schemas.openxmlformats.org/officeDocument/2006/relationships" r:embed="rId1">
            <a:duotone>
              <a:schemeClr val="dk2">
                <a:hueOff val="0"/>
                <a:satOff val="0"/>
                <a:lumOff val="0"/>
                <a:alphaOff val="0"/>
                <a:tint val="98000"/>
                <a:lumMod val="102000"/>
              </a:schemeClr>
              <a:schemeClr val="dk2">
                <a:hueOff val="0"/>
                <a:satOff val="0"/>
                <a:lumOff val="0"/>
                <a:alphaOff val="0"/>
                <a:shade val="98000"/>
                <a:lumMod val="98000"/>
              </a:schemeClr>
            </a:duotone>
          </a:blip>
          <a:tile tx="0" ty="0" sx="100000" sy="100000" flip="none" algn="tl"/>
        </a:blipFill>
        <a:ln w="9525" cap="rnd" cmpd="sng" algn="ctr">
          <a:solidFill>
            <a:schemeClr val="dk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AF80F5E-51AB-3D4D-905C-4EE78F3328E1}">
      <dsp:nvSpPr>
        <dsp:cNvPr id="0" name=""/>
        <dsp:cNvSpPr/>
      </dsp:nvSpPr>
      <dsp:spPr>
        <a:xfrm>
          <a:off x="2195105" y="2757068"/>
          <a:ext cx="192463" cy="192463"/>
        </a:xfrm>
        <a:prstGeom prst="ellipse">
          <a:avLst/>
        </a:prstGeom>
        <a:solidFill>
          <a:schemeClr val="lt2">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A74734D1-CD0B-174F-B577-45024A81101B}">
      <dsp:nvSpPr>
        <dsp:cNvPr id="0" name=""/>
        <dsp:cNvSpPr/>
      </dsp:nvSpPr>
      <dsp:spPr>
        <a:xfrm>
          <a:off x="2466303" y="1682370"/>
          <a:ext cx="3511527"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4775" rIns="0" bIns="69850" numCol="1" spcCol="1270" anchor="b" anchorCtr="0">
          <a:noAutofit/>
        </a:bodyPr>
        <a:lstStyle/>
        <a:p>
          <a:pPr marL="0" lvl="0" indent="0" algn="l" defTabSz="488950">
            <a:lnSpc>
              <a:spcPct val="90000"/>
            </a:lnSpc>
            <a:spcBef>
              <a:spcPct val="0"/>
            </a:spcBef>
            <a:spcAft>
              <a:spcPct val="35000"/>
            </a:spcAft>
            <a:buNone/>
          </a:pPr>
          <a:r>
            <a:rPr lang="en-US" sz="1100" kern="1200"/>
            <a:t>Week 6 </a:t>
          </a:r>
        </a:p>
        <a:p>
          <a:pPr marL="0" lvl="0" indent="0" algn="l" defTabSz="488950">
            <a:lnSpc>
              <a:spcPct val="90000"/>
            </a:lnSpc>
            <a:spcBef>
              <a:spcPct val="0"/>
            </a:spcBef>
            <a:spcAft>
              <a:spcPct val="35000"/>
            </a:spcAft>
            <a:buNone/>
          </a:pPr>
          <a:r>
            <a:rPr lang="en-US" sz="1100" kern="1200"/>
            <a:t>10/11/22 Martin Bush - Embracing diversity, gender and race equality in Advertising.</a:t>
          </a:r>
        </a:p>
      </dsp:txBody>
      <dsp:txXfrm>
        <a:off x="2466303" y="1682370"/>
        <a:ext cx="3511527" cy="995963"/>
      </dsp:txXfrm>
    </dsp:sp>
    <dsp:sp modelId="{00CC41B9-468B-E144-B515-198AD30FFC02}">
      <dsp:nvSpPr>
        <dsp:cNvPr id="0" name=""/>
        <dsp:cNvSpPr/>
      </dsp:nvSpPr>
      <dsp:spPr>
        <a:xfrm>
          <a:off x="2466303" y="2678333"/>
          <a:ext cx="3511527"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95250" bIns="0" numCol="1" spcCol="1270" anchor="ctr" anchorCtr="0">
          <a:noAutofit/>
        </a:bodyPr>
        <a:lstStyle/>
        <a:p>
          <a:pPr marL="0" lvl="0" indent="0" algn="l" defTabSz="666750">
            <a:lnSpc>
              <a:spcPct val="90000"/>
            </a:lnSpc>
            <a:spcBef>
              <a:spcPct val="0"/>
            </a:spcBef>
            <a:spcAft>
              <a:spcPct val="35000"/>
            </a:spcAft>
            <a:buNone/>
            <a:defRPr b="1"/>
          </a:pPr>
          <a:r>
            <a:rPr lang="en-US" sz="1500" kern="1200"/>
            <a:t>10 Nov. 22</a:t>
          </a:r>
        </a:p>
      </dsp:txBody>
      <dsp:txXfrm>
        <a:off x="2466303" y="2678333"/>
        <a:ext cx="3511527" cy="349933"/>
      </dsp:txXfrm>
    </dsp:sp>
    <dsp:sp modelId="{E8497B8B-8AEB-494C-9317-454927D25C4F}">
      <dsp:nvSpPr>
        <dsp:cNvPr id="0" name=""/>
        <dsp:cNvSpPr/>
      </dsp:nvSpPr>
      <dsp:spPr>
        <a:xfrm>
          <a:off x="2291337" y="1682370"/>
          <a:ext cx="0" cy="995963"/>
        </a:xfrm>
        <a:prstGeom prst="line">
          <a:avLst/>
        </a:prstGeom>
        <a:noFill/>
        <a:ln w="12700" cap="rnd" cmpd="sng" algn="ctr">
          <a:solidFill>
            <a:schemeClr val="dk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5B5AF1FD-9283-5745-AC8F-4BB617CD77BB}">
      <dsp:nvSpPr>
        <dsp:cNvPr id="0" name=""/>
        <dsp:cNvSpPr/>
      </dsp:nvSpPr>
      <dsp:spPr>
        <a:xfrm>
          <a:off x="2259843" y="1650876"/>
          <a:ext cx="62987" cy="62987"/>
        </a:xfrm>
        <a:prstGeom prst="ellipse">
          <a:avLst/>
        </a:prstGeom>
        <a:blipFill rotWithShape="0">
          <a:blip xmlns:r="http://schemas.openxmlformats.org/officeDocument/2006/relationships" r:embed="rId1">
            <a:duotone>
              <a:schemeClr val="dk2">
                <a:hueOff val="0"/>
                <a:satOff val="0"/>
                <a:lumOff val="0"/>
                <a:alphaOff val="0"/>
                <a:shade val="20000"/>
                <a:satMod val="200000"/>
              </a:schemeClr>
              <a:schemeClr val="dk2">
                <a:hueOff val="0"/>
                <a:satOff val="0"/>
                <a:lumOff val="0"/>
                <a:alphaOff val="0"/>
                <a:tint val="12000"/>
                <a:satMod val="190000"/>
              </a:schemeClr>
            </a:duotone>
          </a:blip>
          <a:tile tx="0" ty="0" sx="100000" sy="100000" flip="none" algn="tl"/>
        </a:blipFill>
        <a:ln w="6350" cap="rnd" cmpd="sng" algn="ctr">
          <a:solidFill>
            <a:schemeClr val="l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A4BC5EE8-6C13-8D4B-956D-A5DD33239513}">
      <dsp:nvSpPr>
        <dsp:cNvPr id="0" name=""/>
        <dsp:cNvSpPr/>
      </dsp:nvSpPr>
      <dsp:spPr>
        <a:xfrm rot="8100000">
          <a:off x="4282995" y="387720"/>
          <a:ext cx="247440" cy="247440"/>
        </a:xfrm>
        <a:prstGeom prst="teardrop">
          <a:avLst>
            <a:gd name="adj" fmla="val 115000"/>
          </a:avLst>
        </a:prstGeom>
        <a:blipFill rotWithShape="1">
          <a:blip xmlns:r="http://schemas.openxmlformats.org/officeDocument/2006/relationships" r:embed="rId1">
            <a:duotone>
              <a:schemeClr val="dk2">
                <a:hueOff val="0"/>
                <a:satOff val="0"/>
                <a:lumOff val="0"/>
                <a:alphaOff val="0"/>
                <a:tint val="98000"/>
                <a:lumMod val="102000"/>
              </a:schemeClr>
              <a:schemeClr val="dk2">
                <a:hueOff val="0"/>
                <a:satOff val="0"/>
                <a:lumOff val="0"/>
                <a:alphaOff val="0"/>
                <a:shade val="98000"/>
                <a:lumMod val="98000"/>
              </a:schemeClr>
            </a:duotone>
          </a:blip>
          <a:tile tx="0" ty="0" sx="100000" sy="100000" flip="none" algn="tl"/>
        </a:blipFill>
        <a:ln w="9525" cap="rnd" cmpd="sng" algn="ctr">
          <a:solidFill>
            <a:schemeClr val="dk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2261B4A2-B7AF-5442-B74E-C62AFE6751D9}">
      <dsp:nvSpPr>
        <dsp:cNvPr id="0" name=""/>
        <dsp:cNvSpPr/>
      </dsp:nvSpPr>
      <dsp:spPr>
        <a:xfrm>
          <a:off x="4310483" y="415209"/>
          <a:ext cx="192463" cy="192463"/>
        </a:xfrm>
        <a:prstGeom prst="ellipse">
          <a:avLst/>
        </a:prstGeom>
        <a:solidFill>
          <a:schemeClr val="lt2">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5072EB97-9182-7C47-A3B3-2A7E1D6FEE4C}">
      <dsp:nvSpPr>
        <dsp:cNvPr id="0" name=""/>
        <dsp:cNvSpPr/>
      </dsp:nvSpPr>
      <dsp:spPr>
        <a:xfrm>
          <a:off x="4581681" y="686407"/>
          <a:ext cx="3501079"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69850" rIns="69850" bIns="104775" numCol="1" spcCol="1270" anchor="t" anchorCtr="0">
          <a:noAutofit/>
        </a:bodyPr>
        <a:lstStyle/>
        <a:p>
          <a:pPr marL="0" lvl="0" indent="0" algn="l" defTabSz="488950">
            <a:lnSpc>
              <a:spcPct val="90000"/>
            </a:lnSpc>
            <a:spcBef>
              <a:spcPct val="0"/>
            </a:spcBef>
            <a:spcAft>
              <a:spcPct val="35000"/>
            </a:spcAft>
            <a:buNone/>
          </a:pPr>
          <a:r>
            <a:rPr lang="en-US" sz="1100" kern="1200"/>
            <a:t>Week 7 </a:t>
          </a:r>
          <a:br>
            <a:rPr lang="en-US" sz="1100" kern="1200"/>
          </a:br>
          <a:r>
            <a:rPr lang="en-US" sz="1100" kern="1200"/>
            <a:t>17/11/22 (Book in one to one Tutorials with Donna) </a:t>
          </a:r>
        </a:p>
        <a:p>
          <a:pPr marL="0" lvl="0" indent="0" algn="l" defTabSz="488950">
            <a:lnSpc>
              <a:spcPct val="90000"/>
            </a:lnSpc>
            <a:spcBef>
              <a:spcPct val="0"/>
            </a:spcBef>
            <a:spcAft>
              <a:spcPct val="35000"/>
            </a:spcAft>
            <a:buNone/>
          </a:pPr>
          <a:r>
            <a:rPr lang="en-US" sz="1100" kern="1200"/>
            <a:t>Thursday online</a:t>
          </a:r>
          <a:br>
            <a:rPr lang="en-US" sz="1100" kern="1200"/>
          </a:br>
          <a:endParaRPr lang="en-US" sz="1100" kern="1200"/>
        </a:p>
      </dsp:txBody>
      <dsp:txXfrm>
        <a:off x="4581681" y="686407"/>
        <a:ext cx="3501079" cy="995963"/>
      </dsp:txXfrm>
    </dsp:sp>
    <dsp:sp modelId="{47A3A00B-B379-6A49-8EE2-896F5C102E57}">
      <dsp:nvSpPr>
        <dsp:cNvPr id="0" name=""/>
        <dsp:cNvSpPr/>
      </dsp:nvSpPr>
      <dsp:spPr>
        <a:xfrm>
          <a:off x="4581681" y="336474"/>
          <a:ext cx="3501079"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95250" bIns="0" numCol="1" spcCol="1270" anchor="ctr" anchorCtr="0">
          <a:noAutofit/>
        </a:bodyPr>
        <a:lstStyle/>
        <a:p>
          <a:pPr marL="0" lvl="0" indent="0" algn="l" defTabSz="666750">
            <a:lnSpc>
              <a:spcPct val="90000"/>
            </a:lnSpc>
            <a:spcBef>
              <a:spcPct val="0"/>
            </a:spcBef>
            <a:spcAft>
              <a:spcPct val="35000"/>
            </a:spcAft>
            <a:buNone/>
            <a:defRPr b="1"/>
          </a:pPr>
          <a:r>
            <a:rPr lang="en-US" sz="1500" kern="1200"/>
            <a:t>17 Nov. 22</a:t>
          </a:r>
        </a:p>
      </dsp:txBody>
      <dsp:txXfrm>
        <a:off x="4581681" y="336474"/>
        <a:ext cx="3501079" cy="349933"/>
      </dsp:txXfrm>
    </dsp:sp>
    <dsp:sp modelId="{64630CF9-05CC-6C4E-B3C8-CD7A25D73F86}">
      <dsp:nvSpPr>
        <dsp:cNvPr id="0" name=""/>
        <dsp:cNvSpPr/>
      </dsp:nvSpPr>
      <dsp:spPr>
        <a:xfrm>
          <a:off x="4406715" y="686407"/>
          <a:ext cx="0" cy="995963"/>
        </a:xfrm>
        <a:prstGeom prst="line">
          <a:avLst/>
        </a:prstGeom>
        <a:noFill/>
        <a:ln w="12700" cap="rnd" cmpd="sng" algn="ctr">
          <a:solidFill>
            <a:schemeClr val="dk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A38B81AB-FCC1-C548-A844-0A3E21843AA3}">
      <dsp:nvSpPr>
        <dsp:cNvPr id="0" name=""/>
        <dsp:cNvSpPr/>
      </dsp:nvSpPr>
      <dsp:spPr>
        <a:xfrm>
          <a:off x="4374700" y="1650876"/>
          <a:ext cx="62987" cy="62987"/>
        </a:xfrm>
        <a:prstGeom prst="ellipse">
          <a:avLst/>
        </a:prstGeom>
        <a:blipFill rotWithShape="0">
          <a:blip xmlns:r="http://schemas.openxmlformats.org/officeDocument/2006/relationships" r:embed="rId1">
            <a:duotone>
              <a:schemeClr val="dk2">
                <a:hueOff val="0"/>
                <a:satOff val="0"/>
                <a:lumOff val="0"/>
                <a:alphaOff val="0"/>
                <a:shade val="20000"/>
                <a:satMod val="200000"/>
              </a:schemeClr>
              <a:schemeClr val="dk2">
                <a:hueOff val="0"/>
                <a:satOff val="0"/>
                <a:lumOff val="0"/>
                <a:alphaOff val="0"/>
                <a:tint val="12000"/>
                <a:satMod val="190000"/>
              </a:schemeClr>
            </a:duotone>
          </a:blip>
          <a:tile tx="0" ty="0" sx="100000" sy="100000" flip="none" algn="tl"/>
        </a:blipFill>
        <a:ln w="6350" cap="rnd" cmpd="sng" algn="ctr">
          <a:solidFill>
            <a:schemeClr val="l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4417E89A-DE48-3B40-AD7F-F1A04E83ACFE}">
      <dsp:nvSpPr>
        <dsp:cNvPr id="0" name=""/>
        <dsp:cNvSpPr/>
      </dsp:nvSpPr>
      <dsp:spPr>
        <a:xfrm rot="18900000">
          <a:off x="6385785" y="2729580"/>
          <a:ext cx="247440" cy="247440"/>
        </a:xfrm>
        <a:prstGeom prst="teardrop">
          <a:avLst>
            <a:gd name="adj" fmla="val 115000"/>
          </a:avLst>
        </a:prstGeom>
        <a:blipFill rotWithShape="1">
          <a:blip xmlns:r="http://schemas.openxmlformats.org/officeDocument/2006/relationships" r:embed="rId1">
            <a:duotone>
              <a:schemeClr val="dk2">
                <a:hueOff val="0"/>
                <a:satOff val="0"/>
                <a:lumOff val="0"/>
                <a:alphaOff val="0"/>
                <a:tint val="98000"/>
                <a:lumMod val="102000"/>
              </a:schemeClr>
              <a:schemeClr val="dk2">
                <a:hueOff val="0"/>
                <a:satOff val="0"/>
                <a:lumOff val="0"/>
                <a:alphaOff val="0"/>
                <a:shade val="98000"/>
                <a:lumMod val="98000"/>
              </a:schemeClr>
            </a:duotone>
          </a:blip>
          <a:tile tx="0" ty="0" sx="100000" sy="100000" flip="none" algn="tl"/>
        </a:blipFill>
        <a:ln w="9525" cap="rnd" cmpd="sng" algn="ctr">
          <a:solidFill>
            <a:schemeClr val="dk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7C135E8A-04BB-BA48-96FE-2D2D6C9822CE}">
      <dsp:nvSpPr>
        <dsp:cNvPr id="0" name=""/>
        <dsp:cNvSpPr/>
      </dsp:nvSpPr>
      <dsp:spPr>
        <a:xfrm>
          <a:off x="6413273" y="2757068"/>
          <a:ext cx="192463" cy="192463"/>
        </a:xfrm>
        <a:prstGeom prst="ellipse">
          <a:avLst/>
        </a:prstGeom>
        <a:solidFill>
          <a:schemeClr val="lt2">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21DA70E6-662C-5C47-BE41-9A44A9888F58}">
      <dsp:nvSpPr>
        <dsp:cNvPr id="0" name=""/>
        <dsp:cNvSpPr/>
      </dsp:nvSpPr>
      <dsp:spPr>
        <a:xfrm>
          <a:off x="6684471" y="1682370"/>
          <a:ext cx="3501079"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04775" rIns="0" bIns="69850" numCol="1" spcCol="1270" anchor="b" anchorCtr="0">
          <a:noAutofit/>
        </a:bodyPr>
        <a:lstStyle/>
        <a:p>
          <a:pPr marL="0" lvl="0" indent="0" algn="l" defTabSz="488950">
            <a:lnSpc>
              <a:spcPct val="90000"/>
            </a:lnSpc>
            <a:spcBef>
              <a:spcPct val="0"/>
            </a:spcBef>
            <a:spcAft>
              <a:spcPct val="35000"/>
            </a:spcAft>
            <a:buNone/>
          </a:pPr>
          <a:r>
            <a:rPr lang="en-US" sz="1100" kern="1200"/>
            <a:t>Week 7</a:t>
          </a:r>
          <a:br>
            <a:rPr lang="en-US" sz="1100" kern="1200"/>
          </a:br>
          <a:r>
            <a:rPr lang="en-US" sz="1100" kern="1200"/>
            <a:t>18/11/22 (Book in one to one Tutorials with Donna)</a:t>
          </a:r>
        </a:p>
        <a:p>
          <a:pPr marL="0" lvl="0" indent="0" algn="l" defTabSz="488950">
            <a:lnSpc>
              <a:spcPct val="90000"/>
            </a:lnSpc>
            <a:spcBef>
              <a:spcPct val="0"/>
            </a:spcBef>
            <a:spcAft>
              <a:spcPct val="35000"/>
            </a:spcAft>
            <a:buNone/>
          </a:pPr>
          <a:r>
            <a:rPr lang="en-US" sz="1100" kern="1200"/>
            <a:t>Friday online</a:t>
          </a:r>
        </a:p>
      </dsp:txBody>
      <dsp:txXfrm>
        <a:off x="6684471" y="1682370"/>
        <a:ext cx="3501079" cy="995963"/>
      </dsp:txXfrm>
    </dsp:sp>
    <dsp:sp modelId="{51859635-473E-674C-A37F-58769C5E650D}">
      <dsp:nvSpPr>
        <dsp:cNvPr id="0" name=""/>
        <dsp:cNvSpPr/>
      </dsp:nvSpPr>
      <dsp:spPr>
        <a:xfrm>
          <a:off x="6684471" y="2678333"/>
          <a:ext cx="3501079"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95250" bIns="0" numCol="1" spcCol="1270" anchor="ctr" anchorCtr="0">
          <a:noAutofit/>
        </a:bodyPr>
        <a:lstStyle/>
        <a:p>
          <a:pPr marL="0" lvl="0" indent="0" algn="l" defTabSz="666750">
            <a:lnSpc>
              <a:spcPct val="90000"/>
            </a:lnSpc>
            <a:spcBef>
              <a:spcPct val="0"/>
            </a:spcBef>
            <a:spcAft>
              <a:spcPct val="35000"/>
            </a:spcAft>
            <a:buNone/>
            <a:defRPr b="1"/>
          </a:pPr>
          <a:r>
            <a:rPr lang="en-US" sz="1500" kern="1200"/>
            <a:t>18 Nov. 22</a:t>
          </a:r>
        </a:p>
      </dsp:txBody>
      <dsp:txXfrm>
        <a:off x="6684471" y="2678333"/>
        <a:ext cx="3501079" cy="349933"/>
      </dsp:txXfrm>
    </dsp:sp>
    <dsp:sp modelId="{C29F17EE-F1AA-3145-BAEE-FF1968543603}">
      <dsp:nvSpPr>
        <dsp:cNvPr id="0" name=""/>
        <dsp:cNvSpPr/>
      </dsp:nvSpPr>
      <dsp:spPr>
        <a:xfrm>
          <a:off x="6509505" y="1682370"/>
          <a:ext cx="0" cy="995963"/>
        </a:xfrm>
        <a:prstGeom prst="line">
          <a:avLst/>
        </a:prstGeom>
        <a:noFill/>
        <a:ln w="12700" cap="rnd" cmpd="sng" algn="ctr">
          <a:solidFill>
            <a:schemeClr val="dk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454A06D5-442C-6F4B-9A67-3C794D27B4ED}">
      <dsp:nvSpPr>
        <dsp:cNvPr id="0" name=""/>
        <dsp:cNvSpPr/>
      </dsp:nvSpPr>
      <dsp:spPr>
        <a:xfrm>
          <a:off x="6477490" y="1650876"/>
          <a:ext cx="62987" cy="62987"/>
        </a:xfrm>
        <a:prstGeom prst="ellipse">
          <a:avLst/>
        </a:prstGeom>
        <a:blipFill rotWithShape="0">
          <a:blip xmlns:r="http://schemas.openxmlformats.org/officeDocument/2006/relationships" r:embed="rId1">
            <a:duotone>
              <a:schemeClr val="dk2">
                <a:hueOff val="0"/>
                <a:satOff val="0"/>
                <a:lumOff val="0"/>
                <a:alphaOff val="0"/>
                <a:shade val="20000"/>
                <a:satMod val="200000"/>
              </a:schemeClr>
              <a:schemeClr val="dk2">
                <a:hueOff val="0"/>
                <a:satOff val="0"/>
                <a:lumOff val="0"/>
                <a:alphaOff val="0"/>
                <a:tint val="12000"/>
                <a:satMod val="190000"/>
              </a:schemeClr>
            </a:duotone>
          </a:blip>
          <a:tile tx="0" ty="0" sx="100000" sy="100000" flip="none" algn="tl"/>
        </a:blipFill>
        <a:ln w="6350" cap="rnd" cmpd="sng" algn="ctr">
          <a:solidFill>
            <a:schemeClr val="l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673830-00A9-CF4B-B85E-D3EFDD7C07C2}">
      <dsp:nvSpPr>
        <dsp:cNvPr id="0" name=""/>
        <dsp:cNvSpPr/>
      </dsp:nvSpPr>
      <dsp:spPr>
        <a:xfrm>
          <a:off x="0" y="1682370"/>
          <a:ext cx="10553700" cy="0"/>
        </a:xfrm>
        <a:prstGeom prst="line">
          <a:avLst/>
        </a:prstGeom>
        <a:solidFill>
          <a:schemeClr val="lt1">
            <a:alpha val="90000"/>
            <a:hueOff val="0"/>
            <a:satOff val="0"/>
            <a:lumOff val="0"/>
            <a:alphaOff val="0"/>
          </a:schemeClr>
        </a:solidFill>
        <a:ln w="19050" cap="rnd" cmpd="sng" algn="ctr">
          <a:solidFill>
            <a:schemeClr val="accent2">
              <a:hueOff val="0"/>
              <a:satOff val="0"/>
              <a:lumOff val="0"/>
              <a:alphaOff val="0"/>
            </a:schemeClr>
          </a:solidFill>
          <a:prstDash val="solid"/>
          <a:tailEnd type="triangle" w="lg" len="lg"/>
        </a:ln>
        <a:effectLst/>
      </dsp:spPr>
      <dsp:style>
        <a:lnRef idx="1">
          <a:scrgbClr r="0" g="0" b="0"/>
        </a:lnRef>
        <a:fillRef idx="1">
          <a:scrgbClr r="0" g="0" b="0"/>
        </a:fillRef>
        <a:effectRef idx="0">
          <a:scrgbClr r="0" g="0" b="0"/>
        </a:effectRef>
        <a:fontRef idx="minor"/>
      </dsp:style>
    </dsp:sp>
    <dsp:sp modelId="{A05FFC59-42AC-FF40-B428-A727B849225B}">
      <dsp:nvSpPr>
        <dsp:cNvPr id="0" name=""/>
        <dsp:cNvSpPr/>
      </dsp:nvSpPr>
      <dsp:spPr>
        <a:xfrm rot="8100000">
          <a:off x="54276" y="387720"/>
          <a:ext cx="247440" cy="247440"/>
        </a:xfrm>
        <a:prstGeom prst="teardrop">
          <a:avLst>
            <a:gd name="adj" fmla="val 115000"/>
          </a:avLst>
        </a:prstGeom>
        <a:blipFill rotWithShape="1">
          <a:blip xmlns:r="http://schemas.openxmlformats.org/officeDocument/2006/relationships" r:embed="rId1">
            <a:duotone>
              <a:schemeClr val="accent2">
                <a:hueOff val="0"/>
                <a:satOff val="0"/>
                <a:lumOff val="0"/>
                <a:alphaOff val="0"/>
                <a:tint val="98000"/>
                <a:lumMod val="102000"/>
              </a:schemeClr>
              <a:schemeClr val="accent2">
                <a:hueOff val="0"/>
                <a:satOff val="0"/>
                <a:lumOff val="0"/>
                <a:alphaOff val="0"/>
                <a:shade val="98000"/>
                <a:lumMod val="98000"/>
              </a:schemeClr>
            </a:duotone>
          </a:blip>
          <a:tile tx="0" ty="0" sx="100000" sy="100000" flip="none" algn="tl"/>
        </a:blipFill>
        <a:ln w="9525" cap="rnd" cmpd="sng" algn="ctr">
          <a:solidFill>
            <a:schemeClr val="accent2">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328E73E-C626-1A4A-B2AF-E5BC56D51136}">
      <dsp:nvSpPr>
        <dsp:cNvPr id="0" name=""/>
        <dsp:cNvSpPr/>
      </dsp:nvSpPr>
      <dsp:spPr>
        <a:xfrm>
          <a:off x="81764" y="415209"/>
          <a:ext cx="192463" cy="192463"/>
        </a:xfrm>
        <a:prstGeom prst="ellipse">
          <a:avLst/>
        </a:prstGeom>
        <a:solidFill>
          <a:schemeClr val="lt1">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6B7CC578-CC29-434A-A5F7-4DA58A624860}">
      <dsp:nvSpPr>
        <dsp:cNvPr id="0" name=""/>
        <dsp:cNvSpPr/>
      </dsp:nvSpPr>
      <dsp:spPr>
        <a:xfrm>
          <a:off x="352962" y="686407"/>
          <a:ext cx="4383812"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2550" rIns="82550" bIns="123825" numCol="1" spcCol="1270" anchor="t" anchorCtr="0">
          <a:noAutofit/>
        </a:bodyPr>
        <a:lstStyle/>
        <a:p>
          <a:pPr marL="0" lvl="0" indent="0" algn="l" defTabSz="577850">
            <a:lnSpc>
              <a:spcPct val="90000"/>
            </a:lnSpc>
            <a:spcBef>
              <a:spcPct val="0"/>
            </a:spcBef>
            <a:spcAft>
              <a:spcPct val="35000"/>
            </a:spcAft>
            <a:buNone/>
          </a:pPr>
          <a:r>
            <a:rPr lang="en-US" sz="1300" kern="1200"/>
            <a:t>Week 8 </a:t>
          </a:r>
        </a:p>
        <a:p>
          <a:pPr marL="0" lvl="0" indent="0" algn="l" defTabSz="577850">
            <a:lnSpc>
              <a:spcPct val="90000"/>
            </a:lnSpc>
            <a:spcBef>
              <a:spcPct val="0"/>
            </a:spcBef>
            <a:spcAft>
              <a:spcPct val="35000"/>
            </a:spcAft>
            <a:buNone/>
          </a:pPr>
          <a:r>
            <a:rPr lang="en-US" sz="1300" kern="1200"/>
            <a:t>24/11/22  (Book in one to one Tutorials with Donna)</a:t>
          </a:r>
        </a:p>
        <a:p>
          <a:pPr marL="0" lvl="0" indent="0" algn="l" defTabSz="577850">
            <a:lnSpc>
              <a:spcPct val="90000"/>
            </a:lnSpc>
            <a:spcBef>
              <a:spcPct val="0"/>
            </a:spcBef>
            <a:spcAft>
              <a:spcPct val="35000"/>
            </a:spcAft>
            <a:buNone/>
          </a:pPr>
          <a:r>
            <a:rPr lang="en-US" sz="1300" kern="1200"/>
            <a:t>Thursday online</a:t>
          </a:r>
        </a:p>
      </dsp:txBody>
      <dsp:txXfrm>
        <a:off x="352962" y="686407"/>
        <a:ext cx="4383812" cy="995963"/>
      </dsp:txXfrm>
    </dsp:sp>
    <dsp:sp modelId="{FCB7797C-C1C8-B746-A6C9-2684C69B3982}">
      <dsp:nvSpPr>
        <dsp:cNvPr id="0" name=""/>
        <dsp:cNvSpPr/>
      </dsp:nvSpPr>
      <dsp:spPr>
        <a:xfrm>
          <a:off x="352962" y="336474"/>
          <a:ext cx="4383812"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24 Nov. 22</a:t>
          </a:r>
        </a:p>
      </dsp:txBody>
      <dsp:txXfrm>
        <a:off x="352962" y="336474"/>
        <a:ext cx="4383812" cy="349933"/>
      </dsp:txXfrm>
    </dsp:sp>
    <dsp:sp modelId="{E401E3BA-2A9B-564E-933D-9AF51A0714C4}">
      <dsp:nvSpPr>
        <dsp:cNvPr id="0" name=""/>
        <dsp:cNvSpPr/>
      </dsp:nvSpPr>
      <dsp:spPr>
        <a:xfrm>
          <a:off x="177996" y="686407"/>
          <a:ext cx="0" cy="995963"/>
        </a:xfrm>
        <a:prstGeom prst="line">
          <a:avLst/>
        </a:prstGeom>
        <a:noFill/>
        <a:ln w="12700" cap="rnd" cmpd="sng" algn="ctr">
          <a:solidFill>
            <a:schemeClr val="accent2">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DAB1E3EC-4645-7649-B056-680056B252B7}">
      <dsp:nvSpPr>
        <dsp:cNvPr id="0" name=""/>
        <dsp:cNvSpPr/>
      </dsp:nvSpPr>
      <dsp:spPr>
        <a:xfrm>
          <a:off x="145981" y="1650876"/>
          <a:ext cx="62987" cy="62987"/>
        </a:xfrm>
        <a:prstGeom prst="ellipse">
          <a:avLst/>
        </a:prstGeom>
        <a:blipFill rotWithShape="0">
          <a:blip xmlns:r="http://schemas.openxmlformats.org/officeDocument/2006/relationships" r:embed="rId1">
            <a:duotone>
              <a:schemeClr val="accent2">
                <a:hueOff val="0"/>
                <a:satOff val="0"/>
                <a:lumOff val="0"/>
                <a:alphaOff val="0"/>
                <a:shade val="20000"/>
                <a:satMod val="200000"/>
              </a:schemeClr>
              <a:schemeClr val="accent2">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19A94C01-E455-3040-A7C6-7E32D39A2F5B}">
      <dsp:nvSpPr>
        <dsp:cNvPr id="0" name=""/>
        <dsp:cNvSpPr/>
      </dsp:nvSpPr>
      <dsp:spPr>
        <a:xfrm rot="18900000">
          <a:off x="2687245" y="2729580"/>
          <a:ext cx="247440" cy="247440"/>
        </a:xfrm>
        <a:prstGeom prst="teardrop">
          <a:avLst>
            <a:gd name="adj" fmla="val 115000"/>
          </a:avLst>
        </a:prstGeom>
        <a:blipFill rotWithShape="1">
          <a:blip xmlns:r="http://schemas.openxmlformats.org/officeDocument/2006/relationships" r:embed="rId1">
            <a:duotone>
              <a:schemeClr val="accent3">
                <a:hueOff val="0"/>
                <a:satOff val="0"/>
                <a:lumOff val="0"/>
                <a:alphaOff val="0"/>
                <a:tint val="98000"/>
                <a:lumMod val="102000"/>
              </a:schemeClr>
              <a:schemeClr val="accent3">
                <a:hueOff val="0"/>
                <a:satOff val="0"/>
                <a:lumOff val="0"/>
                <a:alphaOff val="0"/>
                <a:shade val="98000"/>
                <a:lumMod val="98000"/>
              </a:schemeClr>
            </a:duotone>
          </a:blip>
          <a:tile tx="0" ty="0" sx="100000" sy="100000" flip="none" algn="tl"/>
        </a:blipFill>
        <a:ln w="9525" cap="rnd" cmpd="sng" algn="ctr">
          <a:solidFill>
            <a:schemeClr val="accent3">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CFA31F40-719C-C244-98AB-C5E61C43F64D}">
      <dsp:nvSpPr>
        <dsp:cNvPr id="0" name=""/>
        <dsp:cNvSpPr/>
      </dsp:nvSpPr>
      <dsp:spPr>
        <a:xfrm>
          <a:off x="2714734" y="2757068"/>
          <a:ext cx="192463" cy="192463"/>
        </a:xfrm>
        <a:prstGeom prst="ellipse">
          <a:avLst/>
        </a:prstGeom>
        <a:solidFill>
          <a:schemeClr val="lt1">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FF33CFEF-A27D-F944-9216-8E99F3003FE8}">
      <dsp:nvSpPr>
        <dsp:cNvPr id="0" name=""/>
        <dsp:cNvSpPr/>
      </dsp:nvSpPr>
      <dsp:spPr>
        <a:xfrm>
          <a:off x="2985932" y="1682370"/>
          <a:ext cx="4383812"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23825" rIns="0" bIns="82550" numCol="1" spcCol="1270" anchor="b" anchorCtr="0">
          <a:noAutofit/>
        </a:bodyPr>
        <a:lstStyle/>
        <a:p>
          <a:pPr marL="0" lvl="0" indent="0" algn="l" defTabSz="577850">
            <a:lnSpc>
              <a:spcPct val="90000"/>
            </a:lnSpc>
            <a:spcBef>
              <a:spcPct val="0"/>
            </a:spcBef>
            <a:spcAft>
              <a:spcPct val="35000"/>
            </a:spcAft>
            <a:buNone/>
          </a:pPr>
          <a:r>
            <a:rPr lang="en-US" sz="1300" kern="1200"/>
            <a:t>Week 8</a:t>
          </a:r>
        </a:p>
        <a:p>
          <a:pPr marL="0" lvl="0" indent="0" algn="l" defTabSz="577850">
            <a:lnSpc>
              <a:spcPct val="90000"/>
            </a:lnSpc>
            <a:spcBef>
              <a:spcPct val="0"/>
            </a:spcBef>
            <a:spcAft>
              <a:spcPct val="35000"/>
            </a:spcAft>
            <a:buNone/>
          </a:pPr>
          <a:r>
            <a:rPr lang="en-US" sz="1300" kern="1200"/>
            <a:t>25/11/22 (Book in one to one Tutorials with Donna) </a:t>
          </a:r>
        </a:p>
        <a:p>
          <a:pPr marL="0" lvl="0" indent="0" algn="l" defTabSz="577850">
            <a:lnSpc>
              <a:spcPct val="90000"/>
            </a:lnSpc>
            <a:spcBef>
              <a:spcPct val="0"/>
            </a:spcBef>
            <a:spcAft>
              <a:spcPct val="35000"/>
            </a:spcAft>
            <a:buNone/>
          </a:pPr>
          <a:r>
            <a:rPr lang="en-US" sz="1300" kern="1200"/>
            <a:t>Friday online</a:t>
          </a:r>
        </a:p>
      </dsp:txBody>
      <dsp:txXfrm>
        <a:off x="2985932" y="1682370"/>
        <a:ext cx="4383812" cy="995963"/>
      </dsp:txXfrm>
    </dsp:sp>
    <dsp:sp modelId="{2EC2ABB7-E26C-8645-B2C2-5A1D5BCE23F8}">
      <dsp:nvSpPr>
        <dsp:cNvPr id="0" name=""/>
        <dsp:cNvSpPr/>
      </dsp:nvSpPr>
      <dsp:spPr>
        <a:xfrm>
          <a:off x="2985932" y="2678333"/>
          <a:ext cx="4383812"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25 Nov. 22</a:t>
          </a:r>
        </a:p>
      </dsp:txBody>
      <dsp:txXfrm>
        <a:off x="2985932" y="2678333"/>
        <a:ext cx="4383812" cy="349933"/>
      </dsp:txXfrm>
    </dsp:sp>
    <dsp:sp modelId="{A41E972A-0D5D-B843-AADA-4A546689E84A}">
      <dsp:nvSpPr>
        <dsp:cNvPr id="0" name=""/>
        <dsp:cNvSpPr/>
      </dsp:nvSpPr>
      <dsp:spPr>
        <a:xfrm>
          <a:off x="2810965" y="1682370"/>
          <a:ext cx="0" cy="995963"/>
        </a:xfrm>
        <a:prstGeom prst="line">
          <a:avLst/>
        </a:prstGeom>
        <a:noFill/>
        <a:ln w="12700" cap="rnd" cmpd="sng" algn="ctr">
          <a:solidFill>
            <a:schemeClr val="accent3">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0661F8C3-4611-2842-9161-4B57784A161E}">
      <dsp:nvSpPr>
        <dsp:cNvPr id="0" name=""/>
        <dsp:cNvSpPr/>
      </dsp:nvSpPr>
      <dsp:spPr>
        <a:xfrm>
          <a:off x="2778951" y="1650876"/>
          <a:ext cx="62987" cy="62987"/>
        </a:xfrm>
        <a:prstGeom prst="ellipse">
          <a:avLst/>
        </a:prstGeom>
        <a:blipFill rotWithShape="0">
          <a:blip xmlns:r="http://schemas.openxmlformats.org/officeDocument/2006/relationships" r:embed="rId1">
            <a:duotone>
              <a:schemeClr val="accent3">
                <a:hueOff val="0"/>
                <a:satOff val="0"/>
                <a:lumOff val="0"/>
                <a:alphaOff val="0"/>
                <a:shade val="20000"/>
                <a:satMod val="200000"/>
              </a:schemeClr>
              <a:schemeClr val="accent3">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9BBC788A-E132-5D4C-8AA2-A35860D732D9}">
      <dsp:nvSpPr>
        <dsp:cNvPr id="0" name=""/>
        <dsp:cNvSpPr/>
      </dsp:nvSpPr>
      <dsp:spPr>
        <a:xfrm rot="8100000">
          <a:off x="5320215" y="387720"/>
          <a:ext cx="247440" cy="247440"/>
        </a:xfrm>
        <a:prstGeom prst="teardrop">
          <a:avLst>
            <a:gd name="adj" fmla="val 115000"/>
          </a:avLst>
        </a:prstGeom>
        <a:blipFill rotWithShape="1">
          <a:blip xmlns:r="http://schemas.openxmlformats.org/officeDocument/2006/relationships" r:embed="rId1">
            <a:duotone>
              <a:schemeClr val="accent4">
                <a:hueOff val="0"/>
                <a:satOff val="0"/>
                <a:lumOff val="0"/>
                <a:alphaOff val="0"/>
                <a:tint val="98000"/>
                <a:lumMod val="102000"/>
              </a:schemeClr>
              <a:schemeClr val="accent4">
                <a:hueOff val="0"/>
                <a:satOff val="0"/>
                <a:lumOff val="0"/>
                <a:alphaOff val="0"/>
                <a:shade val="98000"/>
                <a:lumMod val="98000"/>
              </a:schemeClr>
            </a:duotone>
          </a:blip>
          <a:tile tx="0" ty="0" sx="100000" sy="100000" flip="none" algn="tl"/>
        </a:blipFill>
        <a:ln w="9525" cap="rnd" cmpd="sng" algn="ctr">
          <a:solidFill>
            <a:schemeClr val="accent4">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 modelId="{EE474680-F123-5946-AA07-C87EF0FE2C99}">
      <dsp:nvSpPr>
        <dsp:cNvPr id="0" name=""/>
        <dsp:cNvSpPr/>
      </dsp:nvSpPr>
      <dsp:spPr>
        <a:xfrm>
          <a:off x="5347704" y="415209"/>
          <a:ext cx="192463" cy="192463"/>
        </a:xfrm>
        <a:prstGeom prst="ellipse">
          <a:avLst/>
        </a:prstGeom>
        <a:solidFill>
          <a:schemeClr val="lt1">
            <a:alpha val="90000"/>
            <a:hueOff val="0"/>
            <a:satOff val="0"/>
            <a:lumOff val="0"/>
            <a:alphaOff val="0"/>
          </a:schemeClr>
        </a:solidFill>
        <a:ln w="9525" cap="rnd" cmpd="sng" algn="ctr">
          <a:noFill/>
          <a:prstDash val="solid"/>
        </a:ln>
        <a:effectLst/>
      </dsp:spPr>
      <dsp:style>
        <a:lnRef idx="1">
          <a:scrgbClr r="0" g="0" b="0"/>
        </a:lnRef>
        <a:fillRef idx="1">
          <a:scrgbClr r="0" g="0" b="0"/>
        </a:fillRef>
        <a:effectRef idx="0">
          <a:scrgbClr r="0" g="0" b="0"/>
        </a:effectRef>
        <a:fontRef idx="minor"/>
      </dsp:style>
    </dsp:sp>
    <dsp:sp modelId="{3AB0E9B9-ED67-E947-A99E-96A09C70806A}">
      <dsp:nvSpPr>
        <dsp:cNvPr id="0" name=""/>
        <dsp:cNvSpPr/>
      </dsp:nvSpPr>
      <dsp:spPr>
        <a:xfrm>
          <a:off x="5618902" y="686407"/>
          <a:ext cx="4383812" cy="9959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82550" rIns="82550" bIns="123825" numCol="1" spcCol="1270" anchor="t" anchorCtr="0">
          <a:noAutofit/>
        </a:bodyPr>
        <a:lstStyle/>
        <a:p>
          <a:pPr marL="0" lvl="0" indent="0" algn="l" defTabSz="577850">
            <a:lnSpc>
              <a:spcPct val="90000"/>
            </a:lnSpc>
            <a:spcBef>
              <a:spcPct val="0"/>
            </a:spcBef>
            <a:spcAft>
              <a:spcPct val="35000"/>
            </a:spcAft>
            <a:buNone/>
          </a:pPr>
          <a:r>
            <a:rPr lang="en-US" sz="1300" kern="1200"/>
            <a:t>Deadline is </a:t>
          </a:r>
        </a:p>
        <a:p>
          <a:pPr marL="0" lvl="0" indent="0" algn="l" defTabSz="577850">
            <a:lnSpc>
              <a:spcPct val="90000"/>
            </a:lnSpc>
            <a:spcBef>
              <a:spcPct val="0"/>
            </a:spcBef>
            <a:spcAft>
              <a:spcPct val="35000"/>
            </a:spcAft>
            <a:buNone/>
          </a:pPr>
          <a:r>
            <a:rPr lang="en-US" sz="1300" kern="1200"/>
            <a:t>10am on Friday 2 December on Turnitin </a:t>
          </a:r>
          <a:br>
            <a:rPr lang="en-US" sz="1300" kern="1200"/>
          </a:br>
          <a:endParaRPr lang="en-US" sz="1300" kern="1200"/>
        </a:p>
      </dsp:txBody>
      <dsp:txXfrm>
        <a:off x="5618902" y="686407"/>
        <a:ext cx="4383812" cy="995963"/>
      </dsp:txXfrm>
    </dsp:sp>
    <dsp:sp modelId="{E3250162-3202-9F41-A9F1-8756D948870D}">
      <dsp:nvSpPr>
        <dsp:cNvPr id="0" name=""/>
        <dsp:cNvSpPr/>
      </dsp:nvSpPr>
      <dsp:spPr>
        <a:xfrm>
          <a:off x="5618902" y="336474"/>
          <a:ext cx="4383812" cy="349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114300" bIns="0" numCol="1" spcCol="1270" anchor="ctr" anchorCtr="0">
          <a:noAutofit/>
        </a:bodyPr>
        <a:lstStyle/>
        <a:p>
          <a:pPr marL="0" lvl="0" indent="0" algn="l" defTabSz="800100">
            <a:lnSpc>
              <a:spcPct val="90000"/>
            </a:lnSpc>
            <a:spcBef>
              <a:spcPct val="0"/>
            </a:spcBef>
            <a:spcAft>
              <a:spcPct val="35000"/>
            </a:spcAft>
            <a:buNone/>
            <a:defRPr b="1"/>
          </a:pPr>
          <a:r>
            <a:rPr lang="en-US" sz="1800" kern="1200"/>
            <a:t>2 Dec. 22</a:t>
          </a:r>
        </a:p>
      </dsp:txBody>
      <dsp:txXfrm>
        <a:off x="5618902" y="336474"/>
        <a:ext cx="4383812" cy="349933"/>
      </dsp:txXfrm>
    </dsp:sp>
    <dsp:sp modelId="{DD3340BE-260C-5349-8DC2-9F7E0955FE65}">
      <dsp:nvSpPr>
        <dsp:cNvPr id="0" name=""/>
        <dsp:cNvSpPr/>
      </dsp:nvSpPr>
      <dsp:spPr>
        <a:xfrm>
          <a:off x="5443935" y="686407"/>
          <a:ext cx="0" cy="995963"/>
        </a:xfrm>
        <a:prstGeom prst="line">
          <a:avLst/>
        </a:prstGeom>
        <a:noFill/>
        <a:ln w="12700" cap="rnd" cmpd="sng" algn="ctr">
          <a:solidFill>
            <a:schemeClr val="accent4">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C1F5C885-96B3-5C44-BC09-3E632816AC4B}">
      <dsp:nvSpPr>
        <dsp:cNvPr id="0" name=""/>
        <dsp:cNvSpPr/>
      </dsp:nvSpPr>
      <dsp:spPr>
        <a:xfrm>
          <a:off x="5411921" y="1650876"/>
          <a:ext cx="62987" cy="62987"/>
        </a:xfrm>
        <a:prstGeom prst="ellipse">
          <a:avLst/>
        </a:prstGeom>
        <a:blipFill rotWithShape="0">
          <a:blip xmlns:r="http://schemas.openxmlformats.org/officeDocument/2006/relationships" r:embed="rId1">
            <a:duotone>
              <a:schemeClr val="accent4">
                <a:hueOff val="0"/>
                <a:satOff val="0"/>
                <a:lumOff val="0"/>
                <a:alphaOff val="0"/>
                <a:shade val="20000"/>
                <a:satMod val="200000"/>
              </a:schemeClr>
              <a:schemeClr val="accent4">
                <a:hueOff val="0"/>
                <a:satOff val="0"/>
                <a:lumOff val="0"/>
                <a:alphaOff val="0"/>
                <a:tint val="12000"/>
                <a:satMod val="190000"/>
              </a:schemeClr>
            </a:duotone>
          </a:blip>
          <a:tile tx="0" ty="0" sx="100000" sy="100000" flip="none" algn="tl"/>
        </a:blipFill>
        <a:ln w="6350" cap="rnd" cmpd="sng" algn="ctr">
          <a:solidFill>
            <a:schemeClr val="lt1">
              <a:hueOff val="0"/>
              <a:satOff val="0"/>
              <a:lumOff val="0"/>
              <a:alphaOff val="0"/>
            </a:schemeClr>
          </a:solidFill>
          <a:prstDash val="solid"/>
        </a:ln>
        <a:effectLst/>
      </dsp:spPr>
      <dsp:style>
        <a:lnRef idx="1">
          <a:scrgbClr r="0" g="0" b="0"/>
        </a:lnRef>
        <a:fillRef idx="3">
          <a:scrgbClr r="0" g="0" b="0"/>
        </a:fillRef>
        <a:effectRef idx="2">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A452A7-A2F0-4FF7-9E98-1DF79C3E7A33}">
      <dsp:nvSpPr>
        <dsp:cNvPr id="0" name=""/>
        <dsp:cNvSpPr/>
      </dsp:nvSpPr>
      <dsp:spPr>
        <a:xfrm>
          <a:off x="617219" y="0"/>
          <a:ext cx="6995160" cy="4389437"/>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B2DC2E-5773-4910-B3F7-F8433407399C}">
      <dsp:nvSpPr>
        <dsp:cNvPr id="0" name=""/>
        <dsp:cNvSpPr/>
      </dsp:nvSpPr>
      <dsp:spPr>
        <a:xfrm>
          <a:off x="5704" y="1316831"/>
          <a:ext cx="2587234" cy="1755774"/>
        </a:xfrm>
        <a:prstGeom prst="roundRect">
          <a:avLst/>
        </a:prstGeom>
        <a:solidFill>
          <a:schemeClr val="accent5">
            <a:lumMod val="60000"/>
            <a:lum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dirty="0"/>
            <a:t>Topic</a:t>
          </a:r>
        </a:p>
      </dsp:txBody>
      <dsp:txXfrm>
        <a:off x="91414" y="1402541"/>
        <a:ext cx="2415814" cy="1584354"/>
      </dsp:txXfrm>
    </dsp:sp>
    <dsp:sp modelId="{527197D0-C7C6-447F-853F-0CDF7172ECFD}">
      <dsp:nvSpPr>
        <dsp:cNvPr id="0" name=""/>
        <dsp:cNvSpPr/>
      </dsp:nvSpPr>
      <dsp:spPr>
        <a:xfrm>
          <a:off x="2871186" y="1316831"/>
          <a:ext cx="2587234" cy="1755774"/>
        </a:xfrm>
        <a:prstGeom prst="roundRect">
          <a:avLst/>
        </a:prstGeom>
        <a:solidFill>
          <a:schemeClr val="bg1">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dirty="0"/>
            <a:t>Opinion</a:t>
          </a:r>
        </a:p>
      </dsp:txBody>
      <dsp:txXfrm>
        <a:off x="2956896" y="1402541"/>
        <a:ext cx="2415814" cy="1584354"/>
      </dsp:txXfrm>
    </dsp:sp>
    <dsp:sp modelId="{81F01A39-3BC8-49CB-A0AD-50064AA419C7}">
      <dsp:nvSpPr>
        <dsp:cNvPr id="0" name=""/>
        <dsp:cNvSpPr/>
      </dsp:nvSpPr>
      <dsp:spPr>
        <a:xfrm>
          <a:off x="5636660" y="1316831"/>
          <a:ext cx="2587234" cy="1755774"/>
        </a:xfrm>
        <a:prstGeom prst="roundRect">
          <a:avLst/>
        </a:prstGeom>
        <a:solidFill>
          <a:srgbClr val="FFC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dirty="0"/>
            <a:t>3 Reasons</a:t>
          </a:r>
        </a:p>
      </dsp:txBody>
      <dsp:txXfrm>
        <a:off x="5722370" y="1402541"/>
        <a:ext cx="2415814" cy="15843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EE4E22-D1C6-47BA-BA45-4699557D1DE0}">
      <dsp:nvSpPr>
        <dsp:cNvPr id="0" name=""/>
        <dsp:cNvSpPr/>
      </dsp:nvSpPr>
      <dsp:spPr>
        <a:xfrm>
          <a:off x="0" y="50855"/>
          <a:ext cx="8229600" cy="1371642"/>
        </a:xfrm>
        <a:prstGeom prst="roundRect">
          <a:avLst/>
        </a:prstGeom>
        <a:solidFill>
          <a:schemeClr val="accent5">
            <a:lumMod val="60000"/>
            <a:lum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t>To announce the topic to the reader</a:t>
          </a:r>
        </a:p>
      </dsp:txBody>
      <dsp:txXfrm>
        <a:off x="66958" y="117813"/>
        <a:ext cx="8095684" cy="1237726"/>
      </dsp:txXfrm>
    </dsp:sp>
    <dsp:sp modelId="{A154236F-FD2E-4985-BE5B-9934719BD075}">
      <dsp:nvSpPr>
        <dsp:cNvPr id="0" name=""/>
        <dsp:cNvSpPr/>
      </dsp:nvSpPr>
      <dsp:spPr>
        <a:xfrm>
          <a:off x="0" y="1508897"/>
          <a:ext cx="8229600" cy="1371642"/>
        </a:xfrm>
        <a:prstGeom prst="roundRect">
          <a:avLst/>
        </a:prstGeom>
        <a:solidFill>
          <a:schemeClr val="bg1">
            <a:lumMod val="75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t>To reflect a judgment about the topic</a:t>
          </a:r>
        </a:p>
      </dsp:txBody>
      <dsp:txXfrm>
        <a:off x="66958" y="1575855"/>
        <a:ext cx="8095684" cy="1237726"/>
      </dsp:txXfrm>
    </dsp:sp>
    <dsp:sp modelId="{2026E2A4-3565-45B9-AC52-0F1B43EB9603}">
      <dsp:nvSpPr>
        <dsp:cNvPr id="0" name=""/>
        <dsp:cNvSpPr/>
      </dsp:nvSpPr>
      <dsp:spPr>
        <a:xfrm>
          <a:off x="0" y="2966939"/>
          <a:ext cx="8229600" cy="1371642"/>
        </a:xfrm>
        <a:prstGeom prst="roundRect">
          <a:avLst/>
        </a:prstGeom>
        <a:solidFill>
          <a:srgbClr val="FFC000"/>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US" sz="3000" kern="1200" dirty="0"/>
            <a:t>To provide the reader with a blueprint</a:t>
          </a:r>
        </a:p>
        <a:p>
          <a:pPr marL="0" lvl="0" indent="0" algn="l" defTabSz="1333500">
            <a:lnSpc>
              <a:spcPct val="90000"/>
            </a:lnSpc>
            <a:spcBef>
              <a:spcPct val="0"/>
            </a:spcBef>
            <a:spcAft>
              <a:spcPct val="35000"/>
            </a:spcAft>
            <a:buNone/>
          </a:pPr>
          <a:r>
            <a:rPr lang="en-US" sz="3000" kern="1200" dirty="0"/>
            <a:t>of what is to come in the paper</a:t>
          </a:r>
        </a:p>
      </dsp:txBody>
      <dsp:txXfrm>
        <a:off x="66958" y="3033897"/>
        <a:ext cx="8095684" cy="123772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57C729-DD9A-8041-9CD5-4E86DFFB430C}">
      <dsp:nvSpPr>
        <dsp:cNvPr id="0" name=""/>
        <dsp:cNvSpPr/>
      </dsp:nvSpPr>
      <dsp:spPr>
        <a:xfrm>
          <a:off x="0" y="10522"/>
          <a:ext cx="5906327" cy="1123200"/>
        </a:xfrm>
        <a:prstGeom prst="roundRect">
          <a:avLst/>
        </a:prstGeom>
        <a:solidFill>
          <a:schemeClr val="accent2">
            <a:hueOff val="0"/>
            <a:satOff val="0"/>
            <a:lumOff val="0"/>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After planning and arranging your main ideas and major details, begin writing your body paragraphs.</a:t>
          </a:r>
        </a:p>
      </dsp:txBody>
      <dsp:txXfrm>
        <a:off x="54830" y="65352"/>
        <a:ext cx="5796667" cy="1013540"/>
      </dsp:txXfrm>
    </dsp:sp>
    <dsp:sp modelId="{681152D0-D282-934F-ABB2-5C409C0555F7}">
      <dsp:nvSpPr>
        <dsp:cNvPr id="0" name=""/>
        <dsp:cNvSpPr/>
      </dsp:nvSpPr>
      <dsp:spPr>
        <a:xfrm>
          <a:off x="0" y="1191322"/>
          <a:ext cx="5906327" cy="1123200"/>
        </a:xfrm>
        <a:prstGeom prst="roundRect">
          <a:avLst/>
        </a:prstGeom>
        <a:solidFill>
          <a:schemeClr val="accent2">
            <a:hueOff val="-1292792"/>
            <a:satOff val="-2924"/>
            <a:lumOff val="-1895"/>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The number of paragraphs depends on the topic’s complexity, inclusiveness, and your purpose for writing.</a:t>
          </a:r>
        </a:p>
      </dsp:txBody>
      <dsp:txXfrm>
        <a:off x="54830" y="1246152"/>
        <a:ext cx="5796667" cy="1013540"/>
      </dsp:txXfrm>
    </dsp:sp>
    <dsp:sp modelId="{5DE6FB19-E5D2-8A49-961C-90EEAC7CEAF4}">
      <dsp:nvSpPr>
        <dsp:cNvPr id="0" name=""/>
        <dsp:cNvSpPr/>
      </dsp:nvSpPr>
      <dsp:spPr>
        <a:xfrm>
          <a:off x="0" y="2372122"/>
          <a:ext cx="5906327" cy="1123200"/>
        </a:xfrm>
        <a:prstGeom prst="roundRect">
          <a:avLst/>
        </a:prstGeom>
        <a:solidFill>
          <a:schemeClr val="accent2">
            <a:hueOff val="-2585584"/>
            <a:satOff val="-5847"/>
            <a:lumOff val="-3791"/>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Usually a </a:t>
          </a:r>
          <a:r>
            <a:rPr lang="en-US" sz="2000" u="sng" kern="1200"/>
            <a:t>short</a:t>
          </a:r>
          <a:r>
            <a:rPr lang="en-US" sz="2000" kern="1200"/>
            <a:t> essay contains </a:t>
          </a:r>
          <a:r>
            <a:rPr lang="en-US" sz="2000" u="sng" kern="1200"/>
            <a:t>3 to 5</a:t>
          </a:r>
          <a:r>
            <a:rPr lang="en-US" sz="2000" kern="1200"/>
            <a:t> body  paragraphs, plus an introduction and conclusion</a:t>
          </a:r>
        </a:p>
      </dsp:txBody>
      <dsp:txXfrm>
        <a:off x="54830" y="2426952"/>
        <a:ext cx="5796667" cy="1013540"/>
      </dsp:txXfrm>
    </dsp:sp>
    <dsp:sp modelId="{80A34162-B8D4-4B44-920F-8EB928E2DF3E}">
      <dsp:nvSpPr>
        <dsp:cNvPr id="0" name=""/>
        <dsp:cNvSpPr/>
      </dsp:nvSpPr>
      <dsp:spPr>
        <a:xfrm>
          <a:off x="0" y="3552922"/>
          <a:ext cx="5906327" cy="1123200"/>
        </a:xfrm>
        <a:prstGeom prst="roundRect">
          <a:avLst/>
        </a:prstGeom>
        <a:solidFill>
          <a:schemeClr val="accent2">
            <a:hueOff val="-3878375"/>
            <a:satOff val="-8771"/>
            <a:lumOff val="-5686"/>
            <a:alphaOff val="0"/>
          </a:schemeClr>
        </a:solidFill>
        <a:ln w="25400"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kern="1200"/>
            <a:t>Remember to use signal words to make smooth transitions between sentences and paragraphs. </a:t>
          </a:r>
        </a:p>
      </dsp:txBody>
      <dsp:txXfrm>
        <a:off x="54830" y="3607752"/>
        <a:ext cx="5796667" cy="1013540"/>
      </dsp:txXfrm>
    </dsp:sp>
  </dsp:spTree>
</dsp:drawing>
</file>

<file path=ppt/diagrams/layout1.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2.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3.xml><?xml version="1.0" encoding="utf-8"?>
<dgm:layoutDef xmlns:dgm="http://schemas.openxmlformats.org/drawingml/2006/diagram" xmlns:a="http://schemas.openxmlformats.org/drawingml/2006/main" uniqueId="urn:microsoft.com/office/officeart/2017/3/layout/DropPinTimeline">
  <dgm:title val="Drop Pin Timeline"/>
  <dgm:desc val="Use to show a list of events in chronological order. An invisible box next to the pin contains the date and the description is immediately below. It can display a medium amount of text and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fact="0.8"/>
      <dgm:constr type="ctrY" for="ch" forName="nodes" refType="h" fact="0.5"/>
    </dgm:constrLst>
    <dgm:layoutNode name="divider" styleLbl="fgAcc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w="19050">
                    <a:solidFill>
                      <a:srgbClr val="000000"/>
                    </a:solidFill>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solidFill>
                      <a:srgbClr val="000000"/>
                    </a:solidFill>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L1TextContainer" val="20"/>
        <dgm:constr type="primFontSz" for="des" forName="L2TextContainer" refType="primFontSz" refFor="des" refForName="L1TextContainer" op="equ" fact="0.75"/>
        <dgm:constr type="w" for="ch" forName="composite" refType="w"/>
        <dgm:constr type="h" for="ch" forName="composite" refType="h"/>
        <dgm:constr type="w" for="ch" forName="spaceBetweenRectangles" refType="w" refFor="ch" refForName="composite" fact="-0.5"/>
        <dgm:constr type="w" for="ch" ptType="sibTrans" op="equ"/>
        <dgm:constr type="primFontSz" for="des" forName="L1TextContainer" op="equ"/>
        <dgm:constr type="primFontSz" for="des" forName="L2TextContainer" op="equ"/>
        <dgm:constr type="primFontSz" for="des" forName="L1TextContainer1" val="20"/>
        <dgm:constr type="primFontSz" for="des" forName="L2TextContainer1" refType="primFontSz" refFor="des" refForName="L1TextContainer1" op="equ" fact="0.75"/>
        <dgm:constr type="w" for="ch" forName="composite1" refType="w"/>
        <dgm:constr type="h" for="ch" forName="composite1" refType="h"/>
        <dgm:constr type="w" for="ch" forName="spaceBetweenRectangles1" refType="w" refFor="ch" refForName="composite1" fact="0.28"/>
        <dgm:constr type="primFontSz" for="des" forName="L1TextContainer1" op="equ"/>
        <dgm:constr type="primFontSz" for="des" forName="L2TextContainer1" op="equ"/>
      </dgm:constrLst>
      <dgm:choose name="LayoutBasedOnCountOfNodes">
        <dgm:if name="LessThanOrEqualToTwoNodes" axis="ch" ptType="node" func="cnt" op="lte" val="2">
          <dgm:forEach name="nodesForEach1" axis="ch" ptType="node">
            <dgm:layoutNode name="composite1">
              <dgm:alg type="composite"/>
              <dgm:shape xmlns:r="http://schemas.openxmlformats.org/officeDocument/2006/relationships" r:blip="">
                <dgm:adjLst/>
              </dgm:shape>
              <dgm:choose name="CaseForLayoutDirection1">
                <dgm:if name="CaseForLayoutDirectionLTR1" func="var" arg="dir" op="equ" val="norm">
                  <dgm:choose name="CaseForPlacingNodesAboveAndBelowDividerLTR1">
                    <dgm:if name="CaseForPlacingNodeAboveDividerLTR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LTR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if>
                <dgm:else name="CaseForLayoutDirectionRTL1">
                  <dgm:choose name="CaseForPlacingNodesAboveAndBelowDividerRTL1">
                    <dgm:if name="CaseForPlacingNodeAboveDividerRTL1" axis="self" ptType="node" func="posOdd" op="equ" va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t" for="ch" forName="DropPinPlaceHolder1" refType="h" fact="0"/>
                        <dgm:constr type="l" for="ch" forName="DropPinPlaceHolder1" refType="w" fact="0"/>
                        <dgm:constr type="w" for="ch" forName="L2TextContainer1" refType="w" fact="0.83"/>
                        <dgm:constr type="l" for="ch" forName="L2TextContainer1" refType="r" refFor="ch" refForName="DropPinPlaceHolder1"/>
                        <dgm:constr type="t" for="ch" forName="L2TextContainer1" refType="b" refFor="ch" refForName="DropPinPlaceHolder1"/>
                        <dgm:constr type="b"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b" for="ch" forName="ConnectLine1" refType="h" fact="0.5"/>
                        <dgm:constr type="t" for="ch" forName="ConnectLine1" refType="b" refFor="ch" refForName="DropPinPlaceHolder1"/>
                        <dgm:constr type="w" for="ch" forName="EmptyPlaceHolder1" refType="w"/>
                        <dgm:constr type="h" for="ch" forName="EmptyPlaceHolder1" refType="h" fact="0.5"/>
                        <dgm:constr type="t" for="ch" forName="EmptyPlaceHolder1" refType="h" fact="0.5"/>
                      </dgm:constrLst>
                    </dgm:if>
                    <dgm:else name="CaseForPlacingNodeBelowDividerRTL1">
                      <dgm:constrLst>
                        <dgm:constr type="w" for="ch" forName="ConnectorPoint1" refType="h" refFor="ch" refForName="DropPinPlaceHolder1" fact="0.18"/>
                        <dgm:constr type="h" for="ch" forName="ConnectorPoint1" refType="h" refFor="ch" refForName="DropPinPlaceHolder1" fact="0.18"/>
                        <dgm:constr type="ctrX" for="ch" forName="ConnectorPoint1" refType="ctrX" refFor="ch" refForName="ConnectLine1"/>
                        <dgm:constr type="ctrY" for="ch" forName="ConnectorPoint1" refType="h" fact="0.5"/>
                        <dgm:constr type="w" for="ch" forName="DropPinPlaceHolder1" refType="h" fact="0.13"/>
                        <dgm:constr type="h" for="ch" forName="DropPinPlaceHolder1" refType="h" fact="0.13"/>
                        <dgm:constr type="b" for="ch" forName="DropPinPlaceHolder1" refType="h"/>
                        <dgm:constr type="l" for="ch" forName="DropPinPlaceHolder1" refType="w" fact="0"/>
                        <dgm:constr type="w" for="ch" forName="L2TextContainer1" refType="w" fact="0.83"/>
                        <dgm:constr type="l" for="ch" forName="L2TextContainer1" refType="r" refFor="ch" refForName="DropPinPlaceHolder1"/>
                        <dgm:constr type="b" for="ch" forName="L2TextContainer1" refType="t" refFor="ch" refForName="DropPinPlaceHolder1"/>
                        <dgm:constr type="t" for="ch" forName="L2TextContainer1" refType="h" fact="0.5"/>
                        <dgm:constr type="w" for="ch" forName="L1TextContainer1" refType="w" fact="0.83"/>
                        <dgm:constr type="l" for="ch" forName="L1TextContainer1" refType="r" refFor="ch" refForName="DropPinPlaceHolder1"/>
                        <dgm:constr type="b" for="ch" forName="L1TextContainer1" refType="b" refFor="ch" refForName="DropPinPlaceHolder1"/>
                        <dgm:constr type="t" for="ch" forName="L1TextContainer1" refType="t" refFor="ch" refForName="DropPinPlaceHolder1"/>
                        <dgm:constr type="w" for="ch" forName="ConnectLine1"/>
                        <dgm:constr type="ctrX" for="ch" forName="ConnectLine1" refType="ctrX" refFor="ch" refForName="DropPinPlaceHolder1"/>
                        <dgm:constr type="t" for="ch" forName="ConnectLine1" refType="h" fact="0.5"/>
                        <dgm:constr type="b" for="ch" forName="ConnectLine1" refType="t" refFor="ch" refForName="DropPinPlaceHolder1"/>
                        <dgm:constr type="w" for="ch" forName="EmptyPlaceHolder1" refType="w"/>
                        <dgm:constr type="h" for="ch" forName="EmptyPlaceHolder1" refType="h" fact="0.5"/>
                        <dgm:constr type="t" for="ch" forName="EmptyPlaceHolder1" refType="h" fact="0"/>
                      </dgm:constrLst>
                    </dgm:else>
                  </dgm:choose>
                </dgm:else>
              </dgm:choose>
              <dgm:layoutNode name="ConnectorPoint1" styleLbl="lnNode1" moveWith="ConnectLine1">
                <dgm:alg type="sp"/>
                <dgm:shape xmlns:r="http://schemas.openxmlformats.org/officeDocument/2006/relationships" type="ellipse" r:blip="" zOrderOff="10">
                  <dgm:adjLst/>
                </dgm:shape>
                <dgm:presOf/>
                <dgm:constrLst>
                  <dgm:constr type="w" refType="h" op="equ"/>
                </dgm:constrLst>
              </dgm:layoutNode>
              <dgm:layoutNode name="DropPinPlaceHolder1">
                <dgm:alg type="composite"/>
                <dgm:shape xmlns:r="http://schemas.openxmlformats.org/officeDocument/2006/relationships" r:blip="">
                  <dgm:adjLst/>
                </dgm:shape>
                <dgm:constrLst>
                  <dgm:constr type="w" for="ch" forName="DropPin1" refType="w"/>
                  <dgm:constr type="h" for="ch" forName="DropPin1" refType="h"/>
                  <dgm:constr type="ctrX" for="ch" forName="DropPin1" refType="w" fact="0.5"/>
                  <dgm:constr type="ctrY" for="ch" forName="DropPin1" refType="h" fact="0.5"/>
                  <dgm:constr type="w" for="ch" forName="Ellipse1" refType="w" refFor="ch" refForName="DropPin1" fact="0.55"/>
                  <dgm:constr type="h" for="ch" forName="Ellipse1" refType="w" refFor="ch" refForName="DropPin1" fact="0.55"/>
                  <dgm:constr type="ctrX" for="ch" forName="Ellipse1" refType="ctrX" refFor="ch" refForName="DropPin1"/>
                  <dgm:constr type="ctrY" for="ch" forName="Ellipse1" refType="ctrY" refFor="ch" refForName="DropPin1"/>
                </dgm:constrLst>
                <dgm:layoutNode name="DropPin1" styleLbl="alignNode1">
                  <dgm:alg type="sp"/>
                  <dgm:choose name="CaseForPlacingTearDropAboveAndBelowDivider1">
                    <dgm:if name="CaseForPlacingTearDropAboveDivider1" axis="self" ptType="node" func="posOdd" op="equ" val="1">
                      <dgm:shape xmlns:r="http://schemas.openxmlformats.org/officeDocument/2006/relationships" rot="135" type="teardrop" r:blip="">
                        <dgm:adjLst>
                          <dgm:adj idx="1" val="1.15"/>
                        </dgm:adjLst>
                      </dgm:shape>
                    </dgm:if>
                    <dgm:else name="CaseForPlacingTearDropBelowDivider1">
                      <dgm:shape xmlns:r="http://schemas.openxmlformats.org/officeDocument/2006/relationships" rot="-45" type="teardrop" r:blip="">
                        <dgm:adjLst>
                          <dgm:adj idx="1" val="1.15"/>
                        </dgm:adjLst>
                      </dgm:shape>
                    </dgm:else>
                  </dgm:choose>
                  <dgm:presOf/>
                  <dgm:constrLst/>
                </dgm:layoutNode>
                <dgm:layoutNode name="Ellipse1" styleLbl="fgAcc1" moveWith="DropPin1">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1" styleLbl="revTx" moveWith="L1TextContainer">
                <dgm:varLst>
                  <dgm:bulletEnabled val="1"/>
                </dgm:varLst>
                <dgm:choose name="casesForTxtDirLogic1">
                  <dgm:if name="Name771"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dgm:constr type="tMarg" refType="primFontSz" fact="0.5"/>
                      <dgm:constr type="bMarg" refType="primFontSz" fact="0.75"/>
                    </dgm:constrLst>
                  </dgm:if>
                  <dgm:else name="Name881">
                    <dgm:alg type="tx">
                      <dgm:param type="txAnchorVert" val="b"/>
                      <dgm:param type="parTxLTRAlign" val="l"/>
                      <dgm:param type="parTxRTLAlign" val="l"/>
                      <dgm:param type="txAnchorVertCh" val="b"/>
                      <dgm:param type="shpTxRTLAlignCh" val="l"/>
                      <dgm:param type="shpTxLTRAlignCh" val="l"/>
                    </dgm:alg>
                    <dgm:constrLst>
                      <dgm:constr type="lMarg"/>
                      <dgm:constr type="rMarg" refType="primFontSz" fact="0.5"/>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1"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if>
        <dgm:else name="MoreThanTwoNodes">
          <dgm:forEach name="nodesForEach" axis="ch" ptType="node">
            <dgm:layoutNode name="composite">
              <dgm:alg type="composite"/>
              <dgm:shape xmlns:r="http://schemas.openxmlformats.org/officeDocument/2006/relationships" r:blip="">
                <dgm:adjLst/>
              </dgm:shape>
              <dgm:choose name="CaseForLayoutDirection">
                <dgm:if name="CaseForLayoutDirectionLTR" func="var" arg="dir" op="equ" val="norm">
                  <dgm:choose name="CaseForPlacingNodesAboveAndBelowDividerLTR">
                    <dgm:if name="CaseForPlacingNodeAboveDividerLTR"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LTR">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ConnectLine"/>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if>
                <dgm:else name="CaseForLayoutDirectionRTL">
                  <dgm:choose name="CaseForPlacingNodesAboveAndBelowDividerRTL">
                    <dgm:if name="CaseForPlacingNodeAboveDividerRTL" axis="self" ptType="node" func="posOdd" op="equ" val="1">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t" for="ch" forName="DropPinPlaceHolder" refType="h" fact="0"/>
                        <dgm:constr type="l" for="ch" forName="DropPinPlaceHolder" refType="w" fact="0"/>
                        <dgm:constr type="w" for="ch" forName="L2TextContainer" refType="w" fact="0.83"/>
                        <dgm:constr type="l" for="ch" forName="L2TextContainer" refType="r" refFor="ch" refForName="DropPinPlaceHolder"/>
                        <dgm:constr type="t" for="ch" forName="L2TextContainer" refType="b" refFor="ch" refForName="DropPinPlaceHolder"/>
                        <dgm:constr type="b"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b" for="ch" forName="ConnectLine" refType="h" fact="0.5"/>
                        <dgm:constr type="t" for="ch" forName="ConnectLine" refType="b" refFor="ch" refForName="DropPinPlaceHolder"/>
                        <dgm:constr type="w" for="ch" forName="EmptyPlaceHolder" refType="w"/>
                        <dgm:constr type="h" for="ch" forName="EmptyPlaceHolder" refType="h" fact="0.5"/>
                        <dgm:constr type="t" for="ch" forName="EmptyPlaceHolder" refType="h" fact="0.5"/>
                      </dgm:constrLst>
                    </dgm:if>
                    <dgm:else name="CaseForPlacingNodeBelowDividerRTL">
                      <dgm:constrLst>
                        <dgm:constr type="w" for="ch" forName="ConnectorPoint" refType="h" refFor="ch" refForName="DropPinPlaceHolder" fact="0.18"/>
                        <dgm:constr type="h" for="ch" forName="ConnectorPoint" refType="h" refFor="ch" refForName="DropPinPlaceHolder" fact="0.18"/>
                        <dgm:constr type="ctrX" for="ch" forName="ConnectorPoint" refType="ctrX" refFor="ch" refForName="DropPinPlaceHolder"/>
                        <dgm:constr type="ctrY" for="ch" forName="ConnectorPoint" refType="h" fact="0.5"/>
                        <dgm:constr type="w" for="ch" forName="DropPinPlaceHolder" refType="h" fact="0.13"/>
                        <dgm:constr type="h" for="ch" forName="DropPinPlaceHolder" refType="h" fact="0.13"/>
                        <dgm:constr type="b" for="ch" forName="DropPinPlaceHolder" refType="h"/>
                        <dgm:constr type="l" for="ch" forName="DropPinPlaceHolder" refType="w" fact="0"/>
                        <dgm:constr type="w" for="ch" forName="L2TextContainer" refType="w" fact="0.83"/>
                        <dgm:constr type="l" for="ch" forName="L2TextContainer" refType="r" refFor="ch" refForName="DropPinPlaceHolder"/>
                        <dgm:constr type="b" for="ch" forName="L2TextContainer" refType="t" refFor="ch" refForName="DropPinPlaceHolder"/>
                        <dgm:constr type="t" for="ch" forName="L2TextContainer" refType="h" fact="0.5"/>
                        <dgm:constr type="w" for="ch" forName="L1TextContainer" refType="w" fact="0.83"/>
                        <dgm:constr type="l" for="ch" forName="L1TextContainer" refType="r" refFor="ch" refForName="DropPinPlaceHolder"/>
                        <dgm:constr type="b" for="ch" forName="L1TextContainer" refType="b" refFor="ch" refForName="DropPinPlaceHolder"/>
                        <dgm:constr type="t" for="ch" forName="L1TextContainer" refType="t" refFor="ch" refForName="DropPinPlaceHolder"/>
                        <dgm:constr type="w" for="ch" forName="ConnectLine"/>
                        <dgm:constr type="ctrX" for="ch" forName="ConnectLine" refType="ctrX" refFor="ch" refForName="DropPinPlaceHolder"/>
                        <dgm:constr type="t" for="ch" forName="ConnectLine" refType="h" fact="0.5"/>
                        <dgm:constr type="b" for="ch" forName="ConnectLine" refType="t" refFor="ch" refForName="DropPinPlaceHolder"/>
                        <dgm:constr type="w" for="ch" forName="EmptyPlaceHolder" refType="w"/>
                        <dgm:constr type="h" for="ch" forName="EmptyPlaceHolder" refType="h" fact="0.5"/>
                        <dgm:constr type="t" for="ch" forName="EmptyPlaceHolder" refType="h" fact="0"/>
                      </dgm:constrLst>
                    </dgm:else>
                  </dgm:choose>
                </dgm:else>
              </dgm:choose>
              <dgm:layoutNode name="ConnectorPoint" styleLbl="lnNode1" moveWith="ConnectLine">
                <dgm:alg type="sp"/>
                <dgm:shape xmlns:r="http://schemas.openxmlformats.org/officeDocument/2006/relationships" type="ellipse" r:blip="" zOrderOff="10">
                  <dgm:adjLst/>
                  <dgm:extLst>
                    <a:ext uri="{B698B0E9-8C71-41B9-8309-B3DCBF30829C}">
                      <dgm1612:spPr xmlns:dgm1612="http://schemas.microsoft.com/office/drawing/2016/12/diagram">
                        <a:ln w="6350"/>
                      </dgm1612:spPr>
                    </a:ext>
                  </dgm:extLst>
                </dgm:shape>
                <dgm:presOf/>
                <dgm:constrLst>
                  <dgm:constr type="w" refType="h" op="equ"/>
                </dgm:constrLst>
              </dgm:layoutNode>
              <dgm:layoutNode name="DropPinPlaceHolder">
                <dgm:alg type="composite"/>
                <dgm:shape xmlns:r="http://schemas.openxmlformats.org/officeDocument/2006/relationships" r:blip="">
                  <dgm:adjLst/>
                </dgm:shape>
                <dgm:constrLst>
                  <dgm:constr type="w" for="ch" forName="DropPin" refType="w"/>
                  <dgm:constr type="h" for="ch" forName="DropPin" refType="h"/>
                  <dgm:constr type="ctrX" for="ch" forName="DropPin" refType="w" fact="0.5"/>
                  <dgm:constr type="ctrY" for="ch" forName="DropPin" refType="h" fact="0.5"/>
                  <dgm:constr type="w" for="ch" forName="Ellipse" refType="w" refFor="ch" refForName="DropPin" fact="0.55"/>
                  <dgm:constr type="h" for="ch" forName="Ellipse" refType="w" refFor="ch" refForName="DropPin" fact="0.55"/>
                  <dgm:constr type="ctrX" for="ch" forName="Ellipse" refType="ctrX" refFor="ch" refForName="DropPin"/>
                  <dgm:constr type="ctrY" for="ch" forName="Ellipse" refType="ctrY" refFor="ch" refForName="DropPin"/>
                </dgm:constrLst>
                <dgm:layoutNode name="DropPin" styleLbl="alignNode1">
                  <dgm:alg type="sp"/>
                  <dgm:choose name="CaseForPlacingTearDropAboveAndBelowDivider">
                    <dgm:if name="CaseForPlacingTearDropAboveDivider" axis="self" ptType="node" func="posOdd" op="equ" val="1">
                      <dgm:shape xmlns:r="http://schemas.openxmlformats.org/officeDocument/2006/relationships" rot="135" type="teardrop" r:blip="">
                        <dgm:adjLst>
                          <dgm:adj idx="1" val="1.15"/>
                        </dgm:adjLst>
                      </dgm:shape>
                    </dgm:if>
                    <dgm:else name="CaseForPlacingTearDropBelowDivider">
                      <dgm:shape xmlns:r="http://schemas.openxmlformats.org/officeDocument/2006/relationships" rot="-45" type="teardrop" r:blip="">
                        <dgm:adjLst>
                          <dgm:adj idx="1" val="1.15"/>
                        </dgm:adjLst>
                      </dgm:shape>
                    </dgm:else>
                  </dgm:choose>
                  <dgm:presOf/>
                  <dgm:constrLst/>
                </dgm:layoutNode>
                <dgm:layoutNode name="Ellipse" styleLbl="fgAcc1" moveWith="DropPin">
                  <dgm:alg type="sp"/>
                  <dgm:shape xmlns:r="http://schemas.openxmlformats.org/officeDocument/2006/relationships" type="ellipse" r:blip="">
                    <dgm:adjLst/>
                    <dgm:extLst>
                      <a:ext uri="{B698B0E9-8C71-41B9-8309-B3DCBF30829C}">
                        <dgm1612:spPr xmlns:dgm1612="http://schemas.microsoft.com/office/drawing/2016/12/diagram">
                          <a:ln>
                            <a:noFill/>
                          </a:ln>
                        </dgm1612:spPr>
                      </a:ext>
                    </dgm:extLst>
                  </dgm:shape>
                  <dgm:presOf/>
                  <dgm:constrLst/>
                </dgm:layoutNode>
              </dgm:layoutNode>
              <dgm:layoutNode name="L2TextContainer" styleLbl="revTx" moveWith="L1TextContainer">
                <dgm:varLst>
                  <dgm:bulletEnabled val="1"/>
                </dgm:varLst>
                <dgm:choose name="casesForTxtDirLogic">
                  <dgm:if name="Name77" axis="self" ptType="node" func="posOdd" op="equ" val="1">
                    <dgm:alg type="tx">
                      <dgm:param type="txAnchorVert" val="t"/>
                      <dgm:param type="parTxLTRAlign" val="l"/>
                      <dgm:param type="parTxRTLAlign" val="l"/>
                      <dgm:param type="txAnchorVertCh" val="t"/>
                      <dgm:param type="shpTxRTLAlignCh" val="l"/>
                      <dgm:param type="shpTxLTRAlignCh" val="l"/>
                    </dgm:alg>
                    <dgm:constrLst>
                      <dgm:constr type="lMarg"/>
                      <dgm:constr type="rMarg" refType="primFontSz" fact="0.5"/>
                      <dgm:constr type="tMarg" refType="primFontSz" fact="0.5"/>
                      <dgm:constr type="bMarg" refType="primFontSz" fact="0.75"/>
                    </dgm:constrLst>
                  </dgm:if>
                  <dgm:else name="Name88">
                    <dgm:alg type="tx">
                      <dgm:param type="txAnchorVert" val="b"/>
                      <dgm:param type="parTxLTRAlign" val="l"/>
                      <dgm:param type="parTxRTLAlign" val="l"/>
                      <dgm:param type="txAnchorVertCh" val="b"/>
                      <dgm:param type="shpTxRTLAlignCh" val="l"/>
                      <dgm:param type="shpTxLTRAlignCh" val="l"/>
                    </dgm:alg>
                    <dgm:constrLst>
                      <dgm:constr type="lMarg"/>
                      <dgm:constr type="rMarg"/>
                      <dgm:constr type="tMarg" refType="primFontSz" fact="0.75"/>
                      <dgm:constr type="bMarg" refType="primFontSz" fact="0.5"/>
                    </dgm:constrLst>
                  </dgm:else>
                </dgm:choose>
                <dgm:shape xmlns:r="http://schemas.openxmlformats.org/officeDocument/2006/relationships" type="rect" r:blip="">
                  <dgm:adjLst/>
                </dgm:shape>
                <dgm:presOf axis="des" ptType="node"/>
                <dgm:ruleLst>
                  <dgm:rule type="primFontSz" val="11" fact="NaN" max="NaN"/>
                </dgm:ruleLst>
              </dgm:layoutNode>
              <dgm:layoutNode name="L1TextContainer" styleLbl="revTx">
                <dgm:varLst>
                  <dgm:chMax val="1"/>
                  <dgm:chPref val="1"/>
                  <dgm:bulletEnabled val="1"/>
                </dgm:varLst>
                <dgm:alg type="tx">
                  <dgm:param type="txAnchorVert" val="mid"/>
                  <dgm:param type="parTxLTRAlign" val="l"/>
                  <dgm:param type="parTxRTLAlign" val="l"/>
                </dgm:alg>
                <dgm:shape xmlns:r="http://schemas.openxmlformats.org/officeDocument/2006/relationships" type="rect" r:blip="">
                  <dgm:adjLst/>
                </dgm:shape>
                <dgm:presOf axis="self"/>
                <dgm:constrLst>
                  <dgm:constr type="lMarg"/>
                  <dgm:constr type="rMarg" refType="primFontSz" fact="0.5"/>
                  <dgm:constr type="tMarg"/>
                  <dgm:constr type="bMarg"/>
                </dgm:constrLst>
                <dgm:ruleLst>
                  <dgm:rule type="primFontSz" val="13"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else>
      </dgm:choose>
    </dgm:layoutNode>
  </dgm:layoutNode>
  <dgm:extLst>
    <a:ext uri="{68A01E43-0DF5-4B5B-8FA6-DAF915123BFB}">
      <dgm1612:lstStyle xmlns:dgm1612="http://schemas.microsoft.com/office/drawing/2016/12/diagram">
        <a:lvl1pPr>
          <a:defRPr b="1"/>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17F7BB-7680-9F40-B9F2-0C62E8D11DC0}" type="datetimeFigureOut">
              <a:rPr lang="en-US" smtClean="0"/>
              <a:t>10/7/22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71C4FB-549C-2541-92AA-2D07D252EAF2}" type="slidenum">
              <a:rPr lang="en-US" smtClean="0"/>
              <a:t>‹#›</a:t>
            </a:fld>
            <a:endParaRPr lang="en-US"/>
          </a:p>
        </p:txBody>
      </p:sp>
    </p:spTree>
    <p:extLst>
      <p:ext uri="{BB962C8B-B14F-4D97-AF65-F5344CB8AC3E}">
        <p14:creationId xmlns:p14="http://schemas.microsoft.com/office/powerpoint/2010/main" val="2710150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1" name="Slide Image Placeholder 1">
            <a:extLst>
              <a:ext uri="{FF2B5EF4-FFF2-40B4-BE49-F238E27FC236}">
                <a16:creationId xmlns:a16="http://schemas.microsoft.com/office/drawing/2014/main" id="{375FCAB9-BE2C-7E4A-A57F-922E52F6A99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2" name="Notes Placeholder 2">
            <a:extLst>
              <a:ext uri="{FF2B5EF4-FFF2-40B4-BE49-F238E27FC236}">
                <a16:creationId xmlns:a16="http://schemas.microsoft.com/office/drawing/2014/main" id="{E41DC8AA-6EC5-4948-9B78-AE0673B1CA8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5123" name="Slide Number Placeholder 3">
            <a:extLst>
              <a:ext uri="{FF2B5EF4-FFF2-40B4-BE49-F238E27FC236}">
                <a16:creationId xmlns:a16="http://schemas.microsoft.com/office/drawing/2014/main" id="{3DC8FC92-025F-3841-A3DA-D3B36A36C6C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64A0D2E5-1CC2-304F-A3CB-F3EB825FC5B3}" type="slidenum">
              <a:rPr lang="en-US" altLang="en-US"/>
              <a:pPr/>
              <a:t>17</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Slide Image Placeholder 1">
            <a:extLst>
              <a:ext uri="{FF2B5EF4-FFF2-40B4-BE49-F238E27FC236}">
                <a16:creationId xmlns:a16="http://schemas.microsoft.com/office/drawing/2014/main" id="{D30E6E88-8B11-9946-8799-9810BE1A88B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6" name="Notes Placeholder 2">
            <a:extLst>
              <a:ext uri="{FF2B5EF4-FFF2-40B4-BE49-F238E27FC236}">
                <a16:creationId xmlns:a16="http://schemas.microsoft.com/office/drawing/2014/main" id="{D9C620FC-18D0-CD46-9206-4145190560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267" name="Slide Number Placeholder 3">
            <a:extLst>
              <a:ext uri="{FF2B5EF4-FFF2-40B4-BE49-F238E27FC236}">
                <a16:creationId xmlns:a16="http://schemas.microsoft.com/office/drawing/2014/main" id="{18408405-44BA-2A44-9B81-6813B709AE0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C5828A2F-FB30-5340-BEC9-834FA7634DA8}" type="slidenum">
              <a:rPr lang="en-US" altLang="en-US"/>
              <a:pPr/>
              <a:t>21</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Slide Image Placeholder 1">
            <a:extLst>
              <a:ext uri="{FF2B5EF4-FFF2-40B4-BE49-F238E27FC236}">
                <a16:creationId xmlns:a16="http://schemas.microsoft.com/office/drawing/2014/main" id="{634AF6CB-6A0C-EA44-90E7-7CAA8D0626AA}"/>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4" name="Notes Placeholder 2">
            <a:extLst>
              <a:ext uri="{FF2B5EF4-FFF2-40B4-BE49-F238E27FC236}">
                <a16:creationId xmlns:a16="http://schemas.microsoft.com/office/drawing/2014/main" id="{3E21F6F9-8D32-A148-B741-CDBC2970B68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3315" name="Slide Number Placeholder 3">
            <a:extLst>
              <a:ext uri="{FF2B5EF4-FFF2-40B4-BE49-F238E27FC236}">
                <a16:creationId xmlns:a16="http://schemas.microsoft.com/office/drawing/2014/main" id="{FA89C264-7E97-354B-A5C2-B2BA3F22E43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fld id="{963BF9A2-594E-1044-8312-2EFCD4ACCADD}" type="slidenum">
              <a:rPr lang="en-US" altLang="en-US"/>
              <a:pPr/>
              <a:t>22</a:t>
            </a:fld>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9184DA70-C731-4C70-880D-CCD4705E623C}" type="datetime1">
              <a:rPr lang="en-US" smtClean="0"/>
              <a:t>10/7/22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461327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GB"/>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BE1D723-8F53-4F53-90B0-1982A396982E}" type="datetime1">
              <a:rPr lang="en-US" smtClean="0"/>
              <a:t>10/7/22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14051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GB"/>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7669AF7-7BEB-44E4-9852-375E34362B5B}" type="datetime1">
              <a:rPr lang="en-US" smtClean="0"/>
              <a:t>10/7/22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30174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AAAC38D-0552-4C82-B593-E6124DFADBE2}" type="datetime1">
              <a:rPr lang="en-US" smtClean="0"/>
              <a:t>10/7/22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38161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D9DF0F1C-5577-4ACB-BB62-DF8F3C494C7E}" type="datetime1">
              <a:rPr lang="en-US" smtClean="0"/>
              <a:t>10/7/22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907278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1775B394-D9F9-4F0C-B15D-605F45CB9E9F}" type="datetime1">
              <a:rPr lang="en-US" smtClean="0"/>
              <a:t>10/7/22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32750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667345-2558-425A-8533-9BFDBCE15005}" type="datetime1">
              <a:rPr lang="en-US" smtClean="0"/>
              <a:t>10/7/22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09787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GB"/>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92BEA474-078D-4E9B-9B14-09A87B19DC46}" type="datetime1">
              <a:rPr lang="en-US" smtClean="0"/>
              <a:t>10/7/22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2973738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GB"/>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GB"/>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3885810" y="6041362"/>
            <a:ext cx="976879" cy="365125"/>
          </a:xfrm>
        </p:spPr>
        <p:txBody>
          <a:bodyPr/>
          <a:lstStyle/>
          <a:p>
            <a:fld id="{62D6E202-B606-4609-B914-27C9371A1F6D}" type="datetime1">
              <a:rPr lang="en-US" smtClean="0"/>
              <a:t>10/7/22</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0839905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GB"/>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GB"/>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62D6E202-B606-4609-B914-27C9371A1F6D}" type="datetime1">
              <a:rPr lang="en-US" smtClean="0"/>
              <a:t>10/7/22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6242907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GB"/>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GB"/>
              <a:t>Click to edit Master text styles</a:t>
            </a:r>
          </a:p>
        </p:txBody>
      </p:sp>
      <p:sp>
        <p:nvSpPr>
          <p:cNvPr id="4" name="Date Placeholder 3"/>
          <p:cNvSpPr>
            <a:spLocks noGrp="1"/>
          </p:cNvSpPr>
          <p:nvPr>
            <p:ph type="dt" sz="half" idx="10"/>
          </p:nvPr>
        </p:nvSpPr>
        <p:spPr/>
        <p:txBody>
          <a:bodyPr/>
          <a:lstStyle/>
          <a:p>
            <a:fld id="{62D6E202-B606-4609-B914-27C9371A1F6D}" type="datetime1">
              <a:rPr lang="en-US" smtClean="0"/>
              <a:t>10/7/22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0919943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GB"/>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GB"/>
              <a:t>Click to edit Master text styles</a:t>
            </a:r>
          </a:p>
        </p:txBody>
      </p:sp>
      <p:sp>
        <p:nvSpPr>
          <p:cNvPr id="2" name="Date Placeholder 1"/>
          <p:cNvSpPr>
            <a:spLocks noGrp="1"/>
          </p:cNvSpPr>
          <p:nvPr>
            <p:ph type="dt" sz="half" idx="10"/>
          </p:nvPr>
        </p:nvSpPr>
        <p:spPr/>
        <p:txBody>
          <a:bodyPr/>
          <a:lstStyle/>
          <a:p>
            <a:fld id="{62D6E202-B606-4609-B914-27C9371A1F6D}" type="datetime1">
              <a:rPr lang="en-US" smtClean="0"/>
              <a:t>10/7/22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8080330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2A279-0833-481D-8C56-F67FD0AC6C50}" type="datetime1">
              <a:rPr lang="en-US" smtClean="0"/>
              <a:t>10/7/22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25489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6587DA83-5663-4C9C-B9AA-0B40A3DAFF81}" type="datetime1">
              <a:rPr lang="en-US" smtClean="0"/>
              <a:t>10/7/22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83529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GB"/>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62D6E202-B606-4609-B914-27C9371A1F6D}" type="datetime1">
              <a:rPr lang="en-US" smtClean="0"/>
              <a:t>10/7/22</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735399921"/>
      </p:ext>
    </p:extLst>
  </p:cSld>
  <p:clrMap bg1="dk1" tx1="lt1" bg2="dk2" tx2="lt2" accent1="accent1" accent2="accent2" accent3="accent3" accent4="accent4" accent5="accent5" accent6="accent6" hlink="hlink" folHlink="folHlink"/>
  <p:sldLayoutIdLst>
    <p:sldLayoutId id="2147483833" r:id="rId1"/>
    <p:sldLayoutId id="2147483834" r:id="rId2"/>
    <p:sldLayoutId id="2147483835" r:id="rId3"/>
    <p:sldLayoutId id="2147483836" r:id="rId4"/>
    <p:sldLayoutId id="2147483837" r:id="rId5"/>
    <p:sldLayoutId id="2147483838" r:id="rId6"/>
    <p:sldLayoutId id="2147483839" r:id="rId7"/>
    <p:sldLayoutId id="2147483840" r:id="rId8"/>
    <p:sldLayoutId id="2147483841" r:id="rId9"/>
    <p:sldLayoutId id="2147483842" r:id="rId10"/>
    <p:sldLayoutId id="2147483843" r:id="rId11"/>
    <p:sldLayoutId id="2147483844" r:id="rId12"/>
    <p:sldLayoutId id="2147483845" r:id="rId13"/>
    <p:sldLayoutId id="2147483846"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studyskillsdistance@uwtsd.ac.uk" TargetMode="External"/><Relationship Id="rId2" Type="http://schemas.openxmlformats.org/officeDocument/2006/relationships/hyperlink" Target="mailto:Emily.hywel@uwtsd.ac.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Freeform 6">
            <a:extLst>
              <a:ext uri="{FF2B5EF4-FFF2-40B4-BE49-F238E27FC236}">
                <a16:creationId xmlns:a16="http://schemas.microsoft.com/office/drawing/2014/main" id="{DA9A1ACB-4ECA-4EAE-AEAB-CE9C8C01EE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pic>
        <p:nvPicPr>
          <p:cNvPr id="4" name="Picture 3">
            <a:extLst>
              <a:ext uri="{FF2B5EF4-FFF2-40B4-BE49-F238E27FC236}">
                <a16:creationId xmlns:a16="http://schemas.microsoft.com/office/drawing/2014/main" id="{AC63666E-341E-47ED-9364-6396260FC01D}"/>
              </a:ext>
            </a:extLst>
          </p:cNvPr>
          <p:cNvPicPr>
            <a:picLocks noChangeAspect="1"/>
          </p:cNvPicPr>
          <p:nvPr/>
        </p:nvPicPr>
        <p:blipFill rotWithShape="1">
          <a:blip r:embed="rId2"/>
          <a:srcRect l="9091" t="23672" b="8373"/>
          <a:stretch/>
        </p:blipFill>
        <p:spPr>
          <a:xfrm>
            <a:off x="20" y="10"/>
            <a:ext cx="12191980" cy="6857989"/>
          </a:xfrm>
          <a:prstGeom prst="rect">
            <a:avLst/>
          </a:prstGeom>
        </p:spPr>
      </p:pic>
      <p:sp>
        <p:nvSpPr>
          <p:cNvPr id="11" name="Freeform 6">
            <a:extLst>
              <a:ext uri="{FF2B5EF4-FFF2-40B4-BE49-F238E27FC236}">
                <a16:creationId xmlns:a16="http://schemas.microsoft.com/office/drawing/2014/main" id="{28F489B8-B6E6-485E-9CB6-3C90A4D841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06897" y="336390"/>
            <a:ext cx="6332416" cy="5838454"/>
          </a:xfrm>
          <a:custGeom>
            <a:avLst/>
            <a:gdLst/>
            <a:ahLst/>
            <a:cxnLst/>
            <a:rect l="l" t="t" r="r" b="b"/>
            <a:pathLst>
              <a:path w="6332416" h="5838454">
                <a:moveTo>
                  <a:pt x="63624" y="0"/>
                </a:moveTo>
                <a:lnTo>
                  <a:pt x="82337" y="0"/>
                </a:lnTo>
                <a:lnTo>
                  <a:pt x="6250080" y="0"/>
                </a:lnTo>
                <a:lnTo>
                  <a:pt x="6268793" y="0"/>
                </a:lnTo>
                <a:lnTo>
                  <a:pt x="6283763" y="5614"/>
                </a:lnTo>
                <a:lnTo>
                  <a:pt x="6294991" y="11228"/>
                </a:lnTo>
                <a:lnTo>
                  <a:pt x="6309961" y="16842"/>
                </a:lnTo>
                <a:lnTo>
                  <a:pt x="6317446" y="28069"/>
                </a:lnTo>
                <a:lnTo>
                  <a:pt x="6324931" y="36490"/>
                </a:lnTo>
                <a:lnTo>
                  <a:pt x="6332416" y="47718"/>
                </a:lnTo>
                <a:lnTo>
                  <a:pt x="6332416" y="61752"/>
                </a:lnTo>
                <a:lnTo>
                  <a:pt x="6332416" y="2646984"/>
                </a:lnTo>
                <a:lnTo>
                  <a:pt x="6332416" y="2661018"/>
                </a:lnTo>
                <a:lnTo>
                  <a:pt x="6332416" y="2913585"/>
                </a:lnTo>
                <a:lnTo>
                  <a:pt x="6332416" y="2927620"/>
                </a:lnTo>
                <a:lnTo>
                  <a:pt x="6332416" y="5512851"/>
                </a:lnTo>
                <a:lnTo>
                  <a:pt x="6332416" y="5526886"/>
                </a:lnTo>
                <a:lnTo>
                  <a:pt x="6324931" y="5538114"/>
                </a:lnTo>
                <a:lnTo>
                  <a:pt x="6317446" y="5546534"/>
                </a:lnTo>
                <a:lnTo>
                  <a:pt x="6309961" y="5557762"/>
                </a:lnTo>
                <a:lnTo>
                  <a:pt x="6294991" y="5563376"/>
                </a:lnTo>
                <a:lnTo>
                  <a:pt x="6283763" y="5568990"/>
                </a:lnTo>
                <a:lnTo>
                  <a:pt x="6268793" y="5574604"/>
                </a:lnTo>
                <a:lnTo>
                  <a:pt x="6250080" y="5574604"/>
                </a:lnTo>
                <a:lnTo>
                  <a:pt x="1657955" y="5574604"/>
                </a:lnTo>
                <a:lnTo>
                  <a:pt x="1328610" y="5821613"/>
                </a:lnTo>
                <a:lnTo>
                  <a:pt x="1317382" y="5827227"/>
                </a:lnTo>
                <a:lnTo>
                  <a:pt x="1302412" y="5832840"/>
                </a:lnTo>
                <a:lnTo>
                  <a:pt x="1287442" y="5838454"/>
                </a:lnTo>
                <a:lnTo>
                  <a:pt x="1272472" y="5838454"/>
                </a:lnTo>
                <a:lnTo>
                  <a:pt x="1257501" y="5838454"/>
                </a:lnTo>
                <a:lnTo>
                  <a:pt x="1242531" y="5832840"/>
                </a:lnTo>
                <a:lnTo>
                  <a:pt x="1227561" y="5827227"/>
                </a:lnTo>
                <a:lnTo>
                  <a:pt x="1216333" y="5821613"/>
                </a:lnTo>
                <a:lnTo>
                  <a:pt x="886988" y="5574604"/>
                </a:lnTo>
                <a:lnTo>
                  <a:pt x="82337" y="5574604"/>
                </a:lnTo>
                <a:lnTo>
                  <a:pt x="63624" y="5574604"/>
                </a:lnTo>
                <a:lnTo>
                  <a:pt x="48654" y="5568990"/>
                </a:lnTo>
                <a:lnTo>
                  <a:pt x="37426" y="5563376"/>
                </a:lnTo>
                <a:lnTo>
                  <a:pt x="22456" y="5557762"/>
                </a:lnTo>
                <a:lnTo>
                  <a:pt x="14971" y="5546534"/>
                </a:lnTo>
                <a:lnTo>
                  <a:pt x="7485" y="5538114"/>
                </a:lnTo>
                <a:lnTo>
                  <a:pt x="0" y="5526886"/>
                </a:lnTo>
                <a:lnTo>
                  <a:pt x="0" y="5512851"/>
                </a:lnTo>
                <a:lnTo>
                  <a:pt x="0" y="2927620"/>
                </a:lnTo>
                <a:lnTo>
                  <a:pt x="0" y="2913585"/>
                </a:lnTo>
                <a:lnTo>
                  <a:pt x="0" y="2661018"/>
                </a:lnTo>
                <a:lnTo>
                  <a:pt x="0" y="2646984"/>
                </a:lnTo>
                <a:lnTo>
                  <a:pt x="0" y="61752"/>
                </a:lnTo>
                <a:lnTo>
                  <a:pt x="0" y="47718"/>
                </a:lnTo>
                <a:lnTo>
                  <a:pt x="7485" y="36490"/>
                </a:lnTo>
                <a:lnTo>
                  <a:pt x="14971" y="28069"/>
                </a:lnTo>
                <a:lnTo>
                  <a:pt x="22456" y="16842"/>
                </a:lnTo>
                <a:lnTo>
                  <a:pt x="37426" y="11228"/>
                </a:lnTo>
                <a:lnTo>
                  <a:pt x="48654" y="5614"/>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3268B950-E850-6E44-AE09-282C30A4D59C}"/>
              </a:ext>
            </a:extLst>
          </p:cNvPr>
          <p:cNvSpPr>
            <a:spLocks noGrp="1"/>
          </p:cNvSpPr>
          <p:nvPr>
            <p:ph type="ctrTitle"/>
          </p:nvPr>
        </p:nvSpPr>
        <p:spPr>
          <a:xfrm>
            <a:off x="5723468" y="651932"/>
            <a:ext cx="5706532" cy="1354667"/>
          </a:xfrm>
        </p:spPr>
        <p:txBody>
          <a:bodyPr vert="horz" lIns="91440" tIns="45720" rIns="91440" bIns="45720" rtlCol="0" anchor="b">
            <a:normAutofit/>
          </a:bodyPr>
          <a:lstStyle/>
          <a:p>
            <a:pPr>
              <a:lnSpc>
                <a:spcPct val="90000"/>
              </a:lnSpc>
            </a:pPr>
            <a:r>
              <a:rPr lang="en-US" sz="2800"/>
              <a:t>Welcome to the </a:t>
            </a:r>
            <a:br>
              <a:rPr lang="en-US" sz="2800"/>
            </a:br>
            <a:r>
              <a:rPr lang="en-US" sz="2800"/>
              <a:t>Research in Context </a:t>
            </a:r>
            <a:br>
              <a:rPr lang="en-US" sz="2800"/>
            </a:br>
            <a:r>
              <a:rPr lang="en-US" sz="2800"/>
              <a:t>Introduction</a:t>
            </a:r>
          </a:p>
        </p:txBody>
      </p:sp>
      <p:sp>
        <p:nvSpPr>
          <p:cNvPr id="3" name="Subtitle 2">
            <a:extLst>
              <a:ext uri="{FF2B5EF4-FFF2-40B4-BE49-F238E27FC236}">
                <a16:creationId xmlns:a16="http://schemas.microsoft.com/office/drawing/2014/main" id="{8B6EAE36-D369-C24E-8AA6-CCEE7B12BE7F}"/>
              </a:ext>
            </a:extLst>
          </p:cNvPr>
          <p:cNvSpPr>
            <a:spLocks noGrp="1"/>
          </p:cNvSpPr>
          <p:nvPr>
            <p:ph type="subTitle" idx="1"/>
          </p:nvPr>
        </p:nvSpPr>
        <p:spPr>
          <a:xfrm>
            <a:off x="5723467" y="2116667"/>
            <a:ext cx="5706533" cy="3496733"/>
          </a:xfrm>
        </p:spPr>
        <p:txBody>
          <a:bodyPr vert="horz" lIns="91440" tIns="45720" rIns="91440" bIns="45720" rtlCol="0" anchor="ctr">
            <a:normAutofit/>
          </a:bodyPr>
          <a:lstStyle/>
          <a:p>
            <a:pPr>
              <a:buFont typeface="Wingdings 2" charset="2"/>
              <a:buChar char=""/>
            </a:pPr>
            <a:r>
              <a:rPr lang="en-US" dirty="0"/>
              <a:t>Today  </a:t>
            </a:r>
          </a:p>
          <a:p>
            <a:pPr>
              <a:buFont typeface="Wingdings 2" charset="2"/>
              <a:buChar char=""/>
            </a:pPr>
            <a:r>
              <a:rPr lang="en-US" dirty="0"/>
              <a:t>Assessment Specification</a:t>
            </a:r>
          </a:p>
          <a:p>
            <a:pPr>
              <a:buFont typeface="Wingdings 2" charset="2"/>
              <a:buChar char=""/>
            </a:pPr>
            <a:r>
              <a:rPr lang="en-US" dirty="0"/>
              <a:t>The Weekly Plan</a:t>
            </a:r>
          </a:p>
          <a:p>
            <a:pPr>
              <a:buFont typeface="Wingdings 2" charset="2"/>
              <a:buChar char=""/>
            </a:pPr>
            <a:r>
              <a:rPr lang="en-US" dirty="0"/>
              <a:t>Library</a:t>
            </a:r>
          </a:p>
          <a:p>
            <a:pPr>
              <a:buFont typeface="Wingdings 2" charset="2"/>
              <a:buChar char=""/>
            </a:pPr>
            <a:r>
              <a:rPr lang="en-US" dirty="0"/>
              <a:t>Questions  - Pick one question from six choices</a:t>
            </a:r>
          </a:p>
          <a:p>
            <a:pPr>
              <a:buFont typeface="Wingdings 2" charset="2"/>
              <a:buChar char=""/>
            </a:pPr>
            <a:r>
              <a:rPr lang="en-US" dirty="0"/>
              <a:t>Essay Formats</a:t>
            </a:r>
          </a:p>
          <a:p>
            <a:pPr>
              <a:buFont typeface="Wingdings 2" charset="2"/>
              <a:buChar char=""/>
            </a:pPr>
            <a:r>
              <a:rPr lang="en-US" dirty="0"/>
              <a:t>Reading Lists</a:t>
            </a:r>
          </a:p>
          <a:p>
            <a:pPr>
              <a:buFont typeface="Wingdings 2" charset="2"/>
              <a:buChar char=""/>
            </a:pPr>
            <a:endParaRPr lang="en-US" dirty="0"/>
          </a:p>
        </p:txBody>
      </p:sp>
    </p:spTree>
    <p:extLst>
      <p:ext uri="{BB962C8B-B14F-4D97-AF65-F5344CB8AC3E}">
        <p14:creationId xmlns:p14="http://schemas.microsoft.com/office/powerpoint/2010/main" val="36989615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3">
                <a:satMod val="103000"/>
                <a:lumMod val="102000"/>
                <a:tint val="94000"/>
              </a:schemeClr>
            </a:gs>
            <a:gs pos="50000">
              <a:schemeClr val="accent3">
                <a:satMod val="110000"/>
                <a:lumMod val="100000"/>
                <a:shade val="100000"/>
              </a:schemeClr>
            </a:gs>
            <a:gs pos="100000">
              <a:schemeClr val="accent3">
                <a:lumMod val="99000"/>
                <a:satMod val="120000"/>
                <a:shade val="78000"/>
              </a:schemeClr>
            </a:gs>
          </a:gsLst>
          <a:lin ang="5400000" scaled="0"/>
        </a:gradFill>
        <a:effectLst/>
      </p:bgPr>
    </p:bg>
    <p:spTree>
      <p:nvGrpSpPr>
        <p:cNvPr id="1" name=""/>
        <p:cNvGrpSpPr/>
        <p:nvPr/>
      </p:nvGrpSpPr>
      <p:grpSpPr>
        <a:xfrm>
          <a:off x="0" y="0"/>
          <a:ext cx="0" cy="0"/>
          <a:chOff x="0" y="0"/>
          <a:chExt cx="0" cy="0"/>
        </a:xfrm>
      </p:grpSpPr>
      <p:pic>
        <p:nvPicPr>
          <p:cNvPr id="5" name="Picture 4" descr="Light bulb on yellow background with sketched light beams and cord">
            <a:extLst>
              <a:ext uri="{FF2B5EF4-FFF2-40B4-BE49-F238E27FC236}">
                <a16:creationId xmlns:a16="http://schemas.microsoft.com/office/drawing/2014/main" id="{B7ED5B83-1E96-473B-B0EC-C74A5FF49108}"/>
              </a:ext>
            </a:extLst>
          </p:cNvPr>
          <p:cNvPicPr>
            <a:picLocks noChangeAspect="1"/>
          </p:cNvPicPr>
          <p:nvPr/>
        </p:nvPicPr>
        <p:blipFill rotWithShape="1">
          <a:blip r:embed="rId2">
            <a:alphaModFix amt="35000"/>
            <a:extLst>
              <a:ext uri="{BEBA8EAE-BF5A-486C-A8C5-ECC9F3942E4B}">
                <a14:imgProps xmlns:a14="http://schemas.microsoft.com/office/drawing/2010/main">
                  <a14:imgLayer r:embed="rId3">
                    <a14:imgEffect>
                      <a14:backgroundRemoval t="17683" b="90854" l="10000" r="90000">
                        <a14:backgroundMark x1="3174" y1="3810" x2="41797" y2="20635"/>
                        <a14:backgroundMark x1="41797" y1="20635" x2="86475" y2="66667"/>
                        <a14:backgroundMark x1="86475" y1="66667" x2="86475" y2="66667"/>
                        <a14:backgroundMark x1="49121" y1="13889" x2="68945" y2="12619"/>
                        <a14:backgroundMark x1="68945" y1="12619" x2="99561" y2="17143"/>
                        <a14:backgroundMark x1="99561" y1="17143" x2="61230" y2="20873"/>
                        <a14:backgroundMark x1="61230" y1="20873" x2="55713" y2="30317"/>
                        <a14:backgroundMark x1="55713" y1="30317" x2="75098" y2="24603"/>
                        <a14:backgroundMark x1="75098" y1="24603" x2="73242" y2="30317"/>
                        <a14:backgroundMark x1="73242" y1="30317" x2="67236" y2="37937"/>
                        <a14:backgroundMark x1="67236" y1="37937" x2="77783" y2="39127"/>
                        <a14:backgroundMark x1="77783" y1="39127" x2="66943" y2="50079"/>
                        <a14:backgroundMark x1="66943" y1="50079" x2="79004" y2="43571"/>
                        <a14:backgroundMark x1="79004" y1="43571" x2="73486" y2="50556"/>
                        <a14:backgroundMark x1="73486" y1="50556" x2="62744" y2="84603"/>
                        <a14:backgroundMark x1="62744" y1="84603" x2="62109" y2="92937"/>
                        <a14:backgroundMark x1="62109" y1="92937" x2="71338" y2="89762"/>
                        <a14:backgroundMark x1="71338" y1="89762" x2="76563" y2="85317"/>
                        <a14:backgroundMark x1="76563" y1="85317" x2="65625" y2="85476"/>
                        <a14:backgroundMark x1="65625" y1="85476" x2="79102" y2="87937"/>
                        <a14:backgroundMark x1="79102" y1="87937" x2="70898" y2="85159"/>
                        <a14:backgroundMark x1="70898" y1="85159" x2="79150" y2="87857"/>
                        <a14:backgroundMark x1="79150" y1="87857" x2="84766" y2="82778"/>
                        <a14:backgroundMark x1="84766" y1="82778" x2="96680" y2="84048"/>
                        <a14:backgroundMark x1="96680" y1="84048" x2="77539" y2="87857"/>
                        <a14:backgroundMark x1="77539" y1="87857" x2="72168" y2="81746"/>
                        <a14:backgroundMark x1="72168" y1="81746" x2="68066" y2="70794"/>
                        <a14:backgroundMark x1="68066" y1="70794" x2="71143" y2="65476"/>
                        <a14:backgroundMark x1="71143" y1="65476" x2="66406" y2="56429"/>
                        <a14:backgroundMark x1="66406" y1="56429" x2="68701" y2="41667"/>
                        <a14:backgroundMark x1="68701" y1="41667" x2="60254" y2="47381"/>
                        <a14:backgroundMark x1="60254" y1="47381" x2="64355" y2="34444"/>
                        <a14:backgroundMark x1="64355" y1="34444" x2="54932" y2="41190"/>
                        <a14:backgroundMark x1="54932" y1="41190" x2="59863" y2="29603"/>
                        <a14:backgroundMark x1="59863" y1="29603" x2="55518" y2="27778"/>
                        <a14:backgroundMark x1="55518" y1="27778" x2="53418" y2="25873"/>
                        <a14:backgroundMark x1="30469" y1="50079" x2="30469" y2="50079"/>
                        <a14:backgroundMark x1="67627" y1="61905" x2="81201" y2="53413"/>
                        <a14:backgroundMark x1="81201" y1="53413" x2="71094" y2="69921"/>
                        <a14:backgroundMark x1="71094" y1="69921" x2="76270" y2="64444"/>
                        <a14:backgroundMark x1="76270" y1="64444" x2="70850" y2="72540"/>
                        <a14:backgroundMark x1="70850" y1="72540" x2="73877" y2="68492"/>
                        <a14:backgroundMark x1="73877" y1="68492" x2="69434" y2="70556"/>
                        <a14:backgroundMark x1="69434" y1="70556" x2="72705" y2="63810"/>
                        <a14:backgroundMark x1="72705" y1="63810" x2="65039" y2="74048"/>
                        <a14:backgroundMark x1="65039" y1="74048" x2="73047" y2="61508"/>
                        <a14:backgroundMark x1="73047" y1="61508" x2="70020" y2="66905"/>
                        <a14:backgroundMark x1="70020" y1="66905" x2="72949" y2="61905"/>
                        <a14:backgroundMark x1="72949" y1="61905" x2="69922" y2="67698"/>
                        <a14:backgroundMark x1="69922" y1="67698" x2="74365" y2="64444"/>
                        <a14:backgroundMark x1="74365" y1="64444" x2="70947" y2="68413"/>
                        <a14:backgroundMark x1="70947" y1="68413" x2="73730" y2="62143"/>
                        <a14:backgroundMark x1="73730" y1="62143" x2="70166" y2="67302"/>
                        <a14:backgroundMark x1="70166" y1="67302" x2="73926" y2="62381"/>
                        <a14:backgroundMark x1="73926" y1="62381" x2="69824" y2="66746"/>
                        <a14:backgroundMark x1="69824" y1="66746" x2="71826" y2="61111"/>
                        <a14:backgroundMark x1="71826" y1="61111" x2="68066" y2="66746"/>
                        <a14:backgroundMark x1="68066" y1="66746" x2="70898" y2="61111"/>
                        <a14:backgroundMark x1="70898" y1="61111" x2="66943" y2="61905"/>
                        <a14:backgroundMark x1="66943" y1="61905" x2="70117" y2="70873"/>
                        <a14:backgroundMark x1="70117" y1="70873" x2="69727" y2="80794"/>
                      </a14:backgroundRemoval>
                    </a14:imgEffect>
                  </a14:imgLayer>
                </a14:imgProps>
              </a:ext>
            </a:extLst>
          </a:blip>
          <a:srcRect t="8537"/>
          <a:stretch/>
        </p:blipFill>
        <p:spPr>
          <a:xfrm>
            <a:off x="20" y="10"/>
            <a:ext cx="12191980" cy="6857990"/>
          </a:xfrm>
          <a:prstGeom prst="rect">
            <a:avLst/>
          </a:prstGeom>
        </p:spPr>
      </p:pic>
      <p:sp>
        <p:nvSpPr>
          <p:cNvPr id="2" name="Title 1">
            <a:extLst>
              <a:ext uri="{FF2B5EF4-FFF2-40B4-BE49-F238E27FC236}">
                <a16:creationId xmlns:a16="http://schemas.microsoft.com/office/drawing/2014/main" id="{05D44862-7D45-EC42-B301-573A10B49AAA}"/>
              </a:ext>
            </a:extLst>
          </p:cNvPr>
          <p:cNvSpPr>
            <a:spLocks noGrp="1"/>
          </p:cNvSpPr>
          <p:nvPr>
            <p:ph type="title"/>
          </p:nvPr>
        </p:nvSpPr>
        <p:spPr/>
        <p:txBody>
          <a:bodyPr vert="horz" lIns="91440" tIns="45720" rIns="91440" bIns="45720" rtlCol="0" anchor="b">
            <a:normAutofit/>
          </a:bodyPr>
          <a:lstStyle/>
          <a:p>
            <a:r>
              <a:rPr lang="en-US" dirty="0"/>
              <a:t>Assessment Specification. </a:t>
            </a:r>
          </a:p>
        </p:txBody>
      </p:sp>
      <p:sp>
        <p:nvSpPr>
          <p:cNvPr id="3" name="Content Placeholder 2">
            <a:extLst>
              <a:ext uri="{FF2B5EF4-FFF2-40B4-BE49-F238E27FC236}">
                <a16:creationId xmlns:a16="http://schemas.microsoft.com/office/drawing/2014/main" id="{63A8DCAF-E659-D74F-A0E0-257FAFAB8AA6}"/>
              </a:ext>
            </a:extLst>
          </p:cNvPr>
          <p:cNvSpPr>
            <a:spLocks noGrp="1"/>
          </p:cNvSpPr>
          <p:nvPr>
            <p:ph idx="1"/>
          </p:nvPr>
        </p:nvSpPr>
        <p:spPr>
          <a:xfrm>
            <a:off x="838200" y="2686049"/>
            <a:ext cx="10515600" cy="3490913"/>
          </a:xfrm>
        </p:spPr>
        <p:txBody>
          <a:bodyPr vert="horz" lIns="91440" tIns="45720" rIns="91440" bIns="45720" rtlCol="0">
            <a:normAutofit/>
          </a:bodyPr>
          <a:lstStyle/>
          <a:p>
            <a:endParaRPr lang="en-US" dirty="0"/>
          </a:p>
        </p:txBody>
      </p:sp>
      <p:pic>
        <p:nvPicPr>
          <p:cNvPr id="8" name="Picture 7" descr="Table&#10;&#10;Description automatically generated">
            <a:extLst>
              <a:ext uri="{FF2B5EF4-FFF2-40B4-BE49-F238E27FC236}">
                <a16:creationId xmlns:a16="http://schemas.microsoft.com/office/drawing/2014/main" id="{33A82F2B-B0FD-9347-A60A-A7300A71E21A}"/>
              </a:ext>
            </a:extLst>
          </p:cNvPr>
          <p:cNvPicPr>
            <a:picLocks noChangeAspect="1"/>
          </p:cNvPicPr>
          <p:nvPr/>
        </p:nvPicPr>
        <p:blipFill>
          <a:blip r:embed="rId4"/>
          <a:stretch>
            <a:fillRect/>
          </a:stretch>
        </p:blipFill>
        <p:spPr>
          <a:xfrm>
            <a:off x="838200" y="1731953"/>
            <a:ext cx="4202992" cy="4514850"/>
          </a:xfrm>
          <a:prstGeom prst="rect">
            <a:avLst/>
          </a:prstGeom>
        </p:spPr>
      </p:pic>
      <p:pic>
        <p:nvPicPr>
          <p:cNvPr id="12" name="Picture 11" descr="Graphical user interface, text, application, email&#10;&#10;Description automatically generated">
            <a:extLst>
              <a:ext uri="{FF2B5EF4-FFF2-40B4-BE49-F238E27FC236}">
                <a16:creationId xmlns:a16="http://schemas.microsoft.com/office/drawing/2014/main" id="{B21947E7-119A-5340-A025-6F497DC25997}"/>
              </a:ext>
            </a:extLst>
          </p:cNvPr>
          <p:cNvPicPr>
            <a:picLocks noChangeAspect="1"/>
          </p:cNvPicPr>
          <p:nvPr/>
        </p:nvPicPr>
        <p:blipFill>
          <a:blip r:embed="rId5"/>
          <a:stretch>
            <a:fillRect/>
          </a:stretch>
        </p:blipFill>
        <p:spPr>
          <a:xfrm>
            <a:off x="5282121" y="1731953"/>
            <a:ext cx="4023296" cy="3490913"/>
          </a:xfrm>
          <a:prstGeom prst="rect">
            <a:avLst/>
          </a:prstGeom>
        </p:spPr>
      </p:pic>
    </p:spTree>
    <p:extLst>
      <p:ext uri="{BB962C8B-B14F-4D97-AF65-F5344CB8AC3E}">
        <p14:creationId xmlns:p14="http://schemas.microsoft.com/office/powerpoint/2010/main" val="2249910207"/>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5C44DBB-AD7C-4682-B258-6367305D2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5F2A80-D8EB-514B-B352-DB5A13B5CA25}"/>
              </a:ext>
            </a:extLst>
          </p:cNvPr>
          <p:cNvSpPr>
            <a:spLocks noGrp="1"/>
          </p:cNvSpPr>
          <p:nvPr>
            <p:ph type="title"/>
          </p:nvPr>
        </p:nvSpPr>
        <p:spPr>
          <a:xfrm>
            <a:off x="965200" y="1218476"/>
            <a:ext cx="3187318" cy="4421050"/>
          </a:xfrm>
          <a:effectLst/>
        </p:spPr>
        <p:txBody>
          <a:bodyPr anchor="ctr">
            <a:normAutofit/>
          </a:bodyPr>
          <a:lstStyle/>
          <a:p>
            <a:pPr algn="r"/>
            <a:r>
              <a:rPr lang="en-US" sz="3200" dirty="0">
                <a:solidFill>
                  <a:schemeClr val="tx1"/>
                </a:solidFill>
              </a:rPr>
              <a:t>Learning Outcomes</a:t>
            </a:r>
          </a:p>
        </p:txBody>
      </p:sp>
      <p:cxnSp>
        <p:nvCxnSpPr>
          <p:cNvPr id="13" name="Straight Connector 12">
            <a:extLst>
              <a:ext uri="{FF2B5EF4-FFF2-40B4-BE49-F238E27FC236}">
                <a16:creationId xmlns:a16="http://schemas.microsoft.com/office/drawing/2014/main" id="{A1CED323-FAF0-4E0B-8717-FC1F468A28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34"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C3B54F9-8DDB-8440-BE4B-D306A25F0BA2}"/>
              </a:ext>
            </a:extLst>
          </p:cNvPr>
          <p:cNvSpPr>
            <a:spLocks noGrp="1"/>
          </p:cNvSpPr>
          <p:nvPr>
            <p:ph idx="1"/>
          </p:nvPr>
        </p:nvSpPr>
        <p:spPr>
          <a:xfrm>
            <a:off x="5146751" y="300942"/>
            <a:ext cx="6080050" cy="6857999"/>
          </a:xfrm>
          <a:effectLst/>
        </p:spPr>
        <p:txBody>
          <a:bodyPr>
            <a:normAutofit/>
          </a:bodyPr>
          <a:lstStyle/>
          <a:p>
            <a:pPr marL="0" indent="0">
              <a:buNone/>
            </a:pP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en-GB" sz="1800" dirty="0">
                <a:effectLst/>
                <a:latin typeface="Arial" panose="020B0604020202020204" pitchFamily="34" charset="0"/>
                <a:ea typeface="Times New Roman" panose="02020603050405020304" pitchFamily="18" charset="0"/>
              </a:rPr>
              <a:t>Identify and examine the contextual formation of their particular objects of study, research areas and interfaces and demonstrate intellectual curiosity through an engagement with the materials of study, archives, texts and literatures;</a:t>
            </a:r>
            <a:endParaRPr lang="en-GB" sz="1800" dirty="0">
              <a:effectLst/>
              <a:latin typeface="Times New Roman" panose="02020603050405020304" pitchFamily="18" charset="0"/>
              <a:ea typeface="Times New Roman" panose="02020603050405020304" pitchFamily="18" charset="0"/>
            </a:endParaRPr>
          </a:p>
          <a:p>
            <a:pPr marL="114300" indent="0">
              <a:buNone/>
            </a:pPr>
            <a:endParaRPr lang="en-GB" sz="1800" dirty="0">
              <a:effectLst/>
              <a:latin typeface="Times New Roman" panose="02020603050405020304" pitchFamily="18" charset="0"/>
              <a:ea typeface="Times New Roman" panose="02020603050405020304" pitchFamily="18" charset="0"/>
            </a:endParaRPr>
          </a:p>
          <a:p>
            <a:pPr marL="342900" lvl="0" indent="-342900">
              <a:buFont typeface="Symbol" pitchFamily="2" charset="2"/>
              <a:buChar char=""/>
            </a:pPr>
            <a:r>
              <a:rPr lang="en-GB" sz="1800" dirty="0">
                <a:effectLst/>
                <a:latin typeface="Arial" panose="020B0604020202020204" pitchFamily="34" charset="0"/>
                <a:ea typeface="Times New Roman" panose="02020603050405020304" pitchFamily="18" charset="0"/>
              </a:rPr>
              <a:t>Engage with forms of critical analysis, argument and debate, expressed through an appropriate command of oral, written and other forms of communication.</a:t>
            </a:r>
            <a:endParaRPr lang="en-GB" sz="1800" dirty="0">
              <a:effectLst/>
              <a:latin typeface="Times New Roman" panose="02020603050405020304" pitchFamily="18" charset="0"/>
              <a:ea typeface="Times New Roman" panose="02020603050405020304" pitchFamily="18" charset="0"/>
            </a:endParaRPr>
          </a:p>
          <a:p>
            <a:pPr>
              <a:lnSpc>
                <a:spcPct val="90000"/>
              </a:lnSpc>
            </a:pPr>
            <a:endParaRPr lang="en-US" sz="1600" dirty="0"/>
          </a:p>
        </p:txBody>
      </p:sp>
    </p:spTree>
    <p:extLst>
      <p:ext uri="{BB962C8B-B14F-4D97-AF65-F5344CB8AC3E}">
        <p14:creationId xmlns:p14="http://schemas.microsoft.com/office/powerpoint/2010/main" val="1565429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5C44DBB-AD7C-4682-B258-6367305D2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5F2A80-D8EB-514B-B352-DB5A13B5CA25}"/>
              </a:ext>
            </a:extLst>
          </p:cNvPr>
          <p:cNvSpPr>
            <a:spLocks noGrp="1"/>
          </p:cNvSpPr>
          <p:nvPr>
            <p:ph type="title"/>
          </p:nvPr>
        </p:nvSpPr>
        <p:spPr>
          <a:xfrm>
            <a:off x="965200" y="1218476"/>
            <a:ext cx="3187318" cy="4421050"/>
          </a:xfrm>
          <a:effectLst/>
        </p:spPr>
        <p:txBody>
          <a:bodyPr anchor="ctr">
            <a:normAutofit/>
          </a:bodyPr>
          <a:lstStyle/>
          <a:p>
            <a:pPr algn="r"/>
            <a:r>
              <a:rPr lang="en-US" sz="3200" dirty="0">
                <a:solidFill>
                  <a:schemeClr val="tx1"/>
                </a:solidFill>
              </a:rPr>
              <a:t>How do we assess?</a:t>
            </a:r>
            <a:br>
              <a:rPr lang="en-US" sz="3200" dirty="0">
                <a:solidFill>
                  <a:schemeClr val="tx1"/>
                </a:solidFill>
              </a:rPr>
            </a:br>
            <a:br>
              <a:rPr lang="en-US" sz="3200" dirty="0">
                <a:solidFill>
                  <a:schemeClr val="tx1"/>
                </a:solidFill>
              </a:rPr>
            </a:br>
            <a:r>
              <a:rPr lang="en-US" sz="3200" dirty="0">
                <a:solidFill>
                  <a:schemeClr val="tx1"/>
                </a:solidFill>
              </a:rPr>
              <a:t>Research 25%</a:t>
            </a:r>
          </a:p>
        </p:txBody>
      </p:sp>
      <p:cxnSp>
        <p:nvCxnSpPr>
          <p:cNvPr id="13" name="Straight Connector 12">
            <a:extLst>
              <a:ext uri="{FF2B5EF4-FFF2-40B4-BE49-F238E27FC236}">
                <a16:creationId xmlns:a16="http://schemas.microsoft.com/office/drawing/2014/main" id="{A1CED323-FAF0-4E0B-8717-FC1F468A28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34"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C3B54F9-8DDB-8440-BE4B-D306A25F0BA2}"/>
              </a:ext>
            </a:extLst>
          </p:cNvPr>
          <p:cNvSpPr>
            <a:spLocks noGrp="1"/>
          </p:cNvSpPr>
          <p:nvPr>
            <p:ph idx="1"/>
          </p:nvPr>
        </p:nvSpPr>
        <p:spPr>
          <a:xfrm>
            <a:off x="5146751" y="300942"/>
            <a:ext cx="6080050" cy="6857999"/>
          </a:xfrm>
          <a:effectLst/>
        </p:spPr>
        <p:txBody>
          <a:bodyPr>
            <a:normAutofit/>
          </a:bodyPr>
          <a:lstStyle/>
          <a:p>
            <a:pPr marL="457200">
              <a:lnSpc>
                <a:spcPct val="115000"/>
              </a:lnSpc>
            </a:pPr>
            <a:r>
              <a:rPr lang="en-GB" sz="1800" b="1" dirty="0">
                <a:effectLst/>
                <a:latin typeface="Arial" panose="020B0604020202020204" pitchFamily="34" charset="0"/>
                <a:ea typeface="Times New Roman" panose="02020603050405020304" pitchFamily="18" charset="0"/>
              </a:rPr>
              <a:t>RESEARCH 25%</a:t>
            </a:r>
            <a:endParaRPr lang="en-GB" sz="1800" dirty="0">
              <a:effectLst/>
              <a:latin typeface="Times New Roman" panose="02020603050405020304" pitchFamily="18" charset="0"/>
              <a:ea typeface="Times New Roman" panose="02020603050405020304" pitchFamily="18" charset="0"/>
            </a:endParaRPr>
          </a:p>
          <a:p>
            <a:pPr marL="114300" indent="0">
              <a:lnSpc>
                <a:spcPct val="115000"/>
              </a:lnSpc>
              <a:buNone/>
            </a:pPr>
            <a:r>
              <a:rPr lang="en-GB" sz="1800" b="1"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Assemble a substantial bibliography, recognizing both established viewpoints and contemporary thinking on your question of choice.</a:t>
            </a:r>
            <a:endParaRPr lang="en-GB" dirty="0">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buFont typeface="Calibri" panose="020F0502020204030204" pitchFamily="34" charset="0"/>
              <a:buChar char="-"/>
            </a:pP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Identify key practitioners and recognized changemakers, whether widely known or more marginal.</a:t>
            </a:r>
            <a:endParaRPr lang="en-GB" dirty="0">
              <a:latin typeface="Times New Roman" panose="02020603050405020304" pitchFamily="18" charset="0"/>
              <a:ea typeface="MS Mincho" panose="02020609040205080304" pitchFamily="49" charset="-128"/>
              <a:cs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Show evidence of an understanding of social, cultural and technological factors that may have shaped the visual artefacts under discussion.</a:t>
            </a: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a:lnSpc>
                <a:spcPct val="90000"/>
              </a:lnSpc>
            </a:pPr>
            <a:endParaRPr lang="en-US" sz="1600" dirty="0"/>
          </a:p>
        </p:txBody>
      </p:sp>
    </p:spTree>
    <p:extLst>
      <p:ext uri="{BB962C8B-B14F-4D97-AF65-F5344CB8AC3E}">
        <p14:creationId xmlns:p14="http://schemas.microsoft.com/office/powerpoint/2010/main" val="6720469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5C44DBB-AD7C-4682-B258-6367305D2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5F2A80-D8EB-514B-B352-DB5A13B5CA25}"/>
              </a:ext>
            </a:extLst>
          </p:cNvPr>
          <p:cNvSpPr>
            <a:spLocks noGrp="1"/>
          </p:cNvSpPr>
          <p:nvPr>
            <p:ph type="title"/>
          </p:nvPr>
        </p:nvSpPr>
        <p:spPr>
          <a:xfrm>
            <a:off x="965200" y="1218476"/>
            <a:ext cx="3187318" cy="4421050"/>
          </a:xfrm>
          <a:effectLst/>
        </p:spPr>
        <p:txBody>
          <a:bodyPr anchor="ctr">
            <a:normAutofit/>
          </a:bodyPr>
          <a:lstStyle/>
          <a:p>
            <a:pPr algn="r"/>
            <a:r>
              <a:rPr lang="en-US" sz="3200" dirty="0">
                <a:solidFill>
                  <a:schemeClr val="tx1"/>
                </a:solidFill>
              </a:rPr>
              <a:t>How do we assess?</a:t>
            </a:r>
            <a:br>
              <a:rPr lang="en-US" sz="3200" dirty="0">
                <a:solidFill>
                  <a:schemeClr val="tx1"/>
                </a:solidFill>
              </a:rPr>
            </a:br>
            <a:br>
              <a:rPr lang="en-US" sz="3200" dirty="0">
                <a:solidFill>
                  <a:schemeClr val="tx1"/>
                </a:solidFill>
              </a:rPr>
            </a:br>
            <a:r>
              <a:rPr lang="en-US" sz="3200" dirty="0">
                <a:solidFill>
                  <a:schemeClr val="tx1"/>
                </a:solidFill>
              </a:rPr>
              <a:t>Subject Knowledge 25%</a:t>
            </a:r>
          </a:p>
        </p:txBody>
      </p:sp>
      <p:cxnSp>
        <p:nvCxnSpPr>
          <p:cNvPr id="13" name="Straight Connector 12">
            <a:extLst>
              <a:ext uri="{FF2B5EF4-FFF2-40B4-BE49-F238E27FC236}">
                <a16:creationId xmlns:a16="http://schemas.microsoft.com/office/drawing/2014/main" id="{A1CED323-FAF0-4E0B-8717-FC1F468A28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34"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C3B54F9-8DDB-8440-BE4B-D306A25F0BA2}"/>
              </a:ext>
            </a:extLst>
          </p:cNvPr>
          <p:cNvSpPr>
            <a:spLocks noGrp="1"/>
          </p:cNvSpPr>
          <p:nvPr>
            <p:ph idx="1"/>
          </p:nvPr>
        </p:nvSpPr>
        <p:spPr>
          <a:xfrm>
            <a:off x="5146751" y="300942"/>
            <a:ext cx="6080050" cy="6857999"/>
          </a:xfrm>
          <a:effectLst/>
        </p:spPr>
        <p:txBody>
          <a:bodyPr>
            <a:normAutofit/>
          </a:bodyPr>
          <a:lstStyle/>
          <a:p>
            <a:pPr marL="457200"/>
            <a:r>
              <a:rPr lang="en-GB" sz="1800" b="1" dirty="0">
                <a:effectLst/>
                <a:latin typeface="Arial" panose="020B0604020202020204" pitchFamily="34" charset="0"/>
                <a:ea typeface="Times New Roman" panose="02020603050405020304" pitchFamily="18" charset="0"/>
              </a:rPr>
              <a:t>SUBJECT KNOWLEDGE 25%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Present an engaging written output that demonstrates knowledge and understanding of, and curiosity about, your subject.</a:t>
            </a: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Deploy effective visual examples to further elucidate your written output.</a:t>
            </a: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Consider divergent viewpoints and reflect upon these to both support and challenge your argument.</a:t>
            </a: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a:lnSpc>
                <a:spcPct val="90000"/>
              </a:lnSpc>
            </a:pPr>
            <a:endParaRPr lang="en-US" sz="1600" dirty="0"/>
          </a:p>
        </p:txBody>
      </p:sp>
    </p:spTree>
    <p:extLst>
      <p:ext uri="{BB962C8B-B14F-4D97-AF65-F5344CB8AC3E}">
        <p14:creationId xmlns:p14="http://schemas.microsoft.com/office/powerpoint/2010/main" val="3247437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5C44DBB-AD7C-4682-B258-6367305D2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5F2A80-D8EB-514B-B352-DB5A13B5CA25}"/>
              </a:ext>
            </a:extLst>
          </p:cNvPr>
          <p:cNvSpPr>
            <a:spLocks noGrp="1"/>
          </p:cNvSpPr>
          <p:nvPr>
            <p:ph type="title"/>
          </p:nvPr>
        </p:nvSpPr>
        <p:spPr>
          <a:xfrm>
            <a:off x="965200" y="1218476"/>
            <a:ext cx="3187318" cy="4421050"/>
          </a:xfrm>
          <a:effectLst/>
        </p:spPr>
        <p:txBody>
          <a:bodyPr anchor="ctr">
            <a:normAutofit/>
          </a:bodyPr>
          <a:lstStyle/>
          <a:p>
            <a:pPr algn="r"/>
            <a:r>
              <a:rPr lang="en-US" sz="3200" dirty="0">
                <a:solidFill>
                  <a:schemeClr val="tx1"/>
                </a:solidFill>
              </a:rPr>
              <a:t>How do we assess?</a:t>
            </a:r>
            <a:br>
              <a:rPr lang="en-US" sz="3200" dirty="0">
                <a:solidFill>
                  <a:schemeClr val="tx1"/>
                </a:solidFill>
              </a:rPr>
            </a:br>
            <a:br>
              <a:rPr lang="en-US" sz="3200" dirty="0">
                <a:solidFill>
                  <a:schemeClr val="tx1"/>
                </a:solidFill>
              </a:rPr>
            </a:br>
            <a:r>
              <a:rPr lang="en-US" sz="3200" dirty="0">
                <a:solidFill>
                  <a:schemeClr val="tx1"/>
                </a:solidFill>
              </a:rPr>
              <a:t>Critical Engagement 25%</a:t>
            </a:r>
          </a:p>
        </p:txBody>
      </p:sp>
      <p:cxnSp>
        <p:nvCxnSpPr>
          <p:cNvPr id="13" name="Straight Connector 12">
            <a:extLst>
              <a:ext uri="{FF2B5EF4-FFF2-40B4-BE49-F238E27FC236}">
                <a16:creationId xmlns:a16="http://schemas.microsoft.com/office/drawing/2014/main" id="{A1CED323-FAF0-4E0B-8717-FC1F468A28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34"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C3B54F9-8DDB-8440-BE4B-D306A25F0BA2}"/>
              </a:ext>
            </a:extLst>
          </p:cNvPr>
          <p:cNvSpPr>
            <a:spLocks noGrp="1"/>
          </p:cNvSpPr>
          <p:nvPr>
            <p:ph idx="1"/>
          </p:nvPr>
        </p:nvSpPr>
        <p:spPr>
          <a:xfrm>
            <a:off x="5146751" y="300942"/>
            <a:ext cx="6080050" cy="6857999"/>
          </a:xfrm>
          <a:effectLst/>
        </p:spPr>
        <p:txBody>
          <a:bodyPr>
            <a:normAutofit/>
          </a:bodyPr>
          <a:lstStyle/>
          <a:p>
            <a:pPr marL="457200"/>
            <a:r>
              <a:rPr lang="en-GB" sz="1800" b="1" dirty="0">
                <a:effectLst/>
                <a:latin typeface="Arial" panose="020B0604020202020204" pitchFamily="34" charset="0"/>
                <a:ea typeface="Times New Roman" panose="02020603050405020304" pitchFamily="18" charset="0"/>
              </a:rPr>
              <a:t>CRITICAL ENGAGEMENT 25%</a:t>
            </a:r>
            <a:endParaRPr lang="en-GB" sz="1800" dirty="0">
              <a:effectLst/>
              <a:latin typeface="Times New Roman" panose="02020603050405020304" pitchFamily="18" charset="0"/>
              <a:ea typeface="Times New Roman" panose="02020603050405020304" pitchFamily="18" charset="0"/>
            </a:endParaRPr>
          </a:p>
          <a:p>
            <a:pPr marL="114300" indent="0">
              <a:buNone/>
            </a:pPr>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Deploy your research to formulate a convincing structure for your essay.</a:t>
            </a:r>
            <a:r>
              <a:rPr lang="en-GB" sz="1800" dirty="0">
                <a:effectLst/>
                <a:latin typeface="Arial" panose="020B0604020202020204" pitchFamily="34" charset="0"/>
                <a:ea typeface="Times New Roman" panose="02020603050405020304" pitchFamily="18" charset="0"/>
              </a:rPr>
              <a:t> </a:t>
            </a:r>
          </a:p>
          <a:p>
            <a:pPr marL="342900" lvl="0" indent="-342900">
              <a:buFont typeface="Calibri" panose="020F0502020204030204" pitchFamily="34" charset="0"/>
              <a:buChar char="-"/>
            </a:pPr>
            <a:endParaRPr lang="en-GB" sz="1800" dirty="0">
              <a:effectLst/>
              <a:latin typeface="Times New Roman" panose="02020603050405020304" pitchFamily="18" charset="0"/>
              <a:ea typeface="Times New Roman" panose="02020603050405020304" pitchFamily="18" charset="0"/>
            </a:endParaRPr>
          </a:p>
          <a:p>
            <a:pPr marL="342900" lvl="0" indent="-342900" algn="just">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Critically evaluate and analyse the relevant theoretical and practice-based discourses.</a:t>
            </a:r>
            <a:r>
              <a:rPr lang="en-GB" sz="1800" dirty="0">
                <a:effectLst/>
                <a:latin typeface="Arial" panose="020B0604020202020204" pitchFamily="34" charset="0"/>
                <a:ea typeface="Times New Roman" panose="02020603050405020304" pitchFamily="18" charset="0"/>
              </a:rPr>
              <a:t> </a:t>
            </a:r>
          </a:p>
          <a:p>
            <a:pPr marL="342900" lvl="0" indent="-342900" algn="just">
              <a:buFont typeface="Calibri" panose="020F0502020204030204" pitchFamily="34" charset="0"/>
              <a:buChar char="-"/>
            </a:pPr>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Explicitly outline and justify the solutions, insights and understanding that have come from your research.</a:t>
            </a: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a:lnSpc>
                <a:spcPct val="90000"/>
              </a:lnSpc>
            </a:pPr>
            <a:endParaRPr lang="en-US" sz="1600" dirty="0"/>
          </a:p>
        </p:txBody>
      </p:sp>
    </p:spTree>
    <p:extLst>
      <p:ext uri="{BB962C8B-B14F-4D97-AF65-F5344CB8AC3E}">
        <p14:creationId xmlns:p14="http://schemas.microsoft.com/office/powerpoint/2010/main" val="5998249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5C44DBB-AD7C-4682-B258-6367305D2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5F2A80-D8EB-514B-B352-DB5A13B5CA25}"/>
              </a:ext>
            </a:extLst>
          </p:cNvPr>
          <p:cNvSpPr>
            <a:spLocks noGrp="1"/>
          </p:cNvSpPr>
          <p:nvPr>
            <p:ph type="title"/>
          </p:nvPr>
        </p:nvSpPr>
        <p:spPr>
          <a:xfrm>
            <a:off x="965200" y="1218476"/>
            <a:ext cx="3187318" cy="4421050"/>
          </a:xfrm>
          <a:effectLst/>
        </p:spPr>
        <p:txBody>
          <a:bodyPr anchor="ctr">
            <a:normAutofit/>
          </a:bodyPr>
          <a:lstStyle/>
          <a:p>
            <a:pPr algn="r"/>
            <a:r>
              <a:rPr lang="en-US" sz="3200" dirty="0">
                <a:solidFill>
                  <a:schemeClr val="tx1"/>
                </a:solidFill>
              </a:rPr>
              <a:t>How do we assess?</a:t>
            </a:r>
            <a:br>
              <a:rPr lang="en-US" sz="3200" dirty="0">
                <a:solidFill>
                  <a:schemeClr val="tx1"/>
                </a:solidFill>
              </a:rPr>
            </a:br>
            <a:br>
              <a:rPr lang="en-US" sz="3200" dirty="0">
                <a:solidFill>
                  <a:schemeClr val="tx1"/>
                </a:solidFill>
              </a:rPr>
            </a:br>
            <a:r>
              <a:rPr lang="en-US" sz="3200" dirty="0">
                <a:solidFill>
                  <a:schemeClr val="tx1"/>
                </a:solidFill>
              </a:rPr>
              <a:t>Professional 25%</a:t>
            </a:r>
          </a:p>
        </p:txBody>
      </p:sp>
      <p:cxnSp>
        <p:nvCxnSpPr>
          <p:cNvPr id="13" name="Straight Connector 12">
            <a:extLst>
              <a:ext uri="{FF2B5EF4-FFF2-40B4-BE49-F238E27FC236}">
                <a16:creationId xmlns:a16="http://schemas.microsoft.com/office/drawing/2014/main" id="{A1CED323-FAF0-4E0B-8717-FC1F468A28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34"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C3B54F9-8DDB-8440-BE4B-D306A25F0BA2}"/>
              </a:ext>
            </a:extLst>
          </p:cNvPr>
          <p:cNvSpPr>
            <a:spLocks noGrp="1"/>
          </p:cNvSpPr>
          <p:nvPr>
            <p:ph idx="1"/>
          </p:nvPr>
        </p:nvSpPr>
        <p:spPr>
          <a:xfrm>
            <a:off x="5146751" y="300942"/>
            <a:ext cx="6080050" cy="6857999"/>
          </a:xfrm>
          <a:effectLst/>
        </p:spPr>
        <p:txBody>
          <a:bodyPr>
            <a:normAutofit/>
          </a:bodyPr>
          <a:lstStyle/>
          <a:p>
            <a:pPr>
              <a:tabLst>
                <a:tab pos="450215" algn="l"/>
              </a:tabLst>
            </a:pPr>
            <a:r>
              <a:rPr lang="en-GB" sz="1800" dirty="0">
                <a:effectLst/>
                <a:latin typeface="Arial" panose="020B0604020202020204" pitchFamily="34" charset="0"/>
                <a:ea typeface="Times New Roman" panose="02020603050405020304" pitchFamily="18" charset="0"/>
              </a:rPr>
              <a:t> </a:t>
            </a:r>
            <a:r>
              <a:rPr lang="en-GB" sz="1800" b="1" dirty="0">
                <a:effectLst/>
                <a:latin typeface="Arial" panose="020B0604020202020204" pitchFamily="34" charset="0"/>
                <a:ea typeface="Times New Roman" panose="02020603050405020304" pitchFamily="18" charset="0"/>
              </a:rPr>
              <a:t>ACADEMIC CONVENTION/PROFESSIONAL PRACTICE 25%</a:t>
            </a:r>
            <a:endParaRPr lang="en-GB" sz="1800" dirty="0">
              <a:effectLst/>
              <a:latin typeface="Times New Roman" panose="02020603050405020304" pitchFamily="18" charset="0"/>
              <a:ea typeface="Times New Roman" panose="02020603050405020304" pitchFamily="18" charset="0"/>
            </a:endParaRPr>
          </a:p>
          <a:p>
            <a:pPr indent="0">
              <a:buNone/>
            </a:pPr>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Present your text with attention to the conventions of language and grammar within a coherent system of paragraphing.</a:t>
            </a: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indent="0">
              <a:buNone/>
            </a:pPr>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Apply Harvard referencing conventions accurately and consistently with regard to quotations and visual imagery.</a:t>
            </a:r>
            <a:endParaRPr lang="en-GB" sz="1800" dirty="0">
              <a:effectLst/>
              <a:latin typeface="Times New Roman" panose="02020603050405020304" pitchFamily="18" charset="0"/>
              <a:ea typeface="MS Mincho" panose="02020609040205080304" pitchFamily="49" charset="-128"/>
              <a:cs typeface="Times New Roman" panose="02020603050405020304" pitchFamily="18" charset="0"/>
            </a:endParaRPr>
          </a:p>
          <a:p>
            <a:pPr marL="0" indent="0">
              <a:buNone/>
            </a:pPr>
            <a:endParaRPr lang="en-GB" sz="1800" dirty="0">
              <a:effectLst/>
              <a:latin typeface="Times New Roman" panose="02020603050405020304" pitchFamily="18" charset="0"/>
              <a:ea typeface="Times New Roman" panose="02020603050405020304" pitchFamily="18" charset="0"/>
            </a:endParaRPr>
          </a:p>
          <a:p>
            <a:pPr marL="342900" lvl="0" indent="-342900">
              <a:buFont typeface="Calibri" panose="020F0502020204030204" pitchFamily="34" charset="0"/>
              <a:buChar char="-"/>
            </a:pPr>
            <a:r>
              <a:rPr lang="en-GB" sz="1800" dirty="0">
                <a:effectLst/>
                <a:latin typeface="Arial" panose="020B0604020202020204" pitchFamily="34" charset="0"/>
                <a:ea typeface="MS Mincho" panose="02020609040205080304" pitchFamily="49" charset="-128"/>
                <a:cs typeface="Times New Roman" panose="02020603050405020304" pitchFamily="18" charset="0"/>
              </a:rPr>
              <a:t>Deploy an appropriate page layout to effectively communicate your content.</a:t>
            </a:r>
            <a:br>
              <a:rPr lang="en-GB" sz="1800" dirty="0">
                <a:effectLst/>
                <a:latin typeface="Arial" panose="020B0604020202020204" pitchFamily="34" charset="0"/>
                <a:ea typeface="Times New Roman" panose="02020603050405020304" pitchFamily="18" charset="0"/>
              </a:rPr>
            </a:br>
            <a:endParaRPr lang="en-US" sz="1600" dirty="0"/>
          </a:p>
        </p:txBody>
      </p:sp>
    </p:spTree>
    <p:extLst>
      <p:ext uri="{BB962C8B-B14F-4D97-AF65-F5344CB8AC3E}">
        <p14:creationId xmlns:p14="http://schemas.microsoft.com/office/powerpoint/2010/main" val="4188454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5C44DBB-AD7C-4682-B258-6367305D2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B5F2A80-D8EB-514B-B352-DB5A13B5CA25}"/>
              </a:ext>
            </a:extLst>
          </p:cNvPr>
          <p:cNvSpPr>
            <a:spLocks noGrp="1"/>
          </p:cNvSpPr>
          <p:nvPr>
            <p:ph type="title"/>
          </p:nvPr>
        </p:nvSpPr>
        <p:spPr>
          <a:xfrm>
            <a:off x="965200" y="1218476"/>
            <a:ext cx="3187318" cy="4421050"/>
          </a:xfrm>
          <a:effectLst/>
        </p:spPr>
        <p:txBody>
          <a:bodyPr anchor="ctr">
            <a:normAutofit/>
          </a:bodyPr>
          <a:lstStyle/>
          <a:p>
            <a:pPr algn="r"/>
            <a:r>
              <a:rPr lang="en-US" sz="3200" dirty="0">
                <a:solidFill>
                  <a:schemeClr val="tx1"/>
                </a:solidFill>
              </a:rPr>
              <a:t>What’s it </a:t>
            </a:r>
            <a:br>
              <a:rPr lang="en-US" sz="3200" dirty="0">
                <a:solidFill>
                  <a:schemeClr val="tx1"/>
                </a:solidFill>
              </a:rPr>
            </a:br>
            <a:r>
              <a:rPr lang="en-US" sz="3200" dirty="0">
                <a:solidFill>
                  <a:schemeClr val="tx1"/>
                </a:solidFill>
              </a:rPr>
              <a:t>all about?</a:t>
            </a:r>
          </a:p>
        </p:txBody>
      </p:sp>
      <p:cxnSp>
        <p:nvCxnSpPr>
          <p:cNvPr id="13" name="Straight Connector 12">
            <a:extLst>
              <a:ext uri="{FF2B5EF4-FFF2-40B4-BE49-F238E27FC236}">
                <a16:creationId xmlns:a16="http://schemas.microsoft.com/office/drawing/2014/main" id="{A1CED323-FAF0-4E0B-8717-FC1F468A28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34"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6" name="Content Placeholder 5">
            <a:extLst>
              <a:ext uri="{FF2B5EF4-FFF2-40B4-BE49-F238E27FC236}">
                <a16:creationId xmlns:a16="http://schemas.microsoft.com/office/drawing/2014/main" id="{7C3B54F9-8DDB-8440-BE4B-D306A25F0BA2}"/>
              </a:ext>
            </a:extLst>
          </p:cNvPr>
          <p:cNvSpPr>
            <a:spLocks noGrp="1"/>
          </p:cNvSpPr>
          <p:nvPr>
            <p:ph idx="1"/>
          </p:nvPr>
        </p:nvSpPr>
        <p:spPr>
          <a:xfrm>
            <a:off x="5146751" y="300942"/>
            <a:ext cx="6080050" cy="6857999"/>
          </a:xfrm>
          <a:effectLst/>
        </p:spPr>
        <p:txBody>
          <a:bodyPr>
            <a:normAutofit/>
          </a:bodyPr>
          <a:lstStyle/>
          <a:p>
            <a:pPr>
              <a:lnSpc>
                <a:spcPct val="150000"/>
              </a:lnSpc>
            </a:pPr>
            <a:r>
              <a:rPr lang="en-GB" sz="1600" dirty="0"/>
              <a:t>The Research in Context module (ADAD5003) is designed to help students to explore interests, artists, designers and themes within, or associated with their practice, as a preparation for an ongoing engagement with the contextualization of their work.</a:t>
            </a:r>
          </a:p>
          <a:p>
            <a:pPr>
              <a:lnSpc>
                <a:spcPct val="150000"/>
              </a:lnSpc>
            </a:pPr>
            <a:endParaRPr lang="en-GB" sz="1600" dirty="0"/>
          </a:p>
          <a:p>
            <a:pPr>
              <a:lnSpc>
                <a:spcPct val="150000"/>
              </a:lnSpc>
            </a:pPr>
            <a:r>
              <a:rPr lang="en-GB" sz="1600" dirty="0"/>
              <a:t>Bear in mind that in order to contain your argument within the format of a 2,500-word essay and avoid superficial coverage, you should be highly selective</a:t>
            </a:r>
            <a:br>
              <a:rPr lang="en-GB" sz="1600" dirty="0"/>
            </a:br>
            <a:r>
              <a:rPr lang="en-GB" sz="1600" dirty="0"/>
              <a:t> in your choice of examples and concentrate on </a:t>
            </a:r>
            <a:br>
              <a:rPr lang="en-GB" sz="1600" dirty="0"/>
            </a:br>
            <a:r>
              <a:rPr lang="en-GB" sz="1600" dirty="0"/>
              <a:t>critical analysis. </a:t>
            </a:r>
            <a:br>
              <a:rPr lang="en-GB" sz="1600" dirty="0"/>
            </a:br>
            <a:br>
              <a:rPr lang="en-GB" sz="1600" dirty="0"/>
            </a:br>
            <a:r>
              <a:rPr lang="en-GB" sz="1600" dirty="0"/>
              <a:t>(Critical analysis - Analysing critically means looking at your findings or research and asking yourself, ‘What do I think about this?' Then go one step further and ask, ‘What is making me think that?’ Then one step further, ‘What conclusions can I conclude from this?’). </a:t>
            </a:r>
          </a:p>
          <a:p>
            <a:pPr>
              <a:lnSpc>
                <a:spcPct val="90000"/>
              </a:lnSpc>
            </a:pPr>
            <a:endParaRPr lang="en-US" sz="1600" dirty="0"/>
          </a:p>
        </p:txBody>
      </p:sp>
    </p:spTree>
    <p:extLst>
      <p:ext uri="{BB962C8B-B14F-4D97-AF65-F5344CB8AC3E}">
        <p14:creationId xmlns:p14="http://schemas.microsoft.com/office/powerpoint/2010/main" val="15932286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C44DBB-AD7C-4682-B258-6367305D2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67BE88-D640-0B4C-AB39-E44F16569D6B}"/>
              </a:ext>
            </a:extLst>
          </p:cNvPr>
          <p:cNvSpPr>
            <a:spLocks noGrp="1"/>
          </p:cNvSpPr>
          <p:nvPr>
            <p:ph type="title"/>
          </p:nvPr>
        </p:nvSpPr>
        <p:spPr>
          <a:xfrm>
            <a:off x="965200" y="1218476"/>
            <a:ext cx="3187318" cy="4421050"/>
          </a:xfrm>
          <a:effectLst/>
        </p:spPr>
        <p:txBody>
          <a:bodyPr anchor="ctr">
            <a:normAutofit/>
          </a:bodyPr>
          <a:lstStyle/>
          <a:p>
            <a:pPr algn="r"/>
            <a:r>
              <a:rPr lang="en-US" sz="3200">
                <a:solidFill>
                  <a:schemeClr val="tx1"/>
                </a:solidFill>
              </a:rPr>
              <a:t>Essay Questions</a:t>
            </a:r>
          </a:p>
        </p:txBody>
      </p:sp>
      <p:cxnSp>
        <p:nvCxnSpPr>
          <p:cNvPr id="10" name="Straight Connector 9">
            <a:extLst>
              <a:ext uri="{FF2B5EF4-FFF2-40B4-BE49-F238E27FC236}">
                <a16:creationId xmlns:a16="http://schemas.microsoft.com/office/drawing/2014/main" id="{A1CED323-FAF0-4E0B-8717-FC1F468A28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34"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8BB894B-A178-F249-94C8-8F14EADBDE15}"/>
              </a:ext>
            </a:extLst>
          </p:cNvPr>
          <p:cNvSpPr>
            <a:spLocks noGrp="1"/>
          </p:cNvSpPr>
          <p:nvPr>
            <p:ph idx="1"/>
          </p:nvPr>
        </p:nvSpPr>
        <p:spPr>
          <a:xfrm>
            <a:off x="5146751" y="1218475"/>
            <a:ext cx="6080050" cy="4421051"/>
          </a:xfrm>
          <a:effectLst/>
        </p:spPr>
        <p:txBody>
          <a:bodyPr>
            <a:normAutofit/>
          </a:bodyPr>
          <a:lstStyle/>
          <a:p>
            <a:r>
              <a:rPr lang="en-GB" sz="1500" dirty="0"/>
              <a:t>Choose </a:t>
            </a:r>
            <a:r>
              <a:rPr lang="en-GB" sz="1500" b="1" dirty="0"/>
              <a:t>ONE</a:t>
            </a:r>
            <a:r>
              <a:rPr lang="en-GB" sz="1500" dirty="0"/>
              <a:t> essay question from the following 6 questions:</a:t>
            </a:r>
            <a:endParaRPr lang="en-GB" sz="1500"/>
          </a:p>
          <a:p>
            <a:endParaRPr lang="en-US" sz="1500" b="1"/>
          </a:p>
          <a:p>
            <a:r>
              <a:rPr lang="en-US" sz="1500" b="1" dirty="0"/>
              <a:t>Question 1:</a:t>
            </a:r>
            <a:r>
              <a:rPr lang="en-US" sz="1500" dirty="0"/>
              <a:t> </a:t>
            </a:r>
            <a:r>
              <a:rPr lang="en-GB" sz="1500" dirty="0"/>
              <a:t>When will advertising embrace diversity, gender and race equality, and start reflecting the real world?  Critically discuss and respond.  </a:t>
            </a:r>
            <a:br>
              <a:rPr lang="en-GB" sz="1500" dirty="0"/>
            </a:br>
            <a:r>
              <a:rPr lang="en-GB" sz="1500" dirty="0"/>
              <a:t>(Delivered by Martin Bush)</a:t>
            </a:r>
            <a:endParaRPr lang="en-GB" sz="1500"/>
          </a:p>
          <a:p>
            <a:endParaRPr lang="en-GB" sz="1500"/>
          </a:p>
          <a:p>
            <a:r>
              <a:rPr lang="en-US" sz="1500" b="1" dirty="0"/>
              <a:t>Question 2:</a:t>
            </a:r>
            <a:r>
              <a:rPr lang="en-US" sz="1500" dirty="0"/>
              <a:t> </a:t>
            </a:r>
            <a:r>
              <a:rPr lang="en-GB" sz="1500" dirty="0"/>
              <a:t>Can Graphic Design really save your life?</a:t>
            </a:r>
            <a:br>
              <a:rPr lang="en-GB" sz="1500" dirty="0"/>
            </a:br>
            <a:r>
              <a:rPr lang="en-GB" sz="1500" dirty="0"/>
              <a:t>Explore the association of wellbeing and personal growth in Design in your discussion. (Delivered by Donna Williams)</a:t>
            </a:r>
            <a:endParaRPr lang="en-GB" sz="1500"/>
          </a:p>
          <a:p>
            <a:endParaRPr lang="en-GB" sz="1500"/>
          </a:p>
          <a:p>
            <a:r>
              <a:rPr lang="en-US" sz="1500" b="1" dirty="0"/>
              <a:t>Question 3:</a:t>
            </a:r>
            <a:r>
              <a:rPr lang="en-US" sz="1500" dirty="0"/>
              <a:t> </a:t>
            </a:r>
            <a:r>
              <a:rPr lang="en-GB" sz="1500" dirty="0"/>
              <a:t>Investigate the digital graphic design revolution of the mid 1980s. Discuss the work of 3 designers who embraced this new technology to challenge the past and define the future. (Delivered by Phil Thomas)</a:t>
            </a:r>
            <a:endParaRPr lang="en-GB" sz="1500"/>
          </a:p>
          <a:p>
            <a:endParaRPr lang="en-US" sz="1500" dirty="0"/>
          </a:p>
        </p:txBody>
      </p:sp>
    </p:spTree>
    <p:extLst>
      <p:ext uri="{BB962C8B-B14F-4D97-AF65-F5344CB8AC3E}">
        <p14:creationId xmlns:p14="http://schemas.microsoft.com/office/powerpoint/2010/main" val="1327235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C44DBB-AD7C-4682-B258-6367305D2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779C6E-A20C-3E4A-BC1B-5F76DCB809E0}"/>
              </a:ext>
            </a:extLst>
          </p:cNvPr>
          <p:cNvSpPr>
            <a:spLocks noGrp="1"/>
          </p:cNvSpPr>
          <p:nvPr>
            <p:ph type="title"/>
          </p:nvPr>
        </p:nvSpPr>
        <p:spPr>
          <a:xfrm>
            <a:off x="965200" y="1218476"/>
            <a:ext cx="3187318" cy="4421050"/>
          </a:xfrm>
          <a:effectLst/>
        </p:spPr>
        <p:txBody>
          <a:bodyPr anchor="ctr">
            <a:normAutofit/>
          </a:bodyPr>
          <a:lstStyle/>
          <a:p>
            <a:pPr algn="r"/>
            <a:r>
              <a:rPr lang="en-US" sz="3200">
                <a:solidFill>
                  <a:schemeClr val="tx1"/>
                </a:solidFill>
              </a:rPr>
              <a:t>More questions to choose from</a:t>
            </a:r>
          </a:p>
        </p:txBody>
      </p:sp>
      <p:cxnSp>
        <p:nvCxnSpPr>
          <p:cNvPr id="10" name="Straight Connector 9">
            <a:extLst>
              <a:ext uri="{FF2B5EF4-FFF2-40B4-BE49-F238E27FC236}">
                <a16:creationId xmlns:a16="http://schemas.microsoft.com/office/drawing/2014/main" id="{A1CED323-FAF0-4E0B-8717-FC1F468A28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49634" y="1696777"/>
            <a:ext cx="0" cy="3464447"/>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2EC1453-E965-B34C-AAB9-D7500788EDAE}"/>
              </a:ext>
            </a:extLst>
          </p:cNvPr>
          <p:cNvSpPr>
            <a:spLocks noGrp="1"/>
          </p:cNvSpPr>
          <p:nvPr>
            <p:ph idx="1"/>
          </p:nvPr>
        </p:nvSpPr>
        <p:spPr>
          <a:xfrm>
            <a:off x="5146751" y="1218475"/>
            <a:ext cx="6080050" cy="4421051"/>
          </a:xfrm>
          <a:effectLst/>
        </p:spPr>
        <p:txBody>
          <a:bodyPr>
            <a:normAutofit/>
          </a:bodyPr>
          <a:lstStyle/>
          <a:p>
            <a:r>
              <a:rPr lang="en-US" sz="1500" b="1" dirty="0"/>
              <a:t>Question 4:</a:t>
            </a:r>
            <a:r>
              <a:rPr lang="en-US" sz="1500" dirty="0"/>
              <a:t> </a:t>
            </a:r>
            <a:r>
              <a:rPr lang="en-GB" sz="1500" dirty="0"/>
              <a:t>Why is Information Design important? Explore how Information Design helps to shape the world around us as well as our understanding of it. (Delivered by Gavin Kirby)</a:t>
            </a:r>
            <a:endParaRPr lang="en-GB" sz="1500"/>
          </a:p>
          <a:p>
            <a:endParaRPr lang="en-GB" sz="1500"/>
          </a:p>
          <a:p>
            <a:r>
              <a:rPr lang="en-GB" sz="1500" b="1" dirty="0"/>
              <a:t>Question 5:</a:t>
            </a:r>
            <a:r>
              <a:rPr lang="en-GB" sz="1500" dirty="0"/>
              <a:t> </a:t>
            </a:r>
            <a:r>
              <a:rPr lang="en-US" sz="1500" dirty="0"/>
              <a:t>From the</a:t>
            </a:r>
            <a:r>
              <a:rPr lang="en-US" sz="1500" b="1" dirty="0"/>
              <a:t> </a:t>
            </a:r>
            <a:r>
              <a:rPr lang="en-GB" sz="1500" b="1" dirty="0"/>
              <a:t>FUTURE WORLD </a:t>
            </a:r>
            <a:r>
              <a:rPr lang="en-US" sz="1500" dirty="0"/>
              <a:t>research strand lectures,</a:t>
            </a:r>
            <a:r>
              <a:rPr lang="en-US" sz="1500" b="1" dirty="0"/>
              <a:t> </a:t>
            </a:r>
            <a:r>
              <a:rPr lang="en-GB" sz="1500" dirty="0"/>
              <a:t>choose a theme, movement, or selection of artists or designers that relate to your practice or interests, and construct a 2,500-word essay. Critically assess primary themes, key writers, and relevant practitioners.  (A general question that covers all lectures)</a:t>
            </a:r>
            <a:endParaRPr lang="en-GB" sz="1500"/>
          </a:p>
          <a:p>
            <a:endParaRPr lang="en-GB" sz="1500"/>
          </a:p>
          <a:p>
            <a:r>
              <a:rPr lang="en-GB" sz="1500" b="1" dirty="0"/>
              <a:t>Question 6:</a:t>
            </a:r>
            <a:r>
              <a:rPr lang="en-GB" sz="1500" dirty="0"/>
              <a:t> With an emphasis on Welsh language, Culture or Identity chose a theme or focus on creative practitioners relevant to your field of study and critically analyse your choices. This essay can be presented in Welsh or in English in discussion with your tutor. (Delivered by Gwen Beynon)</a:t>
            </a:r>
            <a:endParaRPr lang="en-GB" sz="1500"/>
          </a:p>
          <a:p>
            <a:pPr marL="0" indent="0">
              <a:buNone/>
            </a:pPr>
            <a:endParaRPr lang="en-GB" sz="1500" dirty="0"/>
          </a:p>
          <a:p>
            <a:endParaRPr lang="en-US" sz="1500" dirty="0"/>
          </a:p>
        </p:txBody>
      </p:sp>
    </p:spTree>
    <p:extLst>
      <p:ext uri="{BB962C8B-B14F-4D97-AF65-F5344CB8AC3E}">
        <p14:creationId xmlns:p14="http://schemas.microsoft.com/office/powerpoint/2010/main" val="9866953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CBB8217-173B-3648-8EEF-7C3373CF90FA}"/>
              </a:ext>
            </a:extLst>
          </p:cNvPr>
          <p:cNvSpPr>
            <a:spLocks noGrp="1"/>
          </p:cNvSpPr>
          <p:nvPr>
            <p:ph type="title"/>
          </p:nvPr>
        </p:nvSpPr>
        <p:spPr>
          <a:xfrm>
            <a:off x="451515" y="1734857"/>
            <a:ext cx="3765483" cy="3388287"/>
          </a:xfrm>
        </p:spPr>
        <p:txBody>
          <a:bodyPr anchor="ctr">
            <a:normAutofit/>
          </a:bodyPr>
          <a:lstStyle/>
          <a:p>
            <a:r>
              <a:rPr lang="en-US" dirty="0"/>
              <a:t>Deadline</a:t>
            </a:r>
          </a:p>
        </p:txBody>
      </p:sp>
      <p:sp>
        <p:nvSpPr>
          <p:cNvPr id="3" name="Content Placeholder 2">
            <a:extLst>
              <a:ext uri="{FF2B5EF4-FFF2-40B4-BE49-F238E27FC236}">
                <a16:creationId xmlns:a16="http://schemas.microsoft.com/office/drawing/2014/main" id="{A816D37B-E77B-A740-B19F-2F1A8310FA54}"/>
              </a:ext>
            </a:extLst>
          </p:cNvPr>
          <p:cNvSpPr>
            <a:spLocks noGrp="1"/>
          </p:cNvSpPr>
          <p:nvPr>
            <p:ph idx="1"/>
          </p:nvPr>
        </p:nvSpPr>
        <p:spPr>
          <a:xfrm>
            <a:off x="6008068" y="978993"/>
            <a:ext cx="5365218" cy="4900014"/>
          </a:xfrm>
          <a:effectLst/>
        </p:spPr>
        <p:txBody>
          <a:bodyPr>
            <a:normAutofit/>
          </a:bodyPr>
          <a:lstStyle/>
          <a:p>
            <a:r>
              <a:rPr lang="en-GB" sz="2000"/>
              <a:t>Word Count 2,500</a:t>
            </a:r>
          </a:p>
          <a:p>
            <a:pPr marL="0" indent="0">
              <a:buNone/>
            </a:pPr>
            <a:endParaRPr lang="en-GB" sz="2000"/>
          </a:p>
          <a:p>
            <a:pPr>
              <a:spcBef>
                <a:spcPts val="600"/>
              </a:spcBef>
              <a:spcAft>
                <a:spcPts val="600"/>
              </a:spcAft>
            </a:pPr>
            <a:r>
              <a:rPr lang="en-GB" sz="2000"/>
              <a:t>Essay hand-in </a:t>
            </a:r>
            <a:br>
              <a:rPr lang="en-GB" sz="2000"/>
            </a:br>
            <a:r>
              <a:rPr lang="en-GB" sz="2000" b="1">
                <a:effectLst/>
                <a:latin typeface="Arial" panose="020B0604020202020204" pitchFamily="34" charset="0"/>
                <a:ea typeface="Times New Roman" panose="02020603050405020304" pitchFamily="18" charset="0"/>
              </a:rPr>
              <a:t>10am on Friday </a:t>
            </a:r>
            <a:br>
              <a:rPr lang="en-GB" sz="2000" b="1">
                <a:effectLst/>
                <a:latin typeface="Arial" panose="020B0604020202020204" pitchFamily="34" charset="0"/>
                <a:ea typeface="Times New Roman" panose="02020603050405020304" pitchFamily="18" charset="0"/>
              </a:rPr>
            </a:br>
            <a:r>
              <a:rPr lang="en-GB" sz="2000" b="1">
                <a:effectLst/>
                <a:latin typeface="Arial" panose="020B0604020202020204" pitchFamily="34" charset="0"/>
                <a:ea typeface="Times New Roman" panose="02020603050405020304" pitchFamily="18" charset="0"/>
              </a:rPr>
              <a:t>2 December 2022 on Turnitin</a:t>
            </a:r>
            <a:endParaRPr lang="en-GB" sz="2000">
              <a:effectLst/>
              <a:latin typeface="Times New Roman" panose="02020603050405020304" pitchFamily="18" charset="0"/>
              <a:ea typeface="Times New Roman" panose="02020603050405020304" pitchFamily="18" charset="0"/>
            </a:endParaRPr>
          </a:p>
          <a:p>
            <a:pPr marL="0" indent="0">
              <a:buNone/>
            </a:pPr>
            <a:endParaRPr lang="en-GB" sz="2000"/>
          </a:p>
          <a:p>
            <a:endParaRPr lang="en-US" sz="2000" dirty="0"/>
          </a:p>
        </p:txBody>
      </p:sp>
    </p:spTree>
    <p:extLst>
      <p:ext uri="{BB962C8B-B14F-4D97-AF65-F5344CB8AC3E}">
        <p14:creationId xmlns:p14="http://schemas.microsoft.com/office/powerpoint/2010/main" val="232457643"/>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AF12910E-5D5E-4B4A-B9C8-BD3D79DCBF8B}"/>
              </a:ext>
            </a:extLst>
          </p:cNvPr>
          <p:cNvSpPr>
            <a:spLocks noGrp="1"/>
          </p:cNvSpPr>
          <p:nvPr>
            <p:ph type="title"/>
          </p:nvPr>
        </p:nvSpPr>
        <p:spPr>
          <a:xfrm>
            <a:off x="451515" y="1734857"/>
            <a:ext cx="3765483" cy="3388287"/>
          </a:xfrm>
        </p:spPr>
        <p:txBody>
          <a:bodyPr anchor="ctr">
            <a:normAutofit/>
          </a:bodyPr>
          <a:lstStyle/>
          <a:p>
            <a:r>
              <a:rPr lang="en-US" dirty="0"/>
              <a:t>The Library</a:t>
            </a:r>
          </a:p>
        </p:txBody>
      </p:sp>
      <p:sp>
        <p:nvSpPr>
          <p:cNvPr id="3" name="Content Placeholder 2">
            <a:extLst>
              <a:ext uri="{FF2B5EF4-FFF2-40B4-BE49-F238E27FC236}">
                <a16:creationId xmlns:a16="http://schemas.microsoft.com/office/drawing/2014/main" id="{618BF2FD-8870-D447-A6C0-A8FA62AFB89E}"/>
              </a:ext>
            </a:extLst>
          </p:cNvPr>
          <p:cNvSpPr>
            <a:spLocks noGrp="1"/>
          </p:cNvSpPr>
          <p:nvPr>
            <p:ph idx="1"/>
          </p:nvPr>
        </p:nvSpPr>
        <p:spPr>
          <a:xfrm>
            <a:off x="6008068" y="978993"/>
            <a:ext cx="5365218" cy="4900014"/>
          </a:xfrm>
          <a:effectLst/>
        </p:spPr>
        <p:txBody>
          <a:bodyPr>
            <a:normAutofit/>
          </a:bodyPr>
          <a:lstStyle/>
          <a:p>
            <a:r>
              <a:rPr lang="en-US" sz="2000"/>
              <a:t>Emily Hywel</a:t>
            </a:r>
          </a:p>
          <a:p>
            <a:r>
              <a:rPr lang="en-US" sz="2000">
                <a:hlinkClick r:id="rId2"/>
              </a:rPr>
              <a:t>Emily.hywel@uwtsd.ac.uk</a:t>
            </a:r>
            <a:endParaRPr lang="en-US" sz="2000"/>
          </a:p>
          <a:p>
            <a:endParaRPr lang="en-US" sz="2000"/>
          </a:p>
          <a:p>
            <a:r>
              <a:rPr lang="en-US" sz="2000"/>
              <a:t>Please use the Harvard Referencing </a:t>
            </a:r>
          </a:p>
          <a:p>
            <a:r>
              <a:rPr lang="en-US" sz="2000"/>
              <a:t>Library link which is on moodle. </a:t>
            </a:r>
          </a:p>
          <a:p>
            <a:endParaRPr lang="en-US" sz="2000"/>
          </a:p>
          <a:p>
            <a:r>
              <a:rPr lang="en-GB" sz="2000" u="sng">
                <a:hlinkClick r:id="rId3"/>
              </a:rPr>
              <a:t>studyskillsdistance@uwtsd.ac.uk</a:t>
            </a:r>
            <a:endParaRPr lang="en-US" sz="2000"/>
          </a:p>
        </p:txBody>
      </p:sp>
    </p:spTree>
    <p:extLst>
      <p:ext uri="{BB962C8B-B14F-4D97-AF65-F5344CB8AC3E}">
        <p14:creationId xmlns:p14="http://schemas.microsoft.com/office/powerpoint/2010/main" val="1761909361"/>
      </p:ext>
    </p:extLst>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28B46B1-9440-4347-8A09-0195FD57CA56}"/>
              </a:ext>
            </a:extLst>
          </p:cNvPr>
          <p:cNvSpPr>
            <a:spLocks noGrp="1"/>
          </p:cNvSpPr>
          <p:nvPr>
            <p:ph type="title"/>
          </p:nvPr>
        </p:nvSpPr>
        <p:spPr>
          <a:xfrm>
            <a:off x="810000" y="447188"/>
            <a:ext cx="10571998" cy="970450"/>
          </a:xfrm>
        </p:spPr>
        <p:txBody>
          <a:bodyPr>
            <a:normAutofit/>
          </a:bodyPr>
          <a:lstStyle/>
          <a:p>
            <a:r>
              <a:rPr lang="en-US" dirty="0"/>
              <a:t>The lectures for GD &amp; CA</a:t>
            </a:r>
            <a:endParaRPr lang="en-US"/>
          </a:p>
        </p:txBody>
      </p:sp>
      <p:graphicFrame>
        <p:nvGraphicFramePr>
          <p:cNvPr id="10" name="Content Placeholder 2">
            <a:extLst>
              <a:ext uri="{FF2B5EF4-FFF2-40B4-BE49-F238E27FC236}">
                <a16:creationId xmlns:a16="http://schemas.microsoft.com/office/drawing/2014/main" id="{616F85BA-B8C1-C55B-F41D-2FCA94928935}"/>
              </a:ext>
            </a:extLst>
          </p:cNvPr>
          <p:cNvGraphicFramePr/>
          <p:nvPr>
            <p:extLst>
              <p:ext uri="{D42A27DB-BD31-4B8C-83A1-F6EECF244321}">
                <p14:modId xmlns:p14="http://schemas.microsoft.com/office/powerpoint/2010/main" val="1074101835"/>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2396564"/>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28B46B1-9440-4347-8A09-0195FD57CA56}"/>
              </a:ext>
            </a:extLst>
          </p:cNvPr>
          <p:cNvSpPr>
            <a:spLocks noGrp="1"/>
          </p:cNvSpPr>
          <p:nvPr>
            <p:ph type="title"/>
          </p:nvPr>
        </p:nvSpPr>
        <p:spPr>
          <a:xfrm>
            <a:off x="810000" y="447188"/>
            <a:ext cx="10571998" cy="970450"/>
          </a:xfrm>
        </p:spPr>
        <p:txBody>
          <a:bodyPr>
            <a:normAutofit/>
          </a:bodyPr>
          <a:lstStyle/>
          <a:p>
            <a:r>
              <a:rPr lang="en-US" dirty="0"/>
              <a:t>The lectures for GD &amp; CA</a:t>
            </a:r>
            <a:endParaRPr lang="en-US"/>
          </a:p>
        </p:txBody>
      </p:sp>
      <p:graphicFrame>
        <p:nvGraphicFramePr>
          <p:cNvPr id="18" name="Content Placeholder 2">
            <a:extLst>
              <a:ext uri="{FF2B5EF4-FFF2-40B4-BE49-F238E27FC236}">
                <a16:creationId xmlns:a16="http://schemas.microsoft.com/office/drawing/2014/main" id="{DB5C99AD-8CFE-CEFA-0E94-4311F6028821}"/>
              </a:ext>
            </a:extLst>
          </p:cNvPr>
          <p:cNvGraphicFramePr/>
          <p:nvPr>
            <p:extLst>
              <p:ext uri="{D42A27DB-BD31-4B8C-83A1-F6EECF244321}">
                <p14:modId xmlns:p14="http://schemas.microsoft.com/office/powerpoint/2010/main" val="3956869651"/>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3588601"/>
      </p:ext>
    </p:extLst>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056824CE-083D-4ED5-94A5-655345BBE7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6">
            <a:extLst>
              <a:ext uri="{FF2B5EF4-FFF2-40B4-BE49-F238E27FC236}">
                <a16:creationId xmlns:a16="http://schemas.microsoft.com/office/drawing/2014/main" id="{0785D83B-2124-40CD-9E29-811BC2B7C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solidFill>
            <a:schemeClr val="tx1"/>
          </a:solidFill>
          <a:ln>
            <a:noFill/>
          </a:ln>
          <a:extLst>
            <a:ext uri="{91240B29-F687-4f45-9708-019B960494DF}">
              <a14:hiddenLine xmlns:a14="http://schemas.microsoft.com/office/drawing/2010/main" xmlns:dgm="http://schemas.openxmlformats.org/drawingml/2006/diagram"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528B46B1-9440-4347-8A09-0195FD57CA56}"/>
              </a:ext>
            </a:extLst>
          </p:cNvPr>
          <p:cNvSpPr>
            <a:spLocks noGrp="1"/>
          </p:cNvSpPr>
          <p:nvPr>
            <p:ph type="title"/>
          </p:nvPr>
        </p:nvSpPr>
        <p:spPr>
          <a:xfrm>
            <a:off x="810000" y="447188"/>
            <a:ext cx="10571998" cy="970450"/>
          </a:xfrm>
        </p:spPr>
        <p:txBody>
          <a:bodyPr>
            <a:normAutofit/>
          </a:bodyPr>
          <a:lstStyle/>
          <a:p>
            <a:r>
              <a:rPr lang="en-US" dirty="0"/>
              <a:t>The lectures for GD &amp; CA</a:t>
            </a:r>
            <a:endParaRPr lang="en-US"/>
          </a:p>
        </p:txBody>
      </p:sp>
      <p:graphicFrame>
        <p:nvGraphicFramePr>
          <p:cNvPr id="10" name="Content Placeholder 2">
            <a:extLst>
              <a:ext uri="{FF2B5EF4-FFF2-40B4-BE49-F238E27FC236}">
                <a16:creationId xmlns:a16="http://schemas.microsoft.com/office/drawing/2014/main" id="{52E4B5EE-44D7-D1D3-D9BE-8E683FAED030}"/>
              </a:ext>
            </a:extLst>
          </p:cNvPr>
          <p:cNvGraphicFramePr/>
          <p:nvPr>
            <p:extLst>
              <p:ext uri="{D42A27DB-BD31-4B8C-83A1-F6EECF244321}">
                <p14:modId xmlns:p14="http://schemas.microsoft.com/office/powerpoint/2010/main" val="1116473951"/>
              </p:ext>
            </p:extLst>
          </p:nvPr>
        </p:nvGraphicFramePr>
        <p:xfrm>
          <a:off x="819150" y="2494722"/>
          <a:ext cx="10553700" cy="33647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3877440"/>
      </p:ext>
    </p:extLst>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11">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13">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6="http://schemas.microsoft.com/office/drawing/2014/main" xmlns:p14="http://schemas.microsoft.com/office/powerpoint/2010/main"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9616E4DD-89D1-1443-A79F-707D95E35EA6}"/>
              </a:ext>
            </a:extLst>
          </p:cNvPr>
          <p:cNvSpPr>
            <a:spLocks noGrp="1"/>
          </p:cNvSpPr>
          <p:nvPr>
            <p:ph type="title"/>
          </p:nvPr>
        </p:nvSpPr>
        <p:spPr>
          <a:xfrm>
            <a:off x="451515" y="1734857"/>
            <a:ext cx="3765483" cy="3388287"/>
          </a:xfrm>
        </p:spPr>
        <p:txBody>
          <a:bodyPr anchor="ctr">
            <a:normAutofit/>
          </a:bodyPr>
          <a:lstStyle/>
          <a:p>
            <a:r>
              <a:rPr lang="en-US" dirty="0"/>
              <a:t>Essay Format</a:t>
            </a:r>
          </a:p>
        </p:txBody>
      </p:sp>
      <p:sp>
        <p:nvSpPr>
          <p:cNvPr id="7" name="Content Placeholder 6">
            <a:extLst>
              <a:ext uri="{FF2B5EF4-FFF2-40B4-BE49-F238E27FC236}">
                <a16:creationId xmlns:a16="http://schemas.microsoft.com/office/drawing/2014/main" id="{1A81510E-301A-0345-8171-A7D04ACBA7A5}"/>
              </a:ext>
            </a:extLst>
          </p:cNvPr>
          <p:cNvSpPr>
            <a:spLocks noGrp="1"/>
          </p:cNvSpPr>
          <p:nvPr>
            <p:ph idx="1"/>
          </p:nvPr>
        </p:nvSpPr>
        <p:spPr>
          <a:xfrm>
            <a:off x="6008068" y="978993"/>
            <a:ext cx="5365218" cy="4900014"/>
          </a:xfrm>
          <a:effectLst/>
        </p:spPr>
        <p:txBody>
          <a:bodyPr>
            <a:normAutofit/>
          </a:bodyPr>
          <a:lstStyle/>
          <a:p>
            <a:r>
              <a:rPr lang="en-US"/>
              <a:t>An Introduction</a:t>
            </a:r>
          </a:p>
          <a:p>
            <a:endParaRPr lang="en-US"/>
          </a:p>
          <a:p>
            <a:r>
              <a:rPr lang="en-US"/>
              <a:t>The Body </a:t>
            </a:r>
          </a:p>
          <a:p>
            <a:endParaRPr lang="en-US"/>
          </a:p>
          <a:p>
            <a:r>
              <a:rPr lang="en-US"/>
              <a:t>The Conclusion</a:t>
            </a:r>
          </a:p>
        </p:txBody>
      </p:sp>
    </p:spTree>
    <p:extLst>
      <p:ext uri="{BB962C8B-B14F-4D97-AF65-F5344CB8AC3E}">
        <p14:creationId xmlns:p14="http://schemas.microsoft.com/office/powerpoint/2010/main" val="1637333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Title 1">
            <a:extLst>
              <a:ext uri="{FF2B5EF4-FFF2-40B4-BE49-F238E27FC236}">
                <a16:creationId xmlns:a16="http://schemas.microsoft.com/office/drawing/2014/main" id="{16594DAC-DA66-C840-A291-334D32019616}"/>
              </a:ext>
            </a:extLst>
          </p:cNvPr>
          <p:cNvSpPr>
            <a:spLocks noGrp="1" noChangeArrowheads="1"/>
          </p:cNvSpPr>
          <p:nvPr>
            <p:ph type="title"/>
          </p:nvPr>
        </p:nvSpPr>
        <p:spPr>
          <a:xfrm>
            <a:off x="942975" y="228600"/>
            <a:ext cx="9347200" cy="990600"/>
          </a:xfrm>
        </p:spPr>
        <p:txBody>
          <a:bodyPr/>
          <a:lstStyle/>
          <a:p>
            <a:r>
              <a:rPr lang="en-US" altLang="en-US" dirty="0"/>
              <a:t>Essay Format</a:t>
            </a:r>
          </a:p>
        </p:txBody>
      </p:sp>
      <p:sp>
        <p:nvSpPr>
          <p:cNvPr id="5" name="Isosceles Triangle 4">
            <a:extLst>
              <a:ext uri="{FF2B5EF4-FFF2-40B4-BE49-F238E27FC236}">
                <a16:creationId xmlns:a16="http://schemas.microsoft.com/office/drawing/2014/main" id="{7092C7D8-40C6-244A-A77F-CBCFFD8AD43E}"/>
              </a:ext>
            </a:extLst>
          </p:cNvPr>
          <p:cNvSpPr/>
          <p:nvPr/>
        </p:nvSpPr>
        <p:spPr>
          <a:xfrm>
            <a:off x="4953000" y="4876800"/>
            <a:ext cx="1219200" cy="1371600"/>
          </a:xfrm>
          <a:prstGeom prst="triangle">
            <a:avLst/>
          </a:prstGeom>
        </p:spPr>
        <p:style>
          <a:lnRef idx="0">
            <a:schemeClr val="accent1"/>
          </a:lnRef>
          <a:fillRef idx="3">
            <a:schemeClr val="accent1"/>
          </a:fillRef>
          <a:effectRef idx="3">
            <a:schemeClr val="accent1"/>
          </a:effectRef>
          <a:fontRef idx="minor">
            <a:schemeClr val="lt1"/>
          </a:fontRef>
        </p:style>
        <p:txBody>
          <a:bodyPr anchor="ctr"/>
          <a:lstStyle/>
          <a:p>
            <a:pPr algn="ctr">
              <a:defRPr/>
            </a:pPr>
            <a:endParaRPr lang="en-US"/>
          </a:p>
        </p:txBody>
      </p:sp>
      <p:sp>
        <p:nvSpPr>
          <p:cNvPr id="6" name="Isosceles Triangle 5">
            <a:extLst>
              <a:ext uri="{FF2B5EF4-FFF2-40B4-BE49-F238E27FC236}">
                <a16:creationId xmlns:a16="http://schemas.microsoft.com/office/drawing/2014/main" id="{ED87C684-FD83-B04F-88C1-A203B6110C5E}"/>
              </a:ext>
            </a:extLst>
          </p:cNvPr>
          <p:cNvSpPr/>
          <p:nvPr/>
        </p:nvSpPr>
        <p:spPr>
          <a:xfrm rot="10800000">
            <a:off x="4953000" y="1600200"/>
            <a:ext cx="1219200" cy="1219200"/>
          </a:xfrm>
          <a:prstGeom prst="triangle">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endParaRPr lang="en-US"/>
          </a:p>
        </p:txBody>
      </p:sp>
      <p:sp>
        <p:nvSpPr>
          <p:cNvPr id="7" name="Rectangle 6">
            <a:extLst>
              <a:ext uri="{FF2B5EF4-FFF2-40B4-BE49-F238E27FC236}">
                <a16:creationId xmlns:a16="http://schemas.microsoft.com/office/drawing/2014/main" id="{7BE6D53F-AF20-6944-8874-AD6EC33A911D}"/>
              </a:ext>
            </a:extLst>
          </p:cNvPr>
          <p:cNvSpPr/>
          <p:nvPr/>
        </p:nvSpPr>
        <p:spPr>
          <a:xfrm>
            <a:off x="4953000" y="3048000"/>
            <a:ext cx="1219200" cy="1752600"/>
          </a:xfrm>
          <a:prstGeom prst="rect">
            <a:avLst/>
          </a:prstGeom>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n-US"/>
          </a:p>
        </p:txBody>
      </p:sp>
      <p:sp>
        <p:nvSpPr>
          <p:cNvPr id="4102" name="TextBox 7">
            <a:extLst>
              <a:ext uri="{FF2B5EF4-FFF2-40B4-BE49-F238E27FC236}">
                <a16:creationId xmlns:a16="http://schemas.microsoft.com/office/drawing/2014/main" id="{55203B11-CB6F-CB41-8098-39AF1264068C}"/>
              </a:ext>
            </a:extLst>
          </p:cNvPr>
          <p:cNvSpPr txBox="1">
            <a:spLocks noChangeArrowheads="1"/>
          </p:cNvSpPr>
          <p:nvPr/>
        </p:nvSpPr>
        <p:spPr bwMode="auto">
          <a:xfrm>
            <a:off x="6324600" y="2362200"/>
            <a:ext cx="123348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a:latin typeface="Tw Cen MT" panose="020B0602020104020603" pitchFamily="34" charset="77"/>
              </a:rPr>
              <a:t>Introduction</a:t>
            </a:r>
          </a:p>
        </p:txBody>
      </p:sp>
      <p:sp>
        <p:nvSpPr>
          <p:cNvPr id="4103" name="TextBox 8">
            <a:extLst>
              <a:ext uri="{FF2B5EF4-FFF2-40B4-BE49-F238E27FC236}">
                <a16:creationId xmlns:a16="http://schemas.microsoft.com/office/drawing/2014/main" id="{1642C118-1911-064A-B9F1-B8B1AFC200B2}"/>
              </a:ext>
            </a:extLst>
          </p:cNvPr>
          <p:cNvSpPr txBox="1">
            <a:spLocks noChangeArrowheads="1"/>
          </p:cNvSpPr>
          <p:nvPr/>
        </p:nvSpPr>
        <p:spPr bwMode="auto">
          <a:xfrm>
            <a:off x="6400801" y="3733800"/>
            <a:ext cx="6508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a:latin typeface="Tw Cen MT" panose="020B0602020104020603" pitchFamily="34" charset="77"/>
              </a:rPr>
              <a:t>Body</a:t>
            </a:r>
          </a:p>
        </p:txBody>
      </p:sp>
      <p:sp>
        <p:nvSpPr>
          <p:cNvPr id="4104" name="TextBox 9">
            <a:extLst>
              <a:ext uri="{FF2B5EF4-FFF2-40B4-BE49-F238E27FC236}">
                <a16:creationId xmlns:a16="http://schemas.microsoft.com/office/drawing/2014/main" id="{9E78089F-6D4B-304F-A432-E2B16E13ACCC}"/>
              </a:ext>
            </a:extLst>
          </p:cNvPr>
          <p:cNvSpPr txBox="1">
            <a:spLocks noChangeArrowheads="1"/>
          </p:cNvSpPr>
          <p:nvPr/>
        </p:nvSpPr>
        <p:spPr bwMode="auto">
          <a:xfrm>
            <a:off x="3886200" y="5410200"/>
            <a:ext cx="1125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a:latin typeface="Tw Cen MT" panose="020B0602020104020603" pitchFamily="34" charset="77"/>
              </a:rPr>
              <a:t>Conclusion</a:t>
            </a:r>
          </a:p>
        </p:txBody>
      </p:sp>
      <p:sp>
        <p:nvSpPr>
          <p:cNvPr id="11" name="Oval 10">
            <a:extLst>
              <a:ext uri="{FF2B5EF4-FFF2-40B4-BE49-F238E27FC236}">
                <a16:creationId xmlns:a16="http://schemas.microsoft.com/office/drawing/2014/main" id="{895C6E9C-F805-CF46-9288-290AE0E05AC3}"/>
              </a:ext>
            </a:extLst>
          </p:cNvPr>
          <p:cNvSpPr/>
          <p:nvPr/>
        </p:nvSpPr>
        <p:spPr>
          <a:xfrm>
            <a:off x="5486400" y="2819400"/>
            <a:ext cx="152400" cy="152400"/>
          </a:xfrm>
          <a:prstGeom prst="ellipse">
            <a:avLst/>
          </a:prstGeom>
        </p:spPr>
        <p:style>
          <a:lnRef idx="0">
            <a:schemeClr val="accent4"/>
          </a:lnRef>
          <a:fillRef idx="3">
            <a:schemeClr val="accent4"/>
          </a:fillRef>
          <a:effectRef idx="3">
            <a:schemeClr val="accent4"/>
          </a:effectRef>
          <a:fontRef idx="minor">
            <a:schemeClr val="lt1"/>
          </a:fontRef>
        </p:style>
        <p:txBody>
          <a:bodyPr anchor="ctr"/>
          <a:lstStyle/>
          <a:p>
            <a:pPr algn="ctr">
              <a:defRPr/>
            </a:pPr>
            <a:endParaRPr lang="en-US"/>
          </a:p>
        </p:txBody>
      </p:sp>
      <p:sp>
        <p:nvSpPr>
          <p:cNvPr id="4106" name="TextBox 11">
            <a:extLst>
              <a:ext uri="{FF2B5EF4-FFF2-40B4-BE49-F238E27FC236}">
                <a16:creationId xmlns:a16="http://schemas.microsoft.com/office/drawing/2014/main" id="{8058E648-2A6F-1145-A094-D788DA1DE54B}"/>
              </a:ext>
            </a:extLst>
          </p:cNvPr>
          <p:cNvSpPr txBox="1">
            <a:spLocks noChangeArrowheads="1"/>
          </p:cNvSpPr>
          <p:nvPr/>
        </p:nvSpPr>
        <p:spPr bwMode="auto">
          <a:xfrm>
            <a:off x="3657601" y="2667000"/>
            <a:ext cx="168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US" altLang="en-US">
                <a:latin typeface="Tw Cen MT" panose="020B0602020104020603" pitchFamily="34" charset="77"/>
              </a:rPr>
              <a:t>Thesis Statement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a14="http://schemas.microsoft.com/office/drawing/2010/main" xmlns:p14="http://schemas.microsoft.com/office/powerpoint/2010/main" xmlns:a16="http://schemas.microsoft.com/office/drawing/2014/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26B2EB6C-5C7D-5047-B484-56EE73603DF6}"/>
              </a:ext>
            </a:extLst>
          </p:cNvPr>
          <p:cNvSpPr>
            <a:spLocks noGrp="1"/>
          </p:cNvSpPr>
          <p:nvPr>
            <p:ph type="title"/>
          </p:nvPr>
        </p:nvSpPr>
        <p:spPr>
          <a:xfrm>
            <a:off x="451515" y="1734857"/>
            <a:ext cx="3765483" cy="3388287"/>
          </a:xfrm>
        </p:spPr>
        <p:txBody>
          <a:bodyPr anchor="ctr">
            <a:normAutofit/>
          </a:bodyPr>
          <a:lstStyle/>
          <a:p>
            <a:r>
              <a:rPr lang="en-US" dirty="0"/>
              <a:t>Introduction</a:t>
            </a:r>
          </a:p>
        </p:txBody>
      </p:sp>
      <p:sp>
        <p:nvSpPr>
          <p:cNvPr id="3" name="Content Placeholder 2">
            <a:extLst>
              <a:ext uri="{FF2B5EF4-FFF2-40B4-BE49-F238E27FC236}">
                <a16:creationId xmlns:a16="http://schemas.microsoft.com/office/drawing/2014/main" id="{30C2A02A-CA8A-5946-9FC6-B8A1FFB7EDFD}"/>
              </a:ext>
            </a:extLst>
          </p:cNvPr>
          <p:cNvSpPr>
            <a:spLocks noGrp="1"/>
          </p:cNvSpPr>
          <p:nvPr>
            <p:ph idx="1"/>
          </p:nvPr>
        </p:nvSpPr>
        <p:spPr>
          <a:xfrm>
            <a:off x="6008068" y="978993"/>
            <a:ext cx="5365218" cy="4900014"/>
          </a:xfrm>
          <a:effectLst/>
        </p:spPr>
        <p:txBody>
          <a:bodyPr>
            <a:normAutofit/>
          </a:bodyPr>
          <a:lstStyle/>
          <a:p>
            <a:pPr marL="0" indent="0" fontAlgn="auto">
              <a:spcAft>
                <a:spcPts val="0"/>
              </a:spcAft>
              <a:buNone/>
              <a:defRPr/>
            </a:pPr>
            <a:r>
              <a:rPr lang="en-US" sz="2000"/>
              <a:t>First part of an essay</a:t>
            </a:r>
          </a:p>
          <a:p>
            <a:pPr marL="0" indent="0" fontAlgn="auto">
              <a:spcAft>
                <a:spcPts val="0"/>
              </a:spcAft>
              <a:buNone/>
              <a:defRPr/>
            </a:pPr>
            <a:r>
              <a:rPr lang="en-US" sz="2000"/>
              <a:t>Try to capture the reader’s attention</a:t>
            </a:r>
          </a:p>
          <a:p>
            <a:pPr fontAlgn="auto">
              <a:spcAft>
                <a:spcPts val="0"/>
              </a:spcAft>
              <a:buFont typeface="Rage Italic" pitchFamily="66" charset="0"/>
              <a:buChar char="0"/>
              <a:defRPr/>
            </a:pPr>
            <a:endParaRPr lang="en-US" sz="2000"/>
          </a:p>
          <a:p>
            <a:pPr marL="0" indent="0" fontAlgn="auto">
              <a:spcAft>
                <a:spcPts val="0"/>
              </a:spcAft>
              <a:buFont typeface="Rage Italic" pitchFamily="66" charset="0"/>
              <a:buNone/>
              <a:defRPr/>
            </a:pPr>
            <a:r>
              <a:rPr lang="en-US" sz="2000"/>
              <a:t>Introduction Format</a:t>
            </a:r>
          </a:p>
          <a:p>
            <a:pPr marL="0" indent="0" fontAlgn="auto">
              <a:spcAft>
                <a:spcPts val="0"/>
              </a:spcAft>
              <a:buNone/>
              <a:defRPr/>
            </a:pPr>
            <a:r>
              <a:rPr lang="en-US" sz="2000"/>
              <a:t>1. Attention getter </a:t>
            </a:r>
          </a:p>
          <a:p>
            <a:pPr marL="0" indent="0" fontAlgn="auto">
              <a:spcAft>
                <a:spcPts val="0"/>
              </a:spcAft>
              <a:buNone/>
              <a:defRPr/>
            </a:pPr>
            <a:r>
              <a:rPr lang="en-US" sz="2000"/>
              <a:t>2. State your problem</a:t>
            </a:r>
          </a:p>
          <a:p>
            <a:pPr marL="0" indent="0" fontAlgn="auto">
              <a:spcAft>
                <a:spcPts val="0"/>
              </a:spcAft>
              <a:buNone/>
              <a:defRPr/>
            </a:pPr>
            <a:r>
              <a:rPr lang="en-US" sz="2000"/>
              <a:t>3. Bridge or transition sentences</a:t>
            </a:r>
          </a:p>
          <a:p>
            <a:pPr marL="0" indent="0" fontAlgn="auto">
              <a:spcAft>
                <a:spcPts val="0"/>
              </a:spcAft>
              <a:buNone/>
              <a:defRPr/>
            </a:pPr>
            <a:r>
              <a:rPr lang="en-US" sz="2000"/>
              <a:t>4. Thesis statement (always at the end)</a:t>
            </a:r>
          </a:p>
          <a:p>
            <a:endParaRPr lang="en-US" sz="2000"/>
          </a:p>
        </p:txBody>
      </p:sp>
    </p:spTree>
    <p:extLst>
      <p:ext uri="{BB962C8B-B14F-4D97-AF65-F5344CB8AC3E}">
        <p14:creationId xmlns:p14="http://schemas.microsoft.com/office/powerpoint/2010/main" val="1104876202"/>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7064C1-7FCA-3349-AB42-350325503128}"/>
              </a:ext>
            </a:extLst>
          </p:cNvPr>
          <p:cNvSpPr>
            <a:spLocks noGrp="1"/>
          </p:cNvSpPr>
          <p:nvPr>
            <p:ph type="title"/>
          </p:nvPr>
        </p:nvSpPr>
        <p:spPr/>
        <p:txBody>
          <a:bodyPr/>
          <a:lstStyle/>
          <a:p>
            <a:r>
              <a:rPr lang="en-US" altLang="en-US" sz="4800" dirty="0"/>
              <a:t>Ways to Start Your Introduction</a:t>
            </a:r>
            <a:endParaRPr lang="en-US" dirty="0"/>
          </a:p>
        </p:txBody>
      </p:sp>
      <p:sp>
        <p:nvSpPr>
          <p:cNvPr id="3" name="Content Placeholder 2">
            <a:extLst>
              <a:ext uri="{FF2B5EF4-FFF2-40B4-BE49-F238E27FC236}">
                <a16:creationId xmlns:a16="http://schemas.microsoft.com/office/drawing/2014/main" id="{DFF080FB-9E14-C441-835D-89DA12505A2F}"/>
              </a:ext>
            </a:extLst>
          </p:cNvPr>
          <p:cNvSpPr>
            <a:spLocks noGrp="1"/>
          </p:cNvSpPr>
          <p:nvPr>
            <p:ph idx="1"/>
          </p:nvPr>
        </p:nvSpPr>
        <p:spPr>
          <a:xfrm>
            <a:off x="1097280" y="2108201"/>
            <a:ext cx="3789045" cy="3760891"/>
          </a:xfrm>
        </p:spPr>
        <p:txBody>
          <a:bodyPr>
            <a:noAutofit/>
          </a:bodyPr>
          <a:lstStyle/>
          <a:p>
            <a:pPr marL="0" indent="0" fontAlgn="auto">
              <a:lnSpc>
                <a:spcPct val="160000"/>
              </a:lnSpc>
              <a:spcAft>
                <a:spcPts val="0"/>
              </a:spcAft>
              <a:buNone/>
              <a:defRPr/>
            </a:pPr>
            <a:r>
              <a:rPr lang="en-US" sz="1400" u="sng" dirty="0"/>
              <a:t>Strategy</a:t>
            </a:r>
          </a:p>
          <a:p>
            <a:pPr fontAlgn="auto">
              <a:lnSpc>
                <a:spcPct val="160000"/>
              </a:lnSpc>
              <a:spcAft>
                <a:spcPts val="0"/>
              </a:spcAft>
              <a:buFont typeface="Rage Italic" pitchFamily="66" charset="0"/>
              <a:buChar char="0"/>
              <a:defRPr/>
            </a:pPr>
            <a:endParaRPr lang="en-US" sz="1400" u="sng" dirty="0"/>
          </a:p>
          <a:p>
            <a:pPr marL="660654" lvl="1" indent="-285750">
              <a:lnSpc>
                <a:spcPct val="160000"/>
              </a:lnSpc>
              <a:spcAft>
                <a:spcPts val="0"/>
              </a:spcAft>
              <a:defRPr/>
            </a:pPr>
            <a:r>
              <a:rPr lang="en-US" sz="1400" dirty="0"/>
              <a:t>Provide some </a:t>
            </a:r>
            <a:r>
              <a:rPr lang="en-US" sz="1400" b="1" dirty="0"/>
              <a:t>interesting background</a:t>
            </a:r>
            <a:r>
              <a:rPr lang="en-US" sz="1400" dirty="0"/>
              <a:t> about the topic in the form of a general statement</a:t>
            </a:r>
          </a:p>
          <a:p>
            <a:pPr marL="660654" lvl="1" indent="-285750">
              <a:lnSpc>
                <a:spcPct val="160000"/>
              </a:lnSpc>
              <a:spcAft>
                <a:spcPts val="0"/>
              </a:spcAft>
              <a:defRPr/>
            </a:pPr>
            <a:r>
              <a:rPr lang="en-US" sz="1400" dirty="0"/>
              <a:t>Use a thought-provoking </a:t>
            </a:r>
            <a:r>
              <a:rPr lang="en-US" sz="1400" b="1" dirty="0"/>
              <a:t>quotation</a:t>
            </a:r>
          </a:p>
          <a:p>
            <a:pPr marL="660654" lvl="1" indent="-285750">
              <a:lnSpc>
                <a:spcPct val="160000"/>
              </a:lnSpc>
              <a:spcAft>
                <a:spcPts val="0"/>
              </a:spcAft>
              <a:defRPr/>
            </a:pPr>
            <a:r>
              <a:rPr lang="en-US" sz="1400" dirty="0"/>
              <a:t>Ask a </a:t>
            </a:r>
            <a:r>
              <a:rPr lang="en-US" sz="1400" b="1" dirty="0"/>
              <a:t>question</a:t>
            </a:r>
            <a:r>
              <a:rPr lang="en-US" sz="1400" dirty="0"/>
              <a:t> about your topic</a:t>
            </a:r>
          </a:p>
          <a:p>
            <a:pPr marL="660654" lvl="1" indent="-285750">
              <a:lnSpc>
                <a:spcPct val="160000"/>
              </a:lnSpc>
              <a:spcAft>
                <a:spcPts val="0"/>
              </a:spcAft>
              <a:defRPr/>
            </a:pPr>
            <a:r>
              <a:rPr lang="en-US" sz="1400" dirty="0"/>
              <a:t>State a </a:t>
            </a:r>
            <a:r>
              <a:rPr lang="en-US" sz="1400" b="1" dirty="0"/>
              <a:t>surprising fact</a:t>
            </a:r>
            <a:r>
              <a:rPr lang="en-US" sz="1400" dirty="0"/>
              <a:t> or a </a:t>
            </a:r>
            <a:r>
              <a:rPr lang="en-US" sz="1400" b="1" dirty="0"/>
              <a:t>puzzling statement</a:t>
            </a:r>
          </a:p>
          <a:p>
            <a:pPr marL="660654" lvl="1" indent="-285750">
              <a:lnSpc>
                <a:spcPct val="160000"/>
              </a:lnSpc>
              <a:spcAft>
                <a:spcPts val="0"/>
              </a:spcAft>
              <a:defRPr/>
            </a:pPr>
            <a:r>
              <a:rPr lang="en-US" sz="1400" dirty="0"/>
              <a:t>Start with a </a:t>
            </a:r>
            <a:r>
              <a:rPr lang="en-US" sz="1400" b="1" dirty="0"/>
              <a:t>short story</a:t>
            </a:r>
          </a:p>
        </p:txBody>
      </p:sp>
      <p:sp>
        <p:nvSpPr>
          <p:cNvPr id="4" name="TextBox 3">
            <a:extLst>
              <a:ext uri="{FF2B5EF4-FFF2-40B4-BE49-F238E27FC236}">
                <a16:creationId xmlns:a16="http://schemas.microsoft.com/office/drawing/2014/main" id="{48705770-E75A-B04F-9308-607D5631F019}"/>
              </a:ext>
            </a:extLst>
          </p:cNvPr>
          <p:cNvSpPr txBox="1"/>
          <p:nvPr/>
        </p:nvSpPr>
        <p:spPr>
          <a:xfrm>
            <a:off x="4700954" y="2108201"/>
            <a:ext cx="6834554" cy="4252511"/>
          </a:xfrm>
          <a:prstGeom prst="rect">
            <a:avLst/>
          </a:prstGeom>
          <a:noFill/>
        </p:spPr>
        <p:txBody>
          <a:bodyPr wrap="square" rtlCol="0">
            <a:spAutoFit/>
          </a:bodyPr>
          <a:lstStyle/>
          <a:p>
            <a:pPr fontAlgn="auto">
              <a:lnSpc>
                <a:spcPct val="150000"/>
              </a:lnSpc>
              <a:spcAft>
                <a:spcPts val="0"/>
              </a:spcAft>
              <a:defRPr/>
            </a:pPr>
            <a:r>
              <a:rPr lang="en-US" sz="1400" u="sng" dirty="0">
                <a:solidFill>
                  <a:schemeClr val="tx1">
                    <a:lumMod val="75000"/>
                    <a:lumOff val="25000"/>
                  </a:schemeClr>
                </a:solidFill>
              </a:rPr>
              <a:t>Examples</a:t>
            </a:r>
          </a:p>
          <a:p>
            <a:pPr fontAlgn="auto">
              <a:lnSpc>
                <a:spcPct val="150000"/>
              </a:lnSpc>
              <a:spcAft>
                <a:spcPts val="0"/>
              </a:spcAft>
              <a:buFont typeface="Rage Italic" pitchFamily="66" charset="0"/>
              <a:buChar char="0"/>
              <a:defRPr/>
            </a:pPr>
            <a:endParaRPr lang="en-US" sz="1400" u="sng" dirty="0">
              <a:solidFill>
                <a:schemeClr val="tx1">
                  <a:lumMod val="75000"/>
                  <a:lumOff val="25000"/>
                </a:schemeClr>
              </a:solidFill>
            </a:endParaRPr>
          </a:p>
          <a:p>
            <a:pPr marL="843534" lvl="1" indent="-285750" fontAlgn="auto">
              <a:lnSpc>
                <a:spcPct val="150000"/>
              </a:lnSpc>
              <a:spcAft>
                <a:spcPts val="0"/>
              </a:spcAft>
              <a:buFont typeface="Arial" panose="020B0604020202020204" pitchFamily="34" charset="0"/>
              <a:buChar char="•"/>
              <a:defRPr/>
            </a:pPr>
            <a:r>
              <a:rPr lang="en-US" sz="1400" dirty="0">
                <a:solidFill>
                  <a:schemeClr val="tx1">
                    <a:lumMod val="75000"/>
                    <a:lumOff val="25000"/>
                  </a:schemeClr>
                </a:solidFill>
              </a:rPr>
              <a:t>Today’s gnome owners become tomorrow’s leaders.</a:t>
            </a:r>
          </a:p>
          <a:p>
            <a:pPr marL="843534" lvl="1" indent="-285750" fontAlgn="auto">
              <a:lnSpc>
                <a:spcPct val="150000"/>
              </a:lnSpc>
              <a:spcAft>
                <a:spcPts val="0"/>
              </a:spcAft>
              <a:buFont typeface="Arial" panose="020B0604020202020204" pitchFamily="34" charset="0"/>
              <a:buChar char="•"/>
              <a:defRPr/>
            </a:pPr>
            <a:endParaRPr lang="en-US" sz="1400" dirty="0">
              <a:solidFill>
                <a:schemeClr val="tx1">
                  <a:lumMod val="75000"/>
                  <a:lumOff val="25000"/>
                </a:schemeClr>
              </a:solidFill>
            </a:endParaRPr>
          </a:p>
          <a:p>
            <a:pPr marL="843534" lvl="1" indent="-285750" fontAlgn="auto">
              <a:lnSpc>
                <a:spcPct val="150000"/>
              </a:lnSpc>
              <a:spcAft>
                <a:spcPts val="0"/>
              </a:spcAft>
              <a:buFont typeface="Arial" panose="020B0604020202020204" pitchFamily="34" charset="0"/>
              <a:buChar char="•"/>
              <a:defRPr/>
            </a:pPr>
            <a:endParaRPr lang="en-US" sz="1400" dirty="0">
              <a:solidFill>
                <a:schemeClr val="tx1">
                  <a:lumMod val="75000"/>
                  <a:lumOff val="25000"/>
                </a:schemeClr>
              </a:solidFill>
            </a:endParaRPr>
          </a:p>
          <a:p>
            <a:pPr marL="843534" lvl="1" indent="-285750" fontAlgn="auto">
              <a:lnSpc>
                <a:spcPct val="150000"/>
              </a:lnSpc>
              <a:spcAft>
                <a:spcPts val="0"/>
              </a:spcAft>
              <a:buFont typeface="Arial" panose="020B0604020202020204" pitchFamily="34" charset="0"/>
              <a:buChar char="•"/>
              <a:defRPr/>
            </a:pPr>
            <a:r>
              <a:rPr lang="en-US" sz="1400" dirty="0">
                <a:solidFill>
                  <a:schemeClr val="tx1">
                    <a:lumMod val="75000"/>
                    <a:lumOff val="25000"/>
                  </a:schemeClr>
                </a:solidFill>
              </a:rPr>
              <a:t>Gnomes are creatures to be loved, not feared!” </a:t>
            </a:r>
          </a:p>
          <a:p>
            <a:pPr marL="557784" lvl="1" fontAlgn="auto">
              <a:lnSpc>
                <a:spcPct val="150000"/>
              </a:lnSpc>
              <a:spcAft>
                <a:spcPts val="0"/>
              </a:spcAft>
              <a:buFont typeface="Wingdings" pitchFamily="2" charset="2"/>
              <a:buNone/>
              <a:defRPr/>
            </a:pPr>
            <a:r>
              <a:rPr lang="en-US" sz="1400" dirty="0">
                <a:solidFill>
                  <a:schemeClr val="tx1">
                    <a:lumMod val="75000"/>
                    <a:lumOff val="25000"/>
                  </a:schemeClr>
                </a:solidFill>
              </a:rPr>
              <a:t>     Dr. S. Rosner</a:t>
            </a:r>
          </a:p>
          <a:p>
            <a:pPr marL="557784" lvl="1" fontAlgn="auto">
              <a:lnSpc>
                <a:spcPct val="150000"/>
              </a:lnSpc>
              <a:spcAft>
                <a:spcPts val="0"/>
              </a:spcAft>
              <a:buFont typeface="Wingdings" pitchFamily="2" charset="2"/>
              <a:buNone/>
              <a:defRPr/>
            </a:pPr>
            <a:endParaRPr lang="en-US" sz="1400" dirty="0">
              <a:solidFill>
                <a:schemeClr val="tx1">
                  <a:lumMod val="75000"/>
                  <a:lumOff val="25000"/>
                </a:schemeClr>
              </a:solidFill>
            </a:endParaRPr>
          </a:p>
          <a:p>
            <a:pPr marL="843534" lvl="1" indent="-285750" fontAlgn="auto">
              <a:lnSpc>
                <a:spcPct val="150000"/>
              </a:lnSpc>
              <a:spcAft>
                <a:spcPts val="0"/>
              </a:spcAft>
              <a:buFont typeface="Arial" panose="020B0604020202020204" pitchFamily="34" charset="0"/>
              <a:buChar char="•"/>
              <a:defRPr/>
            </a:pPr>
            <a:r>
              <a:rPr lang="en-US" sz="1400" dirty="0">
                <a:solidFill>
                  <a:schemeClr val="tx1">
                    <a:lumMod val="75000"/>
                    <a:lumOff val="25000"/>
                  </a:schemeClr>
                </a:solidFill>
              </a:rPr>
              <a:t>Why don’t many people like gnomes?</a:t>
            </a:r>
          </a:p>
          <a:p>
            <a:pPr marL="843534" lvl="1" indent="-285750" fontAlgn="auto">
              <a:lnSpc>
                <a:spcPct val="150000"/>
              </a:lnSpc>
              <a:spcAft>
                <a:spcPts val="0"/>
              </a:spcAft>
              <a:buFont typeface="Arial" panose="020B0604020202020204" pitchFamily="34" charset="0"/>
              <a:buChar char="•"/>
              <a:defRPr/>
            </a:pPr>
            <a:r>
              <a:rPr lang="en-US" sz="1400" dirty="0">
                <a:solidFill>
                  <a:schemeClr val="tx1">
                    <a:lumMod val="75000"/>
                    <a:lumOff val="25000"/>
                  </a:schemeClr>
                </a:solidFill>
              </a:rPr>
              <a:t>In 1693, the first gnome was brought to America.</a:t>
            </a:r>
          </a:p>
          <a:p>
            <a:pPr marL="557784" lvl="1" fontAlgn="auto">
              <a:lnSpc>
                <a:spcPct val="150000"/>
              </a:lnSpc>
              <a:spcAft>
                <a:spcPts val="0"/>
              </a:spcAft>
              <a:buFont typeface="Rage Italic" pitchFamily="66" charset="0"/>
              <a:buChar char="0"/>
              <a:defRPr/>
            </a:pPr>
            <a:endParaRPr lang="en-US" sz="1400" dirty="0">
              <a:solidFill>
                <a:schemeClr val="tx1">
                  <a:lumMod val="75000"/>
                  <a:lumOff val="25000"/>
                </a:schemeClr>
              </a:solidFill>
            </a:endParaRPr>
          </a:p>
          <a:p>
            <a:pPr marL="843534" lvl="1" indent="-285750" fontAlgn="auto">
              <a:lnSpc>
                <a:spcPct val="150000"/>
              </a:lnSpc>
              <a:spcAft>
                <a:spcPts val="0"/>
              </a:spcAft>
              <a:buFont typeface="Arial" panose="020B0604020202020204" pitchFamily="34" charset="0"/>
              <a:buChar char="•"/>
              <a:defRPr/>
            </a:pPr>
            <a:r>
              <a:rPr lang="en-US" sz="1400" dirty="0">
                <a:solidFill>
                  <a:schemeClr val="tx1">
                    <a:lumMod val="75000"/>
                    <a:lumOff val="25000"/>
                  </a:schemeClr>
                </a:solidFill>
              </a:rPr>
              <a:t>Little Susie looked out her window, only to see her precious gnome, Willard, was being stolen….</a:t>
            </a:r>
          </a:p>
        </p:txBody>
      </p:sp>
    </p:spTree>
    <p:extLst>
      <p:ext uri="{BB962C8B-B14F-4D97-AF65-F5344CB8AC3E}">
        <p14:creationId xmlns:p14="http://schemas.microsoft.com/office/powerpoint/2010/main" val="22152868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D620A-8726-B14F-9419-BA0F6F11F187}"/>
              </a:ext>
            </a:extLst>
          </p:cNvPr>
          <p:cNvSpPr>
            <a:spLocks noGrp="1"/>
          </p:cNvSpPr>
          <p:nvPr>
            <p:ph type="title"/>
          </p:nvPr>
        </p:nvSpPr>
        <p:spPr/>
        <p:txBody>
          <a:bodyPr/>
          <a:lstStyle/>
          <a:p>
            <a:r>
              <a:rPr lang="en-US" altLang="en-US" sz="4800" dirty="0"/>
              <a:t>Ways to Start Your Introduction</a:t>
            </a:r>
            <a:endParaRPr lang="en-US" dirty="0"/>
          </a:p>
        </p:txBody>
      </p:sp>
      <p:sp>
        <p:nvSpPr>
          <p:cNvPr id="3" name="Content Placeholder 2">
            <a:extLst>
              <a:ext uri="{FF2B5EF4-FFF2-40B4-BE49-F238E27FC236}">
                <a16:creationId xmlns:a16="http://schemas.microsoft.com/office/drawing/2014/main" id="{28160F91-D0B5-4644-BA9B-D410F46697D9}"/>
              </a:ext>
            </a:extLst>
          </p:cNvPr>
          <p:cNvSpPr>
            <a:spLocks noGrp="1"/>
          </p:cNvSpPr>
          <p:nvPr>
            <p:ph idx="1"/>
          </p:nvPr>
        </p:nvSpPr>
        <p:spPr>
          <a:xfrm>
            <a:off x="386862" y="2143125"/>
            <a:ext cx="5404338" cy="3740254"/>
          </a:xfrm>
        </p:spPr>
        <p:txBody>
          <a:bodyPr>
            <a:normAutofit fontScale="92500" lnSpcReduction="10000"/>
          </a:bodyPr>
          <a:lstStyle/>
          <a:p>
            <a:pPr marL="0" indent="0" fontAlgn="auto">
              <a:lnSpc>
                <a:spcPct val="170000"/>
              </a:lnSpc>
              <a:spcAft>
                <a:spcPts val="0"/>
              </a:spcAft>
              <a:buNone/>
              <a:defRPr/>
            </a:pPr>
            <a:r>
              <a:rPr lang="en-US" sz="2000" u="sng" dirty="0"/>
              <a:t>Strategy</a:t>
            </a:r>
          </a:p>
          <a:p>
            <a:pPr marL="0" indent="0" fontAlgn="auto">
              <a:lnSpc>
                <a:spcPct val="170000"/>
              </a:lnSpc>
              <a:spcAft>
                <a:spcPts val="0"/>
              </a:spcAft>
              <a:buNone/>
              <a:defRPr/>
            </a:pPr>
            <a:endParaRPr lang="en-US" u="sng" dirty="0"/>
          </a:p>
          <a:p>
            <a:pPr marL="717804" lvl="1" indent="-342900">
              <a:lnSpc>
                <a:spcPct val="170000"/>
              </a:lnSpc>
              <a:spcAft>
                <a:spcPts val="0"/>
              </a:spcAft>
              <a:defRPr/>
            </a:pPr>
            <a:r>
              <a:rPr lang="en-US" sz="2000" dirty="0"/>
              <a:t>State a </a:t>
            </a:r>
            <a:r>
              <a:rPr lang="en-US" sz="2000" b="1" dirty="0"/>
              <a:t>common misconception</a:t>
            </a:r>
            <a:endParaRPr lang="en-US" sz="2000" dirty="0"/>
          </a:p>
          <a:p>
            <a:pPr marL="717804" lvl="1" indent="-342900">
              <a:lnSpc>
                <a:spcPct val="170000"/>
              </a:lnSpc>
              <a:spcAft>
                <a:spcPts val="0"/>
              </a:spcAft>
              <a:defRPr/>
            </a:pPr>
            <a:r>
              <a:rPr lang="en-US" sz="2000" dirty="0"/>
              <a:t>Describe a </a:t>
            </a:r>
            <a:r>
              <a:rPr lang="en-US" sz="2000" b="1" dirty="0"/>
              <a:t>problem</a:t>
            </a:r>
            <a:endParaRPr lang="en-US" sz="2000" dirty="0"/>
          </a:p>
          <a:p>
            <a:pPr marL="717804" lvl="1" indent="-342900">
              <a:lnSpc>
                <a:spcPct val="170000"/>
              </a:lnSpc>
              <a:spcAft>
                <a:spcPts val="0"/>
              </a:spcAft>
              <a:defRPr/>
            </a:pPr>
            <a:r>
              <a:rPr lang="en-US" sz="2000" dirty="0"/>
              <a:t>Give an </a:t>
            </a:r>
            <a:r>
              <a:rPr lang="en-US" sz="2000" b="1" dirty="0"/>
              <a:t>analogy</a:t>
            </a:r>
            <a:endParaRPr lang="en-US" sz="2000" dirty="0"/>
          </a:p>
          <a:p>
            <a:pPr marL="717804" lvl="1" indent="-342900">
              <a:lnSpc>
                <a:spcPct val="170000"/>
              </a:lnSpc>
              <a:spcAft>
                <a:spcPts val="0"/>
              </a:spcAft>
              <a:defRPr/>
            </a:pPr>
            <a:r>
              <a:rPr lang="en-US" sz="2000" dirty="0"/>
              <a:t>Show how the topic is related to the </a:t>
            </a:r>
            <a:r>
              <a:rPr lang="en-US" sz="2000" b="1" dirty="0"/>
              <a:t>reader’s experience</a:t>
            </a:r>
          </a:p>
          <a:p>
            <a:endParaRPr lang="en-US" dirty="0"/>
          </a:p>
        </p:txBody>
      </p:sp>
      <p:sp>
        <p:nvSpPr>
          <p:cNvPr id="4" name="TextBox 3">
            <a:extLst>
              <a:ext uri="{FF2B5EF4-FFF2-40B4-BE49-F238E27FC236}">
                <a16:creationId xmlns:a16="http://schemas.microsoft.com/office/drawing/2014/main" id="{C6F72092-D177-854F-9B14-E2DA7AAC89D5}"/>
              </a:ext>
            </a:extLst>
          </p:cNvPr>
          <p:cNvSpPr txBox="1"/>
          <p:nvPr/>
        </p:nvSpPr>
        <p:spPr>
          <a:xfrm>
            <a:off x="5146432" y="2143125"/>
            <a:ext cx="6822830" cy="3693319"/>
          </a:xfrm>
          <a:prstGeom prst="rect">
            <a:avLst/>
          </a:prstGeom>
          <a:noFill/>
        </p:spPr>
        <p:txBody>
          <a:bodyPr wrap="square" rtlCol="0">
            <a:spAutoFit/>
          </a:bodyPr>
          <a:lstStyle/>
          <a:p>
            <a:pPr fontAlgn="auto">
              <a:lnSpc>
                <a:spcPct val="150000"/>
              </a:lnSpc>
              <a:spcAft>
                <a:spcPts val="0"/>
              </a:spcAft>
              <a:defRPr/>
            </a:pPr>
            <a:r>
              <a:rPr lang="en-US" u="sng" dirty="0">
                <a:solidFill>
                  <a:schemeClr val="tx1">
                    <a:lumMod val="75000"/>
                    <a:lumOff val="25000"/>
                  </a:schemeClr>
                </a:solidFill>
              </a:rPr>
              <a:t>Examples</a:t>
            </a:r>
          </a:p>
          <a:p>
            <a:pPr fontAlgn="auto">
              <a:lnSpc>
                <a:spcPct val="150000"/>
              </a:lnSpc>
              <a:spcAft>
                <a:spcPts val="0"/>
              </a:spcAft>
              <a:defRPr/>
            </a:pPr>
            <a:endParaRPr lang="en-US" u="sng" dirty="0">
              <a:solidFill>
                <a:schemeClr val="tx1">
                  <a:lumMod val="75000"/>
                  <a:lumOff val="25000"/>
                </a:schemeClr>
              </a:solidFill>
            </a:endParaRPr>
          </a:p>
          <a:p>
            <a:pPr marL="900684" lvl="1" indent="-342900" fontAlgn="auto">
              <a:lnSpc>
                <a:spcPct val="150000"/>
              </a:lnSpc>
              <a:spcAft>
                <a:spcPts val="0"/>
              </a:spcAft>
              <a:buFont typeface="Arial" panose="020B0604020202020204" pitchFamily="34" charset="0"/>
              <a:buChar char="•"/>
              <a:defRPr/>
            </a:pPr>
            <a:r>
              <a:rPr lang="en-US" dirty="0">
                <a:solidFill>
                  <a:schemeClr val="tx1">
                    <a:lumMod val="75000"/>
                    <a:lumOff val="25000"/>
                  </a:schemeClr>
                </a:solidFill>
              </a:rPr>
              <a:t>People don’t learn bad habits from gnomes. </a:t>
            </a:r>
          </a:p>
          <a:p>
            <a:pPr marL="900684" lvl="1" indent="-342900" fontAlgn="auto">
              <a:lnSpc>
                <a:spcPct val="150000"/>
              </a:lnSpc>
              <a:spcAft>
                <a:spcPts val="0"/>
              </a:spcAft>
              <a:buFont typeface="Arial" panose="020B0604020202020204" pitchFamily="34" charset="0"/>
              <a:buChar char="•"/>
              <a:defRPr/>
            </a:pPr>
            <a:r>
              <a:rPr lang="en-US" dirty="0">
                <a:solidFill>
                  <a:schemeClr val="tx1">
                    <a:lumMod val="75000"/>
                    <a:lumOff val="25000"/>
                  </a:schemeClr>
                </a:solidFill>
              </a:rPr>
              <a:t>Everyone knows what a problem gnome-napping has become in our society. </a:t>
            </a:r>
          </a:p>
          <a:p>
            <a:pPr marL="900684" lvl="1" indent="-342900" fontAlgn="auto">
              <a:lnSpc>
                <a:spcPct val="150000"/>
              </a:lnSpc>
              <a:spcAft>
                <a:spcPts val="0"/>
              </a:spcAft>
              <a:buFont typeface="Arial" panose="020B0604020202020204" pitchFamily="34" charset="0"/>
              <a:buChar char="•"/>
              <a:defRPr/>
            </a:pPr>
            <a:r>
              <a:rPr lang="en-US" dirty="0">
                <a:solidFill>
                  <a:schemeClr val="tx1">
                    <a:lumMod val="75000"/>
                    <a:lumOff val="25000"/>
                  </a:schemeClr>
                </a:solidFill>
              </a:rPr>
              <a:t>Gnomes are just like children.</a:t>
            </a:r>
          </a:p>
          <a:p>
            <a:pPr marL="900684" lvl="1" indent="-342900" fontAlgn="auto">
              <a:lnSpc>
                <a:spcPct val="150000"/>
              </a:lnSpc>
              <a:spcAft>
                <a:spcPts val="0"/>
              </a:spcAft>
              <a:buFont typeface="Arial" panose="020B0604020202020204" pitchFamily="34" charset="0"/>
              <a:buChar char="•"/>
              <a:defRPr/>
            </a:pPr>
            <a:r>
              <a:rPr lang="en-US" dirty="0">
                <a:solidFill>
                  <a:schemeClr val="tx1">
                    <a:lumMod val="75000"/>
                    <a:lumOff val="25000"/>
                  </a:schemeClr>
                </a:solidFill>
              </a:rPr>
              <a:t>Most people know how difficult it is to take care of garden gnomes. </a:t>
            </a:r>
          </a:p>
          <a:p>
            <a:endParaRPr lang="en-US" dirty="0"/>
          </a:p>
        </p:txBody>
      </p:sp>
    </p:spTree>
    <p:extLst>
      <p:ext uri="{BB962C8B-B14F-4D97-AF65-F5344CB8AC3E}">
        <p14:creationId xmlns:p14="http://schemas.microsoft.com/office/powerpoint/2010/main" val="4106859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CC17ECE3-0B5E-CF4D-8381-60C3D702DE3E}"/>
              </a:ext>
            </a:extLst>
          </p:cNvPr>
          <p:cNvSpPr>
            <a:spLocks noGrp="1"/>
          </p:cNvSpPr>
          <p:nvPr>
            <p:ph type="title"/>
          </p:nvPr>
        </p:nvSpPr>
        <p:spPr/>
        <p:txBody>
          <a:bodyPr rtlCol="0">
            <a:normAutofit/>
          </a:bodyPr>
          <a:lstStyle/>
          <a:p>
            <a:pPr>
              <a:defRPr/>
            </a:pPr>
            <a:r>
              <a:rPr lang="en-US" dirty="0">
                <a:solidFill>
                  <a:schemeClr val="tx1">
                    <a:lumMod val="85000"/>
                    <a:lumOff val="15000"/>
                  </a:schemeClr>
                </a:solidFill>
              </a:rPr>
              <a:t>The Parts of a Thesis Statement</a:t>
            </a:r>
          </a:p>
        </p:txBody>
      </p:sp>
      <p:graphicFrame>
        <p:nvGraphicFramePr>
          <p:cNvPr id="4" name="Content Placeholder 3">
            <a:extLst>
              <a:ext uri="{FF2B5EF4-FFF2-40B4-BE49-F238E27FC236}">
                <a16:creationId xmlns:a16="http://schemas.microsoft.com/office/drawing/2014/main" id="{BCFB3961-D17C-FF43-9B30-D98843DF4A0B}"/>
              </a:ext>
            </a:extLst>
          </p:cNvPr>
          <p:cNvGraphicFramePr>
            <a:graphicFrameLocks noGrp="1"/>
          </p:cNvGraphicFramePr>
          <p:nvPr>
            <p:ph idx="1"/>
            <p:extLst>
              <p:ext uri="{D42A27DB-BD31-4B8C-83A1-F6EECF244321}">
                <p14:modId xmlns:p14="http://schemas.microsoft.com/office/powerpoint/2010/main" val="3142481951"/>
              </p:ext>
            </p:extLst>
          </p:nvPr>
        </p:nvGraphicFramePr>
        <p:xfrm>
          <a:off x="1981200" y="1935164"/>
          <a:ext cx="8229600" cy="4389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7FD67-061F-8B4B-906D-529601DE5B0E}"/>
              </a:ext>
            </a:extLst>
          </p:cNvPr>
          <p:cNvSpPr>
            <a:spLocks noGrp="1"/>
          </p:cNvSpPr>
          <p:nvPr>
            <p:ph type="title"/>
          </p:nvPr>
        </p:nvSpPr>
        <p:spPr/>
        <p:txBody>
          <a:bodyPr rtlCol="0">
            <a:normAutofit/>
          </a:bodyPr>
          <a:lstStyle/>
          <a:p>
            <a:pPr>
              <a:defRPr/>
            </a:pPr>
            <a:r>
              <a:rPr lang="en-US" dirty="0">
                <a:solidFill>
                  <a:schemeClr val="tx1">
                    <a:lumMod val="85000"/>
                    <a:lumOff val="15000"/>
                  </a:schemeClr>
                </a:solidFill>
              </a:rPr>
              <a:t>The Functions of a Thesis Statement</a:t>
            </a:r>
          </a:p>
        </p:txBody>
      </p:sp>
      <p:graphicFrame>
        <p:nvGraphicFramePr>
          <p:cNvPr id="5" name="Content Placeholder 4">
            <a:extLst>
              <a:ext uri="{FF2B5EF4-FFF2-40B4-BE49-F238E27FC236}">
                <a16:creationId xmlns:a16="http://schemas.microsoft.com/office/drawing/2014/main" id="{EAD7A9A9-95DC-0C4C-A4E0-E0241C0618AA}"/>
              </a:ext>
            </a:extLst>
          </p:cNvPr>
          <p:cNvGraphicFramePr>
            <a:graphicFrameLocks noGrp="1"/>
          </p:cNvGraphicFramePr>
          <p:nvPr>
            <p:ph idx="1"/>
            <p:extLst>
              <p:ext uri="{D42A27DB-BD31-4B8C-83A1-F6EECF244321}">
                <p14:modId xmlns:p14="http://schemas.microsoft.com/office/powerpoint/2010/main" val="2643129146"/>
              </p:ext>
            </p:extLst>
          </p:nvPr>
        </p:nvGraphicFramePr>
        <p:xfrm>
          <a:off x="1981200" y="1935164"/>
          <a:ext cx="8229600" cy="4389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947C4-AEC1-8E4F-AA85-DD7F814FC74E}"/>
              </a:ext>
            </a:extLst>
          </p:cNvPr>
          <p:cNvSpPr>
            <a:spLocks noGrp="1"/>
          </p:cNvSpPr>
          <p:nvPr>
            <p:ph type="title"/>
          </p:nvPr>
        </p:nvSpPr>
        <p:spPr/>
        <p:txBody>
          <a:bodyPr/>
          <a:lstStyle/>
          <a:p>
            <a:r>
              <a:rPr lang="en-US" dirty="0"/>
              <a:t>Example of an Introduction</a:t>
            </a:r>
          </a:p>
        </p:txBody>
      </p:sp>
      <p:sp>
        <p:nvSpPr>
          <p:cNvPr id="3" name="Content Placeholder 2">
            <a:extLst>
              <a:ext uri="{FF2B5EF4-FFF2-40B4-BE49-F238E27FC236}">
                <a16:creationId xmlns:a16="http://schemas.microsoft.com/office/drawing/2014/main" id="{2C0EAC24-0281-D840-833D-B57C6767784F}"/>
              </a:ext>
            </a:extLst>
          </p:cNvPr>
          <p:cNvSpPr>
            <a:spLocks noGrp="1"/>
          </p:cNvSpPr>
          <p:nvPr>
            <p:ph idx="1"/>
          </p:nvPr>
        </p:nvSpPr>
        <p:spPr>
          <a:xfrm>
            <a:off x="818712" y="1417638"/>
            <a:ext cx="10554574" cy="5229347"/>
          </a:xfrm>
        </p:spPr>
        <p:txBody>
          <a:bodyPr>
            <a:normAutofit fontScale="77500" lnSpcReduction="20000"/>
          </a:bodyPr>
          <a:lstStyle/>
          <a:p>
            <a:pPr>
              <a:lnSpc>
                <a:spcPct val="170000"/>
              </a:lnSpc>
              <a:spcAft>
                <a:spcPts val="0"/>
              </a:spcAft>
              <a:defRPr/>
            </a:pPr>
            <a:r>
              <a:rPr lang="en-US" sz="2800" dirty="0"/>
              <a:t>Example</a:t>
            </a:r>
          </a:p>
          <a:p>
            <a:pPr marL="557784" lvl="1" algn="ctr" fontAlgn="auto">
              <a:lnSpc>
                <a:spcPct val="170000"/>
              </a:lnSpc>
              <a:spcAft>
                <a:spcPts val="0"/>
              </a:spcAft>
              <a:buFont typeface="Wingdings" pitchFamily="2" charset="2"/>
              <a:buNone/>
              <a:defRPr/>
            </a:pPr>
            <a:r>
              <a:rPr lang="en-US" dirty="0"/>
              <a:t>Gnome-Phobia in America</a:t>
            </a:r>
          </a:p>
          <a:p>
            <a:pPr marL="557784" lvl="1" fontAlgn="auto">
              <a:lnSpc>
                <a:spcPct val="170000"/>
              </a:lnSpc>
              <a:spcAft>
                <a:spcPts val="0"/>
              </a:spcAft>
              <a:buFont typeface="Rage Italic" pitchFamily="66" charset="0"/>
              <a:buNone/>
              <a:defRPr/>
            </a:pPr>
            <a:r>
              <a:rPr lang="en-US" sz="2400" dirty="0"/>
              <a:t>	</a:t>
            </a:r>
            <a:r>
              <a:rPr lang="en-US" sz="1600" dirty="0"/>
              <a:t>1. </a:t>
            </a:r>
            <a:r>
              <a:rPr lang="en-US" sz="1600" dirty="0">
                <a:solidFill>
                  <a:srgbClr val="FF0000"/>
                </a:solidFill>
              </a:rPr>
              <a:t>In 2004, the Gnome Liberation Front (GLF) was created.  This group of people believes that gnomes should be free, not prisoners of their owner’s garden.  </a:t>
            </a:r>
            <a:r>
              <a:rPr lang="en-US" sz="1600" dirty="0"/>
              <a:t>2. </a:t>
            </a:r>
            <a:r>
              <a:rPr lang="en-US" sz="1600" dirty="0">
                <a:solidFill>
                  <a:srgbClr val="00B050"/>
                </a:solidFill>
              </a:rPr>
              <a:t>The GLF has now begun gnome-napping, the act of stealing gnomes and “freeing them” in the wilderness; however, the law is unwilling to do anything. </a:t>
            </a:r>
            <a:r>
              <a:rPr lang="en-US" sz="1600" dirty="0"/>
              <a:t>3. </a:t>
            </a:r>
            <a:r>
              <a:rPr lang="en-US" sz="1600" dirty="0">
                <a:solidFill>
                  <a:srgbClr val="0070C0"/>
                </a:solidFill>
              </a:rPr>
              <a:t>Many police state that the gnomes are not a serious enough offense to deal with and that they have larger crimes to deal with.  This is not acceptable.  The law should be taking the gnome-napping more seriously because people are committing a crime.  </a:t>
            </a:r>
            <a:r>
              <a:rPr lang="en-US" sz="1600" dirty="0"/>
              <a:t>4. </a:t>
            </a:r>
            <a:r>
              <a:rPr lang="en-US" sz="1600" dirty="0">
                <a:solidFill>
                  <a:srgbClr val="7030A0"/>
                </a:solidFill>
              </a:rPr>
              <a:t>Gnome-napping is stealing personal property, and is illegal, morally wrong, and disrespectful.</a:t>
            </a:r>
          </a:p>
          <a:p>
            <a:pPr marL="557784" lvl="1" fontAlgn="auto">
              <a:lnSpc>
                <a:spcPct val="170000"/>
              </a:lnSpc>
              <a:spcAft>
                <a:spcPts val="0"/>
              </a:spcAft>
              <a:buFont typeface="Rage Italic" pitchFamily="66" charset="0"/>
              <a:buNone/>
              <a:defRPr/>
            </a:pPr>
            <a:endParaRPr lang="en-US" sz="1600" dirty="0"/>
          </a:p>
          <a:p>
            <a:pPr>
              <a:lnSpc>
                <a:spcPct val="170000"/>
              </a:lnSpc>
              <a:spcAft>
                <a:spcPts val="0"/>
              </a:spcAft>
              <a:defRPr/>
            </a:pPr>
            <a:r>
              <a:rPr lang="en-US" dirty="0">
                <a:solidFill>
                  <a:srgbClr val="FF0000"/>
                </a:solidFill>
              </a:rPr>
              <a:t>1. Attention getter </a:t>
            </a:r>
          </a:p>
          <a:p>
            <a:pPr>
              <a:lnSpc>
                <a:spcPct val="170000"/>
              </a:lnSpc>
              <a:spcAft>
                <a:spcPts val="0"/>
              </a:spcAft>
              <a:defRPr/>
            </a:pPr>
            <a:r>
              <a:rPr lang="en-US" dirty="0">
                <a:solidFill>
                  <a:srgbClr val="00B050"/>
                </a:solidFill>
              </a:rPr>
              <a:t>2. State your problem.</a:t>
            </a:r>
          </a:p>
          <a:p>
            <a:pPr>
              <a:lnSpc>
                <a:spcPct val="170000"/>
              </a:lnSpc>
              <a:spcAft>
                <a:spcPts val="0"/>
              </a:spcAft>
              <a:defRPr/>
            </a:pPr>
            <a:r>
              <a:rPr lang="en-US" dirty="0">
                <a:solidFill>
                  <a:srgbClr val="0070C0"/>
                </a:solidFill>
              </a:rPr>
              <a:t>3. Bridge or transition sentences</a:t>
            </a:r>
          </a:p>
          <a:p>
            <a:pPr>
              <a:lnSpc>
                <a:spcPct val="170000"/>
              </a:lnSpc>
              <a:spcAft>
                <a:spcPts val="0"/>
              </a:spcAft>
              <a:defRPr/>
            </a:pPr>
            <a:r>
              <a:rPr lang="en-US" dirty="0">
                <a:solidFill>
                  <a:srgbClr val="7030A0"/>
                </a:solidFill>
              </a:rPr>
              <a:t>4. Thesis statement</a:t>
            </a:r>
          </a:p>
          <a:p>
            <a:pPr>
              <a:lnSpc>
                <a:spcPct val="170000"/>
              </a:lnSpc>
              <a:spcAft>
                <a:spcPts val="0"/>
              </a:spcAft>
              <a:defRPr/>
            </a:pPr>
            <a:r>
              <a:rPr lang="en-US" dirty="0"/>
              <a:t>**NOTE: This doesn’t mean your intro is 4 sentences long.  It just has 4 parts.</a:t>
            </a:r>
          </a:p>
          <a:p>
            <a:endParaRPr lang="en-US" dirty="0"/>
          </a:p>
        </p:txBody>
      </p:sp>
    </p:spTree>
    <p:extLst>
      <p:ext uri="{BB962C8B-B14F-4D97-AF65-F5344CB8AC3E}">
        <p14:creationId xmlns:p14="http://schemas.microsoft.com/office/powerpoint/2010/main" val="288318613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D48B029-5538-9B4D-9BC5-149FD374B97A}"/>
              </a:ext>
            </a:extLst>
          </p:cNvPr>
          <p:cNvSpPr>
            <a:spLocks noGrp="1"/>
          </p:cNvSpPr>
          <p:nvPr>
            <p:ph type="title"/>
          </p:nvPr>
        </p:nvSpPr>
        <p:spPr>
          <a:xfrm>
            <a:off x="451515" y="1734857"/>
            <a:ext cx="3765483" cy="3388287"/>
          </a:xfrm>
        </p:spPr>
        <p:txBody>
          <a:bodyPr anchor="ctr">
            <a:normAutofit/>
          </a:bodyPr>
          <a:lstStyle/>
          <a:p>
            <a:r>
              <a:rPr lang="en-US" dirty="0"/>
              <a:t>The Body</a:t>
            </a:r>
          </a:p>
        </p:txBody>
      </p:sp>
      <p:sp>
        <p:nvSpPr>
          <p:cNvPr id="3" name="Content Placeholder 2">
            <a:extLst>
              <a:ext uri="{FF2B5EF4-FFF2-40B4-BE49-F238E27FC236}">
                <a16:creationId xmlns:a16="http://schemas.microsoft.com/office/drawing/2014/main" id="{7A643419-F9D6-DD4B-9269-EA1301FE8DD0}"/>
              </a:ext>
            </a:extLst>
          </p:cNvPr>
          <p:cNvSpPr>
            <a:spLocks noGrp="1"/>
          </p:cNvSpPr>
          <p:nvPr>
            <p:ph idx="1"/>
          </p:nvPr>
        </p:nvSpPr>
        <p:spPr>
          <a:xfrm>
            <a:off x="6008068" y="978992"/>
            <a:ext cx="5365218" cy="5644545"/>
          </a:xfrm>
          <a:effectLst/>
        </p:spPr>
        <p:txBody>
          <a:bodyPr>
            <a:normAutofit/>
          </a:bodyPr>
          <a:lstStyle/>
          <a:p>
            <a:r>
              <a:rPr lang="en-US" altLang="en-US" sz="1700" dirty="0"/>
              <a:t>The body is a set of paragraphs that develop the idea expressed in the thesis statement.</a:t>
            </a:r>
          </a:p>
          <a:p>
            <a:pPr marL="0" indent="0">
              <a:buNone/>
            </a:pPr>
            <a:endParaRPr lang="en-US" altLang="en-US" sz="1700" dirty="0"/>
          </a:p>
          <a:p>
            <a:pPr lvl="2"/>
            <a:r>
              <a:rPr lang="en-US" altLang="en-US" sz="1700" dirty="0"/>
              <a:t>Make a list of main ideas that support the thesis statement. Each main idea becomes the main idea sentence for a body paragraph.</a:t>
            </a:r>
          </a:p>
          <a:p>
            <a:pPr lvl="2"/>
            <a:r>
              <a:rPr lang="en-US" altLang="en-US" sz="1700" dirty="0"/>
              <a:t>Arrange the main ideas in logical order (time, place, importance)</a:t>
            </a:r>
          </a:p>
          <a:p>
            <a:pPr lvl="2"/>
            <a:r>
              <a:rPr lang="en-US" altLang="en-US" sz="1700" dirty="0"/>
              <a:t>Plan out each body paragraph by listing major details that support each main idea</a:t>
            </a:r>
          </a:p>
          <a:p>
            <a:pPr lvl="2"/>
            <a:r>
              <a:rPr lang="en-US" altLang="en-US" sz="1700" dirty="0"/>
              <a:t>Order the details within each paragraph in a logical way. Each body paragraph may end with a concluding sentence.</a:t>
            </a:r>
          </a:p>
        </p:txBody>
      </p:sp>
    </p:spTree>
    <p:extLst>
      <p:ext uri="{BB962C8B-B14F-4D97-AF65-F5344CB8AC3E}">
        <p14:creationId xmlns:p14="http://schemas.microsoft.com/office/powerpoint/2010/main" val="2817849658"/>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F33DE178-C003-3745-9AE8-001E90FE5C9C}"/>
              </a:ext>
            </a:extLst>
          </p:cNvPr>
          <p:cNvSpPr>
            <a:spLocks noGrp="1"/>
          </p:cNvSpPr>
          <p:nvPr>
            <p:ph type="title"/>
          </p:nvPr>
        </p:nvSpPr>
        <p:spPr>
          <a:xfrm>
            <a:off x="451515" y="1734857"/>
            <a:ext cx="3765483" cy="3388287"/>
          </a:xfrm>
        </p:spPr>
        <p:txBody>
          <a:bodyPr anchor="ctr">
            <a:normAutofit/>
          </a:bodyPr>
          <a:lstStyle/>
          <a:p>
            <a:r>
              <a:rPr lang="en-US" dirty="0"/>
              <a:t>Examples of essay outline</a:t>
            </a:r>
          </a:p>
        </p:txBody>
      </p:sp>
      <p:sp>
        <p:nvSpPr>
          <p:cNvPr id="3" name="Content Placeholder 2">
            <a:extLst>
              <a:ext uri="{FF2B5EF4-FFF2-40B4-BE49-F238E27FC236}">
                <a16:creationId xmlns:a16="http://schemas.microsoft.com/office/drawing/2014/main" id="{DF498EC4-640D-3943-BFE4-A955333FA97C}"/>
              </a:ext>
            </a:extLst>
          </p:cNvPr>
          <p:cNvSpPr>
            <a:spLocks noGrp="1"/>
          </p:cNvSpPr>
          <p:nvPr>
            <p:ph idx="1"/>
          </p:nvPr>
        </p:nvSpPr>
        <p:spPr>
          <a:xfrm>
            <a:off x="6008068" y="428262"/>
            <a:ext cx="5365218" cy="6585995"/>
          </a:xfrm>
          <a:effectLst/>
        </p:spPr>
        <p:txBody>
          <a:bodyPr>
            <a:normAutofit fontScale="92500" lnSpcReduction="10000"/>
          </a:bodyPr>
          <a:lstStyle/>
          <a:p>
            <a:pPr fontAlgn="auto">
              <a:lnSpc>
                <a:spcPct val="150000"/>
              </a:lnSpc>
              <a:spcAft>
                <a:spcPts val="0"/>
              </a:spcAft>
              <a:buFont typeface="Wingdings" pitchFamily="2" charset="2"/>
              <a:buNone/>
              <a:defRPr/>
            </a:pPr>
            <a:r>
              <a:rPr lang="en-US" altLang="en-US" sz="1400" b="1" dirty="0"/>
              <a:t>Thesis Statement</a:t>
            </a:r>
          </a:p>
          <a:p>
            <a:pPr fontAlgn="auto">
              <a:lnSpc>
                <a:spcPct val="150000"/>
              </a:lnSpc>
              <a:spcAft>
                <a:spcPts val="0"/>
              </a:spcAft>
              <a:buFont typeface="Wingdings" pitchFamily="2" charset="2"/>
              <a:buNone/>
              <a:defRPr/>
            </a:pPr>
            <a:r>
              <a:rPr lang="en-US" altLang="en-US" sz="1400" dirty="0"/>
              <a:t>Gnome-napping is stealing personal property, and is illegal, morally wrong, and disrespectful.</a:t>
            </a:r>
            <a:endParaRPr lang="en-US" altLang="en-US" sz="1400" b="1" dirty="0"/>
          </a:p>
          <a:p>
            <a:pPr fontAlgn="auto">
              <a:lnSpc>
                <a:spcPct val="150000"/>
              </a:lnSpc>
              <a:spcAft>
                <a:spcPts val="0"/>
              </a:spcAft>
              <a:buFont typeface="Wingdings" pitchFamily="2" charset="2"/>
              <a:buNone/>
              <a:defRPr/>
            </a:pPr>
            <a:r>
              <a:rPr lang="en-US" altLang="en-US" sz="1400" b="1" dirty="0"/>
              <a:t>Body Paragraph 1</a:t>
            </a:r>
          </a:p>
          <a:p>
            <a:pPr fontAlgn="auto">
              <a:lnSpc>
                <a:spcPct val="150000"/>
              </a:lnSpc>
              <a:spcAft>
                <a:spcPts val="0"/>
              </a:spcAft>
              <a:buFont typeface="Wingdings" pitchFamily="2" charset="2"/>
              <a:buNone/>
              <a:defRPr/>
            </a:pPr>
            <a:r>
              <a:rPr lang="en-US" altLang="en-US" sz="1400" dirty="0"/>
              <a:t>Topic Sentence:  Gnome-napping is stealing someone’s personal property, and stealing is illegal.</a:t>
            </a:r>
          </a:p>
          <a:p>
            <a:pPr fontAlgn="auto">
              <a:lnSpc>
                <a:spcPct val="150000"/>
              </a:lnSpc>
              <a:spcAft>
                <a:spcPts val="0"/>
              </a:spcAft>
              <a:buFont typeface="Wingdings" pitchFamily="2" charset="2"/>
              <a:buNone/>
              <a:defRPr/>
            </a:pPr>
            <a:r>
              <a:rPr lang="en-US" altLang="en-US" sz="1400" dirty="0"/>
              <a:t>Main Points:   1. </a:t>
            </a:r>
          </a:p>
          <a:p>
            <a:pPr fontAlgn="auto">
              <a:lnSpc>
                <a:spcPct val="150000"/>
              </a:lnSpc>
              <a:spcAft>
                <a:spcPts val="0"/>
              </a:spcAft>
              <a:buFont typeface="Wingdings" pitchFamily="2" charset="2"/>
              <a:buNone/>
              <a:defRPr/>
            </a:pPr>
            <a:r>
              <a:rPr lang="en-US" altLang="en-US" sz="1400" dirty="0"/>
              <a:t>                        2. </a:t>
            </a:r>
          </a:p>
          <a:p>
            <a:pPr fontAlgn="auto">
              <a:lnSpc>
                <a:spcPct val="150000"/>
              </a:lnSpc>
              <a:spcAft>
                <a:spcPts val="0"/>
              </a:spcAft>
              <a:buFont typeface="Wingdings" pitchFamily="2" charset="2"/>
              <a:buNone/>
              <a:defRPr/>
            </a:pPr>
            <a:r>
              <a:rPr lang="en-US" altLang="en-US" sz="1400" dirty="0"/>
              <a:t>                        3. </a:t>
            </a:r>
            <a:endParaRPr lang="en-US" altLang="en-US" sz="1400" b="1" dirty="0"/>
          </a:p>
          <a:p>
            <a:pPr fontAlgn="auto">
              <a:lnSpc>
                <a:spcPct val="150000"/>
              </a:lnSpc>
              <a:spcAft>
                <a:spcPts val="0"/>
              </a:spcAft>
              <a:buFont typeface="Wingdings" pitchFamily="2" charset="2"/>
              <a:buNone/>
              <a:defRPr/>
            </a:pPr>
            <a:r>
              <a:rPr lang="en-US" altLang="en-US" sz="1400" b="1" dirty="0"/>
              <a:t>Body Paragraph 2</a:t>
            </a:r>
          </a:p>
          <a:p>
            <a:pPr fontAlgn="auto">
              <a:lnSpc>
                <a:spcPct val="150000"/>
              </a:lnSpc>
              <a:spcAft>
                <a:spcPts val="0"/>
              </a:spcAft>
              <a:buFont typeface="Wingdings" pitchFamily="2" charset="2"/>
              <a:buNone/>
              <a:defRPr/>
            </a:pPr>
            <a:r>
              <a:rPr lang="en-US" altLang="en-US" sz="1400" dirty="0"/>
              <a:t>Topic Sentence:  It is morally wrong to take anyone’s property, whether it is a gnome or a car.</a:t>
            </a:r>
          </a:p>
          <a:p>
            <a:pPr fontAlgn="auto">
              <a:lnSpc>
                <a:spcPct val="150000"/>
              </a:lnSpc>
              <a:spcAft>
                <a:spcPts val="0"/>
              </a:spcAft>
              <a:buFont typeface="Wingdings" pitchFamily="2" charset="2"/>
              <a:buNone/>
              <a:defRPr/>
            </a:pPr>
            <a:r>
              <a:rPr lang="en-US" altLang="en-US" sz="1400" dirty="0"/>
              <a:t>Main Points:    1. </a:t>
            </a:r>
          </a:p>
          <a:p>
            <a:pPr fontAlgn="auto">
              <a:lnSpc>
                <a:spcPct val="150000"/>
              </a:lnSpc>
              <a:spcAft>
                <a:spcPts val="0"/>
              </a:spcAft>
              <a:buFont typeface="Wingdings" pitchFamily="2" charset="2"/>
              <a:buNone/>
              <a:defRPr/>
            </a:pPr>
            <a:r>
              <a:rPr lang="en-US" altLang="en-US" sz="1400" dirty="0"/>
              <a:t>	                 2. </a:t>
            </a:r>
          </a:p>
          <a:p>
            <a:pPr fontAlgn="auto">
              <a:lnSpc>
                <a:spcPct val="150000"/>
              </a:lnSpc>
              <a:spcAft>
                <a:spcPts val="0"/>
              </a:spcAft>
              <a:buFont typeface="Wingdings" pitchFamily="2" charset="2"/>
              <a:buNone/>
              <a:defRPr/>
            </a:pPr>
            <a:r>
              <a:rPr lang="en-US" altLang="en-US" sz="1400" dirty="0"/>
              <a:t>	                 3. </a:t>
            </a:r>
            <a:endParaRPr lang="en-US" altLang="en-US" sz="1400" b="1" dirty="0"/>
          </a:p>
          <a:p>
            <a:pPr fontAlgn="auto">
              <a:lnSpc>
                <a:spcPct val="150000"/>
              </a:lnSpc>
              <a:spcAft>
                <a:spcPts val="0"/>
              </a:spcAft>
              <a:buFont typeface="Wingdings" pitchFamily="2" charset="2"/>
              <a:buNone/>
              <a:defRPr/>
            </a:pPr>
            <a:r>
              <a:rPr lang="en-US" altLang="en-US" sz="1400" b="1" dirty="0"/>
              <a:t>Body Paragraph 3</a:t>
            </a:r>
          </a:p>
          <a:p>
            <a:pPr fontAlgn="auto">
              <a:lnSpc>
                <a:spcPct val="150000"/>
              </a:lnSpc>
              <a:spcAft>
                <a:spcPts val="0"/>
              </a:spcAft>
              <a:buFont typeface="Wingdings" pitchFamily="2" charset="2"/>
              <a:buNone/>
              <a:defRPr/>
            </a:pPr>
            <a:r>
              <a:rPr lang="en-US" altLang="en-US" sz="1400" b="1" dirty="0"/>
              <a:t>    </a:t>
            </a:r>
            <a:r>
              <a:rPr lang="en-US" altLang="en-US" sz="1400" dirty="0"/>
              <a:t>Topic Sentence:  The GLF is incredibly disrespectful because they take items that don’t belong them.</a:t>
            </a:r>
          </a:p>
          <a:p>
            <a:pPr fontAlgn="auto">
              <a:lnSpc>
                <a:spcPct val="150000"/>
              </a:lnSpc>
              <a:spcAft>
                <a:spcPts val="0"/>
              </a:spcAft>
              <a:buFont typeface="Wingdings" pitchFamily="2" charset="2"/>
              <a:buNone/>
              <a:defRPr/>
            </a:pPr>
            <a:r>
              <a:rPr lang="en-US" altLang="en-US" sz="1400" dirty="0"/>
              <a:t>Main Points:      1. </a:t>
            </a:r>
          </a:p>
          <a:p>
            <a:pPr fontAlgn="auto">
              <a:lnSpc>
                <a:spcPct val="150000"/>
              </a:lnSpc>
              <a:spcAft>
                <a:spcPts val="0"/>
              </a:spcAft>
              <a:buFont typeface="Wingdings" pitchFamily="2" charset="2"/>
              <a:buNone/>
              <a:defRPr/>
            </a:pPr>
            <a:r>
              <a:rPr lang="en-US" altLang="en-US" sz="1400" dirty="0"/>
              <a:t>		                 2. </a:t>
            </a:r>
          </a:p>
          <a:p>
            <a:pPr fontAlgn="auto">
              <a:lnSpc>
                <a:spcPct val="150000"/>
              </a:lnSpc>
              <a:spcAft>
                <a:spcPts val="0"/>
              </a:spcAft>
              <a:buFont typeface="Wingdings" pitchFamily="2" charset="2"/>
              <a:buNone/>
              <a:defRPr/>
            </a:pPr>
            <a:r>
              <a:rPr lang="en-US" altLang="en-US" sz="1400" dirty="0"/>
              <a:t>                           3.		</a:t>
            </a:r>
            <a:endParaRPr lang="en-US" sz="1400" dirty="0"/>
          </a:p>
        </p:txBody>
      </p:sp>
    </p:spTree>
    <p:extLst>
      <p:ext uri="{BB962C8B-B14F-4D97-AF65-F5344CB8AC3E}">
        <p14:creationId xmlns:p14="http://schemas.microsoft.com/office/powerpoint/2010/main" val="863616627"/>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0D45553-91A4-480A-9577-0E0FC0D91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3">
            <a:extLst>
              <a:ext uri="{FF2B5EF4-FFF2-40B4-BE49-F238E27FC236}">
                <a16:creationId xmlns:a16="http://schemas.microsoft.com/office/drawing/2014/main" id="{D240F8A8-FEA1-42C2-B259-27A935127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ln>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0AE4CEC-AF24-1F42-B1E1-CC848447B978}"/>
              </a:ext>
            </a:extLst>
          </p:cNvPr>
          <p:cNvSpPr>
            <a:spLocks noGrp="1"/>
          </p:cNvSpPr>
          <p:nvPr>
            <p:ph type="title"/>
          </p:nvPr>
        </p:nvSpPr>
        <p:spPr>
          <a:xfrm>
            <a:off x="556591" y="1741714"/>
            <a:ext cx="3518452" cy="4117749"/>
          </a:xfrm>
        </p:spPr>
        <p:txBody>
          <a:bodyPr anchor="t">
            <a:normAutofit/>
          </a:bodyPr>
          <a:lstStyle/>
          <a:p>
            <a:r>
              <a:rPr lang="en-US" dirty="0"/>
              <a:t>The Writing Stage</a:t>
            </a:r>
          </a:p>
        </p:txBody>
      </p:sp>
      <p:graphicFrame>
        <p:nvGraphicFramePr>
          <p:cNvPr id="5" name="Content Placeholder 2">
            <a:extLst>
              <a:ext uri="{FF2B5EF4-FFF2-40B4-BE49-F238E27FC236}">
                <a16:creationId xmlns:a16="http://schemas.microsoft.com/office/drawing/2014/main" id="{70768590-ED60-3290-0E9A-573C059B93A7}"/>
              </a:ext>
            </a:extLst>
          </p:cNvPr>
          <p:cNvGraphicFramePr>
            <a:graphicFrameLocks noGrp="1"/>
          </p:cNvGraphicFramePr>
          <p:nvPr>
            <p:ph idx="1"/>
            <p:extLst>
              <p:ext uri="{D42A27DB-BD31-4B8C-83A1-F6EECF244321}">
                <p14:modId xmlns:p14="http://schemas.microsoft.com/office/powerpoint/2010/main" val="1713969895"/>
              </p:ext>
            </p:extLst>
          </p:nvPr>
        </p:nvGraphicFramePr>
        <p:xfrm>
          <a:off x="5466523" y="1172818"/>
          <a:ext cx="5906328" cy="46866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72083215"/>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9A69AF-D57B-49B4-886C-D4A5DC1944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CABDC08D-6093-4397-92D4-54D00E2BB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650724" y="650724"/>
            <a:ext cx="6858000" cy="5556552"/>
          </a:xfrm>
          <a:custGeom>
            <a:avLst/>
            <a:gdLst>
              <a:gd name="connsiteX0" fmla="*/ 6858000 w 6858000"/>
              <a:gd name="connsiteY0" fmla="*/ 3445704 h 5556552"/>
              <a:gd name="connsiteX1" fmla="*/ 3829242 w 6858000"/>
              <a:gd name="connsiteY1" fmla="*/ 5433322 h 5556552"/>
              <a:gd name="connsiteX2" fmla="*/ 3827369 w 6858000"/>
              <a:gd name="connsiteY2" fmla="*/ 5434867 h 5556552"/>
              <a:gd name="connsiteX3" fmla="*/ 3824583 w 6858000"/>
              <a:gd name="connsiteY3" fmla="*/ 5436378 h 5556552"/>
              <a:gd name="connsiteX4" fmla="*/ 3798693 w 6858000"/>
              <a:gd name="connsiteY4" fmla="*/ 5453370 h 5556552"/>
              <a:gd name="connsiteX5" fmla="*/ 3785011 w 6858000"/>
              <a:gd name="connsiteY5" fmla="*/ 5457858 h 5556552"/>
              <a:gd name="connsiteX6" fmla="*/ 3706339 w 6858000"/>
              <a:gd name="connsiteY6" fmla="*/ 5500559 h 5556552"/>
              <a:gd name="connsiteX7" fmla="*/ 3428998 w 6858000"/>
              <a:gd name="connsiteY7" fmla="*/ 5556552 h 5556552"/>
              <a:gd name="connsiteX8" fmla="*/ 3151658 w 6858000"/>
              <a:gd name="connsiteY8" fmla="*/ 5500559 h 5556552"/>
              <a:gd name="connsiteX9" fmla="*/ 3072996 w 6858000"/>
              <a:gd name="connsiteY9" fmla="*/ 5457863 h 5556552"/>
              <a:gd name="connsiteX10" fmla="*/ 3059298 w 6858000"/>
              <a:gd name="connsiteY10" fmla="*/ 5453370 h 5556552"/>
              <a:gd name="connsiteX11" fmla="*/ 3033383 w 6858000"/>
              <a:gd name="connsiteY11" fmla="*/ 5436362 h 5556552"/>
              <a:gd name="connsiteX12" fmla="*/ 3030627 w 6858000"/>
              <a:gd name="connsiteY12" fmla="*/ 5434867 h 5556552"/>
              <a:gd name="connsiteX13" fmla="*/ 3028775 w 6858000"/>
              <a:gd name="connsiteY13" fmla="*/ 5433338 h 5556552"/>
              <a:gd name="connsiteX14" fmla="*/ 0 w 6858000"/>
              <a:gd name="connsiteY14" fmla="*/ 3445704 h 5556552"/>
              <a:gd name="connsiteX15" fmla="*/ 6858000 w 6858000"/>
              <a:gd name="connsiteY15" fmla="*/ 0 h 5556552"/>
              <a:gd name="connsiteX16" fmla="*/ 6858000 w 6858000"/>
              <a:gd name="connsiteY16" fmla="*/ 349336 h 5556552"/>
              <a:gd name="connsiteX17" fmla="*/ 6858000 w 6858000"/>
              <a:gd name="connsiteY17" fmla="*/ 3445703 h 5556552"/>
              <a:gd name="connsiteX18" fmla="*/ 0 w 6858000"/>
              <a:gd name="connsiteY18" fmla="*/ 3445703 h 5556552"/>
              <a:gd name="connsiteX19" fmla="*/ 0 w 6858000"/>
              <a:gd name="connsiteY19" fmla="*/ 0 h 55565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858000" h="5556552">
                <a:moveTo>
                  <a:pt x="6858000" y="3445704"/>
                </a:moveTo>
                <a:lnTo>
                  <a:pt x="3829242" y="5433322"/>
                </a:lnTo>
                <a:lnTo>
                  <a:pt x="3827369" y="5434867"/>
                </a:lnTo>
                <a:lnTo>
                  <a:pt x="3824583" y="5436378"/>
                </a:lnTo>
                <a:lnTo>
                  <a:pt x="3798693" y="5453370"/>
                </a:lnTo>
                <a:lnTo>
                  <a:pt x="3785011" y="5457858"/>
                </a:lnTo>
                <a:lnTo>
                  <a:pt x="3706339" y="5500559"/>
                </a:lnTo>
                <a:cubicBezTo>
                  <a:pt x="3621096" y="5536614"/>
                  <a:pt x="3527375" y="5556552"/>
                  <a:pt x="3428998" y="5556552"/>
                </a:cubicBezTo>
                <a:cubicBezTo>
                  <a:pt x="3330621" y="5556552"/>
                  <a:pt x="3236901" y="5536614"/>
                  <a:pt x="3151658" y="5500559"/>
                </a:cubicBezTo>
                <a:lnTo>
                  <a:pt x="3072996" y="5457863"/>
                </a:lnTo>
                <a:lnTo>
                  <a:pt x="3059298" y="5453370"/>
                </a:lnTo>
                <a:lnTo>
                  <a:pt x="3033383" y="5436362"/>
                </a:lnTo>
                <a:lnTo>
                  <a:pt x="3030627" y="5434867"/>
                </a:lnTo>
                <a:lnTo>
                  <a:pt x="3028775" y="5433338"/>
                </a:lnTo>
                <a:lnTo>
                  <a:pt x="0" y="3445704"/>
                </a:lnTo>
                <a:close/>
                <a:moveTo>
                  <a:pt x="6858000" y="0"/>
                </a:moveTo>
                <a:lnTo>
                  <a:pt x="6858000" y="349336"/>
                </a:lnTo>
                <a:lnTo>
                  <a:pt x="6858000" y="3445703"/>
                </a:lnTo>
                <a:lnTo>
                  <a:pt x="0" y="3445703"/>
                </a:lnTo>
                <a:lnTo>
                  <a:pt x="0" y="0"/>
                </a:lnTo>
                <a:close/>
              </a:path>
            </a:pathLst>
          </a:custGeom>
          <a:ln>
            <a:noFill/>
          </a:ln>
          <a:effectLst/>
          <a:extLst>
            <a:ext uri="{91240B29-F687-4f45-9708-019B960494DF}">
              <a14:hiddenLine xmlns="" xmlns:a16="http://schemas.microsoft.com/office/drawing/2014/main" xmlns:p14="http://schemas.microsoft.com/office/powerpoint/2010/main"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EAED967D-8B39-C441-8979-8DBC57C0AA17}"/>
              </a:ext>
            </a:extLst>
          </p:cNvPr>
          <p:cNvSpPr>
            <a:spLocks noGrp="1"/>
          </p:cNvSpPr>
          <p:nvPr>
            <p:ph type="title"/>
          </p:nvPr>
        </p:nvSpPr>
        <p:spPr>
          <a:xfrm>
            <a:off x="451515" y="1734857"/>
            <a:ext cx="3765483" cy="3388287"/>
          </a:xfrm>
        </p:spPr>
        <p:txBody>
          <a:bodyPr anchor="ctr">
            <a:normAutofit/>
          </a:bodyPr>
          <a:lstStyle/>
          <a:p>
            <a:r>
              <a:rPr lang="en-US" sz="3400"/>
              <a:t>Signal/Transition words</a:t>
            </a:r>
          </a:p>
        </p:txBody>
      </p:sp>
      <p:sp>
        <p:nvSpPr>
          <p:cNvPr id="3" name="Content Placeholder 2">
            <a:extLst>
              <a:ext uri="{FF2B5EF4-FFF2-40B4-BE49-F238E27FC236}">
                <a16:creationId xmlns:a16="http://schemas.microsoft.com/office/drawing/2014/main" id="{1028CC36-217F-A84F-8B4A-C9A67BE6D4C8}"/>
              </a:ext>
            </a:extLst>
          </p:cNvPr>
          <p:cNvSpPr>
            <a:spLocks noGrp="1"/>
          </p:cNvSpPr>
          <p:nvPr>
            <p:ph idx="1"/>
          </p:nvPr>
        </p:nvSpPr>
        <p:spPr>
          <a:xfrm>
            <a:off x="6008068" y="978993"/>
            <a:ext cx="5365218" cy="4900014"/>
          </a:xfrm>
          <a:effectLst/>
        </p:spPr>
        <p:txBody>
          <a:bodyPr>
            <a:normAutofit/>
          </a:bodyPr>
          <a:lstStyle/>
          <a:p>
            <a:pPr>
              <a:lnSpc>
                <a:spcPct val="90000"/>
              </a:lnSpc>
              <a:spcAft>
                <a:spcPts val="0"/>
              </a:spcAft>
              <a:defRPr/>
            </a:pPr>
            <a:r>
              <a:rPr lang="en-US" sz="2000" u="sng"/>
              <a:t>For examples</a:t>
            </a:r>
            <a:r>
              <a:rPr lang="en-US" sz="2000"/>
              <a:t>: For example, for instance, to illustrate</a:t>
            </a:r>
          </a:p>
          <a:p>
            <a:pPr>
              <a:lnSpc>
                <a:spcPct val="90000"/>
              </a:lnSpc>
              <a:spcAft>
                <a:spcPts val="0"/>
              </a:spcAft>
              <a:defRPr/>
            </a:pPr>
            <a:endParaRPr lang="en-US" sz="2000" u="sng"/>
          </a:p>
          <a:p>
            <a:pPr>
              <a:lnSpc>
                <a:spcPct val="90000"/>
              </a:lnSpc>
              <a:spcAft>
                <a:spcPts val="0"/>
              </a:spcAft>
              <a:defRPr/>
            </a:pPr>
            <a:r>
              <a:rPr lang="en-US" sz="2000" u="sng"/>
              <a:t>For organization or chronological order</a:t>
            </a:r>
            <a:r>
              <a:rPr lang="en-US" sz="2000"/>
              <a:t>: The six steps are…, next, finally first, secondly, third</a:t>
            </a:r>
          </a:p>
          <a:p>
            <a:pPr>
              <a:lnSpc>
                <a:spcPct val="90000"/>
              </a:lnSpc>
              <a:spcAft>
                <a:spcPts val="0"/>
              </a:spcAft>
              <a:defRPr/>
            </a:pPr>
            <a:endParaRPr lang="en-US" sz="2000" u="sng"/>
          </a:p>
          <a:p>
            <a:pPr>
              <a:lnSpc>
                <a:spcPct val="90000"/>
              </a:lnSpc>
              <a:spcAft>
                <a:spcPts val="0"/>
              </a:spcAft>
              <a:defRPr/>
            </a:pPr>
            <a:r>
              <a:rPr lang="en-US" sz="2000" u="sng"/>
              <a:t>For additional points</a:t>
            </a:r>
            <a:r>
              <a:rPr lang="en-US" sz="2000"/>
              <a:t>: Furthermore, in addition, also, moreover </a:t>
            </a:r>
          </a:p>
          <a:p>
            <a:pPr>
              <a:lnSpc>
                <a:spcPct val="90000"/>
              </a:lnSpc>
              <a:spcAft>
                <a:spcPts val="0"/>
              </a:spcAft>
              <a:defRPr/>
            </a:pPr>
            <a:endParaRPr lang="en-US" sz="2000" u="sng"/>
          </a:p>
          <a:p>
            <a:pPr>
              <a:lnSpc>
                <a:spcPct val="90000"/>
              </a:lnSpc>
              <a:spcAft>
                <a:spcPts val="0"/>
              </a:spcAft>
              <a:defRPr/>
            </a:pPr>
            <a:r>
              <a:rPr lang="en-US" sz="2000" u="sng"/>
              <a:t>For opposing ideas</a:t>
            </a:r>
            <a:r>
              <a:rPr lang="en-US" sz="2000"/>
              <a:t>: On the other hand, in contrast, although, however</a:t>
            </a:r>
          </a:p>
          <a:p>
            <a:pPr>
              <a:lnSpc>
                <a:spcPct val="90000"/>
              </a:lnSpc>
              <a:spcAft>
                <a:spcPts val="0"/>
              </a:spcAft>
              <a:defRPr/>
            </a:pPr>
            <a:endParaRPr lang="en-US" sz="2000" u="sng"/>
          </a:p>
          <a:p>
            <a:pPr>
              <a:lnSpc>
                <a:spcPct val="90000"/>
              </a:lnSpc>
              <a:spcAft>
                <a:spcPts val="0"/>
              </a:spcAft>
              <a:defRPr/>
            </a:pPr>
            <a:r>
              <a:rPr lang="en-US" sz="2000" u="sng"/>
              <a:t>For similar ideas</a:t>
            </a:r>
            <a:r>
              <a:rPr lang="en-US" sz="2000"/>
              <a:t>: Likewise, similarly, in comparison</a:t>
            </a:r>
          </a:p>
          <a:p>
            <a:pPr>
              <a:lnSpc>
                <a:spcPct val="90000"/>
              </a:lnSpc>
            </a:pPr>
            <a:endParaRPr lang="en-US" sz="2000"/>
          </a:p>
        </p:txBody>
      </p:sp>
    </p:spTree>
    <p:extLst>
      <p:ext uri="{BB962C8B-B14F-4D97-AF65-F5344CB8AC3E}">
        <p14:creationId xmlns:p14="http://schemas.microsoft.com/office/powerpoint/2010/main" val="669919792"/>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C3D21-25A7-B445-9269-FDB1A64AA2E1}"/>
              </a:ext>
            </a:extLst>
          </p:cNvPr>
          <p:cNvSpPr>
            <a:spLocks noGrp="1"/>
          </p:cNvSpPr>
          <p:nvPr>
            <p:ph type="title"/>
          </p:nvPr>
        </p:nvSpPr>
        <p:spPr/>
        <p:txBody>
          <a:bodyPr/>
          <a:lstStyle/>
          <a:p>
            <a:r>
              <a:rPr lang="en-US" dirty="0"/>
              <a:t>Signs / Transition words</a:t>
            </a:r>
          </a:p>
        </p:txBody>
      </p:sp>
      <p:sp>
        <p:nvSpPr>
          <p:cNvPr id="3" name="Content Placeholder 2">
            <a:extLst>
              <a:ext uri="{FF2B5EF4-FFF2-40B4-BE49-F238E27FC236}">
                <a16:creationId xmlns:a16="http://schemas.microsoft.com/office/drawing/2014/main" id="{2A572EDD-A57F-6E48-9822-5A90139656B2}"/>
              </a:ext>
            </a:extLst>
          </p:cNvPr>
          <p:cNvSpPr>
            <a:spLocks noGrp="1"/>
          </p:cNvSpPr>
          <p:nvPr>
            <p:ph idx="1"/>
          </p:nvPr>
        </p:nvSpPr>
        <p:spPr/>
        <p:txBody>
          <a:bodyPr>
            <a:normAutofit lnSpcReduction="10000"/>
          </a:bodyPr>
          <a:lstStyle/>
          <a:p>
            <a:pPr>
              <a:spcAft>
                <a:spcPts val="0"/>
              </a:spcAft>
              <a:defRPr/>
            </a:pPr>
            <a:r>
              <a:rPr lang="en-US" sz="2800" u="sng" dirty="0"/>
              <a:t>For exceptions</a:t>
            </a:r>
            <a:r>
              <a:rPr lang="en-US" sz="2800" dirty="0"/>
              <a:t>: However, nevertheless, but, yet, still </a:t>
            </a:r>
            <a:br>
              <a:rPr lang="en-US" sz="2800" dirty="0"/>
            </a:br>
            <a:endParaRPr lang="en-US" sz="2800" dirty="0"/>
          </a:p>
          <a:p>
            <a:pPr>
              <a:spcAft>
                <a:spcPts val="0"/>
              </a:spcAft>
              <a:defRPr/>
            </a:pPr>
            <a:r>
              <a:rPr lang="en-US" sz="2800" u="sng" dirty="0"/>
              <a:t>For emphasis</a:t>
            </a:r>
            <a:r>
              <a:rPr lang="en-US" sz="2800" dirty="0"/>
              <a:t>: Above all, finally, more importantly</a:t>
            </a:r>
            <a:br>
              <a:rPr lang="en-US" sz="2800" dirty="0"/>
            </a:br>
            <a:endParaRPr lang="en-US" sz="2800" dirty="0"/>
          </a:p>
          <a:p>
            <a:pPr>
              <a:spcAft>
                <a:spcPts val="0"/>
              </a:spcAft>
              <a:defRPr/>
            </a:pPr>
            <a:r>
              <a:rPr lang="en-US" sz="2800" u="sng" dirty="0"/>
              <a:t>For understanding</a:t>
            </a:r>
            <a:r>
              <a:rPr lang="en-US" sz="2800" dirty="0"/>
              <a:t>: In other words, in essence, briefly</a:t>
            </a:r>
            <a:br>
              <a:rPr lang="en-US" sz="2800" dirty="0"/>
            </a:br>
            <a:endParaRPr lang="en-US" sz="2800" dirty="0"/>
          </a:p>
          <a:p>
            <a:pPr>
              <a:spcAft>
                <a:spcPts val="0"/>
              </a:spcAft>
              <a:defRPr/>
            </a:pPr>
            <a:r>
              <a:rPr lang="en-US" sz="2800" u="sng" dirty="0"/>
              <a:t>For summarizing</a:t>
            </a:r>
            <a:r>
              <a:rPr lang="en-US" sz="2800" dirty="0"/>
              <a:t>: In conclusion, to sum up, for these reasons, in a nutshell</a:t>
            </a:r>
          </a:p>
          <a:p>
            <a:endParaRPr lang="en-US" dirty="0"/>
          </a:p>
        </p:txBody>
      </p:sp>
    </p:spTree>
    <p:extLst>
      <p:ext uri="{BB962C8B-B14F-4D97-AF65-F5344CB8AC3E}">
        <p14:creationId xmlns:p14="http://schemas.microsoft.com/office/powerpoint/2010/main" val="10810978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1BD05-08C1-0E4A-98AA-C9687A92A789}"/>
              </a:ext>
            </a:extLst>
          </p:cNvPr>
          <p:cNvSpPr>
            <a:spLocks noGrp="1"/>
          </p:cNvSpPr>
          <p:nvPr>
            <p:ph type="title"/>
          </p:nvPr>
        </p:nvSpPr>
        <p:spPr/>
        <p:txBody>
          <a:bodyPr/>
          <a:lstStyle/>
          <a:p>
            <a:r>
              <a:rPr lang="en-US" dirty="0"/>
              <a:t>Conclusion</a:t>
            </a:r>
          </a:p>
        </p:txBody>
      </p:sp>
      <p:sp>
        <p:nvSpPr>
          <p:cNvPr id="3" name="Content Placeholder 2">
            <a:extLst>
              <a:ext uri="{FF2B5EF4-FFF2-40B4-BE49-F238E27FC236}">
                <a16:creationId xmlns:a16="http://schemas.microsoft.com/office/drawing/2014/main" id="{EE146A3F-4FFA-D64C-BE5E-8F5ED6132200}"/>
              </a:ext>
            </a:extLst>
          </p:cNvPr>
          <p:cNvSpPr>
            <a:spLocks noGrp="1"/>
          </p:cNvSpPr>
          <p:nvPr>
            <p:ph idx="1"/>
          </p:nvPr>
        </p:nvSpPr>
        <p:spPr/>
        <p:txBody>
          <a:bodyPr/>
          <a:lstStyle/>
          <a:p>
            <a:pPr>
              <a:spcAft>
                <a:spcPts val="0"/>
              </a:spcAft>
              <a:defRPr/>
            </a:pPr>
            <a:r>
              <a:rPr lang="en-US" dirty="0"/>
              <a:t>Leave the reader thinking about your topic.  Leave an impression on them!</a:t>
            </a:r>
          </a:p>
          <a:p>
            <a:pPr>
              <a:spcAft>
                <a:spcPts val="0"/>
              </a:spcAft>
              <a:defRPr/>
            </a:pPr>
            <a:r>
              <a:rPr lang="en-US" dirty="0"/>
              <a:t>No new information in conclusion</a:t>
            </a:r>
          </a:p>
          <a:p>
            <a:pPr>
              <a:spcAft>
                <a:spcPts val="0"/>
              </a:spcAft>
              <a:defRPr/>
            </a:pPr>
            <a:r>
              <a:rPr lang="en-US" dirty="0"/>
              <a:t>Be sure to recap your ideas</a:t>
            </a:r>
          </a:p>
          <a:p>
            <a:pPr>
              <a:spcAft>
                <a:spcPts val="0"/>
              </a:spcAft>
              <a:defRPr/>
            </a:pPr>
            <a:r>
              <a:rPr lang="en-US" dirty="0"/>
              <a:t>Should follow logically from the body of the essay</a:t>
            </a:r>
          </a:p>
          <a:p>
            <a:pPr>
              <a:spcAft>
                <a:spcPts val="0"/>
              </a:spcAft>
              <a:defRPr/>
            </a:pPr>
            <a:r>
              <a:rPr lang="en-US" dirty="0"/>
              <a:t>Restate your thesis statement in different words</a:t>
            </a:r>
          </a:p>
          <a:p>
            <a:pPr>
              <a:spcAft>
                <a:spcPts val="0"/>
              </a:spcAft>
              <a:defRPr/>
            </a:pPr>
            <a:r>
              <a:rPr lang="en-US" dirty="0"/>
              <a:t>You might want to have your reader do something after reading (“call to action” – Example: Go write your MP about this problem.)</a:t>
            </a:r>
          </a:p>
          <a:p>
            <a:endParaRPr lang="en-US" dirty="0"/>
          </a:p>
        </p:txBody>
      </p:sp>
    </p:spTree>
    <p:extLst>
      <p:ext uri="{BB962C8B-B14F-4D97-AF65-F5344CB8AC3E}">
        <p14:creationId xmlns:p14="http://schemas.microsoft.com/office/powerpoint/2010/main" val="24419185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8">
            <a:extLst>
              <a:ext uri="{FF2B5EF4-FFF2-40B4-BE49-F238E27FC236}">
                <a16:creationId xmlns:a16="http://schemas.microsoft.com/office/drawing/2014/main" id="{E2264E67-6F59-4D8D-8E5F-8245B0FEA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3" y="0"/>
            <a:ext cx="1218742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23">
            <a:extLst>
              <a:ext uri="{FF2B5EF4-FFF2-40B4-BE49-F238E27FC236}">
                <a16:creationId xmlns:a16="http://schemas.microsoft.com/office/drawing/2014/main" id="{158E1C6E-D299-4F5D-B15B-155EBF7F62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4637005" cy="6858000"/>
          </a:xfrm>
          <a:custGeom>
            <a:avLst/>
            <a:gdLst>
              <a:gd name="connsiteX0" fmla="*/ 0 w 4637005"/>
              <a:gd name="connsiteY0" fmla="*/ 0 h 6858000"/>
              <a:gd name="connsiteX1" fmla="*/ 4637005 w 4637005"/>
              <a:gd name="connsiteY1" fmla="*/ 0 h 6858000"/>
              <a:gd name="connsiteX2" fmla="*/ 4637005 w 4637005"/>
              <a:gd name="connsiteY2" fmla="*/ 1900238 h 6858000"/>
              <a:gd name="connsiteX3" fmla="*/ 4266589 w 4637005"/>
              <a:gd name="connsiteY3" fmla="*/ 2178050 h 6858000"/>
              <a:gd name="connsiteX4" fmla="*/ 4262355 w 4637005"/>
              <a:gd name="connsiteY4" fmla="*/ 2184400 h 6858000"/>
              <a:gd name="connsiteX5" fmla="*/ 4256005 w 4637005"/>
              <a:gd name="connsiteY5" fmla="*/ 2193925 h 6858000"/>
              <a:gd name="connsiteX6" fmla="*/ 4249655 w 4637005"/>
              <a:gd name="connsiteY6" fmla="*/ 2201863 h 6858000"/>
              <a:gd name="connsiteX7" fmla="*/ 4249655 w 4637005"/>
              <a:gd name="connsiteY7" fmla="*/ 2211388 h 6858000"/>
              <a:gd name="connsiteX8" fmla="*/ 4249655 w 4637005"/>
              <a:gd name="connsiteY8" fmla="*/ 2220913 h 6858000"/>
              <a:gd name="connsiteX9" fmla="*/ 4256005 w 4637005"/>
              <a:gd name="connsiteY9" fmla="*/ 2228850 h 6858000"/>
              <a:gd name="connsiteX10" fmla="*/ 4262355 w 4637005"/>
              <a:gd name="connsiteY10" fmla="*/ 2238375 h 6858000"/>
              <a:gd name="connsiteX11" fmla="*/ 4266589 w 4637005"/>
              <a:gd name="connsiteY11" fmla="*/ 2244725 h 6858000"/>
              <a:gd name="connsiteX12" fmla="*/ 4637005 w 4637005"/>
              <a:gd name="connsiteY12" fmla="*/ 2522538 h 6858000"/>
              <a:gd name="connsiteX13" fmla="*/ 4637005 w 4637005"/>
              <a:gd name="connsiteY13" fmla="*/ 6858000 h 6858000"/>
              <a:gd name="connsiteX14" fmla="*/ 0 w 4637005"/>
              <a:gd name="connsiteY1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37005" h="6858000">
                <a:moveTo>
                  <a:pt x="0" y="0"/>
                </a:moveTo>
                <a:lnTo>
                  <a:pt x="4637005" y="0"/>
                </a:lnTo>
                <a:lnTo>
                  <a:pt x="4637005" y="1900238"/>
                </a:lnTo>
                <a:lnTo>
                  <a:pt x="4266589" y="2178050"/>
                </a:lnTo>
                <a:lnTo>
                  <a:pt x="4262355" y="2184400"/>
                </a:lnTo>
                <a:lnTo>
                  <a:pt x="4256005" y="2193925"/>
                </a:lnTo>
                <a:lnTo>
                  <a:pt x="4249655" y="2201863"/>
                </a:lnTo>
                <a:lnTo>
                  <a:pt x="4249655" y="2211388"/>
                </a:lnTo>
                <a:lnTo>
                  <a:pt x="4249655" y="2220913"/>
                </a:lnTo>
                <a:lnTo>
                  <a:pt x="4256005" y="2228850"/>
                </a:lnTo>
                <a:lnTo>
                  <a:pt x="4262355" y="2238375"/>
                </a:lnTo>
                <a:lnTo>
                  <a:pt x="4266589" y="2244725"/>
                </a:lnTo>
                <a:lnTo>
                  <a:pt x="4637005" y="2522538"/>
                </a:lnTo>
                <a:lnTo>
                  <a:pt x="4637005" y="6858000"/>
                </a:lnTo>
                <a:lnTo>
                  <a:pt x="0" y="6858000"/>
                </a:lnTo>
                <a:close/>
              </a:path>
            </a:pathLst>
          </a:custGeom>
          <a:solidFill>
            <a:srgbClr val="212121"/>
          </a:solidFill>
          <a:ln>
            <a:noFill/>
            <a:headEnd/>
            <a:tailEnd/>
          </a:ln>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C2B7EB8-3FB8-244D-8EA4-F105A7DEFBC0}"/>
              </a:ext>
            </a:extLst>
          </p:cNvPr>
          <p:cNvSpPr>
            <a:spLocks noGrp="1"/>
          </p:cNvSpPr>
          <p:nvPr>
            <p:ph type="title"/>
          </p:nvPr>
        </p:nvSpPr>
        <p:spPr>
          <a:xfrm>
            <a:off x="451514" y="457201"/>
            <a:ext cx="3575737" cy="1332688"/>
          </a:xfrm>
        </p:spPr>
        <p:txBody>
          <a:bodyPr anchor="b">
            <a:normAutofit/>
          </a:bodyPr>
          <a:lstStyle/>
          <a:p>
            <a:pPr algn="ctr"/>
            <a:r>
              <a:rPr lang="en-US" sz="3200">
                <a:solidFill>
                  <a:srgbClr val="FFFFFF"/>
                </a:solidFill>
              </a:rPr>
              <a:t>Reading List</a:t>
            </a:r>
          </a:p>
        </p:txBody>
      </p:sp>
      <p:sp>
        <p:nvSpPr>
          <p:cNvPr id="3" name="Content Placeholder 2">
            <a:extLst>
              <a:ext uri="{FF2B5EF4-FFF2-40B4-BE49-F238E27FC236}">
                <a16:creationId xmlns:a16="http://schemas.microsoft.com/office/drawing/2014/main" id="{70AEE0C7-7FB2-174F-99CE-26F84BE370D6}"/>
              </a:ext>
            </a:extLst>
          </p:cNvPr>
          <p:cNvSpPr>
            <a:spLocks noGrp="1"/>
          </p:cNvSpPr>
          <p:nvPr>
            <p:ph idx="1"/>
          </p:nvPr>
        </p:nvSpPr>
        <p:spPr>
          <a:xfrm>
            <a:off x="451514" y="2046514"/>
            <a:ext cx="3575737" cy="3994848"/>
          </a:xfrm>
        </p:spPr>
        <p:txBody>
          <a:bodyPr>
            <a:normAutofit/>
          </a:bodyPr>
          <a:lstStyle/>
          <a:p>
            <a:r>
              <a:rPr lang="en-US" sz="1600">
                <a:solidFill>
                  <a:srgbClr val="FFFFFF"/>
                </a:solidFill>
              </a:rPr>
              <a:t>As we go through each speaker extra resources will be added.</a:t>
            </a:r>
          </a:p>
          <a:p>
            <a:r>
              <a:rPr lang="en-US" sz="1600">
                <a:solidFill>
                  <a:srgbClr val="FFFFFF"/>
                </a:solidFill>
              </a:rPr>
              <a:t>Here is the reading list so far for this module</a:t>
            </a:r>
          </a:p>
          <a:p>
            <a:endParaRPr lang="en-US" sz="1600">
              <a:solidFill>
                <a:srgbClr val="FFFFFF"/>
              </a:solidFill>
            </a:endParaRPr>
          </a:p>
        </p:txBody>
      </p:sp>
      <p:graphicFrame>
        <p:nvGraphicFramePr>
          <p:cNvPr id="4" name="Table 3">
            <a:extLst>
              <a:ext uri="{FF2B5EF4-FFF2-40B4-BE49-F238E27FC236}">
                <a16:creationId xmlns:a16="http://schemas.microsoft.com/office/drawing/2014/main" id="{BB7A9019-9F85-4647-A5EE-DA3CF05F8E77}"/>
              </a:ext>
            </a:extLst>
          </p:cNvPr>
          <p:cNvGraphicFramePr>
            <a:graphicFrameLocks noGrp="1"/>
          </p:cNvGraphicFramePr>
          <p:nvPr>
            <p:extLst>
              <p:ext uri="{D42A27DB-BD31-4B8C-83A1-F6EECF244321}">
                <p14:modId xmlns:p14="http://schemas.microsoft.com/office/powerpoint/2010/main" val="373328574"/>
              </p:ext>
            </p:extLst>
          </p:nvPr>
        </p:nvGraphicFramePr>
        <p:xfrm>
          <a:off x="5280790" y="703514"/>
          <a:ext cx="6267745" cy="5752018"/>
        </p:xfrm>
        <a:graphic>
          <a:graphicData uri="http://schemas.openxmlformats.org/drawingml/2006/table">
            <a:tbl>
              <a:tblPr firstRow="1" firstCol="1" bandRow="1">
                <a:tableStyleId>{5C22544A-7EE6-4342-B048-85BDC9FD1C3A}</a:tableStyleId>
              </a:tblPr>
              <a:tblGrid>
                <a:gridCol w="1207069">
                  <a:extLst>
                    <a:ext uri="{9D8B030D-6E8A-4147-A177-3AD203B41FA5}">
                      <a16:colId xmlns:a16="http://schemas.microsoft.com/office/drawing/2014/main" val="3868620316"/>
                    </a:ext>
                  </a:extLst>
                </a:gridCol>
                <a:gridCol w="4032720">
                  <a:extLst>
                    <a:ext uri="{9D8B030D-6E8A-4147-A177-3AD203B41FA5}">
                      <a16:colId xmlns:a16="http://schemas.microsoft.com/office/drawing/2014/main" val="1409001820"/>
                    </a:ext>
                  </a:extLst>
                </a:gridCol>
                <a:gridCol w="1027956">
                  <a:extLst>
                    <a:ext uri="{9D8B030D-6E8A-4147-A177-3AD203B41FA5}">
                      <a16:colId xmlns:a16="http://schemas.microsoft.com/office/drawing/2014/main" val="2179906611"/>
                    </a:ext>
                  </a:extLst>
                </a:gridCol>
              </a:tblGrid>
              <a:tr h="242914">
                <a:tc>
                  <a:txBody>
                    <a:bodyPr/>
                    <a:lstStyle/>
                    <a:p>
                      <a:pPr>
                        <a:lnSpc>
                          <a:spcPct val="115000"/>
                        </a:lnSpc>
                        <a:spcAft>
                          <a:spcPts val="1000"/>
                        </a:spcAft>
                        <a:tabLst>
                          <a:tab pos="457200" algn="l"/>
                          <a:tab pos="914400" algn="l"/>
                        </a:tabLst>
                      </a:pPr>
                      <a:r>
                        <a:rPr lang="en-US" sz="1300">
                          <a:effectLst/>
                        </a:rPr>
                        <a:t>Module Code</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gridSpan="2">
                  <a:txBody>
                    <a:bodyPr/>
                    <a:lstStyle/>
                    <a:p>
                      <a:pPr>
                        <a:lnSpc>
                          <a:spcPct val="115000"/>
                        </a:lnSpc>
                        <a:spcAft>
                          <a:spcPts val="1000"/>
                        </a:spcAft>
                        <a:tabLst>
                          <a:tab pos="457200" algn="l"/>
                          <a:tab pos="914400" algn="l"/>
                        </a:tabLst>
                      </a:pPr>
                      <a:r>
                        <a:rPr lang="en-US" sz="1300">
                          <a:effectLst/>
                        </a:rPr>
                        <a:t>ADAD5003</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hMerge="1">
                  <a:txBody>
                    <a:bodyPr/>
                    <a:lstStyle/>
                    <a:p>
                      <a:endParaRPr lang="en-US"/>
                    </a:p>
                  </a:txBody>
                  <a:tcPr/>
                </a:tc>
                <a:extLst>
                  <a:ext uri="{0D108BD9-81ED-4DB2-BD59-A6C34878D82A}">
                    <a16:rowId xmlns:a16="http://schemas.microsoft.com/office/drawing/2014/main" val="942940975"/>
                  </a:ext>
                </a:extLst>
              </a:tr>
              <a:tr h="242914">
                <a:tc>
                  <a:txBody>
                    <a:bodyPr/>
                    <a:lstStyle/>
                    <a:p>
                      <a:pPr>
                        <a:lnSpc>
                          <a:spcPct val="115000"/>
                        </a:lnSpc>
                        <a:spcAft>
                          <a:spcPts val="1000"/>
                        </a:spcAft>
                        <a:tabLst>
                          <a:tab pos="457200" algn="l"/>
                          <a:tab pos="914400" algn="l"/>
                        </a:tabLst>
                      </a:pPr>
                      <a:r>
                        <a:rPr lang="en-US" sz="1300">
                          <a:effectLst/>
                        </a:rPr>
                        <a:t>Module Title</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gridSpan="2">
                  <a:txBody>
                    <a:bodyPr/>
                    <a:lstStyle/>
                    <a:p>
                      <a:pPr>
                        <a:lnSpc>
                          <a:spcPct val="115000"/>
                        </a:lnSpc>
                        <a:spcAft>
                          <a:spcPts val="1000"/>
                        </a:spcAft>
                        <a:tabLst>
                          <a:tab pos="457200" algn="l"/>
                          <a:tab pos="914400" algn="l"/>
                        </a:tabLst>
                      </a:pPr>
                      <a:r>
                        <a:rPr lang="en-US" sz="1300">
                          <a:effectLst/>
                        </a:rPr>
                        <a:t>Research in Context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hMerge="1">
                  <a:txBody>
                    <a:bodyPr/>
                    <a:lstStyle/>
                    <a:p>
                      <a:endParaRPr lang="en-US"/>
                    </a:p>
                  </a:txBody>
                  <a:tcPr/>
                </a:tc>
                <a:extLst>
                  <a:ext uri="{0D108BD9-81ED-4DB2-BD59-A6C34878D82A}">
                    <a16:rowId xmlns:a16="http://schemas.microsoft.com/office/drawing/2014/main" val="4000872802"/>
                  </a:ext>
                </a:extLst>
              </a:tr>
              <a:tr h="242914">
                <a:tc>
                  <a:txBody>
                    <a:bodyPr/>
                    <a:lstStyle/>
                    <a:p>
                      <a:pPr>
                        <a:lnSpc>
                          <a:spcPct val="115000"/>
                        </a:lnSpc>
                        <a:spcAft>
                          <a:spcPts val="1000"/>
                        </a:spcAft>
                        <a:tabLst>
                          <a:tab pos="457200" algn="l"/>
                          <a:tab pos="914400" algn="l"/>
                        </a:tabLst>
                      </a:pPr>
                      <a:r>
                        <a:rPr lang="en-US" sz="1300">
                          <a:effectLst/>
                        </a:rPr>
                        <a:t>Classification</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Reading List entry</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Electronic*</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3651002506"/>
                  </a:ext>
                </a:extLst>
              </a:tr>
              <a:tr h="686125">
                <a:tc>
                  <a:txBody>
                    <a:bodyPr/>
                    <a:lstStyle/>
                    <a:p>
                      <a:pPr>
                        <a:lnSpc>
                          <a:spcPct val="115000"/>
                        </a:lnSpc>
                        <a:spcAft>
                          <a:spcPts val="1000"/>
                        </a:spcAft>
                        <a:tabLst>
                          <a:tab pos="457200" algn="l"/>
                          <a:tab pos="914400" algn="l"/>
                        </a:tabLst>
                      </a:pPr>
                      <a:r>
                        <a:rPr lang="en-US" sz="1300">
                          <a:effectLst/>
                        </a:rPr>
                        <a:t>Essential</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Creswell, J. W. (2013) Qualitative inquiry &amp; research design: choosing among five approaches. London: Sage</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93748809"/>
                  </a:ext>
                </a:extLst>
              </a:tr>
              <a:tr h="464519">
                <a:tc>
                  <a:txBody>
                    <a:bodyPr/>
                    <a:lstStyle/>
                    <a:p>
                      <a:pPr>
                        <a:lnSpc>
                          <a:spcPct val="115000"/>
                        </a:lnSpc>
                        <a:spcAft>
                          <a:spcPts val="1000"/>
                        </a:spcAft>
                        <a:tabLst>
                          <a:tab pos="457200" algn="l"/>
                          <a:tab pos="914400" algn="l"/>
                        </a:tabLst>
                      </a:pPr>
                      <a:r>
                        <a:rPr lang="en-US" sz="1300">
                          <a:effectLst/>
                        </a:rPr>
                        <a:t>Essential</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Pink, Sarah (2013) Doing visual ethnography. Los Angeles: Sage</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204155355"/>
                  </a:ext>
                </a:extLst>
              </a:tr>
              <a:tr h="464519">
                <a:tc>
                  <a:txBody>
                    <a:bodyPr/>
                    <a:lstStyle/>
                    <a:p>
                      <a:pPr>
                        <a:lnSpc>
                          <a:spcPct val="115000"/>
                        </a:lnSpc>
                        <a:spcAft>
                          <a:spcPts val="1000"/>
                        </a:spcAft>
                        <a:tabLst>
                          <a:tab pos="457200" algn="l"/>
                          <a:tab pos="914400" algn="l"/>
                        </a:tabLst>
                      </a:pPr>
                      <a:r>
                        <a:rPr lang="en-US" sz="1300">
                          <a:effectLst/>
                        </a:rPr>
                        <a:t>Essential</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Silverman, D. (2011) Qualitative research: issues of theory, method and practice. London: Sage</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858264180"/>
                  </a:ext>
                </a:extLst>
              </a:tr>
              <a:tr h="686125">
                <a:tc>
                  <a:txBody>
                    <a:bodyPr/>
                    <a:lstStyle/>
                    <a:p>
                      <a:pPr>
                        <a:lnSpc>
                          <a:spcPct val="115000"/>
                        </a:lnSpc>
                        <a:spcAft>
                          <a:spcPts val="1000"/>
                        </a:spcAft>
                        <a:tabLst>
                          <a:tab pos="457200" algn="l"/>
                          <a:tab pos="914400" algn="l"/>
                        </a:tabLst>
                      </a:pPr>
                      <a:r>
                        <a:rPr lang="en-US" sz="1300">
                          <a:effectLst/>
                        </a:rPr>
                        <a:t>Further</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Davies, C &amp; M. Parrinder (2010) Limited Language: Rewriting Design-Responding to a feedback culture. Berlin: Berkhäuser.</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83999847"/>
                  </a:ext>
                </a:extLst>
              </a:tr>
              <a:tr h="686125">
                <a:tc>
                  <a:txBody>
                    <a:bodyPr/>
                    <a:lstStyle/>
                    <a:p>
                      <a:pPr>
                        <a:lnSpc>
                          <a:spcPct val="115000"/>
                        </a:lnSpc>
                        <a:spcAft>
                          <a:spcPts val="1000"/>
                        </a:spcAft>
                        <a:tabLst>
                          <a:tab pos="457200" algn="l"/>
                          <a:tab pos="914400" algn="l"/>
                        </a:tabLst>
                      </a:pPr>
                      <a:r>
                        <a:rPr lang="en-US" sz="1300">
                          <a:effectLst/>
                        </a:rPr>
                        <a:t>Further</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Cooper, K. &amp; R. E. White. (2012) Qualitative research in the post-modern era: contexts of qualitative research. Dordrecht: Springer </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419318093"/>
                  </a:ext>
                </a:extLst>
              </a:tr>
              <a:tr h="464519">
                <a:tc>
                  <a:txBody>
                    <a:bodyPr/>
                    <a:lstStyle/>
                    <a:p>
                      <a:pPr>
                        <a:lnSpc>
                          <a:spcPct val="115000"/>
                        </a:lnSpc>
                        <a:spcAft>
                          <a:spcPts val="1000"/>
                        </a:spcAft>
                        <a:tabLst>
                          <a:tab pos="457200" algn="l"/>
                          <a:tab pos="914400" algn="l"/>
                        </a:tabLst>
                      </a:pPr>
                      <a:r>
                        <a:rPr lang="en-US" sz="1300">
                          <a:effectLst/>
                        </a:rPr>
                        <a:t>Further</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Schneider, J. &amp; M. Stickdorn. (2011) This is service design thinking: basics, tools, cases. Hoboken: Wiley</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2181446332"/>
                  </a:ext>
                </a:extLst>
              </a:tr>
              <a:tr h="242914">
                <a:tc>
                  <a:txBody>
                    <a:bodyPr/>
                    <a:lstStyle/>
                    <a:p>
                      <a:pPr>
                        <a:lnSpc>
                          <a:spcPct val="115000"/>
                        </a:lnSpc>
                        <a:spcAft>
                          <a:spcPts val="1000"/>
                        </a:spcAft>
                        <a:tabLst>
                          <a:tab pos="457200" algn="l"/>
                          <a:tab pos="914400" algn="l"/>
                        </a:tabLst>
                      </a:pPr>
                      <a:r>
                        <a:rPr lang="en-US" sz="1300">
                          <a:effectLst/>
                        </a:rPr>
                        <a:t>Further</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Art Review Journal</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1402860409"/>
                  </a:ext>
                </a:extLst>
              </a:tr>
              <a:tr h="242914">
                <a:tc>
                  <a:txBody>
                    <a:bodyPr/>
                    <a:lstStyle/>
                    <a:p>
                      <a:pPr>
                        <a:lnSpc>
                          <a:spcPct val="115000"/>
                        </a:lnSpc>
                        <a:spcAft>
                          <a:spcPts val="1000"/>
                        </a:spcAft>
                        <a:tabLst>
                          <a:tab pos="457200" algn="l"/>
                          <a:tab pos="914400" algn="l"/>
                        </a:tabLst>
                      </a:pPr>
                      <a:r>
                        <a:rPr lang="en-US" sz="1300">
                          <a:effectLst/>
                        </a:rPr>
                        <a:t>Further</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Textile Design Research and Practice Journal</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1282626649"/>
                  </a:ext>
                </a:extLst>
              </a:tr>
              <a:tr h="242914">
                <a:tc>
                  <a:txBody>
                    <a:bodyPr/>
                    <a:lstStyle/>
                    <a:p>
                      <a:pPr>
                        <a:lnSpc>
                          <a:spcPct val="115000"/>
                        </a:lnSpc>
                        <a:spcAft>
                          <a:spcPts val="1000"/>
                        </a:spcAft>
                        <a:tabLst>
                          <a:tab pos="457200" algn="l"/>
                          <a:tab pos="914400" algn="l"/>
                        </a:tabLst>
                      </a:pPr>
                      <a:r>
                        <a:rPr lang="en-US" sz="1300">
                          <a:effectLst/>
                        </a:rPr>
                        <a:t>Further</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Craft Research Journal</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1087796785"/>
                  </a:ext>
                </a:extLst>
              </a:tr>
              <a:tr h="242914">
                <a:tc>
                  <a:txBody>
                    <a:bodyPr/>
                    <a:lstStyle/>
                    <a:p>
                      <a:pPr>
                        <a:lnSpc>
                          <a:spcPct val="115000"/>
                        </a:lnSpc>
                        <a:spcAft>
                          <a:spcPts val="1000"/>
                        </a:spcAft>
                        <a:tabLst>
                          <a:tab pos="457200" algn="l"/>
                          <a:tab pos="914400" algn="l"/>
                        </a:tabLst>
                      </a:pPr>
                      <a:r>
                        <a:rPr lang="cy-GB" sz="1300">
                          <a:effectLst/>
                        </a:rPr>
                        <a:t>Further</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tabLst>
                          <a:tab pos="457200" algn="l"/>
                          <a:tab pos="914400" algn="l"/>
                        </a:tabLst>
                      </a:pPr>
                      <a:r>
                        <a:rPr lang="en-US" sz="1300">
                          <a:effectLst/>
                        </a:rPr>
                        <a:t>The Journal of Writing in Creative Practice</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tc>
                  <a:txBody>
                    <a:bodyPr/>
                    <a:lstStyle/>
                    <a:p>
                      <a:pPr>
                        <a:lnSpc>
                          <a:spcPct val="115000"/>
                        </a:lnSpc>
                        <a:spcAft>
                          <a:spcPts val="1000"/>
                        </a:spcAft>
                      </a:pPr>
                      <a:r>
                        <a:rPr lang="en-US" sz="1300">
                          <a:effectLst/>
                        </a:rPr>
                        <a:t>☒</a:t>
                      </a:r>
                      <a:endParaRPr lang="en-GB" sz="1300">
                        <a:effectLst/>
                        <a:latin typeface="Calibri" panose="020F0502020204030204" pitchFamily="34" charset="0"/>
                        <a:ea typeface="Calibri" panose="020F0502020204030204" pitchFamily="34" charset="0"/>
                        <a:cs typeface="Times New Roman" panose="02020603050405020304" pitchFamily="18" charset="0"/>
                      </a:endParaRPr>
                    </a:p>
                  </a:txBody>
                  <a:tcPr marL="78395" marR="78395" marT="0" marB="0"/>
                </a:tc>
                <a:extLst>
                  <a:ext uri="{0D108BD9-81ED-4DB2-BD59-A6C34878D82A}">
                    <a16:rowId xmlns:a16="http://schemas.microsoft.com/office/drawing/2014/main" val="734269650"/>
                  </a:ext>
                </a:extLst>
              </a:tr>
            </a:tbl>
          </a:graphicData>
        </a:graphic>
      </p:graphicFrame>
    </p:spTree>
    <p:extLst>
      <p:ext uri="{BB962C8B-B14F-4D97-AF65-F5344CB8AC3E}">
        <p14:creationId xmlns:p14="http://schemas.microsoft.com/office/powerpoint/2010/main" val="1847861685"/>
      </p:ext>
    </p:extLst>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{28F9CDC3-B67B-1B48-AAFD-8D75A46061CD}tf10001121</Template>
  <TotalTime>799</TotalTime>
  <Words>2189</Words>
  <Application>Microsoft Macintosh PowerPoint</Application>
  <PresentationFormat>Widescreen</PresentationFormat>
  <Paragraphs>275</Paragraphs>
  <Slides>30</Slides>
  <Notes>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Calibri</vt:lpstr>
      <vt:lpstr>Century Gothic</vt:lpstr>
      <vt:lpstr>Rage Italic</vt:lpstr>
      <vt:lpstr>Symbol</vt:lpstr>
      <vt:lpstr>Times New Roman</vt:lpstr>
      <vt:lpstr>Tw Cen MT</vt:lpstr>
      <vt:lpstr>Wingdings</vt:lpstr>
      <vt:lpstr>Wingdings 2</vt:lpstr>
      <vt:lpstr>Quotable</vt:lpstr>
      <vt:lpstr>Welcome to the  Research in Context  Introduction</vt:lpstr>
      <vt:lpstr>Assessment Specification. </vt:lpstr>
      <vt:lpstr>Learning Outcomes</vt:lpstr>
      <vt:lpstr>How do we assess?  Research 25%</vt:lpstr>
      <vt:lpstr>How do we assess?  Subject Knowledge 25%</vt:lpstr>
      <vt:lpstr>How do we assess?  Critical Engagement 25%</vt:lpstr>
      <vt:lpstr>How do we assess?  Professional 25%</vt:lpstr>
      <vt:lpstr>What’s it  all about?</vt:lpstr>
      <vt:lpstr>Essay Questions</vt:lpstr>
      <vt:lpstr>More questions to choose from</vt:lpstr>
      <vt:lpstr>Deadline</vt:lpstr>
      <vt:lpstr>The Library</vt:lpstr>
      <vt:lpstr>The lectures for GD &amp; CA</vt:lpstr>
      <vt:lpstr>The lectures for GD &amp; CA</vt:lpstr>
      <vt:lpstr>The lectures for GD &amp; CA</vt:lpstr>
      <vt:lpstr>Essay Format</vt:lpstr>
      <vt:lpstr>Essay Format</vt:lpstr>
      <vt:lpstr>Introduction</vt:lpstr>
      <vt:lpstr>Ways to Start Your Introduction</vt:lpstr>
      <vt:lpstr>Ways to Start Your Introduction</vt:lpstr>
      <vt:lpstr>The Parts of a Thesis Statement</vt:lpstr>
      <vt:lpstr>The Functions of a Thesis Statement</vt:lpstr>
      <vt:lpstr>Example of an Introduction</vt:lpstr>
      <vt:lpstr>The Body</vt:lpstr>
      <vt:lpstr>Examples of essay outline</vt:lpstr>
      <vt:lpstr>The Writing Stage</vt:lpstr>
      <vt:lpstr>Signal/Transition words</vt:lpstr>
      <vt:lpstr>Signs / Transition words</vt:lpstr>
      <vt:lpstr>Conclusion</vt:lpstr>
      <vt:lpstr>Reading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Research in Context  Introduction</dc:title>
  <dc:creator>Donna Williams</dc:creator>
  <cp:lastModifiedBy>Donna Williams</cp:lastModifiedBy>
  <cp:revision>32</cp:revision>
  <dcterms:created xsi:type="dcterms:W3CDTF">2021-09-29T07:24:17Z</dcterms:created>
  <dcterms:modified xsi:type="dcterms:W3CDTF">2022-10-07T02:15:38Z</dcterms:modified>
</cp:coreProperties>
</file>