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8" r:id="rId2"/>
    <p:sldId id="256" r:id="rId3"/>
    <p:sldId id="257" r:id="rId4"/>
    <p:sldId id="259" r:id="rId5"/>
  </p:sldIdLst>
  <p:sldSz cx="35999738" cy="359997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5C92DE-CB36-984C-9CDA-364DBF20F0A7}" v="227" dt="2025-12-18T22:30:21.6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608"/>
    <p:restoredTop sz="94628"/>
  </p:normalViewPr>
  <p:slideViewPr>
    <p:cSldViewPr snapToGrid="0">
      <p:cViewPr varScale="1">
        <p:scale>
          <a:sx n="25" d="100"/>
          <a:sy n="25" d="100"/>
        </p:scale>
        <p:origin x="824"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leber Morais Da Silva (2336879)" userId="48d742c7-6937-4e50-aef2-a785decb27fe" providerId="ADAL" clId="{529E9695-AFA7-5071-BA53-878511A1DBC7}"/>
    <pc:docChg chg="undo custSel addSld delSld modSld sldOrd">
      <pc:chgData name="Kleber Morais Da Silva (2336879)" userId="48d742c7-6937-4e50-aef2-a785decb27fe" providerId="ADAL" clId="{529E9695-AFA7-5071-BA53-878511A1DBC7}" dt="2025-12-19T10:58:18.882" v="1371" actId="14100"/>
      <pc:docMkLst>
        <pc:docMk/>
      </pc:docMkLst>
      <pc:sldChg chg="addSp delSp modSp mod">
        <pc:chgData name="Kleber Morais Da Silva (2336879)" userId="48d742c7-6937-4e50-aef2-a785decb27fe" providerId="ADAL" clId="{529E9695-AFA7-5071-BA53-878511A1DBC7}" dt="2025-12-18T21:49:45.472" v="823" actId="255"/>
        <pc:sldMkLst>
          <pc:docMk/>
          <pc:sldMk cId="1303735395" sldId="256"/>
        </pc:sldMkLst>
        <pc:spChg chg="mod">
          <ac:chgData name="Kleber Morais Da Silva (2336879)" userId="48d742c7-6937-4e50-aef2-a785decb27fe" providerId="ADAL" clId="{529E9695-AFA7-5071-BA53-878511A1DBC7}" dt="2025-12-18T21:42:37.957" v="787" actId="1076"/>
          <ac:spMkLst>
            <pc:docMk/>
            <pc:sldMk cId="1303735395" sldId="256"/>
            <ac:spMk id="2" creationId="{3F28FCBE-380F-6AC1-F519-5412C40EAD91}"/>
          </ac:spMkLst>
        </pc:spChg>
        <pc:spChg chg="del mod">
          <ac:chgData name="Kleber Morais Da Silva (2336879)" userId="48d742c7-6937-4e50-aef2-a785decb27fe" providerId="ADAL" clId="{529E9695-AFA7-5071-BA53-878511A1DBC7}" dt="2025-12-18T18:59:46.382" v="408" actId="478"/>
          <ac:spMkLst>
            <pc:docMk/>
            <pc:sldMk cId="1303735395" sldId="256"/>
            <ac:spMk id="3" creationId="{100E2795-BC7A-0997-0FB9-8EFC1E2AEF54}"/>
          </ac:spMkLst>
        </pc:spChg>
        <pc:spChg chg="add del mod">
          <ac:chgData name="Kleber Morais Da Silva (2336879)" userId="48d742c7-6937-4e50-aef2-a785decb27fe" providerId="ADAL" clId="{529E9695-AFA7-5071-BA53-878511A1DBC7}" dt="2025-12-18T16:49:27.678" v="32" actId="478"/>
          <ac:spMkLst>
            <pc:docMk/>
            <pc:sldMk cId="1303735395" sldId="256"/>
            <ac:spMk id="4" creationId="{76E870BD-18D2-913B-F804-2BD68DC44FED}"/>
          </ac:spMkLst>
        </pc:spChg>
        <pc:spChg chg="add mod">
          <ac:chgData name="Kleber Morais Da Silva (2336879)" userId="48d742c7-6937-4e50-aef2-a785decb27fe" providerId="ADAL" clId="{529E9695-AFA7-5071-BA53-878511A1DBC7}" dt="2025-12-18T21:44:56.304" v="800" actId="255"/>
          <ac:spMkLst>
            <pc:docMk/>
            <pc:sldMk cId="1303735395" sldId="256"/>
            <ac:spMk id="5" creationId="{BCACC3DF-086C-788D-A63B-46786871C4C6}"/>
          </ac:spMkLst>
        </pc:spChg>
        <pc:spChg chg="add mod">
          <ac:chgData name="Kleber Morais Da Silva (2336879)" userId="48d742c7-6937-4e50-aef2-a785decb27fe" providerId="ADAL" clId="{529E9695-AFA7-5071-BA53-878511A1DBC7}" dt="2025-12-18T18:41:03.215" v="324" actId="255"/>
          <ac:spMkLst>
            <pc:docMk/>
            <pc:sldMk cId="1303735395" sldId="256"/>
            <ac:spMk id="6" creationId="{BD7D9EF0-7ABD-39EA-5D99-E211001A9E6C}"/>
          </ac:spMkLst>
        </pc:spChg>
        <pc:spChg chg="add mod">
          <ac:chgData name="Kleber Morais Da Silva (2336879)" userId="48d742c7-6937-4e50-aef2-a785decb27fe" providerId="ADAL" clId="{529E9695-AFA7-5071-BA53-878511A1DBC7}" dt="2025-12-18T16:53:51.694" v="65" actId="207"/>
          <ac:spMkLst>
            <pc:docMk/>
            <pc:sldMk cId="1303735395" sldId="256"/>
            <ac:spMk id="7" creationId="{A8A768D6-BC25-3D99-4C20-9F688085C348}"/>
          </ac:spMkLst>
        </pc:spChg>
        <pc:spChg chg="add mod">
          <ac:chgData name="Kleber Morais Da Silva (2336879)" userId="48d742c7-6937-4e50-aef2-a785decb27fe" providerId="ADAL" clId="{529E9695-AFA7-5071-BA53-878511A1DBC7}" dt="2025-12-18T21:49:27.207" v="820" actId="255"/>
          <ac:spMkLst>
            <pc:docMk/>
            <pc:sldMk cId="1303735395" sldId="256"/>
            <ac:spMk id="8" creationId="{E542B49C-1190-D3DA-2C42-6D954EB3B66B}"/>
          </ac:spMkLst>
        </pc:spChg>
        <pc:spChg chg="add del mod">
          <ac:chgData name="Kleber Morais Da Silva (2336879)" userId="48d742c7-6937-4e50-aef2-a785decb27fe" providerId="ADAL" clId="{529E9695-AFA7-5071-BA53-878511A1DBC7}" dt="2025-12-18T17:00:03.514" v="79"/>
          <ac:spMkLst>
            <pc:docMk/>
            <pc:sldMk cId="1303735395" sldId="256"/>
            <ac:spMk id="9" creationId="{9E634544-A2F6-FB6A-463A-F1D1A7632BC9}"/>
          </ac:spMkLst>
        </pc:spChg>
        <pc:spChg chg="add del mod">
          <ac:chgData name="Kleber Morais Da Silva (2336879)" userId="48d742c7-6937-4e50-aef2-a785decb27fe" providerId="ADAL" clId="{529E9695-AFA7-5071-BA53-878511A1DBC7}" dt="2025-12-18T17:17:14.744" v="148"/>
          <ac:spMkLst>
            <pc:docMk/>
            <pc:sldMk cId="1303735395" sldId="256"/>
            <ac:spMk id="10" creationId="{B1D60A66-1110-61AF-6E21-DE44E88BCE23}"/>
          </ac:spMkLst>
        </pc:spChg>
        <pc:spChg chg="add del mod">
          <ac:chgData name="Kleber Morais Da Silva (2336879)" userId="48d742c7-6937-4e50-aef2-a785decb27fe" providerId="ADAL" clId="{529E9695-AFA7-5071-BA53-878511A1DBC7}" dt="2025-12-18T17:01:22.772" v="103"/>
          <ac:spMkLst>
            <pc:docMk/>
            <pc:sldMk cId="1303735395" sldId="256"/>
            <ac:spMk id="11" creationId="{2C0B6577-5164-71CF-B9D7-EBFD089D0103}"/>
          </ac:spMkLst>
        </pc:spChg>
        <pc:spChg chg="add">
          <ac:chgData name="Kleber Morais Da Silva (2336879)" userId="48d742c7-6937-4e50-aef2-a785decb27fe" providerId="ADAL" clId="{529E9695-AFA7-5071-BA53-878511A1DBC7}" dt="2025-12-18T17:00:48.216" v="97"/>
          <ac:spMkLst>
            <pc:docMk/>
            <pc:sldMk cId="1303735395" sldId="256"/>
            <ac:spMk id="12" creationId="{F20D1546-17A5-7274-5EEF-FDD1B8FF2965}"/>
          </ac:spMkLst>
        </pc:spChg>
        <pc:spChg chg="add mod">
          <ac:chgData name="Kleber Morais Da Silva (2336879)" userId="48d742c7-6937-4e50-aef2-a785decb27fe" providerId="ADAL" clId="{529E9695-AFA7-5071-BA53-878511A1DBC7}" dt="2025-12-18T21:48:50.741" v="817" actId="255"/>
          <ac:spMkLst>
            <pc:docMk/>
            <pc:sldMk cId="1303735395" sldId="256"/>
            <ac:spMk id="13" creationId="{D62C9064-5FE2-570D-A9AB-71437EA8C34F}"/>
          </ac:spMkLst>
        </pc:spChg>
        <pc:spChg chg="add mod">
          <ac:chgData name="Kleber Morais Da Silva (2336879)" userId="48d742c7-6937-4e50-aef2-a785decb27fe" providerId="ADAL" clId="{529E9695-AFA7-5071-BA53-878511A1DBC7}" dt="2025-12-18T20:32:16.562" v="615" actId="207"/>
          <ac:spMkLst>
            <pc:docMk/>
            <pc:sldMk cId="1303735395" sldId="256"/>
            <ac:spMk id="14" creationId="{6929A18D-CDF4-BCEF-76B3-BCC779F6CF15}"/>
          </ac:spMkLst>
        </pc:spChg>
        <pc:spChg chg="add mod">
          <ac:chgData name="Kleber Morais Da Silva (2336879)" userId="48d742c7-6937-4e50-aef2-a785decb27fe" providerId="ADAL" clId="{529E9695-AFA7-5071-BA53-878511A1DBC7}" dt="2025-12-18T21:47:59.909" v="811" actId="255"/>
          <ac:spMkLst>
            <pc:docMk/>
            <pc:sldMk cId="1303735395" sldId="256"/>
            <ac:spMk id="15" creationId="{D7573ECD-6D91-A38B-4F23-765E9566131B}"/>
          </ac:spMkLst>
        </pc:spChg>
        <pc:spChg chg="add del mod">
          <ac:chgData name="Kleber Morais Da Silva (2336879)" userId="48d742c7-6937-4e50-aef2-a785decb27fe" providerId="ADAL" clId="{529E9695-AFA7-5071-BA53-878511A1DBC7}" dt="2025-12-18T18:02:16.483" v="158"/>
          <ac:spMkLst>
            <pc:docMk/>
            <pc:sldMk cId="1303735395" sldId="256"/>
            <ac:spMk id="16" creationId="{D9D97067-76C7-1F83-29C0-0FED6840A2A7}"/>
          </ac:spMkLst>
        </pc:spChg>
        <pc:spChg chg="add mod">
          <ac:chgData name="Kleber Morais Da Silva (2336879)" userId="48d742c7-6937-4e50-aef2-a785decb27fe" providerId="ADAL" clId="{529E9695-AFA7-5071-BA53-878511A1DBC7}" dt="2025-12-18T20:31:56.052" v="613" actId="207"/>
          <ac:spMkLst>
            <pc:docMk/>
            <pc:sldMk cId="1303735395" sldId="256"/>
            <ac:spMk id="17" creationId="{C4C1F72D-8B3B-7372-9952-55859EEE88D1}"/>
          </ac:spMkLst>
        </pc:spChg>
        <pc:spChg chg="add mod">
          <ac:chgData name="Kleber Morais Da Silva (2336879)" userId="48d742c7-6937-4e50-aef2-a785decb27fe" providerId="ADAL" clId="{529E9695-AFA7-5071-BA53-878511A1DBC7}" dt="2025-12-18T21:49:09.091" v="818" actId="255"/>
          <ac:spMkLst>
            <pc:docMk/>
            <pc:sldMk cId="1303735395" sldId="256"/>
            <ac:spMk id="18" creationId="{DC150B4E-FB7E-9D59-2455-F0C0493DBA18}"/>
          </ac:spMkLst>
        </pc:spChg>
        <pc:spChg chg="add mod">
          <ac:chgData name="Kleber Morais Da Silva (2336879)" userId="48d742c7-6937-4e50-aef2-a785decb27fe" providerId="ADAL" clId="{529E9695-AFA7-5071-BA53-878511A1DBC7}" dt="2025-12-18T21:49:19.464" v="819" actId="255"/>
          <ac:spMkLst>
            <pc:docMk/>
            <pc:sldMk cId="1303735395" sldId="256"/>
            <ac:spMk id="20" creationId="{79E836D5-B5DA-2239-C721-D12E95E88865}"/>
          </ac:spMkLst>
        </pc:spChg>
        <pc:spChg chg="add del mod">
          <ac:chgData name="Kleber Morais Da Silva (2336879)" userId="48d742c7-6937-4e50-aef2-a785decb27fe" providerId="ADAL" clId="{529E9695-AFA7-5071-BA53-878511A1DBC7}" dt="2025-12-18T21:49:45.472" v="823" actId="255"/>
          <ac:spMkLst>
            <pc:docMk/>
            <pc:sldMk cId="1303735395" sldId="256"/>
            <ac:spMk id="21" creationId="{A6C0CFC7-E1F8-C3EF-2EED-D1039BBC71E7}"/>
          </ac:spMkLst>
        </pc:spChg>
        <pc:spChg chg="add del mod">
          <ac:chgData name="Kleber Morais Da Silva (2336879)" userId="48d742c7-6937-4e50-aef2-a785decb27fe" providerId="ADAL" clId="{529E9695-AFA7-5071-BA53-878511A1DBC7}" dt="2025-12-18T18:16:04.846" v="189" actId="478"/>
          <ac:spMkLst>
            <pc:docMk/>
            <pc:sldMk cId="1303735395" sldId="256"/>
            <ac:spMk id="22" creationId="{C0D655FF-0715-8957-6E62-43E43E8FD6A0}"/>
          </ac:spMkLst>
        </pc:spChg>
        <pc:spChg chg="add">
          <ac:chgData name="Kleber Morais Da Silva (2336879)" userId="48d742c7-6937-4e50-aef2-a785decb27fe" providerId="ADAL" clId="{529E9695-AFA7-5071-BA53-878511A1DBC7}" dt="2025-12-18T18:15:20.348" v="183"/>
          <ac:spMkLst>
            <pc:docMk/>
            <pc:sldMk cId="1303735395" sldId="256"/>
            <ac:spMk id="23" creationId="{7DB55DA2-F65E-FE0C-8CC0-4AA3C3576A84}"/>
          </ac:spMkLst>
        </pc:spChg>
        <pc:spChg chg="add mod">
          <ac:chgData name="Kleber Morais Da Silva (2336879)" userId="48d742c7-6937-4e50-aef2-a785decb27fe" providerId="ADAL" clId="{529E9695-AFA7-5071-BA53-878511A1DBC7}" dt="2025-12-18T21:49:37.841" v="822" actId="255"/>
          <ac:spMkLst>
            <pc:docMk/>
            <pc:sldMk cId="1303735395" sldId="256"/>
            <ac:spMk id="24" creationId="{E836DD2B-CEBE-2751-6D0F-EB738213B47F}"/>
          </ac:spMkLst>
        </pc:spChg>
        <pc:spChg chg="add mod">
          <ac:chgData name="Kleber Morais Da Silva (2336879)" userId="48d742c7-6937-4e50-aef2-a785decb27fe" providerId="ADAL" clId="{529E9695-AFA7-5071-BA53-878511A1DBC7}" dt="2025-12-18T21:48:42.558" v="816" actId="255"/>
          <ac:spMkLst>
            <pc:docMk/>
            <pc:sldMk cId="1303735395" sldId="256"/>
            <ac:spMk id="26" creationId="{9C1831D1-CE4D-A4CF-156D-9E35BBADD0ED}"/>
          </ac:spMkLst>
        </pc:spChg>
        <pc:spChg chg="add del mod">
          <ac:chgData name="Kleber Morais Da Silva (2336879)" userId="48d742c7-6937-4e50-aef2-a785decb27fe" providerId="ADAL" clId="{529E9695-AFA7-5071-BA53-878511A1DBC7}" dt="2025-12-18T18:37:12.480" v="297" actId="478"/>
          <ac:spMkLst>
            <pc:docMk/>
            <pc:sldMk cId="1303735395" sldId="256"/>
            <ac:spMk id="27" creationId="{7DA21B70-607D-CCE2-3389-3D80C0996E9D}"/>
          </ac:spMkLst>
        </pc:spChg>
        <pc:spChg chg="add del mod">
          <ac:chgData name="Kleber Morais Da Silva (2336879)" userId="48d742c7-6937-4e50-aef2-a785decb27fe" providerId="ADAL" clId="{529E9695-AFA7-5071-BA53-878511A1DBC7}" dt="2025-12-18T18:37:06.032" v="290" actId="11529"/>
          <ac:spMkLst>
            <pc:docMk/>
            <pc:sldMk cId="1303735395" sldId="256"/>
            <ac:spMk id="28" creationId="{6561B39C-2E03-E26D-1C14-ABE3CB953376}"/>
          </ac:spMkLst>
        </pc:spChg>
        <pc:spChg chg="add mod">
          <ac:chgData name="Kleber Morais Da Silva (2336879)" userId="48d742c7-6937-4e50-aef2-a785decb27fe" providerId="ADAL" clId="{529E9695-AFA7-5071-BA53-878511A1DBC7}" dt="2025-12-18T18:37:03.836" v="285" actId="14100"/>
          <ac:spMkLst>
            <pc:docMk/>
            <pc:sldMk cId="1303735395" sldId="256"/>
            <ac:spMk id="29" creationId="{199F300E-6A45-8DDC-4CDE-48E72A3FB667}"/>
          </ac:spMkLst>
        </pc:spChg>
        <pc:spChg chg="add del mod">
          <ac:chgData name="Kleber Morais Da Silva (2336879)" userId="48d742c7-6937-4e50-aef2-a785decb27fe" providerId="ADAL" clId="{529E9695-AFA7-5071-BA53-878511A1DBC7}" dt="2025-12-18T19:53:59.714" v="502" actId="478"/>
          <ac:spMkLst>
            <pc:docMk/>
            <pc:sldMk cId="1303735395" sldId="256"/>
            <ac:spMk id="30" creationId="{C90D7250-C0EE-D37E-10F6-FCB9F5599117}"/>
          </ac:spMkLst>
        </pc:spChg>
        <pc:spChg chg="add del mod">
          <ac:chgData name="Kleber Morais Da Silva (2336879)" userId="48d742c7-6937-4e50-aef2-a785decb27fe" providerId="ADAL" clId="{529E9695-AFA7-5071-BA53-878511A1DBC7}" dt="2025-12-18T18:38:05.568" v="304" actId="478"/>
          <ac:spMkLst>
            <pc:docMk/>
            <pc:sldMk cId="1303735395" sldId="256"/>
            <ac:spMk id="31" creationId="{5AACA0F2-9D9E-E3A1-40AE-5921C1EA4826}"/>
          </ac:spMkLst>
        </pc:spChg>
        <pc:spChg chg="add del mod">
          <ac:chgData name="Kleber Morais Da Silva (2336879)" userId="48d742c7-6937-4e50-aef2-a785decb27fe" providerId="ADAL" clId="{529E9695-AFA7-5071-BA53-878511A1DBC7}" dt="2025-12-18T19:53:21.724" v="494" actId="478"/>
          <ac:spMkLst>
            <pc:docMk/>
            <pc:sldMk cId="1303735395" sldId="256"/>
            <ac:spMk id="32" creationId="{7AA0940D-910D-FC84-B3C3-6DBB18A8E80D}"/>
          </ac:spMkLst>
        </pc:spChg>
        <pc:spChg chg="add del mod">
          <ac:chgData name="Kleber Morais Da Silva (2336879)" userId="48d742c7-6937-4e50-aef2-a785decb27fe" providerId="ADAL" clId="{529E9695-AFA7-5071-BA53-878511A1DBC7}" dt="2025-12-18T19:53:17.637" v="492" actId="478"/>
          <ac:spMkLst>
            <pc:docMk/>
            <pc:sldMk cId="1303735395" sldId="256"/>
            <ac:spMk id="33" creationId="{28109DEF-AF30-FA21-9316-2ED184ACF818}"/>
          </ac:spMkLst>
        </pc:spChg>
        <pc:spChg chg="add mod">
          <ac:chgData name="Kleber Morais Da Silva (2336879)" userId="48d742c7-6937-4e50-aef2-a785decb27fe" providerId="ADAL" clId="{529E9695-AFA7-5071-BA53-878511A1DBC7}" dt="2025-12-18T18:38:34.488" v="311" actId="571"/>
          <ac:spMkLst>
            <pc:docMk/>
            <pc:sldMk cId="1303735395" sldId="256"/>
            <ac:spMk id="34" creationId="{5339FF0E-9EA7-7919-9393-B8315D0E3B29}"/>
          </ac:spMkLst>
        </pc:spChg>
        <pc:spChg chg="add del mod">
          <ac:chgData name="Kleber Morais Da Silva (2336879)" userId="48d742c7-6937-4e50-aef2-a785decb27fe" providerId="ADAL" clId="{529E9695-AFA7-5071-BA53-878511A1DBC7}" dt="2025-12-18T19:53:27.718" v="495" actId="478"/>
          <ac:spMkLst>
            <pc:docMk/>
            <pc:sldMk cId="1303735395" sldId="256"/>
            <ac:spMk id="35" creationId="{B724BD6E-7BB6-DDAA-09B6-200644794107}"/>
          </ac:spMkLst>
        </pc:spChg>
        <pc:spChg chg="add del mod">
          <ac:chgData name="Kleber Morais Da Silva (2336879)" userId="48d742c7-6937-4e50-aef2-a785decb27fe" providerId="ADAL" clId="{529E9695-AFA7-5071-BA53-878511A1DBC7}" dt="2025-12-18T19:53:19.136" v="493" actId="478"/>
          <ac:spMkLst>
            <pc:docMk/>
            <pc:sldMk cId="1303735395" sldId="256"/>
            <ac:spMk id="36" creationId="{2B52F227-73DA-77FE-C1E7-003282212676}"/>
          </ac:spMkLst>
        </pc:spChg>
        <pc:spChg chg="add del mod">
          <ac:chgData name="Kleber Morais Da Silva (2336879)" userId="48d742c7-6937-4e50-aef2-a785decb27fe" providerId="ADAL" clId="{529E9695-AFA7-5071-BA53-878511A1DBC7}" dt="2025-12-18T19:53:29.721" v="496" actId="478"/>
          <ac:spMkLst>
            <pc:docMk/>
            <pc:sldMk cId="1303735395" sldId="256"/>
            <ac:spMk id="37" creationId="{2016D53C-16EB-9D6E-5E20-ED3A58BA2CA4}"/>
          </ac:spMkLst>
        </pc:spChg>
        <pc:spChg chg="add del mod">
          <ac:chgData name="Kleber Morais Da Silva (2336879)" userId="48d742c7-6937-4e50-aef2-a785decb27fe" providerId="ADAL" clId="{529E9695-AFA7-5071-BA53-878511A1DBC7}" dt="2025-12-18T19:53:35.335" v="497" actId="478"/>
          <ac:spMkLst>
            <pc:docMk/>
            <pc:sldMk cId="1303735395" sldId="256"/>
            <ac:spMk id="38" creationId="{C9F7E428-095F-2932-65CA-F99E6B9B838E}"/>
          </ac:spMkLst>
        </pc:spChg>
        <pc:spChg chg="add del mod">
          <ac:chgData name="Kleber Morais Da Silva (2336879)" userId="48d742c7-6937-4e50-aef2-a785decb27fe" providerId="ADAL" clId="{529E9695-AFA7-5071-BA53-878511A1DBC7}" dt="2025-12-18T19:53:47.963" v="499" actId="478"/>
          <ac:spMkLst>
            <pc:docMk/>
            <pc:sldMk cId="1303735395" sldId="256"/>
            <ac:spMk id="39" creationId="{9133BE26-3CCB-196C-E446-0B8F6A251F82}"/>
          </ac:spMkLst>
        </pc:spChg>
        <pc:spChg chg="add mod">
          <ac:chgData name="Kleber Morais Da Silva (2336879)" userId="48d742c7-6937-4e50-aef2-a785decb27fe" providerId="ADAL" clId="{529E9695-AFA7-5071-BA53-878511A1DBC7}" dt="2025-12-18T21:46:38.589" v="807" actId="14100"/>
          <ac:spMkLst>
            <pc:docMk/>
            <pc:sldMk cId="1303735395" sldId="256"/>
            <ac:spMk id="41" creationId="{62E9A3A9-34C0-A33C-9E33-116293C6B029}"/>
          </ac:spMkLst>
        </pc:spChg>
        <pc:spChg chg="add del mod">
          <ac:chgData name="Kleber Morais Da Silva (2336879)" userId="48d742c7-6937-4e50-aef2-a785decb27fe" providerId="ADAL" clId="{529E9695-AFA7-5071-BA53-878511A1DBC7}" dt="2025-12-18T19:53:55.693" v="501" actId="478"/>
          <ac:spMkLst>
            <pc:docMk/>
            <pc:sldMk cId="1303735395" sldId="256"/>
            <ac:spMk id="42" creationId="{567707DD-337B-4D99-B419-59F301662573}"/>
          </ac:spMkLst>
        </pc:spChg>
        <pc:spChg chg="add del mod">
          <ac:chgData name="Kleber Morais Da Silva (2336879)" userId="48d742c7-6937-4e50-aef2-a785decb27fe" providerId="ADAL" clId="{529E9695-AFA7-5071-BA53-878511A1DBC7}" dt="2025-12-18T19:53:38.045" v="498" actId="478"/>
          <ac:spMkLst>
            <pc:docMk/>
            <pc:sldMk cId="1303735395" sldId="256"/>
            <ac:spMk id="43" creationId="{37248ACE-09B5-0079-062C-1747E97B1DA3}"/>
          </ac:spMkLst>
        </pc:spChg>
        <pc:spChg chg="add del mod">
          <ac:chgData name="Kleber Morais Da Silva (2336879)" userId="48d742c7-6937-4e50-aef2-a785decb27fe" providerId="ADAL" clId="{529E9695-AFA7-5071-BA53-878511A1DBC7}" dt="2025-12-18T19:54:25.896" v="505" actId="478"/>
          <ac:spMkLst>
            <pc:docMk/>
            <pc:sldMk cId="1303735395" sldId="256"/>
            <ac:spMk id="44" creationId="{7583F9CB-7C70-403A-A274-D7DCAD94BB7C}"/>
          </ac:spMkLst>
        </pc:spChg>
        <pc:spChg chg="add del mod">
          <ac:chgData name="Kleber Morais Da Silva (2336879)" userId="48d742c7-6937-4e50-aef2-a785decb27fe" providerId="ADAL" clId="{529E9695-AFA7-5071-BA53-878511A1DBC7}" dt="2025-12-18T19:53:50.406" v="500" actId="478"/>
          <ac:spMkLst>
            <pc:docMk/>
            <pc:sldMk cId="1303735395" sldId="256"/>
            <ac:spMk id="45" creationId="{D06BFFB9-0E6F-669A-D85B-4039C72F8B0A}"/>
          </ac:spMkLst>
        </pc:spChg>
        <pc:spChg chg="add mod">
          <ac:chgData name="Kleber Morais Da Silva (2336879)" userId="48d742c7-6937-4e50-aef2-a785decb27fe" providerId="ADAL" clId="{529E9695-AFA7-5071-BA53-878511A1DBC7}" dt="2025-12-18T21:48:25.889" v="815" actId="1076"/>
          <ac:spMkLst>
            <pc:docMk/>
            <pc:sldMk cId="1303735395" sldId="256"/>
            <ac:spMk id="47" creationId="{300AEFF0-94BD-93DD-ED13-426A14521D68}"/>
          </ac:spMkLst>
        </pc:spChg>
        <pc:spChg chg="add mod">
          <ac:chgData name="Kleber Morais Da Silva (2336879)" userId="48d742c7-6937-4e50-aef2-a785decb27fe" providerId="ADAL" clId="{529E9695-AFA7-5071-BA53-878511A1DBC7}" dt="2025-12-18T20:37:24.787" v="641" actId="167"/>
          <ac:spMkLst>
            <pc:docMk/>
            <pc:sldMk cId="1303735395" sldId="256"/>
            <ac:spMk id="48" creationId="{87BD8EA7-07FB-B934-18D1-1F4E18AADF68}"/>
          </ac:spMkLst>
        </pc:spChg>
        <pc:spChg chg="add mod">
          <ac:chgData name="Kleber Morais Da Silva (2336879)" userId="48d742c7-6937-4e50-aef2-a785decb27fe" providerId="ADAL" clId="{529E9695-AFA7-5071-BA53-878511A1DBC7}" dt="2025-12-18T21:31:51.909" v="778" actId="1076"/>
          <ac:spMkLst>
            <pc:docMk/>
            <pc:sldMk cId="1303735395" sldId="256"/>
            <ac:spMk id="49" creationId="{CD32DE9F-0AD8-BAC0-04F1-5979AD96D45B}"/>
          </ac:spMkLst>
        </pc:spChg>
        <pc:spChg chg="add mod">
          <ac:chgData name="Kleber Morais Da Silva (2336879)" userId="48d742c7-6937-4e50-aef2-a785decb27fe" providerId="ADAL" clId="{529E9695-AFA7-5071-BA53-878511A1DBC7}" dt="2025-12-18T20:33:03.902" v="621" actId="1076"/>
          <ac:spMkLst>
            <pc:docMk/>
            <pc:sldMk cId="1303735395" sldId="256"/>
            <ac:spMk id="50" creationId="{41031D32-CCAF-6571-7226-011A0FB4012D}"/>
          </ac:spMkLst>
        </pc:spChg>
        <pc:spChg chg="add mod">
          <ac:chgData name="Kleber Morais Da Silva (2336879)" userId="48d742c7-6937-4e50-aef2-a785decb27fe" providerId="ADAL" clId="{529E9695-AFA7-5071-BA53-878511A1DBC7}" dt="2025-12-18T20:34:26.284" v="628" actId="167"/>
          <ac:spMkLst>
            <pc:docMk/>
            <pc:sldMk cId="1303735395" sldId="256"/>
            <ac:spMk id="51" creationId="{B9FA2978-C527-E55F-C069-388C01B7ACDC}"/>
          </ac:spMkLst>
        </pc:spChg>
        <pc:spChg chg="add mod">
          <ac:chgData name="Kleber Morais Da Silva (2336879)" userId="48d742c7-6937-4e50-aef2-a785decb27fe" providerId="ADAL" clId="{529E9695-AFA7-5071-BA53-878511A1DBC7}" dt="2025-12-18T21:37:37.275" v="782" actId="255"/>
          <ac:spMkLst>
            <pc:docMk/>
            <pc:sldMk cId="1303735395" sldId="256"/>
            <ac:spMk id="52" creationId="{769345C7-8683-D5AE-FEC7-957DEF4C4A29}"/>
          </ac:spMkLst>
        </pc:spChg>
        <pc:spChg chg="add mod">
          <ac:chgData name="Kleber Morais Da Silva (2336879)" userId="48d742c7-6937-4e50-aef2-a785decb27fe" providerId="ADAL" clId="{529E9695-AFA7-5071-BA53-878511A1DBC7}" dt="2025-12-18T21:40:27.108" v="784" actId="255"/>
          <ac:spMkLst>
            <pc:docMk/>
            <pc:sldMk cId="1303735395" sldId="256"/>
            <ac:spMk id="53" creationId="{BF2BFC74-D6D0-2AF6-8414-403BA6BE8272}"/>
          </ac:spMkLst>
        </pc:spChg>
        <pc:spChg chg="add mod">
          <ac:chgData name="Kleber Morais Da Silva (2336879)" userId="48d742c7-6937-4e50-aef2-a785decb27fe" providerId="ADAL" clId="{529E9695-AFA7-5071-BA53-878511A1DBC7}" dt="2025-12-18T21:41:42.507" v="786" actId="255"/>
          <ac:spMkLst>
            <pc:docMk/>
            <pc:sldMk cId="1303735395" sldId="256"/>
            <ac:spMk id="54" creationId="{18AB9BBB-6C44-2C67-2A51-3E9418F84970}"/>
          </ac:spMkLst>
        </pc:spChg>
        <pc:spChg chg="add mod">
          <ac:chgData name="Kleber Morais Da Silva (2336879)" userId="48d742c7-6937-4e50-aef2-a785decb27fe" providerId="ADAL" clId="{529E9695-AFA7-5071-BA53-878511A1DBC7}" dt="2025-12-18T21:30:06.526" v="763" actId="207"/>
          <ac:spMkLst>
            <pc:docMk/>
            <pc:sldMk cId="1303735395" sldId="256"/>
            <ac:spMk id="78" creationId="{E25FACE5-8F91-D415-C763-6C1CBA4D2207}"/>
          </ac:spMkLst>
        </pc:spChg>
        <pc:spChg chg="add mod">
          <ac:chgData name="Kleber Morais Da Silva (2336879)" userId="48d742c7-6937-4e50-aef2-a785decb27fe" providerId="ADAL" clId="{529E9695-AFA7-5071-BA53-878511A1DBC7}" dt="2025-12-18T21:45:58.924" v="804" actId="1076"/>
          <ac:spMkLst>
            <pc:docMk/>
            <pc:sldMk cId="1303735395" sldId="256"/>
            <ac:spMk id="79" creationId="{45A98727-01B2-B8A5-F054-A181DB78A98E}"/>
          </ac:spMkLst>
        </pc:spChg>
        <pc:picChg chg="add mod">
          <ac:chgData name="Kleber Morais Da Silva (2336879)" userId="48d742c7-6937-4e50-aef2-a785decb27fe" providerId="ADAL" clId="{529E9695-AFA7-5071-BA53-878511A1DBC7}" dt="2025-12-18T21:30:42.643" v="766" actId="1076"/>
          <ac:picMkLst>
            <pc:docMk/>
            <pc:sldMk cId="1303735395" sldId="256"/>
            <ac:picMk id="56" creationId="{0B92BEF0-507C-0038-7822-B86AE5E8B151}"/>
          </ac:picMkLst>
        </pc:picChg>
        <pc:picChg chg="add mod">
          <ac:chgData name="Kleber Morais Da Silva (2336879)" userId="48d742c7-6937-4e50-aef2-a785decb27fe" providerId="ADAL" clId="{529E9695-AFA7-5071-BA53-878511A1DBC7}" dt="2025-12-18T21:17:00.146" v="656" actId="1076"/>
          <ac:picMkLst>
            <pc:docMk/>
            <pc:sldMk cId="1303735395" sldId="256"/>
            <ac:picMk id="58" creationId="{6013C030-E0B6-60F6-8A16-E304D1758BBC}"/>
          </ac:picMkLst>
        </pc:picChg>
        <pc:picChg chg="add mod">
          <ac:chgData name="Kleber Morais Da Silva (2336879)" userId="48d742c7-6937-4e50-aef2-a785decb27fe" providerId="ADAL" clId="{529E9695-AFA7-5071-BA53-878511A1DBC7}" dt="2025-12-18T21:30:46.942" v="767" actId="1076"/>
          <ac:picMkLst>
            <pc:docMk/>
            <pc:sldMk cId="1303735395" sldId="256"/>
            <ac:picMk id="60" creationId="{03E6216A-49EF-9B2C-48E8-7901D588E78C}"/>
          </ac:picMkLst>
        </pc:picChg>
        <pc:picChg chg="add mod">
          <ac:chgData name="Kleber Morais Da Silva (2336879)" userId="48d742c7-6937-4e50-aef2-a785decb27fe" providerId="ADAL" clId="{529E9695-AFA7-5071-BA53-878511A1DBC7}" dt="2025-12-18T21:30:55.057" v="770" actId="1076"/>
          <ac:picMkLst>
            <pc:docMk/>
            <pc:sldMk cId="1303735395" sldId="256"/>
            <ac:picMk id="62" creationId="{3271FC1D-8548-19A1-9434-DDFF2710874D}"/>
          </ac:picMkLst>
        </pc:picChg>
        <pc:picChg chg="add mod">
          <ac:chgData name="Kleber Morais Da Silva (2336879)" userId="48d742c7-6937-4e50-aef2-a785decb27fe" providerId="ADAL" clId="{529E9695-AFA7-5071-BA53-878511A1DBC7}" dt="2025-12-18T21:31:27.516" v="774" actId="1076"/>
          <ac:picMkLst>
            <pc:docMk/>
            <pc:sldMk cId="1303735395" sldId="256"/>
            <ac:picMk id="64" creationId="{D792D430-87D0-59F1-1D52-3EEEF4272362}"/>
          </ac:picMkLst>
        </pc:picChg>
        <pc:picChg chg="add mod">
          <ac:chgData name="Kleber Morais Da Silva (2336879)" userId="48d742c7-6937-4e50-aef2-a785decb27fe" providerId="ADAL" clId="{529E9695-AFA7-5071-BA53-878511A1DBC7}" dt="2025-12-18T21:19:13.628" v="674" actId="1076"/>
          <ac:picMkLst>
            <pc:docMk/>
            <pc:sldMk cId="1303735395" sldId="256"/>
            <ac:picMk id="66" creationId="{73B29159-2927-6B5E-EC4F-20D06B43AF29}"/>
          </ac:picMkLst>
        </pc:picChg>
        <pc:picChg chg="add mod">
          <ac:chgData name="Kleber Morais Da Silva (2336879)" userId="48d742c7-6937-4e50-aef2-a785decb27fe" providerId="ADAL" clId="{529E9695-AFA7-5071-BA53-878511A1DBC7}" dt="2025-12-18T21:30:24.071" v="765" actId="14100"/>
          <ac:picMkLst>
            <pc:docMk/>
            <pc:sldMk cId="1303735395" sldId="256"/>
            <ac:picMk id="68" creationId="{C44AB585-C2AB-8C43-E2F0-4CAF5927ECB5}"/>
          </ac:picMkLst>
        </pc:picChg>
        <pc:picChg chg="add mod">
          <ac:chgData name="Kleber Morais Da Silva (2336879)" userId="48d742c7-6937-4e50-aef2-a785decb27fe" providerId="ADAL" clId="{529E9695-AFA7-5071-BA53-878511A1DBC7}" dt="2025-12-18T21:22:36.661" v="690" actId="1076"/>
          <ac:picMkLst>
            <pc:docMk/>
            <pc:sldMk cId="1303735395" sldId="256"/>
            <ac:picMk id="69" creationId="{BE779711-D0AD-410C-67B3-3C855CD435A2}"/>
          </ac:picMkLst>
        </pc:picChg>
        <pc:picChg chg="add mod">
          <ac:chgData name="Kleber Morais Da Silva (2336879)" userId="48d742c7-6937-4e50-aef2-a785decb27fe" providerId="ADAL" clId="{529E9695-AFA7-5071-BA53-878511A1DBC7}" dt="2025-12-18T21:23:02.294" v="692" actId="1076"/>
          <ac:picMkLst>
            <pc:docMk/>
            <pc:sldMk cId="1303735395" sldId="256"/>
            <ac:picMk id="70" creationId="{E1039BA6-B17C-EA55-0CE7-91A1A7E02605}"/>
          </ac:picMkLst>
        </pc:picChg>
        <pc:picChg chg="add mod">
          <ac:chgData name="Kleber Morais Da Silva (2336879)" userId="48d742c7-6937-4e50-aef2-a785decb27fe" providerId="ADAL" clId="{529E9695-AFA7-5071-BA53-878511A1DBC7}" dt="2025-12-18T21:24:34.144" v="697" actId="14100"/>
          <ac:picMkLst>
            <pc:docMk/>
            <pc:sldMk cId="1303735395" sldId="256"/>
            <ac:picMk id="71" creationId="{70CD75F1-0DBC-0E83-9F2F-9AB10E3C88E0}"/>
          </ac:picMkLst>
        </pc:picChg>
        <pc:picChg chg="add mod">
          <ac:chgData name="Kleber Morais Da Silva (2336879)" userId="48d742c7-6937-4e50-aef2-a785decb27fe" providerId="ADAL" clId="{529E9695-AFA7-5071-BA53-878511A1DBC7}" dt="2025-12-18T21:25:05.594" v="699" actId="1076"/>
          <ac:picMkLst>
            <pc:docMk/>
            <pc:sldMk cId="1303735395" sldId="256"/>
            <ac:picMk id="72" creationId="{4D797678-5B94-3987-0EC9-4596474181EF}"/>
          </ac:picMkLst>
        </pc:picChg>
        <pc:picChg chg="add mod">
          <ac:chgData name="Kleber Morais Da Silva (2336879)" userId="48d742c7-6937-4e50-aef2-a785decb27fe" providerId="ADAL" clId="{529E9695-AFA7-5071-BA53-878511A1DBC7}" dt="2025-12-18T21:24:44.877" v="698" actId="14100"/>
          <ac:picMkLst>
            <pc:docMk/>
            <pc:sldMk cId="1303735395" sldId="256"/>
            <ac:picMk id="73" creationId="{130FFADB-BE0A-C303-794E-B15ECB4826D3}"/>
          </ac:picMkLst>
        </pc:picChg>
        <pc:picChg chg="add mod">
          <ac:chgData name="Kleber Morais Da Silva (2336879)" userId="48d742c7-6937-4e50-aef2-a785decb27fe" providerId="ADAL" clId="{529E9695-AFA7-5071-BA53-878511A1DBC7}" dt="2025-12-18T21:31:59.225" v="779" actId="1076"/>
          <ac:picMkLst>
            <pc:docMk/>
            <pc:sldMk cId="1303735395" sldId="256"/>
            <ac:picMk id="74" creationId="{443B078B-86D6-9EF6-B3DE-93FCE88A79DE}"/>
          </ac:picMkLst>
        </pc:picChg>
        <pc:picChg chg="add mod">
          <ac:chgData name="Kleber Morais Da Silva (2336879)" userId="48d742c7-6937-4e50-aef2-a785decb27fe" providerId="ADAL" clId="{529E9695-AFA7-5071-BA53-878511A1DBC7}" dt="2025-12-18T21:25:27.911" v="703" actId="1076"/>
          <ac:picMkLst>
            <pc:docMk/>
            <pc:sldMk cId="1303735395" sldId="256"/>
            <ac:picMk id="76" creationId="{D37F6A56-5E59-B435-203B-98DAED7579A6}"/>
          </ac:picMkLst>
        </pc:picChg>
        <pc:picChg chg="add mod">
          <ac:chgData name="Kleber Morais Da Silva (2336879)" userId="48d742c7-6937-4e50-aef2-a785decb27fe" providerId="ADAL" clId="{529E9695-AFA7-5071-BA53-878511A1DBC7}" dt="2025-12-18T21:29:32.643" v="758" actId="1076"/>
          <ac:picMkLst>
            <pc:docMk/>
            <pc:sldMk cId="1303735395" sldId="256"/>
            <ac:picMk id="77" creationId="{DA17D421-6C51-8C05-C6FB-C1EBD1B646B1}"/>
          </ac:picMkLst>
        </pc:picChg>
      </pc:sldChg>
      <pc:sldChg chg="add del">
        <pc:chgData name="Kleber Morais Da Silva (2336879)" userId="48d742c7-6937-4e50-aef2-a785decb27fe" providerId="ADAL" clId="{529E9695-AFA7-5071-BA53-878511A1DBC7}" dt="2025-12-18T20:11:40.038" v="510" actId="2696"/>
        <pc:sldMkLst>
          <pc:docMk/>
          <pc:sldMk cId="1642208609" sldId="257"/>
        </pc:sldMkLst>
      </pc:sldChg>
      <pc:sldChg chg="addSp delSp modSp new mod">
        <pc:chgData name="Kleber Morais Da Silva (2336879)" userId="48d742c7-6937-4e50-aef2-a785decb27fe" providerId="ADAL" clId="{529E9695-AFA7-5071-BA53-878511A1DBC7}" dt="2025-12-18T22:15:15.625" v="1112" actId="113"/>
        <pc:sldMkLst>
          <pc:docMk/>
          <pc:sldMk cId="2279810211" sldId="257"/>
        </pc:sldMkLst>
        <pc:spChg chg="mod">
          <ac:chgData name="Kleber Morais Da Silva (2336879)" userId="48d742c7-6937-4e50-aef2-a785decb27fe" providerId="ADAL" clId="{529E9695-AFA7-5071-BA53-878511A1DBC7}" dt="2025-12-18T20:18:04.755" v="551" actId="14100"/>
          <ac:spMkLst>
            <pc:docMk/>
            <pc:sldMk cId="2279810211" sldId="257"/>
            <ac:spMk id="2" creationId="{27FC02E4-ABAC-3C06-D7B6-4EA35CD92F78}"/>
          </ac:spMkLst>
        </pc:spChg>
        <pc:spChg chg="add del mod">
          <ac:chgData name="Kleber Morais Da Silva (2336879)" userId="48d742c7-6937-4e50-aef2-a785decb27fe" providerId="ADAL" clId="{529E9695-AFA7-5071-BA53-878511A1DBC7}" dt="2025-12-18T20:17:55.572" v="548" actId="1076"/>
          <ac:spMkLst>
            <pc:docMk/>
            <pc:sldMk cId="2279810211" sldId="257"/>
            <ac:spMk id="3" creationId="{E29AF8F8-8C8B-8051-F2B7-CA03790BFFC6}"/>
          </ac:spMkLst>
        </pc:spChg>
        <pc:spChg chg="add del">
          <ac:chgData name="Kleber Morais Da Silva (2336879)" userId="48d742c7-6937-4e50-aef2-a785decb27fe" providerId="ADAL" clId="{529E9695-AFA7-5071-BA53-878511A1DBC7}" dt="2025-12-18T20:17:22.124" v="539" actId="478"/>
          <ac:spMkLst>
            <pc:docMk/>
            <pc:sldMk cId="2279810211" sldId="257"/>
            <ac:spMk id="7" creationId="{4AE1981E-1BC2-EA33-7D3C-ECBA505E819F}"/>
          </ac:spMkLst>
        </pc:spChg>
        <pc:spChg chg="add del mod">
          <ac:chgData name="Kleber Morais Da Silva (2336879)" userId="48d742c7-6937-4e50-aef2-a785decb27fe" providerId="ADAL" clId="{529E9695-AFA7-5071-BA53-878511A1DBC7}" dt="2025-12-18T20:17:27.716" v="540" actId="478"/>
          <ac:spMkLst>
            <pc:docMk/>
            <pc:sldMk cId="2279810211" sldId="257"/>
            <ac:spMk id="8" creationId="{2F30E371-9304-7EEE-77E2-A686C3002365}"/>
          </ac:spMkLst>
        </pc:spChg>
        <pc:spChg chg="add del mod">
          <ac:chgData name="Kleber Morais Da Silva (2336879)" userId="48d742c7-6937-4e50-aef2-a785decb27fe" providerId="ADAL" clId="{529E9695-AFA7-5071-BA53-878511A1DBC7}" dt="2025-12-18T21:50:56.523" v="826" actId="478"/>
          <ac:spMkLst>
            <pc:docMk/>
            <pc:sldMk cId="2279810211" sldId="257"/>
            <ac:spMk id="9" creationId="{8F9F80BE-E9CB-359F-4464-590967293836}"/>
          </ac:spMkLst>
        </pc:spChg>
        <pc:spChg chg="add del mod">
          <ac:chgData name="Kleber Morais Da Silva (2336879)" userId="48d742c7-6937-4e50-aef2-a785decb27fe" providerId="ADAL" clId="{529E9695-AFA7-5071-BA53-878511A1DBC7}" dt="2025-12-18T21:50:54.934" v="825" actId="478"/>
          <ac:spMkLst>
            <pc:docMk/>
            <pc:sldMk cId="2279810211" sldId="257"/>
            <ac:spMk id="10" creationId="{B2423A8A-01E2-F7EA-5442-252FAA12F176}"/>
          </ac:spMkLst>
        </pc:spChg>
        <pc:spChg chg="add del mod">
          <ac:chgData name="Kleber Morais Da Silva (2336879)" userId="48d742c7-6937-4e50-aef2-a785decb27fe" providerId="ADAL" clId="{529E9695-AFA7-5071-BA53-878511A1DBC7}" dt="2025-12-18T21:50:58.001" v="827" actId="478"/>
          <ac:spMkLst>
            <pc:docMk/>
            <pc:sldMk cId="2279810211" sldId="257"/>
            <ac:spMk id="11" creationId="{AB95549C-3108-BB0B-B975-4691B817AB9B}"/>
          </ac:spMkLst>
        </pc:spChg>
        <pc:spChg chg="add mod">
          <ac:chgData name="Kleber Morais Da Silva (2336879)" userId="48d742c7-6937-4e50-aef2-a785decb27fe" providerId="ADAL" clId="{529E9695-AFA7-5071-BA53-878511A1DBC7}" dt="2025-12-18T20:17:45.766" v="546"/>
          <ac:spMkLst>
            <pc:docMk/>
            <pc:sldMk cId="2279810211" sldId="257"/>
            <ac:spMk id="12" creationId="{71856393-C6AA-112E-AB03-65FD2152F603}"/>
          </ac:spMkLst>
        </pc:spChg>
        <pc:spChg chg="add del mod">
          <ac:chgData name="Kleber Morais Da Silva (2336879)" userId="48d742c7-6937-4e50-aef2-a785decb27fe" providerId="ADAL" clId="{529E9695-AFA7-5071-BA53-878511A1DBC7}" dt="2025-12-18T21:50:53.806" v="824" actId="478"/>
          <ac:spMkLst>
            <pc:docMk/>
            <pc:sldMk cId="2279810211" sldId="257"/>
            <ac:spMk id="13" creationId="{741853E9-7F68-0236-CF83-9ADB8168CDBC}"/>
          </ac:spMkLst>
        </pc:spChg>
        <pc:spChg chg="add mod">
          <ac:chgData name="Kleber Morais Da Silva (2336879)" userId="48d742c7-6937-4e50-aef2-a785decb27fe" providerId="ADAL" clId="{529E9695-AFA7-5071-BA53-878511A1DBC7}" dt="2025-12-18T22:01:33.590" v="893" actId="2710"/>
          <ac:spMkLst>
            <pc:docMk/>
            <pc:sldMk cId="2279810211" sldId="257"/>
            <ac:spMk id="15" creationId="{C7C2C741-6DD0-B43C-3953-A1C32E8A47E1}"/>
          </ac:spMkLst>
        </pc:spChg>
        <pc:spChg chg="add mod">
          <ac:chgData name="Kleber Morais Da Silva (2336879)" userId="48d742c7-6937-4e50-aef2-a785decb27fe" providerId="ADAL" clId="{529E9695-AFA7-5071-BA53-878511A1DBC7}" dt="2025-12-18T22:15:15.625" v="1112" actId="113"/>
          <ac:spMkLst>
            <pc:docMk/>
            <pc:sldMk cId="2279810211" sldId="257"/>
            <ac:spMk id="17" creationId="{6D74C813-AF0F-734C-EE39-6747CDF357E4}"/>
          </ac:spMkLst>
        </pc:spChg>
        <pc:spChg chg="add mod">
          <ac:chgData name="Kleber Morais Da Silva (2336879)" userId="48d742c7-6937-4e50-aef2-a785decb27fe" providerId="ADAL" clId="{529E9695-AFA7-5071-BA53-878511A1DBC7}" dt="2025-12-18T22:02:14.602" v="897" actId="1076"/>
          <ac:spMkLst>
            <pc:docMk/>
            <pc:sldMk cId="2279810211" sldId="257"/>
            <ac:spMk id="19" creationId="{861D37F0-FEEB-FFF5-E278-4D9766FDB84E}"/>
          </ac:spMkLst>
        </pc:spChg>
        <pc:graphicFrameChg chg="add del mod ord modGraphic">
          <ac:chgData name="Kleber Morais Da Silva (2336879)" userId="48d742c7-6937-4e50-aef2-a785decb27fe" providerId="ADAL" clId="{529E9695-AFA7-5071-BA53-878511A1DBC7}" dt="2025-12-18T20:12:32.266" v="513" actId="3680"/>
          <ac:graphicFrameMkLst>
            <pc:docMk/>
            <pc:sldMk cId="2279810211" sldId="257"/>
            <ac:graphicFrameMk id="4" creationId="{83FAB891-A57B-10EC-AC98-4C3927616333}"/>
          </ac:graphicFrameMkLst>
        </pc:graphicFrameChg>
        <pc:graphicFrameChg chg="add del mod ord modGraphic">
          <ac:chgData name="Kleber Morais Da Silva (2336879)" userId="48d742c7-6937-4e50-aef2-a785decb27fe" providerId="ADAL" clId="{529E9695-AFA7-5071-BA53-878511A1DBC7}" dt="2025-12-18T20:13:11.494" v="515" actId="3680"/>
          <ac:graphicFrameMkLst>
            <pc:docMk/>
            <pc:sldMk cId="2279810211" sldId="257"/>
            <ac:graphicFrameMk id="5" creationId="{96B50DF9-2D5F-39B4-441D-8C02DC3F2DD0}"/>
          </ac:graphicFrameMkLst>
        </pc:graphicFrameChg>
        <pc:graphicFrameChg chg="add del mod ord modGraphic">
          <ac:chgData name="Kleber Morais Da Silva (2336879)" userId="48d742c7-6937-4e50-aef2-a785decb27fe" providerId="ADAL" clId="{529E9695-AFA7-5071-BA53-878511A1DBC7}" dt="2025-12-18T20:13:36.763" v="517" actId="3680"/>
          <ac:graphicFrameMkLst>
            <pc:docMk/>
            <pc:sldMk cId="2279810211" sldId="257"/>
            <ac:graphicFrameMk id="6" creationId="{EB6E5833-5684-4DDD-12D3-C6FABF714A17}"/>
          </ac:graphicFrameMkLst>
        </pc:graphicFrameChg>
        <pc:picChg chg="add mod">
          <ac:chgData name="Kleber Morais Da Silva (2336879)" userId="48d742c7-6937-4e50-aef2-a785decb27fe" providerId="ADAL" clId="{529E9695-AFA7-5071-BA53-878511A1DBC7}" dt="2025-12-18T22:01:51.253" v="895" actId="1076"/>
          <ac:picMkLst>
            <pc:docMk/>
            <pc:sldMk cId="2279810211" sldId="257"/>
            <ac:picMk id="20" creationId="{5DEFF63D-7C6E-5F6C-FDAB-D48654F80C6E}"/>
          </ac:picMkLst>
        </pc:picChg>
        <pc:picChg chg="add mod">
          <ac:chgData name="Kleber Morais Da Silva (2336879)" userId="48d742c7-6937-4e50-aef2-a785decb27fe" providerId="ADAL" clId="{529E9695-AFA7-5071-BA53-878511A1DBC7}" dt="2025-12-18T22:02:01.769" v="896" actId="1076"/>
          <ac:picMkLst>
            <pc:docMk/>
            <pc:sldMk cId="2279810211" sldId="257"/>
            <ac:picMk id="21" creationId="{B0C250F6-6D47-117F-EA02-FB7CE3823F67}"/>
          </ac:picMkLst>
        </pc:picChg>
      </pc:sldChg>
      <pc:sldChg chg="addSp modSp new mod ord">
        <pc:chgData name="Kleber Morais Da Silva (2336879)" userId="48d742c7-6937-4e50-aef2-a785decb27fe" providerId="ADAL" clId="{529E9695-AFA7-5071-BA53-878511A1DBC7}" dt="2025-12-18T22:13:45.488" v="1111" actId="14100"/>
        <pc:sldMkLst>
          <pc:docMk/>
          <pc:sldMk cId="4108621341" sldId="258"/>
        </pc:sldMkLst>
        <pc:spChg chg="mod">
          <ac:chgData name="Kleber Morais Da Silva (2336879)" userId="48d742c7-6937-4e50-aef2-a785decb27fe" providerId="ADAL" clId="{529E9695-AFA7-5071-BA53-878511A1DBC7}" dt="2025-12-18T22:08:35.109" v="1047" actId="207"/>
          <ac:spMkLst>
            <pc:docMk/>
            <pc:sldMk cId="4108621341" sldId="258"/>
            <ac:spMk id="2" creationId="{CC587257-FBB6-8EFD-8703-9E1AE0765270}"/>
          </ac:spMkLst>
        </pc:spChg>
        <pc:spChg chg="mod">
          <ac:chgData name="Kleber Morais Da Silva (2336879)" userId="48d742c7-6937-4e50-aef2-a785decb27fe" providerId="ADAL" clId="{529E9695-AFA7-5071-BA53-878511A1DBC7}" dt="2025-12-18T22:13:45.488" v="1111" actId="14100"/>
          <ac:spMkLst>
            <pc:docMk/>
            <pc:sldMk cId="4108621341" sldId="258"/>
            <ac:spMk id="3" creationId="{1B9AB514-F9D0-3A28-00EA-76902713A2A7}"/>
          </ac:spMkLst>
        </pc:spChg>
        <pc:spChg chg="add mod">
          <ac:chgData name="Kleber Morais Da Silva (2336879)" userId="48d742c7-6937-4e50-aef2-a785decb27fe" providerId="ADAL" clId="{529E9695-AFA7-5071-BA53-878511A1DBC7}" dt="2025-12-18T22:12:05.803" v="1091"/>
          <ac:spMkLst>
            <pc:docMk/>
            <pc:sldMk cId="4108621341" sldId="258"/>
            <ac:spMk id="4" creationId="{D80B0985-D83A-A233-5537-B9116DB1DFB8}"/>
          </ac:spMkLst>
        </pc:spChg>
        <pc:spChg chg="add mod">
          <ac:chgData name="Kleber Morais Da Silva (2336879)" userId="48d742c7-6937-4e50-aef2-a785decb27fe" providerId="ADAL" clId="{529E9695-AFA7-5071-BA53-878511A1DBC7}" dt="2025-12-18T22:09:19.949" v="1054" actId="167"/>
          <ac:spMkLst>
            <pc:docMk/>
            <pc:sldMk cId="4108621341" sldId="258"/>
            <ac:spMk id="5" creationId="{11320C89-0BD7-BB6D-E0F8-1D3742C1B254}"/>
          </ac:spMkLst>
        </pc:spChg>
        <pc:spChg chg="add mod">
          <ac:chgData name="Kleber Morais Da Silva (2336879)" userId="48d742c7-6937-4e50-aef2-a785decb27fe" providerId="ADAL" clId="{529E9695-AFA7-5071-BA53-878511A1DBC7}" dt="2025-12-18T22:08:59.108" v="1051" actId="1076"/>
          <ac:spMkLst>
            <pc:docMk/>
            <pc:sldMk cId="4108621341" sldId="258"/>
            <ac:spMk id="6" creationId="{AC006FB6-0D87-F4B1-BF8D-5216D688A437}"/>
          </ac:spMkLst>
        </pc:spChg>
        <pc:spChg chg="add mod">
          <ac:chgData name="Kleber Morais Da Silva (2336879)" userId="48d742c7-6937-4e50-aef2-a785decb27fe" providerId="ADAL" clId="{529E9695-AFA7-5071-BA53-878511A1DBC7}" dt="2025-12-18T22:11:01.956" v="1083" actId="1076"/>
          <ac:spMkLst>
            <pc:docMk/>
            <pc:sldMk cId="4108621341" sldId="258"/>
            <ac:spMk id="8" creationId="{804CAD55-9E4B-B348-4D12-D493C59CDE34}"/>
          </ac:spMkLst>
        </pc:spChg>
        <pc:spChg chg="add mod">
          <ac:chgData name="Kleber Morais Da Silva (2336879)" userId="48d742c7-6937-4e50-aef2-a785decb27fe" providerId="ADAL" clId="{529E9695-AFA7-5071-BA53-878511A1DBC7}" dt="2025-12-18T22:13:31.556" v="1109" actId="20577"/>
          <ac:spMkLst>
            <pc:docMk/>
            <pc:sldMk cId="4108621341" sldId="258"/>
            <ac:spMk id="9" creationId="{C12B5DF4-A97D-23A5-CFBE-F85B2C2FAABE}"/>
          </ac:spMkLst>
        </pc:spChg>
      </pc:sldChg>
      <pc:sldChg chg="modSp new mod">
        <pc:chgData name="Kleber Morais Da Silva (2336879)" userId="48d742c7-6937-4e50-aef2-a785decb27fe" providerId="ADAL" clId="{529E9695-AFA7-5071-BA53-878511A1DBC7}" dt="2025-12-19T10:58:18.882" v="1371" actId="14100"/>
        <pc:sldMkLst>
          <pc:docMk/>
          <pc:sldMk cId="111349851" sldId="259"/>
        </pc:sldMkLst>
        <pc:spChg chg="mod">
          <ac:chgData name="Kleber Morais Da Silva (2336879)" userId="48d742c7-6937-4e50-aef2-a785decb27fe" providerId="ADAL" clId="{529E9695-AFA7-5071-BA53-878511A1DBC7}" dt="2025-12-19T10:58:05.780" v="1369" actId="255"/>
          <ac:spMkLst>
            <pc:docMk/>
            <pc:sldMk cId="111349851" sldId="259"/>
            <ac:spMk id="2" creationId="{1E9392B1-44F8-22B1-D9C7-8E0D766FE19F}"/>
          </ac:spMkLst>
        </pc:spChg>
        <pc:spChg chg="mod">
          <ac:chgData name="Kleber Morais Da Silva (2336879)" userId="48d742c7-6937-4e50-aef2-a785decb27fe" providerId="ADAL" clId="{529E9695-AFA7-5071-BA53-878511A1DBC7}" dt="2025-12-19T10:58:18.882" v="1371" actId="14100"/>
          <ac:spMkLst>
            <pc:docMk/>
            <pc:sldMk cId="111349851" sldId="259"/>
            <ac:spMk id="3" creationId="{B3A0B20D-74DE-977C-49F3-90962586B69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99981" y="5891626"/>
            <a:ext cx="30599777" cy="12533242"/>
          </a:xfrm>
        </p:spPr>
        <p:txBody>
          <a:bodyPr anchor="b"/>
          <a:lstStyle>
            <a:lvl1pPr algn="ctr">
              <a:defRPr sz="23622"/>
            </a:lvl1pPr>
          </a:lstStyle>
          <a:p>
            <a:r>
              <a:rPr lang="en-GB"/>
              <a:t>Click to edit Master title style</a:t>
            </a:r>
            <a:endParaRPr lang="en-US" dirty="0"/>
          </a:p>
        </p:txBody>
      </p:sp>
      <p:sp>
        <p:nvSpPr>
          <p:cNvPr id="3" name="Subtitle 2"/>
          <p:cNvSpPr>
            <a:spLocks noGrp="1"/>
          </p:cNvSpPr>
          <p:nvPr>
            <p:ph type="subTitle" idx="1"/>
          </p:nvPr>
        </p:nvSpPr>
        <p:spPr>
          <a:xfrm>
            <a:off x="4499967" y="18908198"/>
            <a:ext cx="26999804" cy="8691601"/>
          </a:xfrm>
        </p:spPr>
        <p:txBody>
          <a:bodyPr/>
          <a:lstStyle>
            <a:lvl1pPr marL="0" indent="0" algn="ctr">
              <a:buNone/>
              <a:defRPr sz="9449"/>
            </a:lvl1pPr>
            <a:lvl2pPr marL="1799996" indent="0" algn="ctr">
              <a:buNone/>
              <a:defRPr sz="7874"/>
            </a:lvl2pPr>
            <a:lvl3pPr marL="3599993" indent="0" algn="ctr">
              <a:buNone/>
              <a:defRPr sz="7087"/>
            </a:lvl3pPr>
            <a:lvl4pPr marL="5399989" indent="0" algn="ctr">
              <a:buNone/>
              <a:defRPr sz="6299"/>
            </a:lvl4pPr>
            <a:lvl5pPr marL="7199986" indent="0" algn="ctr">
              <a:buNone/>
              <a:defRPr sz="6299"/>
            </a:lvl5pPr>
            <a:lvl6pPr marL="8999982" indent="0" algn="ctr">
              <a:buNone/>
              <a:defRPr sz="6299"/>
            </a:lvl6pPr>
            <a:lvl7pPr marL="10799978" indent="0" algn="ctr">
              <a:buNone/>
              <a:defRPr sz="6299"/>
            </a:lvl7pPr>
            <a:lvl8pPr marL="12599975" indent="0" algn="ctr">
              <a:buNone/>
              <a:defRPr sz="6299"/>
            </a:lvl8pPr>
            <a:lvl9pPr marL="14399971" indent="0" algn="ctr">
              <a:buNone/>
              <a:defRPr sz="6299"/>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42F0515-00F1-E145-84A4-CA32F3AF6CBD}" type="datetimeFigureOut">
              <a:rPr lang="en-US" smtClean="0"/>
              <a:t>12/19/25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3949007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42F0515-00F1-E145-84A4-CA32F3AF6CBD}" type="datetimeFigureOut">
              <a:rPr lang="en-US" smtClean="0"/>
              <a:t>12/19/25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22517863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456234" y="8974945"/>
            <a:ext cx="31049774" cy="14974888"/>
          </a:xfrm>
        </p:spPr>
        <p:txBody>
          <a:bodyPr anchor="b"/>
          <a:lstStyle>
            <a:lvl1pPr>
              <a:defRPr sz="23622"/>
            </a:lvl1pPr>
          </a:lstStyle>
          <a:p>
            <a:r>
              <a:rPr lang="en-GB"/>
              <a:t>Click to edit Master title style</a:t>
            </a:r>
            <a:endParaRPr lang="en-US" dirty="0"/>
          </a:p>
        </p:txBody>
      </p:sp>
      <p:sp>
        <p:nvSpPr>
          <p:cNvPr id="3" name="Text Placeholder 2"/>
          <p:cNvSpPr>
            <a:spLocks noGrp="1"/>
          </p:cNvSpPr>
          <p:nvPr>
            <p:ph type="body" idx="1"/>
          </p:nvPr>
        </p:nvSpPr>
        <p:spPr>
          <a:xfrm>
            <a:off x="2456234" y="24091502"/>
            <a:ext cx="31049774" cy="7874940"/>
          </a:xfrm>
        </p:spPr>
        <p:txBody>
          <a:bodyPr/>
          <a:lstStyle>
            <a:lvl1pPr marL="0" indent="0">
              <a:buNone/>
              <a:defRPr sz="9449">
                <a:solidFill>
                  <a:schemeClr val="tx1">
                    <a:tint val="82000"/>
                  </a:schemeClr>
                </a:solidFill>
              </a:defRPr>
            </a:lvl1pPr>
            <a:lvl2pPr marL="1799996" indent="0">
              <a:buNone/>
              <a:defRPr sz="7874">
                <a:solidFill>
                  <a:schemeClr val="tx1">
                    <a:tint val="82000"/>
                  </a:schemeClr>
                </a:solidFill>
              </a:defRPr>
            </a:lvl2pPr>
            <a:lvl3pPr marL="3599993" indent="0">
              <a:buNone/>
              <a:defRPr sz="7087">
                <a:solidFill>
                  <a:schemeClr val="tx1">
                    <a:tint val="82000"/>
                  </a:schemeClr>
                </a:solidFill>
              </a:defRPr>
            </a:lvl3pPr>
            <a:lvl4pPr marL="5399989" indent="0">
              <a:buNone/>
              <a:defRPr sz="6299">
                <a:solidFill>
                  <a:schemeClr val="tx1">
                    <a:tint val="82000"/>
                  </a:schemeClr>
                </a:solidFill>
              </a:defRPr>
            </a:lvl4pPr>
            <a:lvl5pPr marL="7199986" indent="0">
              <a:buNone/>
              <a:defRPr sz="6299">
                <a:solidFill>
                  <a:schemeClr val="tx1">
                    <a:tint val="82000"/>
                  </a:schemeClr>
                </a:solidFill>
              </a:defRPr>
            </a:lvl5pPr>
            <a:lvl6pPr marL="8999982" indent="0">
              <a:buNone/>
              <a:defRPr sz="6299">
                <a:solidFill>
                  <a:schemeClr val="tx1">
                    <a:tint val="82000"/>
                  </a:schemeClr>
                </a:solidFill>
              </a:defRPr>
            </a:lvl6pPr>
            <a:lvl7pPr marL="10799978" indent="0">
              <a:buNone/>
              <a:defRPr sz="6299">
                <a:solidFill>
                  <a:schemeClr val="tx1">
                    <a:tint val="82000"/>
                  </a:schemeClr>
                </a:solidFill>
              </a:defRPr>
            </a:lvl7pPr>
            <a:lvl8pPr marL="12599975" indent="0">
              <a:buNone/>
              <a:defRPr sz="6299">
                <a:solidFill>
                  <a:schemeClr val="tx1">
                    <a:tint val="82000"/>
                  </a:schemeClr>
                </a:solidFill>
              </a:defRPr>
            </a:lvl8pPr>
            <a:lvl9pPr marL="14399971" indent="0">
              <a:buNone/>
              <a:defRPr sz="6299">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42F0515-00F1-E145-84A4-CA32F3AF6CBD}" type="datetimeFigureOut">
              <a:rPr lang="en-US" smtClean="0"/>
              <a:t>12/19/25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645920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474982" y="9583264"/>
            <a:ext cx="15299889" cy="228415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8224867" y="9583264"/>
            <a:ext cx="15299889" cy="228415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42F0515-00F1-E145-84A4-CA32F3AF6CBD}" type="datetimeFigureOut">
              <a:rPr lang="en-US" smtClean="0"/>
              <a:t>12/19/25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16210154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479671" y="1916661"/>
            <a:ext cx="31049774" cy="6958285"/>
          </a:xfrm>
        </p:spPr>
        <p:txBody>
          <a:bodyPr/>
          <a:lstStyle/>
          <a:p>
            <a:r>
              <a:rPr lang="en-GB"/>
              <a:t>Click to edit Master title style</a:t>
            </a:r>
            <a:endParaRPr lang="en-US" dirty="0"/>
          </a:p>
        </p:txBody>
      </p:sp>
      <p:sp>
        <p:nvSpPr>
          <p:cNvPr id="3" name="Text Placeholder 2"/>
          <p:cNvSpPr>
            <a:spLocks noGrp="1"/>
          </p:cNvSpPr>
          <p:nvPr>
            <p:ph type="body" idx="1"/>
          </p:nvPr>
        </p:nvSpPr>
        <p:spPr>
          <a:xfrm>
            <a:off x="2479675" y="8824938"/>
            <a:ext cx="15229574" cy="4324966"/>
          </a:xfrm>
        </p:spPr>
        <p:txBody>
          <a:bodyPr anchor="b"/>
          <a:lstStyle>
            <a:lvl1pPr marL="0" indent="0">
              <a:buNone/>
              <a:defRPr sz="9449" b="1"/>
            </a:lvl1pPr>
            <a:lvl2pPr marL="1799996" indent="0">
              <a:buNone/>
              <a:defRPr sz="7874" b="1"/>
            </a:lvl2pPr>
            <a:lvl3pPr marL="3599993" indent="0">
              <a:buNone/>
              <a:defRPr sz="7087" b="1"/>
            </a:lvl3pPr>
            <a:lvl4pPr marL="5399989" indent="0">
              <a:buNone/>
              <a:defRPr sz="6299" b="1"/>
            </a:lvl4pPr>
            <a:lvl5pPr marL="7199986" indent="0">
              <a:buNone/>
              <a:defRPr sz="6299" b="1"/>
            </a:lvl5pPr>
            <a:lvl6pPr marL="8999982" indent="0">
              <a:buNone/>
              <a:defRPr sz="6299" b="1"/>
            </a:lvl6pPr>
            <a:lvl7pPr marL="10799978" indent="0">
              <a:buNone/>
              <a:defRPr sz="6299" b="1"/>
            </a:lvl7pPr>
            <a:lvl8pPr marL="12599975" indent="0">
              <a:buNone/>
              <a:defRPr sz="6299" b="1"/>
            </a:lvl8pPr>
            <a:lvl9pPr marL="14399971" indent="0">
              <a:buNone/>
              <a:defRPr sz="6299" b="1"/>
            </a:lvl9pPr>
          </a:lstStyle>
          <a:p>
            <a:pPr lvl="0"/>
            <a:r>
              <a:rPr lang="en-GB"/>
              <a:t>Click to edit Master text styles</a:t>
            </a:r>
          </a:p>
        </p:txBody>
      </p:sp>
      <p:sp>
        <p:nvSpPr>
          <p:cNvPr id="4" name="Content Placeholder 3"/>
          <p:cNvSpPr>
            <a:spLocks noGrp="1"/>
          </p:cNvSpPr>
          <p:nvPr>
            <p:ph sz="half" idx="2"/>
          </p:nvPr>
        </p:nvSpPr>
        <p:spPr>
          <a:xfrm>
            <a:off x="2479675" y="13149904"/>
            <a:ext cx="15229574" cy="193415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8224869" y="8824938"/>
            <a:ext cx="15304578" cy="4324966"/>
          </a:xfrm>
        </p:spPr>
        <p:txBody>
          <a:bodyPr anchor="b"/>
          <a:lstStyle>
            <a:lvl1pPr marL="0" indent="0">
              <a:buNone/>
              <a:defRPr sz="9449" b="1"/>
            </a:lvl1pPr>
            <a:lvl2pPr marL="1799996" indent="0">
              <a:buNone/>
              <a:defRPr sz="7874" b="1"/>
            </a:lvl2pPr>
            <a:lvl3pPr marL="3599993" indent="0">
              <a:buNone/>
              <a:defRPr sz="7087" b="1"/>
            </a:lvl3pPr>
            <a:lvl4pPr marL="5399989" indent="0">
              <a:buNone/>
              <a:defRPr sz="6299" b="1"/>
            </a:lvl4pPr>
            <a:lvl5pPr marL="7199986" indent="0">
              <a:buNone/>
              <a:defRPr sz="6299" b="1"/>
            </a:lvl5pPr>
            <a:lvl6pPr marL="8999982" indent="0">
              <a:buNone/>
              <a:defRPr sz="6299" b="1"/>
            </a:lvl6pPr>
            <a:lvl7pPr marL="10799978" indent="0">
              <a:buNone/>
              <a:defRPr sz="6299" b="1"/>
            </a:lvl7pPr>
            <a:lvl8pPr marL="12599975" indent="0">
              <a:buNone/>
              <a:defRPr sz="6299" b="1"/>
            </a:lvl8pPr>
            <a:lvl9pPr marL="14399971" indent="0">
              <a:buNone/>
              <a:defRPr sz="6299" b="1"/>
            </a:lvl9pPr>
          </a:lstStyle>
          <a:p>
            <a:pPr lvl="0"/>
            <a:r>
              <a:rPr lang="en-GB"/>
              <a:t>Click to edit Master text styles</a:t>
            </a:r>
          </a:p>
        </p:txBody>
      </p:sp>
      <p:sp>
        <p:nvSpPr>
          <p:cNvPr id="6" name="Content Placeholder 5"/>
          <p:cNvSpPr>
            <a:spLocks noGrp="1"/>
          </p:cNvSpPr>
          <p:nvPr>
            <p:ph sz="quarter" idx="4"/>
          </p:nvPr>
        </p:nvSpPr>
        <p:spPr>
          <a:xfrm>
            <a:off x="18224869" y="13149904"/>
            <a:ext cx="15304578" cy="193415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42F0515-00F1-E145-84A4-CA32F3AF6CBD}" type="datetimeFigureOut">
              <a:rPr lang="en-US" smtClean="0"/>
              <a:t>12/19/25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2064027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42F0515-00F1-E145-84A4-CA32F3AF6CBD}" type="datetimeFigureOut">
              <a:rPr lang="en-US" smtClean="0"/>
              <a:t>12/19/25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808521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2F0515-00F1-E145-84A4-CA32F3AF6CBD}" type="datetimeFigureOut">
              <a:rPr lang="en-US" smtClean="0"/>
              <a:t>12/19/25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2235626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79671" y="2399982"/>
            <a:ext cx="11610853" cy="8399939"/>
          </a:xfrm>
        </p:spPr>
        <p:txBody>
          <a:bodyPr anchor="b"/>
          <a:lstStyle>
            <a:lvl1pPr>
              <a:defRPr sz="12598"/>
            </a:lvl1pPr>
          </a:lstStyle>
          <a:p>
            <a:r>
              <a:rPr lang="en-GB"/>
              <a:t>Click to edit Master title style</a:t>
            </a:r>
            <a:endParaRPr lang="en-US" dirty="0"/>
          </a:p>
        </p:txBody>
      </p:sp>
      <p:sp>
        <p:nvSpPr>
          <p:cNvPr id="3" name="Content Placeholder 2"/>
          <p:cNvSpPr>
            <a:spLocks noGrp="1"/>
          </p:cNvSpPr>
          <p:nvPr>
            <p:ph idx="1"/>
          </p:nvPr>
        </p:nvSpPr>
        <p:spPr>
          <a:xfrm>
            <a:off x="15304578" y="5183304"/>
            <a:ext cx="18224867" cy="25583147"/>
          </a:xfrm>
        </p:spPr>
        <p:txBody>
          <a:bodyPr/>
          <a:lstStyle>
            <a:lvl1pPr>
              <a:defRPr sz="12598"/>
            </a:lvl1pPr>
            <a:lvl2pPr>
              <a:defRPr sz="11024"/>
            </a:lvl2pPr>
            <a:lvl3pPr>
              <a:defRPr sz="9449"/>
            </a:lvl3pPr>
            <a:lvl4pPr>
              <a:defRPr sz="7874"/>
            </a:lvl4pPr>
            <a:lvl5pPr>
              <a:defRPr sz="7874"/>
            </a:lvl5pPr>
            <a:lvl6pPr>
              <a:defRPr sz="7874"/>
            </a:lvl6pPr>
            <a:lvl7pPr>
              <a:defRPr sz="7874"/>
            </a:lvl7pPr>
            <a:lvl8pPr>
              <a:defRPr sz="7874"/>
            </a:lvl8pPr>
            <a:lvl9pPr>
              <a:defRPr sz="7874"/>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479671" y="10799922"/>
            <a:ext cx="11610853" cy="20008190"/>
          </a:xfrm>
        </p:spPr>
        <p:txBody>
          <a:bodyPr/>
          <a:lstStyle>
            <a:lvl1pPr marL="0" indent="0">
              <a:buNone/>
              <a:defRPr sz="6299"/>
            </a:lvl1pPr>
            <a:lvl2pPr marL="1799996" indent="0">
              <a:buNone/>
              <a:defRPr sz="5512"/>
            </a:lvl2pPr>
            <a:lvl3pPr marL="3599993" indent="0">
              <a:buNone/>
              <a:defRPr sz="4724"/>
            </a:lvl3pPr>
            <a:lvl4pPr marL="5399989" indent="0">
              <a:buNone/>
              <a:defRPr sz="3937"/>
            </a:lvl4pPr>
            <a:lvl5pPr marL="7199986" indent="0">
              <a:buNone/>
              <a:defRPr sz="3937"/>
            </a:lvl5pPr>
            <a:lvl6pPr marL="8999982" indent="0">
              <a:buNone/>
              <a:defRPr sz="3937"/>
            </a:lvl6pPr>
            <a:lvl7pPr marL="10799978" indent="0">
              <a:buNone/>
              <a:defRPr sz="3937"/>
            </a:lvl7pPr>
            <a:lvl8pPr marL="12599975" indent="0">
              <a:buNone/>
              <a:defRPr sz="3937"/>
            </a:lvl8pPr>
            <a:lvl9pPr marL="14399971" indent="0">
              <a:buNone/>
              <a:defRPr sz="3937"/>
            </a:lvl9pPr>
          </a:lstStyle>
          <a:p>
            <a:pPr lvl="0"/>
            <a:r>
              <a:rPr lang="en-GB"/>
              <a:t>Click to edit Master text styles</a:t>
            </a:r>
          </a:p>
        </p:txBody>
      </p:sp>
      <p:sp>
        <p:nvSpPr>
          <p:cNvPr id="5" name="Date Placeholder 4"/>
          <p:cNvSpPr>
            <a:spLocks noGrp="1"/>
          </p:cNvSpPr>
          <p:nvPr>
            <p:ph type="dt" sz="half" idx="10"/>
          </p:nvPr>
        </p:nvSpPr>
        <p:spPr/>
        <p:txBody>
          <a:bodyPr/>
          <a:lstStyle/>
          <a:p>
            <a:fld id="{542F0515-00F1-E145-84A4-CA32F3AF6CBD}" type="datetimeFigureOut">
              <a:rPr lang="en-US" smtClean="0"/>
              <a:t>12/19/25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3544283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79671" y="2399982"/>
            <a:ext cx="11610853" cy="8399939"/>
          </a:xfrm>
        </p:spPr>
        <p:txBody>
          <a:bodyPr anchor="b"/>
          <a:lstStyle>
            <a:lvl1pPr>
              <a:defRPr sz="12598"/>
            </a:lvl1pPr>
          </a:lstStyle>
          <a:p>
            <a:r>
              <a:rPr lang="en-GB"/>
              <a:t>Click to edit Master title style</a:t>
            </a:r>
            <a:endParaRPr lang="en-US" dirty="0"/>
          </a:p>
        </p:txBody>
      </p:sp>
      <p:sp>
        <p:nvSpPr>
          <p:cNvPr id="3" name="Picture Placeholder 2"/>
          <p:cNvSpPr>
            <a:spLocks noGrp="1" noChangeAspect="1"/>
          </p:cNvSpPr>
          <p:nvPr>
            <p:ph type="pic" idx="1"/>
          </p:nvPr>
        </p:nvSpPr>
        <p:spPr>
          <a:xfrm>
            <a:off x="15304578" y="5183304"/>
            <a:ext cx="18224867" cy="25583147"/>
          </a:xfrm>
        </p:spPr>
        <p:txBody>
          <a:bodyPr anchor="t"/>
          <a:lstStyle>
            <a:lvl1pPr marL="0" indent="0">
              <a:buNone/>
              <a:defRPr sz="12598"/>
            </a:lvl1pPr>
            <a:lvl2pPr marL="1799996" indent="0">
              <a:buNone/>
              <a:defRPr sz="11024"/>
            </a:lvl2pPr>
            <a:lvl3pPr marL="3599993" indent="0">
              <a:buNone/>
              <a:defRPr sz="9449"/>
            </a:lvl3pPr>
            <a:lvl4pPr marL="5399989" indent="0">
              <a:buNone/>
              <a:defRPr sz="7874"/>
            </a:lvl4pPr>
            <a:lvl5pPr marL="7199986" indent="0">
              <a:buNone/>
              <a:defRPr sz="7874"/>
            </a:lvl5pPr>
            <a:lvl6pPr marL="8999982" indent="0">
              <a:buNone/>
              <a:defRPr sz="7874"/>
            </a:lvl6pPr>
            <a:lvl7pPr marL="10799978" indent="0">
              <a:buNone/>
              <a:defRPr sz="7874"/>
            </a:lvl7pPr>
            <a:lvl8pPr marL="12599975" indent="0">
              <a:buNone/>
              <a:defRPr sz="7874"/>
            </a:lvl8pPr>
            <a:lvl9pPr marL="14399971" indent="0">
              <a:buNone/>
              <a:defRPr sz="7874"/>
            </a:lvl9pPr>
          </a:lstStyle>
          <a:p>
            <a:r>
              <a:rPr lang="en-GB"/>
              <a:t>Click icon to add picture</a:t>
            </a:r>
            <a:endParaRPr lang="en-US" dirty="0"/>
          </a:p>
        </p:txBody>
      </p:sp>
      <p:sp>
        <p:nvSpPr>
          <p:cNvPr id="4" name="Text Placeholder 3"/>
          <p:cNvSpPr>
            <a:spLocks noGrp="1"/>
          </p:cNvSpPr>
          <p:nvPr>
            <p:ph type="body" sz="half" idx="2"/>
          </p:nvPr>
        </p:nvSpPr>
        <p:spPr>
          <a:xfrm>
            <a:off x="2479671" y="10799922"/>
            <a:ext cx="11610853" cy="20008190"/>
          </a:xfrm>
        </p:spPr>
        <p:txBody>
          <a:bodyPr/>
          <a:lstStyle>
            <a:lvl1pPr marL="0" indent="0">
              <a:buNone/>
              <a:defRPr sz="6299"/>
            </a:lvl1pPr>
            <a:lvl2pPr marL="1799996" indent="0">
              <a:buNone/>
              <a:defRPr sz="5512"/>
            </a:lvl2pPr>
            <a:lvl3pPr marL="3599993" indent="0">
              <a:buNone/>
              <a:defRPr sz="4724"/>
            </a:lvl3pPr>
            <a:lvl4pPr marL="5399989" indent="0">
              <a:buNone/>
              <a:defRPr sz="3937"/>
            </a:lvl4pPr>
            <a:lvl5pPr marL="7199986" indent="0">
              <a:buNone/>
              <a:defRPr sz="3937"/>
            </a:lvl5pPr>
            <a:lvl6pPr marL="8999982" indent="0">
              <a:buNone/>
              <a:defRPr sz="3937"/>
            </a:lvl6pPr>
            <a:lvl7pPr marL="10799978" indent="0">
              <a:buNone/>
              <a:defRPr sz="3937"/>
            </a:lvl7pPr>
            <a:lvl8pPr marL="12599975" indent="0">
              <a:buNone/>
              <a:defRPr sz="3937"/>
            </a:lvl8pPr>
            <a:lvl9pPr marL="14399971" indent="0">
              <a:buNone/>
              <a:defRPr sz="3937"/>
            </a:lvl9pPr>
          </a:lstStyle>
          <a:p>
            <a:pPr lvl="0"/>
            <a:r>
              <a:rPr lang="en-GB"/>
              <a:t>Click to edit Master text styles</a:t>
            </a:r>
          </a:p>
        </p:txBody>
      </p:sp>
      <p:sp>
        <p:nvSpPr>
          <p:cNvPr id="5" name="Date Placeholder 4"/>
          <p:cNvSpPr>
            <a:spLocks noGrp="1"/>
          </p:cNvSpPr>
          <p:nvPr>
            <p:ph type="dt" sz="half" idx="10"/>
          </p:nvPr>
        </p:nvSpPr>
        <p:spPr/>
        <p:txBody>
          <a:bodyPr/>
          <a:lstStyle/>
          <a:p>
            <a:fld id="{542F0515-00F1-E145-84A4-CA32F3AF6CBD}" type="datetimeFigureOut">
              <a:rPr lang="en-US" smtClean="0"/>
              <a:t>12/19/25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34603070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42F0515-00F1-E145-84A4-CA32F3AF6CBD}" type="datetimeFigureOut">
              <a:rPr lang="en-US" smtClean="0"/>
              <a:t>12/19/25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4234078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5762314" y="1916653"/>
            <a:ext cx="7762444" cy="3050811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474984" y="1916653"/>
            <a:ext cx="22837334" cy="3050811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42F0515-00F1-E145-84A4-CA32F3AF6CBD}" type="datetimeFigureOut">
              <a:rPr lang="en-US" smtClean="0"/>
              <a:t>12/19/25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517980-698E-904D-BC2C-0C7038EF26DA}" type="slidenum">
              <a:rPr lang="en-US" smtClean="0"/>
              <a:t>‹#›</a:t>
            </a:fld>
            <a:endParaRPr lang="en-US"/>
          </a:p>
        </p:txBody>
      </p:sp>
    </p:spTree>
    <p:extLst>
      <p:ext uri="{BB962C8B-B14F-4D97-AF65-F5344CB8AC3E}">
        <p14:creationId xmlns:p14="http://schemas.microsoft.com/office/powerpoint/2010/main" val="618613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474982" y="1916661"/>
            <a:ext cx="31049774" cy="695828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474982" y="9583264"/>
            <a:ext cx="31049774" cy="2284150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474982" y="33366432"/>
            <a:ext cx="8099941" cy="1916653"/>
          </a:xfrm>
          <a:prstGeom prst="rect">
            <a:avLst/>
          </a:prstGeom>
        </p:spPr>
        <p:txBody>
          <a:bodyPr vert="horz" lIns="91440" tIns="45720" rIns="91440" bIns="45720" rtlCol="0" anchor="ctr"/>
          <a:lstStyle>
            <a:lvl1pPr algn="l">
              <a:defRPr sz="4724">
                <a:solidFill>
                  <a:schemeClr val="tx1">
                    <a:tint val="82000"/>
                  </a:schemeClr>
                </a:solidFill>
              </a:defRPr>
            </a:lvl1pPr>
          </a:lstStyle>
          <a:p>
            <a:fld id="{542F0515-00F1-E145-84A4-CA32F3AF6CBD}" type="datetimeFigureOut">
              <a:rPr lang="en-US" smtClean="0"/>
              <a:t>12/19/25</a:t>
            </a:fld>
            <a:endParaRPr lang="en-US"/>
          </a:p>
        </p:txBody>
      </p:sp>
      <p:sp>
        <p:nvSpPr>
          <p:cNvPr id="5" name="Footer Placeholder 4"/>
          <p:cNvSpPr>
            <a:spLocks noGrp="1"/>
          </p:cNvSpPr>
          <p:nvPr>
            <p:ph type="ftr" sz="quarter" idx="3"/>
          </p:nvPr>
        </p:nvSpPr>
        <p:spPr>
          <a:xfrm>
            <a:off x="11924913" y="33366432"/>
            <a:ext cx="12149912" cy="1916653"/>
          </a:xfrm>
          <a:prstGeom prst="rect">
            <a:avLst/>
          </a:prstGeom>
        </p:spPr>
        <p:txBody>
          <a:bodyPr vert="horz" lIns="91440" tIns="45720" rIns="91440" bIns="45720" rtlCol="0" anchor="ctr"/>
          <a:lstStyle>
            <a:lvl1pPr algn="ctr">
              <a:defRPr sz="4724">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25424815" y="33366432"/>
            <a:ext cx="8099941" cy="1916653"/>
          </a:xfrm>
          <a:prstGeom prst="rect">
            <a:avLst/>
          </a:prstGeom>
        </p:spPr>
        <p:txBody>
          <a:bodyPr vert="horz" lIns="91440" tIns="45720" rIns="91440" bIns="45720" rtlCol="0" anchor="ctr"/>
          <a:lstStyle>
            <a:lvl1pPr algn="r">
              <a:defRPr sz="4724">
                <a:solidFill>
                  <a:schemeClr val="tx1">
                    <a:tint val="82000"/>
                  </a:schemeClr>
                </a:solidFill>
              </a:defRPr>
            </a:lvl1pPr>
          </a:lstStyle>
          <a:p>
            <a:fld id="{BF517980-698E-904D-BC2C-0C7038EF26DA}" type="slidenum">
              <a:rPr lang="en-US" smtClean="0"/>
              <a:t>‹#›</a:t>
            </a:fld>
            <a:endParaRPr lang="en-US"/>
          </a:p>
        </p:txBody>
      </p:sp>
    </p:spTree>
    <p:extLst>
      <p:ext uri="{BB962C8B-B14F-4D97-AF65-F5344CB8AC3E}">
        <p14:creationId xmlns:p14="http://schemas.microsoft.com/office/powerpoint/2010/main" val="3426555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599993" rtl="0" eaLnBrk="1" latinLnBrk="0" hangingPunct="1">
        <a:lnSpc>
          <a:spcPct val="90000"/>
        </a:lnSpc>
        <a:spcBef>
          <a:spcPct val="0"/>
        </a:spcBef>
        <a:buNone/>
        <a:defRPr sz="17323" kern="1200">
          <a:solidFill>
            <a:schemeClr val="tx1"/>
          </a:solidFill>
          <a:latin typeface="+mj-lt"/>
          <a:ea typeface="+mj-ea"/>
          <a:cs typeface="+mj-cs"/>
        </a:defRPr>
      </a:lvl1pPr>
    </p:titleStyle>
    <p:bodyStyle>
      <a:lvl1pPr marL="899998" indent="-899998" algn="l" defTabSz="3599993" rtl="0" eaLnBrk="1" latinLnBrk="0" hangingPunct="1">
        <a:lnSpc>
          <a:spcPct val="90000"/>
        </a:lnSpc>
        <a:spcBef>
          <a:spcPts val="3937"/>
        </a:spcBef>
        <a:buFont typeface="Arial" panose="020B0604020202020204" pitchFamily="34" charset="0"/>
        <a:buChar char="•"/>
        <a:defRPr sz="11024" kern="1200">
          <a:solidFill>
            <a:schemeClr val="tx1"/>
          </a:solidFill>
          <a:latin typeface="+mn-lt"/>
          <a:ea typeface="+mn-ea"/>
          <a:cs typeface="+mn-cs"/>
        </a:defRPr>
      </a:lvl1pPr>
      <a:lvl2pPr marL="2699995" indent="-899998" algn="l" defTabSz="3599993" rtl="0" eaLnBrk="1" latinLnBrk="0" hangingPunct="1">
        <a:lnSpc>
          <a:spcPct val="90000"/>
        </a:lnSpc>
        <a:spcBef>
          <a:spcPts val="1968"/>
        </a:spcBef>
        <a:buFont typeface="Arial" panose="020B0604020202020204" pitchFamily="34" charset="0"/>
        <a:buChar char="•"/>
        <a:defRPr sz="9449" kern="1200">
          <a:solidFill>
            <a:schemeClr val="tx1"/>
          </a:solidFill>
          <a:latin typeface="+mn-lt"/>
          <a:ea typeface="+mn-ea"/>
          <a:cs typeface="+mn-cs"/>
        </a:defRPr>
      </a:lvl2pPr>
      <a:lvl3pPr marL="4499991" indent="-899998" algn="l" defTabSz="3599993" rtl="0" eaLnBrk="1" latinLnBrk="0" hangingPunct="1">
        <a:lnSpc>
          <a:spcPct val="90000"/>
        </a:lnSpc>
        <a:spcBef>
          <a:spcPts val="1968"/>
        </a:spcBef>
        <a:buFont typeface="Arial" panose="020B0604020202020204" pitchFamily="34" charset="0"/>
        <a:buChar char="•"/>
        <a:defRPr sz="7874" kern="1200">
          <a:solidFill>
            <a:schemeClr val="tx1"/>
          </a:solidFill>
          <a:latin typeface="+mn-lt"/>
          <a:ea typeface="+mn-ea"/>
          <a:cs typeface="+mn-cs"/>
        </a:defRPr>
      </a:lvl3pPr>
      <a:lvl4pPr marL="6299987" indent="-899998" algn="l" defTabSz="3599993" rtl="0" eaLnBrk="1" latinLnBrk="0" hangingPunct="1">
        <a:lnSpc>
          <a:spcPct val="90000"/>
        </a:lnSpc>
        <a:spcBef>
          <a:spcPts val="1968"/>
        </a:spcBef>
        <a:buFont typeface="Arial" panose="020B0604020202020204" pitchFamily="34" charset="0"/>
        <a:buChar char="•"/>
        <a:defRPr sz="7087" kern="1200">
          <a:solidFill>
            <a:schemeClr val="tx1"/>
          </a:solidFill>
          <a:latin typeface="+mn-lt"/>
          <a:ea typeface="+mn-ea"/>
          <a:cs typeface="+mn-cs"/>
        </a:defRPr>
      </a:lvl4pPr>
      <a:lvl5pPr marL="8099984" indent="-899998" algn="l" defTabSz="3599993" rtl="0" eaLnBrk="1" latinLnBrk="0" hangingPunct="1">
        <a:lnSpc>
          <a:spcPct val="90000"/>
        </a:lnSpc>
        <a:spcBef>
          <a:spcPts val="1968"/>
        </a:spcBef>
        <a:buFont typeface="Arial" panose="020B0604020202020204" pitchFamily="34" charset="0"/>
        <a:buChar char="•"/>
        <a:defRPr sz="7087" kern="1200">
          <a:solidFill>
            <a:schemeClr val="tx1"/>
          </a:solidFill>
          <a:latin typeface="+mn-lt"/>
          <a:ea typeface="+mn-ea"/>
          <a:cs typeface="+mn-cs"/>
        </a:defRPr>
      </a:lvl5pPr>
      <a:lvl6pPr marL="9899980" indent="-899998" algn="l" defTabSz="3599993" rtl="0" eaLnBrk="1" latinLnBrk="0" hangingPunct="1">
        <a:lnSpc>
          <a:spcPct val="90000"/>
        </a:lnSpc>
        <a:spcBef>
          <a:spcPts val="1968"/>
        </a:spcBef>
        <a:buFont typeface="Arial" panose="020B0604020202020204" pitchFamily="34" charset="0"/>
        <a:buChar char="•"/>
        <a:defRPr sz="7087" kern="1200">
          <a:solidFill>
            <a:schemeClr val="tx1"/>
          </a:solidFill>
          <a:latin typeface="+mn-lt"/>
          <a:ea typeface="+mn-ea"/>
          <a:cs typeface="+mn-cs"/>
        </a:defRPr>
      </a:lvl6pPr>
      <a:lvl7pPr marL="11699977" indent="-899998" algn="l" defTabSz="3599993" rtl="0" eaLnBrk="1" latinLnBrk="0" hangingPunct="1">
        <a:lnSpc>
          <a:spcPct val="90000"/>
        </a:lnSpc>
        <a:spcBef>
          <a:spcPts val="1968"/>
        </a:spcBef>
        <a:buFont typeface="Arial" panose="020B0604020202020204" pitchFamily="34" charset="0"/>
        <a:buChar char="•"/>
        <a:defRPr sz="7087" kern="1200">
          <a:solidFill>
            <a:schemeClr val="tx1"/>
          </a:solidFill>
          <a:latin typeface="+mn-lt"/>
          <a:ea typeface="+mn-ea"/>
          <a:cs typeface="+mn-cs"/>
        </a:defRPr>
      </a:lvl7pPr>
      <a:lvl8pPr marL="13499973" indent="-899998" algn="l" defTabSz="3599993" rtl="0" eaLnBrk="1" latinLnBrk="0" hangingPunct="1">
        <a:lnSpc>
          <a:spcPct val="90000"/>
        </a:lnSpc>
        <a:spcBef>
          <a:spcPts val="1968"/>
        </a:spcBef>
        <a:buFont typeface="Arial" panose="020B0604020202020204" pitchFamily="34" charset="0"/>
        <a:buChar char="•"/>
        <a:defRPr sz="7087" kern="1200">
          <a:solidFill>
            <a:schemeClr val="tx1"/>
          </a:solidFill>
          <a:latin typeface="+mn-lt"/>
          <a:ea typeface="+mn-ea"/>
          <a:cs typeface="+mn-cs"/>
        </a:defRPr>
      </a:lvl8pPr>
      <a:lvl9pPr marL="15299969" indent="-899998" algn="l" defTabSz="3599993" rtl="0" eaLnBrk="1" latinLnBrk="0" hangingPunct="1">
        <a:lnSpc>
          <a:spcPct val="90000"/>
        </a:lnSpc>
        <a:spcBef>
          <a:spcPts val="1968"/>
        </a:spcBef>
        <a:buFont typeface="Arial" panose="020B0604020202020204" pitchFamily="34" charset="0"/>
        <a:buChar char="•"/>
        <a:defRPr sz="7087" kern="1200">
          <a:solidFill>
            <a:schemeClr val="tx1"/>
          </a:solidFill>
          <a:latin typeface="+mn-lt"/>
          <a:ea typeface="+mn-ea"/>
          <a:cs typeface="+mn-cs"/>
        </a:defRPr>
      </a:lvl9pPr>
    </p:bodyStyle>
    <p:otherStyle>
      <a:defPPr>
        <a:defRPr lang="en-US"/>
      </a:defPPr>
      <a:lvl1pPr marL="0" algn="l" defTabSz="3599993" rtl="0" eaLnBrk="1" latinLnBrk="0" hangingPunct="1">
        <a:defRPr sz="7087" kern="1200">
          <a:solidFill>
            <a:schemeClr val="tx1"/>
          </a:solidFill>
          <a:latin typeface="+mn-lt"/>
          <a:ea typeface="+mn-ea"/>
          <a:cs typeface="+mn-cs"/>
        </a:defRPr>
      </a:lvl1pPr>
      <a:lvl2pPr marL="1799996" algn="l" defTabSz="3599993" rtl="0" eaLnBrk="1" latinLnBrk="0" hangingPunct="1">
        <a:defRPr sz="7087" kern="1200">
          <a:solidFill>
            <a:schemeClr val="tx1"/>
          </a:solidFill>
          <a:latin typeface="+mn-lt"/>
          <a:ea typeface="+mn-ea"/>
          <a:cs typeface="+mn-cs"/>
        </a:defRPr>
      </a:lvl2pPr>
      <a:lvl3pPr marL="3599993" algn="l" defTabSz="3599993" rtl="0" eaLnBrk="1" latinLnBrk="0" hangingPunct="1">
        <a:defRPr sz="7087" kern="1200">
          <a:solidFill>
            <a:schemeClr val="tx1"/>
          </a:solidFill>
          <a:latin typeface="+mn-lt"/>
          <a:ea typeface="+mn-ea"/>
          <a:cs typeface="+mn-cs"/>
        </a:defRPr>
      </a:lvl3pPr>
      <a:lvl4pPr marL="5399989" algn="l" defTabSz="3599993" rtl="0" eaLnBrk="1" latinLnBrk="0" hangingPunct="1">
        <a:defRPr sz="7087" kern="1200">
          <a:solidFill>
            <a:schemeClr val="tx1"/>
          </a:solidFill>
          <a:latin typeface="+mn-lt"/>
          <a:ea typeface="+mn-ea"/>
          <a:cs typeface="+mn-cs"/>
        </a:defRPr>
      </a:lvl4pPr>
      <a:lvl5pPr marL="7199986" algn="l" defTabSz="3599993" rtl="0" eaLnBrk="1" latinLnBrk="0" hangingPunct="1">
        <a:defRPr sz="7087" kern="1200">
          <a:solidFill>
            <a:schemeClr val="tx1"/>
          </a:solidFill>
          <a:latin typeface="+mn-lt"/>
          <a:ea typeface="+mn-ea"/>
          <a:cs typeface="+mn-cs"/>
        </a:defRPr>
      </a:lvl5pPr>
      <a:lvl6pPr marL="8999982" algn="l" defTabSz="3599993" rtl="0" eaLnBrk="1" latinLnBrk="0" hangingPunct="1">
        <a:defRPr sz="7087" kern="1200">
          <a:solidFill>
            <a:schemeClr val="tx1"/>
          </a:solidFill>
          <a:latin typeface="+mn-lt"/>
          <a:ea typeface="+mn-ea"/>
          <a:cs typeface="+mn-cs"/>
        </a:defRPr>
      </a:lvl6pPr>
      <a:lvl7pPr marL="10799978" algn="l" defTabSz="3599993" rtl="0" eaLnBrk="1" latinLnBrk="0" hangingPunct="1">
        <a:defRPr sz="7087" kern="1200">
          <a:solidFill>
            <a:schemeClr val="tx1"/>
          </a:solidFill>
          <a:latin typeface="+mn-lt"/>
          <a:ea typeface="+mn-ea"/>
          <a:cs typeface="+mn-cs"/>
        </a:defRPr>
      </a:lvl7pPr>
      <a:lvl8pPr marL="12599975" algn="l" defTabSz="3599993" rtl="0" eaLnBrk="1" latinLnBrk="0" hangingPunct="1">
        <a:defRPr sz="7087" kern="1200">
          <a:solidFill>
            <a:schemeClr val="tx1"/>
          </a:solidFill>
          <a:latin typeface="+mn-lt"/>
          <a:ea typeface="+mn-ea"/>
          <a:cs typeface="+mn-cs"/>
        </a:defRPr>
      </a:lvl8pPr>
      <a:lvl9pPr marL="14399971" algn="l" defTabSz="3599993" rtl="0" eaLnBrk="1" latinLnBrk="0" hangingPunct="1">
        <a:defRPr sz="708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jpeg"/><Relationship Id="rId12" Type="http://schemas.openxmlformats.org/officeDocument/2006/relationships/image" Target="../media/image11.png"/><Relationship Id="rId2" Type="http://schemas.openxmlformats.org/officeDocument/2006/relationships/image" Target="../media/image1.png"/><Relationship Id="rId16" Type="http://schemas.openxmlformats.org/officeDocument/2006/relationships/image" Target="../media/image15.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jpe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jpe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jpe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doi.org/10.5334/ijic.s3396" TargetMode="External"/><Relationship Id="rId3" Type="http://schemas.openxmlformats.org/officeDocument/2006/relationships/hyperlink" Target="https://librarysearch.uwtsd.ac.uk/permalink/44WHELF_UWTSD/neci73/cdi_pubmed_primary_34981855" TargetMode="External"/><Relationship Id="rId7" Type="http://schemas.openxmlformats.org/officeDocument/2006/relationships/hyperlink" Target="https://librarysearch.uwtsd.ac.uk/permalink/44WHELF_UWTSD/neci73/cdi_proquest_journals_1719955705" TargetMode="External"/><Relationship Id="rId2" Type="http://schemas.openxmlformats.org/officeDocument/2006/relationships/hyperlink" Target="https://doi.org/10.1002/hpm.3407" TargetMode="External"/><Relationship Id="rId1" Type="http://schemas.openxmlformats.org/officeDocument/2006/relationships/slideLayout" Target="../slideLayouts/slideLayout2.xml"/><Relationship Id="rId6" Type="http://schemas.openxmlformats.org/officeDocument/2006/relationships/hyperlink" Target="https://doi.org/10.1108/CGIJ-07-2015-0024" TargetMode="External"/><Relationship Id="rId5" Type="http://schemas.openxmlformats.org/officeDocument/2006/relationships/hyperlink" Target="https://librarysearch.uwtsd.ac.uk/permalink/44WHELF_UWTSD/neci73/cdi_crossref_citationtrail_10_1007_s12062_010_9031_3" TargetMode="External"/><Relationship Id="rId4" Type="http://schemas.openxmlformats.org/officeDocument/2006/relationships/hyperlink" Target="https://doi.org/10.1007/s12062-010-9031-3" TargetMode="External"/><Relationship Id="rId9" Type="http://schemas.openxmlformats.org/officeDocument/2006/relationships/hyperlink" Target="https://librarysearch.uwtsd.ac.uk/permalink/44WHELF_UWTSD/neci73/cdi_unpaywall_primary_10_5334_ijic_s339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1320C89-0BD7-BB6D-E0F8-1D3742C1B254}"/>
              </a:ext>
            </a:extLst>
          </p:cNvPr>
          <p:cNvSpPr/>
          <p:nvPr/>
        </p:nvSpPr>
        <p:spPr>
          <a:xfrm>
            <a:off x="658926" y="18658342"/>
            <a:ext cx="34681886" cy="72831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D80B0985-D83A-A233-5537-B9116DB1DFB8}"/>
              </a:ext>
            </a:extLst>
          </p:cNvPr>
          <p:cNvSpPr/>
          <p:nvPr/>
        </p:nvSpPr>
        <p:spPr>
          <a:xfrm>
            <a:off x="658926" y="9142593"/>
            <a:ext cx="34681886" cy="72831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87257-FBB6-8EFD-8703-9E1AE0765270}"/>
              </a:ext>
            </a:extLst>
          </p:cNvPr>
          <p:cNvSpPr>
            <a:spLocks noGrp="1"/>
          </p:cNvSpPr>
          <p:nvPr>
            <p:ph type="title"/>
          </p:nvPr>
        </p:nvSpPr>
        <p:spPr>
          <a:xfrm>
            <a:off x="2474982" y="9305013"/>
            <a:ext cx="31049774" cy="6958285"/>
          </a:xfrm>
        </p:spPr>
        <p:txBody>
          <a:bodyPr>
            <a:normAutofit/>
          </a:bodyPr>
          <a:lstStyle/>
          <a:p>
            <a:pPr algn="ctr"/>
            <a:r>
              <a:rPr lang="en-GB" sz="6000" b="1" dirty="0">
                <a:solidFill>
                  <a:schemeClr val="bg1"/>
                </a:solidFill>
                <a:latin typeface="Arial" panose="020B0604020202020204" pitchFamily="34" charset="0"/>
                <a:cs typeface="Arial" panose="020B0604020202020204" pitchFamily="34" charset="0"/>
              </a:rPr>
              <a:t>Creativity and Value Creation</a:t>
            </a:r>
            <a:br>
              <a:rPr lang="en-GB" sz="6000" b="1" dirty="0">
                <a:solidFill>
                  <a:schemeClr val="bg1"/>
                </a:solidFill>
                <a:latin typeface="Arial" panose="020B0604020202020204" pitchFamily="34" charset="0"/>
                <a:cs typeface="Arial" panose="020B0604020202020204" pitchFamily="34" charset="0"/>
              </a:rPr>
            </a:br>
            <a:br>
              <a:rPr lang="en-GB" sz="6000" dirty="0">
                <a:solidFill>
                  <a:schemeClr val="bg1"/>
                </a:solidFill>
                <a:latin typeface="Arial" panose="020B0604020202020204" pitchFamily="34" charset="0"/>
                <a:cs typeface="Arial" panose="020B0604020202020204" pitchFamily="34" charset="0"/>
              </a:rPr>
            </a:br>
            <a:r>
              <a:rPr lang="en-GB" sz="6000" b="1" dirty="0">
                <a:solidFill>
                  <a:schemeClr val="bg1"/>
                </a:solidFill>
                <a:latin typeface="Arial" panose="020B0604020202020204" pitchFamily="34" charset="0"/>
                <a:cs typeface="Arial" panose="020B0604020202020204" pitchFamily="34" charset="0"/>
              </a:rPr>
              <a:t>BMHP5014</a:t>
            </a:r>
            <a:br>
              <a:rPr lang="en-GB" sz="6000" dirty="0">
                <a:latin typeface="Arial" panose="020B0604020202020204" pitchFamily="34" charset="0"/>
                <a:cs typeface="Arial" panose="020B0604020202020204" pitchFamily="34" charset="0"/>
              </a:rPr>
            </a:br>
            <a:endParaRPr lang="en-US" sz="6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B9AB514-F9D0-3A28-00EA-76902713A2A7}"/>
              </a:ext>
            </a:extLst>
          </p:cNvPr>
          <p:cNvSpPr>
            <a:spLocks noGrp="1"/>
          </p:cNvSpPr>
          <p:nvPr>
            <p:ph idx="1"/>
          </p:nvPr>
        </p:nvSpPr>
        <p:spPr>
          <a:xfrm>
            <a:off x="2072645" y="19733817"/>
            <a:ext cx="9781897" cy="5132171"/>
          </a:xfrm>
        </p:spPr>
        <p:txBody>
          <a:bodyPr>
            <a:normAutofit/>
          </a:bodyPr>
          <a:lstStyle/>
          <a:p>
            <a:pPr marL="0" indent="0">
              <a:buNone/>
            </a:pPr>
            <a:endParaRPr lang="en-US" sz="2800" dirty="0">
              <a:solidFill>
                <a:schemeClr val="bg1"/>
              </a:solidFill>
              <a:latin typeface="Arial" panose="020B0604020202020204" pitchFamily="34" charset="0"/>
              <a:cs typeface="Arial" panose="020B0604020202020204" pitchFamily="34" charset="0"/>
            </a:endParaRPr>
          </a:p>
          <a:p>
            <a:pPr marL="0" indent="0">
              <a:buNone/>
            </a:pPr>
            <a:r>
              <a:rPr lang="en-US" sz="4300" b="1" dirty="0">
                <a:solidFill>
                  <a:schemeClr val="bg1"/>
                </a:solidFill>
                <a:latin typeface="Arial" panose="020B0604020202020204" pitchFamily="34" charset="0"/>
                <a:cs typeface="Arial" panose="020B0604020202020204" pitchFamily="34" charset="0"/>
              </a:rPr>
              <a:t>Student: Kleber morais da silva </a:t>
            </a:r>
          </a:p>
          <a:p>
            <a:pPr marL="0" indent="0">
              <a:buNone/>
            </a:pPr>
            <a:r>
              <a:rPr lang="en-US" sz="4300" b="1" dirty="0">
                <a:solidFill>
                  <a:schemeClr val="bg1"/>
                </a:solidFill>
                <a:latin typeface="Arial" panose="020B0604020202020204" pitchFamily="34" charset="0"/>
                <a:cs typeface="Arial" panose="020B0604020202020204" pitchFamily="34" charset="0"/>
              </a:rPr>
              <a:t>Student ID: 2336879</a:t>
            </a:r>
          </a:p>
          <a:p>
            <a:pPr marL="0" indent="0">
              <a:buNone/>
            </a:pPr>
            <a:r>
              <a:rPr lang="en-US" sz="4300" b="1" dirty="0">
                <a:solidFill>
                  <a:schemeClr val="bg1"/>
                </a:solidFill>
                <a:latin typeface="Arial" panose="020B0604020202020204" pitchFamily="34" charset="0"/>
                <a:cs typeface="Arial" panose="020B0604020202020204" pitchFamily="34" charset="0"/>
              </a:rPr>
              <a:t>Lecturer: </a:t>
            </a:r>
            <a:r>
              <a:rPr lang="en-GB" sz="4300" b="1" dirty="0">
                <a:solidFill>
                  <a:schemeClr val="bg1"/>
                </a:solidFill>
                <a:latin typeface="Arial" panose="020B0604020202020204" pitchFamily="34" charset="0"/>
                <a:cs typeface="Arial" panose="020B0604020202020204" pitchFamily="34" charset="0"/>
              </a:rPr>
              <a:t>Dr Laila Surani</a:t>
            </a:r>
          </a:p>
          <a:p>
            <a:pPr marL="0" indent="0">
              <a:buNone/>
            </a:pPr>
            <a:endParaRPr lang="en-US" dirty="0"/>
          </a:p>
          <a:p>
            <a:pPr marL="0" indent="0">
              <a:buNone/>
            </a:pPr>
            <a:endParaRPr lang="en-US" dirty="0"/>
          </a:p>
          <a:p>
            <a:endParaRPr lang="en-US" dirty="0"/>
          </a:p>
        </p:txBody>
      </p:sp>
      <p:sp>
        <p:nvSpPr>
          <p:cNvPr id="6" name="Rectangle 5">
            <a:extLst>
              <a:ext uri="{FF2B5EF4-FFF2-40B4-BE49-F238E27FC236}">
                <a16:creationId xmlns:a16="http://schemas.microsoft.com/office/drawing/2014/main" id="{AC006FB6-0D87-F4B1-BF8D-5216D688A437}"/>
              </a:ext>
            </a:extLst>
          </p:cNvPr>
          <p:cNvSpPr/>
          <p:nvPr/>
        </p:nvSpPr>
        <p:spPr>
          <a:xfrm>
            <a:off x="658926" y="28174092"/>
            <a:ext cx="34681886" cy="72831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04CAD55-9E4B-B348-4D12-D493C59CDE34}"/>
              </a:ext>
            </a:extLst>
          </p:cNvPr>
          <p:cNvSpPr txBox="1"/>
          <p:nvPr/>
        </p:nvSpPr>
        <p:spPr>
          <a:xfrm>
            <a:off x="25054560" y="33510091"/>
            <a:ext cx="9656064" cy="984885"/>
          </a:xfrm>
          <a:prstGeom prst="rect">
            <a:avLst/>
          </a:prstGeom>
          <a:noFill/>
        </p:spPr>
        <p:txBody>
          <a:bodyPr wrap="square">
            <a:spAutoFit/>
          </a:bodyPr>
          <a:lstStyle/>
          <a:p>
            <a:pPr marL="0" indent="0">
              <a:buNone/>
            </a:pPr>
            <a:endParaRPr lang="en-US" dirty="0">
              <a:solidFill>
                <a:schemeClr val="bg1"/>
              </a:solidFill>
            </a:endParaRPr>
          </a:p>
          <a:p>
            <a:pPr marL="0" indent="0" algn="ctr">
              <a:buNone/>
            </a:pPr>
            <a:r>
              <a:rPr lang="en-GB" sz="4000" b="1" dirty="0">
                <a:solidFill>
                  <a:schemeClr val="bg1"/>
                </a:solidFill>
                <a:latin typeface="Arial" panose="020B0604020202020204" pitchFamily="34" charset="0"/>
                <a:cs typeface="Arial" panose="020B0604020202020204" pitchFamily="34" charset="0"/>
              </a:rPr>
              <a:t>BSc (Hons) Health and Social Care</a:t>
            </a:r>
            <a:endParaRPr lang="en-GB" sz="4000" dirty="0">
              <a:solidFill>
                <a:schemeClr val="bg1"/>
              </a:solidFill>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C12B5DF4-A97D-23A5-CFBE-F85B2C2FAABE}"/>
              </a:ext>
            </a:extLst>
          </p:cNvPr>
          <p:cNvSpPr/>
          <p:nvPr/>
        </p:nvSpPr>
        <p:spPr>
          <a:xfrm>
            <a:off x="658926" y="1504762"/>
            <a:ext cx="34681886" cy="54052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8000" b="1" dirty="0">
                <a:solidFill>
                  <a:schemeClr val="bg1"/>
                </a:solidFill>
              </a:rPr>
              <a:t>        CARE-LINK UK</a:t>
            </a:r>
            <a:endParaRPr lang="en-US" sz="8000" b="1" dirty="0"/>
          </a:p>
        </p:txBody>
      </p:sp>
    </p:spTree>
    <p:extLst>
      <p:ext uri="{BB962C8B-B14F-4D97-AF65-F5344CB8AC3E}">
        <p14:creationId xmlns:p14="http://schemas.microsoft.com/office/powerpoint/2010/main" val="4108621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87BD8EA7-07FB-B934-18D1-1F4E18AADF68}"/>
              </a:ext>
            </a:extLst>
          </p:cNvPr>
          <p:cNvSpPr/>
          <p:nvPr/>
        </p:nvSpPr>
        <p:spPr>
          <a:xfrm>
            <a:off x="785897" y="5592499"/>
            <a:ext cx="34681886" cy="72831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769345C7-8683-D5AE-FEC7-957DEF4C4A29}"/>
              </a:ext>
            </a:extLst>
          </p:cNvPr>
          <p:cNvSpPr/>
          <p:nvPr/>
        </p:nvSpPr>
        <p:spPr>
          <a:xfrm>
            <a:off x="1049236" y="12139217"/>
            <a:ext cx="34111019" cy="1057224"/>
          </a:xfrm>
          <a:prstGeom prst="rect">
            <a:avLst/>
          </a:prstGeom>
          <a:solidFill>
            <a:schemeClr val="accent4"/>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t>CARE-LINK UK integrates a secure digital platform with Community Care Navigators </a:t>
            </a:r>
          </a:p>
        </p:txBody>
      </p:sp>
      <p:sp>
        <p:nvSpPr>
          <p:cNvPr id="51" name="Rectangle 50">
            <a:extLst>
              <a:ext uri="{FF2B5EF4-FFF2-40B4-BE49-F238E27FC236}">
                <a16:creationId xmlns:a16="http://schemas.microsoft.com/office/drawing/2014/main" id="{B9FA2978-C527-E55F-C069-388C01B7ACDC}"/>
              </a:ext>
            </a:extLst>
          </p:cNvPr>
          <p:cNvSpPr/>
          <p:nvPr/>
        </p:nvSpPr>
        <p:spPr>
          <a:xfrm>
            <a:off x="25758148" y="30543358"/>
            <a:ext cx="9516849" cy="417949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41031D32-CCAF-6571-7226-011A0FB4012D}"/>
              </a:ext>
            </a:extLst>
          </p:cNvPr>
          <p:cNvSpPr/>
          <p:nvPr/>
        </p:nvSpPr>
        <p:spPr>
          <a:xfrm>
            <a:off x="763803" y="22226405"/>
            <a:ext cx="34681886" cy="72831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CD32DE9F-0AD8-BAC0-04F1-5979AD96D45B}"/>
              </a:ext>
            </a:extLst>
          </p:cNvPr>
          <p:cNvSpPr/>
          <p:nvPr/>
        </p:nvSpPr>
        <p:spPr>
          <a:xfrm>
            <a:off x="640991" y="13909452"/>
            <a:ext cx="34681886" cy="72831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8A768D6-BC25-3D99-4C20-9F688085C348}"/>
              </a:ext>
            </a:extLst>
          </p:cNvPr>
          <p:cNvSpPr/>
          <p:nvPr/>
        </p:nvSpPr>
        <p:spPr>
          <a:xfrm>
            <a:off x="0" y="4096512"/>
            <a:ext cx="35999738" cy="707886"/>
          </a:xfrm>
          <a:prstGeom prst="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BD7D9EF0-7ABD-39EA-5D99-E211001A9E6C}"/>
              </a:ext>
            </a:extLst>
          </p:cNvPr>
          <p:cNvSpPr/>
          <p:nvPr/>
        </p:nvSpPr>
        <p:spPr>
          <a:xfrm>
            <a:off x="-1" y="326211"/>
            <a:ext cx="35999738" cy="376517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dirty="0"/>
          </a:p>
        </p:txBody>
      </p:sp>
      <p:sp>
        <p:nvSpPr>
          <p:cNvPr id="2" name="Title 1">
            <a:extLst>
              <a:ext uri="{FF2B5EF4-FFF2-40B4-BE49-F238E27FC236}">
                <a16:creationId xmlns:a16="http://schemas.microsoft.com/office/drawing/2014/main" id="{3F28FCBE-380F-6AC1-F519-5412C40EAD91}"/>
              </a:ext>
            </a:extLst>
          </p:cNvPr>
          <p:cNvSpPr>
            <a:spLocks noGrp="1"/>
          </p:cNvSpPr>
          <p:nvPr>
            <p:ph type="ctrTitle"/>
          </p:nvPr>
        </p:nvSpPr>
        <p:spPr>
          <a:xfrm>
            <a:off x="2832378" y="157115"/>
            <a:ext cx="30599777" cy="2155094"/>
          </a:xfrm>
        </p:spPr>
        <p:txBody>
          <a:bodyPr>
            <a:normAutofit/>
          </a:bodyPr>
          <a:lstStyle/>
          <a:p>
            <a:r>
              <a:rPr lang="en-US" sz="8000" dirty="0">
                <a:solidFill>
                  <a:schemeClr val="bg1"/>
                </a:solidFill>
              </a:rPr>
              <a:t>CARE-LINK UK</a:t>
            </a:r>
          </a:p>
        </p:txBody>
      </p:sp>
      <p:sp>
        <p:nvSpPr>
          <p:cNvPr id="5" name="TextBox 4">
            <a:extLst>
              <a:ext uri="{FF2B5EF4-FFF2-40B4-BE49-F238E27FC236}">
                <a16:creationId xmlns:a16="http://schemas.microsoft.com/office/drawing/2014/main" id="{BCACC3DF-086C-788D-A63B-46786871C4C6}"/>
              </a:ext>
            </a:extLst>
          </p:cNvPr>
          <p:cNvSpPr txBox="1"/>
          <p:nvPr/>
        </p:nvSpPr>
        <p:spPr>
          <a:xfrm>
            <a:off x="10172975" y="4177183"/>
            <a:ext cx="15508224" cy="584775"/>
          </a:xfrm>
          <a:prstGeom prst="rect">
            <a:avLst/>
          </a:prstGeom>
          <a:noFill/>
        </p:spPr>
        <p:txBody>
          <a:bodyPr wrap="square" rtlCol="0">
            <a:spAutoFit/>
          </a:bodyPr>
          <a:lstStyle/>
          <a:p>
            <a:pPr algn="ctr"/>
            <a:r>
              <a:rPr lang="en-GB" sz="3200" dirty="0">
                <a:ln>
                  <a:solidFill>
                    <a:schemeClr val="bg1"/>
                  </a:solidFill>
                </a:ln>
                <a:solidFill>
                  <a:schemeClr val="bg1"/>
                </a:solidFill>
                <a:latin typeface="Arial" panose="020B0604020202020204" pitchFamily="34" charset="0"/>
                <a:cs typeface="Arial" panose="020B0604020202020204" pitchFamily="34" charset="0"/>
              </a:rPr>
              <a:t>Integrated Digital &amp; Community Support for Health and Social Care</a:t>
            </a:r>
            <a:endParaRPr lang="en-US" sz="3200" dirty="0">
              <a:ln>
                <a:solidFill>
                  <a:schemeClr val="bg1"/>
                </a:solidFill>
              </a:ln>
              <a:solidFill>
                <a:schemeClr val="bg1"/>
              </a:solidFill>
              <a:latin typeface="Arial" panose="020B0604020202020204" pitchFamily="34" charset="0"/>
              <a:cs typeface="Arial" panose="020B0604020202020204" pitchFamily="34" charset="0"/>
            </a:endParaRPr>
          </a:p>
        </p:txBody>
      </p:sp>
      <p:sp>
        <p:nvSpPr>
          <p:cNvPr id="8" name="Rectangle 1">
            <a:extLst>
              <a:ext uri="{FF2B5EF4-FFF2-40B4-BE49-F238E27FC236}">
                <a16:creationId xmlns:a16="http://schemas.microsoft.com/office/drawing/2014/main" id="{E542B49C-1190-D3DA-2C42-6D954EB3B66B}"/>
              </a:ext>
            </a:extLst>
          </p:cNvPr>
          <p:cNvSpPr>
            <a:spLocks noChangeArrowheads="1"/>
          </p:cNvSpPr>
          <p:nvPr/>
        </p:nvSpPr>
        <p:spPr bwMode="auto">
          <a:xfrm rot="10800000" flipV="1">
            <a:off x="12373452" y="23962131"/>
            <a:ext cx="11107272"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800" b="1" i="0" u="none" strike="noStrike" cap="none" normalizeH="0" baseline="0" dirty="0">
                <a:ln>
                  <a:noFill/>
                </a:ln>
                <a:solidFill>
                  <a:schemeClr val="bg1"/>
                </a:solidFill>
                <a:effectLst/>
                <a:latin typeface="Arial" panose="020B0604020202020204" pitchFamily="34" charset="0"/>
              </a:rPr>
              <a:t>What is CARE-LINK UK?</a:t>
            </a:r>
            <a:endParaRPr kumimoji="0" lang="en-US" altLang="en-US" sz="2800" b="0" i="0" u="none" strike="noStrike" cap="none" normalizeH="0" baseline="0" dirty="0">
              <a:ln>
                <a:noFill/>
              </a:ln>
              <a:solidFill>
                <a:schemeClr val="bg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Integrated health and social care service</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Combines secure digital platform + Community Care Navigators</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Focus: person-centered care, prevention, and service coordination</a:t>
            </a:r>
            <a:br>
              <a:rPr kumimoji="0" lang="en-US" altLang="en-US" sz="2800" b="0" i="0" u="none" strike="noStrike" cap="none" normalizeH="0" baseline="0" dirty="0">
                <a:ln>
                  <a:noFill/>
                </a:ln>
                <a:solidFill>
                  <a:srgbClr val="000000"/>
                </a:solidFill>
                <a:effectLst/>
                <a:latin typeface="Arial" panose="020B0604020202020204" pitchFamily="34" charset="0"/>
              </a:rPr>
            </a:br>
            <a:endParaRPr kumimoji="0" lang="en-US" altLang="en-US" sz="2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3" name="Rectangle 3">
            <a:extLst>
              <a:ext uri="{FF2B5EF4-FFF2-40B4-BE49-F238E27FC236}">
                <a16:creationId xmlns:a16="http://schemas.microsoft.com/office/drawing/2014/main" id="{D62C9064-5FE2-570D-A9AB-71437EA8C34F}"/>
              </a:ext>
            </a:extLst>
          </p:cNvPr>
          <p:cNvSpPr>
            <a:spLocks noChangeArrowheads="1"/>
          </p:cNvSpPr>
          <p:nvPr/>
        </p:nvSpPr>
        <p:spPr bwMode="auto">
          <a:xfrm rot="10800000" flipV="1">
            <a:off x="14248138" y="15405255"/>
            <a:ext cx="7503460"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800" b="1" i="0" u="none" strike="noStrike" cap="none" normalizeH="0" baseline="0" dirty="0">
                <a:ln>
                  <a:noFill/>
                </a:ln>
                <a:solidFill>
                  <a:schemeClr val="bg1"/>
                </a:solidFill>
                <a:effectLst/>
                <a:latin typeface="Arial" panose="020B0604020202020204" pitchFamily="34" charset="0"/>
              </a:rPr>
              <a:t>Target Audience and Impact </a:t>
            </a:r>
            <a:br>
              <a:rPr kumimoji="0" lang="en-US" altLang="en-US" sz="2000" b="0" i="0" u="none" strike="noStrike" cap="none" normalizeH="0" baseline="0" dirty="0">
                <a:ln>
                  <a:noFill/>
                </a:ln>
                <a:solidFill>
                  <a:schemeClr val="bg1"/>
                </a:solidFill>
                <a:effectLst/>
                <a:latin typeface="Arial" panose="020B0604020202020204" pitchFamily="34" charset="0"/>
              </a:rPr>
            </a:br>
            <a:r>
              <a:rPr kumimoji="0" lang="en-US" altLang="en-US" sz="2000" b="1" i="0" u="none" strike="noStrike" cap="none" normalizeH="0" baseline="0" dirty="0">
                <a:ln>
                  <a:noFill/>
                </a:ln>
                <a:solidFill>
                  <a:schemeClr val="bg1"/>
                </a:solidFill>
                <a:effectLst/>
                <a:latin typeface="Arial" panose="020B0604020202020204" pitchFamily="34" charset="0"/>
              </a:rPr>
              <a:t>Primary:</a:t>
            </a:r>
            <a:r>
              <a:rPr kumimoji="0" lang="en-US" altLang="en-US" sz="2000" b="0" i="0" u="none" strike="noStrike" cap="none" normalizeH="0" baseline="0" dirty="0">
                <a:ln>
                  <a:noFill/>
                </a:ln>
                <a:solidFill>
                  <a:schemeClr val="bg1"/>
                </a:solidFill>
                <a:effectLst/>
                <a:latin typeface="Arial" panose="020B0604020202020204" pitchFamily="34" charset="0"/>
              </a:rPr>
              <a:t> elderly, patients with chronic illnesses, vulnerable people</a:t>
            </a:r>
            <a:br>
              <a:rPr kumimoji="0" lang="en-US" altLang="en-US" sz="2000" b="0" i="0" u="none" strike="noStrike" cap="none" normalizeH="0" baseline="0" dirty="0">
                <a:ln>
                  <a:noFill/>
                </a:ln>
                <a:solidFill>
                  <a:schemeClr val="bg1"/>
                </a:solidFill>
                <a:effectLst/>
                <a:latin typeface="Arial" panose="020B0604020202020204" pitchFamily="34" charset="0"/>
              </a:rPr>
            </a:br>
            <a:r>
              <a:rPr kumimoji="0" lang="en-US" altLang="en-US" sz="2000" b="1" i="0" u="none" strike="noStrike" cap="none" normalizeH="0" baseline="0" dirty="0">
                <a:ln>
                  <a:noFill/>
                </a:ln>
                <a:solidFill>
                  <a:schemeClr val="bg1"/>
                </a:solidFill>
                <a:effectLst/>
                <a:latin typeface="Arial" panose="020B0604020202020204" pitchFamily="34" charset="0"/>
              </a:rPr>
              <a:t>Secondary:</a:t>
            </a:r>
            <a:r>
              <a:rPr kumimoji="0" lang="en-US" altLang="en-US" sz="2000" b="0" i="0" u="none" strike="noStrike" cap="none" normalizeH="0" baseline="0" dirty="0">
                <a:ln>
                  <a:noFill/>
                </a:ln>
                <a:solidFill>
                  <a:schemeClr val="bg1"/>
                </a:solidFill>
                <a:effectLst/>
                <a:latin typeface="Arial" panose="020B0604020202020204" pitchFamily="34" charset="0"/>
              </a:rPr>
              <a:t> healthcare professionals, caregivers, family members</a:t>
            </a:r>
            <a:br>
              <a:rPr kumimoji="0" lang="en-US" altLang="en-US" sz="2000" b="0" i="0" u="none" strike="noStrike" cap="none" normalizeH="0" baseline="0" dirty="0">
                <a:ln>
                  <a:noFill/>
                </a:ln>
                <a:solidFill>
                  <a:schemeClr val="bg1"/>
                </a:solidFill>
                <a:effectLst/>
                <a:latin typeface="Arial" panose="020B0604020202020204" pitchFamily="34" charset="0"/>
              </a:rPr>
            </a:br>
            <a:r>
              <a:rPr kumimoji="0" lang="en-US" altLang="en-US" sz="2000" b="1" i="0" u="none" strike="noStrike" cap="none" normalizeH="0" baseline="0" dirty="0">
                <a:ln>
                  <a:noFill/>
                </a:ln>
                <a:solidFill>
                  <a:schemeClr val="bg1"/>
                </a:solidFill>
                <a:effectLst/>
                <a:latin typeface="Arial" panose="020B0604020202020204" pitchFamily="34" charset="0"/>
              </a:rPr>
              <a:t>Impact:</a:t>
            </a:r>
            <a:endParaRPr kumimoji="0" lang="en-US" altLang="en-US" sz="2000" b="0" i="0" u="none" strike="noStrike" cap="none" normalizeH="0" baseline="0" dirty="0">
              <a:ln>
                <a:noFill/>
              </a:ln>
              <a:solidFill>
                <a:schemeClr val="bg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Improved continuity and quality of care</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Fewer hospital admissions and delays</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Greater well-being and autonomy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 name="Rectangle 4">
            <a:extLst>
              <a:ext uri="{FF2B5EF4-FFF2-40B4-BE49-F238E27FC236}">
                <a16:creationId xmlns:a16="http://schemas.microsoft.com/office/drawing/2014/main" id="{6929A18D-CDF4-BCEF-76B3-BCC779F6CF15}"/>
              </a:ext>
            </a:extLst>
          </p:cNvPr>
          <p:cNvSpPr>
            <a:spLocks noChangeArrowheads="1"/>
          </p:cNvSpPr>
          <p:nvPr/>
        </p:nvSpPr>
        <p:spPr bwMode="auto">
          <a:xfrm rot="10800000" flipV="1">
            <a:off x="25295665" y="6142825"/>
            <a:ext cx="8815354" cy="590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bg1"/>
                </a:solidFill>
                <a:effectLst/>
                <a:latin typeface="Arial" panose="020B0604020202020204" pitchFamily="34" charset="0"/>
              </a:rPr>
              <a:t>CARE-LINK UK is an integrated health and social care service that combines a </a:t>
            </a:r>
            <a:r>
              <a:rPr kumimoji="0" lang="en-US" altLang="en-US" sz="2000" b="1" i="0" u="none" strike="noStrike" cap="none" normalizeH="0" baseline="0" dirty="0">
                <a:ln>
                  <a:noFill/>
                </a:ln>
                <a:solidFill>
                  <a:schemeClr val="bg1"/>
                </a:solidFill>
                <a:effectLst/>
                <a:latin typeface="Arial" panose="020B0604020202020204" pitchFamily="34" charset="0"/>
              </a:rPr>
              <a:t>secure digital platform</a:t>
            </a:r>
            <a:r>
              <a:rPr kumimoji="0" lang="en-US" altLang="en-US" sz="2000" b="0" i="0" u="none" strike="noStrike" cap="none" normalizeH="0" baseline="0" dirty="0">
                <a:ln>
                  <a:noFill/>
                </a:ln>
                <a:solidFill>
                  <a:schemeClr val="bg1"/>
                </a:solidFill>
                <a:effectLst/>
                <a:latin typeface="Arial" panose="020B0604020202020204" pitchFamily="34" charset="0"/>
              </a:rPr>
              <a:t> with </a:t>
            </a:r>
            <a:r>
              <a:rPr kumimoji="0" lang="en-US" altLang="en-US" sz="2000" b="1" i="0" u="none" strike="noStrike" cap="none" normalizeH="0" baseline="0" dirty="0">
                <a:ln>
                  <a:noFill/>
                </a:ln>
                <a:solidFill>
                  <a:schemeClr val="bg1"/>
                </a:solidFill>
                <a:effectLst/>
                <a:latin typeface="Arial" panose="020B0604020202020204" pitchFamily="34" charset="0"/>
              </a:rPr>
              <a:t>Community Care Navigators (CCNs)</a:t>
            </a:r>
            <a:r>
              <a:rPr kumimoji="0" lang="en-US" altLang="en-US" sz="2000" b="0" i="0" u="none" strike="noStrike" cap="none" normalizeH="0" baseline="0" dirty="0">
                <a:ln>
                  <a:noFill/>
                </a:ln>
                <a:solidFill>
                  <a:schemeClr val="bg1"/>
                </a:solidFill>
                <a:effectLst/>
                <a:latin typeface="Arial" panose="020B0604020202020204" pitchFamily="34" charset="0"/>
              </a:rPr>
              <a:t>. The service promotes person-centered care, prevention, and integration of services across the NHS, local authorities, and community organizations, significantly improving patient experience and reducing the burden on healthcare professionals.</a:t>
            </a:r>
          </a:p>
          <a:p>
            <a:pPr marL="0" marR="0" lvl="0" indent="0" algn="ctr" defTabSz="914400" rtl="0" eaLnBrk="0" fontAlgn="base" latinLnBrk="0" hangingPunct="0">
              <a:lnSpc>
                <a:spcPct val="150000"/>
              </a:lnSpc>
              <a:spcBef>
                <a:spcPct val="0"/>
              </a:spcBef>
              <a:spcAft>
                <a:spcPct val="0"/>
              </a:spcAft>
              <a:buClrTx/>
              <a:buSzTx/>
              <a:buFontTx/>
              <a:buNone/>
              <a:tabLst/>
            </a:pPr>
            <a:endParaRPr kumimoji="0" lang="en-US" altLang="en-US" sz="2000" b="0" i="0" u="none" strike="noStrike" cap="none" normalizeH="0" baseline="0" dirty="0">
              <a:ln>
                <a:noFill/>
              </a:ln>
              <a:solidFill>
                <a:schemeClr val="bg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1" i="0" strike="noStrike" cap="none" normalizeH="0" baseline="0" dirty="0">
                <a:ln>
                  <a:noFill/>
                </a:ln>
                <a:solidFill>
                  <a:schemeClr val="bg1"/>
                </a:solidFill>
                <a:effectLst/>
                <a:latin typeface="Arial" panose="020B0604020202020204" pitchFamily="34" charset="0"/>
              </a:rPr>
              <a:t>Main Objectives:</a:t>
            </a:r>
            <a:endParaRPr kumimoji="0" lang="en-US" altLang="en-US" sz="2000" b="0" i="0" strike="noStrike" cap="none" normalizeH="0" baseline="0" dirty="0">
              <a:ln>
                <a:noFill/>
              </a:ln>
              <a:solidFill>
                <a:schemeClr val="bg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Improve continuity and quality of healthcare</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Reduce hospital admissions and delayed discharges</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Facilitate communication between professionals and patients</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Promote autonomy, dignity, and well-being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5" name="Rectangle 5">
            <a:extLst>
              <a:ext uri="{FF2B5EF4-FFF2-40B4-BE49-F238E27FC236}">
                <a16:creationId xmlns:a16="http://schemas.microsoft.com/office/drawing/2014/main" id="{D7573ECD-6D91-A38B-4F23-765E9566131B}"/>
              </a:ext>
            </a:extLst>
          </p:cNvPr>
          <p:cNvSpPr>
            <a:spLocks noChangeArrowheads="1"/>
          </p:cNvSpPr>
          <p:nvPr/>
        </p:nvSpPr>
        <p:spPr bwMode="auto">
          <a:xfrm>
            <a:off x="13593531" y="6533996"/>
            <a:ext cx="9954058" cy="3913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800" b="1" i="0" u="none" strike="noStrike" cap="none" normalizeH="0" baseline="0" dirty="0">
                <a:ln>
                  <a:noFill/>
                </a:ln>
                <a:solidFill>
                  <a:schemeClr val="bg1"/>
                </a:solidFill>
                <a:effectLst/>
                <a:latin typeface="Arial" panose="020B0604020202020204" pitchFamily="34" charset="0"/>
              </a:rPr>
              <a:t>Problem / Gaps in Health &amp; Social Care</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Fragmentation between NHS and social care services, hindering continuity of care</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Aging population with an increase in chronic diseases, including diabetes, hypertension, and respiratory conditions</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Repetition of patient information across different services, increasing errors and delays</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Overburdened and scarce workforce, leading to burnout and systemic pressure</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Poor coordination results in delayed hospital discharges and unnecessary costs</a:t>
            </a:r>
          </a:p>
        </p:txBody>
      </p:sp>
      <p:sp>
        <p:nvSpPr>
          <p:cNvPr id="17" name="Rectangle 6">
            <a:extLst>
              <a:ext uri="{FF2B5EF4-FFF2-40B4-BE49-F238E27FC236}">
                <a16:creationId xmlns:a16="http://schemas.microsoft.com/office/drawing/2014/main" id="{C4C1F72D-8B3B-7372-9952-55859EEE88D1}"/>
              </a:ext>
            </a:extLst>
          </p:cNvPr>
          <p:cNvSpPr>
            <a:spLocks noChangeArrowheads="1"/>
          </p:cNvSpPr>
          <p:nvPr/>
        </p:nvSpPr>
        <p:spPr bwMode="auto">
          <a:xfrm>
            <a:off x="1888719" y="6797645"/>
            <a:ext cx="11107273"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1" i="0" u="none" strike="noStrike" cap="none" normalizeH="0" baseline="0" dirty="0">
                <a:ln>
                  <a:noFill/>
                </a:ln>
                <a:solidFill>
                  <a:schemeClr val="bg1"/>
                </a:solidFill>
                <a:effectLst/>
                <a:latin typeface="Arial" panose="020B0604020202020204" pitchFamily="34" charset="0"/>
              </a:rPr>
              <a:t>Primary:</a:t>
            </a:r>
            <a:r>
              <a:rPr kumimoji="0" lang="en-US" altLang="en-US" sz="2000" b="0" i="0" u="none" strike="noStrike" cap="none" normalizeH="0" baseline="0" dirty="0">
                <a:ln>
                  <a:noFill/>
                </a:ln>
                <a:solidFill>
                  <a:schemeClr val="bg1"/>
                </a:solidFill>
                <a:effectLst/>
                <a:latin typeface="Arial" panose="020B0604020202020204" pitchFamily="34" charset="0"/>
              </a:rPr>
              <a:t> Elderly (65+), patients with chronic conditions, socially vulnerable individuals, or those with mental health issues</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1" i="0" u="none" strike="noStrike" cap="none" normalizeH="0" baseline="0" dirty="0">
                <a:ln>
                  <a:noFill/>
                </a:ln>
                <a:solidFill>
                  <a:schemeClr val="bg1"/>
                </a:solidFill>
                <a:effectLst/>
                <a:latin typeface="Arial" panose="020B0604020202020204" pitchFamily="34" charset="0"/>
              </a:rPr>
              <a:t>Secondary:</a:t>
            </a:r>
            <a:r>
              <a:rPr kumimoji="0" lang="en-US" altLang="en-US" sz="2000" b="0" i="0" u="none" strike="noStrike" cap="none" normalizeH="0" baseline="0" dirty="0">
                <a:ln>
                  <a:noFill/>
                </a:ln>
                <a:solidFill>
                  <a:schemeClr val="bg1"/>
                </a:solidFill>
                <a:effectLst/>
                <a:latin typeface="Arial" panose="020B0604020202020204" pitchFamily="34" charset="0"/>
              </a:rPr>
              <a:t> Healthcare professionals, formal and informal caregivers, family members</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1" i="0" u="none" strike="noStrike" cap="none" normalizeH="0" baseline="0" dirty="0">
                <a:ln>
                  <a:noFill/>
                </a:ln>
                <a:solidFill>
                  <a:schemeClr val="bg1"/>
                </a:solidFill>
                <a:effectLst/>
                <a:latin typeface="Arial" panose="020B0604020202020204" pitchFamily="34" charset="0"/>
              </a:rPr>
              <a:t>Expected Impact:</a:t>
            </a:r>
            <a:endParaRPr kumimoji="0" lang="en-US" altLang="en-US" sz="2000" b="0" i="0" u="none" strike="noStrike" cap="none" normalizeH="0" baseline="0" dirty="0">
              <a:ln>
                <a:noFill/>
              </a:ln>
              <a:solidFill>
                <a:schemeClr val="bg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Improved continuity of care and long-term condition management</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Reduction in hospital admissions, readmissions, and associated costs</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Promotion of patient well-being, autonomy, and dignity</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Reduction of duplicate tasks for healthcare professionals</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Increased patient and family engagement in care management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8" name="Rectangle 7">
            <a:extLst>
              <a:ext uri="{FF2B5EF4-FFF2-40B4-BE49-F238E27FC236}">
                <a16:creationId xmlns:a16="http://schemas.microsoft.com/office/drawing/2014/main" id="{DC150B4E-FB7E-9D59-2455-F0C0493DBA18}"/>
              </a:ext>
            </a:extLst>
          </p:cNvPr>
          <p:cNvSpPr>
            <a:spLocks noChangeArrowheads="1"/>
          </p:cNvSpPr>
          <p:nvPr/>
        </p:nvSpPr>
        <p:spPr bwMode="auto">
          <a:xfrm>
            <a:off x="1466362" y="15405255"/>
            <a:ext cx="9954057"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800" b="1" i="0" u="none" strike="noStrike" cap="none" normalizeH="0" baseline="0" dirty="0">
                <a:ln>
                  <a:noFill/>
                </a:ln>
                <a:solidFill>
                  <a:schemeClr val="bg1"/>
                </a:solidFill>
                <a:effectLst/>
                <a:latin typeface="Arial" panose="020B0604020202020204" pitchFamily="34" charset="0"/>
              </a:rPr>
              <a:t>Locations:</a:t>
            </a:r>
            <a:r>
              <a:rPr kumimoji="0" lang="en-US" altLang="en-US" sz="2800" b="0" i="0" u="none" strike="noStrike" cap="none" normalizeH="0" baseline="0" dirty="0">
                <a:ln>
                  <a:noFill/>
                </a:ln>
                <a:solidFill>
                  <a:schemeClr val="bg1"/>
                </a:solidFill>
                <a:effectLst/>
                <a:latin typeface="Arial" panose="020B0604020202020204" pitchFamily="34" charset="0"/>
              </a:rPr>
              <a:t> </a:t>
            </a:r>
            <a:r>
              <a:rPr kumimoji="0" lang="en-US" altLang="en-US" sz="2000" b="0" i="0" u="none" strike="noStrike" cap="none" normalizeH="0" baseline="0" dirty="0">
                <a:ln>
                  <a:noFill/>
                </a:ln>
                <a:solidFill>
                  <a:schemeClr val="bg1"/>
                </a:solidFill>
                <a:effectLst/>
                <a:latin typeface="Arial" panose="020B0604020202020204" pitchFamily="34" charset="0"/>
              </a:rPr>
              <a:t>Clinics, community health centers, care homes, local authorities</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1" i="0" u="none" strike="noStrike" cap="none" normalizeH="0" baseline="0" dirty="0">
                <a:ln>
                  <a:noFill/>
                </a:ln>
                <a:solidFill>
                  <a:schemeClr val="bg1"/>
                </a:solidFill>
                <a:effectLst/>
                <a:latin typeface="Arial" panose="020B0604020202020204" pitchFamily="34" charset="0"/>
              </a:rPr>
              <a:t>Responsible Parties:</a:t>
            </a:r>
            <a:r>
              <a:rPr kumimoji="0" lang="en-US" altLang="en-US" sz="2000" b="0" i="0" u="none" strike="noStrike" cap="none" normalizeH="0" baseline="0" dirty="0">
                <a:ln>
                  <a:noFill/>
                </a:ln>
                <a:solidFill>
                  <a:schemeClr val="bg1"/>
                </a:solidFill>
                <a:effectLst/>
                <a:latin typeface="Arial" panose="020B0604020202020204" pitchFamily="34" charset="0"/>
              </a:rPr>
              <a:t> Community Care Navigators, doctors, nurses, social workers, community volunteers</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1" i="0" u="none" strike="noStrike" cap="none" normalizeH="0" baseline="0" dirty="0">
                <a:ln>
                  <a:noFill/>
                </a:ln>
                <a:solidFill>
                  <a:schemeClr val="bg1"/>
                </a:solidFill>
                <a:effectLst/>
                <a:latin typeface="Arial" panose="020B0604020202020204" pitchFamily="34" charset="0"/>
              </a:rPr>
              <a:t>Implementation Flow:</a:t>
            </a:r>
            <a:endParaRPr kumimoji="0" lang="en-US" altLang="en-US" sz="2000" b="0" i="0" u="none" strike="noStrike" cap="none" normalizeH="0" baseline="0" dirty="0">
              <a:ln>
                <a:noFill/>
              </a:ln>
              <a:solidFill>
                <a:schemeClr val="bg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AutoNum type="arabicPeriod"/>
              <a:tabLst/>
            </a:pPr>
            <a:r>
              <a:rPr kumimoji="0" lang="en-US" altLang="en-US" sz="2000" b="0" i="0" u="none" strike="noStrike" cap="none" normalizeH="0" baseline="0" dirty="0">
                <a:ln>
                  <a:noFill/>
                </a:ln>
                <a:solidFill>
                  <a:schemeClr val="bg1"/>
                </a:solidFill>
                <a:effectLst/>
                <a:latin typeface="Arial" panose="020B0604020202020204" pitchFamily="34" charset="0"/>
              </a:rPr>
              <a:t>Patient referral via GP, hospital, or social services</a:t>
            </a:r>
          </a:p>
          <a:p>
            <a:pPr marL="0" marR="0" lvl="0" indent="0" algn="ctr" defTabSz="914400" rtl="0" eaLnBrk="0" fontAlgn="base" latinLnBrk="0" hangingPunct="0">
              <a:lnSpc>
                <a:spcPct val="150000"/>
              </a:lnSpc>
              <a:spcBef>
                <a:spcPct val="0"/>
              </a:spcBef>
              <a:spcAft>
                <a:spcPct val="0"/>
              </a:spcAft>
              <a:buClrTx/>
              <a:buSzTx/>
              <a:buFontTx/>
              <a:buAutoNum type="arabicPeriod" startAt="2"/>
              <a:tabLst/>
            </a:pPr>
            <a:r>
              <a:rPr kumimoji="0" lang="en-US" altLang="en-US" sz="2000" b="0" i="0" u="none" strike="noStrike" cap="none" normalizeH="0" baseline="0" dirty="0">
                <a:ln>
                  <a:noFill/>
                </a:ln>
                <a:solidFill>
                  <a:schemeClr val="bg1"/>
                </a:solidFill>
                <a:effectLst/>
                <a:latin typeface="Arial" panose="020B0604020202020204" pitchFamily="34" charset="0"/>
              </a:rPr>
              <a:t>Assignment of a Community Care Navigator</a:t>
            </a:r>
          </a:p>
          <a:p>
            <a:pPr marL="0" marR="0" lvl="0" indent="0" algn="ctr" defTabSz="914400" rtl="0" eaLnBrk="0" fontAlgn="base" latinLnBrk="0" hangingPunct="0">
              <a:lnSpc>
                <a:spcPct val="150000"/>
              </a:lnSpc>
              <a:spcBef>
                <a:spcPct val="0"/>
              </a:spcBef>
              <a:spcAft>
                <a:spcPct val="0"/>
              </a:spcAft>
              <a:buClrTx/>
              <a:buSzTx/>
              <a:buFontTx/>
              <a:buAutoNum type="arabicPeriod" startAt="3"/>
              <a:tabLst/>
            </a:pPr>
            <a:r>
              <a:rPr kumimoji="0" lang="en-US" altLang="en-US" sz="2000" b="0" i="0" u="none" strike="noStrike" cap="none" normalizeH="0" baseline="0" dirty="0">
                <a:ln>
                  <a:noFill/>
                </a:ln>
                <a:solidFill>
                  <a:schemeClr val="bg1"/>
                </a:solidFill>
                <a:effectLst/>
                <a:latin typeface="Arial" panose="020B0604020202020204" pitchFamily="34" charset="0"/>
              </a:rPr>
              <a:t>Development and sharing of a digital care plan</a:t>
            </a:r>
          </a:p>
          <a:p>
            <a:pPr marL="0" marR="0" lvl="0" indent="0" algn="ctr" defTabSz="914400" rtl="0" eaLnBrk="0" fontAlgn="base" latinLnBrk="0" hangingPunct="0">
              <a:lnSpc>
                <a:spcPct val="150000"/>
              </a:lnSpc>
              <a:spcBef>
                <a:spcPct val="0"/>
              </a:spcBef>
              <a:spcAft>
                <a:spcPct val="0"/>
              </a:spcAft>
              <a:buClrTx/>
              <a:buSzTx/>
              <a:buFontTx/>
              <a:buAutoNum type="arabicPeriod" startAt="4"/>
              <a:tabLst/>
            </a:pPr>
            <a:r>
              <a:rPr kumimoji="0" lang="en-US" altLang="en-US" sz="2000" b="0" i="0" u="none" strike="noStrike" cap="none" normalizeH="0" baseline="0" dirty="0">
                <a:ln>
                  <a:noFill/>
                </a:ln>
                <a:solidFill>
                  <a:schemeClr val="bg1"/>
                </a:solidFill>
                <a:effectLst/>
                <a:latin typeface="Arial" panose="020B0604020202020204" pitchFamily="34" charset="0"/>
              </a:rPr>
              <a:t>Continuous monitoring and adjustments according to patient needs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0" name="TextBox 19">
            <a:extLst>
              <a:ext uri="{FF2B5EF4-FFF2-40B4-BE49-F238E27FC236}">
                <a16:creationId xmlns:a16="http://schemas.microsoft.com/office/drawing/2014/main" id="{79E836D5-B5DA-2239-C721-D12E95E88865}"/>
              </a:ext>
            </a:extLst>
          </p:cNvPr>
          <p:cNvSpPr txBox="1"/>
          <p:nvPr/>
        </p:nvSpPr>
        <p:spPr>
          <a:xfrm>
            <a:off x="1888719" y="24001146"/>
            <a:ext cx="9295498" cy="3002617"/>
          </a:xfrm>
          <a:prstGeom prst="rect">
            <a:avLst/>
          </a:prstGeom>
          <a:noFill/>
        </p:spPr>
        <p:txBody>
          <a:bodyPr wrap="square">
            <a:spAutoFit/>
          </a:bodyPr>
          <a:lstStyle/>
          <a:p>
            <a:pPr algn="ctr">
              <a:lnSpc>
                <a:spcPct val="150000"/>
              </a:lnSpc>
              <a:buNone/>
            </a:pPr>
            <a:r>
              <a:rPr lang="en-GB" sz="2800" b="1" i="0" u="none" strike="noStrike" dirty="0">
                <a:solidFill>
                  <a:schemeClr val="bg1"/>
                </a:solidFill>
                <a:effectLst/>
              </a:rPr>
              <a:t>Technological Integration</a:t>
            </a:r>
          </a:p>
          <a:p>
            <a:pPr algn="ctr">
              <a:lnSpc>
                <a:spcPct val="150000"/>
              </a:lnSpc>
              <a:buFont typeface="Arial" panose="020B0604020202020204" pitchFamily="34" charset="0"/>
              <a:buChar char="•"/>
            </a:pPr>
            <a:r>
              <a:rPr lang="en-GB" sz="2000" b="0" i="0" u="none" strike="noStrike" dirty="0">
                <a:solidFill>
                  <a:schemeClr val="bg1"/>
                </a:solidFill>
                <a:effectLst/>
              </a:rPr>
              <a:t>AI-based smart alerts for early intervention</a:t>
            </a:r>
          </a:p>
          <a:p>
            <a:pPr algn="ctr">
              <a:lnSpc>
                <a:spcPct val="150000"/>
              </a:lnSpc>
              <a:buFont typeface="Arial" panose="020B0604020202020204" pitchFamily="34" charset="0"/>
              <a:buChar char="•"/>
            </a:pPr>
            <a:r>
              <a:rPr lang="en-GB" sz="2000" b="0" i="0" u="none" strike="noStrike" dirty="0">
                <a:solidFill>
                  <a:schemeClr val="bg1"/>
                </a:solidFill>
                <a:effectLst/>
              </a:rPr>
              <a:t>Tracking of appointments, care plans, and treatment history</a:t>
            </a:r>
          </a:p>
          <a:p>
            <a:pPr algn="ctr">
              <a:lnSpc>
                <a:spcPct val="150000"/>
              </a:lnSpc>
              <a:buFont typeface="Arial" panose="020B0604020202020204" pitchFamily="34" charset="0"/>
              <a:buChar char="•"/>
            </a:pPr>
            <a:r>
              <a:rPr lang="en-GB" sz="2000" b="0" i="0" u="none" strike="noStrike" dirty="0">
                <a:solidFill>
                  <a:schemeClr val="bg1"/>
                </a:solidFill>
                <a:effectLst/>
              </a:rPr>
              <a:t>Secure electronic patient records shared across services</a:t>
            </a:r>
          </a:p>
          <a:p>
            <a:pPr algn="ctr">
              <a:lnSpc>
                <a:spcPct val="150000"/>
              </a:lnSpc>
              <a:buFont typeface="Arial" panose="020B0604020202020204" pitchFamily="34" charset="0"/>
              <a:buChar char="•"/>
            </a:pPr>
            <a:r>
              <a:rPr lang="en-GB" sz="2000" b="0" i="0" u="none" strike="noStrike" dirty="0">
                <a:solidFill>
                  <a:schemeClr val="bg1"/>
                </a:solidFill>
                <a:effectLst/>
              </a:rPr>
              <a:t>Patient and family app enabling remote monitoring</a:t>
            </a:r>
          </a:p>
          <a:p>
            <a:pPr algn="ctr">
              <a:lnSpc>
                <a:spcPct val="150000"/>
              </a:lnSpc>
              <a:buFont typeface="Arial" panose="020B0604020202020204" pitchFamily="34" charset="0"/>
              <a:buChar char="•"/>
            </a:pPr>
            <a:r>
              <a:rPr lang="en-GB" sz="2000" b="0" i="0" u="none" strike="noStrike" dirty="0">
                <a:solidFill>
                  <a:schemeClr val="bg1"/>
                </a:solidFill>
                <a:effectLst/>
              </a:rPr>
              <a:t>Dashboard for professionals to track progress, risks, and interventions</a:t>
            </a:r>
          </a:p>
        </p:txBody>
      </p:sp>
      <p:sp>
        <p:nvSpPr>
          <p:cNvPr id="21" name="TextBox 20">
            <a:extLst>
              <a:ext uri="{FF2B5EF4-FFF2-40B4-BE49-F238E27FC236}">
                <a16:creationId xmlns:a16="http://schemas.microsoft.com/office/drawing/2014/main" id="{A6C0CFC7-E1F8-C3EF-2EED-D1039BBC71E7}"/>
              </a:ext>
            </a:extLst>
          </p:cNvPr>
          <p:cNvSpPr txBox="1"/>
          <p:nvPr/>
        </p:nvSpPr>
        <p:spPr>
          <a:xfrm>
            <a:off x="27512049" y="30832611"/>
            <a:ext cx="6009046" cy="3785652"/>
          </a:xfrm>
          <a:prstGeom prst="rect">
            <a:avLst/>
          </a:prstGeom>
          <a:noFill/>
        </p:spPr>
        <p:txBody>
          <a:bodyPr wrap="square" rtlCol="0">
            <a:spAutoFit/>
          </a:bodyPr>
          <a:lstStyle/>
          <a:p>
            <a:pPr algn="ctr">
              <a:lnSpc>
                <a:spcPct val="150000"/>
              </a:lnSpc>
            </a:pPr>
            <a:r>
              <a:rPr lang="en-GB" sz="2800" b="1" dirty="0">
                <a:solidFill>
                  <a:schemeClr val="bg1"/>
                </a:solidFill>
              </a:rPr>
              <a:t>Regulation &amp; Compliance</a:t>
            </a:r>
          </a:p>
          <a:p>
            <a:pPr algn="ctr">
              <a:lnSpc>
                <a:spcPct val="150000"/>
              </a:lnSpc>
            </a:pPr>
            <a:r>
              <a:rPr lang="en-GB" sz="2000" dirty="0">
                <a:solidFill>
                  <a:schemeClr val="bg1"/>
                </a:solidFill>
              </a:rPr>
              <a:t>GDPR and Data Protection Act 2018 </a:t>
            </a:r>
          </a:p>
          <a:p>
            <a:pPr algn="ctr">
              <a:lnSpc>
                <a:spcPct val="150000"/>
              </a:lnSpc>
            </a:pPr>
            <a:r>
              <a:rPr lang="en-GB" sz="2000" dirty="0">
                <a:solidFill>
                  <a:schemeClr val="bg1"/>
                </a:solidFill>
              </a:rPr>
              <a:t>NHS Digital interoperability standards</a:t>
            </a:r>
          </a:p>
          <a:p>
            <a:pPr algn="ctr">
              <a:lnSpc>
                <a:spcPct val="150000"/>
              </a:lnSpc>
            </a:pPr>
            <a:r>
              <a:rPr lang="en-GB" sz="2000" dirty="0">
                <a:solidFill>
                  <a:schemeClr val="bg1"/>
                </a:solidFill>
              </a:rPr>
              <a:t>Care Quality Commission (CQC) guidelines</a:t>
            </a:r>
          </a:p>
          <a:p>
            <a:pPr algn="ctr">
              <a:lnSpc>
                <a:spcPct val="150000"/>
              </a:lnSpc>
            </a:pPr>
            <a:r>
              <a:rPr lang="en-GB" sz="2000" dirty="0">
                <a:solidFill>
                  <a:schemeClr val="bg1"/>
                </a:solidFill>
              </a:rPr>
              <a:t>NHS Information Governance Toolkit</a:t>
            </a:r>
          </a:p>
          <a:p>
            <a:pPr algn="ctr">
              <a:lnSpc>
                <a:spcPct val="150000"/>
              </a:lnSpc>
            </a:pPr>
            <a:r>
              <a:rPr lang="en-GB" sz="2000" dirty="0">
                <a:solidFill>
                  <a:schemeClr val="bg1"/>
                </a:solidFill>
              </a:rPr>
              <a:t>Safeguarding protocols, informed consent, and cybersecurity measures</a:t>
            </a:r>
          </a:p>
          <a:p>
            <a:endParaRPr lang="en-US" dirty="0"/>
          </a:p>
        </p:txBody>
      </p:sp>
      <p:sp>
        <p:nvSpPr>
          <p:cNvPr id="24" name="Rectangle 9">
            <a:extLst>
              <a:ext uri="{FF2B5EF4-FFF2-40B4-BE49-F238E27FC236}">
                <a16:creationId xmlns:a16="http://schemas.microsoft.com/office/drawing/2014/main" id="{E836DD2B-CEBE-2751-6D0F-EB738213B47F}"/>
              </a:ext>
            </a:extLst>
          </p:cNvPr>
          <p:cNvSpPr>
            <a:spLocks noChangeArrowheads="1"/>
          </p:cNvSpPr>
          <p:nvPr/>
        </p:nvSpPr>
        <p:spPr bwMode="auto">
          <a:xfrm>
            <a:off x="24259016" y="23731299"/>
            <a:ext cx="9852003"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800" b="1" i="0" u="none" strike="noStrike" cap="none" normalizeH="0" baseline="0" dirty="0">
                <a:ln>
                  <a:noFill/>
                </a:ln>
                <a:solidFill>
                  <a:schemeClr val="bg1"/>
                </a:solidFill>
                <a:effectLst/>
                <a:latin typeface="Arial" panose="020B0604020202020204" pitchFamily="34" charset="0"/>
              </a:rPr>
              <a:t>Implementation Timeline</a:t>
            </a:r>
            <a:r>
              <a:rPr kumimoji="0" lang="en-US" altLang="en-US" sz="2800" b="0" i="0" u="none" strike="noStrike" cap="none" normalizeH="0" baseline="0" dirty="0">
                <a:ln>
                  <a:noFill/>
                </a:ln>
                <a:solidFill>
                  <a:schemeClr val="bg1"/>
                </a:solidFill>
                <a:effectLst/>
                <a:latin typeface="Arial" panose="020B0604020202020204" pitchFamily="34" charset="0"/>
              </a:rPr>
              <a:t>,</a:t>
            </a:r>
            <a:endParaRPr lang="en-US" altLang="en-US" sz="2800" b="1" dirty="0">
              <a:solidFill>
                <a:schemeClr val="bg1"/>
              </a:solidFill>
              <a:latin typeface="Arial" panose="020B0604020202020204" pitchFamily="34" charset="0"/>
            </a:endParaRPr>
          </a:p>
          <a:p>
            <a:pPr lvl="0" algn="ctr" defTabSz="914400" eaLnBrk="0" fontAlgn="base" hangingPunct="0">
              <a:lnSpc>
                <a:spcPct val="150000"/>
              </a:lnSpc>
              <a:spcBef>
                <a:spcPct val="0"/>
              </a:spcBef>
              <a:spcAft>
                <a:spcPct val="0"/>
              </a:spcAft>
              <a:buFontTx/>
              <a:buChar char="•"/>
            </a:pPr>
            <a:r>
              <a:rPr lang="en-US" altLang="en-US" sz="2000" b="1" dirty="0">
                <a:solidFill>
                  <a:schemeClr val="bg1"/>
                </a:solidFill>
                <a:latin typeface="Arial" panose="020B0604020202020204" pitchFamily="34" charset="0"/>
              </a:rPr>
              <a:t>0–6 months:</a:t>
            </a:r>
            <a:r>
              <a:rPr lang="en-US" altLang="en-US" sz="2000" dirty="0">
                <a:solidFill>
                  <a:schemeClr val="bg1"/>
                </a:solidFill>
                <a:latin typeface="Arial" panose="020B0604020202020204" pitchFamily="34" charset="0"/>
              </a:rPr>
              <a:t> Planning</a:t>
            </a:r>
            <a:r>
              <a:rPr kumimoji="0" lang="en-US" altLang="en-US" sz="2000" b="0" i="0" u="none" strike="noStrike" cap="none" normalizeH="0" baseline="0" dirty="0">
                <a:ln>
                  <a:noFill/>
                </a:ln>
                <a:solidFill>
                  <a:schemeClr val="bg1"/>
                </a:solidFill>
                <a:effectLst/>
                <a:latin typeface="Arial" panose="020B0604020202020204" pitchFamily="34" charset="0"/>
              </a:rPr>
              <a:t> design, stakeholder engagement, and platform development</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1" i="0" u="none" strike="noStrike" cap="none" normalizeH="0" baseline="0" dirty="0">
                <a:ln>
                  <a:noFill/>
                </a:ln>
                <a:solidFill>
                  <a:schemeClr val="bg1"/>
                </a:solidFill>
                <a:effectLst/>
                <a:latin typeface="Arial" panose="020B0604020202020204" pitchFamily="34" charset="0"/>
              </a:rPr>
              <a:t>6–12 months:</a:t>
            </a:r>
            <a:r>
              <a:rPr kumimoji="0" lang="en-US" altLang="en-US" sz="2000" b="0" i="0" u="none" strike="noStrike" cap="none" normalizeH="0" baseline="0" dirty="0">
                <a:ln>
                  <a:noFill/>
                </a:ln>
                <a:solidFill>
                  <a:schemeClr val="bg1"/>
                </a:solidFill>
                <a:effectLst/>
                <a:latin typeface="Arial" panose="020B0604020202020204" pitchFamily="34" charset="0"/>
              </a:rPr>
              <a:t> Regional pilot with results monitoring and feedback</a:t>
            </a:r>
          </a:p>
          <a:p>
            <a:pPr marL="0" marR="0" lvl="0" indent="0" algn="ctr" defTabSz="914400" rtl="0" eaLnBrk="0" fontAlgn="base" latinLnBrk="0" hangingPunct="0">
              <a:lnSpc>
                <a:spcPct val="150000"/>
              </a:lnSpc>
              <a:spcBef>
                <a:spcPct val="0"/>
              </a:spcBef>
              <a:spcAft>
                <a:spcPct val="0"/>
              </a:spcAft>
              <a:buClrTx/>
              <a:buSzTx/>
              <a:buFontTx/>
              <a:buChar char="•"/>
              <a:tabLst/>
            </a:pPr>
            <a:r>
              <a:rPr kumimoji="0" lang="en-US" altLang="en-US" sz="2000" b="1" i="0" u="none" strike="noStrike" cap="none" normalizeH="0" baseline="0" dirty="0">
                <a:ln>
                  <a:noFill/>
                </a:ln>
                <a:solidFill>
                  <a:schemeClr val="bg1"/>
                </a:solidFill>
                <a:effectLst/>
                <a:latin typeface="Arial" panose="020B0604020202020204" pitchFamily="34" charset="0"/>
              </a:rPr>
              <a:t>12–24 months:</a:t>
            </a:r>
            <a:r>
              <a:rPr kumimoji="0" lang="en-US" altLang="en-US" sz="2000" b="0" i="0" u="none" strike="noStrike" cap="none" normalizeH="0" baseline="0" dirty="0">
                <a:ln>
                  <a:noFill/>
                </a:ln>
                <a:solidFill>
                  <a:schemeClr val="bg1"/>
                </a:solidFill>
                <a:effectLst/>
                <a:latin typeface="Arial" panose="020B0604020202020204" pitchFamily="34" charset="0"/>
              </a:rPr>
              <a:t> National expansion and full integration with local services and the NHS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6" name="TextBox 25">
            <a:extLst>
              <a:ext uri="{FF2B5EF4-FFF2-40B4-BE49-F238E27FC236}">
                <a16:creationId xmlns:a16="http://schemas.microsoft.com/office/drawing/2014/main" id="{9C1831D1-CE4D-A4CF-156D-9E35BBADD0ED}"/>
              </a:ext>
            </a:extLst>
          </p:cNvPr>
          <p:cNvSpPr txBox="1"/>
          <p:nvPr/>
        </p:nvSpPr>
        <p:spPr>
          <a:xfrm>
            <a:off x="25713331" y="15497588"/>
            <a:ext cx="8397688" cy="3464282"/>
          </a:xfrm>
          <a:prstGeom prst="rect">
            <a:avLst/>
          </a:prstGeom>
          <a:noFill/>
        </p:spPr>
        <p:txBody>
          <a:bodyPr wrap="square">
            <a:spAutoFit/>
          </a:bodyPr>
          <a:lstStyle/>
          <a:p>
            <a:pPr algn="ctr">
              <a:lnSpc>
                <a:spcPct val="150000"/>
              </a:lnSpc>
              <a:buNone/>
            </a:pPr>
            <a:r>
              <a:rPr lang="en-GB" sz="2800" b="1" i="0" u="none" strike="noStrike" dirty="0">
                <a:solidFill>
                  <a:schemeClr val="bg1"/>
                </a:solidFill>
                <a:effectLst/>
              </a:rPr>
              <a:t>Dissemination and Promotion</a:t>
            </a:r>
          </a:p>
          <a:p>
            <a:pPr algn="ctr">
              <a:lnSpc>
                <a:spcPct val="150000"/>
              </a:lnSpc>
              <a:buFont typeface="Arial" panose="020B0604020202020204" pitchFamily="34" charset="0"/>
              <a:buChar char="•"/>
            </a:pPr>
            <a:r>
              <a:rPr lang="en-GB" sz="2000" b="0" i="0" u="none" strike="noStrike" dirty="0">
                <a:solidFill>
                  <a:schemeClr val="bg1"/>
                </a:solidFill>
                <a:effectLst/>
              </a:rPr>
              <a:t>Strategic partnerships with NHS, local authorities, and community organizations</a:t>
            </a:r>
          </a:p>
          <a:p>
            <a:pPr algn="ctr">
              <a:lnSpc>
                <a:spcPct val="150000"/>
              </a:lnSpc>
              <a:buFont typeface="Arial" panose="020B0604020202020204" pitchFamily="34" charset="0"/>
              <a:buChar char="•"/>
            </a:pPr>
            <a:r>
              <a:rPr lang="en-GB" sz="2000" b="0" i="0" u="none" strike="noStrike" dirty="0">
                <a:solidFill>
                  <a:schemeClr val="bg1"/>
                </a:solidFill>
                <a:effectLst/>
              </a:rPr>
              <a:t>Training, workshops, and capacity-building events for professionals</a:t>
            </a:r>
          </a:p>
          <a:p>
            <a:pPr algn="ctr">
              <a:lnSpc>
                <a:spcPct val="150000"/>
              </a:lnSpc>
              <a:buFont typeface="Arial" panose="020B0604020202020204" pitchFamily="34" charset="0"/>
              <a:buChar char="•"/>
            </a:pPr>
            <a:r>
              <a:rPr lang="en-GB" sz="2000" b="0" i="0" u="none" strike="noStrike" dirty="0">
                <a:solidFill>
                  <a:schemeClr val="bg1"/>
                </a:solidFill>
                <a:effectLst/>
              </a:rPr>
              <a:t>Digital campaigns, social media, and educational materials for patients and families</a:t>
            </a:r>
          </a:p>
          <a:p>
            <a:pPr algn="ctr">
              <a:lnSpc>
                <a:spcPct val="150000"/>
              </a:lnSpc>
              <a:buFont typeface="Arial" panose="020B0604020202020204" pitchFamily="34" charset="0"/>
              <a:buChar char="•"/>
            </a:pPr>
            <a:r>
              <a:rPr lang="en-GB" sz="2000" b="0" i="0" u="none" strike="noStrike" dirty="0">
                <a:solidFill>
                  <a:schemeClr val="bg1"/>
                </a:solidFill>
                <a:effectLst/>
              </a:rPr>
              <a:t>Community engagement for awareness and service adoption</a:t>
            </a:r>
          </a:p>
        </p:txBody>
      </p:sp>
      <p:sp>
        <p:nvSpPr>
          <p:cNvPr id="41" name="Subtitle 40">
            <a:extLst>
              <a:ext uri="{FF2B5EF4-FFF2-40B4-BE49-F238E27FC236}">
                <a16:creationId xmlns:a16="http://schemas.microsoft.com/office/drawing/2014/main" id="{62E9A3A9-34C0-A33C-9E33-116293C6B029}"/>
              </a:ext>
            </a:extLst>
          </p:cNvPr>
          <p:cNvSpPr>
            <a:spLocks noGrp="1"/>
          </p:cNvSpPr>
          <p:nvPr>
            <p:ph type="subTitle" idx="1"/>
          </p:nvPr>
        </p:nvSpPr>
        <p:spPr>
          <a:xfrm>
            <a:off x="242047" y="34024933"/>
            <a:ext cx="3880333" cy="707886"/>
          </a:xfrm>
        </p:spPr>
        <p:txBody>
          <a:bodyPr>
            <a:normAutofit/>
          </a:bodyPr>
          <a:lstStyle/>
          <a:p>
            <a:r>
              <a:rPr lang="en-US" sz="2000" dirty="0"/>
              <a:t>Kleber morais da silva 2336879 </a:t>
            </a:r>
          </a:p>
        </p:txBody>
      </p:sp>
      <p:sp>
        <p:nvSpPr>
          <p:cNvPr id="47" name="TextBox 46">
            <a:extLst>
              <a:ext uri="{FF2B5EF4-FFF2-40B4-BE49-F238E27FC236}">
                <a16:creationId xmlns:a16="http://schemas.microsoft.com/office/drawing/2014/main" id="{300AEFF0-94BD-93DD-ED13-426A14521D68}"/>
              </a:ext>
            </a:extLst>
          </p:cNvPr>
          <p:cNvSpPr txBox="1"/>
          <p:nvPr/>
        </p:nvSpPr>
        <p:spPr>
          <a:xfrm>
            <a:off x="-1627166" y="6160671"/>
            <a:ext cx="18005612" cy="658770"/>
          </a:xfrm>
          <a:prstGeom prst="rect">
            <a:avLst/>
          </a:prstGeom>
          <a:noFill/>
        </p:spPr>
        <p:txBody>
          <a:bodyPr wrap="square">
            <a:spAutoFit/>
          </a:bodyPr>
          <a:lstStyle/>
          <a:p>
            <a:pPr lvl="0" algn="ctr" defTabSz="914400" eaLnBrk="0" fontAlgn="base" hangingPunct="0">
              <a:lnSpc>
                <a:spcPct val="150000"/>
              </a:lnSpc>
              <a:spcBef>
                <a:spcPct val="0"/>
              </a:spcBef>
              <a:spcAft>
                <a:spcPct val="0"/>
              </a:spcAft>
            </a:pPr>
            <a:r>
              <a:rPr lang="en-US" altLang="en-US" sz="2800" b="1" dirty="0">
                <a:solidFill>
                  <a:schemeClr val="bg1"/>
                </a:solidFill>
                <a:latin typeface="Arial" panose="020B0604020202020204" pitchFamily="34" charset="0"/>
              </a:rPr>
              <a:t>e Implementation</a:t>
            </a:r>
          </a:p>
        </p:txBody>
      </p:sp>
      <p:sp>
        <p:nvSpPr>
          <p:cNvPr id="53" name="Rectangle 52">
            <a:extLst>
              <a:ext uri="{FF2B5EF4-FFF2-40B4-BE49-F238E27FC236}">
                <a16:creationId xmlns:a16="http://schemas.microsoft.com/office/drawing/2014/main" id="{BF2BFC74-D6D0-2AF6-8414-403BA6BE8272}"/>
              </a:ext>
            </a:extLst>
          </p:cNvPr>
          <p:cNvSpPr/>
          <p:nvPr/>
        </p:nvSpPr>
        <p:spPr>
          <a:xfrm>
            <a:off x="944357" y="20590927"/>
            <a:ext cx="34111019" cy="1057224"/>
          </a:xfrm>
          <a:prstGeom prst="rect">
            <a:avLst/>
          </a:prstGeom>
          <a:solidFill>
            <a:schemeClr val="accent4"/>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t>CARE-LINK UK improves health and wellbeing by promoting prevention, early intervention</a:t>
            </a:r>
            <a:r>
              <a:rPr lang="en-GB" sz="4000" dirty="0"/>
              <a:t> </a:t>
            </a:r>
            <a:endParaRPr lang="en-US" sz="4000" dirty="0"/>
          </a:p>
        </p:txBody>
      </p:sp>
      <p:sp>
        <p:nvSpPr>
          <p:cNvPr id="54" name="Rectangle 53">
            <a:extLst>
              <a:ext uri="{FF2B5EF4-FFF2-40B4-BE49-F238E27FC236}">
                <a16:creationId xmlns:a16="http://schemas.microsoft.com/office/drawing/2014/main" id="{18AB9BBB-6C44-2C67-2A51-3E9418F84970}"/>
              </a:ext>
            </a:extLst>
          </p:cNvPr>
          <p:cNvSpPr/>
          <p:nvPr/>
        </p:nvSpPr>
        <p:spPr>
          <a:xfrm>
            <a:off x="1071330" y="29140273"/>
            <a:ext cx="34111019" cy="1057224"/>
          </a:xfrm>
          <a:prstGeom prst="rect">
            <a:avLst/>
          </a:prstGeom>
          <a:solidFill>
            <a:schemeClr val="accent4"/>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t>Public involvement is central to the success of CARE-LINK UK</a:t>
            </a:r>
            <a:r>
              <a:rPr lang="en-GB" sz="4000" dirty="0"/>
              <a:t> </a:t>
            </a:r>
            <a:endParaRPr lang="en-US" sz="4000" dirty="0"/>
          </a:p>
        </p:txBody>
      </p:sp>
      <p:pic>
        <p:nvPicPr>
          <p:cNvPr id="56" name="Picture 55" descr="A logo with a blue and white shield and a pin&#10;&#10;AI-generated content may be incorrect.">
            <a:extLst>
              <a:ext uri="{FF2B5EF4-FFF2-40B4-BE49-F238E27FC236}">
                <a16:creationId xmlns:a16="http://schemas.microsoft.com/office/drawing/2014/main" id="{0B92BEF0-507C-0038-7822-B86AE5E8B151}"/>
              </a:ext>
            </a:extLst>
          </p:cNvPr>
          <p:cNvPicPr>
            <a:picLocks noChangeAspect="1"/>
          </p:cNvPicPr>
          <p:nvPr/>
        </p:nvPicPr>
        <p:blipFill>
          <a:blip r:embed="rId2"/>
          <a:stretch>
            <a:fillRect/>
          </a:stretch>
        </p:blipFill>
        <p:spPr>
          <a:xfrm>
            <a:off x="5654790" y="27498102"/>
            <a:ext cx="2019300" cy="1003300"/>
          </a:xfrm>
          <a:prstGeom prst="rect">
            <a:avLst/>
          </a:prstGeom>
        </p:spPr>
      </p:pic>
      <p:pic>
        <p:nvPicPr>
          <p:cNvPr id="58" name="Picture 57" descr="A red and blue flag&#10;&#10;AI-generated content may be incorrect.">
            <a:extLst>
              <a:ext uri="{FF2B5EF4-FFF2-40B4-BE49-F238E27FC236}">
                <a16:creationId xmlns:a16="http://schemas.microsoft.com/office/drawing/2014/main" id="{6013C030-E0B6-60F6-8A16-E304D1758BBC}"/>
              </a:ext>
            </a:extLst>
          </p:cNvPr>
          <p:cNvPicPr>
            <a:picLocks noChangeAspect="1"/>
          </p:cNvPicPr>
          <p:nvPr/>
        </p:nvPicPr>
        <p:blipFill>
          <a:blip r:embed="rId3"/>
          <a:stretch>
            <a:fillRect/>
          </a:stretch>
        </p:blipFill>
        <p:spPr>
          <a:xfrm>
            <a:off x="2699980" y="30998934"/>
            <a:ext cx="1422400" cy="1422400"/>
          </a:xfrm>
          <a:prstGeom prst="rect">
            <a:avLst/>
          </a:prstGeom>
        </p:spPr>
      </p:pic>
      <p:pic>
        <p:nvPicPr>
          <p:cNvPr id="60" name="Picture 59" descr="A yellow padlock with a keyhole&#10;&#10;AI-generated content may be incorrect.">
            <a:extLst>
              <a:ext uri="{FF2B5EF4-FFF2-40B4-BE49-F238E27FC236}">
                <a16:creationId xmlns:a16="http://schemas.microsoft.com/office/drawing/2014/main" id="{03E6216A-49EF-9B2C-48E8-7901D588E78C}"/>
              </a:ext>
            </a:extLst>
          </p:cNvPr>
          <p:cNvPicPr>
            <a:picLocks noChangeAspect="1"/>
          </p:cNvPicPr>
          <p:nvPr/>
        </p:nvPicPr>
        <p:blipFill>
          <a:blip r:embed="rId4"/>
          <a:stretch>
            <a:fillRect/>
          </a:stretch>
        </p:blipFill>
        <p:spPr>
          <a:xfrm>
            <a:off x="17152245" y="27220638"/>
            <a:ext cx="1905000" cy="1066800"/>
          </a:xfrm>
          <a:prstGeom prst="rect">
            <a:avLst/>
          </a:prstGeom>
        </p:spPr>
      </p:pic>
      <p:pic>
        <p:nvPicPr>
          <p:cNvPr id="62" name="Picture 61" descr="A clock with a white and blue dial&#10;&#10;AI-generated content may be incorrect.">
            <a:extLst>
              <a:ext uri="{FF2B5EF4-FFF2-40B4-BE49-F238E27FC236}">
                <a16:creationId xmlns:a16="http://schemas.microsoft.com/office/drawing/2014/main" id="{3271FC1D-8548-19A1-9434-DDFF2710874D}"/>
              </a:ext>
            </a:extLst>
          </p:cNvPr>
          <p:cNvPicPr>
            <a:picLocks noChangeAspect="1"/>
          </p:cNvPicPr>
          <p:nvPr/>
        </p:nvPicPr>
        <p:blipFill>
          <a:blip r:embed="rId5"/>
          <a:stretch>
            <a:fillRect/>
          </a:stretch>
        </p:blipFill>
        <p:spPr>
          <a:xfrm>
            <a:off x="28535400" y="27220638"/>
            <a:ext cx="1422400" cy="1269235"/>
          </a:xfrm>
          <a:prstGeom prst="rect">
            <a:avLst/>
          </a:prstGeom>
        </p:spPr>
      </p:pic>
      <p:pic>
        <p:nvPicPr>
          <p:cNvPr id="64" name="Picture 63" descr="A blue and black logo&#10;&#10;AI-generated content may be incorrect.">
            <a:extLst>
              <a:ext uri="{FF2B5EF4-FFF2-40B4-BE49-F238E27FC236}">
                <a16:creationId xmlns:a16="http://schemas.microsoft.com/office/drawing/2014/main" id="{D792D430-87D0-59F1-1D52-3EEEF4272362}"/>
              </a:ext>
            </a:extLst>
          </p:cNvPr>
          <p:cNvPicPr>
            <a:picLocks noChangeAspect="1"/>
          </p:cNvPicPr>
          <p:nvPr/>
        </p:nvPicPr>
        <p:blipFill>
          <a:blip r:embed="rId6"/>
          <a:stretch>
            <a:fillRect/>
          </a:stretch>
        </p:blipFill>
        <p:spPr>
          <a:xfrm>
            <a:off x="31360124" y="19176660"/>
            <a:ext cx="1892300" cy="1066800"/>
          </a:xfrm>
          <a:prstGeom prst="rect">
            <a:avLst/>
          </a:prstGeom>
        </p:spPr>
      </p:pic>
      <p:pic>
        <p:nvPicPr>
          <p:cNvPr id="66" name="Picture 65" descr="A logo of hands holding a house&#10;&#10;AI-generated content may be incorrect.">
            <a:extLst>
              <a:ext uri="{FF2B5EF4-FFF2-40B4-BE49-F238E27FC236}">
                <a16:creationId xmlns:a16="http://schemas.microsoft.com/office/drawing/2014/main" id="{73B29159-2927-6B5E-EC4F-20D06B43AF29}"/>
              </a:ext>
            </a:extLst>
          </p:cNvPr>
          <p:cNvPicPr>
            <a:picLocks noChangeAspect="1"/>
          </p:cNvPicPr>
          <p:nvPr/>
        </p:nvPicPr>
        <p:blipFill>
          <a:blip r:embed="rId7"/>
          <a:stretch>
            <a:fillRect/>
          </a:stretch>
        </p:blipFill>
        <p:spPr>
          <a:xfrm>
            <a:off x="10823390" y="18992357"/>
            <a:ext cx="1422400" cy="1422400"/>
          </a:xfrm>
          <a:prstGeom prst="rect">
            <a:avLst/>
          </a:prstGeom>
        </p:spPr>
      </p:pic>
      <p:pic>
        <p:nvPicPr>
          <p:cNvPr id="68" name="Picture 67" descr="A logo with a crown and lions&#10;&#10;AI-generated content may be incorrect.">
            <a:extLst>
              <a:ext uri="{FF2B5EF4-FFF2-40B4-BE49-F238E27FC236}">
                <a16:creationId xmlns:a16="http://schemas.microsoft.com/office/drawing/2014/main" id="{C44AB585-C2AB-8C43-E2F0-4CAF5927ECB5}"/>
              </a:ext>
            </a:extLst>
          </p:cNvPr>
          <p:cNvPicPr>
            <a:picLocks noChangeAspect="1"/>
          </p:cNvPicPr>
          <p:nvPr/>
        </p:nvPicPr>
        <p:blipFill>
          <a:blip r:embed="rId8"/>
          <a:stretch>
            <a:fillRect/>
          </a:stretch>
        </p:blipFill>
        <p:spPr>
          <a:xfrm>
            <a:off x="4136381" y="31132284"/>
            <a:ext cx="2196558" cy="1317396"/>
          </a:xfrm>
          <a:prstGeom prst="rect">
            <a:avLst/>
          </a:prstGeom>
        </p:spPr>
      </p:pic>
      <p:pic>
        <p:nvPicPr>
          <p:cNvPr id="69" name="Picture 68">
            <a:extLst>
              <a:ext uri="{FF2B5EF4-FFF2-40B4-BE49-F238E27FC236}">
                <a16:creationId xmlns:a16="http://schemas.microsoft.com/office/drawing/2014/main" id="{BE779711-D0AD-410C-67B3-3C855CD435A2}"/>
              </a:ext>
            </a:extLst>
          </p:cNvPr>
          <p:cNvPicPr>
            <a:picLocks noChangeAspect="1"/>
          </p:cNvPicPr>
          <p:nvPr/>
        </p:nvPicPr>
        <p:blipFill>
          <a:blip r:embed="rId9"/>
          <a:stretch>
            <a:fillRect/>
          </a:stretch>
        </p:blipFill>
        <p:spPr>
          <a:xfrm>
            <a:off x="14039218" y="10604410"/>
            <a:ext cx="1409700" cy="1435100"/>
          </a:xfrm>
          <a:prstGeom prst="rect">
            <a:avLst/>
          </a:prstGeom>
        </p:spPr>
      </p:pic>
      <p:pic>
        <p:nvPicPr>
          <p:cNvPr id="70" name="Picture 69">
            <a:extLst>
              <a:ext uri="{FF2B5EF4-FFF2-40B4-BE49-F238E27FC236}">
                <a16:creationId xmlns:a16="http://schemas.microsoft.com/office/drawing/2014/main" id="{E1039BA6-B17C-EA55-0CE7-91A1A7E02605}"/>
              </a:ext>
            </a:extLst>
          </p:cNvPr>
          <p:cNvPicPr>
            <a:picLocks noChangeAspect="1"/>
          </p:cNvPicPr>
          <p:nvPr/>
        </p:nvPicPr>
        <p:blipFill>
          <a:blip r:embed="rId10"/>
          <a:stretch>
            <a:fillRect/>
          </a:stretch>
        </p:blipFill>
        <p:spPr>
          <a:xfrm>
            <a:off x="32162436" y="8950525"/>
            <a:ext cx="2463800" cy="812800"/>
          </a:xfrm>
          <a:prstGeom prst="rect">
            <a:avLst/>
          </a:prstGeom>
        </p:spPr>
      </p:pic>
      <p:pic>
        <p:nvPicPr>
          <p:cNvPr id="71" name="Picture 70">
            <a:extLst>
              <a:ext uri="{FF2B5EF4-FFF2-40B4-BE49-F238E27FC236}">
                <a16:creationId xmlns:a16="http://schemas.microsoft.com/office/drawing/2014/main" id="{70CD75F1-0DBC-0E83-9F2F-9AB10E3C88E0}"/>
              </a:ext>
            </a:extLst>
          </p:cNvPr>
          <p:cNvPicPr>
            <a:picLocks noChangeAspect="1"/>
          </p:cNvPicPr>
          <p:nvPr/>
        </p:nvPicPr>
        <p:blipFill>
          <a:blip r:embed="rId11"/>
          <a:stretch>
            <a:fillRect/>
          </a:stretch>
        </p:blipFill>
        <p:spPr>
          <a:xfrm>
            <a:off x="17410904" y="10613955"/>
            <a:ext cx="1930400" cy="1435099"/>
          </a:xfrm>
          <a:prstGeom prst="rect">
            <a:avLst/>
          </a:prstGeom>
        </p:spPr>
      </p:pic>
      <p:pic>
        <p:nvPicPr>
          <p:cNvPr id="72" name="Picture 71">
            <a:extLst>
              <a:ext uri="{FF2B5EF4-FFF2-40B4-BE49-F238E27FC236}">
                <a16:creationId xmlns:a16="http://schemas.microsoft.com/office/drawing/2014/main" id="{4D797678-5B94-3987-0EC9-4596474181EF}"/>
              </a:ext>
            </a:extLst>
          </p:cNvPr>
          <p:cNvPicPr>
            <a:picLocks noChangeAspect="1"/>
          </p:cNvPicPr>
          <p:nvPr/>
        </p:nvPicPr>
        <p:blipFill>
          <a:blip r:embed="rId12"/>
          <a:stretch>
            <a:fillRect/>
          </a:stretch>
        </p:blipFill>
        <p:spPr>
          <a:xfrm>
            <a:off x="20758268" y="18921990"/>
            <a:ext cx="1689100" cy="1193800"/>
          </a:xfrm>
          <a:prstGeom prst="rect">
            <a:avLst/>
          </a:prstGeom>
        </p:spPr>
      </p:pic>
      <p:pic>
        <p:nvPicPr>
          <p:cNvPr id="73" name="Picture 72">
            <a:extLst>
              <a:ext uri="{FF2B5EF4-FFF2-40B4-BE49-F238E27FC236}">
                <a16:creationId xmlns:a16="http://schemas.microsoft.com/office/drawing/2014/main" id="{130FFADB-BE0A-C303-794E-B15ECB4826D3}"/>
              </a:ext>
            </a:extLst>
          </p:cNvPr>
          <p:cNvPicPr>
            <a:picLocks noChangeAspect="1"/>
          </p:cNvPicPr>
          <p:nvPr/>
        </p:nvPicPr>
        <p:blipFill>
          <a:blip r:embed="rId13"/>
          <a:stretch>
            <a:fillRect/>
          </a:stretch>
        </p:blipFill>
        <p:spPr>
          <a:xfrm>
            <a:off x="21303291" y="10590888"/>
            <a:ext cx="1422400" cy="1458166"/>
          </a:xfrm>
          <a:prstGeom prst="rect">
            <a:avLst/>
          </a:prstGeom>
        </p:spPr>
      </p:pic>
      <p:pic>
        <p:nvPicPr>
          <p:cNvPr id="74" name="Picture 73">
            <a:extLst>
              <a:ext uri="{FF2B5EF4-FFF2-40B4-BE49-F238E27FC236}">
                <a16:creationId xmlns:a16="http://schemas.microsoft.com/office/drawing/2014/main" id="{443B078B-86D6-9EF6-B3DE-93FCE88A79DE}"/>
              </a:ext>
            </a:extLst>
          </p:cNvPr>
          <p:cNvPicPr>
            <a:picLocks noChangeAspect="1"/>
          </p:cNvPicPr>
          <p:nvPr/>
        </p:nvPicPr>
        <p:blipFill>
          <a:blip r:embed="rId14"/>
          <a:stretch>
            <a:fillRect/>
          </a:stretch>
        </p:blipFill>
        <p:spPr>
          <a:xfrm>
            <a:off x="1988780" y="9862299"/>
            <a:ext cx="1422400" cy="1422400"/>
          </a:xfrm>
          <a:prstGeom prst="rect">
            <a:avLst/>
          </a:prstGeom>
        </p:spPr>
      </p:pic>
      <p:pic>
        <p:nvPicPr>
          <p:cNvPr id="76" name="Picture 75" descr="A cellphone with different icons&#10;&#10;AI-generated content may be incorrect.">
            <a:extLst>
              <a:ext uri="{FF2B5EF4-FFF2-40B4-BE49-F238E27FC236}">
                <a16:creationId xmlns:a16="http://schemas.microsoft.com/office/drawing/2014/main" id="{D37F6A56-5E59-B435-203B-98DAED7579A6}"/>
              </a:ext>
            </a:extLst>
          </p:cNvPr>
          <p:cNvPicPr>
            <a:picLocks noChangeAspect="1"/>
          </p:cNvPicPr>
          <p:nvPr/>
        </p:nvPicPr>
        <p:blipFill>
          <a:blip r:embed="rId15"/>
          <a:stretch>
            <a:fillRect/>
          </a:stretch>
        </p:blipFill>
        <p:spPr>
          <a:xfrm>
            <a:off x="6664440" y="31027280"/>
            <a:ext cx="1422400" cy="1422400"/>
          </a:xfrm>
          <a:prstGeom prst="rect">
            <a:avLst/>
          </a:prstGeom>
        </p:spPr>
      </p:pic>
      <p:pic>
        <p:nvPicPr>
          <p:cNvPr id="77" name="Picture 76">
            <a:extLst>
              <a:ext uri="{FF2B5EF4-FFF2-40B4-BE49-F238E27FC236}">
                <a16:creationId xmlns:a16="http://schemas.microsoft.com/office/drawing/2014/main" id="{DA17D421-6C51-8C05-C6FB-C1EBD1B646B1}"/>
              </a:ext>
            </a:extLst>
          </p:cNvPr>
          <p:cNvPicPr>
            <a:picLocks noChangeAspect="1"/>
          </p:cNvPicPr>
          <p:nvPr/>
        </p:nvPicPr>
        <p:blipFill>
          <a:blip r:embed="rId16"/>
          <a:stretch>
            <a:fillRect/>
          </a:stretch>
        </p:blipFill>
        <p:spPr>
          <a:xfrm>
            <a:off x="8667974" y="30601517"/>
            <a:ext cx="6780944" cy="3423416"/>
          </a:xfrm>
          <a:prstGeom prst="rect">
            <a:avLst/>
          </a:prstGeom>
        </p:spPr>
      </p:pic>
      <p:sp>
        <p:nvSpPr>
          <p:cNvPr id="78" name="Rectangle 77">
            <a:extLst>
              <a:ext uri="{FF2B5EF4-FFF2-40B4-BE49-F238E27FC236}">
                <a16:creationId xmlns:a16="http://schemas.microsoft.com/office/drawing/2014/main" id="{E25FACE5-8F91-D415-C763-6C1CBA4D2207}"/>
              </a:ext>
            </a:extLst>
          </p:cNvPr>
          <p:cNvSpPr/>
          <p:nvPr/>
        </p:nvSpPr>
        <p:spPr>
          <a:xfrm>
            <a:off x="8667974" y="33821649"/>
            <a:ext cx="6887977" cy="43489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45A98727-01B2-B8A5-F054-A181DB78A98E}"/>
              </a:ext>
            </a:extLst>
          </p:cNvPr>
          <p:cNvSpPr/>
          <p:nvPr/>
        </p:nvSpPr>
        <p:spPr>
          <a:xfrm>
            <a:off x="0" y="34940424"/>
            <a:ext cx="35999738" cy="1130419"/>
          </a:xfrm>
          <a:prstGeom prst="rec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t>The service also supports workforce sustainability by reducing administrative burden and enabling professionals to focus on direct patient care. </a:t>
            </a:r>
          </a:p>
        </p:txBody>
      </p:sp>
    </p:spTree>
    <p:extLst>
      <p:ext uri="{BB962C8B-B14F-4D97-AF65-F5344CB8AC3E}">
        <p14:creationId xmlns:p14="http://schemas.microsoft.com/office/powerpoint/2010/main" val="1303735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C02E4-ABAC-3C06-D7B6-4EA35CD92F78}"/>
              </a:ext>
            </a:extLst>
          </p:cNvPr>
          <p:cNvSpPr>
            <a:spLocks noGrp="1"/>
          </p:cNvSpPr>
          <p:nvPr>
            <p:ph type="title"/>
          </p:nvPr>
        </p:nvSpPr>
        <p:spPr>
          <a:xfrm>
            <a:off x="-22017875" y="-5873676"/>
            <a:ext cx="17511189" cy="6958285"/>
          </a:xfrm>
        </p:spPr>
        <p:txBody>
          <a:bodyPr/>
          <a:lstStyle/>
          <a:p>
            <a:endParaRPr lang="en-US" dirty="0"/>
          </a:p>
        </p:txBody>
      </p:sp>
      <p:sp>
        <p:nvSpPr>
          <p:cNvPr id="3" name="Content Placeholder 2">
            <a:extLst>
              <a:ext uri="{FF2B5EF4-FFF2-40B4-BE49-F238E27FC236}">
                <a16:creationId xmlns:a16="http://schemas.microsoft.com/office/drawing/2014/main" id="{E29AF8F8-8C8B-8051-F2B7-CA03790BFFC6}"/>
              </a:ext>
            </a:extLst>
          </p:cNvPr>
          <p:cNvSpPr>
            <a:spLocks noGrp="1"/>
          </p:cNvSpPr>
          <p:nvPr>
            <p:ph idx="1"/>
          </p:nvPr>
        </p:nvSpPr>
        <p:spPr>
          <a:xfrm>
            <a:off x="-13069818" y="5935802"/>
            <a:ext cx="8563132" cy="4703342"/>
          </a:xfrm>
        </p:spPr>
        <p:txBody>
          <a:bodyPr/>
          <a:lstStyle/>
          <a:p>
            <a:pPr marL="0" indent="0">
              <a:buNone/>
            </a:pPr>
            <a:endParaRPr lang="en-US" dirty="0"/>
          </a:p>
        </p:txBody>
      </p:sp>
      <p:sp>
        <p:nvSpPr>
          <p:cNvPr id="15" name="TextBox 14">
            <a:extLst>
              <a:ext uri="{FF2B5EF4-FFF2-40B4-BE49-F238E27FC236}">
                <a16:creationId xmlns:a16="http://schemas.microsoft.com/office/drawing/2014/main" id="{C7C2C741-6DD0-B43C-3953-A1C32E8A47E1}"/>
              </a:ext>
            </a:extLst>
          </p:cNvPr>
          <p:cNvSpPr txBox="1"/>
          <p:nvPr/>
        </p:nvSpPr>
        <p:spPr>
          <a:xfrm>
            <a:off x="1264024" y="779929"/>
            <a:ext cx="15547182" cy="32589050"/>
          </a:xfrm>
          <a:prstGeom prst="rect">
            <a:avLst/>
          </a:prstGeom>
          <a:noFill/>
        </p:spPr>
        <p:txBody>
          <a:bodyPr wrap="square">
            <a:spAutoFit/>
          </a:bodyPr>
          <a:lstStyle/>
          <a:p>
            <a:pPr algn="just">
              <a:lnSpc>
                <a:spcPct val="150000"/>
              </a:lnSpc>
              <a:spcBef>
                <a:spcPts val="2400"/>
              </a:spcBef>
              <a:buNone/>
            </a:pPr>
            <a:r>
              <a:rPr lang="en-US" sz="2800" b="1" kern="0" dirty="0">
                <a:solidFill>
                  <a:srgbClr val="365F91"/>
                </a:solidFill>
                <a:effectLst/>
                <a:latin typeface="Arial" panose="020B0604020202020204" pitchFamily="34" charset="0"/>
                <a:ea typeface="MS Gothic" panose="020B0609070205080204" pitchFamily="49" charset="-128"/>
                <a:cs typeface="Arial" panose="020B0604020202020204" pitchFamily="34" charset="0"/>
              </a:rPr>
              <a:t>CARE-LINK UK: Accompanying Pitch Document</a:t>
            </a:r>
            <a:endParaRPr lang="en-GB" sz="2800" b="1" kern="0" dirty="0">
              <a:solidFill>
                <a:srgbClr val="365F91"/>
              </a:solidFill>
              <a:effectLst/>
              <a:latin typeface="Arial" panose="020B0604020202020204" pitchFamily="34" charset="0"/>
              <a:ea typeface="MS Gothic" panose="020B0609070205080204" pitchFamily="49" charset="-128"/>
              <a:cs typeface="Arial" panose="020B0604020202020204" pitchFamily="34" charset="0"/>
            </a:endParaRPr>
          </a:p>
          <a:p>
            <a:pPr algn="just">
              <a:lnSpc>
                <a:spcPct val="150000"/>
              </a:lnSpc>
              <a:spcAft>
                <a:spcPts val="1000"/>
              </a:spcAft>
              <a:buNone/>
            </a:pPr>
            <a:br>
              <a:rPr lang="en-US" sz="2800" dirty="0">
                <a:effectLst/>
                <a:latin typeface="Arial" panose="020B0604020202020204" pitchFamily="34" charset="0"/>
                <a:ea typeface="MS Mincho" panose="02020609040205080304" pitchFamily="49" charset="-128"/>
                <a:cs typeface="Arial" panose="020B0604020202020204" pitchFamily="34" charset="0"/>
              </a:rPr>
            </a:br>
            <a:r>
              <a:rPr lang="en-US" sz="2800" b="1" dirty="0">
                <a:effectLst/>
                <a:latin typeface="Arial" panose="020B0604020202020204" pitchFamily="34" charset="0"/>
                <a:ea typeface="MS Mincho" panose="02020609040205080304" pitchFamily="49" charset="-128"/>
                <a:cs typeface="Arial" panose="020B0604020202020204" pitchFamily="34" charset="0"/>
              </a:rPr>
              <a:t>Introduction</a:t>
            </a:r>
            <a:endParaRPr lang="en-GB" sz="2800" b="1"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CARE-LINK UK is an innovative, integrated health and social care model designed to address long-standing challenges within the UK health and care system. Building on the concepts presented in the CARE-LINK UK poster, this pitch provides a deeper explanation of the service, its relevance to current policy and legislation, and its potential to improve health and wellbeing outcomes for vulnerable populations. By combining digital technology with human-centered community support, CARE-LINK UK offers a sustainable and scalable solution aligned with NHS priorities and public health goals.</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b="1" dirty="0">
                <a:effectLst/>
                <a:latin typeface="Arial" panose="020B0604020202020204" pitchFamily="34" charset="0"/>
                <a:ea typeface="MS Mincho" panose="02020609040205080304" pitchFamily="49" charset="-128"/>
                <a:cs typeface="Arial" panose="020B0604020202020204" pitchFamily="34" charset="0"/>
              </a:rPr>
              <a:t>The Need for Integration in Health and Social Care</a:t>
            </a:r>
            <a:endParaRPr lang="en-GB" sz="2800" b="1"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The UK health and social care system continues to face increasing pressure due to an ageing population, rising prevalence of long-term conditions, workforce shortages, and financial constraints. Fragmentation between NHS services, local authorities, and voluntary sector organizations often results in delayed discharges, avoidable hospital admissions, duplication of assessments, and poor patient experience (The King’s Fund, 2022). Individuals with complex needs, particularly older adults and those with chronic or mental health conditions, are disproportionately affected by these gaps.</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CARE-LINK UK responds directly to these systemic issues by offering a coordinated model that improves communication, continuity, and accountability across services. Integration is not only a structural necessity but a moral imperative to ensure dignity, safety, and equity in care delivery.</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b="1" dirty="0">
                <a:effectLst/>
                <a:latin typeface="Arial" panose="020B0604020202020204" pitchFamily="34" charset="0"/>
                <a:ea typeface="MS Mincho" panose="02020609040205080304" pitchFamily="49" charset="-128"/>
                <a:cs typeface="Arial" panose="020B0604020202020204" pitchFamily="34" charset="0"/>
              </a:rPr>
              <a:t>Description of the Innovation</a:t>
            </a:r>
            <a:endParaRPr lang="en-GB" sz="2800" b="1"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CARE-LINK UK integrates a secure digital platform with Community Care Navigators (CCNs), who act as a single point of contact for individuals navigating health and social care services. The digital platform enables shared care records, real-time updates, appointment tracking, and AI-supported alerts for early intervention. CCNs provide personalized support, ensuring that care plans reflect individual needs, preferences, and social circumstances.</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This blended approach recognizes that technology alone cannot solve complex social and health needs. Human relationships, trust, and community engagement remain central to effective care delivery. CARE-LINK UK therefore strengthens existing professional services rather than replacing them.</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b="1" dirty="0">
                <a:effectLst/>
                <a:latin typeface="Arial" panose="020B0604020202020204" pitchFamily="34" charset="0"/>
                <a:ea typeface="MS Mincho" panose="02020609040205080304" pitchFamily="49" charset="-128"/>
                <a:cs typeface="Arial" panose="020B0604020202020204" pitchFamily="34" charset="0"/>
              </a:rPr>
              <a:t>Target Population and Community Impact</a:t>
            </a:r>
            <a:endParaRPr lang="en-GB" sz="2800" b="1"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The primary demographic impacted by CARE-LINK UK includes adults aged 65 and over, individuals living with long-term conditions such as diabetes, cardiovascular disease, and respiratory illness, and socially vulnerable populations experiencing isolation or mental health challenges. These groups are at higher risk of hospital admission, delayed discharge, and poor health outcomes.</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CARE-LINK UK improves health and wellbeing by promoting prevention, early intervention, and self-management. Individuals are empowered to take an active role in their care, supported by clear communication and coordinated services. Families and informal carers also benefit from improved transparency and reduced stress associated with navigating fragmented systems.</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b="1" dirty="0">
                <a:effectLst/>
                <a:latin typeface="Arial" panose="020B0604020202020204" pitchFamily="34" charset="0"/>
                <a:ea typeface="MS Mincho" panose="02020609040205080304" pitchFamily="49" charset="-128"/>
                <a:cs typeface="Arial" panose="020B0604020202020204" pitchFamily="34" charset="0"/>
              </a:rPr>
              <a:t>Alignment with Policy, Legislation, and Professional Practice</a:t>
            </a:r>
            <a:endParaRPr lang="en-GB" sz="2800" b="1"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CARE-LINK UK aligns closely with current UK health and social care policy. The NHS Long Term Plan emphasizes integration, digital transformation, prevention, and community-based care as key priorities (NHS England, 2019). Integrated Care Systems (ICSs) were established to promote collaboration across health, social care, and voluntary sectors, creating an ideal environment for CARE-LINK UK</a:t>
            </a:r>
            <a:endParaRPr lang="en-US" dirty="0"/>
          </a:p>
        </p:txBody>
      </p:sp>
      <p:sp>
        <p:nvSpPr>
          <p:cNvPr id="17" name="TextBox 16">
            <a:extLst>
              <a:ext uri="{FF2B5EF4-FFF2-40B4-BE49-F238E27FC236}">
                <a16:creationId xmlns:a16="http://schemas.microsoft.com/office/drawing/2014/main" id="{6D74C813-AF0F-734C-EE39-6747CDF357E4}"/>
              </a:ext>
            </a:extLst>
          </p:cNvPr>
          <p:cNvSpPr txBox="1"/>
          <p:nvPr/>
        </p:nvSpPr>
        <p:spPr>
          <a:xfrm>
            <a:off x="18742819" y="1714500"/>
            <a:ext cx="15547182" cy="30183712"/>
          </a:xfrm>
          <a:prstGeom prst="rect">
            <a:avLst/>
          </a:prstGeom>
          <a:noFill/>
        </p:spPr>
        <p:txBody>
          <a:bodyPr wrap="square">
            <a:spAutoFit/>
          </a:bodyPr>
          <a:lstStyle/>
          <a:p>
            <a:pPr algn="just">
              <a:lnSpc>
                <a:spcPct val="150000"/>
              </a:lnSpc>
              <a:spcAft>
                <a:spcPts val="1000"/>
              </a:spcAft>
              <a:buNone/>
            </a:pPr>
            <a:r>
              <a:rPr lang="en-US" sz="2800" b="1" dirty="0">
                <a:effectLst/>
                <a:latin typeface="Arial" panose="020B0604020202020204" pitchFamily="34" charset="0"/>
                <a:ea typeface="MS Mincho" panose="02020609040205080304" pitchFamily="49" charset="-128"/>
                <a:cs typeface="Arial" panose="020B0604020202020204" pitchFamily="34" charset="0"/>
              </a:rPr>
              <a:t>implementation.</a:t>
            </a:r>
            <a:endParaRPr lang="en-GB" sz="2800" b="1"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The service complies with the Care Act 2014, which places a legal duty on local authorities to promote wellbeing, prevent needs from escalating, and integrate services where possible. Data protection and confidentiality are ensured through compliance with the General Data Protection Regulation (GDPR) and the Data Protection Act 2018. Quality and safety standards align with Care Quality Commission (CQC) expectations and NHS Digital interoperability frameworks.</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Professional services involved include GPs, nurses, allied health professionals, social workers, mental health practitioners, and voluntary sector partners. CARE-LINK UK supports multidisciplinary working, reduces duplication, and enhances professional satisfaction by streamlining communication and care coordination.</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b="1" dirty="0">
                <a:effectLst/>
                <a:latin typeface="Arial" panose="020B0604020202020204" pitchFamily="34" charset="0"/>
                <a:ea typeface="MS Mincho" panose="02020609040205080304" pitchFamily="49" charset="-128"/>
                <a:cs typeface="Arial" panose="020B0604020202020204" pitchFamily="34" charset="0"/>
              </a:rPr>
              <a:t>Benefits to the NHS and Wider System</a:t>
            </a:r>
            <a:endParaRPr lang="en-GB" sz="2800" b="1"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By improving coordination and early intervention, CARE-LINK UK has the potential to significantly reduce avoidable hospital admissions, readmissions, and delayed discharges. This not only improves patient outcomes but also reduces financial pressure on the NHS. Evidence suggests that integrated care models can deliver better value for money while improving quality and patient experience (Ham et al., 2018).</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The service also supports workforce sustainability by reducing administrative burden and enabling professionals to focus on direct patient care. CCNs act as a bridge between services, reducing inefficiencies and improving accountability.</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b="1" dirty="0">
                <a:effectLst/>
                <a:latin typeface="Arial" panose="020B0604020202020204" pitchFamily="34" charset="0"/>
                <a:ea typeface="MS Mincho" panose="02020609040205080304" pitchFamily="49" charset="-128"/>
                <a:cs typeface="Arial" panose="020B0604020202020204" pitchFamily="34" charset="0"/>
              </a:rPr>
              <a:t>Public Engagement and Community Involvement</a:t>
            </a:r>
            <a:endParaRPr lang="en-GB" sz="2800" b="1"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Public involvement is central to the success of CARE-LINK UK. The general public is encouraged to engage with the initiative through community awareness campaigns, workshops, and digital platforms. Community organizations and volunteers play a vital role in addressing social determinants of health such as loneliness, housing insecurity, and access to resources.</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Encouraging public participation fosters trust, ownership, and sustainability. When communities are actively involved in shaping and supporting care services, outcomes improve and inequalities are reduced. CARE-LINK UK therefore promotes co-production, ensuring that services are designed with, not just for, the people they serve.</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b="1" dirty="0">
                <a:effectLst/>
                <a:latin typeface="Arial" panose="020B0604020202020204" pitchFamily="34" charset="0"/>
                <a:ea typeface="MS Mincho" panose="02020609040205080304" pitchFamily="49" charset="-128"/>
                <a:cs typeface="Arial" panose="020B0604020202020204" pitchFamily="34" charset="0"/>
              </a:rPr>
              <a:t>Conclusion</a:t>
            </a:r>
            <a:endParaRPr lang="en-GB" sz="2800" b="1"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CARE-LINK UK represents a forward-thinking response to the complex challenges facing health and social care in the UK. By integrating digital innovation with compassionate, community-based support, the service delivers measurable benefits for individuals, professionals, and the wider system. Aligned with national policy, legislation, and professional standards, CARE-LINK UK offers a compelling, evidence-based model for improving health, wellbeing, and system sustainability.</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	Support for CARE-LINK UK is an investment in prevention, dignity, and integrated care. By adopting this innovation, stakeholders can contribute to a more resilient, equitable, and person-centered future for health and social care in the UK.</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b="1" dirty="0">
                <a:effectLst/>
                <a:latin typeface="Arial" panose="020B0604020202020204" pitchFamily="34" charset="0"/>
                <a:ea typeface="MS Mincho" panose="02020609040205080304" pitchFamily="49" charset="-128"/>
                <a:cs typeface="Arial" panose="020B0604020202020204" pitchFamily="34" charset="0"/>
              </a:rPr>
              <a:t>References</a:t>
            </a:r>
            <a:endParaRPr lang="en-GB" sz="2800" b="1"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Ham, C., </a:t>
            </a:r>
            <a:r>
              <a:rPr lang="en-US" sz="2800" dirty="0" err="1">
                <a:effectLst/>
                <a:latin typeface="Arial" panose="020B0604020202020204" pitchFamily="34" charset="0"/>
                <a:ea typeface="MS Mincho" panose="02020609040205080304" pitchFamily="49" charset="-128"/>
                <a:cs typeface="Arial" panose="020B0604020202020204" pitchFamily="34" charset="0"/>
              </a:rPr>
              <a:t>Alderwick</a:t>
            </a:r>
            <a:r>
              <a:rPr lang="en-US" sz="2800" dirty="0">
                <a:effectLst/>
                <a:latin typeface="Arial" panose="020B0604020202020204" pitchFamily="34" charset="0"/>
                <a:ea typeface="MS Mincho" panose="02020609040205080304" pitchFamily="49" charset="-128"/>
                <a:cs typeface="Arial" panose="020B0604020202020204" pitchFamily="34" charset="0"/>
              </a:rPr>
              <a:t>, H. and Dunn, P. (2018) Delivering sustainability and transformation plans. London: The King’s Fund.</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spcAft>
                <a:spcPts val="1000"/>
              </a:spcAft>
              <a:buNone/>
            </a:pPr>
            <a:r>
              <a:rPr lang="en-US" sz="2800" dirty="0">
                <a:effectLst/>
                <a:latin typeface="Arial" panose="020B0604020202020204" pitchFamily="34" charset="0"/>
                <a:ea typeface="MS Mincho" panose="02020609040205080304" pitchFamily="49" charset="-128"/>
                <a:cs typeface="Arial" panose="020B0604020202020204" pitchFamily="34" charset="0"/>
              </a:rPr>
              <a:t>NHS England (2019) The NHS Long Term Plan. London: NHS England.</a:t>
            </a:r>
            <a:endParaRPr lang="en-GB" sz="2800" dirty="0">
              <a:effectLst/>
              <a:latin typeface="Arial" panose="020B0604020202020204" pitchFamily="34" charset="0"/>
              <a:ea typeface="MS Mincho" panose="02020609040205080304" pitchFamily="49" charset="-128"/>
              <a:cs typeface="Arial" panose="020B0604020202020204" pitchFamily="34" charset="0"/>
            </a:endParaRPr>
          </a:p>
          <a:p>
            <a:pPr algn="just">
              <a:lnSpc>
                <a:spcPct val="150000"/>
              </a:lnSpc>
              <a:buNone/>
            </a:pPr>
            <a:r>
              <a:rPr lang="en-US" sz="2800" dirty="0">
                <a:effectLst/>
                <a:latin typeface="Arial" panose="020B0604020202020204" pitchFamily="34" charset="0"/>
                <a:ea typeface="MS Mincho" panose="02020609040205080304" pitchFamily="49" charset="-128"/>
                <a:cs typeface="Arial" panose="020B0604020202020204" pitchFamily="34" charset="0"/>
              </a:rPr>
              <a:t>The King’s Fund (2022) Integrated care systems explained. London: The King’s Fund.</a:t>
            </a:r>
            <a:br>
              <a:rPr lang="en-US" sz="1200" dirty="0">
                <a:effectLst/>
                <a:latin typeface="Cambria" panose="02040503050406030204" pitchFamily="18" charset="0"/>
                <a:ea typeface="MS Mincho" panose="02020609040205080304" pitchFamily="49" charset="-128"/>
                <a:cs typeface="Times New Roman" panose="02020603050405020304" pitchFamily="18" charset="0"/>
              </a:rPr>
            </a:br>
            <a:endParaRPr lang="en-US" dirty="0"/>
          </a:p>
        </p:txBody>
      </p:sp>
      <p:sp>
        <p:nvSpPr>
          <p:cNvPr id="19" name="TextBox 18">
            <a:extLst>
              <a:ext uri="{FF2B5EF4-FFF2-40B4-BE49-F238E27FC236}">
                <a16:creationId xmlns:a16="http://schemas.microsoft.com/office/drawing/2014/main" id="{861D37F0-FEEB-FFF5-E278-4D9766FDB84E}"/>
              </a:ext>
            </a:extLst>
          </p:cNvPr>
          <p:cNvSpPr txBox="1"/>
          <p:nvPr/>
        </p:nvSpPr>
        <p:spPr>
          <a:xfrm rot="10800000" flipV="1">
            <a:off x="21289420" y="33006722"/>
            <a:ext cx="7705725" cy="523220"/>
          </a:xfrm>
          <a:prstGeom prst="rect">
            <a:avLst/>
          </a:prstGeom>
          <a:noFill/>
        </p:spPr>
        <p:txBody>
          <a:bodyPr wrap="square">
            <a:spAutoFit/>
          </a:bodyPr>
          <a:lstStyle/>
          <a:p>
            <a:r>
              <a:rPr lang="en-US" sz="2800" b="1" kern="0" dirty="0">
                <a:solidFill>
                  <a:srgbClr val="365F91"/>
                </a:solidFill>
                <a:effectLst/>
                <a:latin typeface="Arial" panose="020B0604020202020204" pitchFamily="34" charset="0"/>
                <a:ea typeface="MS Gothic" panose="020B0609070205080204" pitchFamily="49" charset="-128"/>
                <a:cs typeface="Arial" panose="020B0604020202020204" pitchFamily="34" charset="0"/>
              </a:rPr>
              <a:t>CARE-LINK UK</a:t>
            </a:r>
            <a:endParaRPr lang="en-US" sz="2800" dirty="0"/>
          </a:p>
        </p:txBody>
      </p:sp>
      <p:pic>
        <p:nvPicPr>
          <p:cNvPr id="20" name="Picture 19" descr="A red and blue flag&#10;&#10;AI-generated content may be incorrect.">
            <a:extLst>
              <a:ext uri="{FF2B5EF4-FFF2-40B4-BE49-F238E27FC236}">
                <a16:creationId xmlns:a16="http://schemas.microsoft.com/office/drawing/2014/main" id="{5DEFF63D-7C6E-5F6C-FDAB-D48654F80C6E}"/>
              </a:ext>
            </a:extLst>
          </p:cNvPr>
          <p:cNvPicPr>
            <a:picLocks noChangeAspect="1"/>
          </p:cNvPicPr>
          <p:nvPr/>
        </p:nvPicPr>
        <p:blipFill>
          <a:blip r:embed="rId2"/>
          <a:stretch>
            <a:fillRect/>
          </a:stretch>
        </p:blipFill>
        <p:spPr>
          <a:xfrm>
            <a:off x="19188534" y="32667073"/>
            <a:ext cx="1733971" cy="1733971"/>
          </a:xfrm>
          <a:prstGeom prst="rect">
            <a:avLst/>
          </a:prstGeom>
        </p:spPr>
      </p:pic>
      <p:pic>
        <p:nvPicPr>
          <p:cNvPr id="21" name="Picture 20" descr="A logo with a crown and lions&#10;&#10;AI-generated content may be incorrect.">
            <a:extLst>
              <a:ext uri="{FF2B5EF4-FFF2-40B4-BE49-F238E27FC236}">
                <a16:creationId xmlns:a16="http://schemas.microsoft.com/office/drawing/2014/main" id="{B0C250F6-6D47-117F-EA02-FB7CE3823F67}"/>
              </a:ext>
            </a:extLst>
          </p:cNvPr>
          <p:cNvPicPr>
            <a:picLocks noChangeAspect="1"/>
          </p:cNvPicPr>
          <p:nvPr/>
        </p:nvPicPr>
        <p:blipFill>
          <a:blip r:embed="rId3"/>
          <a:stretch>
            <a:fillRect/>
          </a:stretch>
        </p:blipFill>
        <p:spPr>
          <a:xfrm>
            <a:off x="21103275" y="33529942"/>
            <a:ext cx="2196558" cy="1317396"/>
          </a:xfrm>
          <a:prstGeom prst="rect">
            <a:avLst/>
          </a:prstGeom>
        </p:spPr>
      </p:pic>
    </p:spTree>
    <p:extLst>
      <p:ext uri="{BB962C8B-B14F-4D97-AF65-F5344CB8AC3E}">
        <p14:creationId xmlns:p14="http://schemas.microsoft.com/office/powerpoint/2010/main" val="2279810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392B1-44F8-22B1-D9C7-8E0D766FE19F}"/>
              </a:ext>
            </a:extLst>
          </p:cNvPr>
          <p:cNvSpPr>
            <a:spLocks noGrp="1"/>
          </p:cNvSpPr>
          <p:nvPr>
            <p:ph type="title"/>
          </p:nvPr>
        </p:nvSpPr>
        <p:spPr>
          <a:xfrm>
            <a:off x="2474982" y="1916661"/>
            <a:ext cx="9920218" cy="1283739"/>
          </a:xfrm>
        </p:spPr>
        <p:txBody>
          <a:bodyPr>
            <a:normAutofit/>
          </a:bodyPr>
          <a:lstStyle/>
          <a:p>
            <a:r>
              <a:rPr lang="en-US" sz="4000" dirty="0"/>
              <a:t>Reference</a:t>
            </a:r>
          </a:p>
        </p:txBody>
      </p:sp>
      <p:sp>
        <p:nvSpPr>
          <p:cNvPr id="3" name="Content Placeholder 2">
            <a:extLst>
              <a:ext uri="{FF2B5EF4-FFF2-40B4-BE49-F238E27FC236}">
                <a16:creationId xmlns:a16="http://schemas.microsoft.com/office/drawing/2014/main" id="{B3A0B20D-74DE-977C-49F3-90962586B693}"/>
              </a:ext>
            </a:extLst>
          </p:cNvPr>
          <p:cNvSpPr>
            <a:spLocks noGrp="1"/>
          </p:cNvSpPr>
          <p:nvPr>
            <p:ph idx="1"/>
          </p:nvPr>
        </p:nvSpPr>
        <p:spPr>
          <a:xfrm>
            <a:off x="2460764" y="3588864"/>
            <a:ext cx="31049774" cy="29177136"/>
          </a:xfrm>
        </p:spPr>
        <p:txBody>
          <a:bodyPr/>
          <a:lstStyle/>
          <a:p>
            <a:endParaRPr lang="en-US" sz="4000" dirty="0"/>
          </a:p>
          <a:p>
            <a:r>
              <a:rPr lang="en-US" sz="4000" dirty="0"/>
              <a:t> </a:t>
            </a:r>
          </a:p>
          <a:p>
            <a:r>
              <a:rPr lang="en-US" sz="4000" dirty="0"/>
              <a:t>  </a:t>
            </a:r>
            <a:r>
              <a:rPr lang="en-US" sz="4000" dirty="0">
                <a:latin typeface="Arial" panose="020B0604020202020204" pitchFamily="34" charset="0"/>
                <a:cs typeface="Arial" panose="020B0604020202020204" pitchFamily="34" charset="0"/>
              </a:rPr>
              <a:t>Amado, G.C., Ferreira, D.C. and Nunes, A.M. (2022) ‘Vertical integration in healthcare: What does literature say about improvements on quality, access, efficiency, and costs containment?’, The International journal of health planning and management, 37(3), pp. 1252–1298. Available at: </a:t>
            </a:r>
            <a:r>
              <a:rPr lang="en-US" sz="4000" dirty="0">
                <a:latin typeface="Arial" panose="020B0604020202020204" pitchFamily="34" charset="0"/>
                <a:cs typeface="Arial" panose="020B0604020202020204" pitchFamily="34" charset="0"/>
                <a:hlinkClick r:id="rId2"/>
              </a:rPr>
              <a:t>https://doi.org/10.1002/hpm.3407</a:t>
            </a:r>
            <a:r>
              <a:rPr lang="en-US" sz="4000" dirty="0">
                <a:latin typeface="Arial" panose="020B0604020202020204" pitchFamily="34" charset="0"/>
                <a:cs typeface="Arial" panose="020B0604020202020204" pitchFamily="34" charset="0"/>
              </a:rPr>
              <a:t>. Available at: </a:t>
            </a:r>
            <a:r>
              <a:rPr lang="en-US" sz="4000" dirty="0">
                <a:latin typeface="Arial" panose="020B0604020202020204" pitchFamily="34" charset="0"/>
                <a:cs typeface="Arial" panose="020B0604020202020204" pitchFamily="34" charset="0"/>
                <a:hlinkClick r:id="rId3"/>
              </a:rPr>
              <a:t>https://librarysearch.uwtsd.ac.uk/permalink/44WHELF_UWTSD/neci73/cdi_pubmed_primary_34981855</a:t>
            </a:r>
            <a:r>
              <a:rPr lang="en-US" sz="4000" dirty="0">
                <a:latin typeface="Arial" panose="020B0604020202020204" pitchFamily="34" charset="0"/>
                <a:cs typeface="Arial" panose="020B0604020202020204" pitchFamily="34" charset="0"/>
              </a:rPr>
              <a:t> Accessed: 20 Nov 2025.</a:t>
            </a:r>
          </a:p>
          <a:p>
            <a:r>
              <a:rPr lang="en-US" sz="4000" dirty="0"/>
              <a:t>  </a:t>
            </a:r>
            <a:r>
              <a:rPr lang="en-US" sz="4000" dirty="0">
                <a:latin typeface="Arial" panose="020B0604020202020204" pitchFamily="34" charset="0"/>
                <a:cs typeface="Arial" panose="020B0604020202020204" pitchFamily="34" charset="0"/>
              </a:rPr>
              <a:t>Cangiano, A. and Shutes, I. (2010) ‘Ageing, Demand for Care and the Role of Migrant Care Workers in the UK’, Journal of population ageing, 3(1–2), pp. 39–57. Available at: </a:t>
            </a:r>
            <a:r>
              <a:rPr lang="en-US" sz="4000" dirty="0">
                <a:latin typeface="Arial" panose="020B0604020202020204" pitchFamily="34" charset="0"/>
                <a:cs typeface="Arial" panose="020B0604020202020204" pitchFamily="34" charset="0"/>
                <a:hlinkClick r:id="rId4"/>
              </a:rPr>
              <a:t>https://doi.org/10.1007/s12062-010-9031-3</a:t>
            </a:r>
            <a:r>
              <a:rPr lang="en-US" sz="4000" dirty="0">
                <a:latin typeface="Arial" panose="020B0604020202020204" pitchFamily="34" charset="0"/>
                <a:cs typeface="Arial" panose="020B0604020202020204" pitchFamily="34" charset="0"/>
              </a:rPr>
              <a:t>. Available at: </a:t>
            </a:r>
            <a:r>
              <a:rPr lang="en-US" sz="4000" dirty="0">
                <a:latin typeface="Arial" panose="020B0604020202020204" pitchFamily="34" charset="0"/>
                <a:cs typeface="Arial" panose="020B0604020202020204" pitchFamily="34" charset="0"/>
                <a:hlinkClick r:id="rId5"/>
              </a:rPr>
              <a:t>https://librarysearch.uwtsd.ac.uk/permalink/44WHELF_UWTSD/neci73/cdi_crossref_citationtrail_10_1007_s12062_010_9031_3</a:t>
            </a:r>
            <a:r>
              <a:rPr lang="en-US" sz="4000" dirty="0">
                <a:latin typeface="Arial" panose="020B0604020202020204" pitchFamily="34" charset="0"/>
                <a:cs typeface="Arial" panose="020B0604020202020204" pitchFamily="34" charset="0"/>
              </a:rPr>
              <a:t> Accessed: 20 Nov 2025.</a:t>
            </a:r>
            <a:r>
              <a:rPr lang="en-US" sz="4000" dirty="0"/>
              <a:t> </a:t>
            </a:r>
          </a:p>
          <a:p>
            <a:r>
              <a:rPr lang="en-US" sz="4000" dirty="0" err="1">
                <a:latin typeface="Arial" panose="020B0604020202020204" pitchFamily="34" charset="0"/>
                <a:cs typeface="Arial" panose="020B0604020202020204" pitchFamily="34" charset="0"/>
              </a:rPr>
              <a:t>Rachev</a:t>
            </a:r>
            <a:r>
              <a:rPr lang="en-US" sz="4000" dirty="0">
                <a:latin typeface="Arial" panose="020B0604020202020204" pitchFamily="34" charset="0"/>
                <a:cs typeface="Arial" panose="020B0604020202020204" pitchFamily="34" charset="0"/>
              </a:rPr>
              <a:t>, B.T. (2015) ‘The economics of health service transformation: A business model for care coordination for chronic condition patients in the UK and US’, Clinical governance, 20(3), pp. 113–122. Available at: </a:t>
            </a:r>
            <a:r>
              <a:rPr lang="en-US" sz="4000" dirty="0">
                <a:latin typeface="Arial" panose="020B0604020202020204" pitchFamily="34" charset="0"/>
                <a:cs typeface="Arial" panose="020B0604020202020204" pitchFamily="34" charset="0"/>
                <a:hlinkClick r:id="rId6"/>
              </a:rPr>
              <a:t>https://doi.org/10.1108/CGIJ-07-2015-0024</a:t>
            </a:r>
            <a:r>
              <a:rPr lang="en-US" sz="4000" dirty="0">
                <a:latin typeface="Arial" panose="020B0604020202020204" pitchFamily="34" charset="0"/>
                <a:cs typeface="Arial" panose="020B0604020202020204" pitchFamily="34" charset="0"/>
              </a:rPr>
              <a:t>. available at: </a:t>
            </a:r>
            <a:r>
              <a:rPr lang="en-US" sz="4000" dirty="0">
                <a:latin typeface="Arial" panose="020B0604020202020204" pitchFamily="34" charset="0"/>
                <a:cs typeface="Arial" panose="020B0604020202020204" pitchFamily="34" charset="0"/>
                <a:hlinkClick r:id="rId7"/>
              </a:rPr>
              <a:t>https://librarysearch.uwtsd.ac.uk/permalink/44WHELF_UWTSD/neci73/cdi_proquest_journals_1719955705</a:t>
            </a:r>
            <a:r>
              <a:rPr lang="en-US" sz="4000" dirty="0">
                <a:latin typeface="Arial" panose="020B0604020202020204" pitchFamily="34" charset="0"/>
                <a:cs typeface="Arial" panose="020B0604020202020204" pitchFamily="34" charset="0"/>
              </a:rPr>
              <a:t> Accessed: 14 Nov 2025.</a:t>
            </a:r>
          </a:p>
          <a:p>
            <a:r>
              <a:rPr lang="en-US" sz="4000" dirty="0">
                <a:latin typeface="Arial" panose="020B0604020202020204" pitchFamily="34" charset="0"/>
                <a:cs typeface="Arial" panose="020B0604020202020204" pitchFamily="34" charset="0"/>
              </a:rPr>
              <a:t>  </a:t>
            </a:r>
            <a:r>
              <a:rPr lang="en-US" sz="4000" dirty="0" err="1">
                <a:latin typeface="Arial" panose="020B0604020202020204" pitchFamily="34" charset="0"/>
                <a:cs typeface="Arial" panose="020B0604020202020204" pitchFamily="34" charset="0"/>
              </a:rPr>
              <a:t>Gradinger</a:t>
            </a:r>
            <a:r>
              <a:rPr lang="en-US" sz="4000" dirty="0">
                <a:latin typeface="Arial" panose="020B0604020202020204" pitchFamily="34" charset="0"/>
                <a:cs typeface="Arial" panose="020B0604020202020204" pitchFamily="34" charset="0"/>
              </a:rPr>
              <a:t>, F. et al. (2019) ‘</a:t>
            </a:r>
            <a:r>
              <a:rPr lang="en-US" sz="4000" dirty="0" err="1">
                <a:latin typeface="Arial" panose="020B0604020202020204" pitchFamily="34" charset="0"/>
                <a:cs typeface="Arial" panose="020B0604020202020204" pitchFamily="34" charset="0"/>
              </a:rPr>
              <a:t>Mrs</a:t>
            </a:r>
            <a:r>
              <a:rPr lang="en-US" sz="4000" dirty="0">
                <a:latin typeface="Arial" panose="020B0604020202020204" pitchFamily="34" charset="0"/>
                <a:cs typeface="Arial" panose="020B0604020202020204" pitchFamily="34" charset="0"/>
              </a:rPr>
              <a:t> Smith - Chapter 2: Vertical and horizontal integration and care model implementation in the Integrated Care </a:t>
            </a:r>
            <a:r>
              <a:rPr lang="en-US" sz="4000" dirty="0" err="1">
                <a:latin typeface="Arial" panose="020B0604020202020204" pitchFamily="34" charset="0"/>
                <a:cs typeface="Arial" panose="020B0604020202020204" pitchFamily="34" charset="0"/>
              </a:rPr>
              <a:t>Organisation</a:t>
            </a:r>
            <a:r>
              <a:rPr lang="en-US" sz="4000" dirty="0">
                <a:latin typeface="Arial" panose="020B0604020202020204" pitchFamily="34" charset="0"/>
                <a:cs typeface="Arial" panose="020B0604020202020204" pitchFamily="34" charset="0"/>
              </a:rPr>
              <a:t> (ICO) in Torbay and South Devon, UK - a workshop on leadership and co-production’, International journal of integrated care, 19(4), p. 396. Available at: </a:t>
            </a:r>
            <a:r>
              <a:rPr lang="en-US" sz="4000" dirty="0">
                <a:latin typeface="Arial" panose="020B0604020202020204" pitchFamily="34" charset="0"/>
                <a:cs typeface="Arial" panose="020B0604020202020204" pitchFamily="34" charset="0"/>
                <a:hlinkClick r:id="rId8"/>
              </a:rPr>
              <a:t>https://doi.org/10.5334/ijic.s3396</a:t>
            </a:r>
            <a:r>
              <a:rPr lang="en-US" sz="4000" dirty="0">
                <a:latin typeface="Arial" panose="020B0604020202020204" pitchFamily="34" charset="0"/>
                <a:cs typeface="Arial" panose="020B0604020202020204" pitchFamily="34" charset="0"/>
              </a:rPr>
              <a:t>. Available at: </a:t>
            </a:r>
            <a:r>
              <a:rPr lang="en-US" sz="4000" dirty="0">
                <a:latin typeface="Arial" panose="020B0604020202020204" pitchFamily="34" charset="0"/>
                <a:cs typeface="Arial" panose="020B0604020202020204" pitchFamily="34" charset="0"/>
                <a:hlinkClick r:id="rId9"/>
              </a:rPr>
              <a:t>https://librarysearch.uwtsd.ac.uk/permalink/44WHELF_UWTSD/neci73/cdi_unpaywall_primary_10_5334_ijic_s3396</a:t>
            </a:r>
            <a:r>
              <a:rPr lang="en-US" sz="4000" dirty="0">
                <a:latin typeface="Arial" panose="020B0604020202020204" pitchFamily="34" charset="0"/>
                <a:cs typeface="Arial" panose="020B0604020202020204" pitchFamily="34" charset="0"/>
              </a:rPr>
              <a:t> Accessed: 20 Nov 2025.</a:t>
            </a:r>
          </a:p>
          <a:p>
            <a:endParaRPr lang="en-US" sz="4000" dirty="0">
              <a:latin typeface="Arial" panose="020B0604020202020204" pitchFamily="34" charset="0"/>
              <a:cs typeface="Arial" panose="020B0604020202020204" pitchFamily="34" charset="0"/>
            </a:endParaRPr>
          </a:p>
          <a:p>
            <a:endParaRPr lang="en-US" sz="4000" dirty="0">
              <a:latin typeface="Arial" panose="020B0604020202020204" pitchFamily="34" charset="0"/>
              <a:cs typeface="Arial" panose="020B0604020202020204" pitchFamily="34" charset="0"/>
            </a:endParaRPr>
          </a:p>
          <a:p>
            <a:endParaRPr lang="en-US" sz="4000" dirty="0">
              <a:latin typeface="Arial" panose="020B0604020202020204" pitchFamily="34" charset="0"/>
              <a:cs typeface="Arial" panose="020B0604020202020204" pitchFamily="34" charset="0"/>
            </a:endParaRPr>
          </a:p>
          <a:p>
            <a:pPr marL="0" indent="0">
              <a:buNone/>
            </a:pPr>
            <a:endParaRPr lang="en-US" sz="4000" dirty="0">
              <a:latin typeface="Arial" panose="020B0604020202020204" pitchFamily="34" charset="0"/>
              <a:cs typeface="Arial" panose="020B0604020202020204" pitchFamily="34" charset="0"/>
            </a:endParaRPr>
          </a:p>
          <a:p>
            <a:r>
              <a:rPr lang="en-US" dirty="0"/>
              <a:t> </a:t>
            </a:r>
          </a:p>
        </p:txBody>
      </p:sp>
    </p:spTree>
    <p:extLst>
      <p:ext uri="{BB962C8B-B14F-4D97-AF65-F5344CB8AC3E}">
        <p14:creationId xmlns:p14="http://schemas.microsoft.com/office/powerpoint/2010/main" val="1113498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383</TotalTime>
  <Words>2141</Words>
  <Application>Microsoft Macintosh PowerPoint</Application>
  <PresentationFormat>Custom</PresentationFormat>
  <Paragraphs>117</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Aptos</vt:lpstr>
      <vt:lpstr>Aptos Display</vt:lpstr>
      <vt:lpstr>Arial</vt:lpstr>
      <vt:lpstr>Cambria</vt:lpstr>
      <vt:lpstr>Office Theme</vt:lpstr>
      <vt:lpstr>Creativity and Value Creation  BMHP5014 </vt:lpstr>
      <vt:lpstr>CARE-LINK UK</vt:lpstr>
      <vt:lpstr>PowerPoint Presentation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Kleber Morais Da Silva (2336879)</dc:creator>
  <cp:lastModifiedBy>Kleber Morais Da Silva (2336879)</cp:lastModifiedBy>
  <cp:revision>1</cp:revision>
  <dcterms:created xsi:type="dcterms:W3CDTF">2025-12-18T16:08:39Z</dcterms:created>
  <dcterms:modified xsi:type="dcterms:W3CDTF">2025-12-19T10:58:27Z</dcterms:modified>
</cp:coreProperties>
</file>