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985F6-B69B-4E57-A43F-A90F1AF206B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D12C84C-E220-4681-94B1-51902BF59E4D}">
      <dgm:prSet/>
      <dgm:spPr/>
      <dgm:t>
        <a:bodyPr/>
        <a:lstStyle/>
        <a:p>
          <a:pPr>
            <a:defRPr cap="all"/>
          </a:pPr>
          <a:r>
            <a:rPr lang="en-US"/>
            <a:t>* book</a:t>
          </a:r>
        </a:p>
      </dgm:t>
    </dgm:pt>
    <dgm:pt modelId="{1DD2F5E2-6D5F-4AA4-A168-1AF3AD46ADB8}" type="parTrans" cxnId="{4A5D9B04-CEDD-424F-8D59-11CED088D7D0}">
      <dgm:prSet/>
      <dgm:spPr/>
      <dgm:t>
        <a:bodyPr/>
        <a:lstStyle/>
        <a:p>
          <a:endParaRPr lang="en-US"/>
        </a:p>
      </dgm:t>
    </dgm:pt>
    <dgm:pt modelId="{5B9FC617-E4D3-4738-9A53-B5D1D919D6CD}" type="sibTrans" cxnId="{4A5D9B04-CEDD-424F-8D59-11CED088D7D0}">
      <dgm:prSet/>
      <dgm:spPr/>
      <dgm:t>
        <a:bodyPr/>
        <a:lstStyle/>
        <a:p>
          <a:endParaRPr lang="en-US"/>
        </a:p>
      </dgm:t>
    </dgm:pt>
    <dgm:pt modelId="{DB00D6E9-1FEE-45CD-9309-BB6E351D4BD9}">
      <dgm:prSet/>
      <dgm:spPr/>
      <dgm:t>
        <a:bodyPr/>
        <a:lstStyle/>
        <a:p>
          <a:pPr>
            <a:defRPr cap="all"/>
          </a:pPr>
          <a:r>
            <a:rPr lang="en-US"/>
            <a:t>* e-book</a:t>
          </a:r>
        </a:p>
      </dgm:t>
    </dgm:pt>
    <dgm:pt modelId="{16E56D59-753C-46C7-92F5-48AA3EC14860}" type="parTrans" cxnId="{68A794A9-95D1-458C-B31F-FBB3363A996F}">
      <dgm:prSet/>
      <dgm:spPr/>
      <dgm:t>
        <a:bodyPr/>
        <a:lstStyle/>
        <a:p>
          <a:endParaRPr lang="en-US"/>
        </a:p>
      </dgm:t>
    </dgm:pt>
    <dgm:pt modelId="{99EBA4E6-F408-4017-A04D-6DB293F388BE}" type="sibTrans" cxnId="{68A794A9-95D1-458C-B31F-FBB3363A996F}">
      <dgm:prSet/>
      <dgm:spPr/>
      <dgm:t>
        <a:bodyPr/>
        <a:lstStyle/>
        <a:p>
          <a:endParaRPr lang="en-US"/>
        </a:p>
      </dgm:t>
    </dgm:pt>
    <dgm:pt modelId="{9DE09DF1-3B3F-44C8-9E9B-9B6FD86DFA9C}">
      <dgm:prSet/>
      <dgm:spPr/>
      <dgm:t>
        <a:bodyPr/>
        <a:lstStyle/>
        <a:p>
          <a:pPr>
            <a:defRPr cap="all"/>
          </a:pPr>
          <a:r>
            <a:rPr lang="en-US"/>
            <a:t>*chapter of a book</a:t>
          </a:r>
        </a:p>
      </dgm:t>
    </dgm:pt>
    <dgm:pt modelId="{04E4147C-DAF1-4C6F-85B2-E567E9B666C4}" type="parTrans" cxnId="{DF4DBE5A-5418-4CCE-B872-7558927A8EE1}">
      <dgm:prSet/>
      <dgm:spPr/>
      <dgm:t>
        <a:bodyPr/>
        <a:lstStyle/>
        <a:p>
          <a:endParaRPr lang="en-US"/>
        </a:p>
      </dgm:t>
    </dgm:pt>
    <dgm:pt modelId="{5492042A-1266-422C-9DCA-B050D4A024BB}" type="sibTrans" cxnId="{DF4DBE5A-5418-4CCE-B872-7558927A8EE1}">
      <dgm:prSet/>
      <dgm:spPr/>
      <dgm:t>
        <a:bodyPr/>
        <a:lstStyle/>
        <a:p>
          <a:endParaRPr lang="en-US"/>
        </a:p>
      </dgm:t>
    </dgm:pt>
    <dgm:pt modelId="{0DA3AC04-2496-49BD-82ED-21B1B4BE0365}">
      <dgm:prSet/>
      <dgm:spPr/>
      <dgm:t>
        <a:bodyPr/>
        <a:lstStyle/>
        <a:p>
          <a:pPr>
            <a:defRPr cap="all"/>
          </a:pPr>
          <a:r>
            <a:rPr lang="en-US"/>
            <a:t>* journal </a:t>
          </a:r>
        </a:p>
      </dgm:t>
    </dgm:pt>
    <dgm:pt modelId="{3F49AECD-E7A3-42E6-85C5-CC60474B7A54}" type="parTrans" cxnId="{064C4F57-8728-4A52-B47B-09CC332E2B21}">
      <dgm:prSet/>
      <dgm:spPr/>
      <dgm:t>
        <a:bodyPr/>
        <a:lstStyle/>
        <a:p>
          <a:endParaRPr lang="en-US"/>
        </a:p>
      </dgm:t>
    </dgm:pt>
    <dgm:pt modelId="{9AC38423-D528-4757-943F-E9B93428D485}" type="sibTrans" cxnId="{064C4F57-8728-4A52-B47B-09CC332E2B21}">
      <dgm:prSet/>
      <dgm:spPr/>
      <dgm:t>
        <a:bodyPr/>
        <a:lstStyle/>
        <a:p>
          <a:endParaRPr lang="en-US"/>
        </a:p>
      </dgm:t>
    </dgm:pt>
    <dgm:pt modelId="{3DC5FF36-CD6F-4DBF-A51A-D419612B54D9}">
      <dgm:prSet/>
      <dgm:spPr/>
      <dgm:t>
        <a:bodyPr/>
        <a:lstStyle/>
        <a:p>
          <a:pPr>
            <a:defRPr cap="all"/>
          </a:pPr>
          <a:r>
            <a:rPr lang="en-US"/>
            <a:t>* website</a:t>
          </a:r>
        </a:p>
      </dgm:t>
    </dgm:pt>
    <dgm:pt modelId="{8643FEE6-9CEE-4B26-8079-B48AC401411F}" type="parTrans" cxnId="{6B71F181-D290-4CD4-A585-54A72CD36FAB}">
      <dgm:prSet/>
      <dgm:spPr/>
      <dgm:t>
        <a:bodyPr/>
        <a:lstStyle/>
        <a:p>
          <a:endParaRPr lang="en-US"/>
        </a:p>
      </dgm:t>
    </dgm:pt>
    <dgm:pt modelId="{DDED2075-8263-49BF-9FC3-2467420A2770}" type="sibTrans" cxnId="{6B71F181-D290-4CD4-A585-54A72CD36FAB}">
      <dgm:prSet/>
      <dgm:spPr/>
      <dgm:t>
        <a:bodyPr/>
        <a:lstStyle/>
        <a:p>
          <a:endParaRPr lang="en-US"/>
        </a:p>
      </dgm:t>
    </dgm:pt>
    <dgm:pt modelId="{65DB69FD-A684-466B-B7CC-3B7675C25D4E}">
      <dgm:prSet/>
      <dgm:spPr/>
      <dgm:t>
        <a:bodyPr/>
        <a:lstStyle/>
        <a:p>
          <a:pPr>
            <a:defRPr cap="all"/>
          </a:pPr>
          <a:r>
            <a:rPr lang="en-US"/>
            <a:t>* newspaper</a:t>
          </a:r>
        </a:p>
      </dgm:t>
    </dgm:pt>
    <dgm:pt modelId="{F21298EA-8528-4B5E-A7F7-5AB0C169A71D}" type="parTrans" cxnId="{5D178CA8-3D6C-4849-A03E-B06BBE075B61}">
      <dgm:prSet/>
      <dgm:spPr/>
      <dgm:t>
        <a:bodyPr/>
        <a:lstStyle/>
        <a:p>
          <a:endParaRPr lang="en-US"/>
        </a:p>
      </dgm:t>
    </dgm:pt>
    <dgm:pt modelId="{A4D8B37D-6014-433E-8A5C-E9A879E50665}" type="sibTrans" cxnId="{5D178CA8-3D6C-4849-A03E-B06BBE075B61}">
      <dgm:prSet/>
      <dgm:spPr/>
      <dgm:t>
        <a:bodyPr/>
        <a:lstStyle/>
        <a:p>
          <a:endParaRPr lang="en-US"/>
        </a:p>
      </dgm:t>
    </dgm:pt>
    <dgm:pt modelId="{5C5AE174-9DF3-4FF5-AF71-96475336A425}">
      <dgm:prSet/>
      <dgm:spPr/>
      <dgm:t>
        <a:bodyPr/>
        <a:lstStyle/>
        <a:p>
          <a:pPr>
            <a:defRPr cap="all"/>
          </a:pPr>
          <a:r>
            <a:rPr lang="en-US"/>
            <a:t>*tv </a:t>
          </a:r>
        </a:p>
      </dgm:t>
    </dgm:pt>
    <dgm:pt modelId="{A24C1F5B-CA2D-4082-889C-C93E129B61D4}" type="parTrans" cxnId="{28820F63-A8C7-4D75-BCE5-1A41348E1273}">
      <dgm:prSet/>
      <dgm:spPr/>
      <dgm:t>
        <a:bodyPr/>
        <a:lstStyle/>
        <a:p>
          <a:endParaRPr lang="en-US"/>
        </a:p>
      </dgm:t>
    </dgm:pt>
    <dgm:pt modelId="{18AE6722-6089-4958-AFA7-FF77515D12E2}" type="sibTrans" cxnId="{28820F63-A8C7-4D75-BCE5-1A41348E1273}">
      <dgm:prSet/>
      <dgm:spPr/>
      <dgm:t>
        <a:bodyPr/>
        <a:lstStyle/>
        <a:p>
          <a:endParaRPr lang="en-US"/>
        </a:p>
      </dgm:t>
    </dgm:pt>
    <dgm:pt modelId="{4867CF88-4794-49D0-BBAF-EA9E6114A7A2}">
      <dgm:prSet/>
      <dgm:spPr/>
      <dgm:t>
        <a:bodyPr/>
        <a:lstStyle/>
        <a:p>
          <a:pPr>
            <a:defRPr cap="all"/>
          </a:pPr>
          <a:r>
            <a:rPr lang="en-US"/>
            <a:t>*religious text </a:t>
          </a:r>
        </a:p>
      </dgm:t>
    </dgm:pt>
    <dgm:pt modelId="{65CC68E0-F488-4E98-AB3F-02939DA0F9EB}" type="parTrans" cxnId="{03D12C68-BBCC-4CC6-9C11-72418E4DF3BA}">
      <dgm:prSet/>
      <dgm:spPr/>
      <dgm:t>
        <a:bodyPr/>
        <a:lstStyle/>
        <a:p>
          <a:endParaRPr lang="en-US"/>
        </a:p>
      </dgm:t>
    </dgm:pt>
    <dgm:pt modelId="{FC35A989-7859-4828-84C4-9AC55E65EABB}" type="sibTrans" cxnId="{03D12C68-BBCC-4CC6-9C11-72418E4DF3BA}">
      <dgm:prSet/>
      <dgm:spPr/>
      <dgm:t>
        <a:bodyPr/>
        <a:lstStyle/>
        <a:p>
          <a:endParaRPr lang="en-US"/>
        </a:p>
      </dgm:t>
    </dgm:pt>
    <dgm:pt modelId="{D17A2D34-380B-472A-B009-7E1CDC58389D}" type="pres">
      <dgm:prSet presAssocID="{3E3985F6-B69B-4E57-A43F-A90F1AF206B6}" presName="root" presStyleCnt="0">
        <dgm:presLayoutVars>
          <dgm:dir/>
          <dgm:resizeHandles val="exact"/>
        </dgm:presLayoutVars>
      </dgm:prSet>
      <dgm:spPr/>
    </dgm:pt>
    <dgm:pt modelId="{ABFE6260-EE1B-42DA-A372-F01A105AA51D}" type="pres">
      <dgm:prSet presAssocID="{0D12C84C-E220-4681-94B1-51902BF59E4D}" presName="compNode" presStyleCnt="0"/>
      <dgm:spPr/>
    </dgm:pt>
    <dgm:pt modelId="{C3D80A9F-E56C-4768-8541-3A6AF95A9087}" type="pres">
      <dgm:prSet presAssocID="{0D12C84C-E220-4681-94B1-51902BF59E4D}" presName="iconBgRect" presStyleLbl="bgShp" presStyleIdx="0" presStyleCnt="8"/>
      <dgm:spPr/>
    </dgm:pt>
    <dgm:pt modelId="{AB6B7CFC-BE3B-44A6-AD2F-ACC7A955739A}" type="pres">
      <dgm:prSet presAssocID="{0D12C84C-E220-4681-94B1-51902BF59E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B60F7D98-94D2-4DAD-80B8-83ADBF87413B}" type="pres">
      <dgm:prSet presAssocID="{0D12C84C-E220-4681-94B1-51902BF59E4D}" presName="spaceRect" presStyleCnt="0"/>
      <dgm:spPr/>
    </dgm:pt>
    <dgm:pt modelId="{44A0647E-F4D1-4696-9508-45B04206CF13}" type="pres">
      <dgm:prSet presAssocID="{0D12C84C-E220-4681-94B1-51902BF59E4D}" presName="textRect" presStyleLbl="revTx" presStyleIdx="0" presStyleCnt="8">
        <dgm:presLayoutVars>
          <dgm:chMax val="1"/>
          <dgm:chPref val="1"/>
        </dgm:presLayoutVars>
      </dgm:prSet>
      <dgm:spPr/>
    </dgm:pt>
    <dgm:pt modelId="{F58E8D75-D048-4742-BD4A-C2F21B324AD5}" type="pres">
      <dgm:prSet presAssocID="{5B9FC617-E4D3-4738-9A53-B5D1D919D6CD}" presName="sibTrans" presStyleCnt="0"/>
      <dgm:spPr/>
    </dgm:pt>
    <dgm:pt modelId="{78386F9A-BD70-40D9-8ED8-326D4C2B1049}" type="pres">
      <dgm:prSet presAssocID="{DB00D6E9-1FEE-45CD-9309-BB6E351D4BD9}" presName="compNode" presStyleCnt="0"/>
      <dgm:spPr/>
    </dgm:pt>
    <dgm:pt modelId="{73A492D8-376A-4043-BF17-7C0C5C615230}" type="pres">
      <dgm:prSet presAssocID="{DB00D6E9-1FEE-45CD-9309-BB6E351D4BD9}" presName="iconBgRect" presStyleLbl="bgShp" presStyleIdx="1" presStyleCnt="8"/>
      <dgm:spPr/>
    </dgm:pt>
    <dgm:pt modelId="{F5AA3F70-8698-4F62-9F87-ECCCE4F76D74}" type="pres">
      <dgm:prSet presAssocID="{DB00D6E9-1FEE-45CD-9309-BB6E351D4BD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C9829904-A0E6-4A5F-92CC-15B0A6AED50A}" type="pres">
      <dgm:prSet presAssocID="{DB00D6E9-1FEE-45CD-9309-BB6E351D4BD9}" presName="spaceRect" presStyleCnt="0"/>
      <dgm:spPr/>
    </dgm:pt>
    <dgm:pt modelId="{167E56BC-53F4-4615-A4CD-118B423BBD97}" type="pres">
      <dgm:prSet presAssocID="{DB00D6E9-1FEE-45CD-9309-BB6E351D4BD9}" presName="textRect" presStyleLbl="revTx" presStyleIdx="1" presStyleCnt="8">
        <dgm:presLayoutVars>
          <dgm:chMax val="1"/>
          <dgm:chPref val="1"/>
        </dgm:presLayoutVars>
      </dgm:prSet>
      <dgm:spPr/>
    </dgm:pt>
    <dgm:pt modelId="{B8EFF9A5-0491-4E72-9CC3-A4E91DB4C6FF}" type="pres">
      <dgm:prSet presAssocID="{99EBA4E6-F408-4017-A04D-6DB293F388BE}" presName="sibTrans" presStyleCnt="0"/>
      <dgm:spPr/>
    </dgm:pt>
    <dgm:pt modelId="{F93A5326-E349-495B-9212-E58A23C082E6}" type="pres">
      <dgm:prSet presAssocID="{9DE09DF1-3B3F-44C8-9E9B-9B6FD86DFA9C}" presName="compNode" presStyleCnt="0"/>
      <dgm:spPr/>
    </dgm:pt>
    <dgm:pt modelId="{B114EEFD-F985-4031-9E76-B79540FC0CDC}" type="pres">
      <dgm:prSet presAssocID="{9DE09DF1-3B3F-44C8-9E9B-9B6FD86DFA9C}" presName="iconBgRect" presStyleLbl="bgShp" presStyleIdx="2" presStyleCnt="8"/>
      <dgm:spPr/>
    </dgm:pt>
    <dgm:pt modelId="{BCE4A6C8-C422-49E4-9B1A-91592C5C5ED1}" type="pres">
      <dgm:prSet presAssocID="{9DE09DF1-3B3F-44C8-9E9B-9B6FD86DFA9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C1DF099F-8BF9-496A-AE08-D1ED3448A6A0}" type="pres">
      <dgm:prSet presAssocID="{9DE09DF1-3B3F-44C8-9E9B-9B6FD86DFA9C}" presName="spaceRect" presStyleCnt="0"/>
      <dgm:spPr/>
    </dgm:pt>
    <dgm:pt modelId="{ABD05258-D74C-4003-8E77-7616F7784E74}" type="pres">
      <dgm:prSet presAssocID="{9DE09DF1-3B3F-44C8-9E9B-9B6FD86DFA9C}" presName="textRect" presStyleLbl="revTx" presStyleIdx="2" presStyleCnt="8">
        <dgm:presLayoutVars>
          <dgm:chMax val="1"/>
          <dgm:chPref val="1"/>
        </dgm:presLayoutVars>
      </dgm:prSet>
      <dgm:spPr/>
    </dgm:pt>
    <dgm:pt modelId="{0278C04E-26EE-4B8C-B51D-0FB9E9E1319A}" type="pres">
      <dgm:prSet presAssocID="{5492042A-1266-422C-9DCA-B050D4A024BB}" presName="sibTrans" presStyleCnt="0"/>
      <dgm:spPr/>
    </dgm:pt>
    <dgm:pt modelId="{589A3B7A-D74E-4915-B0D2-7531E1168800}" type="pres">
      <dgm:prSet presAssocID="{0DA3AC04-2496-49BD-82ED-21B1B4BE0365}" presName="compNode" presStyleCnt="0"/>
      <dgm:spPr/>
    </dgm:pt>
    <dgm:pt modelId="{9CB2D9F0-5217-4174-8F67-56C7E34928F2}" type="pres">
      <dgm:prSet presAssocID="{0DA3AC04-2496-49BD-82ED-21B1B4BE0365}" presName="iconBgRect" presStyleLbl="bgShp" presStyleIdx="3" presStyleCnt="8"/>
      <dgm:spPr/>
    </dgm:pt>
    <dgm:pt modelId="{85390262-8D6B-445B-B8FF-881E403A03B2}" type="pres">
      <dgm:prSet presAssocID="{0DA3AC04-2496-49BD-82ED-21B1B4BE036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B41C9D4D-2C0C-4968-BBA0-024CC08713B2}" type="pres">
      <dgm:prSet presAssocID="{0DA3AC04-2496-49BD-82ED-21B1B4BE0365}" presName="spaceRect" presStyleCnt="0"/>
      <dgm:spPr/>
    </dgm:pt>
    <dgm:pt modelId="{22E060D3-003C-4498-8312-600CD8F10867}" type="pres">
      <dgm:prSet presAssocID="{0DA3AC04-2496-49BD-82ED-21B1B4BE0365}" presName="textRect" presStyleLbl="revTx" presStyleIdx="3" presStyleCnt="8">
        <dgm:presLayoutVars>
          <dgm:chMax val="1"/>
          <dgm:chPref val="1"/>
        </dgm:presLayoutVars>
      </dgm:prSet>
      <dgm:spPr/>
    </dgm:pt>
    <dgm:pt modelId="{DA8B910D-B874-48E4-B754-40558B35E952}" type="pres">
      <dgm:prSet presAssocID="{9AC38423-D528-4757-943F-E9B93428D485}" presName="sibTrans" presStyleCnt="0"/>
      <dgm:spPr/>
    </dgm:pt>
    <dgm:pt modelId="{EC5471C3-F37C-4592-8332-8F1D148D81CA}" type="pres">
      <dgm:prSet presAssocID="{3DC5FF36-CD6F-4DBF-A51A-D419612B54D9}" presName="compNode" presStyleCnt="0"/>
      <dgm:spPr/>
    </dgm:pt>
    <dgm:pt modelId="{456C4D29-845E-49AB-B515-32A402560182}" type="pres">
      <dgm:prSet presAssocID="{3DC5FF36-CD6F-4DBF-A51A-D419612B54D9}" presName="iconBgRect" presStyleLbl="bgShp" presStyleIdx="4" presStyleCnt="8"/>
      <dgm:spPr/>
    </dgm:pt>
    <dgm:pt modelId="{C5BDE218-094B-4F5C-BBB4-16F6546881DF}" type="pres">
      <dgm:prSet presAssocID="{3DC5FF36-CD6F-4DBF-A51A-D419612B54D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nternet"/>
        </a:ext>
      </dgm:extLst>
    </dgm:pt>
    <dgm:pt modelId="{D55D3522-5F0E-47E9-81CB-8B60E60F3075}" type="pres">
      <dgm:prSet presAssocID="{3DC5FF36-CD6F-4DBF-A51A-D419612B54D9}" presName="spaceRect" presStyleCnt="0"/>
      <dgm:spPr/>
    </dgm:pt>
    <dgm:pt modelId="{6B344646-2151-42CE-A091-62CB178561CD}" type="pres">
      <dgm:prSet presAssocID="{3DC5FF36-CD6F-4DBF-A51A-D419612B54D9}" presName="textRect" presStyleLbl="revTx" presStyleIdx="4" presStyleCnt="8">
        <dgm:presLayoutVars>
          <dgm:chMax val="1"/>
          <dgm:chPref val="1"/>
        </dgm:presLayoutVars>
      </dgm:prSet>
      <dgm:spPr/>
    </dgm:pt>
    <dgm:pt modelId="{47DDC8F2-A73E-46E9-97AD-50D4684B9254}" type="pres">
      <dgm:prSet presAssocID="{DDED2075-8263-49BF-9FC3-2467420A2770}" presName="sibTrans" presStyleCnt="0"/>
      <dgm:spPr/>
    </dgm:pt>
    <dgm:pt modelId="{1CFFAF3E-0811-49BA-9A82-6523B9F8EA06}" type="pres">
      <dgm:prSet presAssocID="{65DB69FD-A684-466B-B7CC-3B7675C25D4E}" presName="compNode" presStyleCnt="0"/>
      <dgm:spPr/>
    </dgm:pt>
    <dgm:pt modelId="{05F8E1BE-242E-44C4-80B6-6F861C4853FD}" type="pres">
      <dgm:prSet presAssocID="{65DB69FD-A684-466B-B7CC-3B7675C25D4E}" presName="iconBgRect" presStyleLbl="bgShp" presStyleIdx="5" presStyleCnt="8"/>
      <dgm:spPr/>
    </dgm:pt>
    <dgm:pt modelId="{1C873F3B-D2AA-401E-9D3B-8559875A1A0E}" type="pres">
      <dgm:prSet presAssocID="{65DB69FD-A684-466B-B7CC-3B7675C25D4E}"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wspaper"/>
        </a:ext>
      </dgm:extLst>
    </dgm:pt>
    <dgm:pt modelId="{CA5B7525-BE4A-4911-BC63-53035BF69107}" type="pres">
      <dgm:prSet presAssocID="{65DB69FD-A684-466B-B7CC-3B7675C25D4E}" presName="spaceRect" presStyleCnt="0"/>
      <dgm:spPr/>
    </dgm:pt>
    <dgm:pt modelId="{0BFAD525-B58B-443C-A271-B928E92DB53F}" type="pres">
      <dgm:prSet presAssocID="{65DB69FD-A684-466B-B7CC-3B7675C25D4E}" presName="textRect" presStyleLbl="revTx" presStyleIdx="5" presStyleCnt="8">
        <dgm:presLayoutVars>
          <dgm:chMax val="1"/>
          <dgm:chPref val="1"/>
        </dgm:presLayoutVars>
      </dgm:prSet>
      <dgm:spPr/>
    </dgm:pt>
    <dgm:pt modelId="{4A048421-95E3-4BC2-A7B3-7D6B38B8C32A}" type="pres">
      <dgm:prSet presAssocID="{A4D8B37D-6014-433E-8A5C-E9A879E50665}" presName="sibTrans" presStyleCnt="0"/>
      <dgm:spPr/>
    </dgm:pt>
    <dgm:pt modelId="{99CC4DFB-E7E4-4AB4-83DE-0DCC0CD3A5DD}" type="pres">
      <dgm:prSet presAssocID="{5C5AE174-9DF3-4FF5-AF71-96475336A425}" presName="compNode" presStyleCnt="0"/>
      <dgm:spPr/>
    </dgm:pt>
    <dgm:pt modelId="{76BD972C-40A8-466B-849F-2E129DD77B66}" type="pres">
      <dgm:prSet presAssocID="{5C5AE174-9DF3-4FF5-AF71-96475336A425}" presName="iconBgRect" presStyleLbl="bgShp" presStyleIdx="6" presStyleCnt="8"/>
      <dgm:spPr/>
    </dgm:pt>
    <dgm:pt modelId="{EE962D4B-F825-4D6B-9A35-D4CA9813A5A2}" type="pres">
      <dgm:prSet presAssocID="{5C5AE174-9DF3-4FF5-AF71-96475336A42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levision"/>
        </a:ext>
      </dgm:extLst>
    </dgm:pt>
    <dgm:pt modelId="{B59CC9B4-2DBD-42ED-B6A7-97213DA33A48}" type="pres">
      <dgm:prSet presAssocID="{5C5AE174-9DF3-4FF5-AF71-96475336A425}" presName="spaceRect" presStyleCnt="0"/>
      <dgm:spPr/>
    </dgm:pt>
    <dgm:pt modelId="{9837588E-57A8-42E2-BCC4-6CECE381139E}" type="pres">
      <dgm:prSet presAssocID="{5C5AE174-9DF3-4FF5-AF71-96475336A425}" presName="textRect" presStyleLbl="revTx" presStyleIdx="6" presStyleCnt="8">
        <dgm:presLayoutVars>
          <dgm:chMax val="1"/>
          <dgm:chPref val="1"/>
        </dgm:presLayoutVars>
      </dgm:prSet>
      <dgm:spPr/>
    </dgm:pt>
    <dgm:pt modelId="{3CAB43A8-7D41-4828-9E6E-0D4252E78223}" type="pres">
      <dgm:prSet presAssocID="{18AE6722-6089-4958-AFA7-FF77515D12E2}" presName="sibTrans" presStyleCnt="0"/>
      <dgm:spPr/>
    </dgm:pt>
    <dgm:pt modelId="{BA3CD17D-378F-4965-951C-A44DF2765559}" type="pres">
      <dgm:prSet presAssocID="{4867CF88-4794-49D0-BBAF-EA9E6114A7A2}" presName="compNode" presStyleCnt="0"/>
      <dgm:spPr/>
    </dgm:pt>
    <dgm:pt modelId="{264CAEBC-BA90-4F69-BF76-54928C22E956}" type="pres">
      <dgm:prSet presAssocID="{4867CF88-4794-49D0-BBAF-EA9E6114A7A2}" presName="iconBgRect" presStyleLbl="bgShp" presStyleIdx="7" presStyleCnt="8"/>
      <dgm:spPr/>
    </dgm:pt>
    <dgm:pt modelId="{AAE9F30B-7B72-44ED-B7A2-A7556B7AED16}" type="pres">
      <dgm:prSet presAssocID="{4867CF88-4794-49D0-BBAF-EA9E6114A7A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entoBox"/>
        </a:ext>
      </dgm:extLst>
    </dgm:pt>
    <dgm:pt modelId="{48306437-DD04-463B-8E25-A0BF8E98ED69}" type="pres">
      <dgm:prSet presAssocID="{4867CF88-4794-49D0-BBAF-EA9E6114A7A2}" presName="spaceRect" presStyleCnt="0"/>
      <dgm:spPr/>
    </dgm:pt>
    <dgm:pt modelId="{64AD0CB2-91D9-4CC4-AB3F-A8397182548D}" type="pres">
      <dgm:prSet presAssocID="{4867CF88-4794-49D0-BBAF-EA9E6114A7A2}" presName="textRect" presStyleLbl="revTx" presStyleIdx="7" presStyleCnt="8">
        <dgm:presLayoutVars>
          <dgm:chMax val="1"/>
          <dgm:chPref val="1"/>
        </dgm:presLayoutVars>
      </dgm:prSet>
      <dgm:spPr/>
    </dgm:pt>
  </dgm:ptLst>
  <dgm:cxnLst>
    <dgm:cxn modelId="{4A5D9B04-CEDD-424F-8D59-11CED088D7D0}" srcId="{3E3985F6-B69B-4E57-A43F-A90F1AF206B6}" destId="{0D12C84C-E220-4681-94B1-51902BF59E4D}" srcOrd="0" destOrd="0" parTransId="{1DD2F5E2-6D5F-4AA4-A168-1AF3AD46ADB8}" sibTransId="{5B9FC617-E4D3-4738-9A53-B5D1D919D6CD}"/>
    <dgm:cxn modelId="{F83B353B-333C-4E3D-93D2-C8DBB9125C19}" type="presOf" srcId="{0DA3AC04-2496-49BD-82ED-21B1B4BE0365}" destId="{22E060D3-003C-4498-8312-600CD8F10867}" srcOrd="0" destOrd="0" presId="urn:microsoft.com/office/officeart/2018/5/layout/IconCircleLabelList"/>
    <dgm:cxn modelId="{6AFA0F42-90C7-41A4-A826-A7D931FD81A5}" type="presOf" srcId="{5C5AE174-9DF3-4FF5-AF71-96475336A425}" destId="{9837588E-57A8-42E2-BCC4-6CECE381139E}" srcOrd="0" destOrd="0" presId="urn:microsoft.com/office/officeart/2018/5/layout/IconCircleLabelList"/>
    <dgm:cxn modelId="{28820F63-A8C7-4D75-BCE5-1A41348E1273}" srcId="{3E3985F6-B69B-4E57-A43F-A90F1AF206B6}" destId="{5C5AE174-9DF3-4FF5-AF71-96475336A425}" srcOrd="6" destOrd="0" parTransId="{A24C1F5B-CA2D-4082-889C-C93E129B61D4}" sibTransId="{18AE6722-6089-4958-AFA7-FF77515D12E2}"/>
    <dgm:cxn modelId="{03D12C68-BBCC-4CC6-9C11-72418E4DF3BA}" srcId="{3E3985F6-B69B-4E57-A43F-A90F1AF206B6}" destId="{4867CF88-4794-49D0-BBAF-EA9E6114A7A2}" srcOrd="7" destOrd="0" parTransId="{65CC68E0-F488-4E98-AB3F-02939DA0F9EB}" sibTransId="{FC35A989-7859-4828-84C4-9AC55E65EABB}"/>
    <dgm:cxn modelId="{A0F31E49-B3A6-4AF5-A489-50D986AFC593}" type="presOf" srcId="{0D12C84C-E220-4681-94B1-51902BF59E4D}" destId="{44A0647E-F4D1-4696-9508-45B04206CF13}" srcOrd="0" destOrd="0" presId="urn:microsoft.com/office/officeart/2018/5/layout/IconCircleLabelList"/>
    <dgm:cxn modelId="{D7D5DD4E-BD67-41BA-AAFF-C24F2930FEBA}" type="presOf" srcId="{9DE09DF1-3B3F-44C8-9E9B-9B6FD86DFA9C}" destId="{ABD05258-D74C-4003-8E77-7616F7784E74}" srcOrd="0" destOrd="0" presId="urn:microsoft.com/office/officeart/2018/5/layout/IconCircleLabelList"/>
    <dgm:cxn modelId="{064C4F57-8728-4A52-B47B-09CC332E2B21}" srcId="{3E3985F6-B69B-4E57-A43F-A90F1AF206B6}" destId="{0DA3AC04-2496-49BD-82ED-21B1B4BE0365}" srcOrd="3" destOrd="0" parTransId="{3F49AECD-E7A3-42E6-85C5-CC60474B7A54}" sibTransId="{9AC38423-D528-4757-943F-E9B93428D485}"/>
    <dgm:cxn modelId="{DF4DBE5A-5418-4CCE-B872-7558927A8EE1}" srcId="{3E3985F6-B69B-4E57-A43F-A90F1AF206B6}" destId="{9DE09DF1-3B3F-44C8-9E9B-9B6FD86DFA9C}" srcOrd="2" destOrd="0" parTransId="{04E4147C-DAF1-4C6F-85B2-E567E9B666C4}" sibTransId="{5492042A-1266-422C-9DCA-B050D4A024BB}"/>
    <dgm:cxn modelId="{6B71F181-D290-4CD4-A585-54A72CD36FAB}" srcId="{3E3985F6-B69B-4E57-A43F-A90F1AF206B6}" destId="{3DC5FF36-CD6F-4DBF-A51A-D419612B54D9}" srcOrd="4" destOrd="0" parTransId="{8643FEE6-9CEE-4B26-8079-B48AC401411F}" sibTransId="{DDED2075-8263-49BF-9FC3-2467420A2770}"/>
    <dgm:cxn modelId="{BE627396-0B0F-4832-BC13-18123A0EC173}" type="presOf" srcId="{DB00D6E9-1FEE-45CD-9309-BB6E351D4BD9}" destId="{167E56BC-53F4-4615-A4CD-118B423BBD97}" srcOrd="0" destOrd="0" presId="urn:microsoft.com/office/officeart/2018/5/layout/IconCircleLabelList"/>
    <dgm:cxn modelId="{7C26E099-DCE3-419D-8175-D9040789AD92}" type="presOf" srcId="{65DB69FD-A684-466B-B7CC-3B7675C25D4E}" destId="{0BFAD525-B58B-443C-A271-B928E92DB53F}" srcOrd="0" destOrd="0" presId="urn:microsoft.com/office/officeart/2018/5/layout/IconCircleLabelList"/>
    <dgm:cxn modelId="{5C7869A7-92BF-483F-9A59-C5A1B36A112F}" type="presOf" srcId="{3DC5FF36-CD6F-4DBF-A51A-D419612B54D9}" destId="{6B344646-2151-42CE-A091-62CB178561CD}" srcOrd="0" destOrd="0" presId="urn:microsoft.com/office/officeart/2018/5/layout/IconCircleLabelList"/>
    <dgm:cxn modelId="{5D178CA8-3D6C-4849-A03E-B06BBE075B61}" srcId="{3E3985F6-B69B-4E57-A43F-A90F1AF206B6}" destId="{65DB69FD-A684-466B-B7CC-3B7675C25D4E}" srcOrd="5" destOrd="0" parTransId="{F21298EA-8528-4B5E-A7F7-5AB0C169A71D}" sibTransId="{A4D8B37D-6014-433E-8A5C-E9A879E50665}"/>
    <dgm:cxn modelId="{68A794A9-95D1-458C-B31F-FBB3363A996F}" srcId="{3E3985F6-B69B-4E57-A43F-A90F1AF206B6}" destId="{DB00D6E9-1FEE-45CD-9309-BB6E351D4BD9}" srcOrd="1" destOrd="0" parTransId="{16E56D59-753C-46C7-92F5-48AA3EC14860}" sibTransId="{99EBA4E6-F408-4017-A04D-6DB293F388BE}"/>
    <dgm:cxn modelId="{860D58B1-C656-473A-96CF-388978AA5F2D}" type="presOf" srcId="{4867CF88-4794-49D0-BBAF-EA9E6114A7A2}" destId="{64AD0CB2-91D9-4CC4-AB3F-A8397182548D}" srcOrd="0" destOrd="0" presId="urn:microsoft.com/office/officeart/2018/5/layout/IconCircleLabelList"/>
    <dgm:cxn modelId="{B4E166D5-5DBD-4D54-A604-0840FEB93EC7}" type="presOf" srcId="{3E3985F6-B69B-4E57-A43F-A90F1AF206B6}" destId="{D17A2D34-380B-472A-B009-7E1CDC58389D}" srcOrd="0" destOrd="0" presId="urn:microsoft.com/office/officeart/2018/5/layout/IconCircleLabelList"/>
    <dgm:cxn modelId="{1A4817A5-DF7E-4502-9F47-2086D8D614E9}" type="presParOf" srcId="{D17A2D34-380B-472A-B009-7E1CDC58389D}" destId="{ABFE6260-EE1B-42DA-A372-F01A105AA51D}" srcOrd="0" destOrd="0" presId="urn:microsoft.com/office/officeart/2018/5/layout/IconCircleLabelList"/>
    <dgm:cxn modelId="{A81FBE09-6596-46C4-AEB2-9EFA53C61BE6}" type="presParOf" srcId="{ABFE6260-EE1B-42DA-A372-F01A105AA51D}" destId="{C3D80A9F-E56C-4768-8541-3A6AF95A9087}" srcOrd="0" destOrd="0" presId="urn:microsoft.com/office/officeart/2018/5/layout/IconCircleLabelList"/>
    <dgm:cxn modelId="{540FEFB3-6DDB-41AB-B4C2-A9A724406E1A}" type="presParOf" srcId="{ABFE6260-EE1B-42DA-A372-F01A105AA51D}" destId="{AB6B7CFC-BE3B-44A6-AD2F-ACC7A955739A}" srcOrd="1" destOrd="0" presId="urn:microsoft.com/office/officeart/2018/5/layout/IconCircleLabelList"/>
    <dgm:cxn modelId="{51134170-FBC4-44F2-B69A-88E1465F01B6}" type="presParOf" srcId="{ABFE6260-EE1B-42DA-A372-F01A105AA51D}" destId="{B60F7D98-94D2-4DAD-80B8-83ADBF87413B}" srcOrd="2" destOrd="0" presId="urn:microsoft.com/office/officeart/2018/5/layout/IconCircleLabelList"/>
    <dgm:cxn modelId="{44D39981-0FA7-4BBB-9540-CF2BDE131644}" type="presParOf" srcId="{ABFE6260-EE1B-42DA-A372-F01A105AA51D}" destId="{44A0647E-F4D1-4696-9508-45B04206CF13}" srcOrd="3" destOrd="0" presId="urn:microsoft.com/office/officeart/2018/5/layout/IconCircleLabelList"/>
    <dgm:cxn modelId="{F179D183-384B-4E0F-9540-96514459C1EB}" type="presParOf" srcId="{D17A2D34-380B-472A-B009-7E1CDC58389D}" destId="{F58E8D75-D048-4742-BD4A-C2F21B324AD5}" srcOrd="1" destOrd="0" presId="urn:microsoft.com/office/officeart/2018/5/layout/IconCircleLabelList"/>
    <dgm:cxn modelId="{C6D9E5D5-C93C-4BD1-B7CD-47646B39ECC3}" type="presParOf" srcId="{D17A2D34-380B-472A-B009-7E1CDC58389D}" destId="{78386F9A-BD70-40D9-8ED8-326D4C2B1049}" srcOrd="2" destOrd="0" presId="urn:microsoft.com/office/officeart/2018/5/layout/IconCircleLabelList"/>
    <dgm:cxn modelId="{72E004D2-BA62-45BB-AB22-F6E587E37E09}" type="presParOf" srcId="{78386F9A-BD70-40D9-8ED8-326D4C2B1049}" destId="{73A492D8-376A-4043-BF17-7C0C5C615230}" srcOrd="0" destOrd="0" presId="urn:microsoft.com/office/officeart/2018/5/layout/IconCircleLabelList"/>
    <dgm:cxn modelId="{F924AB74-165E-4F01-88F8-0220D587E9B1}" type="presParOf" srcId="{78386F9A-BD70-40D9-8ED8-326D4C2B1049}" destId="{F5AA3F70-8698-4F62-9F87-ECCCE4F76D74}" srcOrd="1" destOrd="0" presId="urn:microsoft.com/office/officeart/2018/5/layout/IconCircleLabelList"/>
    <dgm:cxn modelId="{87C02D31-C2DF-4DA6-B9AF-7D2C962B6B9B}" type="presParOf" srcId="{78386F9A-BD70-40D9-8ED8-326D4C2B1049}" destId="{C9829904-A0E6-4A5F-92CC-15B0A6AED50A}" srcOrd="2" destOrd="0" presId="urn:microsoft.com/office/officeart/2018/5/layout/IconCircleLabelList"/>
    <dgm:cxn modelId="{5F75EFCA-A89E-4A2E-BC00-680EA472DC1E}" type="presParOf" srcId="{78386F9A-BD70-40D9-8ED8-326D4C2B1049}" destId="{167E56BC-53F4-4615-A4CD-118B423BBD97}" srcOrd="3" destOrd="0" presId="urn:microsoft.com/office/officeart/2018/5/layout/IconCircleLabelList"/>
    <dgm:cxn modelId="{8A6B9745-2F6B-4F17-91B1-85205FCF4226}" type="presParOf" srcId="{D17A2D34-380B-472A-B009-7E1CDC58389D}" destId="{B8EFF9A5-0491-4E72-9CC3-A4E91DB4C6FF}" srcOrd="3" destOrd="0" presId="urn:microsoft.com/office/officeart/2018/5/layout/IconCircleLabelList"/>
    <dgm:cxn modelId="{3381E4D3-DE85-4608-A1F2-F323F667967A}" type="presParOf" srcId="{D17A2D34-380B-472A-B009-7E1CDC58389D}" destId="{F93A5326-E349-495B-9212-E58A23C082E6}" srcOrd="4" destOrd="0" presId="urn:microsoft.com/office/officeart/2018/5/layout/IconCircleLabelList"/>
    <dgm:cxn modelId="{1B1A8584-A649-4196-B93A-9C826DAAE0E6}" type="presParOf" srcId="{F93A5326-E349-495B-9212-E58A23C082E6}" destId="{B114EEFD-F985-4031-9E76-B79540FC0CDC}" srcOrd="0" destOrd="0" presId="urn:microsoft.com/office/officeart/2018/5/layout/IconCircleLabelList"/>
    <dgm:cxn modelId="{E5967C54-B5F5-4451-B3D8-79E047FAD9C2}" type="presParOf" srcId="{F93A5326-E349-495B-9212-E58A23C082E6}" destId="{BCE4A6C8-C422-49E4-9B1A-91592C5C5ED1}" srcOrd="1" destOrd="0" presId="urn:microsoft.com/office/officeart/2018/5/layout/IconCircleLabelList"/>
    <dgm:cxn modelId="{B6E47496-3594-42EF-8CBD-A184D59F6EF9}" type="presParOf" srcId="{F93A5326-E349-495B-9212-E58A23C082E6}" destId="{C1DF099F-8BF9-496A-AE08-D1ED3448A6A0}" srcOrd="2" destOrd="0" presId="urn:microsoft.com/office/officeart/2018/5/layout/IconCircleLabelList"/>
    <dgm:cxn modelId="{C481BC99-1614-43F5-A863-F17A4DF50192}" type="presParOf" srcId="{F93A5326-E349-495B-9212-E58A23C082E6}" destId="{ABD05258-D74C-4003-8E77-7616F7784E74}" srcOrd="3" destOrd="0" presId="urn:microsoft.com/office/officeart/2018/5/layout/IconCircleLabelList"/>
    <dgm:cxn modelId="{0FDDC7E9-BC32-4ADE-8ED3-FD43DFF9E334}" type="presParOf" srcId="{D17A2D34-380B-472A-B009-7E1CDC58389D}" destId="{0278C04E-26EE-4B8C-B51D-0FB9E9E1319A}" srcOrd="5" destOrd="0" presId="urn:microsoft.com/office/officeart/2018/5/layout/IconCircleLabelList"/>
    <dgm:cxn modelId="{CB9A840B-9396-40BD-A2C6-558DC97CCEDC}" type="presParOf" srcId="{D17A2D34-380B-472A-B009-7E1CDC58389D}" destId="{589A3B7A-D74E-4915-B0D2-7531E1168800}" srcOrd="6" destOrd="0" presId="urn:microsoft.com/office/officeart/2018/5/layout/IconCircleLabelList"/>
    <dgm:cxn modelId="{AF77F34D-88F1-4115-B34D-57954DFBB725}" type="presParOf" srcId="{589A3B7A-D74E-4915-B0D2-7531E1168800}" destId="{9CB2D9F0-5217-4174-8F67-56C7E34928F2}" srcOrd="0" destOrd="0" presId="urn:microsoft.com/office/officeart/2018/5/layout/IconCircleLabelList"/>
    <dgm:cxn modelId="{7DD52EAF-B2A1-45CF-8447-F7E9E08B421F}" type="presParOf" srcId="{589A3B7A-D74E-4915-B0D2-7531E1168800}" destId="{85390262-8D6B-445B-B8FF-881E403A03B2}" srcOrd="1" destOrd="0" presId="urn:microsoft.com/office/officeart/2018/5/layout/IconCircleLabelList"/>
    <dgm:cxn modelId="{2AE4124C-5CBF-4F4C-958E-EEBF1DD748DB}" type="presParOf" srcId="{589A3B7A-D74E-4915-B0D2-7531E1168800}" destId="{B41C9D4D-2C0C-4968-BBA0-024CC08713B2}" srcOrd="2" destOrd="0" presId="urn:microsoft.com/office/officeart/2018/5/layout/IconCircleLabelList"/>
    <dgm:cxn modelId="{A4D75A46-933F-43BA-9D53-E474B8EA2966}" type="presParOf" srcId="{589A3B7A-D74E-4915-B0D2-7531E1168800}" destId="{22E060D3-003C-4498-8312-600CD8F10867}" srcOrd="3" destOrd="0" presId="urn:microsoft.com/office/officeart/2018/5/layout/IconCircleLabelList"/>
    <dgm:cxn modelId="{791E2F05-B107-4F04-AFDF-8EF74A761258}" type="presParOf" srcId="{D17A2D34-380B-472A-B009-7E1CDC58389D}" destId="{DA8B910D-B874-48E4-B754-40558B35E952}" srcOrd="7" destOrd="0" presId="urn:microsoft.com/office/officeart/2018/5/layout/IconCircleLabelList"/>
    <dgm:cxn modelId="{1A9437FA-B8A3-424C-A59A-0AC5FD6EB17A}" type="presParOf" srcId="{D17A2D34-380B-472A-B009-7E1CDC58389D}" destId="{EC5471C3-F37C-4592-8332-8F1D148D81CA}" srcOrd="8" destOrd="0" presId="urn:microsoft.com/office/officeart/2018/5/layout/IconCircleLabelList"/>
    <dgm:cxn modelId="{5F59D357-63C1-40E8-94C0-12D22399C3A9}" type="presParOf" srcId="{EC5471C3-F37C-4592-8332-8F1D148D81CA}" destId="{456C4D29-845E-49AB-B515-32A402560182}" srcOrd="0" destOrd="0" presId="urn:microsoft.com/office/officeart/2018/5/layout/IconCircleLabelList"/>
    <dgm:cxn modelId="{A9167614-8D53-45E8-B79B-A262F609782D}" type="presParOf" srcId="{EC5471C3-F37C-4592-8332-8F1D148D81CA}" destId="{C5BDE218-094B-4F5C-BBB4-16F6546881DF}" srcOrd="1" destOrd="0" presId="urn:microsoft.com/office/officeart/2018/5/layout/IconCircleLabelList"/>
    <dgm:cxn modelId="{22F570A1-EA36-4C30-94EA-73095B182CAD}" type="presParOf" srcId="{EC5471C3-F37C-4592-8332-8F1D148D81CA}" destId="{D55D3522-5F0E-47E9-81CB-8B60E60F3075}" srcOrd="2" destOrd="0" presId="urn:microsoft.com/office/officeart/2018/5/layout/IconCircleLabelList"/>
    <dgm:cxn modelId="{E1F7E9BC-DB0E-49FC-8F85-3D97CD5ABA6D}" type="presParOf" srcId="{EC5471C3-F37C-4592-8332-8F1D148D81CA}" destId="{6B344646-2151-42CE-A091-62CB178561CD}" srcOrd="3" destOrd="0" presId="urn:microsoft.com/office/officeart/2018/5/layout/IconCircleLabelList"/>
    <dgm:cxn modelId="{DBE5899E-4561-4A5C-B848-8D808E4CA73C}" type="presParOf" srcId="{D17A2D34-380B-472A-B009-7E1CDC58389D}" destId="{47DDC8F2-A73E-46E9-97AD-50D4684B9254}" srcOrd="9" destOrd="0" presId="urn:microsoft.com/office/officeart/2018/5/layout/IconCircleLabelList"/>
    <dgm:cxn modelId="{FF1E5037-7731-4406-96C3-1422F67EC8C7}" type="presParOf" srcId="{D17A2D34-380B-472A-B009-7E1CDC58389D}" destId="{1CFFAF3E-0811-49BA-9A82-6523B9F8EA06}" srcOrd="10" destOrd="0" presId="urn:microsoft.com/office/officeart/2018/5/layout/IconCircleLabelList"/>
    <dgm:cxn modelId="{177222B6-3D0F-4E24-A19A-5C098A583E99}" type="presParOf" srcId="{1CFFAF3E-0811-49BA-9A82-6523B9F8EA06}" destId="{05F8E1BE-242E-44C4-80B6-6F861C4853FD}" srcOrd="0" destOrd="0" presId="urn:microsoft.com/office/officeart/2018/5/layout/IconCircleLabelList"/>
    <dgm:cxn modelId="{6F9283DE-27BF-4332-9CB1-7684E1AA03CD}" type="presParOf" srcId="{1CFFAF3E-0811-49BA-9A82-6523B9F8EA06}" destId="{1C873F3B-D2AA-401E-9D3B-8559875A1A0E}" srcOrd="1" destOrd="0" presId="urn:microsoft.com/office/officeart/2018/5/layout/IconCircleLabelList"/>
    <dgm:cxn modelId="{99E8ABB5-DAC7-4814-8DF5-CF0A3581146E}" type="presParOf" srcId="{1CFFAF3E-0811-49BA-9A82-6523B9F8EA06}" destId="{CA5B7525-BE4A-4911-BC63-53035BF69107}" srcOrd="2" destOrd="0" presId="urn:microsoft.com/office/officeart/2018/5/layout/IconCircleLabelList"/>
    <dgm:cxn modelId="{D9BADF44-2ACC-4345-98F7-407FD83573BC}" type="presParOf" srcId="{1CFFAF3E-0811-49BA-9A82-6523B9F8EA06}" destId="{0BFAD525-B58B-443C-A271-B928E92DB53F}" srcOrd="3" destOrd="0" presId="urn:microsoft.com/office/officeart/2018/5/layout/IconCircleLabelList"/>
    <dgm:cxn modelId="{61CC989D-B5F0-462A-96E5-8C8E209EB9AE}" type="presParOf" srcId="{D17A2D34-380B-472A-B009-7E1CDC58389D}" destId="{4A048421-95E3-4BC2-A7B3-7D6B38B8C32A}" srcOrd="11" destOrd="0" presId="urn:microsoft.com/office/officeart/2018/5/layout/IconCircleLabelList"/>
    <dgm:cxn modelId="{5E85E8FF-C4F6-413D-8302-367BC4077993}" type="presParOf" srcId="{D17A2D34-380B-472A-B009-7E1CDC58389D}" destId="{99CC4DFB-E7E4-4AB4-83DE-0DCC0CD3A5DD}" srcOrd="12" destOrd="0" presId="urn:microsoft.com/office/officeart/2018/5/layout/IconCircleLabelList"/>
    <dgm:cxn modelId="{241D47E5-C3FB-48B0-AED8-D0D5345CE55D}" type="presParOf" srcId="{99CC4DFB-E7E4-4AB4-83DE-0DCC0CD3A5DD}" destId="{76BD972C-40A8-466B-849F-2E129DD77B66}" srcOrd="0" destOrd="0" presId="urn:microsoft.com/office/officeart/2018/5/layout/IconCircleLabelList"/>
    <dgm:cxn modelId="{3B43492F-100C-4933-9D20-DFBC463B6731}" type="presParOf" srcId="{99CC4DFB-E7E4-4AB4-83DE-0DCC0CD3A5DD}" destId="{EE962D4B-F825-4D6B-9A35-D4CA9813A5A2}" srcOrd="1" destOrd="0" presId="urn:microsoft.com/office/officeart/2018/5/layout/IconCircleLabelList"/>
    <dgm:cxn modelId="{18E2F885-C4A5-4289-85B2-0110E88D0D4F}" type="presParOf" srcId="{99CC4DFB-E7E4-4AB4-83DE-0DCC0CD3A5DD}" destId="{B59CC9B4-2DBD-42ED-B6A7-97213DA33A48}" srcOrd="2" destOrd="0" presId="urn:microsoft.com/office/officeart/2018/5/layout/IconCircleLabelList"/>
    <dgm:cxn modelId="{975F53B6-A560-4B59-A40A-8CA5E3B7EF8B}" type="presParOf" srcId="{99CC4DFB-E7E4-4AB4-83DE-0DCC0CD3A5DD}" destId="{9837588E-57A8-42E2-BCC4-6CECE381139E}" srcOrd="3" destOrd="0" presId="urn:microsoft.com/office/officeart/2018/5/layout/IconCircleLabelList"/>
    <dgm:cxn modelId="{53ACD26E-7827-4FDB-AABD-3DD960E6B69D}" type="presParOf" srcId="{D17A2D34-380B-472A-B009-7E1CDC58389D}" destId="{3CAB43A8-7D41-4828-9E6E-0D4252E78223}" srcOrd="13" destOrd="0" presId="urn:microsoft.com/office/officeart/2018/5/layout/IconCircleLabelList"/>
    <dgm:cxn modelId="{813CC944-C548-4186-A8FC-67E55050420C}" type="presParOf" srcId="{D17A2D34-380B-472A-B009-7E1CDC58389D}" destId="{BA3CD17D-378F-4965-951C-A44DF2765559}" srcOrd="14" destOrd="0" presId="urn:microsoft.com/office/officeart/2018/5/layout/IconCircleLabelList"/>
    <dgm:cxn modelId="{E8A5A062-9D41-4C99-9CE7-95ECB7FC4A64}" type="presParOf" srcId="{BA3CD17D-378F-4965-951C-A44DF2765559}" destId="{264CAEBC-BA90-4F69-BF76-54928C22E956}" srcOrd="0" destOrd="0" presId="urn:microsoft.com/office/officeart/2018/5/layout/IconCircleLabelList"/>
    <dgm:cxn modelId="{8D2A7603-13AE-4097-B90F-7555D4D37FDF}" type="presParOf" srcId="{BA3CD17D-378F-4965-951C-A44DF2765559}" destId="{AAE9F30B-7B72-44ED-B7A2-A7556B7AED16}" srcOrd="1" destOrd="0" presId="urn:microsoft.com/office/officeart/2018/5/layout/IconCircleLabelList"/>
    <dgm:cxn modelId="{B0183B37-6119-4910-AD13-9E934EA3775C}" type="presParOf" srcId="{BA3CD17D-378F-4965-951C-A44DF2765559}" destId="{48306437-DD04-463B-8E25-A0BF8E98ED69}" srcOrd="2" destOrd="0" presId="urn:microsoft.com/office/officeart/2018/5/layout/IconCircleLabelList"/>
    <dgm:cxn modelId="{0405ED19-CACA-4BCC-9A88-445B1ACE0839}" type="presParOf" srcId="{BA3CD17D-378F-4965-951C-A44DF2765559}" destId="{64AD0CB2-91D9-4CC4-AB3F-A8397182548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80A9F-E56C-4768-8541-3A6AF95A9087}">
      <dsp:nvSpPr>
        <dsp:cNvPr id="0" name=""/>
        <dsp:cNvSpPr/>
      </dsp:nvSpPr>
      <dsp:spPr>
        <a:xfrm>
          <a:off x="304386" y="302627"/>
          <a:ext cx="944666" cy="944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B7CFC-BE3B-44A6-AD2F-ACC7A955739A}">
      <dsp:nvSpPr>
        <dsp:cNvPr id="0" name=""/>
        <dsp:cNvSpPr/>
      </dsp:nvSpPr>
      <dsp:spPr>
        <a:xfrm>
          <a:off x="505708" y="503949"/>
          <a:ext cx="542021" cy="5420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A0647E-F4D1-4696-9508-45B04206CF13}">
      <dsp:nvSpPr>
        <dsp:cNvPr id="0" name=""/>
        <dsp:cNvSpPr/>
      </dsp:nvSpPr>
      <dsp:spPr>
        <a:xfrm>
          <a:off x="2403" y="1541533"/>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 book</a:t>
          </a:r>
        </a:p>
      </dsp:txBody>
      <dsp:txXfrm>
        <a:off x="2403" y="1541533"/>
        <a:ext cx="1548632" cy="619453"/>
      </dsp:txXfrm>
    </dsp:sp>
    <dsp:sp modelId="{73A492D8-376A-4043-BF17-7C0C5C615230}">
      <dsp:nvSpPr>
        <dsp:cNvPr id="0" name=""/>
        <dsp:cNvSpPr/>
      </dsp:nvSpPr>
      <dsp:spPr>
        <a:xfrm>
          <a:off x="2124030" y="302627"/>
          <a:ext cx="944666" cy="9446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A3F70-8698-4F62-9F87-ECCCE4F76D74}">
      <dsp:nvSpPr>
        <dsp:cNvPr id="0" name=""/>
        <dsp:cNvSpPr/>
      </dsp:nvSpPr>
      <dsp:spPr>
        <a:xfrm>
          <a:off x="2325352" y="503949"/>
          <a:ext cx="542021" cy="5420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7E56BC-53F4-4615-A4CD-118B423BBD97}">
      <dsp:nvSpPr>
        <dsp:cNvPr id="0" name=""/>
        <dsp:cNvSpPr/>
      </dsp:nvSpPr>
      <dsp:spPr>
        <a:xfrm>
          <a:off x="1822046" y="1541533"/>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 e-book</a:t>
          </a:r>
        </a:p>
      </dsp:txBody>
      <dsp:txXfrm>
        <a:off x="1822046" y="1541533"/>
        <a:ext cx="1548632" cy="619453"/>
      </dsp:txXfrm>
    </dsp:sp>
    <dsp:sp modelId="{B114EEFD-F985-4031-9E76-B79540FC0CDC}">
      <dsp:nvSpPr>
        <dsp:cNvPr id="0" name=""/>
        <dsp:cNvSpPr/>
      </dsp:nvSpPr>
      <dsp:spPr>
        <a:xfrm>
          <a:off x="3943673" y="302627"/>
          <a:ext cx="944666" cy="9446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4A6C8-C422-49E4-9B1A-91592C5C5ED1}">
      <dsp:nvSpPr>
        <dsp:cNvPr id="0" name=""/>
        <dsp:cNvSpPr/>
      </dsp:nvSpPr>
      <dsp:spPr>
        <a:xfrm>
          <a:off x="4144996" y="503949"/>
          <a:ext cx="542021" cy="5420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D05258-D74C-4003-8E77-7616F7784E74}">
      <dsp:nvSpPr>
        <dsp:cNvPr id="0" name=""/>
        <dsp:cNvSpPr/>
      </dsp:nvSpPr>
      <dsp:spPr>
        <a:xfrm>
          <a:off x="3641690" y="1541533"/>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*chapter of a book</a:t>
          </a:r>
        </a:p>
      </dsp:txBody>
      <dsp:txXfrm>
        <a:off x="3641690" y="1541533"/>
        <a:ext cx="1548632" cy="619453"/>
      </dsp:txXfrm>
    </dsp:sp>
    <dsp:sp modelId="{9CB2D9F0-5217-4174-8F67-56C7E34928F2}">
      <dsp:nvSpPr>
        <dsp:cNvPr id="0" name=""/>
        <dsp:cNvSpPr/>
      </dsp:nvSpPr>
      <dsp:spPr>
        <a:xfrm>
          <a:off x="5763317" y="302627"/>
          <a:ext cx="944666" cy="9446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90262-8D6B-445B-B8FF-881E403A03B2}">
      <dsp:nvSpPr>
        <dsp:cNvPr id="0" name=""/>
        <dsp:cNvSpPr/>
      </dsp:nvSpPr>
      <dsp:spPr>
        <a:xfrm>
          <a:off x="5964639" y="503949"/>
          <a:ext cx="542021" cy="5420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E060D3-003C-4498-8312-600CD8F10867}">
      <dsp:nvSpPr>
        <dsp:cNvPr id="0" name=""/>
        <dsp:cNvSpPr/>
      </dsp:nvSpPr>
      <dsp:spPr>
        <a:xfrm>
          <a:off x="5461333" y="1541533"/>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 journal </a:t>
          </a:r>
        </a:p>
      </dsp:txBody>
      <dsp:txXfrm>
        <a:off x="5461333" y="1541533"/>
        <a:ext cx="1548632" cy="619453"/>
      </dsp:txXfrm>
    </dsp:sp>
    <dsp:sp modelId="{456C4D29-845E-49AB-B515-32A402560182}">
      <dsp:nvSpPr>
        <dsp:cNvPr id="0" name=""/>
        <dsp:cNvSpPr/>
      </dsp:nvSpPr>
      <dsp:spPr>
        <a:xfrm>
          <a:off x="304386" y="2548144"/>
          <a:ext cx="944666" cy="9446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DE218-094B-4F5C-BBB4-16F6546881DF}">
      <dsp:nvSpPr>
        <dsp:cNvPr id="0" name=""/>
        <dsp:cNvSpPr/>
      </dsp:nvSpPr>
      <dsp:spPr>
        <a:xfrm>
          <a:off x="505708" y="2749466"/>
          <a:ext cx="542021" cy="5420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344646-2151-42CE-A091-62CB178561CD}">
      <dsp:nvSpPr>
        <dsp:cNvPr id="0" name=""/>
        <dsp:cNvSpPr/>
      </dsp:nvSpPr>
      <dsp:spPr>
        <a:xfrm>
          <a:off x="2403" y="3787050"/>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 website</a:t>
          </a:r>
        </a:p>
      </dsp:txBody>
      <dsp:txXfrm>
        <a:off x="2403" y="3787050"/>
        <a:ext cx="1548632" cy="619453"/>
      </dsp:txXfrm>
    </dsp:sp>
    <dsp:sp modelId="{05F8E1BE-242E-44C4-80B6-6F861C4853FD}">
      <dsp:nvSpPr>
        <dsp:cNvPr id="0" name=""/>
        <dsp:cNvSpPr/>
      </dsp:nvSpPr>
      <dsp:spPr>
        <a:xfrm>
          <a:off x="2124030" y="2548144"/>
          <a:ext cx="944666" cy="944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73F3B-D2AA-401E-9D3B-8559875A1A0E}">
      <dsp:nvSpPr>
        <dsp:cNvPr id="0" name=""/>
        <dsp:cNvSpPr/>
      </dsp:nvSpPr>
      <dsp:spPr>
        <a:xfrm>
          <a:off x="2325352" y="2749466"/>
          <a:ext cx="542021" cy="5420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FAD525-B58B-443C-A271-B928E92DB53F}">
      <dsp:nvSpPr>
        <dsp:cNvPr id="0" name=""/>
        <dsp:cNvSpPr/>
      </dsp:nvSpPr>
      <dsp:spPr>
        <a:xfrm>
          <a:off x="1822046" y="3787050"/>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 newspaper</a:t>
          </a:r>
        </a:p>
      </dsp:txBody>
      <dsp:txXfrm>
        <a:off x="1822046" y="3787050"/>
        <a:ext cx="1548632" cy="619453"/>
      </dsp:txXfrm>
    </dsp:sp>
    <dsp:sp modelId="{76BD972C-40A8-466B-849F-2E129DD77B66}">
      <dsp:nvSpPr>
        <dsp:cNvPr id="0" name=""/>
        <dsp:cNvSpPr/>
      </dsp:nvSpPr>
      <dsp:spPr>
        <a:xfrm>
          <a:off x="3943673" y="2548144"/>
          <a:ext cx="944666" cy="9446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62D4B-F825-4D6B-9A35-D4CA9813A5A2}">
      <dsp:nvSpPr>
        <dsp:cNvPr id="0" name=""/>
        <dsp:cNvSpPr/>
      </dsp:nvSpPr>
      <dsp:spPr>
        <a:xfrm>
          <a:off x="4144996" y="2749466"/>
          <a:ext cx="542021" cy="54202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37588E-57A8-42E2-BCC4-6CECE381139E}">
      <dsp:nvSpPr>
        <dsp:cNvPr id="0" name=""/>
        <dsp:cNvSpPr/>
      </dsp:nvSpPr>
      <dsp:spPr>
        <a:xfrm>
          <a:off x="3641690" y="3787050"/>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*tv </a:t>
          </a:r>
        </a:p>
      </dsp:txBody>
      <dsp:txXfrm>
        <a:off x="3641690" y="3787050"/>
        <a:ext cx="1548632" cy="619453"/>
      </dsp:txXfrm>
    </dsp:sp>
    <dsp:sp modelId="{264CAEBC-BA90-4F69-BF76-54928C22E956}">
      <dsp:nvSpPr>
        <dsp:cNvPr id="0" name=""/>
        <dsp:cNvSpPr/>
      </dsp:nvSpPr>
      <dsp:spPr>
        <a:xfrm>
          <a:off x="5763317" y="2548144"/>
          <a:ext cx="944666" cy="9446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9F30B-7B72-44ED-B7A2-A7556B7AED16}">
      <dsp:nvSpPr>
        <dsp:cNvPr id="0" name=""/>
        <dsp:cNvSpPr/>
      </dsp:nvSpPr>
      <dsp:spPr>
        <a:xfrm>
          <a:off x="5964639" y="2749466"/>
          <a:ext cx="542021" cy="54202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AD0CB2-91D9-4CC4-AB3F-A8397182548D}">
      <dsp:nvSpPr>
        <dsp:cNvPr id="0" name=""/>
        <dsp:cNvSpPr/>
      </dsp:nvSpPr>
      <dsp:spPr>
        <a:xfrm>
          <a:off x="5461333" y="3787050"/>
          <a:ext cx="1548632" cy="61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*religious text </a:t>
          </a:r>
        </a:p>
      </dsp:txBody>
      <dsp:txXfrm>
        <a:off x="5461333" y="3787050"/>
        <a:ext cx="1548632" cy="61945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1/20/2020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3444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1/20/2020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6648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1/20/2020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014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1735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625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9283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6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2894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1/20/2020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7845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9607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1/20/2020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8929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1/20/2020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6717665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7F1594-41EC-48E7-ADE1-1ED2AE7DBC51}"/>
              </a:ext>
            </a:extLst>
          </p:cNvPr>
          <p:cNvSpPr>
            <a:spLocks noGrp="1"/>
          </p:cNvSpPr>
          <p:nvPr>
            <p:ph type="ctrTitle"/>
          </p:nvPr>
        </p:nvSpPr>
        <p:spPr>
          <a:xfrm>
            <a:off x="1893715" y="708498"/>
            <a:ext cx="7574507" cy="3330055"/>
          </a:xfrm>
        </p:spPr>
        <p:txBody>
          <a:bodyPr anchor="ctr">
            <a:normAutofit/>
          </a:bodyPr>
          <a:lstStyle/>
          <a:p>
            <a:pPr>
              <a:lnSpc>
                <a:spcPct val="90000"/>
              </a:lnSpc>
            </a:pPr>
            <a:r>
              <a:rPr lang="en-US" sz="5600">
                <a:solidFill>
                  <a:srgbClr val="FFFFFF"/>
                </a:solidFill>
              </a:rPr>
              <a:t>ECGE4001Q</a:t>
            </a:r>
            <a:br>
              <a:rPr lang="en-US" sz="5600">
                <a:solidFill>
                  <a:srgbClr val="FFFFFF"/>
                </a:solidFill>
              </a:rPr>
            </a:br>
            <a:r>
              <a:rPr lang="en-US" sz="5600">
                <a:solidFill>
                  <a:srgbClr val="FFFFFF"/>
                </a:solidFill>
              </a:rPr>
              <a:t>1907885</a:t>
            </a:r>
            <a:br>
              <a:rPr lang="en-US" sz="5600">
                <a:solidFill>
                  <a:srgbClr val="FFFFFF"/>
                </a:solidFill>
              </a:rPr>
            </a:br>
            <a:r>
              <a:rPr lang="en-US" sz="5600">
                <a:solidFill>
                  <a:srgbClr val="FFFFFF"/>
                </a:solidFill>
              </a:rPr>
              <a:t>parys Tomlinson</a:t>
            </a:r>
            <a:br>
              <a:rPr lang="en-US" sz="5600">
                <a:solidFill>
                  <a:srgbClr val="FFFFFF"/>
                </a:solidFill>
              </a:rPr>
            </a:br>
            <a:r>
              <a:rPr lang="en-US" sz="5600">
                <a:solidFill>
                  <a:srgbClr val="FFFFFF"/>
                </a:solidFill>
              </a:rPr>
              <a:t>02</a:t>
            </a:r>
            <a:endParaRPr lang="en-GB" sz="5600">
              <a:solidFill>
                <a:srgbClr val="FFFFFF"/>
              </a:solidFill>
            </a:endParaRPr>
          </a:p>
        </p:txBody>
      </p:sp>
      <p:sp>
        <p:nvSpPr>
          <p:cNvPr id="31" name="Rectangle 30">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84680845-BA34-45AF-B9C5-C057514C1002}"/>
              </a:ext>
            </a:extLst>
          </p:cNvPr>
          <p:cNvSpPr>
            <a:spLocks noGrp="1"/>
          </p:cNvSpPr>
          <p:nvPr>
            <p:ph type="subTitle" idx="1"/>
          </p:nvPr>
        </p:nvSpPr>
        <p:spPr>
          <a:xfrm>
            <a:off x="1893715" y="4502576"/>
            <a:ext cx="7574507" cy="1640983"/>
          </a:xfrm>
        </p:spPr>
        <p:txBody>
          <a:bodyPr anchor="t">
            <a:normAutofit/>
          </a:bodyPr>
          <a:lstStyle/>
          <a:p>
            <a:endParaRPr lang="en-GB" sz="3200" dirty="0">
              <a:solidFill>
                <a:srgbClr val="FFFFFF"/>
              </a:solidFill>
            </a:endParaRPr>
          </a:p>
        </p:txBody>
      </p:sp>
    </p:spTree>
    <p:extLst>
      <p:ext uri="{BB962C8B-B14F-4D97-AF65-F5344CB8AC3E}">
        <p14:creationId xmlns:p14="http://schemas.microsoft.com/office/powerpoint/2010/main" val="826416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2F62-1479-4159-AE36-D188FC95CAB8}"/>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1124C300-D4C9-4129-B814-629C9C12E2AF}"/>
              </a:ext>
            </a:extLst>
          </p:cNvPr>
          <p:cNvSpPr>
            <a:spLocks noGrp="1"/>
          </p:cNvSpPr>
          <p:nvPr>
            <p:ph idx="1"/>
          </p:nvPr>
        </p:nvSpPr>
        <p:spPr/>
        <p:txBody>
          <a:bodyPr>
            <a:normAutofit/>
          </a:bodyPr>
          <a:lstStyle/>
          <a:p>
            <a:r>
              <a:rPr lang="en-GB" sz="3600" dirty="0"/>
              <a:t>In this presentation I aim to highlight the importance of referencing and how different forms of text are referenced </a:t>
            </a:r>
          </a:p>
        </p:txBody>
      </p:sp>
    </p:spTree>
    <p:extLst>
      <p:ext uri="{BB962C8B-B14F-4D97-AF65-F5344CB8AC3E}">
        <p14:creationId xmlns:p14="http://schemas.microsoft.com/office/powerpoint/2010/main" val="2874456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18BC5-F8E0-4CEC-97E4-5E1228825074}"/>
              </a:ext>
            </a:extLst>
          </p:cNvPr>
          <p:cNvSpPr>
            <a:spLocks noGrp="1"/>
          </p:cNvSpPr>
          <p:nvPr>
            <p:ph type="title"/>
          </p:nvPr>
        </p:nvSpPr>
        <p:spPr/>
        <p:txBody>
          <a:bodyPr/>
          <a:lstStyle/>
          <a:p>
            <a:r>
              <a:rPr lang="en-US" dirty="0"/>
              <a:t>What is referencing ?</a:t>
            </a:r>
            <a:endParaRPr lang="en-GB" dirty="0"/>
          </a:p>
        </p:txBody>
      </p:sp>
      <p:sp>
        <p:nvSpPr>
          <p:cNvPr id="3" name="Content Placeholder 2">
            <a:extLst>
              <a:ext uri="{FF2B5EF4-FFF2-40B4-BE49-F238E27FC236}">
                <a16:creationId xmlns:a16="http://schemas.microsoft.com/office/drawing/2014/main" id="{1BEAED94-DF8D-4B70-B086-E6DAEBCA44D5}"/>
              </a:ext>
            </a:extLst>
          </p:cNvPr>
          <p:cNvSpPr>
            <a:spLocks noGrp="1"/>
          </p:cNvSpPr>
          <p:nvPr>
            <p:ph idx="1"/>
          </p:nvPr>
        </p:nvSpPr>
        <p:spPr/>
        <p:txBody>
          <a:bodyPr>
            <a:normAutofit/>
          </a:bodyPr>
          <a:lstStyle/>
          <a:p>
            <a:r>
              <a:rPr lang="en-GB" sz="3600" dirty="0"/>
              <a:t>Referencing is a written log of selected information that is used in individuals work to help them create a stronger point as references are a for of evidence that can be found in multiple forms. </a:t>
            </a:r>
          </a:p>
        </p:txBody>
      </p:sp>
    </p:spTree>
    <p:extLst>
      <p:ext uri="{BB962C8B-B14F-4D97-AF65-F5344CB8AC3E}">
        <p14:creationId xmlns:p14="http://schemas.microsoft.com/office/powerpoint/2010/main" val="3020218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74CA-8B92-4AD5-9EAB-6D2C0FD39CDE}"/>
              </a:ext>
            </a:extLst>
          </p:cNvPr>
          <p:cNvSpPr>
            <a:spLocks noGrp="1"/>
          </p:cNvSpPr>
          <p:nvPr>
            <p:ph type="title"/>
          </p:nvPr>
        </p:nvSpPr>
        <p:spPr/>
        <p:txBody>
          <a:bodyPr/>
          <a:lstStyle/>
          <a:p>
            <a:r>
              <a:rPr lang="en-US" dirty="0"/>
              <a:t>Why is it important ?</a:t>
            </a:r>
            <a:br>
              <a:rPr lang="en-US" dirty="0"/>
            </a:br>
            <a:endParaRPr lang="en-GB" dirty="0"/>
          </a:p>
        </p:txBody>
      </p:sp>
      <p:sp>
        <p:nvSpPr>
          <p:cNvPr id="3" name="Content Placeholder 2">
            <a:extLst>
              <a:ext uri="{FF2B5EF4-FFF2-40B4-BE49-F238E27FC236}">
                <a16:creationId xmlns:a16="http://schemas.microsoft.com/office/drawing/2014/main" id="{7AAD393A-DCCF-4667-941D-1DB4F735C8FB}"/>
              </a:ext>
            </a:extLst>
          </p:cNvPr>
          <p:cNvSpPr>
            <a:spLocks noGrp="1"/>
          </p:cNvSpPr>
          <p:nvPr>
            <p:ph idx="1"/>
          </p:nvPr>
        </p:nvSpPr>
        <p:spPr/>
        <p:txBody>
          <a:bodyPr>
            <a:normAutofit lnSpcReduction="10000"/>
          </a:bodyPr>
          <a:lstStyle/>
          <a:p>
            <a:r>
              <a:rPr lang="en-GB" sz="2800" dirty="0"/>
              <a:t>It is important as it provides individuals who may be reading the work to know where your topic or theory is coming from and also provide evidence that individuals have researched and have a strong point or case on a topic.  </a:t>
            </a:r>
          </a:p>
          <a:p>
            <a:r>
              <a:rPr lang="en-GB" sz="2800" dirty="0"/>
              <a:t>It is also important as it stops individuals being penalised for plagiarism this is using someone's else's work or words and passing them off as their own this is a common issue that is looked for when producing an academic piece of work. </a:t>
            </a:r>
          </a:p>
        </p:txBody>
      </p:sp>
    </p:spTree>
    <p:extLst>
      <p:ext uri="{BB962C8B-B14F-4D97-AF65-F5344CB8AC3E}">
        <p14:creationId xmlns:p14="http://schemas.microsoft.com/office/powerpoint/2010/main" val="3666017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CB556-515E-460D-ACDA-0BB83AAEF54F}"/>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What can we reference </a:t>
            </a:r>
            <a:endParaRPr lang="en-GB">
              <a:solidFill>
                <a:schemeClr val="bg1">
                  <a:lumMod val="85000"/>
                  <a:lumOff val="15000"/>
                </a:schemeClr>
              </a:solidFill>
            </a:endParaRPr>
          </a:p>
        </p:txBody>
      </p:sp>
      <p:sp>
        <p:nvSpPr>
          <p:cNvPr id="19"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2" name="Content Placeholder 2">
            <a:extLst>
              <a:ext uri="{FF2B5EF4-FFF2-40B4-BE49-F238E27FC236}">
                <a16:creationId xmlns:a16="http://schemas.microsoft.com/office/drawing/2014/main" id="{360CDE76-72D1-48A8-A217-E1D64F30AC14}"/>
              </a:ext>
            </a:extLst>
          </p:cNvPr>
          <p:cNvGraphicFramePr>
            <a:graphicFrameLocks noGrp="1"/>
          </p:cNvGraphicFramePr>
          <p:nvPr>
            <p:ph idx="1"/>
            <p:extLst>
              <p:ext uri="{D42A27DB-BD31-4B8C-83A1-F6EECF244321}">
                <p14:modId xmlns:p14="http://schemas.microsoft.com/office/powerpoint/2010/main" val="191993396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609401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FD72D-C164-434C-A8AA-E51602739729}"/>
              </a:ext>
            </a:extLst>
          </p:cNvPr>
          <p:cNvSpPr>
            <a:spLocks noGrp="1"/>
          </p:cNvSpPr>
          <p:nvPr>
            <p:ph type="title"/>
          </p:nvPr>
        </p:nvSpPr>
        <p:spPr/>
        <p:txBody>
          <a:bodyPr/>
          <a:lstStyle/>
          <a:p>
            <a:r>
              <a:rPr lang="en-US" dirty="0"/>
              <a:t>How to reference a book?</a:t>
            </a:r>
            <a:endParaRPr lang="en-GB" dirty="0"/>
          </a:p>
        </p:txBody>
      </p:sp>
      <p:sp>
        <p:nvSpPr>
          <p:cNvPr id="3" name="Content Placeholder 2">
            <a:extLst>
              <a:ext uri="{FF2B5EF4-FFF2-40B4-BE49-F238E27FC236}">
                <a16:creationId xmlns:a16="http://schemas.microsoft.com/office/drawing/2014/main" id="{599079D9-E498-4B08-BA07-C4EE8AA763DC}"/>
              </a:ext>
            </a:extLst>
          </p:cNvPr>
          <p:cNvSpPr>
            <a:spLocks noGrp="1"/>
          </p:cNvSpPr>
          <p:nvPr>
            <p:ph idx="1"/>
          </p:nvPr>
        </p:nvSpPr>
        <p:spPr/>
        <p:txBody>
          <a:bodyPr>
            <a:normAutofit fontScale="92500" lnSpcReduction="20000"/>
          </a:bodyPr>
          <a:lstStyle/>
          <a:p>
            <a:r>
              <a:rPr lang="en-GB" sz="2400" dirty="0"/>
              <a:t>When referencing a piece of work such as a book there are two different methods that must be included in your piece of work. In the text the quotation must be referenced after the quoted piece of text and referenced as followed </a:t>
            </a:r>
          </a:p>
          <a:p>
            <a:r>
              <a:rPr lang="en-GB" sz="2400" dirty="0"/>
              <a:t>- author </a:t>
            </a:r>
          </a:p>
          <a:p>
            <a:r>
              <a:rPr lang="en-GB" sz="2400" dirty="0"/>
              <a:t>- book title </a:t>
            </a:r>
          </a:p>
          <a:p>
            <a:r>
              <a:rPr lang="en-GB" sz="2400" dirty="0"/>
              <a:t>Publisher / place and date </a:t>
            </a:r>
          </a:p>
          <a:p>
            <a:r>
              <a:rPr lang="en-GB" sz="2400" dirty="0"/>
              <a:t>When adding this to your reference list all these areas must be put to gather in the correct order </a:t>
            </a:r>
          </a:p>
          <a:p>
            <a:r>
              <a:rPr lang="en-GB" sz="2400" dirty="0"/>
              <a:t>The quotation must be in either speech marks or quotation marks depending on the origin. </a:t>
            </a:r>
          </a:p>
          <a:p>
            <a:r>
              <a:rPr lang="en-GB" sz="2400" dirty="0"/>
              <a:t>Cite them right(2010)</a:t>
            </a:r>
          </a:p>
        </p:txBody>
      </p:sp>
    </p:spTree>
    <p:extLst>
      <p:ext uri="{BB962C8B-B14F-4D97-AF65-F5344CB8AC3E}">
        <p14:creationId xmlns:p14="http://schemas.microsoft.com/office/powerpoint/2010/main" val="384008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5063B-352C-45C6-84C7-89B9001E2665}"/>
              </a:ext>
            </a:extLst>
          </p:cNvPr>
          <p:cNvSpPr>
            <a:spLocks noGrp="1"/>
          </p:cNvSpPr>
          <p:nvPr>
            <p:ph type="title"/>
          </p:nvPr>
        </p:nvSpPr>
        <p:spPr/>
        <p:txBody>
          <a:bodyPr/>
          <a:lstStyle/>
          <a:p>
            <a:r>
              <a:rPr lang="en-US" dirty="0"/>
              <a:t>Religious text </a:t>
            </a:r>
            <a:endParaRPr lang="en-GB" dirty="0"/>
          </a:p>
        </p:txBody>
      </p:sp>
      <p:sp>
        <p:nvSpPr>
          <p:cNvPr id="3" name="Content Placeholder 2">
            <a:extLst>
              <a:ext uri="{FF2B5EF4-FFF2-40B4-BE49-F238E27FC236}">
                <a16:creationId xmlns:a16="http://schemas.microsoft.com/office/drawing/2014/main" id="{6BE452F5-9815-40BF-999A-4702A84A196B}"/>
              </a:ext>
            </a:extLst>
          </p:cNvPr>
          <p:cNvSpPr>
            <a:spLocks noGrp="1"/>
          </p:cNvSpPr>
          <p:nvPr>
            <p:ph idx="1"/>
          </p:nvPr>
        </p:nvSpPr>
        <p:spPr/>
        <p:txBody>
          <a:bodyPr/>
          <a:lstStyle/>
          <a:p>
            <a:r>
              <a:rPr lang="en-GB" sz="2800" dirty="0"/>
              <a:t>When quoting something from the bible or other religious text there are different orders </a:t>
            </a:r>
          </a:p>
          <a:p>
            <a:r>
              <a:rPr lang="en-GB" sz="2800" dirty="0"/>
              <a:t>Bible = book of the bible, chapter/verse, version of bible </a:t>
            </a:r>
          </a:p>
          <a:p>
            <a:r>
              <a:rPr lang="en-GB" sz="2800" dirty="0"/>
              <a:t>Torah = torah, book, chapter/verse</a:t>
            </a:r>
          </a:p>
          <a:p>
            <a:r>
              <a:rPr lang="en-GB" sz="2800" dirty="0"/>
              <a:t>Qur’an – Qur'an, surah/verse </a:t>
            </a:r>
          </a:p>
          <a:p>
            <a:r>
              <a:rPr lang="en-GB" sz="2800" dirty="0"/>
              <a:t>Cite them right(2010)</a:t>
            </a:r>
          </a:p>
          <a:p>
            <a:endParaRPr lang="en-GB" dirty="0"/>
          </a:p>
        </p:txBody>
      </p:sp>
    </p:spTree>
    <p:extLst>
      <p:ext uri="{BB962C8B-B14F-4D97-AF65-F5344CB8AC3E}">
        <p14:creationId xmlns:p14="http://schemas.microsoft.com/office/powerpoint/2010/main" val="147388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A4AB-6648-4DE0-820A-83001F4BF256}"/>
              </a:ext>
            </a:extLst>
          </p:cNvPr>
          <p:cNvSpPr>
            <a:spLocks noGrp="1"/>
          </p:cNvSpPr>
          <p:nvPr>
            <p:ph type="title"/>
          </p:nvPr>
        </p:nvSpPr>
        <p:spPr/>
        <p:txBody>
          <a:bodyPr/>
          <a:lstStyle/>
          <a:p>
            <a:r>
              <a:rPr lang="en-US" dirty="0"/>
              <a:t>Website </a:t>
            </a:r>
            <a:endParaRPr lang="en-GB" dirty="0"/>
          </a:p>
        </p:txBody>
      </p:sp>
      <p:sp>
        <p:nvSpPr>
          <p:cNvPr id="3" name="Content Placeholder 2">
            <a:extLst>
              <a:ext uri="{FF2B5EF4-FFF2-40B4-BE49-F238E27FC236}">
                <a16:creationId xmlns:a16="http://schemas.microsoft.com/office/drawing/2014/main" id="{6A2366ED-B221-49DC-B171-126924B041D0}"/>
              </a:ext>
            </a:extLst>
          </p:cNvPr>
          <p:cNvSpPr>
            <a:spLocks noGrp="1"/>
          </p:cNvSpPr>
          <p:nvPr>
            <p:ph idx="1"/>
          </p:nvPr>
        </p:nvSpPr>
        <p:spPr/>
        <p:txBody>
          <a:bodyPr>
            <a:normAutofit fontScale="92500"/>
          </a:bodyPr>
          <a:lstStyle/>
          <a:p>
            <a:r>
              <a:rPr lang="en-GB" sz="2800" dirty="0"/>
              <a:t>When referencing any form of website  depending n the area of interest or the amount of authors that is published depends on the form of referencing </a:t>
            </a:r>
          </a:p>
          <a:p>
            <a:r>
              <a:rPr lang="en-GB" sz="2800" dirty="0"/>
              <a:t>Website with 1 author = author, year of publish/ updated, title of site, URL, last accessed by the search user </a:t>
            </a:r>
          </a:p>
          <a:p>
            <a:r>
              <a:rPr lang="en-GB" sz="2800" dirty="0"/>
              <a:t>Website with organisation as authors = website title and year of publishing </a:t>
            </a:r>
          </a:p>
          <a:p>
            <a:r>
              <a:rPr lang="en-GB" sz="2800" dirty="0"/>
              <a:t>Website with no author or date = use the URL</a:t>
            </a:r>
          </a:p>
          <a:p>
            <a:r>
              <a:rPr lang="en-GB" dirty="0"/>
              <a:t>Cite them right(2010)</a:t>
            </a:r>
          </a:p>
        </p:txBody>
      </p:sp>
    </p:spTree>
    <p:extLst>
      <p:ext uri="{BB962C8B-B14F-4D97-AF65-F5344CB8AC3E}">
        <p14:creationId xmlns:p14="http://schemas.microsoft.com/office/powerpoint/2010/main" val="4133353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4C5FF-0E39-40A0-9F22-A501666980B0}"/>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9BF01E2D-3AD6-42DE-BFA2-AE3560F5FE0B}"/>
              </a:ext>
            </a:extLst>
          </p:cNvPr>
          <p:cNvSpPr>
            <a:spLocks noGrp="1"/>
          </p:cNvSpPr>
          <p:nvPr>
            <p:ph idx="1"/>
          </p:nvPr>
        </p:nvSpPr>
        <p:spPr/>
        <p:txBody>
          <a:bodyPr>
            <a:normAutofit/>
          </a:bodyPr>
          <a:lstStyle/>
          <a:p>
            <a:r>
              <a:rPr lang="en-GB" sz="2800" dirty="0"/>
              <a:t>Overall I have found many ways of referencing that is used and the </a:t>
            </a:r>
            <a:r>
              <a:rPr lang="en-GB" sz="2800" dirty="0" err="1"/>
              <a:t>varity</a:t>
            </a:r>
            <a:r>
              <a:rPr lang="en-GB" sz="2800" dirty="0"/>
              <a:t> of methods that are highlighted throughout this power pint I have also highlighted the importance of referencing and what it means to reference correctly. </a:t>
            </a:r>
          </a:p>
        </p:txBody>
      </p:sp>
    </p:spTree>
    <p:extLst>
      <p:ext uri="{BB962C8B-B14F-4D97-AF65-F5344CB8AC3E}">
        <p14:creationId xmlns:p14="http://schemas.microsoft.com/office/powerpoint/2010/main" val="2517829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55454-C338-403B-A669-81AF652F60D7}"/>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2F649580-C63A-4059-AD80-5CAFEB8B5B0E}"/>
              </a:ext>
            </a:extLst>
          </p:cNvPr>
          <p:cNvSpPr>
            <a:spLocks noGrp="1"/>
          </p:cNvSpPr>
          <p:nvPr>
            <p:ph idx="1"/>
          </p:nvPr>
        </p:nvSpPr>
        <p:spPr/>
        <p:txBody>
          <a:bodyPr>
            <a:normAutofit/>
          </a:bodyPr>
          <a:lstStyle/>
          <a:p>
            <a:r>
              <a:rPr lang="en-GB" sz="2800" dirty="0" err="1"/>
              <a:t>R.pears</a:t>
            </a:r>
            <a:r>
              <a:rPr lang="en-GB" sz="2800" dirty="0"/>
              <a:t> &amp; </a:t>
            </a:r>
            <a:r>
              <a:rPr lang="en-GB" sz="2800" dirty="0" err="1"/>
              <a:t>G.shields</a:t>
            </a:r>
            <a:r>
              <a:rPr lang="en-GB" sz="2800" dirty="0"/>
              <a:t> Cite them right 8</a:t>
            </a:r>
            <a:r>
              <a:rPr lang="en-GB" sz="2800" baseline="30000" dirty="0"/>
              <a:t>th</a:t>
            </a:r>
            <a:r>
              <a:rPr lang="en-GB" sz="2800" dirty="0"/>
              <a:t> edition Palgrave Macmillan 2010 </a:t>
            </a:r>
          </a:p>
        </p:txBody>
      </p:sp>
    </p:spTree>
    <p:extLst>
      <p:ext uri="{BB962C8B-B14F-4D97-AF65-F5344CB8AC3E}">
        <p14:creationId xmlns:p14="http://schemas.microsoft.com/office/powerpoint/2010/main" val="96513318"/>
      </p:ext>
    </p:extLst>
  </p:cSld>
  <p:clrMapOvr>
    <a:masterClrMapping/>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312441"/>
      </a:dk2>
      <a:lt2>
        <a:srgbClr val="E2E8E6"/>
      </a:lt2>
      <a:accent1>
        <a:srgbClr val="EE6E96"/>
      </a:accent1>
      <a:accent2>
        <a:srgbClr val="EB4EC0"/>
      </a:accent2>
      <a:accent3>
        <a:srgbClr val="DC6EEE"/>
      </a:accent3>
      <a:accent4>
        <a:srgbClr val="924EEB"/>
      </a:accent4>
      <a:accent5>
        <a:srgbClr val="716EEE"/>
      </a:accent5>
      <a:accent6>
        <a:srgbClr val="4E8CEB"/>
      </a:accent6>
      <a:hlink>
        <a:srgbClr val="568F7D"/>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8F754AE-8037-4A70-A3A0-BEAF8607A2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4EB478-F944-4AA4-9B28-B78ECDA61BFE}">
  <ds:schemaRefs>
    <ds:schemaRef ds:uri="http://schemas.microsoft.com/sharepoint/v3/contenttype/forms"/>
  </ds:schemaRefs>
</ds:datastoreItem>
</file>

<file path=customXml/itemProps3.xml><?xml version="1.0" encoding="utf-8"?>
<ds:datastoreItem xmlns:ds="http://schemas.openxmlformats.org/officeDocument/2006/customXml" ds:itemID="{80F0A45A-F151-48F4-8069-F2830B0989B4}">
  <ds:schemaRefs>
    <ds:schemaRef ds:uri="http://schemas.microsoft.com/office/2006/documentManagement/types"/>
    <ds:schemaRef ds:uri="http://purl.org/dc/dcmitype/"/>
    <ds:schemaRef ds:uri="9d0d5cce-d4dc-4043-8325-c992d2f588cd"/>
    <ds:schemaRef ds:uri="http://purl.org/dc/term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179</TotalTime>
  <Words>473</Words>
  <Application>Microsoft Office PowerPoint</Application>
  <PresentationFormat>Widescreen</PresentationFormat>
  <Paragraphs>41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Gill Sans MT</vt:lpstr>
      <vt:lpstr>Wingdings 2</vt:lpstr>
      <vt:lpstr>DividendVTI</vt:lpstr>
      <vt:lpstr>ECGE4001Q 1907885 parys Tomlinson 02</vt:lpstr>
      <vt:lpstr>introduction</vt:lpstr>
      <vt:lpstr>What is referencing ?</vt:lpstr>
      <vt:lpstr>Why is it important ? </vt:lpstr>
      <vt:lpstr>What can we reference </vt:lpstr>
      <vt:lpstr>How to reference a book?</vt:lpstr>
      <vt:lpstr>Religious text </vt:lpstr>
      <vt:lpstr>Website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ECGE4001Q 1907885 parys Tomlinson 02</dc:title>
  <dc:creator>Parys Tomlinson (1907885)</dc:creator>
  <cp:lastModifiedBy>Parys Tomlinson (1907885)</cp:lastModifiedBy>
  <cp:revision>5</cp:revision>
  <dcterms:created xsi:type="dcterms:W3CDTF">2020-01-20T19:35:22Z</dcterms:created>
  <dcterms:modified xsi:type="dcterms:W3CDTF">2020-01-20T22:34:58Z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