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13.svg" ContentType="image/svg+xml"/>
  <Override PartName="/ppt/media/image15.svg" ContentType="image/svg+xml"/>
  <Override PartName="/ppt/media/image17.svg" ContentType="image/svg+xml"/>
  <Override PartName="/ppt/media/image19.svg" ContentType="image/svg+xml"/>
  <Override PartName="/ppt/media/image21.svg" ContentType="image/svg+xml"/>
  <Override PartName="/ppt/media/image23.svg" ContentType="image/svg+xml"/>
  <Override PartName="/ppt/media/image25.svg" ContentType="image/svg+xml"/>
  <Override PartName="/ppt/media/image27.svg" ContentType="image/svg+xml"/>
  <Override PartName="/ppt/media/image29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7" r:id="rId3"/>
    <p:sldId id="258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64" r:id="rId17"/>
  </p:sldIdLst>
  <p:sldSz cx="9144000" cy="6858000" type="screen4x3"/>
  <p:notesSz cx="6858000" cy="9144000"/>
  <p:custDataLst>
    <p:tags r:id="rId21"/>
  </p:custDataLst>
  <p:defaultTextStyle>
    <a:defPPr>
      <a:defRPr lang="zh-CN"/>
    </a:defPPr>
    <a:lvl1pPr marL="0" lvl="0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38" y="-102"/>
      </p:cViewPr>
      <p:guideLst>
        <p:guide orient="horz" pos="2160"/>
        <p:guide pos="288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ags" Target="tags/tag182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BE866-C9F4-4953-AF6C-27968751A9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9" Type="http://schemas.openxmlformats.org/officeDocument/2006/relationships/tags" Target="../tags/tag6.xml"/><Relationship Id="rId8" Type="http://schemas.openxmlformats.org/officeDocument/2006/relationships/tags" Target="../tags/tag5.xml"/><Relationship Id="rId7" Type="http://schemas.openxmlformats.org/officeDocument/2006/relationships/tags" Target="../tags/tag4.xml"/><Relationship Id="rId6" Type="http://schemas.openxmlformats.org/officeDocument/2006/relationships/tags" Target="../tags/tag3.xml"/><Relationship Id="rId5" Type="http://schemas.openxmlformats.org/officeDocument/2006/relationships/tags" Target="../tags/tag2.xml"/><Relationship Id="rId4" Type="http://schemas.openxmlformats.org/officeDocument/2006/relationships/image" Target="../media/image2.png"/><Relationship Id="rId3" Type="http://schemas.openxmlformats.org/officeDocument/2006/relationships/tags" Target="../tags/tag1.xml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1.xml"/><Relationship Id="rId5" Type="http://schemas.openxmlformats.org/officeDocument/2006/relationships/tags" Target="../tags/tag10.xml"/><Relationship Id="rId4" Type="http://schemas.openxmlformats.org/officeDocument/2006/relationships/tags" Target="../tags/tag9.xml"/><Relationship Id="rId3" Type="http://schemas.openxmlformats.org/officeDocument/2006/relationships/tags" Target="../tags/tag8.xml"/><Relationship Id="rId2" Type="http://schemas.openxmlformats.org/officeDocument/2006/relationships/tags" Target="../tags/tag7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9" Type="http://schemas.openxmlformats.org/officeDocument/2006/relationships/tags" Target="../tags/tag19.xml"/><Relationship Id="rId8" Type="http://schemas.openxmlformats.org/officeDocument/2006/relationships/tags" Target="../tags/tag18.xml"/><Relationship Id="rId7" Type="http://schemas.openxmlformats.org/officeDocument/2006/relationships/tags" Target="../tags/tag17.xml"/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5.xml"/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3.xml"/><Relationship Id="rId8" Type="http://schemas.openxmlformats.org/officeDocument/2006/relationships/tags" Target="../tags/tag32.xml"/><Relationship Id="rId7" Type="http://schemas.openxmlformats.org/officeDocument/2006/relationships/tags" Target="../tags/tag31.xml"/><Relationship Id="rId6" Type="http://schemas.openxmlformats.org/officeDocument/2006/relationships/tags" Target="../tags/tag30.xml"/><Relationship Id="rId5" Type="http://schemas.openxmlformats.org/officeDocument/2006/relationships/tags" Target="../tags/tag29.xml"/><Relationship Id="rId4" Type="http://schemas.openxmlformats.org/officeDocument/2006/relationships/tags" Target="../tags/tag28.xml"/><Relationship Id="rId3" Type="http://schemas.openxmlformats.org/officeDocument/2006/relationships/tags" Target="../tags/tag27.xml"/><Relationship Id="rId2" Type="http://schemas.openxmlformats.org/officeDocument/2006/relationships/tags" Target="../tags/tag26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7.xml"/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6.xml"/><Relationship Id="rId6" Type="http://schemas.openxmlformats.org/officeDocument/2006/relationships/tags" Target="../tags/tag45.xml"/><Relationship Id="rId5" Type="http://schemas.openxmlformats.org/officeDocument/2006/relationships/tags" Target="../tags/tag44.xml"/><Relationship Id="rId4" Type="http://schemas.openxmlformats.org/officeDocument/2006/relationships/tags" Target="../tags/tag43.xml"/><Relationship Id="rId3" Type="http://schemas.openxmlformats.org/officeDocument/2006/relationships/tags" Target="../tags/tag42.xml"/><Relationship Id="rId2" Type="http://schemas.openxmlformats.org/officeDocument/2006/relationships/tags" Target="../tags/tag41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tags" Target="../tags/tag63.xml"/><Relationship Id="rId8" Type="http://schemas.openxmlformats.org/officeDocument/2006/relationships/tags" Target="../tags/tag62.xml"/><Relationship Id="rId7" Type="http://schemas.openxmlformats.org/officeDocument/2006/relationships/tags" Target="../tags/tag61.xml"/><Relationship Id="rId6" Type="http://schemas.openxmlformats.org/officeDocument/2006/relationships/tags" Target="../tags/tag60.xml"/><Relationship Id="rId5" Type="http://schemas.openxmlformats.org/officeDocument/2006/relationships/tags" Target="../tags/tag59.xml"/><Relationship Id="rId4" Type="http://schemas.openxmlformats.org/officeDocument/2006/relationships/tags" Target="../tags/tag58.xml"/><Relationship Id="rId36" Type="http://schemas.openxmlformats.org/officeDocument/2006/relationships/tags" Target="../tags/tag90.xml"/><Relationship Id="rId35" Type="http://schemas.openxmlformats.org/officeDocument/2006/relationships/tags" Target="../tags/tag89.xml"/><Relationship Id="rId34" Type="http://schemas.openxmlformats.org/officeDocument/2006/relationships/tags" Target="../tags/tag88.xml"/><Relationship Id="rId33" Type="http://schemas.openxmlformats.org/officeDocument/2006/relationships/tags" Target="../tags/tag87.xml"/><Relationship Id="rId32" Type="http://schemas.openxmlformats.org/officeDocument/2006/relationships/tags" Target="../tags/tag86.xml"/><Relationship Id="rId31" Type="http://schemas.openxmlformats.org/officeDocument/2006/relationships/tags" Target="../tags/tag85.xml"/><Relationship Id="rId30" Type="http://schemas.openxmlformats.org/officeDocument/2006/relationships/tags" Target="../tags/tag84.xml"/><Relationship Id="rId3" Type="http://schemas.openxmlformats.org/officeDocument/2006/relationships/tags" Target="../tags/tag57.xml"/><Relationship Id="rId29" Type="http://schemas.openxmlformats.org/officeDocument/2006/relationships/tags" Target="../tags/tag83.xml"/><Relationship Id="rId28" Type="http://schemas.openxmlformats.org/officeDocument/2006/relationships/tags" Target="../tags/tag82.xml"/><Relationship Id="rId27" Type="http://schemas.openxmlformats.org/officeDocument/2006/relationships/tags" Target="../tags/tag81.xml"/><Relationship Id="rId26" Type="http://schemas.openxmlformats.org/officeDocument/2006/relationships/tags" Target="../tags/tag80.xml"/><Relationship Id="rId25" Type="http://schemas.openxmlformats.org/officeDocument/2006/relationships/tags" Target="../tags/tag79.xml"/><Relationship Id="rId24" Type="http://schemas.openxmlformats.org/officeDocument/2006/relationships/tags" Target="../tags/tag78.xml"/><Relationship Id="rId23" Type="http://schemas.openxmlformats.org/officeDocument/2006/relationships/tags" Target="../tags/tag77.xml"/><Relationship Id="rId22" Type="http://schemas.openxmlformats.org/officeDocument/2006/relationships/tags" Target="../tags/tag76.xml"/><Relationship Id="rId21" Type="http://schemas.openxmlformats.org/officeDocument/2006/relationships/tags" Target="../tags/tag75.xml"/><Relationship Id="rId20" Type="http://schemas.openxmlformats.org/officeDocument/2006/relationships/tags" Target="../tags/tag74.xml"/><Relationship Id="rId2" Type="http://schemas.openxmlformats.org/officeDocument/2006/relationships/tags" Target="../tags/tag56.xml"/><Relationship Id="rId19" Type="http://schemas.openxmlformats.org/officeDocument/2006/relationships/tags" Target="../tags/tag73.xml"/><Relationship Id="rId18" Type="http://schemas.openxmlformats.org/officeDocument/2006/relationships/tags" Target="../tags/tag72.xml"/><Relationship Id="rId17" Type="http://schemas.openxmlformats.org/officeDocument/2006/relationships/tags" Target="../tags/tag71.xml"/><Relationship Id="rId16" Type="http://schemas.openxmlformats.org/officeDocument/2006/relationships/tags" Target="../tags/tag70.xml"/><Relationship Id="rId15" Type="http://schemas.openxmlformats.org/officeDocument/2006/relationships/tags" Target="../tags/tag69.xml"/><Relationship Id="rId14" Type="http://schemas.openxmlformats.org/officeDocument/2006/relationships/tags" Target="../tags/tag68.xml"/><Relationship Id="rId13" Type="http://schemas.openxmlformats.org/officeDocument/2006/relationships/tags" Target="../tags/tag67.xml"/><Relationship Id="rId12" Type="http://schemas.openxmlformats.org/officeDocument/2006/relationships/tags" Target="../tags/tag66.xml"/><Relationship Id="rId11" Type="http://schemas.openxmlformats.org/officeDocument/2006/relationships/tags" Target="../tags/tag65.xml"/><Relationship Id="rId10" Type="http://schemas.openxmlformats.org/officeDocument/2006/relationships/tags" Target="../tags/tag64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7" Type="http://schemas.openxmlformats.org/officeDocument/2006/relationships/tags" Target="../tags/tag95.xml"/><Relationship Id="rId6" Type="http://schemas.openxmlformats.org/officeDocument/2006/relationships/tags" Target="../tags/tag94.xml"/><Relationship Id="rId5" Type="http://schemas.openxmlformats.org/officeDocument/2006/relationships/tags" Target="../tags/tag93.xml"/><Relationship Id="rId4" Type="http://schemas.openxmlformats.org/officeDocument/2006/relationships/tags" Target="../tags/tag92.xml"/><Relationship Id="rId3" Type="http://schemas.openxmlformats.org/officeDocument/2006/relationships/image" Target="../media/image3.png"/><Relationship Id="rId2" Type="http://schemas.openxmlformats.org/officeDocument/2006/relationships/tags" Target="../tags/tag91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9" Type="http://schemas.openxmlformats.org/officeDocument/2006/relationships/tags" Target="../tags/tag101.xml"/><Relationship Id="rId8" Type="http://schemas.openxmlformats.org/officeDocument/2006/relationships/tags" Target="../tags/tag100.xml"/><Relationship Id="rId7" Type="http://schemas.openxmlformats.org/officeDocument/2006/relationships/tags" Target="../tags/tag99.xml"/><Relationship Id="rId6" Type="http://schemas.openxmlformats.org/officeDocument/2006/relationships/image" Target="../media/image5.png"/><Relationship Id="rId5" Type="http://schemas.openxmlformats.org/officeDocument/2006/relationships/tags" Target="../tags/tag98.xml"/><Relationship Id="rId4" Type="http://schemas.openxmlformats.org/officeDocument/2006/relationships/image" Target="../media/image4.png"/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1" Type="http://schemas.openxmlformats.org/officeDocument/2006/relationships/tags" Target="../tags/tag103.xml"/><Relationship Id="rId10" Type="http://schemas.openxmlformats.org/officeDocument/2006/relationships/tags" Target="../tags/tag102.xm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9" Type="http://schemas.openxmlformats.org/officeDocument/2006/relationships/tags" Target="../tags/tag110.xml"/><Relationship Id="rId8" Type="http://schemas.openxmlformats.org/officeDocument/2006/relationships/tags" Target="../tags/tag109.xml"/><Relationship Id="rId7" Type="http://schemas.openxmlformats.org/officeDocument/2006/relationships/tags" Target="../tags/tag108.xml"/><Relationship Id="rId6" Type="http://schemas.openxmlformats.org/officeDocument/2006/relationships/tags" Target="../tags/tag107.xml"/><Relationship Id="rId5" Type="http://schemas.openxmlformats.org/officeDocument/2006/relationships/tags" Target="../tags/tag106.xml"/><Relationship Id="rId4" Type="http://schemas.openxmlformats.org/officeDocument/2006/relationships/image" Target="../media/image6.png"/><Relationship Id="rId3" Type="http://schemas.openxmlformats.org/officeDocument/2006/relationships/tags" Target="../tags/tag105.xml"/><Relationship Id="rId2" Type="http://schemas.openxmlformats.org/officeDocument/2006/relationships/tags" Target="../tags/tag104.xml"/><Relationship Id="rId10" Type="http://schemas.openxmlformats.org/officeDocument/2006/relationships/tags" Target="../tags/tag111.xml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118.xml"/><Relationship Id="rId8" Type="http://schemas.openxmlformats.org/officeDocument/2006/relationships/tags" Target="../tags/tag117.xml"/><Relationship Id="rId7" Type="http://schemas.openxmlformats.org/officeDocument/2006/relationships/tags" Target="../tags/tag116.xml"/><Relationship Id="rId6" Type="http://schemas.openxmlformats.org/officeDocument/2006/relationships/tags" Target="../tags/tag115.xml"/><Relationship Id="rId5" Type="http://schemas.openxmlformats.org/officeDocument/2006/relationships/tags" Target="../tags/tag114.xml"/><Relationship Id="rId4" Type="http://schemas.openxmlformats.org/officeDocument/2006/relationships/image" Target="../media/image7.png"/><Relationship Id="rId3" Type="http://schemas.openxmlformats.org/officeDocument/2006/relationships/tags" Target="../tags/tag113.xml"/><Relationship Id="rId2" Type="http://schemas.openxmlformats.org/officeDocument/2006/relationships/tags" Target="../tags/tag112.xml"/><Relationship Id="rId10" Type="http://schemas.openxmlformats.org/officeDocument/2006/relationships/tags" Target="../tags/tag119.xm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126.xml"/><Relationship Id="rId8" Type="http://schemas.openxmlformats.org/officeDocument/2006/relationships/tags" Target="../tags/tag125.xml"/><Relationship Id="rId7" Type="http://schemas.openxmlformats.org/officeDocument/2006/relationships/tags" Target="../tags/tag124.xml"/><Relationship Id="rId6" Type="http://schemas.openxmlformats.org/officeDocument/2006/relationships/tags" Target="../tags/tag123.xml"/><Relationship Id="rId5" Type="http://schemas.openxmlformats.org/officeDocument/2006/relationships/tags" Target="../tags/tag122.xml"/><Relationship Id="rId4" Type="http://schemas.openxmlformats.org/officeDocument/2006/relationships/image" Target="../media/image8.png"/><Relationship Id="rId3" Type="http://schemas.openxmlformats.org/officeDocument/2006/relationships/tags" Target="../tags/tag121.xml"/><Relationship Id="rId2" Type="http://schemas.openxmlformats.org/officeDocument/2006/relationships/tags" Target="../tags/tag120.xml"/><Relationship Id="rId10" Type="http://schemas.openxmlformats.org/officeDocument/2006/relationships/tags" Target="../tags/tag127.xm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134.xml"/><Relationship Id="rId8" Type="http://schemas.openxmlformats.org/officeDocument/2006/relationships/tags" Target="../tags/tag133.xml"/><Relationship Id="rId7" Type="http://schemas.openxmlformats.org/officeDocument/2006/relationships/tags" Target="../tags/tag132.xml"/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4" Type="http://schemas.openxmlformats.org/officeDocument/2006/relationships/image" Target="../media/image3.png"/><Relationship Id="rId3" Type="http://schemas.openxmlformats.org/officeDocument/2006/relationships/tags" Target="../tags/tag129.xml"/><Relationship Id="rId2" Type="http://schemas.openxmlformats.org/officeDocument/2006/relationships/tags" Target="../tags/tag128.xml"/><Relationship Id="rId12" Type="http://schemas.openxmlformats.org/officeDocument/2006/relationships/tags" Target="../tags/tag137.xml"/><Relationship Id="rId11" Type="http://schemas.openxmlformats.org/officeDocument/2006/relationships/tags" Target="../tags/tag136.xml"/><Relationship Id="rId10" Type="http://schemas.openxmlformats.org/officeDocument/2006/relationships/tags" Target="../tags/tag135.xml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9" Type="http://schemas.openxmlformats.org/officeDocument/2006/relationships/tags" Target="../tags/tag143.xml"/><Relationship Id="rId8" Type="http://schemas.openxmlformats.org/officeDocument/2006/relationships/tags" Target="../tags/tag142.xml"/><Relationship Id="rId7" Type="http://schemas.openxmlformats.org/officeDocument/2006/relationships/tags" Target="../tags/tag141.xml"/><Relationship Id="rId6" Type="http://schemas.openxmlformats.org/officeDocument/2006/relationships/image" Target="../media/image9.png"/><Relationship Id="rId5" Type="http://schemas.openxmlformats.org/officeDocument/2006/relationships/tags" Target="../tags/tag140.xml"/><Relationship Id="rId4" Type="http://schemas.openxmlformats.org/officeDocument/2006/relationships/image" Target="../media/image3.png"/><Relationship Id="rId3" Type="http://schemas.openxmlformats.org/officeDocument/2006/relationships/tags" Target="../tags/tag139.xml"/><Relationship Id="rId2" Type="http://schemas.openxmlformats.org/officeDocument/2006/relationships/tags" Target="../tags/tag138.xml"/><Relationship Id="rId11" Type="http://schemas.openxmlformats.org/officeDocument/2006/relationships/tags" Target="../tags/tag145.xml"/><Relationship Id="rId10" Type="http://schemas.openxmlformats.org/officeDocument/2006/relationships/tags" Target="../tags/tag144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>
  <p:cSld name="标题幻灯片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4" t="21423" r="28495" b="8996"/>
          <a:stretch>
            <a:fillRect/>
          </a:stretch>
        </p:blipFill>
        <p:spPr>
          <a:xfrm>
            <a:off x="5201728" y="0"/>
            <a:ext cx="3942272" cy="2173857"/>
          </a:xfrm>
          <a:prstGeom prst="rect">
            <a:avLst/>
          </a:prstGeom>
        </p:spPr>
      </p:pic>
      <p:sp>
        <p:nvSpPr>
          <p:cNvPr id="4" name="KSO_FD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  <p:sp>
        <p:nvSpPr>
          <p:cNvPr id="3" name="KSO_CT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1767600" y="2152800"/>
            <a:ext cx="6868800" cy="467211"/>
          </a:xfrm>
          <a:noFill/>
        </p:spPr>
        <p:txBody>
          <a:bodyPr>
            <a:no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单击此处添加您的副标题</a:t>
            </a:r>
            <a:endParaRPr lang="zh-CN" altLang="en-US" dirty="0"/>
          </a:p>
        </p:txBody>
      </p:sp>
      <p:sp>
        <p:nvSpPr>
          <p:cNvPr id="7" name="KSO_CT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767600" y="795600"/>
            <a:ext cx="6868800" cy="1317600"/>
          </a:xfrm>
        </p:spPr>
        <p:txBody>
          <a:bodyPr>
            <a:noAutofit/>
          </a:bodyPr>
          <a:lstStyle>
            <a:lvl1pPr algn="ctr">
              <a:defRPr sz="4200" baseline="0">
                <a:ln w="6350">
                  <a:solidFill>
                    <a:schemeClr val="bg1"/>
                  </a:solidFill>
                </a:ln>
                <a:solidFill>
                  <a:schemeClr val="accent3"/>
                </a:solidFill>
                <a:effectLst/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r>
              <a:rPr lang="zh-CN" altLang="en-US" dirty="0"/>
              <a:t>单击此处添加您的标题文字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19098" y="1304693"/>
            <a:ext cx="8292045" cy="4787501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575945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914400" indent="0">
              <a:spcBef>
                <a:spcPts val="500"/>
              </a:spcBef>
              <a:buFontTx/>
              <a:buNone/>
              <a:defRPr sz="1800"/>
            </a:lvl3pPr>
            <a:lvl4pPr marL="1371600" indent="0">
              <a:buFontTx/>
              <a:buNone/>
              <a:defRPr sz="1800"/>
            </a:lvl4pPr>
            <a:lvl5pPr marL="1828800" indent="0">
              <a:buFontTx/>
              <a:buNone/>
              <a:defRPr sz="18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ST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3186000" y="2336400"/>
            <a:ext cx="3909600" cy="1090800"/>
          </a:xfrm>
        </p:spPr>
        <p:txBody>
          <a:bodyPr anchor="b">
            <a:normAutofit/>
          </a:bodyPr>
          <a:lstStyle>
            <a:lvl1pPr algn="l">
              <a:defRPr sz="3600">
                <a:ln w="6350">
                  <a:solidFill>
                    <a:schemeClr val="bg1"/>
                  </a:solidFill>
                </a:ln>
                <a:solidFill>
                  <a:schemeClr val="accent1"/>
                </a:solidFill>
                <a:effectLst/>
              </a:defRPr>
            </a:lvl1pPr>
          </a:lstStyle>
          <a:p>
            <a:r>
              <a:rPr lang="zh-CN" altLang="en-US" dirty="0"/>
              <a:t>此处添加您的标题</a:t>
            </a:r>
            <a:endParaRPr lang="en-US" dirty="0"/>
          </a:p>
        </p:txBody>
      </p:sp>
      <p:sp>
        <p:nvSpPr>
          <p:cNvPr id="3" name="KSO_ST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3186000" y="3430800"/>
            <a:ext cx="3909600" cy="3960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ln>
                  <a:noFill/>
                </a:ln>
                <a:solidFill>
                  <a:srgbClr val="AFAFA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dirty="0"/>
              <a:t>单击此处添加您的副标题</a:t>
            </a:r>
            <a:endParaRPr lang="en-US" altLang="zh-CN" dirty="0"/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94038" y="6401175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  <p:sp>
        <p:nvSpPr>
          <p:cNvPr id="7" name="椭圆 6"/>
          <p:cNvSpPr/>
          <p:nvPr userDrawn="1">
            <p:custDataLst>
              <p:tags r:id="rId7"/>
            </p:custDataLst>
          </p:nvPr>
        </p:nvSpPr>
        <p:spPr>
          <a:xfrm>
            <a:off x="2051050" y="2906713"/>
            <a:ext cx="1042988" cy="1044575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chemeClr val="accent1"/>
            </a:solidFill>
            <a:prstDash val="solid"/>
          </a:ln>
          <a:effectLst/>
        </p:spPr>
        <p:txBody>
          <a:bodyPr anchor="ctr">
            <a:normAutofit/>
          </a:bodyPr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</a:pPr>
            <a:endParaRPr lang="zh-CN" altLang="en-US" sz="1800" kern="0">
              <a:solidFill>
                <a:prstClr val="black"/>
              </a:solidFill>
              <a:latin typeface="Arial" panose="020B0604020202020204" pitchFamily="34" charset="0"/>
              <a:ea typeface="黑体" panose="02010609060101010101" pitchFamily="49" charset="-122"/>
            </a:endParaRPr>
          </a:p>
        </p:txBody>
      </p:sp>
      <p:sp>
        <p:nvSpPr>
          <p:cNvPr id="8" name="椭圆 7"/>
          <p:cNvSpPr/>
          <p:nvPr userDrawn="1">
            <p:custDataLst>
              <p:tags r:id="rId8"/>
            </p:custDataLst>
          </p:nvPr>
        </p:nvSpPr>
        <p:spPr>
          <a:xfrm>
            <a:off x="2139950" y="2997200"/>
            <a:ext cx="865188" cy="863600"/>
          </a:xfrm>
          <a:prstGeom prst="ellipse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/>
        </p:spPr>
        <p:txBody>
          <a:bodyPr anchor="ctr">
            <a:normAutofit fontScale="92500" lnSpcReduction="20000"/>
          </a:bodyPr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</a:pPr>
            <a:r>
              <a:rPr lang="en-US" altLang="zh-CN" sz="4400" kern="0" dirty="0">
                <a:solidFill>
                  <a:prstClr val="white"/>
                </a:solidFill>
                <a:latin typeface="Arial" panose="020B0604020202020204" pitchFamily="34" charset="0"/>
                <a:ea typeface="黑体" panose="02010609060101010101" pitchFamily="49" charset="-122"/>
              </a:rPr>
              <a:t>1</a:t>
            </a:r>
            <a:endParaRPr lang="zh-CN" altLang="en-US" sz="4400" kern="0" dirty="0">
              <a:solidFill>
                <a:prstClr val="white"/>
              </a:solidFill>
              <a:latin typeface="Arial" panose="020B0604020202020204" pitchFamily="34" charset="0"/>
              <a:ea typeface="黑体" panose="02010609060101010101" pitchFamily="49" charset="-122"/>
            </a:endParaRPr>
          </a:p>
        </p:txBody>
      </p:sp>
      <p:cxnSp>
        <p:nvCxnSpPr>
          <p:cNvPr id="9" name="直接连接符 16"/>
          <p:cNvCxnSpPr>
            <a:cxnSpLocks noChangeShapeType="1"/>
            <a:stCxn id="7" idx="6"/>
          </p:cNvCxnSpPr>
          <p:nvPr userDrawn="1">
            <p:custDataLst>
              <p:tags r:id="rId9"/>
            </p:custDataLst>
          </p:nvPr>
        </p:nvCxnSpPr>
        <p:spPr bwMode="auto">
          <a:xfrm>
            <a:off x="3094038" y="3429000"/>
            <a:ext cx="3998912" cy="0"/>
          </a:xfrm>
          <a:prstGeom prst="line">
            <a:avLst/>
          </a:prstGeom>
          <a:noFill/>
          <a:ln w="28575" algn="ctr">
            <a:solidFill>
              <a:schemeClr val="accent1"/>
            </a:solidFill>
            <a:round/>
            <a:tailEnd type="oval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19097" y="1282394"/>
            <a:ext cx="8292045" cy="2380657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575945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914400" indent="0">
              <a:spcBef>
                <a:spcPts val="500"/>
              </a:spcBef>
              <a:buFontTx/>
              <a:buNone/>
              <a:defRPr sz="1800"/>
            </a:lvl3pPr>
            <a:lvl4pPr marL="1371600" indent="0">
              <a:buFontTx/>
              <a:buNone/>
              <a:defRPr sz="1800"/>
            </a:lvl4pPr>
            <a:lvl5pPr marL="1828800" indent="0">
              <a:buFontTx/>
              <a:buNone/>
              <a:defRPr sz="18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KSO_BC2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19097" y="3852875"/>
            <a:ext cx="8292045" cy="2380657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575945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914400" indent="0">
              <a:spcBef>
                <a:spcPts val="500"/>
              </a:spcBef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17600" y="162000"/>
            <a:ext cx="8290800" cy="6984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17600" y="1376362"/>
            <a:ext cx="3868340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KSO_BC1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17600" y="2200274"/>
            <a:ext cx="3868340" cy="3684588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360045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914400" indent="0">
              <a:buFontTx/>
              <a:buNone/>
              <a:defRPr sz="1800"/>
            </a:lvl3pPr>
            <a:lvl4pPr marL="1371600" indent="0">
              <a:buFontTx/>
              <a:buNone/>
              <a:defRPr sz="1800"/>
            </a:lvl4pPr>
            <a:lvl5pPr marL="1828800" indent="0">
              <a:buFontTx/>
              <a:buNone/>
              <a:defRPr sz="18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823884" y="1376362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KSO_BC2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823884" y="2200274"/>
            <a:ext cx="3887391" cy="3684588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575945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17600" y="162000"/>
            <a:ext cx="8290800" cy="698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  <p:custDataLst>
              <p:tags r:id="rId3"/>
            </p:custDataLst>
          </p:nvPr>
        </p:nvSpPr>
        <p:spPr>
          <a:xfrm>
            <a:off x="4082125" y="987426"/>
            <a:ext cx="4629150" cy="50009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17600" y="987426"/>
            <a:ext cx="3473082" cy="500099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7144374" y="365125"/>
            <a:ext cx="886883" cy="5811838"/>
          </a:xfrm>
        </p:spPr>
        <p:txBody>
          <a:bodyPr vert="horz" anchor="t" anchorCtr="0"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1101288" y="365125"/>
            <a:ext cx="5949952" cy="5811838"/>
          </a:xfrm>
        </p:spPr>
        <p:txBody>
          <a:bodyPr vert="eaVert"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575945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1"/>
            <a:ext cx="2057400" cy="365125"/>
          </a:xfrm>
        </p:spPr>
        <p:txBody>
          <a:bodyPr/>
          <a:lstStyle/>
          <a:p>
            <a:fld id="{13D0CE79-49FB-443D-BEF8-6B709DE8FD0C}" type="datetimeFigureOut">
              <a:rPr lang="zh-CN" altLang="en-US" smtClean="0"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1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1"/>
            <a:ext cx="2057400" cy="365125"/>
          </a:xfrm>
        </p:spPr>
        <p:txBody>
          <a:bodyPr/>
          <a:lstStyle/>
          <a:p>
            <a:fld id="{EF906490-237C-474C-BA2E-D98840BC1F8F}" type="slidenum">
              <a:rPr lang="zh-CN" altLang="en-US" smtClean="0"/>
            </a:fld>
            <a:endParaRPr lang="zh-CN" altLang="en-US"/>
          </a:p>
        </p:txBody>
      </p:sp>
      <p:sp>
        <p:nvSpPr>
          <p:cNvPr id="9" name="内容占位符 7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28650" y="571502"/>
            <a:ext cx="7886701" cy="564991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SO_FD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  <p:cxnSp>
        <p:nvCxnSpPr>
          <p:cNvPr id="6" name="直接连接符 5"/>
          <p:cNvCxnSpPr/>
          <p:nvPr userDrawn="1">
            <p:custDataLst>
              <p:tags r:id="rId5"/>
            </p:custDataLst>
          </p:nvPr>
        </p:nvCxnSpPr>
        <p:spPr>
          <a:xfrm>
            <a:off x="0" y="3805485"/>
            <a:ext cx="9144000" cy="0"/>
          </a:xfrm>
          <a:prstGeom prst="line">
            <a:avLst/>
          </a:prstGeom>
          <a:ln w="3175">
            <a:solidFill>
              <a:srgbClr val="D3D3D3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 userDrawn="1">
            <p:custDataLst>
              <p:tags r:id="rId6"/>
            </p:custDataLst>
          </p:nvPr>
        </p:nvCxnSpPr>
        <p:spPr>
          <a:xfrm>
            <a:off x="0" y="4386699"/>
            <a:ext cx="9144000" cy="0"/>
          </a:xfrm>
          <a:prstGeom prst="line">
            <a:avLst/>
          </a:prstGeom>
          <a:ln w="3175">
            <a:solidFill>
              <a:srgbClr val="D3D3D3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 userDrawn="1">
            <p:custDataLst>
              <p:tags r:id="rId7"/>
            </p:custDataLst>
          </p:nvPr>
        </p:nvCxnSpPr>
        <p:spPr>
          <a:xfrm>
            <a:off x="0" y="4550431"/>
            <a:ext cx="9144000" cy="0"/>
          </a:xfrm>
          <a:prstGeom prst="line">
            <a:avLst/>
          </a:prstGeom>
          <a:ln w="3175">
            <a:solidFill>
              <a:srgbClr val="D3D3D3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8"/>
            </p:custDataLst>
          </p:nvPr>
        </p:nvCxnSpPr>
        <p:spPr>
          <a:xfrm rot="5400000">
            <a:off x="-787817" y="3573930"/>
            <a:ext cx="6840000" cy="0"/>
          </a:xfrm>
          <a:prstGeom prst="line">
            <a:avLst/>
          </a:prstGeom>
          <a:ln w="3175">
            <a:solidFill>
              <a:srgbClr val="D3D3D3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9"/>
            </p:custDataLst>
          </p:nvPr>
        </p:nvCxnSpPr>
        <p:spPr>
          <a:xfrm rot="5400000">
            <a:off x="-582689" y="3573930"/>
            <a:ext cx="6840000" cy="0"/>
          </a:xfrm>
          <a:prstGeom prst="line">
            <a:avLst/>
          </a:prstGeom>
          <a:ln w="3175">
            <a:solidFill>
              <a:srgbClr val="D3D3D3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 userDrawn="1">
            <p:custDataLst>
              <p:tags r:id="rId10"/>
            </p:custDataLst>
          </p:nvPr>
        </p:nvCxnSpPr>
        <p:spPr>
          <a:xfrm>
            <a:off x="0" y="3959251"/>
            <a:ext cx="9144000" cy="0"/>
          </a:xfrm>
          <a:prstGeom prst="line">
            <a:avLst/>
          </a:prstGeom>
          <a:ln w="3175">
            <a:solidFill>
              <a:srgbClr val="D3D3D3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KSO_BT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657350" y="3827864"/>
            <a:ext cx="4800600" cy="699594"/>
          </a:xfrm>
        </p:spPr>
        <p:txBody>
          <a:bodyPr>
            <a:noAutofit/>
          </a:bodyPr>
          <a:lstStyle>
            <a:lvl1pPr algn="dist">
              <a:defRPr sz="4800">
                <a:solidFill>
                  <a:srgbClr val="FF0000"/>
                </a:solidFill>
              </a:defRPr>
            </a:lvl1pPr>
          </a:lstStyle>
          <a:p>
            <a:r>
              <a:rPr lang="zh-CN" altLang="en-US" dirty="0"/>
              <a:t>编辑标题</a:t>
            </a:r>
            <a:endParaRPr lang="en-US" dirty="0"/>
          </a:p>
        </p:txBody>
      </p:sp>
      <p:grpSp>
        <p:nvGrpSpPr>
          <p:cNvPr id="12" name="组合 11"/>
          <p:cNvGrpSpPr/>
          <p:nvPr userDrawn="1">
            <p:custDataLst>
              <p:tags r:id="rId12"/>
            </p:custDataLst>
          </p:nvPr>
        </p:nvGrpSpPr>
        <p:grpSpPr>
          <a:xfrm>
            <a:off x="2467083" y="2871320"/>
            <a:ext cx="539750" cy="743879"/>
            <a:chOff x="2467083" y="3299490"/>
            <a:chExt cx="539750" cy="743879"/>
          </a:xfrm>
          <a:solidFill>
            <a:schemeClr val="accent3"/>
          </a:solidFill>
        </p:grpSpPr>
        <p:sp>
          <p:nvSpPr>
            <p:cNvPr id="13" name="矩形 12"/>
            <p:cNvSpPr/>
            <p:nvPr>
              <p:custDataLst>
                <p:tags r:id="rId13"/>
              </p:custDataLst>
            </p:nvPr>
          </p:nvSpPr>
          <p:spPr>
            <a:xfrm>
              <a:off x="2467876" y="3598068"/>
              <a:ext cx="533400" cy="1500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 fontScale="25000" lnSpcReduction="20000"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14" name="矩形 13"/>
            <p:cNvSpPr/>
            <p:nvPr>
              <p:custDataLst>
                <p:tags r:id="rId14"/>
              </p:custDataLst>
            </p:nvPr>
          </p:nvSpPr>
          <p:spPr>
            <a:xfrm>
              <a:off x="2467083" y="3299491"/>
              <a:ext cx="165100" cy="742940"/>
            </a:xfrm>
            <a:prstGeom prst="rect">
              <a:avLst/>
            </a:prstGeom>
            <a:grpFill/>
            <a:ln>
              <a:noFill/>
            </a:ln>
            <a:effectLst>
              <a:outerShdw blurRad="50800" dist="127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15" name="矩形 14"/>
            <p:cNvSpPr/>
            <p:nvPr>
              <p:custDataLst>
                <p:tags r:id="rId15"/>
              </p:custDataLst>
            </p:nvPr>
          </p:nvSpPr>
          <p:spPr>
            <a:xfrm>
              <a:off x="2841733" y="3299490"/>
              <a:ext cx="165100" cy="743879"/>
            </a:xfrm>
            <a:prstGeom prst="rect">
              <a:avLst/>
            </a:prstGeom>
            <a:grpFill/>
            <a:ln>
              <a:noFill/>
            </a:ln>
            <a:effectLst>
              <a:outerShdw blurRad="50800" dist="12700" dir="108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</p:grpSp>
      <p:grpSp>
        <p:nvGrpSpPr>
          <p:cNvPr id="16" name="组合 15"/>
          <p:cNvGrpSpPr/>
          <p:nvPr userDrawn="1">
            <p:custDataLst>
              <p:tags r:id="rId16"/>
            </p:custDataLst>
          </p:nvPr>
        </p:nvGrpSpPr>
        <p:grpSpPr>
          <a:xfrm>
            <a:off x="1781429" y="2873702"/>
            <a:ext cx="533400" cy="742950"/>
            <a:chOff x="1781429" y="3301872"/>
            <a:chExt cx="533400" cy="742950"/>
          </a:xfrm>
          <a:solidFill>
            <a:schemeClr val="accent1"/>
          </a:solidFill>
        </p:grpSpPr>
        <p:sp>
          <p:nvSpPr>
            <p:cNvPr id="17" name="矩形 16"/>
            <p:cNvSpPr/>
            <p:nvPr>
              <p:custDataLst>
                <p:tags r:id="rId17"/>
              </p:custDataLst>
            </p:nvPr>
          </p:nvSpPr>
          <p:spPr>
            <a:xfrm>
              <a:off x="1965579" y="3428872"/>
              <a:ext cx="171450" cy="61595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18" name="矩形 17"/>
            <p:cNvSpPr/>
            <p:nvPr>
              <p:custDataLst>
                <p:tags r:id="rId18"/>
              </p:custDataLst>
            </p:nvPr>
          </p:nvSpPr>
          <p:spPr>
            <a:xfrm>
              <a:off x="1781429" y="3301872"/>
              <a:ext cx="533400" cy="165100"/>
            </a:xfrm>
            <a:prstGeom prst="rect">
              <a:avLst/>
            </a:prstGeom>
            <a:grpFill/>
            <a:ln>
              <a:noFill/>
            </a:ln>
            <a:effectLst>
              <a:outerShdw blurRad="50800" dist="12700" dir="54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 fontScale="32500" lnSpcReduction="20000"/>
            </a:bodyPr>
            <a:lstStyle/>
            <a:p>
              <a:pPr algn="ctr"/>
              <a:endParaRPr lang="zh-CN" altLang="en-US" sz="1800"/>
            </a:p>
          </p:txBody>
        </p:sp>
      </p:grpSp>
      <p:grpSp>
        <p:nvGrpSpPr>
          <p:cNvPr id="19" name="组合 18"/>
          <p:cNvGrpSpPr/>
          <p:nvPr userDrawn="1">
            <p:custDataLst>
              <p:tags r:id="rId19"/>
            </p:custDataLst>
          </p:nvPr>
        </p:nvGrpSpPr>
        <p:grpSpPr>
          <a:xfrm>
            <a:off x="3156670" y="2831826"/>
            <a:ext cx="372214" cy="824410"/>
            <a:chOff x="3156670" y="3259996"/>
            <a:chExt cx="372214" cy="824410"/>
          </a:xfrm>
          <a:solidFill>
            <a:schemeClr val="accent2"/>
          </a:solidFill>
        </p:grpSpPr>
        <p:sp>
          <p:nvSpPr>
            <p:cNvPr id="20" name="任意多边形 18"/>
            <p:cNvSpPr/>
            <p:nvPr>
              <p:custDataLst>
                <p:tags r:id="rId20"/>
              </p:custDataLst>
            </p:nvPr>
          </p:nvSpPr>
          <p:spPr>
            <a:xfrm rot="20653324" flipH="1">
              <a:off x="3363784" y="3267206"/>
              <a:ext cx="165100" cy="817200"/>
            </a:xfrm>
            <a:custGeom>
              <a:avLst/>
              <a:gdLst>
                <a:gd name="connsiteX0" fmla="*/ 0 w 165100"/>
                <a:gd name="connsiteY0" fmla="*/ 46650 h 803016"/>
                <a:gd name="connsiteX1" fmla="*/ 165100 w 165100"/>
                <a:gd name="connsiteY1" fmla="*/ 0 h 803016"/>
                <a:gd name="connsiteX2" fmla="*/ 165100 w 165100"/>
                <a:gd name="connsiteY2" fmla="*/ 756366 h 803016"/>
                <a:gd name="connsiteX3" fmla="*/ 0 w 165100"/>
                <a:gd name="connsiteY3" fmla="*/ 803016 h 803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00" h="803016">
                  <a:moveTo>
                    <a:pt x="0" y="46650"/>
                  </a:moveTo>
                  <a:lnTo>
                    <a:pt x="165100" y="0"/>
                  </a:lnTo>
                  <a:lnTo>
                    <a:pt x="165100" y="756366"/>
                  </a:lnTo>
                  <a:lnTo>
                    <a:pt x="0" y="80301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21" name="任意多边形 17"/>
            <p:cNvSpPr/>
            <p:nvPr>
              <p:custDataLst>
                <p:tags r:id="rId21"/>
              </p:custDataLst>
            </p:nvPr>
          </p:nvSpPr>
          <p:spPr>
            <a:xfrm rot="946676">
              <a:off x="3156670" y="3259996"/>
              <a:ext cx="165100" cy="820800"/>
            </a:xfrm>
            <a:custGeom>
              <a:avLst/>
              <a:gdLst>
                <a:gd name="connsiteX0" fmla="*/ 0 w 165100"/>
                <a:gd name="connsiteY0" fmla="*/ 46650 h 803016"/>
                <a:gd name="connsiteX1" fmla="*/ 165100 w 165100"/>
                <a:gd name="connsiteY1" fmla="*/ 0 h 803016"/>
                <a:gd name="connsiteX2" fmla="*/ 165100 w 165100"/>
                <a:gd name="connsiteY2" fmla="*/ 756366 h 803016"/>
                <a:gd name="connsiteX3" fmla="*/ 0 w 165100"/>
                <a:gd name="connsiteY3" fmla="*/ 803016 h 803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00" h="803016">
                  <a:moveTo>
                    <a:pt x="0" y="46650"/>
                  </a:moveTo>
                  <a:lnTo>
                    <a:pt x="165100" y="0"/>
                  </a:lnTo>
                  <a:lnTo>
                    <a:pt x="165100" y="756366"/>
                  </a:lnTo>
                  <a:lnTo>
                    <a:pt x="0" y="803016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12700" dir="6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</p:grpSp>
      <p:grpSp>
        <p:nvGrpSpPr>
          <p:cNvPr id="22" name="组合 21"/>
          <p:cNvGrpSpPr/>
          <p:nvPr userDrawn="1">
            <p:custDataLst>
              <p:tags r:id="rId22"/>
            </p:custDataLst>
          </p:nvPr>
        </p:nvGrpSpPr>
        <p:grpSpPr>
          <a:xfrm>
            <a:off x="4376770" y="2782134"/>
            <a:ext cx="397565" cy="917396"/>
            <a:chOff x="4376770" y="3210304"/>
            <a:chExt cx="397565" cy="917396"/>
          </a:xfrm>
          <a:solidFill>
            <a:schemeClr val="accent5"/>
          </a:solidFill>
        </p:grpSpPr>
        <p:sp>
          <p:nvSpPr>
            <p:cNvPr id="23" name="矩形 22"/>
            <p:cNvSpPr/>
            <p:nvPr>
              <p:custDataLst>
                <p:tags r:id="rId23"/>
              </p:custDataLst>
            </p:nvPr>
          </p:nvSpPr>
          <p:spPr>
            <a:xfrm>
              <a:off x="4376770" y="3299491"/>
              <a:ext cx="165100" cy="745200"/>
            </a:xfrm>
            <a:prstGeom prst="rect">
              <a:avLst/>
            </a:prstGeom>
            <a:grpFill/>
            <a:ln>
              <a:noFill/>
            </a:ln>
            <a:effectLst>
              <a:outerShdw blurRad="50800" dist="127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24" name="任意多边形 50"/>
            <p:cNvSpPr/>
            <p:nvPr>
              <p:custDataLst>
                <p:tags r:id="rId24"/>
              </p:custDataLst>
            </p:nvPr>
          </p:nvSpPr>
          <p:spPr>
            <a:xfrm rot="19577384" flipH="1">
              <a:off x="4633589" y="3556267"/>
              <a:ext cx="140746" cy="571433"/>
            </a:xfrm>
            <a:custGeom>
              <a:avLst/>
              <a:gdLst>
                <a:gd name="connsiteX0" fmla="*/ 0 w 140625"/>
                <a:gd name="connsiteY0" fmla="*/ 34686 h 568792"/>
                <a:gd name="connsiteX1" fmla="*/ 0 w 140625"/>
                <a:gd name="connsiteY1" fmla="*/ 568792 h 568792"/>
                <a:gd name="connsiteX2" fmla="*/ 41733 w 140625"/>
                <a:gd name="connsiteY2" fmla="*/ 547251 h 568792"/>
                <a:gd name="connsiteX3" fmla="*/ 140625 w 140625"/>
                <a:gd name="connsiteY3" fmla="*/ 481273 h 568792"/>
                <a:gd name="connsiteX4" fmla="*/ 140625 w 140625"/>
                <a:gd name="connsiteY4" fmla="*/ 0 h 568792"/>
                <a:gd name="connsiteX0-1" fmla="*/ 3299 w 143924"/>
                <a:gd name="connsiteY0-2" fmla="*/ 34686 h 576719"/>
                <a:gd name="connsiteX1-3" fmla="*/ 0 w 143924"/>
                <a:gd name="connsiteY1-4" fmla="*/ 576719 h 576719"/>
                <a:gd name="connsiteX2-5" fmla="*/ 45032 w 143924"/>
                <a:gd name="connsiteY2-6" fmla="*/ 547251 h 576719"/>
                <a:gd name="connsiteX3-7" fmla="*/ 143924 w 143924"/>
                <a:gd name="connsiteY3-8" fmla="*/ 481273 h 576719"/>
                <a:gd name="connsiteX4-9" fmla="*/ 143924 w 143924"/>
                <a:gd name="connsiteY4-10" fmla="*/ 0 h 576719"/>
                <a:gd name="connsiteX5" fmla="*/ 3299 w 143924"/>
                <a:gd name="connsiteY5" fmla="*/ 34686 h 576719"/>
                <a:gd name="connsiteX0-11" fmla="*/ 121 w 140746"/>
                <a:gd name="connsiteY0-12" fmla="*/ 34686 h 571433"/>
                <a:gd name="connsiteX1-13" fmla="*/ 4745 w 140746"/>
                <a:gd name="connsiteY1-14" fmla="*/ 571433 h 571433"/>
                <a:gd name="connsiteX2-15" fmla="*/ 41854 w 140746"/>
                <a:gd name="connsiteY2-16" fmla="*/ 547251 h 571433"/>
                <a:gd name="connsiteX3-17" fmla="*/ 140746 w 140746"/>
                <a:gd name="connsiteY3-18" fmla="*/ 481273 h 571433"/>
                <a:gd name="connsiteX4-19" fmla="*/ 140746 w 140746"/>
                <a:gd name="connsiteY4-20" fmla="*/ 0 h 571433"/>
                <a:gd name="connsiteX5-21" fmla="*/ 121 w 140746"/>
                <a:gd name="connsiteY5-22" fmla="*/ 34686 h 571433"/>
              </a:gdLst>
              <a:ahLst/>
              <a:cxnLst>
                <a:cxn ang="0">
                  <a:pos x="connsiteX0-11" y="connsiteY0-12"/>
                </a:cxn>
                <a:cxn ang="0">
                  <a:pos x="connsiteX1-13" y="connsiteY1-14"/>
                </a:cxn>
                <a:cxn ang="0">
                  <a:pos x="connsiteX2-15" y="connsiteY2-16"/>
                </a:cxn>
                <a:cxn ang="0">
                  <a:pos x="connsiteX3-17" y="connsiteY3-18"/>
                </a:cxn>
                <a:cxn ang="0">
                  <a:pos x="connsiteX4-19" y="connsiteY4-20"/>
                </a:cxn>
                <a:cxn ang="0">
                  <a:pos x="connsiteX5-21" y="connsiteY5-22"/>
                </a:cxn>
              </a:cxnLst>
              <a:rect l="l" t="t" r="r" b="b"/>
              <a:pathLst>
                <a:path w="140746" h="571433">
                  <a:moveTo>
                    <a:pt x="121" y="34686"/>
                  </a:moveTo>
                  <a:cubicBezTo>
                    <a:pt x="-979" y="215364"/>
                    <a:pt x="5845" y="390755"/>
                    <a:pt x="4745" y="571433"/>
                  </a:cubicBezTo>
                  <a:lnTo>
                    <a:pt x="41854" y="547251"/>
                  </a:lnTo>
                  <a:lnTo>
                    <a:pt x="140746" y="481273"/>
                  </a:lnTo>
                  <a:lnTo>
                    <a:pt x="140746" y="0"/>
                  </a:lnTo>
                  <a:lnTo>
                    <a:pt x="121" y="3468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25" name="任意多边形 51"/>
            <p:cNvSpPr/>
            <p:nvPr>
              <p:custDataLst>
                <p:tags r:id="rId25"/>
              </p:custDataLst>
            </p:nvPr>
          </p:nvSpPr>
          <p:spPr>
            <a:xfrm rot="2022616" flipH="1" flipV="1">
              <a:off x="4627500" y="3210304"/>
              <a:ext cx="140625" cy="572703"/>
            </a:xfrm>
            <a:custGeom>
              <a:avLst/>
              <a:gdLst>
                <a:gd name="connsiteX0" fmla="*/ 140625 w 140625"/>
                <a:gd name="connsiteY0" fmla="*/ 478871 h 567419"/>
                <a:gd name="connsiteX1" fmla="*/ 34632 w 140625"/>
                <a:gd name="connsiteY1" fmla="*/ 549587 h 567419"/>
                <a:gd name="connsiteX2" fmla="*/ 0 w 140625"/>
                <a:gd name="connsiteY2" fmla="*/ 567419 h 567419"/>
                <a:gd name="connsiteX3" fmla="*/ 0 w 140625"/>
                <a:gd name="connsiteY3" fmla="*/ 34602 h 567419"/>
                <a:gd name="connsiteX4" fmla="*/ 140625 w 140625"/>
                <a:gd name="connsiteY4" fmla="*/ 0 h 567419"/>
                <a:gd name="connsiteX0-1" fmla="*/ 140625 w 140625"/>
                <a:gd name="connsiteY0-2" fmla="*/ 478871 h 567419"/>
                <a:gd name="connsiteX1-3" fmla="*/ 34632 w 140625"/>
                <a:gd name="connsiteY1-4" fmla="*/ 549587 h 567419"/>
                <a:gd name="connsiteX2-5" fmla="*/ 0 w 140625"/>
                <a:gd name="connsiteY2-6" fmla="*/ 567419 h 567419"/>
                <a:gd name="connsiteX3-7" fmla="*/ 0 w 140625"/>
                <a:gd name="connsiteY3-8" fmla="*/ 34602 h 567419"/>
                <a:gd name="connsiteX4-9" fmla="*/ 140625 w 140625"/>
                <a:gd name="connsiteY4-10" fmla="*/ 0 h 567419"/>
                <a:gd name="connsiteX5" fmla="*/ 140625 w 140625"/>
                <a:gd name="connsiteY5" fmla="*/ 478871 h 567419"/>
                <a:gd name="connsiteX0-11" fmla="*/ 140625 w 140625"/>
                <a:gd name="connsiteY0-12" fmla="*/ 478871 h 572703"/>
                <a:gd name="connsiteX1-13" fmla="*/ 34632 w 140625"/>
                <a:gd name="connsiteY1-14" fmla="*/ 549587 h 572703"/>
                <a:gd name="connsiteX2-15" fmla="*/ 662 w 140625"/>
                <a:gd name="connsiteY2-16" fmla="*/ 572703 h 572703"/>
                <a:gd name="connsiteX3-17" fmla="*/ 0 w 140625"/>
                <a:gd name="connsiteY3-18" fmla="*/ 34602 h 572703"/>
                <a:gd name="connsiteX4-19" fmla="*/ 140625 w 140625"/>
                <a:gd name="connsiteY4-20" fmla="*/ 0 h 572703"/>
                <a:gd name="connsiteX5-21" fmla="*/ 140625 w 140625"/>
                <a:gd name="connsiteY5-22" fmla="*/ 478871 h 572703"/>
              </a:gdLst>
              <a:ahLst/>
              <a:cxnLst>
                <a:cxn ang="0">
                  <a:pos x="connsiteX0-11" y="connsiteY0-12"/>
                </a:cxn>
                <a:cxn ang="0">
                  <a:pos x="connsiteX1-13" y="connsiteY1-14"/>
                </a:cxn>
                <a:cxn ang="0">
                  <a:pos x="connsiteX2-15" y="connsiteY2-16"/>
                </a:cxn>
                <a:cxn ang="0">
                  <a:pos x="connsiteX3-17" y="connsiteY3-18"/>
                </a:cxn>
                <a:cxn ang="0">
                  <a:pos x="connsiteX4-19" y="connsiteY4-20"/>
                </a:cxn>
                <a:cxn ang="0">
                  <a:pos x="connsiteX5-21" y="connsiteY5-22"/>
                </a:cxn>
              </a:cxnLst>
              <a:rect l="l" t="t" r="r" b="b"/>
              <a:pathLst>
                <a:path w="140625" h="572703">
                  <a:moveTo>
                    <a:pt x="140625" y="478871"/>
                  </a:moveTo>
                  <a:lnTo>
                    <a:pt x="34632" y="549587"/>
                  </a:lnTo>
                  <a:lnTo>
                    <a:pt x="662" y="572703"/>
                  </a:lnTo>
                  <a:cubicBezTo>
                    <a:pt x="441" y="393336"/>
                    <a:pt x="221" y="213969"/>
                    <a:pt x="0" y="34602"/>
                  </a:cubicBezTo>
                  <a:lnTo>
                    <a:pt x="140625" y="0"/>
                  </a:lnTo>
                  <a:lnTo>
                    <a:pt x="140625" y="478871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</p:grpSp>
      <p:grpSp>
        <p:nvGrpSpPr>
          <p:cNvPr id="26" name="组合 25"/>
          <p:cNvGrpSpPr/>
          <p:nvPr userDrawn="1">
            <p:custDataLst>
              <p:tags r:id="rId26"/>
            </p:custDataLst>
          </p:nvPr>
        </p:nvGrpSpPr>
        <p:grpSpPr>
          <a:xfrm>
            <a:off x="4946311" y="2812055"/>
            <a:ext cx="528705" cy="884627"/>
            <a:chOff x="4946311" y="3240225"/>
            <a:chExt cx="528705" cy="884627"/>
          </a:xfrm>
          <a:solidFill>
            <a:schemeClr val="accent3"/>
          </a:solidFill>
        </p:grpSpPr>
        <p:sp>
          <p:nvSpPr>
            <p:cNvPr id="27" name="矩形 26"/>
            <p:cNvSpPr/>
            <p:nvPr>
              <p:custDataLst>
                <p:tags r:id="rId27"/>
              </p:custDataLst>
            </p:nvPr>
          </p:nvSpPr>
          <p:spPr>
            <a:xfrm>
              <a:off x="4997973" y="3299491"/>
              <a:ext cx="477043" cy="165100"/>
            </a:xfrm>
            <a:prstGeom prst="rect">
              <a:avLst/>
            </a:prstGeom>
            <a:grpFill/>
            <a:ln>
              <a:noFill/>
            </a:ln>
            <a:effectLst>
              <a:outerShdw blurRad="25400" dist="12700" dir="10800000" algn="t" rotWithShape="0">
                <a:prstClr val="black">
                  <a:alpha val="33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 fontScale="32500" lnSpcReduction="20000"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28" name="矩形 27"/>
            <p:cNvSpPr/>
            <p:nvPr>
              <p:custDataLst>
                <p:tags r:id="rId28"/>
              </p:custDataLst>
            </p:nvPr>
          </p:nvSpPr>
          <p:spPr>
            <a:xfrm>
              <a:off x="4946311" y="3879722"/>
              <a:ext cx="456475" cy="1651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 fontScale="32500" lnSpcReduction="20000"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29" name="任意多边形 54"/>
            <p:cNvSpPr/>
            <p:nvPr>
              <p:custDataLst>
                <p:tags r:id="rId29"/>
              </p:custDataLst>
            </p:nvPr>
          </p:nvSpPr>
          <p:spPr>
            <a:xfrm rot="19318059" flipH="1">
              <a:off x="5109070" y="3240225"/>
              <a:ext cx="172591" cy="884627"/>
            </a:xfrm>
            <a:custGeom>
              <a:avLst/>
              <a:gdLst>
                <a:gd name="connsiteX0" fmla="*/ 26795 w 172591"/>
                <a:gd name="connsiteY0" fmla="*/ 0 h 884627"/>
                <a:gd name="connsiteX1" fmla="*/ 0 w 172591"/>
                <a:gd name="connsiteY1" fmla="*/ 20959 h 884627"/>
                <a:gd name="connsiteX2" fmla="*/ 0 w 172591"/>
                <a:gd name="connsiteY2" fmla="*/ 814160 h 884627"/>
                <a:gd name="connsiteX3" fmla="*/ 106651 w 172591"/>
                <a:gd name="connsiteY3" fmla="*/ 884627 h 884627"/>
                <a:gd name="connsiteX4" fmla="*/ 172591 w 172591"/>
                <a:gd name="connsiteY4" fmla="*/ 832304 h 884627"/>
                <a:gd name="connsiteX5" fmla="*/ 172591 w 172591"/>
                <a:gd name="connsiteY5" fmla="*/ 96332 h 88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91" h="884627">
                  <a:moveTo>
                    <a:pt x="26795" y="0"/>
                  </a:moveTo>
                  <a:lnTo>
                    <a:pt x="0" y="20959"/>
                  </a:lnTo>
                  <a:lnTo>
                    <a:pt x="0" y="814160"/>
                  </a:lnTo>
                  <a:lnTo>
                    <a:pt x="106651" y="884627"/>
                  </a:lnTo>
                  <a:lnTo>
                    <a:pt x="172591" y="832304"/>
                  </a:lnTo>
                  <a:lnTo>
                    <a:pt x="172591" y="96332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sx="102000" sy="102000" algn="c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</p:grpSp>
      <p:grpSp>
        <p:nvGrpSpPr>
          <p:cNvPr id="30" name="组合 29"/>
          <p:cNvGrpSpPr/>
          <p:nvPr userDrawn="1">
            <p:custDataLst>
              <p:tags r:id="rId30"/>
            </p:custDataLst>
          </p:nvPr>
        </p:nvGrpSpPr>
        <p:grpSpPr>
          <a:xfrm>
            <a:off x="5727900" y="2871321"/>
            <a:ext cx="165100" cy="745331"/>
            <a:chOff x="5727900" y="3299491"/>
            <a:chExt cx="165100" cy="745331"/>
          </a:xfrm>
          <a:solidFill>
            <a:schemeClr val="accent2"/>
          </a:solidFill>
        </p:grpSpPr>
        <p:sp>
          <p:nvSpPr>
            <p:cNvPr id="31" name="矩形 30"/>
            <p:cNvSpPr/>
            <p:nvPr>
              <p:custDataLst>
                <p:tags r:id="rId31"/>
              </p:custDataLst>
            </p:nvPr>
          </p:nvSpPr>
          <p:spPr>
            <a:xfrm>
              <a:off x="5727900" y="3299491"/>
              <a:ext cx="165100" cy="536943"/>
            </a:xfrm>
            <a:prstGeom prst="rect">
              <a:avLst/>
            </a:prstGeom>
            <a:grpFill/>
            <a:ln>
              <a:noFill/>
            </a:ln>
            <a:effectLst>
              <a:outerShdw blurRad="25400" dist="12700" dir="54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32" name="椭圆 31"/>
            <p:cNvSpPr/>
            <p:nvPr>
              <p:custDataLst>
                <p:tags r:id="rId32"/>
              </p:custDataLst>
            </p:nvPr>
          </p:nvSpPr>
          <p:spPr>
            <a:xfrm>
              <a:off x="5727900" y="3879722"/>
              <a:ext cx="165100" cy="165100"/>
            </a:xfrm>
            <a:prstGeom prst="ellipse">
              <a:avLst/>
            </a:prstGeom>
            <a:grpFill/>
            <a:ln>
              <a:noFill/>
            </a:ln>
            <a:effectLst>
              <a:outerShdw blurRad="25400" dist="127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 fontScale="25000" lnSpcReduction="20000"/>
            </a:bodyPr>
            <a:lstStyle/>
            <a:p>
              <a:pPr algn="ctr"/>
              <a:endParaRPr lang="zh-CN" altLang="en-US" sz="1800"/>
            </a:p>
          </p:txBody>
        </p:sp>
      </p:grpSp>
      <p:grpSp>
        <p:nvGrpSpPr>
          <p:cNvPr id="33" name="组合 32"/>
          <p:cNvGrpSpPr/>
          <p:nvPr userDrawn="1">
            <p:custDataLst>
              <p:tags r:id="rId33"/>
            </p:custDataLst>
          </p:nvPr>
        </p:nvGrpSpPr>
        <p:grpSpPr>
          <a:xfrm>
            <a:off x="3679209" y="2786196"/>
            <a:ext cx="547688" cy="904312"/>
            <a:chOff x="3679209" y="3214366"/>
            <a:chExt cx="547688" cy="904312"/>
          </a:xfrm>
          <a:solidFill>
            <a:schemeClr val="accent1"/>
          </a:solidFill>
        </p:grpSpPr>
        <p:sp>
          <p:nvSpPr>
            <p:cNvPr id="34" name="矩形 33"/>
            <p:cNvSpPr/>
            <p:nvPr>
              <p:custDataLst>
                <p:tags r:id="rId34"/>
              </p:custDataLst>
            </p:nvPr>
          </p:nvSpPr>
          <p:spPr>
            <a:xfrm>
              <a:off x="3679209" y="3299491"/>
              <a:ext cx="165100" cy="7452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35" name="任意多边形 25"/>
            <p:cNvSpPr/>
            <p:nvPr>
              <p:custDataLst>
                <p:tags r:id="rId35"/>
              </p:custDataLst>
            </p:nvPr>
          </p:nvSpPr>
          <p:spPr>
            <a:xfrm rot="19848040" flipH="1">
              <a:off x="3864430" y="3214366"/>
              <a:ext cx="169748" cy="904312"/>
            </a:xfrm>
            <a:custGeom>
              <a:avLst/>
              <a:gdLst>
                <a:gd name="connsiteX0" fmla="*/ 141593 w 165100"/>
                <a:gd name="connsiteY0" fmla="*/ 0 h 904312"/>
                <a:gd name="connsiteX1" fmla="*/ 0 w 165100"/>
                <a:gd name="connsiteY1" fmla="*/ 79132 h 904312"/>
                <a:gd name="connsiteX2" fmla="*/ 0 w 165100"/>
                <a:gd name="connsiteY2" fmla="*/ 868605 h 904312"/>
                <a:gd name="connsiteX3" fmla="*/ 19955 w 165100"/>
                <a:gd name="connsiteY3" fmla="*/ 904312 h 904312"/>
                <a:gd name="connsiteX4" fmla="*/ 165100 w 165100"/>
                <a:gd name="connsiteY4" fmla="*/ 823196 h 904312"/>
                <a:gd name="connsiteX5" fmla="*/ 165100 w 165100"/>
                <a:gd name="connsiteY5" fmla="*/ 42063 h 904312"/>
                <a:gd name="connsiteX0-1" fmla="*/ 141593 w 169748"/>
                <a:gd name="connsiteY0-2" fmla="*/ 0 h 904312"/>
                <a:gd name="connsiteX1-3" fmla="*/ 0 w 169748"/>
                <a:gd name="connsiteY1-4" fmla="*/ 79132 h 904312"/>
                <a:gd name="connsiteX2-5" fmla="*/ 0 w 169748"/>
                <a:gd name="connsiteY2-6" fmla="*/ 868605 h 904312"/>
                <a:gd name="connsiteX3-7" fmla="*/ 19955 w 169748"/>
                <a:gd name="connsiteY3-8" fmla="*/ 904312 h 904312"/>
                <a:gd name="connsiteX4-9" fmla="*/ 169748 w 169748"/>
                <a:gd name="connsiteY4-10" fmla="*/ 831511 h 904312"/>
                <a:gd name="connsiteX5-11" fmla="*/ 165100 w 169748"/>
                <a:gd name="connsiteY5-12" fmla="*/ 42063 h 904312"/>
                <a:gd name="connsiteX6" fmla="*/ 141593 w 169748"/>
                <a:gd name="connsiteY6" fmla="*/ 0 h 904312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" y="connsiteY6"/>
                </a:cxn>
              </a:cxnLst>
              <a:rect l="l" t="t" r="r" b="b"/>
              <a:pathLst>
                <a:path w="169748" h="904312">
                  <a:moveTo>
                    <a:pt x="141593" y="0"/>
                  </a:moveTo>
                  <a:lnTo>
                    <a:pt x="0" y="79132"/>
                  </a:lnTo>
                  <a:lnTo>
                    <a:pt x="0" y="868605"/>
                  </a:lnTo>
                  <a:lnTo>
                    <a:pt x="19955" y="904312"/>
                  </a:lnTo>
                  <a:lnTo>
                    <a:pt x="169748" y="831511"/>
                  </a:lnTo>
                  <a:cubicBezTo>
                    <a:pt x="168199" y="568362"/>
                    <a:pt x="166649" y="305212"/>
                    <a:pt x="165100" y="42063"/>
                  </a:cubicBezTo>
                  <a:lnTo>
                    <a:pt x="141593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12700" dir="60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  <p:sp>
          <p:nvSpPr>
            <p:cNvPr id="36" name="矩形 35"/>
            <p:cNvSpPr/>
            <p:nvPr>
              <p:custDataLst>
                <p:tags r:id="rId36"/>
              </p:custDataLst>
            </p:nvPr>
          </p:nvSpPr>
          <p:spPr>
            <a:xfrm>
              <a:off x="4061797" y="3297485"/>
              <a:ext cx="165100" cy="745885"/>
            </a:xfrm>
            <a:prstGeom prst="rect">
              <a:avLst/>
            </a:prstGeom>
            <a:grpFill/>
            <a:ln>
              <a:noFill/>
            </a:ln>
            <a:effectLst>
              <a:outerShdw blurRad="50800" dist="12700" dir="108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lstStyle/>
            <a:p>
              <a:pPr algn="ctr"/>
              <a:endParaRPr lang="zh-CN" altLang="en-US" sz="1800"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 rotWithShape="1">
          <a:blip r:embed="rId3"/>
          <a:srcRect/>
          <a:stretch>
            <a:fillRect/>
          </a:stretch>
        </p:blipFill>
        <p:spPr>
          <a:xfrm>
            <a:off x="6672258" y="1"/>
            <a:ext cx="2471742" cy="136297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sz="3600"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19600" y="304200"/>
            <a:ext cx="87048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/>
          <a:srcRect/>
          <a:stretch>
            <a:fillRect/>
          </a:stretch>
        </p:blipFill>
        <p:spPr>
          <a:xfrm>
            <a:off x="7204154" y="1"/>
            <a:ext cx="1939845" cy="1069674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 rotWithShape="1">
          <a:blip r:embed="rId6"/>
          <a:srcRect/>
          <a:stretch>
            <a:fillRect/>
          </a:stretch>
        </p:blipFill>
        <p:spPr>
          <a:xfrm flipH="1" flipV="1">
            <a:off x="0" y="6176512"/>
            <a:ext cx="1235871" cy="68148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961200" y="1249200"/>
            <a:ext cx="7219800" cy="723600"/>
          </a:xfrm>
        </p:spPr>
        <p:txBody>
          <a:bodyPr anchor="ctr"/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960835" y="2163600"/>
            <a:ext cx="7219950" cy="34452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" y="7"/>
            <a:ext cx="361759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sz="1350" dirty="0"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/>
          <a:srcRect/>
          <a:stretch>
            <a:fillRect/>
          </a:stretch>
        </p:blipFill>
        <p:spPr>
          <a:xfrm>
            <a:off x="7125934" y="1"/>
            <a:ext cx="2018066" cy="111280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437400" y="770400"/>
            <a:ext cx="2970000" cy="882000"/>
          </a:xfrm>
        </p:spPr>
        <p:txBody>
          <a:bodyPr anchor="ctr"/>
          <a:lstStyle>
            <a:lvl1pPr>
              <a:defRPr sz="27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440100" y="1764000"/>
            <a:ext cx="2967300" cy="40932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3825900" y="769945"/>
            <a:ext cx="4860000" cy="5087937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/>
          <a:srcRect/>
          <a:stretch>
            <a:fillRect/>
          </a:stretch>
        </p:blipFill>
        <p:spPr>
          <a:xfrm flipH="1" flipV="1">
            <a:off x="0" y="6081622"/>
            <a:ext cx="1407953" cy="77637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59000" y="781200"/>
            <a:ext cx="8232300" cy="626400"/>
          </a:xfrm>
        </p:spPr>
        <p:txBody>
          <a:bodyPr anchor="ctr">
            <a:normAutofit/>
          </a:bodyPr>
          <a:lstStyle>
            <a:lvl1pPr algn="ctr"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459000" y="1659600"/>
            <a:ext cx="8231981" cy="828000"/>
          </a:xfrm>
        </p:spPr>
        <p:txBody>
          <a:bodyPr>
            <a:normAutofit/>
          </a:bodyPr>
          <a:lstStyle>
            <a:lvl1pPr algn="ctr"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459581" y="2808000"/>
            <a:ext cx="8224200" cy="3430800"/>
          </a:xfrm>
        </p:spPr>
        <p:txBody>
          <a:bodyPr/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8"/>
            <a:ext cx="9144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/>
          <a:srcRect/>
          <a:stretch>
            <a:fillRect/>
          </a:stretch>
        </p:blipFill>
        <p:spPr>
          <a:xfrm flipH="1">
            <a:off x="0" y="0"/>
            <a:ext cx="2143219" cy="118181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53600" y="669600"/>
            <a:ext cx="8232300" cy="565200"/>
          </a:xfrm>
        </p:spPr>
        <p:txBody>
          <a:bodyPr anchor="ctr"/>
          <a:lstStyle>
            <a:lvl1pPr algn="ctr"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453628" y="1681200"/>
            <a:ext cx="8243100" cy="3211200"/>
          </a:xfrm>
        </p:spPr>
        <p:txBody>
          <a:bodyPr/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0"/>
            </p:custDataLst>
          </p:nvPr>
        </p:nvSpPr>
        <p:spPr>
          <a:xfrm>
            <a:off x="445500" y="5180400"/>
            <a:ext cx="8251200" cy="10116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/>
          <a:srcRect/>
          <a:stretch>
            <a:fillRect/>
          </a:stretch>
        </p:blipFill>
        <p:spPr>
          <a:xfrm>
            <a:off x="6672258" y="0"/>
            <a:ext cx="2471742" cy="136297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34700" y="237600"/>
            <a:ext cx="8278200" cy="441964"/>
          </a:xfrm>
        </p:spPr>
        <p:txBody>
          <a:bodyPr>
            <a:noAutofit/>
          </a:bodyPr>
          <a:lstStyle>
            <a:lvl1pPr>
              <a:defRPr sz="2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434700" y="1663200"/>
            <a:ext cx="4006800" cy="28944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4681800" y="1663200"/>
            <a:ext cx="4025700" cy="28944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2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8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429300" y="4816800"/>
            <a:ext cx="4006800" cy="7812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4689900" y="4813200"/>
            <a:ext cx="4025700" cy="781200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7"/>
            <a:ext cx="9144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/>
          <a:srcRect/>
          <a:stretch>
            <a:fillRect/>
          </a:stretch>
        </p:blipFill>
        <p:spPr>
          <a:xfrm flipH="1">
            <a:off x="0" y="957533"/>
            <a:ext cx="2471742" cy="1362974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 rotWithShape="1">
          <a:blip r:embed="rId6"/>
          <a:srcRect/>
          <a:stretch>
            <a:fillRect/>
          </a:stretch>
        </p:blipFill>
        <p:spPr>
          <a:xfrm flipV="1">
            <a:off x="7616108" y="5089585"/>
            <a:ext cx="1527892" cy="8425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142100" y="1339200"/>
            <a:ext cx="6858000" cy="2386800"/>
          </a:xfrm>
        </p:spPr>
        <p:txBody>
          <a:bodyPr anchor="b"/>
          <a:lstStyle>
            <a:lvl1pPr algn="ctr">
              <a:defRPr sz="45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1141810" y="3862800"/>
            <a:ext cx="6858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6" Type="http://schemas.openxmlformats.org/officeDocument/2006/relationships/theme" Target="../theme/theme1.xml"/><Relationship Id="rId25" Type="http://schemas.openxmlformats.org/officeDocument/2006/relationships/tags" Target="../tags/tag151.xml"/><Relationship Id="rId24" Type="http://schemas.openxmlformats.org/officeDocument/2006/relationships/tags" Target="../tags/tag150.xml"/><Relationship Id="rId23" Type="http://schemas.openxmlformats.org/officeDocument/2006/relationships/tags" Target="../tags/tag149.xml"/><Relationship Id="rId22" Type="http://schemas.openxmlformats.org/officeDocument/2006/relationships/tags" Target="../tags/tag148.xml"/><Relationship Id="rId21" Type="http://schemas.openxmlformats.org/officeDocument/2006/relationships/tags" Target="../tags/tag147.xml"/><Relationship Id="rId20" Type="http://schemas.openxmlformats.org/officeDocument/2006/relationships/tags" Target="../tags/tag146.xml"/><Relationship Id="rId2" Type="http://schemas.openxmlformats.org/officeDocument/2006/relationships/slideLayout" Target="../slideLayouts/slideLayout2.xml"/><Relationship Id="rId19" Type="http://schemas.openxmlformats.org/officeDocument/2006/relationships/image" Target="../media/image10.jpeg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419098" y="162557"/>
            <a:ext cx="8292045" cy="69959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en-US" dirty="0"/>
          </a:p>
        </p:txBody>
      </p:sp>
      <p:sp>
        <p:nvSpPr>
          <p:cNvPr id="4" name="KSO_FD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fld id="{095331BB-5290-4B74-890F-ADE3EAA0FDB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</a:lstStyle>
          <a:p>
            <a:fld id="{C6B5ED51-E834-49EC-BF25-99CF33DB10E9}" type="slidenum">
              <a:rPr lang="zh-CN" altLang="en-US" smtClean="0"/>
            </a:fld>
            <a:endParaRPr lang="zh-CN" altLang="en-US"/>
          </a:p>
        </p:txBody>
      </p:sp>
      <p:sp>
        <p:nvSpPr>
          <p:cNvPr id="3" name="KSO_BC1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419099" y="1026615"/>
            <a:ext cx="8292045" cy="5193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 baseline="0">
          <a:ln w="6350">
            <a:solidFill>
              <a:schemeClr val="bg1"/>
            </a:solidFill>
          </a:ln>
          <a:solidFill>
            <a:schemeClr val="accent3"/>
          </a:solidFill>
          <a:effectLst/>
          <a:latin typeface="Arial" panose="020B0604020202020204" pitchFamily="34" charset="0"/>
          <a:ea typeface="黑体" panose="02010609060101010101" pitchFamily="49" charset="-122"/>
          <a:cs typeface="+mj-cs"/>
        </a:defRPr>
      </a:lvl1pPr>
    </p:titleStyle>
    <p:bodyStyle>
      <a:lvl1pPr marL="357505" indent="-357505" algn="just" defTabSz="914400" rtl="0" eaLnBrk="1" latinLnBrk="0" hangingPunct="1">
        <a:lnSpc>
          <a:spcPct val="110000"/>
        </a:lnSpc>
        <a:spcBef>
          <a:spcPts val="1800"/>
        </a:spcBef>
        <a:spcAft>
          <a:spcPts val="0"/>
        </a:spcAft>
        <a:buClr>
          <a:schemeClr val="accent2"/>
        </a:buClr>
        <a:buSzPct val="100000"/>
        <a:buFont typeface="Wingdings" panose="05000000000000000000" pitchFamily="2" charset="2"/>
        <a:buChar char="l"/>
        <a:defRPr sz="2400" kern="1200" baseline="0">
          <a:solidFill>
            <a:schemeClr val="accent3"/>
          </a:solidFill>
          <a:latin typeface="Arial" panose="020B0604020202020204" pitchFamily="34" charset="0"/>
          <a:ea typeface="黑体" panose="02010609060101010101" pitchFamily="49" charset="-122"/>
          <a:cs typeface="+mn-cs"/>
        </a:defRPr>
      </a:lvl1pPr>
      <a:lvl2pPr marL="575945" indent="-230505" algn="just" defTabSz="914400" rtl="0" eaLnBrk="1" latinLnBrk="0" hangingPunct="1">
        <a:lnSpc>
          <a:spcPct val="130000"/>
        </a:lnSpc>
        <a:spcBef>
          <a:spcPts val="0"/>
        </a:spcBef>
        <a:spcAft>
          <a:spcPts val="0"/>
        </a:spcAft>
        <a:buClr>
          <a:schemeClr val="tx1"/>
        </a:buClr>
        <a:buFont typeface="Arial" panose="020B0604020202020204" pitchFamily="34" charset="0"/>
        <a:buChar char="•"/>
        <a:defRPr sz="2000" kern="1200" baseline="0">
          <a:solidFill>
            <a:schemeClr val="accent3"/>
          </a:solidFill>
          <a:latin typeface="Arial" panose="020B0604020202020204" pitchFamily="34" charset="0"/>
          <a:ea typeface="黑体" panose="02010609060101010101" pitchFamily="49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154.xml"/><Relationship Id="rId3" Type="http://schemas.openxmlformats.org/officeDocument/2006/relationships/image" Target="../media/image11.png"/><Relationship Id="rId2" Type="http://schemas.openxmlformats.org/officeDocument/2006/relationships/tags" Target="../tags/tag153.xml"/><Relationship Id="rId1" Type="http://schemas.openxmlformats.org/officeDocument/2006/relationships/tags" Target="../tags/tag152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image" Target="../media/image17.svg"/><Relationship Id="rId7" Type="http://schemas.openxmlformats.org/officeDocument/2006/relationships/image" Target="../media/image16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Relationship Id="rId3" Type="http://schemas.openxmlformats.org/officeDocument/2006/relationships/image" Target="../media/image12.png"/><Relationship Id="rId23" Type="http://schemas.openxmlformats.org/officeDocument/2006/relationships/notesSlide" Target="../notesSlides/notesSlide2.xml"/><Relationship Id="rId22" Type="http://schemas.openxmlformats.org/officeDocument/2006/relationships/slideLayout" Target="../slideLayouts/slideLayout2.xml"/><Relationship Id="rId21" Type="http://schemas.openxmlformats.org/officeDocument/2006/relationships/tags" Target="../tags/tag156.xml"/><Relationship Id="rId20" Type="http://schemas.openxmlformats.org/officeDocument/2006/relationships/image" Target="../media/image29.svg"/><Relationship Id="rId2" Type="http://schemas.openxmlformats.org/officeDocument/2006/relationships/image" Target="../media/image11.png"/><Relationship Id="rId19" Type="http://schemas.openxmlformats.org/officeDocument/2006/relationships/image" Target="../media/image28.png"/><Relationship Id="rId18" Type="http://schemas.openxmlformats.org/officeDocument/2006/relationships/image" Target="../media/image27.svg"/><Relationship Id="rId17" Type="http://schemas.openxmlformats.org/officeDocument/2006/relationships/image" Target="../media/image26.png"/><Relationship Id="rId16" Type="http://schemas.openxmlformats.org/officeDocument/2006/relationships/image" Target="../media/image25.svg"/><Relationship Id="rId15" Type="http://schemas.openxmlformats.org/officeDocument/2006/relationships/image" Target="../media/image24.png"/><Relationship Id="rId14" Type="http://schemas.openxmlformats.org/officeDocument/2006/relationships/image" Target="../media/image23.svg"/><Relationship Id="rId13" Type="http://schemas.openxmlformats.org/officeDocument/2006/relationships/image" Target="../media/image22.png"/><Relationship Id="rId12" Type="http://schemas.openxmlformats.org/officeDocument/2006/relationships/image" Target="../media/image21.svg"/><Relationship Id="rId11" Type="http://schemas.openxmlformats.org/officeDocument/2006/relationships/image" Target="../media/image20.png"/><Relationship Id="rId10" Type="http://schemas.openxmlformats.org/officeDocument/2006/relationships/image" Target="../media/image19.svg"/><Relationship Id="rId1" Type="http://schemas.openxmlformats.org/officeDocument/2006/relationships/tags" Target="../tags/tag155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3.xml"/><Relationship Id="rId8" Type="http://schemas.openxmlformats.org/officeDocument/2006/relationships/slideLayout" Target="../slideLayouts/slideLayout2.xml"/><Relationship Id="rId7" Type="http://schemas.openxmlformats.org/officeDocument/2006/relationships/tags" Target="../tags/tag158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image" Target="../media/image13.sv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tags" Target="../tags/tag157.xml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60.xml"/><Relationship Id="rId4" Type="http://schemas.openxmlformats.org/officeDocument/2006/relationships/image" Target="../media/image15.svg"/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tags" Target="../tags/tag159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62.xml"/><Relationship Id="rId4" Type="http://schemas.openxmlformats.org/officeDocument/2006/relationships/image" Target="../media/image17.svg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tags" Target="../tags/tag16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7" Type="http://schemas.openxmlformats.org/officeDocument/2006/relationships/slideLayout" Target="../slideLayouts/slideLayout2.xml"/><Relationship Id="rId6" Type="http://schemas.openxmlformats.org/officeDocument/2006/relationships/tags" Target="../tags/tag164.xml"/><Relationship Id="rId5" Type="http://schemas.openxmlformats.org/officeDocument/2006/relationships/image" Target="../media/image32.png"/><Relationship Id="rId4" Type="http://schemas.openxmlformats.org/officeDocument/2006/relationships/image" Target="../media/image17.svg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tags" Target="../tags/tag163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7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66.xml"/><Relationship Id="rId4" Type="http://schemas.openxmlformats.org/officeDocument/2006/relationships/image" Target="../media/image17.svg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tags" Target="../tags/tag165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168.xml"/><Relationship Id="rId7" Type="http://schemas.openxmlformats.org/officeDocument/2006/relationships/image" Target="../media/image35.png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19.svg"/><Relationship Id="rId3" Type="http://schemas.openxmlformats.org/officeDocument/2006/relationships/image" Target="../media/image18.png"/><Relationship Id="rId2" Type="http://schemas.openxmlformats.org/officeDocument/2006/relationships/image" Target="../media/image11.png"/><Relationship Id="rId10" Type="http://schemas.openxmlformats.org/officeDocument/2006/relationships/notesSlide" Target="../notesSlides/notesSlide8.xml"/><Relationship Id="rId1" Type="http://schemas.openxmlformats.org/officeDocument/2006/relationships/tags" Target="../tags/tag167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9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70.xml"/><Relationship Id="rId4" Type="http://schemas.openxmlformats.org/officeDocument/2006/relationships/image" Target="../media/image21.svg"/><Relationship Id="rId3" Type="http://schemas.openxmlformats.org/officeDocument/2006/relationships/image" Target="../media/image20.png"/><Relationship Id="rId2" Type="http://schemas.openxmlformats.org/officeDocument/2006/relationships/image" Target="../media/image11.png"/><Relationship Id="rId1" Type="http://schemas.openxmlformats.org/officeDocument/2006/relationships/tags" Target="../tags/tag169.xml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0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72.xml"/><Relationship Id="rId4" Type="http://schemas.openxmlformats.org/officeDocument/2006/relationships/image" Target="../media/image23.svg"/><Relationship Id="rId3" Type="http://schemas.openxmlformats.org/officeDocument/2006/relationships/image" Target="../media/image22.png"/><Relationship Id="rId2" Type="http://schemas.openxmlformats.org/officeDocument/2006/relationships/image" Target="../media/image11.png"/><Relationship Id="rId1" Type="http://schemas.openxmlformats.org/officeDocument/2006/relationships/tags" Target="../tags/tag171.xml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1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74.xml"/><Relationship Id="rId4" Type="http://schemas.openxmlformats.org/officeDocument/2006/relationships/image" Target="../media/image25.svg"/><Relationship Id="rId3" Type="http://schemas.openxmlformats.org/officeDocument/2006/relationships/image" Target="../media/image24.png"/><Relationship Id="rId2" Type="http://schemas.openxmlformats.org/officeDocument/2006/relationships/image" Target="../media/image11.png"/><Relationship Id="rId1" Type="http://schemas.openxmlformats.org/officeDocument/2006/relationships/tags" Target="../tags/tag173.xml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2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76.xml"/><Relationship Id="rId4" Type="http://schemas.openxmlformats.org/officeDocument/2006/relationships/image" Target="../media/image27.svg"/><Relationship Id="rId3" Type="http://schemas.openxmlformats.org/officeDocument/2006/relationships/image" Target="../media/image26.png"/><Relationship Id="rId2" Type="http://schemas.openxmlformats.org/officeDocument/2006/relationships/image" Target="../media/image11.png"/><Relationship Id="rId1" Type="http://schemas.openxmlformats.org/officeDocument/2006/relationships/tags" Target="../tags/tag17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3.xml"/><Relationship Id="rId7" Type="http://schemas.openxmlformats.org/officeDocument/2006/relationships/slideLayout" Target="../slideLayouts/slideLayout2.xml"/><Relationship Id="rId6" Type="http://schemas.openxmlformats.org/officeDocument/2006/relationships/tags" Target="../tags/tag179.xml"/><Relationship Id="rId5" Type="http://schemas.openxmlformats.org/officeDocument/2006/relationships/tags" Target="../tags/tag178.xml"/><Relationship Id="rId4" Type="http://schemas.openxmlformats.org/officeDocument/2006/relationships/image" Target="../media/image29.svg"/><Relationship Id="rId3" Type="http://schemas.openxmlformats.org/officeDocument/2006/relationships/image" Target="../media/image28.png"/><Relationship Id="rId2" Type="http://schemas.openxmlformats.org/officeDocument/2006/relationships/image" Target="../media/image11.png"/><Relationship Id="rId1" Type="http://schemas.openxmlformats.org/officeDocument/2006/relationships/tags" Target="../tags/tag177.xml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11.xml"/><Relationship Id="rId3" Type="http://schemas.openxmlformats.org/officeDocument/2006/relationships/tags" Target="../tags/tag181.xml"/><Relationship Id="rId2" Type="http://schemas.openxmlformats.org/officeDocument/2006/relationships/image" Target="../media/image11.png"/><Relationship Id="rId1" Type="http://schemas.openxmlformats.org/officeDocument/2006/relationships/tags" Target="../tags/tag18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"/>
            </p:custDataLst>
          </p:nvPr>
        </p:nvSpPr>
        <p:spPr>
          <a:xfrm>
            <a:off x="694690" y="2152650"/>
            <a:ext cx="8350885" cy="2568575"/>
          </a:xfrm>
        </p:spPr>
        <p:txBody>
          <a:bodyPr/>
          <a:lstStyle/>
          <a:p>
            <a:pPr algn="ctr"/>
            <a:r>
              <a:rPr lang="en-US" altLang="zh-CN" sz="4800" b="1" dirty="0">
                <a:solidFill>
                  <a:srgbClr val="7030A0"/>
                </a:solidFill>
                <a:latin typeface="+mn-lt"/>
                <a:ea typeface="+mn-ea"/>
              </a:rPr>
              <a:t>A Study of Attitudes to Curriculum Innovation in a China’s Secondary School</a:t>
            </a:r>
            <a:endParaRPr lang="en-US" altLang="zh-CN" sz="4800" b="1" dirty="0">
              <a:solidFill>
                <a:srgbClr val="7030A0"/>
              </a:solidFill>
              <a:latin typeface="+mn-lt"/>
              <a:ea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70915" y="621030"/>
            <a:ext cx="7799070" cy="1317625"/>
          </a:xfrm>
        </p:spPr>
        <p:txBody>
          <a:bodyPr anchor="ctr">
            <a:noAutofit/>
          </a:bodyPr>
          <a:lstStyle/>
          <a:p>
            <a:pPr algn="ctr"/>
            <a:r>
              <a:rPr lang="en-US" altLang="zh-CN" sz="4000" dirty="0">
                <a:latin typeface="+mj-lt"/>
                <a:ea typeface="+mj-ea"/>
              </a:rPr>
              <a:t>Research Proposal Presentation</a:t>
            </a:r>
            <a:endParaRPr lang="en-US" altLang="zh-CN" sz="4000" dirty="0">
              <a:latin typeface="+mj-lt"/>
              <a:ea typeface="+mj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835785" y="5085080"/>
            <a:ext cx="6308725" cy="13709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30000"/>
              </a:lnSpc>
            </a:pPr>
            <a:r>
              <a:rPr lang="en-US" altLang="zh-CN" sz="3200" dirty="0" smtClean="0">
                <a:solidFill>
                  <a:srgbClr val="002060"/>
                </a:solidFill>
                <a:latin typeface="Arial" panose="020B0604020202020204" pitchFamily="34" charset="0"/>
                <a:ea typeface="微软雅黑" panose="020B0503020204020204" charset="-122"/>
              </a:rPr>
              <a:t>Zhongxi Ye, UWTSD, Lampeter</a:t>
            </a:r>
            <a:endParaRPr lang="en-US" altLang="zh-CN" sz="3200" dirty="0" smtClean="0">
              <a:solidFill>
                <a:srgbClr val="002060"/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 dirty="0" smtClean="0">
                <a:solidFill>
                  <a:srgbClr val="002060"/>
                </a:solidFill>
                <a:latin typeface="Arial" panose="020B0604020202020204" pitchFamily="34" charset="0"/>
                <a:ea typeface="微软雅黑" panose="020B0503020204020204" charset="-122"/>
              </a:rPr>
              <a:t>           April 13th,2023</a:t>
            </a:r>
            <a:endParaRPr lang="en-US" altLang="zh-CN" sz="3200" dirty="0" smtClean="0">
              <a:solidFill>
                <a:srgbClr val="002060"/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P spid="4" grpId="0"/>
      <p:bldP spid="4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27403" y="83692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pic>
        <p:nvPicPr>
          <p:cNvPr id="6" name="图片 5" descr="31393935333132353b31393939353539343b5e8f53f731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1505" y="1654175"/>
            <a:ext cx="550545" cy="550545"/>
          </a:xfrm>
          <a:prstGeom prst="rect">
            <a:avLst/>
          </a:prstGeom>
        </p:spPr>
      </p:pic>
      <p:pic>
        <p:nvPicPr>
          <p:cNvPr id="7" name="图片 6" descr="31393935333132353b31393939353539353b5e8f53f732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1505" y="2421255"/>
            <a:ext cx="513715" cy="513715"/>
          </a:xfrm>
          <a:prstGeom prst="rect">
            <a:avLst/>
          </a:prstGeom>
        </p:spPr>
      </p:pic>
      <p:pic>
        <p:nvPicPr>
          <p:cNvPr id="8" name="图片 7" descr="31393935333132353b31393939353539363b5e8f53f733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1505" y="3173095"/>
            <a:ext cx="543560" cy="543560"/>
          </a:xfrm>
          <a:prstGeom prst="rect">
            <a:avLst/>
          </a:prstGeom>
        </p:spPr>
      </p:pic>
      <p:pic>
        <p:nvPicPr>
          <p:cNvPr id="9" name="图片 8" descr="31393935333132353b31393939353539373b5e8f53f734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1505" y="3994785"/>
            <a:ext cx="522605" cy="522605"/>
          </a:xfrm>
          <a:prstGeom prst="rect">
            <a:avLst/>
          </a:prstGeom>
        </p:spPr>
      </p:pic>
      <p:pic>
        <p:nvPicPr>
          <p:cNvPr id="10" name="图片 9" descr="31393935333132353b31393939353539383b5e8f53f735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11505" y="4725035"/>
            <a:ext cx="509270" cy="509270"/>
          </a:xfrm>
          <a:prstGeom prst="rect">
            <a:avLst/>
          </a:prstGeom>
        </p:spPr>
      </p:pic>
      <p:pic>
        <p:nvPicPr>
          <p:cNvPr id="11" name="图片 10" descr="31393935333132353b31393939353539393b5e8f53f736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648960" y="1697355"/>
            <a:ext cx="472440" cy="472440"/>
          </a:xfrm>
          <a:prstGeom prst="rect">
            <a:avLst/>
          </a:prstGeom>
        </p:spPr>
      </p:pic>
      <p:pic>
        <p:nvPicPr>
          <p:cNvPr id="12" name="图片 11" descr="31393935333132353b31393939353630303b5e8f53f737"/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654040" y="2493010"/>
            <a:ext cx="467360" cy="467360"/>
          </a:xfrm>
          <a:prstGeom prst="rect">
            <a:avLst/>
          </a:prstGeom>
        </p:spPr>
      </p:pic>
      <p:pic>
        <p:nvPicPr>
          <p:cNvPr id="13" name="图片 12" descr="31393935333132353b31393939353630313b5e8f53f738"/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5652135" y="3357245"/>
            <a:ext cx="459740" cy="459740"/>
          </a:xfrm>
          <a:prstGeom prst="rect">
            <a:avLst/>
          </a:prstGeom>
        </p:spPr>
      </p:pic>
      <p:pic>
        <p:nvPicPr>
          <p:cNvPr id="14" name="图片 13" descr="31393935333132353b31393939353630323b5e8f53f739"/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652135" y="4382770"/>
            <a:ext cx="466725" cy="46672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1259840" y="1594485"/>
            <a:ext cx="30480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Abstract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259840" y="2364105"/>
            <a:ext cx="30480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Investigation Aims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259840" y="3133725"/>
            <a:ext cx="40290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Rationale &amp; Significance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259840" y="3946525"/>
            <a:ext cx="30480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Literature Review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259840" y="4653280"/>
            <a:ext cx="35115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Evidence Description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6156325" y="1598930"/>
            <a:ext cx="2610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Methodology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228080" y="2446655"/>
            <a:ext cx="2610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Settings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300470" y="3336290"/>
            <a:ext cx="2610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Ethical Issues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283325" y="4278630"/>
            <a:ext cx="2610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Timetable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2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pic>
        <p:nvPicPr>
          <p:cNvPr id="6" name="图片 5" descr="31393935333132353b31393939353539343b5e8f53f731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71775" y="1484630"/>
            <a:ext cx="550545" cy="55054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3419475" y="1448435"/>
            <a:ext cx="30480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Abstract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5"/>
          <a:stretch>
            <a:fillRect/>
          </a:stretch>
        </p:blipFill>
        <p:spPr>
          <a:xfrm>
            <a:off x="6674485" y="2564765"/>
            <a:ext cx="2417445" cy="21532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 descr="7_8{L]GX$AOS}`I)6%Q5LYU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605" y="2277110"/>
            <a:ext cx="6762750" cy="306705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5" grpId="0"/>
      <p:bldP spid="1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pic>
        <p:nvPicPr>
          <p:cNvPr id="7" name="图片 6" descr="31393935333132353b31393939353539353b5e8f53f73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94635" y="1484630"/>
            <a:ext cx="513715" cy="513715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3491865" y="1445895"/>
            <a:ext cx="30480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Investigation Aims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717800" y="2016760"/>
            <a:ext cx="382206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What I wish to find out?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95605" y="2637155"/>
            <a:ext cx="783653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A. The school’s attitude to the curriculum innovation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95605" y="3357245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B. The teachers’ attitude to the curriculum innovation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95605" y="4149090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C. The students’ attitude to the curriculum innovation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95605" y="4895850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D. The parents’ attitude to the curriculum innovation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6" grpId="0"/>
      <p:bldP spid="16" grpId="1"/>
      <p:bldP spid="4" grpId="0"/>
      <p:bldP spid="4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467360" y="2132965"/>
            <a:ext cx="783653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1. Why to choose</a:t>
            </a:r>
            <a:r>
              <a:rPr lang="zh-CN" altLang="en-US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？</a:t>
            </a:r>
            <a:endParaRPr lang="zh-CN" altLang="en-US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11505" y="2745105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 ongoing curriculum innovation / job condition/ TESOL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77825" y="3420110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2. Why is it important</a:t>
            </a:r>
            <a:r>
              <a:rPr lang="zh-CN" altLang="en-US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？</a:t>
            </a:r>
            <a:endParaRPr lang="zh-CN" altLang="en-US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95605" y="5301615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3. What are the related EFL theories?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" name="图片 2" descr="31393935333132353b31393939353539363b5e8f53f733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99385" y="1412875"/>
            <a:ext cx="543560" cy="54356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3347720" y="1409700"/>
            <a:ext cx="40290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Rationale &amp; Significance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11505" y="4004945"/>
            <a:ext cx="8880475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 </a:t>
            </a: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academically-provide theory support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 practically- ajust and perfect the curriculum innovation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7" grpId="0"/>
      <p:bldP spid="17" grpId="1"/>
      <p:bldP spid="8" grpId="0"/>
      <p:bldP spid="8" grpId="1"/>
      <p:bldP spid="9" grpId="0"/>
      <p:bldP spid="9" grpId="1"/>
      <p:bldP spid="10" grpId="0"/>
      <p:bldP spid="10" grpId="1"/>
      <p:bldP spid="12" grpId="0"/>
      <p:bldP spid="12" grpId="1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69875" y="1917065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3. What are the related EFL theories?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" name="图片 2" descr="31393935333132353b31393939353539363b5e8f53f733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99385" y="1412875"/>
            <a:ext cx="543560" cy="54356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3347720" y="1409700"/>
            <a:ext cx="40290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Rationale &amp; Significance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5605" y="2487930"/>
            <a:ext cx="860425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1) Kuhl, J. (1982). Action-vs. state-orientation as a mediator between motivation and action.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67360" y="3538220"/>
            <a:ext cx="860425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2) Ajzen, I. (1985). From Intentions to Actions: A Theory of Planned Behavior. In: Kuhl, J., Beckmann, J. (eds)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395605" y="4652010"/>
            <a:ext cx="8604250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3) Carl Hovland’s Atitude’s ABC theory and Atitude Organization and Change,etc.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95605" y="5638800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4) Kelman’s compliance,identification and internalization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4643755" y="1449070"/>
            <a:ext cx="3181350" cy="47625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7" grpId="0"/>
      <p:bldP spid="17" grpId="1"/>
      <p:bldP spid="11" grpId="0"/>
      <p:bldP spid="11" grpId="1"/>
      <p:bldP spid="6" grpId="0"/>
      <p:bldP spid="6" grpId="1"/>
      <p:bldP spid="7" grpId="0"/>
      <p:bldP spid="7" grpId="1"/>
      <p:bldP spid="13" grpId="0"/>
      <p:bldP spid="13" grpId="1"/>
      <p:bldP spid="14" grpId="0"/>
      <p:bldP spid="1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69875" y="1917065"/>
            <a:ext cx="86042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3. What are the related EFL theories?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" name="图片 2" descr="31393935333132353b31393939353539363b5e8f53f733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99385" y="1412875"/>
            <a:ext cx="543560" cy="54356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3347720" y="1409700"/>
            <a:ext cx="40290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Rationale &amp; Significance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69875" y="2708910"/>
            <a:ext cx="860425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5) other theories from: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 Murphy/ G.Allport/ Krech/ Freedman/ La Piere/ Newcomb/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weigel/ Fishbein/ Froming/ Petty/ Davidson/ Kallgren/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Fazio/ Williams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7" grpId="0"/>
      <p:bldP spid="17" grpId="1"/>
      <p:bldP spid="11" grpId="0"/>
      <p:bldP spid="11" grpId="1"/>
      <p:bldP spid="14" grpId="0"/>
      <p:bldP spid="1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467360" y="2061210"/>
            <a:ext cx="8604250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No articles are studying my topic. A few articles are studying learning attitudes towards specific subject learning. 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9" name="图片 8" descr="31393935333132353b31393939353539373b5e8f53f734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71775" y="1397635"/>
            <a:ext cx="522605" cy="52260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3491865" y="1397635"/>
            <a:ext cx="30480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Literature Review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215" y="3683635"/>
            <a:ext cx="248602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1. China’s Cnki: 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3530" y="3068955"/>
            <a:ext cx="5461635" cy="172466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57505" y="5085080"/>
            <a:ext cx="248602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2. JSTOR: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1775" y="5013325"/>
            <a:ext cx="3648075" cy="8267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630" y="5949315"/>
            <a:ext cx="6166485" cy="66230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323215" y="5947410"/>
            <a:ext cx="177546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3. ERIC: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8" grpId="0"/>
      <p:bldP spid="18" grpId="1"/>
      <p:bldP spid="14" grpId="0"/>
      <p:bldP spid="14" grpId="1"/>
      <p:bldP spid="4" grpId="0"/>
      <p:bldP spid="4" grpId="1"/>
      <p:bldP spid="7" grpId="0"/>
      <p:bldP spid="7" grpId="1"/>
      <p:bldP spid="12" grpId="0"/>
      <p:bldP spid="1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539115" y="2204720"/>
            <a:ext cx="860425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1. observation notes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2. responses to interviews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3. responses to questionnaires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4. documents:policy, examples of students’ work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3" name="图片 2" descr="31393935333132353b31393939353539383b5e8f53f735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43530" y="1412875"/>
            <a:ext cx="509270" cy="509270"/>
          </a:xfrm>
          <a:prstGeom prst="rect">
            <a:avLst/>
          </a:prstGeom>
        </p:spPr>
      </p:pic>
      <p:sp>
        <p:nvSpPr>
          <p:cNvPr id="19" name="文本框 18"/>
          <p:cNvSpPr txBox="1"/>
          <p:nvPr/>
        </p:nvSpPr>
        <p:spPr>
          <a:xfrm>
            <a:off x="3491865" y="1412875"/>
            <a:ext cx="35115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Evidence Description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9" grpId="0"/>
      <p:bldP spid="19" grpId="1"/>
      <p:bldP spid="14" grpId="0"/>
      <p:bldP spid="1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539115" y="2204720"/>
            <a:ext cx="860425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1. self-report: questionaire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2. Likert Scales: </a:t>
            </a: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①</a:t>
            </a: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Calibri" panose="020F0502020204030204" charset="0"/>
                <a:ea typeface="微软雅黑" panose="020B0503020204020204" charset="-122"/>
              </a:rPr>
              <a:t>②③</a:t>
            </a: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④⑤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3. Thurstone Scales: 1-11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4. Semantic Differential Scales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1" name="图片 10" descr="31393935333132353b31393939353539393b5e8f53f736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71775" y="1484630"/>
            <a:ext cx="472440" cy="472440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3491865" y="1412875"/>
            <a:ext cx="2610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Methodology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0" grpId="0"/>
      <p:bldP spid="20" grpId="1"/>
      <p:bldP spid="14" grpId="0"/>
      <p:bldP spid="1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539115" y="2204720"/>
            <a:ext cx="8604250" cy="24892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1. my working school, a China’s rural secondary school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2. ongoing curriculum innovation stage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3. dean of the school’s teaching affairs office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especially in charge of the new curriculum innovation reform and the new NCEE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" name="图片 11" descr="31393935333132353b31393939353630303b5e8f53f737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94635" y="1412875"/>
            <a:ext cx="467360" cy="46736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563620" y="1341120"/>
            <a:ext cx="2610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Settings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3" grpId="1"/>
      <p:bldP spid="14" grpId="0"/>
      <p:bldP spid="1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539115" y="2204720"/>
            <a:ext cx="8604250" cy="34486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1. Make an informed consent form to respect indivuals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2. Respect the teaching enviroment to avoid disturbance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3. Respect participants’privacy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4. Separate names with outcomes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5. Report the statistics to participants to membercheck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6. Avoid any bias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" name="图片 12" descr="31393935333132353b31393939353630313b5e8f53f738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27630" y="1484630"/>
            <a:ext cx="459740" cy="45974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3203575" y="1412875"/>
            <a:ext cx="260794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Ethical Issues 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4" grpId="1"/>
      <p:bldP spid="14" grpId="0"/>
      <p:bldP spid="14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52168" y="674367"/>
            <a:ext cx="8292045" cy="69959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altLang="zh-CN" sz="3600" dirty="0">
                <a:latin typeface="+mj-lt"/>
                <a:ea typeface="+mj-ea"/>
              </a:rPr>
              <a:t>Contents of the research proposal</a:t>
            </a:r>
            <a:endParaRPr lang="en-US" altLang="zh-CN" sz="3600" dirty="0">
              <a:latin typeface="+mj-lt"/>
              <a:ea typeface="+mj-ea"/>
            </a:endParaRPr>
          </a:p>
        </p:txBody>
      </p:sp>
      <p:pic>
        <p:nvPicPr>
          <p:cNvPr id="5" name="图片 4" descr="uwtsd-200-year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3347720" y="1412875"/>
            <a:ext cx="260794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en-US" altLang="zh-CN" sz="2400" b="1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rPr>
              <a:t>Timetable </a:t>
            </a:r>
            <a:endParaRPr lang="en-US" altLang="zh-CN" sz="2400" b="1" dirty="0" smtClean="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" name="图片 2" descr="31393935333132353b31393939353630323b5e8f53f739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36850" y="1484630"/>
            <a:ext cx="466725" cy="466725"/>
          </a:xfrm>
          <a:prstGeom prst="rect">
            <a:avLst/>
          </a:prstGeom>
        </p:spPr>
      </p:pic>
      <p:graphicFrame>
        <p:nvGraphicFramePr>
          <p:cNvPr id="6" name="表格 5"/>
          <p:cNvGraphicFramePr/>
          <p:nvPr>
            <p:custDataLst>
              <p:tags r:id="rId5"/>
            </p:custDataLst>
          </p:nvPr>
        </p:nvGraphicFramePr>
        <p:xfrm>
          <a:off x="1371600" y="2286000"/>
          <a:ext cx="6506210" cy="3558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3105"/>
                <a:gridCol w="3253105"/>
              </a:tblGrid>
              <a:tr h="5930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/>
                        <a:t>             Items   </a:t>
                      </a:r>
                      <a:endParaRPr lang="en-US" altLang="zh-CN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400"/>
                        <a:t>               Time</a:t>
                      </a:r>
                      <a:endParaRPr lang="en-US" altLang="zh-CN" sz="2400"/>
                    </a:p>
                  </a:txBody>
                  <a:tcPr/>
                </a:tc>
              </a:tr>
              <a:tr h="5930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Finish literature review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             April,12th</a:t>
                      </a:r>
                      <a:endParaRPr lang="en-US" altLang="zh-CN"/>
                    </a:p>
                  </a:txBody>
                  <a:tcPr/>
                </a:tc>
              </a:tr>
              <a:tr h="5930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Finish collecting evidence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             April,12th-14th</a:t>
                      </a:r>
                      <a:endParaRPr lang="en-US" altLang="zh-CN"/>
                    </a:p>
                  </a:txBody>
                  <a:tcPr/>
                </a:tc>
              </a:tr>
              <a:tr h="5930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Finish analyzing statistics 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             April, 15-16th</a:t>
                      </a:r>
                      <a:endParaRPr lang="en-US" altLang="zh-CN"/>
                    </a:p>
                  </a:txBody>
                  <a:tcPr/>
                </a:tc>
              </a:tr>
              <a:tr h="5930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Finish the research proposal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             April,17-19th</a:t>
                      </a:r>
                      <a:endParaRPr lang="en-US" altLang="zh-CN"/>
                    </a:p>
                  </a:txBody>
                  <a:tcPr/>
                </a:tc>
              </a:tr>
              <a:tr h="5930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Finish proposal proofreading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              April,19-20th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4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uwtsd-200-year-logo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79705" y="49530"/>
            <a:ext cx="2614930" cy="52324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67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6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6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0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4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6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7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7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0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4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6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7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8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90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_11*i*0"/>
  <p:tag name="KSO_WM_UNIT_HIGHLIGHT" val="0"/>
  <p:tag name="KSO_WM_UNIT_COMPATIBLE" val="0"/>
  <p:tag name="KSO_WM_UNIT_DIAGRAM_ISNUMVISUAL" val="0"/>
  <p:tag name="KSO_WM_UNIT_DIAGRAM_ISREFERUNIT" val="0"/>
  <p:tag name="KSO_WM_UNIT_INDEX" val="0"/>
  <p:tag name="KSO_WM_UNIT_LAYERLEVEL" val="1"/>
</p:tagLst>
</file>

<file path=ppt/tags/tag91.xml><?xml version="1.0" encoding="utf-8"?>
<p:tagLst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6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</p:tagLst>
</file>

<file path=ppt/tags/tag97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05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13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4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5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6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7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8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9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21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3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4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8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29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0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3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4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5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6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39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0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5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TAG_VERSION" val="1.0"/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EMPLATE_CATEGORY" val="custom"/>
  <p:tag name="KSO_WM_TEMPLATE_INDEX" val="170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170"/>
</p:tagLst>
</file>

<file path=ppt/tags/tag151.xml><?xml version="1.0" encoding="utf-8"?>
<p:tagLst xmlns:p="http://schemas.openxmlformats.org/presentationml/2006/main">
  <p:tag name="KSO_WM_TEMPLATE_THUMBS_INDEX" val="1、4、8、12、15、16、21、25、27"/>
  <p:tag name="KSO_WM_TEMPLATE_CATEGORY" val="custom"/>
  <p:tag name="KSO_WM_TEMPLATE_INDEX" val="170"/>
  <p:tag name="KSO_WM_TAG_VERSION" val="1.0"/>
  <p:tag name="KSO_WM_BEAUTIFY_FLAG" val="#wm#"/>
  <p:tag name="KSO_WM_TEMPLATE_SUBCATEGORY" val="0"/>
  <p:tag name="KSO_WM_TEMPLATE_MASTER_TYPE" val="1"/>
  <p:tag name="KSO_WM_TEMPLATE_COLOR_TYPE" val="0"/>
</p:tagLst>
</file>

<file path=ppt/tags/tag152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1*b*1"/>
  <p:tag name="KSO_WM_UNIT_LAYERLEVEL" val="1"/>
  <p:tag name="KSO_WM_UNIT_VALUE" val="29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53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1*a*1"/>
  <p:tag name="KSO_WM_UNIT_LAYERLEVEL" val="1"/>
  <p:tag name="KSO_WM_UNIT_VALUE" val="54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54.xml><?xml version="1.0" encoding="utf-8"?>
<p:tagLst xmlns:p="http://schemas.openxmlformats.org/presentationml/2006/main">
  <p:tag name="KSO_WM_TEMPLATE_THUMBS_INDEX" val="1、4、8、12、15、16、21、25、27"/>
  <p:tag name="KSO_WM_TEMPLATE_CATEGORY" val="custom"/>
  <p:tag name="KSO_WM_TEMPLATE_INDEX" val="170"/>
  <p:tag name="KSO_WM_TAG_VERSION" val="1.0"/>
  <p:tag name="KSO_WM_SLIDE_ID" val="custom170_1"/>
  <p:tag name="KSO_WM_SLIDE_INDEX" val="1"/>
  <p:tag name="KSO_WM_SLIDE_ITEM_CNT" val="0"/>
  <p:tag name="KSO_WM_SLIDE_LAYOUT" val="a_b"/>
  <p:tag name="KSO_WM_SLIDE_LAYOUT_CNT" val="1_1"/>
  <p:tag name="KSO_WM_SLIDE_TYPE" val="title"/>
  <p:tag name="KSO_WM_BEAUTIFY_FLAG" val="#wm#"/>
  <p:tag name="KSO_WM_TEMPLATE_SUBCATEGORY" val="0"/>
  <p:tag name="KSO_WM_TEMPLATE_MASTER_TYPE" val="1"/>
  <p:tag name="KSO_WM_TEMPLATE_COLOR_TYPE" val="0"/>
</p:tagLst>
</file>

<file path=ppt/tags/tag155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56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57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58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59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60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61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62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63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64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65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66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67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68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69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70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71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72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73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74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75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76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77.xml><?xml version="1.0" encoding="utf-8"?>
<p:tagLst xmlns:p="http://schemas.openxmlformats.org/presentationml/2006/main">
  <p:tag name="KSO_WM_TAG_VERSION" val="1.0"/>
  <p:tag name="KSO_WM_TEMPLATE_CATEGORY" val="custom"/>
  <p:tag name="KSO_WM_TEMPLATE_INDEX" val="170"/>
  <p:tag name="KSO_WM_UNIT_ID" val="custom170_2*a*1"/>
  <p:tag name="KSO_WM_UNIT_LAYERLEVEL" val="1"/>
  <p:tag name="KSO_WM_UNIT_VALUE" val="2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178.xml><?xml version="1.0" encoding="utf-8"?>
<p:tagLst xmlns:p="http://schemas.openxmlformats.org/presentationml/2006/main">
  <p:tag name="KSO_WM_UNIT_TABLE_BEAUTIFY" val="smartTable{c2a36257-302e-44ad-a040-9a4847fddaa5}"/>
  <p:tag name="TABLE_ENDDRAG_ORIGIN_RECT" val="512*280"/>
  <p:tag name="TABLE_ENDDRAG_RECT" val="108*180*512*280"/>
</p:tagLst>
</file>

<file path=ppt/tags/tag179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"/>
  <p:tag name="KSO_WM_SLIDE_INDEX" val="2"/>
  <p:tag name="KSO_WM_SLIDE_ITEM_CNT" val="0"/>
  <p:tag name="KSO_WM_SLIDE_LAYOUT" val="a_f"/>
  <p:tag name="KSO_WM_SLIDE_LAYOUT_CNT" val="1_1"/>
  <p:tag name="KSO_WM_SLIDE_TYPE" val="text"/>
  <p:tag name="KSO_WM_BEAUTIFY_FLAG" val="#wm#"/>
  <p:tag name="KSO_WM_SLIDE_POSITION" val="32*12"/>
  <p:tag name="KSO_WM_SLIDE_SIZE" val="652*466"/>
  <p:tag name="KSO_WM_TEMPLATE_SUBCATEGORY" val="0"/>
  <p:tag name="KSO_WM_TEMPLATE_MASTER_TYPE" val="1"/>
  <p:tag name="KSO_WM_TEMPLATE_COLOR_TYPE" val="0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TEMPLATE_CATEGORY" val="custom"/>
  <p:tag name="KSO_WM_TEMPLATE_INDEX" val="170"/>
  <p:tag name="KSO_WM_TAG_VERSION" val="1.0"/>
  <p:tag name="KSO_WM_SLIDE_ID" val="custom170_27"/>
  <p:tag name="KSO_WM_SLIDE_INDEX" val="27"/>
  <p:tag name="KSO_WM_SLIDE_ITEM_CNT" val="0"/>
  <p:tag name="KSO_WM_SLIDE_TYPE" val="endPage"/>
  <p:tag name="KSO_WM_BEAUTIFY_FLAG" val="#wm#"/>
  <p:tag name="KSO_WM_TEMPLATE_SUBCATEGORY" val="0"/>
  <p:tag name="KSO_WM_TEMPLATE_MASTER_TYPE" val="1"/>
  <p:tag name="KSO_WM_TEMPLATE_COLOR_TYPE" val="0"/>
  <p:tag name="KSO_WM_SLIDE_LAYOUT" val="a"/>
  <p:tag name="KSO_WM_SLIDE_LAYOUT_CNT" val="1"/>
</p:tagLst>
</file>

<file path=ppt/tags/tag182.xml><?xml version="1.0" encoding="utf-8"?>
<p:tagLst xmlns:p="http://schemas.openxmlformats.org/presentationml/2006/main">
  <p:tag name="COMMONDATA" val="eyJoZGlkIjoiNjk3YzhmMjM4OTE5N2QyODQ4ZmNlM2E1Y2ViMGRkMWYifQ=="/>
</p:tagLst>
</file>

<file path=ppt/theme/theme1.xml><?xml version="1.0" encoding="utf-8"?>
<a:theme xmlns:a="http://schemas.openxmlformats.org/drawingml/2006/main" name="1_Office 主题​​">
  <a:themeElements>
    <a:clrScheme name="170">
      <a:dk1>
        <a:srgbClr val="5F5F5F"/>
      </a:dk1>
      <a:lt1>
        <a:sysClr val="window" lastClr="FFFFFF"/>
      </a:lt1>
      <a:dk2>
        <a:srgbClr val="F5D1C3"/>
      </a:dk2>
      <a:lt2>
        <a:srgbClr val="FFFFFF"/>
      </a:lt2>
      <a:accent1>
        <a:srgbClr val="FFC000"/>
      </a:accent1>
      <a:accent2>
        <a:srgbClr val="B06058"/>
      </a:accent2>
      <a:accent3>
        <a:srgbClr val="F27F0C"/>
      </a:accent3>
      <a:accent4>
        <a:srgbClr val="00B0F0"/>
      </a:accent4>
      <a:accent5>
        <a:srgbClr val="85E17B"/>
      </a:accent5>
      <a:accent6>
        <a:srgbClr val="E9939D"/>
      </a:accent6>
      <a:hlink>
        <a:srgbClr val="3F6AC1"/>
      </a:hlink>
      <a:folHlink>
        <a:srgbClr val="D850BE"/>
      </a:folHlink>
    </a:clrScheme>
    <a:fontScheme name="自定义 6">
      <a:majorFont>
        <a:latin typeface="Arial"/>
        <a:ea typeface="黑体"/>
        <a:cs typeface=""/>
      </a:majorFont>
      <a:minorFont>
        <a:latin typeface="Arial"/>
        <a:ea typeface="黑体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3039</Words>
  <Application>WPS 演示</Application>
  <PresentationFormat/>
  <Paragraphs>163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2" baseType="lpstr">
      <vt:lpstr>Arial</vt:lpstr>
      <vt:lpstr>宋体</vt:lpstr>
      <vt:lpstr>Wingdings</vt:lpstr>
      <vt:lpstr>微软雅黑</vt:lpstr>
      <vt:lpstr>Arial Unicode MS</vt:lpstr>
      <vt:lpstr>Calibri</vt:lpstr>
      <vt:lpstr>黑体</vt:lpstr>
      <vt:lpstr>1_Office 主题​​</vt:lpstr>
      <vt:lpstr>LOREM IPSUM DOLOR</vt:lpstr>
      <vt:lpstr>LOREM IPSUM DOLOR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Contents of the research proposal</vt:lpstr>
      <vt:lpstr>感谢观看！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 Presentation</dc:title>
  <dc:creator>Administrator</dc:creator>
  <cp:lastModifiedBy>Jason 叶</cp:lastModifiedBy>
  <cp:revision>24</cp:revision>
  <dcterms:created xsi:type="dcterms:W3CDTF">2023-04-12T11:02:00Z</dcterms:created>
  <dcterms:modified xsi:type="dcterms:W3CDTF">2023-04-12T14:44:47Z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2052-11.1.0.14036</vt:lpwstr>
  </property>
  <property fmtid="{D5CDD505-2E9C-101B-9397-08002B2CF9AE}" pid="3" name="ICV">
    <vt:lpwstr>12D71C4A081544219B97B4B84760DFCA_12</vt:lpwstr>
  </property>
</Properties>
</file>