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9"/>
  </p:notesMasterIdLst>
  <p:sldIdLst>
    <p:sldId id="256" r:id="rId2"/>
    <p:sldId id="257" r:id="rId3"/>
    <p:sldId id="258" r:id="rId4"/>
    <p:sldId id="259" r:id="rId5"/>
    <p:sldId id="260" r:id="rId6"/>
    <p:sldId id="262" r:id="rId7"/>
    <p:sldId id="263" r:id="rId8"/>
    <p:sldId id="264" r:id="rId9"/>
    <p:sldId id="266" r:id="rId10"/>
    <p:sldId id="267" r:id="rId11"/>
    <p:sldId id="268" r:id="rId12"/>
    <p:sldId id="269" r:id="rId13"/>
    <p:sldId id="270" r:id="rId14"/>
    <p:sldId id="271" r:id="rId15"/>
    <p:sldId id="272" r:id="rId16"/>
    <p:sldId id="273" r:id="rId17"/>
    <p:sldId id="274"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 id="291" r:id="rId34"/>
    <p:sldId id="292" r:id="rId35"/>
    <p:sldId id="293" r:id="rId36"/>
    <p:sldId id="294" r:id="rId37"/>
    <p:sldId id="295" r:id="rId38"/>
    <p:sldId id="296" r:id="rId39"/>
    <p:sldId id="297" r:id="rId40"/>
    <p:sldId id="298" r:id="rId41"/>
    <p:sldId id="299" r:id="rId42"/>
    <p:sldId id="300" r:id="rId43"/>
    <p:sldId id="301" r:id="rId44"/>
    <p:sldId id="302" r:id="rId45"/>
    <p:sldId id="303" r:id="rId46"/>
    <p:sldId id="304" r:id="rId47"/>
    <p:sldId id="305" r:id="rId48"/>
    <p:sldId id="306" r:id="rId49"/>
    <p:sldId id="307" r:id="rId50"/>
    <p:sldId id="261" r:id="rId51"/>
    <p:sldId id="308" r:id="rId52"/>
    <p:sldId id="309" r:id="rId53"/>
    <p:sldId id="310" r:id="rId54"/>
    <p:sldId id="311" r:id="rId55"/>
    <p:sldId id="265" r:id="rId56"/>
    <p:sldId id="312" r:id="rId57"/>
    <p:sldId id="313" r:id="rId5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406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21CC03-CE03-42A3-B3A8-697C0EDD91B6}" v="14" dt="2023-10-03T12:51:03.0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showGuides="1">
      <p:cViewPr varScale="1">
        <p:scale>
          <a:sx n="61" d="100"/>
          <a:sy n="61" d="100"/>
        </p:scale>
        <p:origin x="110" y="38"/>
      </p:cViewPr>
      <p:guideLst>
        <p:guide orient="horz" pos="2160"/>
        <p:guide pos="406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Humphrey (1705413)" userId="c780d40b-30e5-49d0-9079-02c1cbd1b375" providerId="ADAL" clId="{2021CC03-CE03-42A3-B3A8-697C0EDD91B6}"/>
    <pc:docChg chg="undo custSel addSld delSld modSld">
      <pc:chgData name="Thomas Humphrey (1705413)" userId="c780d40b-30e5-49d0-9079-02c1cbd1b375" providerId="ADAL" clId="{2021CC03-CE03-42A3-B3A8-697C0EDD91B6}" dt="2023-10-03T13:06:03.091" v="250" actId="2711"/>
      <pc:docMkLst>
        <pc:docMk/>
      </pc:docMkLst>
      <pc:sldChg chg="modSp mod">
        <pc:chgData name="Thomas Humphrey (1705413)" userId="c780d40b-30e5-49d0-9079-02c1cbd1b375" providerId="ADAL" clId="{2021CC03-CE03-42A3-B3A8-697C0EDD91B6}" dt="2023-10-02T16:09:47.419" v="2" actId="20577"/>
        <pc:sldMkLst>
          <pc:docMk/>
          <pc:sldMk cId="1759326450" sldId="256"/>
        </pc:sldMkLst>
        <pc:spChg chg="mod">
          <ac:chgData name="Thomas Humphrey (1705413)" userId="c780d40b-30e5-49d0-9079-02c1cbd1b375" providerId="ADAL" clId="{2021CC03-CE03-42A3-B3A8-697C0EDD91B6}" dt="2023-10-02T16:09:47.419" v="2" actId="20577"/>
          <ac:spMkLst>
            <pc:docMk/>
            <pc:sldMk cId="1759326450" sldId="256"/>
            <ac:spMk id="3" creationId="{38E23B5F-10D7-6046-B502-2AAC4F5B8D42}"/>
          </ac:spMkLst>
        </pc:spChg>
      </pc:sldChg>
      <pc:sldChg chg="modSp add mod">
        <pc:chgData name="Thomas Humphrey (1705413)" userId="c780d40b-30e5-49d0-9079-02c1cbd1b375" providerId="ADAL" clId="{2021CC03-CE03-42A3-B3A8-697C0EDD91B6}" dt="2023-10-03T13:04:07.705" v="227" actId="2711"/>
        <pc:sldMkLst>
          <pc:docMk/>
          <pc:sldMk cId="0" sldId="257"/>
        </pc:sldMkLst>
        <pc:spChg chg="mod">
          <ac:chgData name="Thomas Humphrey (1705413)" userId="c780d40b-30e5-49d0-9079-02c1cbd1b375" providerId="ADAL" clId="{2021CC03-CE03-42A3-B3A8-697C0EDD91B6}" dt="2023-10-03T13:04:07.705" v="227" actId="2711"/>
          <ac:spMkLst>
            <pc:docMk/>
            <pc:sldMk cId="0" sldId="257"/>
            <ac:spMk id="2" creationId="{00000000-0000-0000-0000-000000000000}"/>
          </ac:spMkLst>
        </pc:spChg>
        <pc:spChg chg="mod">
          <ac:chgData name="Thomas Humphrey (1705413)" userId="c780d40b-30e5-49d0-9079-02c1cbd1b375" providerId="ADAL" clId="{2021CC03-CE03-42A3-B3A8-697C0EDD91B6}" dt="2023-10-03T13:04:07.705" v="227" actId="2711"/>
          <ac:spMkLst>
            <pc:docMk/>
            <pc:sldMk cId="0" sldId="257"/>
            <ac:spMk id="3" creationId="{00000000-0000-0000-0000-000000000000}"/>
          </ac:spMkLst>
        </pc:spChg>
      </pc:sldChg>
      <pc:sldChg chg="modSp add mod">
        <pc:chgData name="Thomas Humphrey (1705413)" userId="c780d40b-30e5-49d0-9079-02c1cbd1b375" providerId="ADAL" clId="{2021CC03-CE03-42A3-B3A8-697C0EDD91B6}" dt="2023-10-03T13:04:03.664" v="226" actId="2711"/>
        <pc:sldMkLst>
          <pc:docMk/>
          <pc:sldMk cId="0" sldId="258"/>
        </pc:sldMkLst>
        <pc:spChg chg="mod">
          <ac:chgData name="Thomas Humphrey (1705413)" userId="c780d40b-30e5-49d0-9079-02c1cbd1b375" providerId="ADAL" clId="{2021CC03-CE03-42A3-B3A8-697C0EDD91B6}" dt="2023-10-03T13:04:03.664" v="226" actId="2711"/>
          <ac:spMkLst>
            <pc:docMk/>
            <pc:sldMk cId="0" sldId="258"/>
            <ac:spMk id="2" creationId="{00000000-0000-0000-0000-000000000000}"/>
          </ac:spMkLst>
        </pc:spChg>
        <pc:spChg chg="mod">
          <ac:chgData name="Thomas Humphrey (1705413)" userId="c780d40b-30e5-49d0-9079-02c1cbd1b375" providerId="ADAL" clId="{2021CC03-CE03-42A3-B3A8-697C0EDD91B6}" dt="2023-10-03T13:04:03.664" v="226" actId="2711"/>
          <ac:spMkLst>
            <pc:docMk/>
            <pc:sldMk cId="0" sldId="258"/>
            <ac:spMk id="3" creationId="{00000000-0000-0000-0000-000000000000}"/>
          </ac:spMkLst>
        </pc:spChg>
      </pc:sldChg>
      <pc:sldChg chg="addSp modSp add del mod setBg">
        <pc:chgData name="Thomas Humphrey (1705413)" userId="c780d40b-30e5-49d0-9079-02c1cbd1b375" providerId="ADAL" clId="{2021CC03-CE03-42A3-B3A8-697C0EDD91B6}" dt="2023-10-03T13:03:59.641" v="225" actId="2711"/>
        <pc:sldMkLst>
          <pc:docMk/>
          <pc:sldMk cId="0" sldId="259"/>
        </pc:sldMkLst>
        <pc:spChg chg="mod">
          <ac:chgData name="Thomas Humphrey (1705413)" userId="c780d40b-30e5-49d0-9079-02c1cbd1b375" providerId="ADAL" clId="{2021CC03-CE03-42A3-B3A8-697C0EDD91B6}" dt="2023-10-03T13:03:59.641" v="225" actId="2711"/>
          <ac:spMkLst>
            <pc:docMk/>
            <pc:sldMk cId="0" sldId="259"/>
            <ac:spMk id="2" creationId="{00000000-0000-0000-0000-000000000000}"/>
          </ac:spMkLst>
        </pc:spChg>
        <pc:spChg chg="mod">
          <ac:chgData name="Thomas Humphrey (1705413)" userId="c780d40b-30e5-49d0-9079-02c1cbd1b375" providerId="ADAL" clId="{2021CC03-CE03-42A3-B3A8-697C0EDD91B6}" dt="2023-10-03T13:03:59.641" v="225" actId="2711"/>
          <ac:spMkLst>
            <pc:docMk/>
            <pc:sldMk cId="0" sldId="259"/>
            <ac:spMk id="3" creationId="{00000000-0000-0000-0000-000000000000}"/>
          </ac:spMkLst>
        </pc:spChg>
        <pc:spChg chg="mod">
          <ac:chgData name="Thomas Humphrey (1705413)" userId="c780d40b-30e5-49d0-9079-02c1cbd1b375" providerId="ADAL" clId="{2021CC03-CE03-42A3-B3A8-697C0EDD91B6}" dt="2023-10-02T16:13:35.436" v="21" actId="26606"/>
          <ac:spMkLst>
            <pc:docMk/>
            <pc:sldMk cId="0" sldId="259"/>
            <ac:spMk id="7170" creationId="{00000000-0000-0000-0000-000000000000}"/>
          </ac:spMkLst>
        </pc:spChg>
        <pc:spChg chg="mod">
          <ac:chgData name="Thomas Humphrey (1705413)" userId="c780d40b-30e5-49d0-9079-02c1cbd1b375" providerId="ADAL" clId="{2021CC03-CE03-42A3-B3A8-697C0EDD91B6}" dt="2023-10-02T16:13:35.436" v="21" actId="26606"/>
          <ac:spMkLst>
            <pc:docMk/>
            <pc:sldMk cId="0" sldId="259"/>
            <ac:spMk id="7171" creationId="{00000000-0000-0000-0000-000000000000}"/>
          </ac:spMkLst>
        </pc:spChg>
        <pc:spChg chg="add">
          <ac:chgData name="Thomas Humphrey (1705413)" userId="c780d40b-30e5-49d0-9079-02c1cbd1b375" providerId="ADAL" clId="{2021CC03-CE03-42A3-B3A8-697C0EDD91B6}" dt="2023-10-02T16:13:35.436" v="21" actId="26606"/>
          <ac:spMkLst>
            <pc:docMk/>
            <pc:sldMk cId="0" sldId="259"/>
            <ac:spMk id="7176" creationId="{E009DD9B-5EE2-4C0D-8B2B-351C8C102205}"/>
          </ac:spMkLst>
        </pc:spChg>
        <pc:spChg chg="add">
          <ac:chgData name="Thomas Humphrey (1705413)" userId="c780d40b-30e5-49d0-9079-02c1cbd1b375" providerId="ADAL" clId="{2021CC03-CE03-42A3-B3A8-697C0EDD91B6}" dt="2023-10-02T16:13:35.436" v="21" actId="26606"/>
          <ac:spMkLst>
            <pc:docMk/>
            <pc:sldMk cId="0" sldId="259"/>
            <ac:spMk id="7178" creationId="{E720DB99-7745-4E75-9D96-AAB6D55C531E}"/>
          </ac:spMkLst>
        </pc:spChg>
        <pc:spChg chg="add">
          <ac:chgData name="Thomas Humphrey (1705413)" userId="c780d40b-30e5-49d0-9079-02c1cbd1b375" providerId="ADAL" clId="{2021CC03-CE03-42A3-B3A8-697C0EDD91B6}" dt="2023-10-02T16:13:35.436" v="21" actId="26606"/>
          <ac:spMkLst>
            <pc:docMk/>
            <pc:sldMk cId="0" sldId="259"/>
            <ac:spMk id="7180" creationId="{D68803C4-E159-4360-B7BB-74205C8F782D}"/>
          </ac:spMkLst>
        </pc:spChg>
        <pc:spChg chg="add">
          <ac:chgData name="Thomas Humphrey (1705413)" userId="c780d40b-30e5-49d0-9079-02c1cbd1b375" providerId="ADAL" clId="{2021CC03-CE03-42A3-B3A8-697C0EDD91B6}" dt="2023-10-02T16:13:35.436" v="21" actId="26606"/>
          <ac:spMkLst>
            <pc:docMk/>
            <pc:sldMk cId="0" sldId="259"/>
            <ac:spMk id="7182" creationId="{504B0465-3B07-49BF-BEA7-D81476246293}"/>
          </ac:spMkLst>
        </pc:spChg>
        <pc:spChg chg="add">
          <ac:chgData name="Thomas Humphrey (1705413)" userId="c780d40b-30e5-49d0-9079-02c1cbd1b375" providerId="ADAL" clId="{2021CC03-CE03-42A3-B3A8-697C0EDD91B6}" dt="2023-10-02T16:13:35.436" v="21" actId="26606"/>
          <ac:spMkLst>
            <pc:docMk/>
            <pc:sldMk cId="0" sldId="259"/>
            <ac:spMk id="7184" creationId="{49B7FFA5-14CB-4A4F-9BCC-CA3AA5D9D276}"/>
          </ac:spMkLst>
        </pc:spChg>
        <pc:spChg chg="add">
          <ac:chgData name="Thomas Humphrey (1705413)" userId="c780d40b-30e5-49d0-9079-02c1cbd1b375" providerId="ADAL" clId="{2021CC03-CE03-42A3-B3A8-697C0EDD91B6}" dt="2023-10-02T16:13:35.436" v="21" actId="26606"/>
          <ac:spMkLst>
            <pc:docMk/>
            <pc:sldMk cId="0" sldId="259"/>
            <ac:spMk id="7186" creationId="{04E48745-7512-4EC2-9E20-9092D12150CA}"/>
          </ac:spMkLst>
        </pc:spChg>
      </pc:sldChg>
      <pc:sldChg chg="addSp delSp modSp add del mod setBg setClrOvrMap">
        <pc:chgData name="Thomas Humphrey (1705413)" userId="c780d40b-30e5-49d0-9079-02c1cbd1b375" providerId="ADAL" clId="{2021CC03-CE03-42A3-B3A8-697C0EDD91B6}" dt="2023-10-03T13:03:51.211" v="224" actId="2711"/>
        <pc:sldMkLst>
          <pc:docMk/>
          <pc:sldMk cId="0" sldId="260"/>
        </pc:sldMkLst>
        <pc:spChg chg="mod">
          <ac:chgData name="Thomas Humphrey (1705413)" userId="c780d40b-30e5-49d0-9079-02c1cbd1b375" providerId="ADAL" clId="{2021CC03-CE03-42A3-B3A8-697C0EDD91B6}" dt="2023-10-03T13:03:51.211" v="224" actId="2711"/>
          <ac:spMkLst>
            <pc:docMk/>
            <pc:sldMk cId="0" sldId="260"/>
            <ac:spMk id="2" creationId="{00000000-0000-0000-0000-000000000000}"/>
          </ac:spMkLst>
        </pc:spChg>
        <pc:spChg chg="mod ord">
          <ac:chgData name="Thomas Humphrey (1705413)" userId="c780d40b-30e5-49d0-9079-02c1cbd1b375" providerId="ADAL" clId="{2021CC03-CE03-42A3-B3A8-697C0EDD91B6}" dt="2023-10-03T13:03:51.211" v="224" actId="2711"/>
          <ac:spMkLst>
            <pc:docMk/>
            <pc:sldMk cId="0" sldId="260"/>
            <ac:spMk id="3" creationId="{00000000-0000-0000-0000-000000000000}"/>
          </ac:spMkLst>
        </pc:spChg>
        <pc:spChg chg="add">
          <ac:chgData name="Thomas Humphrey (1705413)" userId="c780d40b-30e5-49d0-9079-02c1cbd1b375" providerId="ADAL" clId="{2021CC03-CE03-42A3-B3A8-697C0EDD91B6}" dt="2023-10-02T16:17:01.572" v="68" actId="26606"/>
          <ac:spMkLst>
            <pc:docMk/>
            <pc:sldMk cId="0" sldId="260"/>
            <ac:spMk id="11" creationId="{E009DD9B-5EE2-4C0D-8B2B-351C8C102205}"/>
          </ac:spMkLst>
        </pc:spChg>
        <pc:spChg chg="add">
          <ac:chgData name="Thomas Humphrey (1705413)" userId="c780d40b-30e5-49d0-9079-02c1cbd1b375" providerId="ADAL" clId="{2021CC03-CE03-42A3-B3A8-697C0EDD91B6}" dt="2023-10-02T16:17:01.572" v="68" actId="26606"/>
          <ac:spMkLst>
            <pc:docMk/>
            <pc:sldMk cId="0" sldId="260"/>
            <ac:spMk id="13" creationId="{E720DB99-7745-4E75-9D96-AAB6D55C531E}"/>
          </ac:spMkLst>
        </pc:spChg>
        <pc:spChg chg="add">
          <ac:chgData name="Thomas Humphrey (1705413)" userId="c780d40b-30e5-49d0-9079-02c1cbd1b375" providerId="ADAL" clId="{2021CC03-CE03-42A3-B3A8-697C0EDD91B6}" dt="2023-10-02T16:17:01.572" v="68" actId="26606"/>
          <ac:spMkLst>
            <pc:docMk/>
            <pc:sldMk cId="0" sldId="260"/>
            <ac:spMk id="15" creationId="{D68803C4-E159-4360-B7BB-74205C8F782D}"/>
          </ac:spMkLst>
        </pc:spChg>
        <pc:spChg chg="add">
          <ac:chgData name="Thomas Humphrey (1705413)" userId="c780d40b-30e5-49d0-9079-02c1cbd1b375" providerId="ADAL" clId="{2021CC03-CE03-42A3-B3A8-697C0EDD91B6}" dt="2023-10-02T16:17:01.572" v="68" actId="26606"/>
          <ac:spMkLst>
            <pc:docMk/>
            <pc:sldMk cId="0" sldId="260"/>
            <ac:spMk id="17" creationId="{504B0465-3B07-49BF-BEA7-D81476246293}"/>
          </ac:spMkLst>
        </pc:spChg>
        <pc:spChg chg="add">
          <ac:chgData name="Thomas Humphrey (1705413)" userId="c780d40b-30e5-49d0-9079-02c1cbd1b375" providerId="ADAL" clId="{2021CC03-CE03-42A3-B3A8-697C0EDD91B6}" dt="2023-10-02T16:17:01.572" v="68" actId="26606"/>
          <ac:spMkLst>
            <pc:docMk/>
            <pc:sldMk cId="0" sldId="260"/>
            <ac:spMk id="19" creationId="{49B7FFA5-14CB-4A4F-9BCC-CA3AA5D9D276}"/>
          </ac:spMkLst>
        </pc:spChg>
        <pc:spChg chg="add">
          <ac:chgData name="Thomas Humphrey (1705413)" userId="c780d40b-30e5-49d0-9079-02c1cbd1b375" providerId="ADAL" clId="{2021CC03-CE03-42A3-B3A8-697C0EDD91B6}" dt="2023-10-02T16:17:01.572" v="68" actId="26606"/>
          <ac:spMkLst>
            <pc:docMk/>
            <pc:sldMk cId="0" sldId="260"/>
            <ac:spMk id="21" creationId="{04E48745-7512-4EC2-9E20-9092D12150CA}"/>
          </ac:spMkLst>
        </pc:spChg>
        <pc:spChg chg="mod">
          <ac:chgData name="Thomas Humphrey (1705413)" userId="c780d40b-30e5-49d0-9079-02c1cbd1b375" providerId="ADAL" clId="{2021CC03-CE03-42A3-B3A8-697C0EDD91B6}" dt="2023-10-02T16:14:27.858" v="30" actId="404"/>
          <ac:spMkLst>
            <pc:docMk/>
            <pc:sldMk cId="0" sldId="260"/>
            <ac:spMk id="7170" creationId="{00000000-0000-0000-0000-000000000000}"/>
          </ac:spMkLst>
        </pc:spChg>
        <pc:spChg chg="mod">
          <ac:chgData name="Thomas Humphrey (1705413)" userId="c780d40b-30e5-49d0-9079-02c1cbd1b375" providerId="ADAL" clId="{2021CC03-CE03-42A3-B3A8-697C0EDD91B6}" dt="2023-10-02T16:14:17.661" v="25" actId="2711"/>
          <ac:spMkLst>
            <pc:docMk/>
            <pc:sldMk cId="0" sldId="260"/>
            <ac:spMk id="8195" creationId="{00000000-0000-0000-0000-000000000000}"/>
          </ac:spMkLst>
        </pc:spChg>
        <pc:spChg chg="add">
          <ac:chgData name="Thomas Humphrey (1705413)" userId="c780d40b-30e5-49d0-9079-02c1cbd1b375" providerId="ADAL" clId="{2021CC03-CE03-42A3-B3A8-697C0EDD91B6}" dt="2023-10-02T16:14:12.019" v="24" actId="26606"/>
          <ac:spMkLst>
            <pc:docMk/>
            <pc:sldMk cId="0" sldId="260"/>
            <ac:spMk id="8200" creationId="{4FCA88C2-C73C-4062-A097-8FBCE3090BEA}"/>
          </ac:spMkLst>
        </pc:spChg>
        <pc:spChg chg="add del">
          <ac:chgData name="Thomas Humphrey (1705413)" userId="c780d40b-30e5-49d0-9079-02c1cbd1b375" providerId="ADAL" clId="{2021CC03-CE03-42A3-B3A8-697C0EDD91B6}" dt="2023-10-02T16:14:11.988" v="23" actId="26606"/>
          <ac:spMkLst>
            <pc:docMk/>
            <pc:sldMk cId="0" sldId="260"/>
            <ac:spMk id="8201" creationId="{F79FF99C-BAA9-404F-9C96-6DD456B4F795}"/>
          </ac:spMkLst>
        </pc:spChg>
        <pc:spChg chg="add">
          <ac:chgData name="Thomas Humphrey (1705413)" userId="c780d40b-30e5-49d0-9079-02c1cbd1b375" providerId="ADAL" clId="{2021CC03-CE03-42A3-B3A8-697C0EDD91B6}" dt="2023-10-02T16:14:12.019" v="24" actId="26606"/>
          <ac:spMkLst>
            <pc:docMk/>
            <pc:sldMk cId="0" sldId="260"/>
            <ac:spMk id="8202" creationId="{83981C21-E132-4402-B31B-D725C1CE77D2}"/>
          </ac:spMkLst>
        </pc:spChg>
        <pc:spChg chg="add del">
          <ac:chgData name="Thomas Humphrey (1705413)" userId="c780d40b-30e5-49d0-9079-02c1cbd1b375" providerId="ADAL" clId="{2021CC03-CE03-42A3-B3A8-697C0EDD91B6}" dt="2023-10-02T16:14:11.988" v="23" actId="26606"/>
          <ac:spMkLst>
            <pc:docMk/>
            <pc:sldMk cId="0" sldId="260"/>
            <ac:spMk id="8203" creationId="{49C44AFD-C72D-4D9C-84C6-73E615CED884}"/>
          </ac:spMkLst>
        </pc:spChg>
        <pc:spChg chg="add">
          <ac:chgData name="Thomas Humphrey (1705413)" userId="c780d40b-30e5-49d0-9079-02c1cbd1b375" providerId="ADAL" clId="{2021CC03-CE03-42A3-B3A8-697C0EDD91B6}" dt="2023-10-02T16:14:12.019" v="24" actId="26606"/>
          <ac:spMkLst>
            <pc:docMk/>
            <pc:sldMk cId="0" sldId="260"/>
            <ac:spMk id="8204" creationId="{6A685C77-4E84-486A-9AE5-F3635BE98EFB}"/>
          </ac:spMkLst>
        </pc:spChg>
        <pc:spChg chg="add">
          <ac:chgData name="Thomas Humphrey (1705413)" userId="c780d40b-30e5-49d0-9079-02c1cbd1b375" providerId="ADAL" clId="{2021CC03-CE03-42A3-B3A8-697C0EDD91B6}" dt="2023-10-02T16:14:12.019" v="24" actId="26606"/>
          <ac:spMkLst>
            <pc:docMk/>
            <pc:sldMk cId="0" sldId="260"/>
            <ac:spMk id="8209" creationId="{E55C1C3E-5158-47F3-8FD9-14B22C3E6EAD}"/>
          </ac:spMkLst>
        </pc:spChg>
        <pc:grpChg chg="add del">
          <ac:chgData name="Thomas Humphrey (1705413)" userId="c780d40b-30e5-49d0-9079-02c1cbd1b375" providerId="ADAL" clId="{2021CC03-CE03-42A3-B3A8-697C0EDD91B6}" dt="2023-10-02T16:14:11.988" v="23" actId="26606"/>
          <ac:grpSpMkLst>
            <pc:docMk/>
            <pc:sldMk cId="0" sldId="260"/>
            <ac:grpSpMk id="8205" creationId="{1D25B14F-36E0-41E8-956F-CABEF1ADD65F}"/>
          </ac:grpSpMkLst>
        </pc:grpChg>
        <pc:picChg chg="add del mod">
          <ac:chgData name="Thomas Humphrey (1705413)" userId="c780d40b-30e5-49d0-9079-02c1cbd1b375" providerId="ADAL" clId="{2021CC03-CE03-42A3-B3A8-697C0EDD91B6}" dt="2023-10-02T16:16:53.068" v="66" actId="21"/>
          <ac:picMkLst>
            <pc:docMk/>
            <pc:sldMk cId="0" sldId="260"/>
            <ac:picMk id="4" creationId="{3455CD18-A187-71AB-FE2B-A45A8479D85B}"/>
          </ac:picMkLst>
        </pc:picChg>
        <pc:picChg chg="add mod">
          <ac:chgData name="Thomas Humphrey (1705413)" userId="c780d40b-30e5-49d0-9079-02c1cbd1b375" providerId="ADAL" clId="{2021CC03-CE03-42A3-B3A8-697C0EDD91B6}" dt="2023-10-02T16:17:01.572" v="68" actId="26606"/>
          <ac:picMkLst>
            <pc:docMk/>
            <pc:sldMk cId="0" sldId="260"/>
            <ac:picMk id="6" creationId="{9BD64BB6-0CFB-E242-39D0-2BF3EEE3759C}"/>
          </ac:picMkLst>
        </pc:picChg>
        <pc:picChg chg="del">
          <ac:chgData name="Thomas Humphrey (1705413)" userId="c780d40b-30e5-49d0-9079-02c1cbd1b375" providerId="ADAL" clId="{2021CC03-CE03-42A3-B3A8-697C0EDD91B6}" dt="2023-10-02T16:16:49.952" v="64" actId="21"/>
          <ac:picMkLst>
            <pc:docMk/>
            <pc:sldMk cId="0" sldId="260"/>
            <ac:picMk id="1026" creationId="{00000000-0000-0000-0000-000000000000}"/>
          </ac:picMkLst>
        </pc:picChg>
        <pc:picChg chg="add del">
          <ac:chgData name="Thomas Humphrey (1705413)" userId="c780d40b-30e5-49d0-9079-02c1cbd1b375" providerId="ADAL" clId="{2021CC03-CE03-42A3-B3A8-697C0EDD91B6}" dt="2023-10-02T16:14:11.988" v="23" actId="26606"/>
          <ac:picMkLst>
            <pc:docMk/>
            <pc:sldMk cId="0" sldId="260"/>
            <ac:picMk id="8197" creationId="{80F634E1-8EDD-87DE-E6C0-926DAC13BB74}"/>
          </ac:picMkLst>
        </pc:picChg>
      </pc:sldChg>
      <pc:sldChg chg="add">
        <pc:chgData name="Thomas Humphrey (1705413)" userId="c780d40b-30e5-49d0-9079-02c1cbd1b375" providerId="ADAL" clId="{2021CC03-CE03-42A3-B3A8-697C0EDD91B6}" dt="2023-10-03T08:40:18.202" v="130"/>
        <pc:sldMkLst>
          <pc:docMk/>
          <pc:sldMk cId="0" sldId="261"/>
        </pc:sldMkLst>
      </pc:sldChg>
      <pc:sldChg chg="addSp delSp modSp add del mod setBg">
        <pc:chgData name="Thomas Humphrey (1705413)" userId="c780d40b-30e5-49d0-9079-02c1cbd1b375" providerId="ADAL" clId="{2021CC03-CE03-42A3-B3A8-697C0EDD91B6}" dt="2023-10-03T13:03:47.128" v="223" actId="2711"/>
        <pc:sldMkLst>
          <pc:docMk/>
          <pc:sldMk cId="0" sldId="262"/>
        </pc:sldMkLst>
        <pc:spChg chg="mod">
          <ac:chgData name="Thomas Humphrey (1705413)" userId="c780d40b-30e5-49d0-9079-02c1cbd1b375" providerId="ADAL" clId="{2021CC03-CE03-42A3-B3A8-697C0EDD91B6}" dt="2023-10-03T13:03:47.128" v="223" actId="2711"/>
          <ac:spMkLst>
            <pc:docMk/>
            <pc:sldMk cId="0" sldId="262"/>
            <ac:spMk id="2" creationId="{00000000-0000-0000-0000-000000000000}"/>
          </ac:spMkLst>
        </pc:spChg>
        <pc:spChg chg="mod">
          <ac:chgData name="Thomas Humphrey (1705413)" userId="c780d40b-30e5-49d0-9079-02c1cbd1b375" providerId="ADAL" clId="{2021CC03-CE03-42A3-B3A8-697C0EDD91B6}" dt="2023-10-03T13:03:47.128" v="223" actId="2711"/>
          <ac:spMkLst>
            <pc:docMk/>
            <pc:sldMk cId="0" sldId="262"/>
            <ac:spMk id="3" creationId="{00000000-0000-0000-0000-000000000000}"/>
          </ac:spMkLst>
        </pc:spChg>
        <pc:spChg chg="mod">
          <ac:chgData name="Thomas Humphrey (1705413)" userId="c780d40b-30e5-49d0-9079-02c1cbd1b375" providerId="ADAL" clId="{2021CC03-CE03-42A3-B3A8-697C0EDD91B6}" dt="2023-10-02T16:15:32.986" v="43" actId="26606"/>
          <ac:spMkLst>
            <pc:docMk/>
            <pc:sldMk cId="0" sldId="262"/>
            <ac:spMk id="10242" creationId="{00000000-0000-0000-0000-000000000000}"/>
          </ac:spMkLst>
        </pc:spChg>
        <pc:spChg chg="mod ord">
          <ac:chgData name="Thomas Humphrey (1705413)" userId="c780d40b-30e5-49d0-9079-02c1cbd1b375" providerId="ADAL" clId="{2021CC03-CE03-42A3-B3A8-697C0EDD91B6}" dt="2023-10-02T16:15:32.986" v="43" actId="26606"/>
          <ac:spMkLst>
            <pc:docMk/>
            <pc:sldMk cId="0" sldId="262"/>
            <ac:spMk id="10243" creationId="{00000000-0000-0000-0000-000000000000}"/>
          </ac:spMkLst>
        </pc:spChg>
        <pc:spChg chg="del mod">
          <ac:chgData name="Thomas Humphrey (1705413)" userId="c780d40b-30e5-49d0-9079-02c1cbd1b375" providerId="ADAL" clId="{2021CC03-CE03-42A3-B3A8-697C0EDD91B6}" dt="2023-10-02T16:15:27.257" v="41" actId="21"/>
          <ac:spMkLst>
            <pc:docMk/>
            <pc:sldMk cId="0" sldId="262"/>
            <ac:spMk id="10245" creationId="{00000000-0000-0000-0000-000000000000}"/>
          </ac:spMkLst>
        </pc:spChg>
        <pc:spChg chg="del mod">
          <ac:chgData name="Thomas Humphrey (1705413)" userId="c780d40b-30e5-49d0-9079-02c1cbd1b375" providerId="ADAL" clId="{2021CC03-CE03-42A3-B3A8-697C0EDD91B6}" dt="2023-10-02T16:15:27.257" v="41" actId="21"/>
          <ac:spMkLst>
            <pc:docMk/>
            <pc:sldMk cId="0" sldId="262"/>
            <ac:spMk id="10246" creationId="{00000000-0000-0000-0000-000000000000}"/>
          </ac:spMkLst>
        </pc:spChg>
        <pc:spChg chg="del mod">
          <ac:chgData name="Thomas Humphrey (1705413)" userId="c780d40b-30e5-49d0-9079-02c1cbd1b375" providerId="ADAL" clId="{2021CC03-CE03-42A3-B3A8-697C0EDD91B6}" dt="2023-10-02T16:15:27.257" v="41" actId="21"/>
          <ac:spMkLst>
            <pc:docMk/>
            <pc:sldMk cId="0" sldId="262"/>
            <ac:spMk id="10247" creationId="{00000000-0000-0000-0000-000000000000}"/>
          </ac:spMkLst>
        </pc:spChg>
        <pc:spChg chg="del mod">
          <ac:chgData name="Thomas Humphrey (1705413)" userId="c780d40b-30e5-49d0-9079-02c1cbd1b375" providerId="ADAL" clId="{2021CC03-CE03-42A3-B3A8-697C0EDD91B6}" dt="2023-10-02T16:15:27.257" v="41" actId="21"/>
          <ac:spMkLst>
            <pc:docMk/>
            <pc:sldMk cId="0" sldId="262"/>
            <ac:spMk id="10248" creationId="{00000000-0000-0000-0000-000000000000}"/>
          </ac:spMkLst>
        </pc:spChg>
        <pc:spChg chg="del mod">
          <ac:chgData name="Thomas Humphrey (1705413)" userId="c780d40b-30e5-49d0-9079-02c1cbd1b375" providerId="ADAL" clId="{2021CC03-CE03-42A3-B3A8-697C0EDD91B6}" dt="2023-10-02T16:15:27.257" v="41" actId="21"/>
          <ac:spMkLst>
            <pc:docMk/>
            <pc:sldMk cId="0" sldId="262"/>
            <ac:spMk id="10249" creationId="{00000000-0000-0000-0000-000000000000}"/>
          </ac:spMkLst>
        </pc:spChg>
        <pc:spChg chg="del mod">
          <ac:chgData name="Thomas Humphrey (1705413)" userId="c780d40b-30e5-49d0-9079-02c1cbd1b375" providerId="ADAL" clId="{2021CC03-CE03-42A3-B3A8-697C0EDD91B6}" dt="2023-10-02T16:15:27.257" v="41" actId="21"/>
          <ac:spMkLst>
            <pc:docMk/>
            <pc:sldMk cId="0" sldId="262"/>
            <ac:spMk id="10250" creationId="{00000000-0000-0000-0000-000000000000}"/>
          </ac:spMkLst>
        </pc:spChg>
        <pc:spChg chg="del mod">
          <ac:chgData name="Thomas Humphrey (1705413)" userId="c780d40b-30e5-49d0-9079-02c1cbd1b375" providerId="ADAL" clId="{2021CC03-CE03-42A3-B3A8-697C0EDD91B6}" dt="2023-10-02T16:15:27.257" v="41" actId="21"/>
          <ac:spMkLst>
            <pc:docMk/>
            <pc:sldMk cId="0" sldId="262"/>
            <ac:spMk id="10251" creationId="{00000000-0000-0000-0000-000000000000}"/>
          </ac:spMkLst>
        </pc:spChg>
        <pc:spChg chg="del mod">
          <ac:chgData name="Thomas Humphrey (1705413)" userId="c780d40b-30e5-49d0-9079-02c1cbd1b375" providerId="ADAL" clId="{2021CC03-CE03-42A3-B3A8-697C0EDD91B6}" dt="2023-10-02T16:15:27.257" v="41" actId="21"/>
          <ac:spMkLst>
            <pc:docMk/>
            <pc:sldMk cId="0" sldId="262"/>
            <ac:spMk id="10252" creationId="{00000000-0000-0000-0000-000000000000}"/>
          </ac:spMkLst>
        </pc:spChg>
        <pc:spChg chg="del mod">
          <ac:chgData name="Thomas Humphrey (1705413)" userId="c780d40b-30e5-49d0-9079-02c1cbd1b375" providerId="ADAL" clId="{2021CC03-CE03-42A3-B3A8-697C0EDD91B6}" dt="2023-10-02T16:15:27.257" v="41" actId="21"/>
          <ac:spMkLst>
            <pc:docMk/>
            <pc:sldMk cId="0" sldId="262"/>
            <ac:spMk id="10253" creationId="{00000000-0000-0000-0000-000000000000}"/>
          </ac:spMkLst>
        </pc:spChg>
        <pc:spChg chg="del mod">
          <ac:chgData name="Thomas Humphrey (1705413)" userId="c780d40b-30e5-49d0-9079-02c1cbd1b375" providerId="ADAL" clId="{2021CC03-CE03-42A3-B3A8-697C0EDD91B6}" dt="2023-10-02T16:15:27.257" v="41" actId="21"/>
          <ac:spMkLst>
            <pc:docMk/>
            <pc:sldMk cId="0" sldId="262"/>
            <ac:spMk id="10254" creationId="{00000000-0000-0000-0000-000000000000}"/>
          </ac:spMkLst>
        </pc:spChg>
        <pc:spChg chg="del mod">
          <ac:chgData name="Thomas Humphrey (1705413)" userId="c780d40b-30e5-49d0-9079-02c1cbd1b375" providerId="ADAL" clId="{2021CC03-CE03-42A3-B3A8-697C0EDD91B6}" dt="2023-10-02T16:15:27.257" v="41" actId="21"/>
          <ac:spMkLst>
            <pc:docMk/>
            <pc:sldMk cId="0" sldId="262"/>
            <ac:spMk id="10255" creationId="{00000000-0000-0000-0000-000000000000}"/>
          </ac:spMkLst>
        </pc:spChg>
        <pc:spChg chg="del mod">
          <ac:chgData name="Thomas Humphrey (1705413)" userId="c780d40b-30e5-49d0-9079-02c1cbd1b375" providerId="ADAL" clId="{2021CC03-CE03-42A3-B3A8-697C0EDD91B6}" dt="2023-10-02T16:15:27.257" v="41" actId="21"/>
          <ac:spMkLst>
            <pc:docMk/>
            <pc:sldMk cId="0" sldId="262"/>
            <ac:spMk id="10256" creationId="{00000000-0000-0000-0000-000000000000}"/>
          </ac:spMkLst>
        </pc:spChg>
        <pc:spChg chg="del mod">
          <ac:chgData name="Thomas Humphrey (1705413)" userId="c780d40b-30e5-49d0-9079-02c1cbd1b375" providerId="ADAL" clId="{2021CC03-CE03-42A3-B3A8-697C0EDD91B6}" dt="2023-10-02T16:15:27.257" v="41" actId="21"/>
          <ac:spMkLst>
            <pc:docMk/>
            <pc:sldMk cId="0" sldId="262"/>
            <ac:spMk id="10257" creationId="{00000000-0000-0000-0000-000000000000}"/>
          </ac:spMkLst>
        </pc:spChg>
        <pc:spChg chg="del mod">
          <ac:chgData name="Thomas Humphrey (1705413)" userId="c780d40b-30e5-49d0-9079-02c1cbd1b375" providerId="ADAL" clId="{2021CC03-CE03-42A3-B3A8-697C0EDD91B6}" dt="2023-10-02T16:15:27.257" v="41" actId="21"/>
          <ac:spMkLst>
            <pc:docMk/>
            <pc:sldMk cId="0" sldId="262"/>
            <ac:spMk id="10258" creationId="{00000000-0000-0000-0000-000000000000}"/>
          </ac:spMkLst>
        </pc:spChg>
        <pc:spChg chg="del mod">
          <ac:chgData name="Thomas Humphrey (1705413)" userId="c780d40b-30e5-49d0-9079-02c1cbd1b375" providerId="ADAL" clId="{2021CC03-CE03-42A3-B3A8-697C0EDD91B6}" dt="2023-10-02T16:15:27.257" v="41" actId="21"/>
          <ac:spMkLst>
            <pc:docMk/>
            <pc:sldMk cId="0" sldId="262"/>
            <ac:spMk id="10259" creationId="{00000000-0000-0000-0000-000000000000}"/>
          </ac:spMkLst>
        </pc:spChg>
        <pc:spChg chg="del mod">
          <ac:chgData name="Thomas Humphrey (1705413)" userId="c780d40b-30e5-49d0-9079-02c1cbd1b375" providerId="ADAL" clId="{2021CC03-CE03-42A3-B3A8-697C0EDD91B6}" dt="2023-10-02T16:15:27.257" v="41" actId="21"/>
          <ac:spMkLst>
            <pc:docMk/>
            <pc:sldMk cId="0" sldId="262"/>
            <ac:spMk id="10260" creationId="{00000000-0000-0000-0000-000000000000}"/>
          </ac:spMkLst>
        </pc:spChg>
        <pc:spChg chg="add">
          <ac:chgData name="Thomas Humphrey (1705413)" userId="c780d40b-30e5-49d0-9079-02c1cbd1b375" providerId="ADAL" clId="{2021CC03-CE03-42A3-B3A8-697C0EDD91B6}" dt="2023-10-02T16:15:32.986" v="43" actId="26606"/>
          <ac:spMkLst>
            <pc:docMk/>
            <pc:sldMk cId="0" sldId="262"/>
            <ac:spMk id="10261" creationId="{E009DD9B-5EE2-4C0D-8B2B-351C8C102205}"/>
          </ac:spMkLst>
        </pc:spChg>
        <pc:spChg chg="add">
          <ac:chgData name="Thomas Humphrey (1705413)" userId="c780d40b-30e5-49d0-9079-02c1cbd1b375" providerId="ADAL" clId="{2021CC03-CE03-42A3-B3A8-697C0EDD91B6}" dt="2023-10-02T16:15:32.986" v="43" actId="26606"/>
          <ac:spMkLst>
            <pc:docMk/>
            <pc:sldMk cId="0" sldId="262"/>
            <ac:spMk id="10262" creationId="{E720DB99-7745-4E75-9D96-AAB6D55C531E}"/>
          </ac:spMkLst>
        </pc:spChg>
        <pc:spChg chg="add">
          <ac:chgData name="Thomas Humphrey (1705413)" userId="c780d40b-30e5-49d0-9079-02c1cbd1b375" providerId="ADAL" clId="{2021CC03-CE03-42A3-B3A8-697C0EDD91B6}" dt="2023-10-02T16:15:32.986" v="43" actId="26606"/>
          <ac:spMkLst>
            <pc:docMk/>
            <pc:sldMk cId="0" sldId="262"/>
            <ac:spMk id="10263" creationId="{D68803C4-E159-4360-B7BB-74205C8F782D}"/>
          </ac:spMkLst>
        </pc:spChg>
        <pc:spChg chg="add">
          <ac:chgData name="Thomas Humphrey (1705413)" userId="c780d40b-30e5-49d0-9079-02c1cbd1b375" providerId="ADAL" clId="{2021CC03-CE03-42A3-B3A8-697C0EDD91B6}" dt="2023-10-02T16:15:32.986" v="43" actId="26606"/>
          <ac:spMkLst>
            <pc:docMk/>
            <pc:sldMk cId="0" sldId="262"/>
            <ac:spMk id="10264" creationId="{504B0465-3B07-49BF-BEA7-D81476246293}"/>
          </ac:spMkLst>
        </pc:spChg>
        <pc:spChg chg="add">
          <ac:chgData name="Thomas Humphrey (1705413)" userId="c780d40b-30e5-49d0-9079-02c1cbd1b375" providerId="ADAL" clId="{2021CC03-CE03-42A3-B3A8-697C0EDD91B6}" dt="2023-10-02T16:15:32.986" v="43" actId="26606"/>
          <ac:spMkLst>
            <pc:docMk/>
            <pc:sldMk cId="0" sldId="262"/>
            <ac:spMk id="10265" creationId="{49B7FFA5-14CB-4A4F-9BCC-CA3AA5D9D276}"/>
          </ac:spMkLst>
        </pc:spChg>
        <pc:spChg chg="add">
          <ac:chgData name="Thomas Humphrey (1705413)" userId="c780d40b-30e5-49d0-9079-02c1cbd1b375" providerId="ADAL" clId="{2021CC03-CE03-42A3-B3A8-697C0EDD91B6}" dt="2023-10-02T16:15:32.986" v="43" actId="26606"/>
          <ac:spMkLst>
            <pc:docMk/>
            <pc:sldMk cId="0" sldId="262"/>
            <ac:spMk id="10266" creationId="{04E48745-7512-4EC2-9E20-9092D12150CA}"/>
          </ac:spMkLst>
        </pc:spChg>
        <pc:picChg chg="add mod">
          <ac:chgData name="Thomas Humphrey (1705413)" userId="c780d40b-30e5-49d0-9079-02c1cbd1b375" providerId="ADAL" clId="{2021CC03-CE03-42A3-B3A8-697C0EDD91B6}" dt="2023-10-02T16:15:32.986" v="43" actId="26606"/>
          <ac:picMkLst>
            <pc:docMk/>
            <pc:sldMk cId="0" sldId="262"/>
            <ac:picMk id="3" creationId="{FB9623E8-5204-9F7B-9F89-C01688988914}"/>
          </ac:picMkLst>
        </pc:picChg>
        <pc:picChg chg="del mod">
          <ac:chgData name="Thomas Humphrey (1705413)" userId="c780d40b-30e5-49d0-9079-02c1cbd1b375" providerId="ADAL" clId="{2021CC03-CE03-42A3-B3A8-697C0EDD91B6}" dt="2023-10-02T16:15:27.257" v="41" actId="21"/>
          <ac:picMkLst>
            <pc:docMk/>
            <pc:sldMk cId="0" sldId="262"/>
            <ac:picMk id="10244" creationId="{00000000-0000-0000-0000-000000000000}"/>
          </ac:picMkLst>
        </pc:picChg>
      </pc:sldChg>
      <pc:sldChg chg="modSp add mod">
        <pc:chgData name="Thomas Humphrey (1705413)" userId="c780d40b-30e5-49d0-9079-02c1cbd1b375" providerId="ADAL" clId="{2021CC03-CE03-42A3-B3A8-697C0EDD91B6}" dt="2023-10-03T13:03:44.230" v="222" actId="2711"/>
        <pc:sldMkLst>
          <pc:docMk/>
          <pc:sldMk cId="0" sldId="263"/>
        </pc:sldMkLst>
        <pc:spChg chg="mod">
          <ac:chgData name="Thomas Humphrey (1705413)" userId="c780d40b-30e5-49d0-9079-02c1cbd1b375" providerId="ADAL" clId="{2021CC03-CE03-42A3-B3A8-697C0EDD91B6}" dt="2023-10-03T13:03:44.230" v="222" actId="2711"/>
          <ac:spMkLst>
            <pc:docMk/>
            <pc:sldMk cId="0" sldId="263"/>
            <ac:spMk id="2" creationId="{00000000-0000-0000-0000-000000000000}"/>
          </ac:spMkLst>
        </pc:spChg>
        <pc:spChg chg="mod">
          <ac:chgData name="Thomas Humphrey (1705413)" userId="c780d40b-30e5-49d0-9079-02c1cbd1b375" providerId="ADAL" clId="{2021CC03-CE03-42A3-B3A8-697C0EDD91B6}" dt="2023-10-03T13:03:44.230" v="222" actId="2711"/>
          <ac:spMkLst>
            <pc:docMk/>
            <pc:sldMk cId="0" sldId="263"/>
            <ac:spMk id="3" creationId="{00000000-0000-0000-0000-000000000000}"/>
          </ac:spMkLst>
        </pc:spChg>
      </pc:sldChg>
      <pc:sldChg chg="addSp delSp modSp add del mod setBg">
        <pc:chgData name="Thomas Humphrey (1705413)" userId="c780d40b-30e5-49d0-9079-02c1cbd1b375" providerId="ADAL" clId="{2021CC03-CE03-42A3-B3A8-697C0EDD91B6}" dt="2023-10-03T13:03:40.795" v="221" actId="2711"/>
        <pc:sldMkLst>
          <pc:docMk/>
          <pc:sldMk cId="0" sldId="264"/>
        </pc:sldMkLst>
        <pc:spChg chg="mod">
          <ac:chgData name="Thomas Humphrey (1705413)" userId="c780d40b-30e5-49d0-9079-02c1cbd1b375" providerId="ADAL" clId="{2021CC03-CE03-42A3-B3A8-697C0EDD91B6}" dt="2023-10-03T13:03:40.795" v="221" actId="2711"/>
          <ac:spMkLst>
            <pc:docMk/>
            <pc:sldMk cId="0" sldId="264"/>
            <ac:spMk id="2" creationId="{00000000-0000-0000-0000-000000000000}"/>
          </ac:spMkLst>
        </pc:spChg>
        <pc:spChg chg="mod ord">
          <ac:chgData name="Thomas Humphrey (1705413)" userId="c780d40b-30e5-49d0-9079-02c1cbd1b375" providerId="ADAL" clId="{2021CC03-CE03-42A3-B3A8-697C0EDD91B6}" dt="2023-10-03T13:03:40.795" v="221" actId="2711"/>
          <ac:spMkLst>
            <pc:docMk/>
            <pc:sldMk cId="0" sldId="264"/>
            <ac:spMk id="3" creationId="{00000000-0000-0000-0000-000000000000}"/>
          </ac:spMkLst>
        </pc:spChg>
        <pc:spChg chg="add">
          <ac:chgData name="Thomas Humphrey (1705413)" userId="c780d40b-30e5-49d0-9079-02c1cbd1b375" providerId="ADAL" clId="{2021CC03-CE03-42A3-B3A8-697C0EDD91B6}" dt="2023-10-02T16:17:42.413" v="76" actId="26606"/>
          <ac:spMkLst>
            <pc:docMk/>
            <pc:sldMk cId="0" sldId="264"/>
            <ac:spMk id="10" creationId="{E009DD9B-5EE2-4C0D-8B2B-351C8C102205}"/>
          </ac:spMkLst>
        </pc:spChg>
        <pc:spChg chg="add">
          <ac:chgData name="Thomas Humphrey (1705413)" userId="c780d40b-30e5-49d0-9079-02c1cbd1b375" providerId="ADAL" clId="{2021CC03-CE03-42A3-B3A8-697C0EDD91B6}" dt="2023-10-02T16:17:42.413" v="76" actId="26606"/>
          <ac:spMkLst>
            <pc:docMk/>
            <pc:sldMk cId="0" sldId="264"/>
            <ac:spMk id="12" creationId="{E720DB99-7745-4E75-9D96-AAB6D55C531E}"/>
          </ac:spMkLst>
        </pc:spChg>
        <pc:spChg chg="add">
          <ac:chgData name="Thomas Humphrey (1705413)" userId="c780d40b-30e5-49d0-9079-02c1cbd1b375" providerId="ADAL" clId="{2021CC03-CE03-42A3-B3A8-697C0EDD91B6}" dt="2023-10-02T16:17:42.413" v="76" actId="26606"/>
          <ac:spMkLst>
            <pc:docMk/>
            <pc:sldMk cId="0" sldId="264"/>
            <ac:spMk id="14" creationId="{D68803C4-E159-4360-B7BB-74205C8F782D}"/>
          </ac:spMkLst>
        </pc:spChg>
        <pc:spChg chg="add">
          <ac:chgData name="Thomas Humphrey (1705413)" userId="c780d40b-30e5-49d0-9079-02c1cbd1b375" providerId="ADAL" clId="{2021CC03-CE03-42A3-B3A8-697C0EDD91B6}" dt="2023-10-02T16:17:42.413" v="76" actId="26606"/>
          <ac:spMkLst>
            <pc:docMk/>
            <pc:sldMk cId="0" sldId="264"/>
            <ac:spMk id="16" creationId="{504B0465-3B07-49BF-BEA7-D81476246293}"/>
          </ac:spMkLst>
        </pc:spChg>
        <pc:spChg chg="add">
          <ac:chgData name="Thomas Humphrey (1705413)" userId="c780d40b-30e5-49d0-9079-02c1cbd1b375" providerId="ADAL" clId="{2021CC03-CE03-42A3-B3A8-697C0EDD91B6}" dt="2023-10-02T16:17:42.413" v="76" actId="26606"/>
          <ac:spMkLst>
            <pc:docMk/>
            <pc:sldMk cId="0" sldId="264"/>
            <ac:spMk id="18" creationId="{49B7FFA5-14CB-4A4F-9BCC-CA3AA5D9D276}"/>
          </ac:spMkLst>
        </pc:spChg>
        <pc:spChg chg="add">
          <ac:chgData name="Thomas Humphrey (1705413)" userId="c780d40b-30e5-49d0-9079-02c1cbd1b375" providerId="ADAL" clId="{2021CC03-CE03-42A3-B3A8-697C0EDD91B6}" dt="2023-10-02T16:17:42.413" v="76" actId="26606"/>
          <ac:spMkLst>
            <pc:docMk/>
            <pc:sldMk cId="0" sldId="264"/>
            <ac:spMk id="20" creationId="{04E48745-7512-4EC2-9E20-9092D12150CA}"/>
          </ac:spMkLst>
        </pc:spChg>
        <pc:spChg chg="mod">
          <ac:chgData name="Thomas Humphrey (1705413)" userId="c780d40b-30e5-49d0-9079-02c1cbd1b375" providerId="ADAL" clId="{2021CC03-CE03-42A3-B3A8-697C0EDD91B6}" dt="2023-10-02T16:13:21.885" v="6" actId="27636"/>
          <ac:spMkLst>
            <pc:docMk/>
            <pc:sldMk cId="0" sldId="264"/>
            <ac:spMk id="11267" creationId="{00000000-0000-0000-0000-000000000000}"/>
          </ac:spMkLst>
        </pc:spChg>
        <pc:picChg chg="add mod">
          <ac:chgData name="Thomas Humphrey (1705413)" userId="c780d40b-30e5-49d0-9079-02c1cbd1b375" providerId="ADAL" clId="{2021CC03-CE03-42A3-B3A8-697C0EDD91B6}" dt="2023-10-02T16:17:42.413" v="76" actId="26606"/>
          <ac:picMkLst>
            <pc:docMk/>
            <pc:sldMk cId="0" sldId="264"/>
            <ac:picMk id="5" creationId="{F45C87B5-B5F4-FD05-5653-F796679E3BAA}"/>
          </ac:picMkLst>
        </pc:picChg>
        <pc:picChg chg="del">
          <ac:chgData name="Thomas Humphrey (1705413)" userId="c780d40b-30e5-49d0-9079-02c1cbd1b375" providerId="ADAL" clId="{2021CC03-CE03-42A3-B3A8-697C0EDD91B6}" dt="2023-10-02T16:17:37.336" v="74" actId="21"/>
          <ac:picMkLst>
            <pc:docMk/>
            <pc:sldMk cId="0" sldId="264"/>
            <ac:picMk id="2050" creationId="{00000000-0000-0000-0000-000000000000}"/>
          </ac:picMkLst>
        </pc:picChg>
      </pc:sldChg>
      <pc:sldChg chg="modSp add mod">
        <pc:chgData name="Thomas Humphrey (1705413)" userId="c780d40b-30e5-49d0-9079-02c1cbd1b375" providerId="ADAL" clId="{2021CC03-CE03-42A3-B3A8-697C0EDD91B6}" dt="2023-10-03T08:40:18.343" v="136" actId="27636"/>
        <pc:sldMkLst>
          <pc:docMk/>
          <pc:sldMk cId="0" sldId="265"/>
        </pc:sldMkLst>
        <pc:spChg chg="mod">
          <ac:chgData name="Thomas Humphrey (1705413)" userId="c780d40b-30e5-49d0-9079-02c1cbd1b375" providerId="ADAL" clId="{2021CC03-CE03-42A3-B3A8-697C0EDD91B6}" dt="2023-10-03T08:40:18.343" v="136" actId="27636"/>
          <ac:spMkLst>
            <pc:docMk/>
            <pc:sldMk cId="0" sldId="265"/>
            <ac:spMk id="3" creationId="{00000000-0000-0000-0000-000000000000}"/>
          </ac:spMkLst>
        </pc:spChg>
      </pc:sldChg>
      <pc:sldChg chg="modSp add del mod">
        <pc:chgData name="Thomas Humphrey (1705413)" userId="c780d40b-30e5-49d0-9079-02c1cbd1b375" providerId="ADAL" clId="{2021CC03-CE03-42A3-B3A8-697C0EDD91B6}" dt="2023-10-03T13:03:37.463" v="220" actId="2711"/>
        <pc:sldMkLst>
          <pc:docMk/>
          <pc:sldMk cId="0" sldId="266"/>
        </pc:sldMkLst>
        <pc:spChg chg="mod">
          <ac:chgData name="Thomas Humphrey (1705413)" userId="c780d40b-30e5-49d0-9079-02c1cbd1b375" providerId="ADAL" clId="{2021CC03-CE03-42A3-B3A8-697C0EDD91B6}" dt="2023-10-03T13:03:37.463" v="220" actId="2711"/>
          <ac:spMkLst>
            <pc:docMk/>
            <pc:sldMk cId="0" sldId="266"/>
            <ac:spMk id="2" creationId="{00000000-0000-0000-0000-000000000000}"/>
          </ac:spMkLst>
        </pc:spChg>
        <pc:spChg chg="mod">
          <ac:chgData name="Thomas Humphrey (1705413)" userId="c780d40b-30e5-49d0-9079-02c1cbd1b375" providerId="ADAL" clId="{2021CC03-CE03-42A3-B3A8-697C0EDD91B6}" dt="2023-10-03T13:03:37.463" v="220" actId="2711"/>
          <ac:spMkLst>
            <pc:docMk/>
            <pc:sldMk cId="0" sldId="266"/>
            <ac:spMk id="3" creationId="{00000000-0000-0000-0000-000000000000}"/>
          </ac:spMkLst>
        </pc:spChg>
        <pc:spChg chg="mod">
          <ac:chgData name="Thomas Humphrey (1705413)" userId="c780d40b-30e5-49d0-9079-02c1cbd1b375" providerId="ADAL" clId="{2021CC03-CE03-42A3-B3A8-697C0EDD91B6}" dt="2023-10-02T16:13:21.885" v="7" actId="27636"/>
          <ac:spMkLst>
            <pc:docMk/>
            <pc:sldMk cId="0" sldId="266"/>
            <ac:spMk id="12291" creationId="{00000000-0000-0000-0000-000000000000}"/>
          </ac:spMkLst>
        </pc:spChg>
      </pc:sldChg>
      <pc:sldChg chg="modSp add mod">
        <pc:chgData name="Thomas Humphrey (1705413)" userId="c780d40b-30e5-49d0-9079-02c1cbd1b375" providerId="ADAL" clId="{2021CC03-CE03-42A3-B3A8-697C0EDD91B6}" dt="2023-10-03T13:03:34.197" v="219" actId="2711"/>
        <pc:sldMkLst>
          <pc:docMk/>
          <pc:sldMk cId="0" sldId="267"/>
        </pc:sldMkLst>
        <pc:spChg chg="mod">
          <ac:chgData name="Thomas Humphrey (1705413)" userId="c780d40b-30e5-49d0-9079-02c1cbd1b375" providerId="ADAL" clId="{2021CC03-CE03-42A3-B3A8-697C0EDD91B6}" dt="2023-10-03T13:03:34.197" v="219" actId="2711"/>
          <ac:spMkLst>
            <pc:docMk/>
            <pc:sldMk cId="0" sldId="267"/>
            <ac:spMk id="2" creationId="{00000000-0000-0000-0000-000000000000}"/>
          </ac:spMkLst>
        </pc:spChg>
        <pc:spChg chg="mod">
          <ac:chgData name="Thomas Humphrey (1705413)" userId="c780d40b-30e5-49d0-9079-02c1cbd1b375" providerId="ADAL" clId="{2021CC03-CE03-42A3-B3A8-697C0EDD91B6}" dt="2023-10-03T13:03:34.197" v="219" actId="2711"/>
          <ac:spMkLst>
            <pc:docMk/>
            <pc:sldMk cId="0" sldId="267"/>
            <ac:spMk id="3" creationId="{00000000-0000-0000-0000-000000000000}"/>
          </ac:spMkLst>
        </pc:spChg>
      </pc:sldChg>
      <pc:sldChg chg="addSp delSp modSp add mod setBg">
        <pc:chgData name="Thomas Humphrey (1705413)" userId="c780d40b-30e5-49d0-9079-02c1cbd1b375" providerId="ADAL" clId="{2021CC03-CE03-42A3-B3A8-697C0EDD91B6}" dt="2023-10-03T13:03:29.697" v="218" actId="2711"/>
        <pc:sldMkLst>
          <pc:docMk/>
          <pc:sldMk cId="0" sldId="268"/>
        </pc:sldMkLst>
        <pc:spChg chg="mod">
          <ac:chgData name="Thomas Humphrey (1705413)" userId="c780d40b-30e5-49d0-9079-02c1cbd1b375" providerId="ADAL" clId="{2021CC03-CE03-42A3-B3A8-697C0EDD91B6}" dt="2023-10-03T13:03:29.697" v="218" actId="2711"/>
          <ac:spMkLst>
            <pc:docMk/>
            <pc:sldMk cId="0" sldId="268"/>
            <ac:spMk id="2" creationId="{00000000-0000-0000-0000-000000000000}"/>
          </ac:spMkLst>
        </pc:spChg>
        <pc:spChg chg="mod ord">
          <ac:chgData name="Thomas Humphrey (1705413)" userId="c780d40b-30e5-49d0-9079-02c1cbd1b375" providerId="ADAL" clId="{2021CC03-CE03-42A3-B3A8-697C0EDD91B6}" dt="2023-10-03T13:03:29.697" v="218" actId="2711"/>
          <ac:spMkLst>
            <pc:docMk/>
            <pc:sldMk cId="0" sldId="268"/>
            <ac:spMk id="3" creationId="{00000000-0000-0000-0000-000000000000}"/>
          </ac:spMkLst>
        </pc:spChg>
        <pc:spChg chg="add">
          <ac:chgData name="Thomas Humphrey (1705413)" userId="c780d40b-30e5-49d0-9079-02c1cbd1b375" providerId="ADAL" clId="{2021CC03-CE03-42A3-B3A8-697C0EDD91B6}" dt="2023-10-02T16:18:04.627" v="81" actId="26606"/>
          <ac:spMkLst>
            <pc:docMk/>
            <pc:sldMk cId="0" sldId="268"/>
            <ac:spMk id="10" creationId="{E009DD9B-5EE2-4C0D-8B2B-351C8C102205}"/>
          </ac:spMkLst>
        </pc:spChg>
        <pc:spChg chg="add">
          <ac:chgData name="Thomas Humphrey (1705413)" userId="c780d40b-30e5-49d0-9079-02c1cbd1b375" providerId="ADAL" clId="{2021CC03-CE03-42A3-B3A8-697C0EDD91B6}" dt="2023-10-02T16:18:04.627" v="81" actId="26606"/>
          <ac:spMkLst>
            <pc:docMk/>
            <pc:sldMk cId="0" sldId="268"/>
            <ac:spMk id="12" creationId="{E720DB99-7745-4E75-9D96-AAB6D55C531E}"/>
          </ac:spMkLst>
        </pc:spChg>
        <pc:spChg chg="add">
          <ac:chgData name="Thomas Humphrey (1705413)" userId="c780d40b-30e5-49d0-9079-02c1cbd1b375" providerId="ADAL" clId="{2021CC03-CE03-42A3-B3A8-697C0EDD91B6}" dt="2023-10-02T16:18:04.627" v="81" actId="26606"/>
          <ac:spMkLst>
            <pc:docMk/>
            <pc:sldMk cId="0" sldId="268"/>
            <ac:spMk id="14" creationId="{D68803C4-E159-4360-B7BB-74205C8F782D}"/>
          </ac:spMkLst>
        </pc:spChg>
        <pc:spChg chg="add">
          <ac:chgData name="Thomas Humphrey (1705413)" userId="c780d40b-30e5-49d0-9079-02c1cbd1b375" providerId="ADAL" clId="{2021CC03-CE03-42A3-B3A8-697C0EDD91B6}" dt="2023-10-02T16:18:04.627" v="81" actId="26606"/>
          <ac:spMkLst>
            <pc:docMk/>
            <pc:sldMk cId="0" sldId="268"/>
            <ac:spMk id="16" creationId="{504B0465-3B07-49BF-BEA7-D81476246293}"/>
          </ac:spMkLst>
        </pc:spChg>
        <pc:spChg chg="add">
          <ac:chgData name="Thomas Humphrey (1705413)" userId="c780d40b-30e5-49d0-9079-02c1cbd1b375" providerId="ADAL" clId="{2021CC03-CE03-42A3-B3A8-697C0EDD91B6}" dt="2023-10-02T16:18:04.627" v="81" actId="26606"/>
          <ac:spMkLst>
            <pc:docMk/>
            <pc:sldMk cId="0" sldId="268"/>
            <ac:spMk id="18" creationId="{49B7FFA5-14CB-4A4F-9BCC-CA3AA5D9D276}"/>
          </ac:spMkLst>
        </pc:spChg>
        <pc:spChg chg="add">
          <ac:chgData name="Thomas Humphrey (1705413)" userId="c780d40b-30e5-49d0-9079-02c1cbd1b375" providerId="ADAL" clId="{2021CC03-CE03-42A3-B3A8-697C0EDD91B6}" dt="2023-10-02T16:18:04.627" v="81" actId="26606"/>
          <ac:spMkLst>
            <pc:docMk/>
            <pc:sldMk cId="0" sldId="268"/>
            <ac:spMk id="20" creationId="{04E48745-7512-4EC2-9E20-9092D12150CA}"/>
          </ac:spMkLst>
        </pc:spChg>
        <pc:picChg chg="add mod">
          <ac:chgData name="Thomas Humphrey (1705413)" userId="c780d40b-30e5-49d0-9079-02c1cbd1b375" providerId="ADAL" clId="{2021CC03-CE03-42A3-B3A8-697C0EDD91B6}" dt="2023-10-02T16:18:04.627" v="81" actId="26606"/>
          <ac:picMkLst>
            <pc:docMk/>
            <pc:sldMk cId="0" sldId="268"/>
            <ac:picMk id="5" creationId="{5ED906C7-583C-31B8-DBD4-2701A8BB1CA0}"/>
          </ac:picMkLst>
        </pc:picChg>
        <pc:picChg chg="del">
          <ac:chgData name="Thomas Humphrey (1705413)" userId="c780d40b-30e5-49d0-9079-02c1cbd1b375" providerId="ADAL" clId="{2021CC03-CE03-42A3-B3A8-697C0EDD91B6}" dt="2023-10-02T16:17:59.725" v="79" actId="21"/>
          <ac:picMkLst>
            <pc:docMk/>
            <pc:sldMk cId="0" sldId="268"/>
            <ac:picMk id="3074" creationId="{00000000-0000-0000-0000-000000000000}"/>
          </ac:picMkLst>
        </pc:picChg>
      </pc:sldChg>
      <pc:sldChg chg="addSp delSp modSp add del mod setBg">
        <pc:chgData name="Thomas Humphrey (1705413)" userId="c780d40b-30e5-49d0-9079-02c1cbd1b375" providerId="ADAL" clId="{2021CC03-CE03-42A3-B3A8-697C0EDD91B6}" dt="2023-10-03T13:03:25.280" v="217" actId="2711"/>
        <pc:sldMkLst>
          <pc:docMk/>
          <pc:sldMk cId="0" sldId="269"/>
        </pc:sldMkLst>
        <pc:spChg chg="mod">
          <ac:chgData name="Thomas Humphrey (1705413)" userId="c780d40b-30e5-49d0-9079-02c1cbd1b375" providerId="ADAL" clId="{2021CC03-CE03-42A3-B3A8-697C0EDD91B6}" dt="2023-10-03T13:03:25.280" v="217" actId="2711"/>
          <ac:spMkLst>
            <pc:docMk/>
            <pc:sldMk cId="0" sldId="269"/>
            <ac:spMk id="2" creationId="{00000000-0000-0000-0000-000000000000}"/>
          </ac:spMkLst>
        </pc:spChg>
        <pc:spChg chg="mod">
          <ac:chgData name="Thomas Humphrey (1705413)" userId="c780d40b-30e5-49d0-9079-02c1cbd1b375" providerId="ADAL" clId="{2021CC03-CE03-42A3-B3A8-697C0EDD91B6}" dt="2023-10-03T13:03:25.280" v="217" actId="2711"/>
          <ac:spMkLst>
            <pc:docMk/>
            <pc:sldMk cId="0" sldId="269"/>
            <ac:spMk id="3" creationId="{00000000-0000-0000-0000-000000000000}"/>
          </ac:spMkLst>
        </pc:spChg>
        <pc:spChg chg="mod">
          <ac:chgData name="Thomas Humphrey (1705413)" userId="c780d40b-30e5-49d0-9079-02c1cbd1b375" providerId="ADAL" clId="{2021CC03-CE03-42A3-B3A8-697C0EDD91B6}" dt="2023-10-02T16:15:02.800" v="37" actId="26606"/>
          <ac:spMkLst>
            <pc:docMk/>
            <pc:sldMk cId="0" sldId="269"/>
            <ac:spMk id="9218" creationId="{00000000-0000-0000-0000-000000000000}"/>
          </ac:spMkLst>
        </pc:spChg>
        <pc:spChg chg="mod ord">
          <ac:chgData name="Thomas Humphrey (1705413)" userId="c780d40b-30e5-49d0-9079-02c1cbd1b375" providerId="ADAL" clId="{2021CC03-CE03-42A3-B3A8-697C0EDD91B6}" dt="2023-10-02T16:15:12.236" v="38" actId="6549"/>
          <ac:spMkLst>
            <pc:docMk/>
            <pc:sldMk cId="0" sldId="269"/>
            <ac:spMk id="9219" creationId="{00000000-0000-0000-0000-000000000000}"/>
          </ac:spMkLst>
        </pc:spChg>
        <pc:spChg chg="del mod">
          <ac:chgData name="Thomas Humphrey (1705413)" userId="c780d40b-30e5-49d0-9079-02c1cbd1b375" providerId="ADAL" clId="{2021CC03-CE03-42A3-B3A8-697C0EDD91B6}" dt="2023-10-02T16:14:51.693" v="35" actId="21"/>
          <ac:spMkLst>
            <pc:docMk/>
            <pc:sldMk cId="0" sldId="269"/>
            <ac:spMk id="9221" creationId="{00000000-0000-0000-0000-000000000000}"/>
          </ac:spMkLst>
        </pc:spChg>
        <pc:spChg chg="del mod">
          <ac:chgData name="Thomas Humphrey (1705413)" userId="c780d40b-30e5-49d0-9079-02c1cbd1b375" providerId="ADAL" clId="{2021CC03-CE03-42A3-B3A8-697C0EDD91B6}" dt="2023-10-02T16:14:51.693" v="35" actId="21"/>
          <ac:spMkLst>
            <pc:docMk/>
            <pc:sldMk cId="0" sldId="269"/>
            <ac:spMk id="9222" creationId="{00000000-0000-0000-0000-000000000000}"/>
          </ac:spMkLst>
        </pc:spChg>
        <pc:spChg chg="del mod">
          <ac:chgData name="Thomas Humphrey (1705413)" userId="c780d40b-30e5-49d0-9079-02c1cbd1b375" providerId="ADAL" clId="{2021CC03-CE03-42A3-B3A8-697C0EDD91B6}" dt="2023-10-02T16:14:51.693" v="35" actId="21"/>
          <ac:spMkLst>
            <pc:docMk/>
            <pc:sldMk cId="0" sldId="269"/>
            <ac:spMk id="9223" creationId="{00000000-0000-0000-0000-000000000000}"/>
          </ac:spMkLst>
        </pc:spChg>
        <pc:spChg chg="del mod">
          <ac:chgData name="Thomas Humphrey (1705413)" userId="c780d40b-30e5-49d0-9079-02c1cbd1b375" providerId="ADAL" clId="{2021CC03-CE03-42A3-B3A8-697C0EDD91B6}" dt="2023-10-02T16:14:51.693" v="35" actId="21"/>
          <ac:spMkLst>
            <pc:docMk/>
            <pc:sldMk cId="0" sldId="269"/>
            <ac:spMk id="9224" creationId="{00000000-0000-0000-0000-000000000000}"/>
          </ac:spMkLst>
        </pc:spChg>
        <pc:spChg chg="del mod">
          <ac:chgData name="Thomas Humphrey (1705413)" userId="c780d40b-30e5-49d0-9079-02c1cbd1b375" providerId="ADAL" clId="{2021CC03-CE03-42A3-B3A8-697C0EDD91B6}" dt="2023-10-02T16:14:51.693" v="35" actId="21"/>
          <ac:spMkLst>
            <pc:docMk/>
            <pc:sldMk cId="0" sldId="269"/>
            <ac:spMk id="9225" creationId="{00000000-0000-0000-0000-000000000000}"/>
          </ac:spMkLst>
        </pc:spChg>
        <pc:spChg chg="del mod">
          <ac:chgData name="Thomas Humphrey (1705413)" userId="c780d40b-30e5-49d0-9079-02c1cbd1b375" providerId="ADAL" clId="{2021CC03-CE03-42A3-B3A8-697C0EDD91B6}" dt="2023-10-02T16:14:51.693" v="35" actId="21"/>
          <ac:spMkLst>
            <pc:docMk/>
            <pc:sldMk cId="0" sldId="269"/>
            <ac:spMk id="9226" creationId="{00000000-0000-0000-0000-000000000000}"/>
          </ac:spMkLst>
        </pc:spChg>
        <pc:spChg chg="del mod">
          <ac:chgData name="Thomas Humphrey (1705413)" userId="c780d40b-30e5-49d0-9079-02c1cbd1b375" providerId="ADAL" clId="{2021CC03-CE03-42A3-B3A8-697C0EDD91B6}" dt="2023-10-02T16:14:51.693" v="35" actId="21"/>
          <ac:spMkLst>
            <pc:docMk/>
            <pc:sldMk cId="0" sldId="269"/>
            <ac:spMk id="9227" creationId="{00000000-0000-0000-0000-000000000000}"/>
          </ac:spMkLst>
        </pc:spChg>
        <pc:spChg chg="del mod">
          <ac:chgData name="Thomas Humphrey (1705413)" userId="c780d40b-30e5-49d0-9079-02c1cbd1b375" providerId="ADAL" clId="{2021CC03-CE03-42A3-B3A8-697C0EDD91B6}" dt="2023-10-02T16:14:51.693" v="35" actId="21"/>
          <ac:spMkLst>
            <pc:docMk/>
            <pc:sldMk cId="0" sldId="269"/>
            <ac:spMk id="9228" creationId="{00000000-0000-0000-0000-000000000000}"/>
          </ac:spMkLst>
        </pc:spChg>
        <pc:spChg chg="del mod">
          <ac:chgData name="Thomas Humphrey (1705413)" userId="c780d40b-30e5-49d0-9079-02c1cbd1b375" providerId="ADAL" clId="{2021CC03-CE03-42A3-B3A8-697C0EDD91B6}" dt="2023-10-02T16:14:51.693" v="35" actId="21"/>
          <ac:spMkLst>
            <pc:docMk/>
            <pc:sldMk cId="0" sldId="269"/>
            <ac:spMk id="9229" creationId="{00000000-0000-0000-0000-000000000000}"/>
          </ac:spMkLst>
        </pc:spChg>
        <pc:spChg chg="del mod">
          <ac:chgData name="Thomas Humphrey (1705413)" userId="c780d40b-30e5-49d0-9079-02c1cbd1b375" providerId="ADAL" clId="{2021CC03-CE03-42A3-B3A8-697C0EDD91B6}" dt="2023-10-02T16:14:51.693" v="35" actId="21"/>
          <ac:spMkLst>
            <pc:docMk/>
            <pc:sldMk cId="0" sldId="269"/>
            <ac:spMk id="9230" creationId="{00000000-0000-0000-0000-000000000000}"/>
          </ac:spMkLst>
        </pc:spChg>
        <pc:spChg chg="del mod">
          <ac:chgData name="Thomas Humphrey (1705413)" userId="c780d40b-30e5-49d0-9079-02c1cbd1b375" providerId="ADAL" clId="{2021CC03-CE03-42A3-B3A8-697C0EDD91B6}" dt="2023-10-02T16:14:51.693" v="35" actId="21"/>
          <ac:spMkLst>
            <pc:docMk/>
            <pc:sldMk cId="0" sldId="269"/>
            <ac:spMk id="9231" creationId="{00000000-0000-0000-0000-000000000000}"/>
          </ac:spMkLst>
        </pc:spChg>
        <pc:spChg chg="del mod">
          <ac:chgData name="Thomas Humphrey (1705413)" userId="c780d40b-30e5-49d0-9079-02c1cbd1b375" providerId="ADAL" clId="{2021CC03-CE03-42A3-B3A8-697C0EDD91B6}" dt="2023-10-02T16:14:51.693" v="35" actId="21"/>
          <ac:spMkLst>
            <pc:docMk/>
            <pc:sldMk cId="0" sldId="269"/>
            <ac:spMk id="9232" creationId="{00000000-0000-0000-0000-000000000000}"/>
          </ac:spMkLst>
        </pc:spChg>
        <pc:spChg chg="add">
          <ac:chgData name="Thomas Humphrey (1705413)" userId="c780d40b-30e5-49d0-9079-02c1cbd1b375" providerId="ADAL" clId="{2021CC03-CE03-42A3-B3A8-697C0EDD91B6}" dt="2023-10-02T16:15:02.800" v="37" actId="26606"/>
          <ac:spMkLst>
            <pc:docMk/>
            <pc:sldMk cId="0" sldId="269"/>
            <ac:spMk id="9233" creationId="{E009DD9B-5EE2-4C0D-8B2B-351C8C102205}"/>
          </ac:spMkLst>
        </pc:spChg>
        <pc:spChg chg="add">
          <ac:chgData name="Thomas Humphrey (1705413)" userId="c780d40b-30e5-49d0-9079-02c1cbd1b375" providerId="ADAL" clId="{2021CC03-CE03-42A3-B3A8-697C0EDD91B6}" dt="2023-10-02T16:15:02.800" v="37" actId="26606"/>
          <ac:spMkLst>
            <pc:docMk/>
            <pc:sldMk cId="0" sldId="269"/>
            <ac:spMk id="9234" creationId="{04E48745-7512-4EC2-9E20-9092D12150CA}"/>
          </ac:spMkLst>
        </pc:spChg>
        <pc:spChg chg="add">
          <ac:chgData name="Thomas Humphrey (1705413)" userId="c780d40b-30e5-49d0-9079-02c1cbd1b375" providerId="ADAL" clId="{2021CC03-CE03-42A3-B3A8-697C0EDD91B6}" dt="2023-10-02T16:15:02.800" v="37" actId="26606"/>
          <ac:spMkLst>
            <pc:docMk/>
            <pc:sldMk cId="0" sldId="269"/>
            <ac:spMk id="9235" creationId="{E720DB99-7745-4E75-9D96-AAB6D55C531E}"/>
          </ac:spMkLst>
        </pc:spChg>
        <pc:spChg chg="add">
          <ac:chgData name="Thomas Humphrey (1705413)" userId="c780d40b-30e5-49d0-9079-02c1cbd1b375" providerId="ADAL" clId="{2021CC03-CE03-42A3-B3A8-697C0EDD91B6}" dt="2023-10-02T16:15:02.800" v="37" actId="26606"/>
          <ac:spMkLst>
            <pc:docMk/>
            <pc:sldMk cId="0" sldId="269"/>
            <ac:spMk id="9236" creationId="{D68803C4-E159-4360-B7BB-74205C8F782D}"/>
          </ac:spMkLst>
        </pc:spChg>
        <pc:spChg chg="add">
          <ac:chgData name="Thomas Humphrey (1705413)" userId="c780d40b-30e5-49d0-9079-02c1cbd1b375" providerId="ADAL" clId="{2021CC03-CE03-42A3-B3A8-697C0EDD91B6}" dt="2023-10-02T16:15:02.800" v="37" actId="26606"/>
          <ac:spMkLst>
            <pc:docMk/>
            <pc:sldMk cId="0" sldId="269"/>
            <ac:spMk id="9237" creationId="{504B0465-3B07-49BF-BEA7-D81476246293}"/>
          </ac:spMkLst>
        </pc:spChg>
        <pc:spChg chg="add">
          <ac:chgData name="Thomas Humphrey (1705413)" userId="c780d40b-30e5-49d0-9079-02c1cbd1b375" providerId="ADAL" clId="{2021CC03-CE03-42A3-B3A8-697C0EDD91B6}" dt="2023-10-02T16:15:02.800" v="37" actId="26606"/>
          <ac:spMkLst>
            <pc:docMk/>
            <pc:sldMk cId="0" sldId="269"/>
            <ac:spMk id="9238" creationId="{49B7FFA5-14CB-4A4F-9BCC-CA3AA5D9D276}"/>
          </ac:spMkLst>
        </pc:spChg>
        <pc:picChg chg="add mod">
          <ac:chgData name="Thomas Humphrey (1705413)" userId="c780d40b-30e5-49d0-9079-02c1cbd1b375" providerId="ADAL" clId="{2021CC03-CE03-42A3-B3A8-697C0EDD91B6}" dt="2023-10-02T16:15:02.800" v="37" actId="26606"/>
          <ac:picMkLst>
            <pc:docMk/>
            <pc:sldMk cId="0" sldId="269"/>
            <ac:picMk id="3" creationId="{ACBC68B2-A589-274C-2D87-EEBDF1DD07B3}"/>
          </ac:picMkLst>
        </pc:picChg>
        <pc:picChg chg="add del mod">
          <ac:chgData name="Thomas Humphrey (1705413)" userId="c780d40b-30e5-49d0-9079-02c1cbd1b375" providerId="ADAL" clId="{2021CC03-CE03-42A3-B3A8-697C0EDD91B6}" dt="2023-10-02T16:14:51.693" v="35" actId="21"/>
          <ac:picMkLst>
            <pc:docMk/>
            <pc:sldMk cId="0" sldId="269"/>
            <ac:picMk id="9220" creationId="{00000000-0000-0000-0000-000000000000}"/>
          </ac:picMkLst>
        </pc:picChg>
      </pc:sldChg>
      <pc:sldChg chg="addSp delSp modSp add del mod setBg">
        <pc:chgData name="Thomas Humphrey (1705413)" userId="c780d40b-30e5-49d0-9079-02c1cbd1b375" providerId="ADAL" clId="{2021CC03-CE03-42A3-B3A8-697C0EDD91B6}" dt="2023-10-03T13:03:21.643" v="216" actId="2711"/>
        <pc:sldMkLst>
          <pc:docMk/>
          <pc:sldMk cId="0" sldId="270"/>
        </pc:sldMkLst>
        <pc:spChg chg="mod">
          <ac:chgData name="Thomas Humphrey (1705413)" userId="c780d40b-30e5-49d0-9079-02c1cbd1b375" providerId="ADAL" clId="{2021CC03-CE03-42A3-B3A8-697C0EDD91B6}" dt="2023-10-03T13:03:21.643" v="216" actId="2711"/>
          <ac:spMkLst>
            <pc:docMk/>
            <pc:sldMk cId="0" sldId="270"/>
            <ac:spMk id="2" creationId="{00000000-0000-0000-0000-000000000000}"/>
          </ac:spMkLst>
        </pc:spChg>
        <pc:spChg chg="mod ord">
          <ac:chgData name="Thomas Humphrey (1705413)" userId="c780d40b-30e5-49d0-9079-02c1cbd1b375" providerId="ADAL" clId="{2021CC03-CE03-42A3-B3A8-697C0EDD91B6}" dt="2023-10-03T13:03:21.643" v="216" actId="2711"/>
          <ac:spMkLst>
            <pc:docMk/>
            <pc:sldMk cId="0" sldId="270"/>
            <ac:spMk id="3" creationId="{00000000-0000-0000-0000-000000000000}"/>
          </ac:spMkLst>
        </pc:spChg>
        <pc:spChg chg="add">
          <ac:chgData name="Thomas Humphrey (1705413)" userId="c780d40b-30e5-49d0-9079-02c1cbd1b375" providerId="ADAL" clId="{2021CC03-CE03-42A3-B3A8-697C0EDD91B6}" dt="2023-10-02T16:18:23.634" v="86" actId="26606"/>
          <ac:spMkLst>
            <pc:docMk/>
            <pc:sldMk cId="0" sldId="270"/>
            <ac:spMk id="10" creationId="{E009DD9B-5EE2-4C0D-8B2B-351C8C102205}"/>
          </ac:spMkLst>
        </pc:spChg>
        <pc:spChg chg="add">
          <ac:chgData name="Thomas Humphrey (1705413)" userId="c780d40b-30e5-49d0-9079-02c1cbd1b375" providerId="ADAL" clId="{2021CC03-CE03-42A3-B3A8-697C0EDD91B6}" dt="2023-10-02T16:18:23.634" v="86" actId="26606"/>
          <ac:spMkLst>
            <pc:docMk/>
            <pc:sldMk cId="0" sldId="270"/>
            <ac:spMk id="12" creationId="{E720DB99-7745-4E75-9D96-AAB6D55C531E}"/>
          </ac:spMkLst>
        </pc:spChg>
        <pc:spChg chg="add">
          <ac:chgData name="Thomas Humphrey (1705413)" userId="c780d40b-30e5-49d0-9079-02c1cbd1b375" providerId="ADAL" clId="{2021CC03-CE03-42A3-B3A8-697C0EDD91B6}" dt="2023-10-02T16:18:23.634" v="86" actId="26606"/>
          <ac:spMkLst>
            <pc:docMk/>
            <pc:sldMk cId="0" sldId="270"/>
            <ac:spMk id="14" creationId="{D68803C4-E159-4360-B7BB-74205C8F782D}"/>
          </ac:spMkLst>
        </pc:spChg>
        <pc:spChg chg="add">
          <ac:chgData name="Thomas Humphrey (1705413)" userId="c780d40b-30e5-49d0-9079-02c1cbd1b375" providerId="ADAL" clId="{2021CC03-CE03-42A3-B3A8-697C0EDD91B6}" dt="2023-10-02T16:18:23.634" v="86" actId="26606"/>
          <ac:spMkLst>
            <pc:docMk/>
            <pc:sldMk cId="0" sldId="270"/>
            <ac:spMk id="16" creationId="{504B0465-3B07-49BF-BEA7-D81476246293}"/>
          </ac:spMkLst>
        </pc:spChg>
        <pc:spChg chg="add">
          <ac:chgData name="Thomas Humphrey (1705413)" userId="c780d40b-30e5-49d0-9079-02c1cbd1b375" providerId="ADAL" clId="{2021CC03-CE03-42A3-B3A8-697C0EDD91B6}" dt="2023-10-02T16:18:23.634" v="86" actId="26606"/>
          <ac:spMkLst>
            <pc:docMk/>
            <pc:sldMk cId="0" sldId="270"/>
            <ac:spMk id="18" creationId="{49B7FFA5-14CB-4A4F-9BCC-CA3AA5D9D276}"/>
          </ac:spMkLst>
        </pc:spChg>
        <pc:spChg chg="add">
          <ac:chgData name="Thomas Humphrey (1705413)" userId="c780d40b-30e5-49d0-9079-02c1cbd1b375" providerId="ADAL" clId="{2021CC03-CE03-42A3-B3A8-697C0EDD91B6}" dt="2023-10-02T16:18:23.634" v="86" actId="26606"/>
          <ac:spMkLst>
            <pc:docMk/>
            <pc:sldMk cId="0" sldId="270"/>
            <ac:spMk id="20" creationId="{04E48745-7512-4EC2-9E20-9092D12150CA}"/>
          </ac:spMkLst>
        </pc:spChg>
        <pc:spChg chg="mod">
          <ac:chgData name="Thomas Humphrey (1705413)" userId="c780d40b-30e5-49d0-9079-02c1cbd1b375" providerId="ADAL" clId="{2021CC03-CE03-42A3-B3A8-697C0EDD91B6}" dt="2023-10-02T16:13:21.899" v="8" actId="27636"/>
          <ac:spMkLst>
            <pc:docMk/>
            <pc:sldMk cId="0" sldId="270"/>
            <ac:spMk id="13315" creationId="{00000000-0000-0000-0000-000000000000}"/>
          </ac:spMkLst>
        </pc:spChg>
        <pc:picChg chg="add mod">
          <ac:chgData name="Thomas Humphrey (1705413)" userId="c780d40b-30e5-49d0-9079-02c1cbd1b375" providerId="ADAL" clId="{2021CC03-CE03-42A3-B3A8-697C0EDD91B6}" dt="2023-10-02T16:18:23.634" v="86" actId="26606"/>
          <ac:picMkLst>
            <pc:docMk/>
            <pc:sldMk cId="0" sldId="270"/>
            <ac:picMk id="5" creationId="{5876FDE1-0515-A284-A949-8546B392AA14}"/>
          </ac:picMkLst>
        </pc:picChg>
        <pc:picChg chg="del mod">
          <ac:chgData name="Thomas Humphrey (1705413)" userId="c780d40b-30e5-49d0-9079-02c1cbd1b375" providerId="ADAL" clId="{2021CC03-CE03-42A3-B3A8-697C0EDD91B6}" dt="2023-10-02T16:18:18.415" v="84" actId="21"/>
          <ac:picMkLst>
            <pc:docMk/>
            <pc:sldMk cId="0" sldId="270"/>
            <ac:picMk id="4098" creationId="{00000000-0000-0000-0000-000000000000}"/>
          </ac:picMkLst>
        </pc:picChg>
      </pc:sldChg>
      <pc:sldChg chg="modSp add mod">
        <pc:chgData name="Thomas Humphrey (1705413)" userId="c780d40b-30e5-49d0-9079-02c1cbd1b375" providerId="ADAL" clId="{2021CC03-CE03-42A3-B3A8-697C0EDD91B6}" dt="2023-10-03T13:03:17.241" v="215" actId="2711"/>
        <pc:sldMkLst>
          <pc:docMk/>
          <pc:sldMk cId="0" sldId="271"/>
        </pc:sldMkLst>
        <pc:spChg chg="mod">
          <ac:chgData name="Thomas Humphrey (1705413)" userId="c780d40b-30e5-49d0-9079-02c1cbd1b375" providerId="ADAL" clId="{2021CC03-CE03-42A3-B3A8-697C0EDD91B6}" dt="2023-10-03T13:03:17.241" v="215" actId="2711"/>
          <ac:spMkLst>
            <pc:docMk/>
            <pc:sldMk cId="0" sldId="271"/>
            <ac:spMk id="2" creationId="{00000000-0000-0000-0000-000000000000}"/>
          </ac:spMkLst>
        </pc:spChg>
        <pc:spChg chg="mod">
          <ac:chgData name="Thomas Humphrey (1705413)" userId="c780d40b-30e5-49d0-9079-02c1cbd1b375" providerId="ADAL" clId="{2021CC03-CE03-42A3-B3A8-697C0EDD91B6}" dt="2023-10-03T13:03:17.241" v="215" actId="2711"/>
          <ac:spMkLst>
            <pc:docMk/>
            <pc:sldMk cId="0" sldId="271"/>
            <ac:spMk id="3" creationId="{00000000-0000-0000-0000-000000000000}"/>
          </ac:spMkLst>
        </pc:spChg>
      </pc:sldChg>
      <pc:sldChg chg="modSp add del mod">
        <pc:chgData name="Thomas Humphrey (1705413)" userId="c780d40b-30e5-49d0-9079-02c1cbd1b375" providerId="ADAL" clId="{2021CC03-CE03-42A3-B3A8-697C0EDD91B6}" dt="2023-10-03T13:03:13.023" v="214" actId="2711"/>
        <pc:sldMkLst>
          <pc:docMk/>
          <pc:sldMk cId="0" sldId="272"/>
        </pc:sldMkLst>
        <pc:spChg chg="mod">
          <ac:chgData name="Thomas Humphrey (1705413)" userId="c780d40b-30e5-49d0-9079-02c1cbd1b375" providerId="ADAL" clId="{2021CC03-CE03-42A3-B3A8-697C0EDD91B6}" dt="2023-10-03T13:03:13.023" v="214" actId="2711"/>
          <ac:spMkLst>
            <pc:docMk/>
            <pc:sldMk cId="0" sldId="272"/>
            <ac:spMk id="2" creationId="{00000000-0000-0000-0000-000000000000}"/>
          </ac:spMkLst>
        </pc:spChg>
        <pc:spChg chg="mod">
          <ac:chgData name="Thomas Humphrey (1705413)" userId="c780d40b-30e5-49d0-9079-02c1cbd1b375" providerId="ADAL" clId="{2021CC03-CE03-42A3-B3A8-697C0EDD91B6}" dt="2023-10-03T13:03:13.023" v="214" actId="2711"/>
          <ac:spMkLst>
            <pc:docMk/>
            <pc:sldMk cId="0" sldId="272"/>
            <ac:spMk id="3" creationId="{00000000-0000-0000-0000-000000000000}"/>
          </ac:spMkLst>
        </pc:spChg>
      </pc:sldChg>
      <pc:sldChg chg="addSp delSp modSp add del mod setBg">
        <pc:chgData name="Thomas Humphrey (1705413)" userId="c780d40b-30e5-49d0-9079-02c1cbd1b375" providerId="ADAL" clId="{2021CC03-CE03-42A3-B3A8-697C0EDD91B6}" dt="2023-10-03T13:03:08.716" v="213" actId="2711"/>
        <pc:sldMkLst>
          <pc:docMk/>
          <pc:sldMk cId="0" sldId="273"/>
        </pc:sldMkLst>
        <pc:spChg chg="mod">
          <ac:chgData name="Thomas Humphrey (1705413)" userId="c780d40b-30e5-49d0-9079-02c1cbd1b375" providerId="ADAL" clId="{2021CC03-CE03-42A3-B3A8-697C0EDD91B6}" dt="2023-10-03T13:03:08.716" v="213" actId="2711"/>
          <ac:spMkLst>
            <pc:docMk/>
            <pc:sldMk cId="0" sldId="273"/>
            <ac:spMk id="2" creationId="{00000000-0000-0000-0000-000000000000}"/>
          </ac:spMkLst>
        </pc:spChg>
        <pc:spChg chg="mod ord">
          <ac:chgData name="Thomas Humphrey (1705413)" userId="c780d40b-30e5-49d0-9079-02c1cbd1b375" providerId="ADAL" clId="{2021CC03-CE03-42A3-B3A8-697C0EDD91B6}" dt="2023-10-03T13:03:08.716" v="213" actId="2711"/>
          <ac:spMkLst>
            <pc:docMk/>
            <pc:sldMk cId="0" sldId="273"/>
            <ac:spMk id="3" creationId="{00000000-0000-0000-0000-000000000000}"/>
          </ac:spMkLst>
        </pc:spChg>
        <pc:spChg chg="add">
          <ac:chgData name="Thomas Humphrey (1705413)" userId="c780d40b-30e5-49d0-9079-02c1cbd1b375" providerId="ADAL" clId="{2021CC03-CE03-42A3-B3A8-697C0EDD91B6}" dt="2023-10-02T16:18:44.746" v="90" actId="26606"/>
          <ac:spMkLst>
            <pc:docMk/>
            <pc:sldMk cId="0" sldId="273"/>
            <ac:spMk id="10" creationId="{E009DD9B-5EE2-4C0D-8B2B-351C8C102205}"/>
          </ac:spMkLst>
        </pc:spChg>
        <pc:spChg chg="add">
          <ac:chgData name="Thomas Humphrey (1705413)" userId="c780d40b-30e5-49d0-9079-02c1cbd1b375" providerId="ADAL" clId="{2021CC03-CE03-42A3-B3A8-697C0EDD91B6}" dt="2023-10-02T16:18:44.746" v="90" actId="26606"/>
          <ac:spMkLst>
            <pc:docMk/>
            <pc:sldMk cId="0" sldId="273"/>
            <ac:spMk id="12" creationId="{E720DB99-7745-4E75-9D96-AAB6D55C531E}"/>
          </ac:spMkLst>
        </pc:spChg>
        <pc:spChg chg="add">
          <ac:chgData name="Thomas Humphrey (1705413)" userId="c780d40b-30e5-49d0-9079-02c1cbd1b375" providerId="ADAL" clId="{2021CC03-CE03-42A3-B3A8-697C0EDD91B6}" dt="2023-10-02T16:18:44.746" v="90" actId="26606"/>
          <ac:spMkLst>
            <pc:docMk/>
            <pc:sldMk cId="0" sldId="273"/>
            <ac:spMk id="14" creationId="{D68803C4-E159-4360-B7BB-74205C8F782D}"/>
          </ac:spMkLst>
        </pc:spChg>
        <pc:spChg chg="add">
          <ac:chgData name="Thomas Humphrey (1705413)" userId="c780d40b-30e5-49d0-9079-02c1cbd1b375" providerId="ADAL" clId="{2021CC03-CE03-42A3-B3A8-697C0EDD91B6}" dt="2023-10-02T16:18:44.746" v="90" actId="26606"/>
          <ac:spMkLst>
            <pc:docMk/>
            <pc:sldMk cId="0" sldId="273"/>
            <ac:spMk id="16" creationId="{504B0465-3B07-49BF-BEA7-D81476246293}"/>
          </ac:spMkLst>
        </pc:spChg>
        <pc:spChg chg="add">
          <ac:chgData name="Thomas Humphrey (1705413)" userId="c780d40b-30e5-49d0-9079-02c1cbd1b375" providerId="ADAL" clId="{2021CC03-CE03-42A3-B3A8-697C0EDD91B6}" dt="2023-10-02T16:18:44.746" v="90" actId="26606"/>
          <ac:spMkLst>
            <pc:docMk/>
            <pc:sldMk cId="0" sldId="273"/>
            <ac:spMk id="18" creationId="{49B7FFA5-14CB-4A4F-9BCC-CA3AA5D9D276}"/>
          </ac:spMkLst>
        </pc:spChg>
        <pc:spChg chg="add">
          <ac:chgData name="Thomas Humphrey (1705413)" userId="c780d40b-30e5-49d0-9079-02c1cbd1b375" providerId="ADAL" clId="{2021CC03-CE03-42A3-B3A8-697C0EDD91B6}" dt="2023-10-02T16:18:44.746" v="90" actId="26606"/>
          <ac:spMkLst>
            <pc:docMk/>
            <pc:sldMk cId="0" sldId="273"/>
            <ac:spMk id="20" creationId="{04E48745-7512-4EC2-9E20-9092D12150CA}"/>
          </ac:spMkLst>
        </pc:spChg>
        <pc:picChg chg="add mod">
          <ac:chgData name="Thomas Humphrey (1705413)" userId="c780d40b-30e5-49d0-9079-02c1cbd1b375" providerId="ADAL" clId="{2021CC03-CE03-42A3-B3A8-697C0EDD91B6}" dt="2023-10-02T16:18:44.746" v="90" actId="26606"/>
          <ac:picMkLst>
            <pc:docMk/>
            <pc:sldMk cId="0" sldId="273"/>
            <ac:picMk id="5" creationId="{6A1528ED-CB96-C571-BC6E-CB2F15C19E65}"/>
          </ac:picMkLst>
        </pc:picChg>
        <pc:picChg chg="del">
          <ac:chgData name="Thomas Humphrey (1705413)" userId="c780d40b-30e5-49d0-9079-02c1cbd1b375" providerId="ADAL" clId="{2021CC03-CE03-42A3-B3A8-697C0EDD91B6}" dt="2023-10-02T16:18:38.892" v="88" actId="21"/>
          <ac:picMkLst>
            <pc:docMk/>
            <pc:sldMk cId="0" sldId="273"/>
            <ac:picMk id="5122" creationId="{00000000-0000-0000-0000-000000000000}"/>
          </ac:picMkLst>
        </pc:picChg>
      </pc:sldChg>
      <pc:sldChg chg="modSp add del mod">
        <pc:chgData name="Thomas Humphrey (1705413)" userId="c780d40b-30e5-49d0-9079-02c1cbd1b375" providerId="ADAL" clId="{2021CC03-CE03-42A3-B3A8-697C0EDD91B6}" dt="2023-10-03T13:02:57.529" v="211" actId="27636"/>
        <pc:sldMkLst>
          <pc:docMk/>
          <pc:sldMk cId="0" sldId="274"/>
        </pc:sldMkLst>
        <pc:spChg chg="mod">
          <ac:chgData name="Thomas Humphrey (1705413)" userId="c780d40b-30e5-49d0-9079-02c1cbd1b375" providerId="ADAL" clId="{2021CC03-CE03-42A3-B3A8-697C0EDD91B6}" dt="2023-10-03T13:02:37.905" v="201" actId="2711"/>
          <ac:spMkLst>
            <pc:docMk/>
            <pc:sldMk cId="0" sldId="274"/>
            <ac:spMk id="2" creationId="{00000000-0000-0000-0000-000000000000}"/>
          </ac:spMkLst>
        </pc:spChg>
        <pc:spChg chg="mod">
          <ac:chgData name="Thomas Humphrey (1705413)" userId="c780d40b-30e5-49d0-9079-02c1cbd1b375" providerId="ADAL" clId="{2021CC03-CE03-42A3-B3A8-697C0EDD91B6}" dt="2023-10-03T13:02:57.529" v="211" actId="27636"/>
          <ac:spMkLst>
            <pc:docMk/>
            <pc:sldMk cId="0" sldId="274"/>
            <ac:spMk id="3" creationId="{00000000-0000-0000-0000-000000000000}"/>
          </ac:spMkLst>
        </pc:spChg>
        <pc:spChg chg="mod">
          <ac:chgData name="Thomas Humphrey (1705413)" userId="c780d40b-30e5-49d0-9079-02c1cbd1b375" providerId="ADAL" clId="{2021CC03-CE03-42A3-B3A8-697C0EDD91B6}" dt="2023-10-02T16:13:21.926" v="13" actId="27636"/>
          <ac:spMkLst>
            <pc:docMk/>
            <pc:sldMk cId="0" sldId="274"/>
            <ac:spMk id="19459" creationId="{00000000-0000-0000-0000-000000000000}"/>
          </ac:spMkLst>
        </pc:spChg>
        <pc:spChg chg="mod">
          <ac:chgData name="Thomas Humphrey (1705413)" userId="c780d40b-30e5-49d0-9079-02c1cbd1b375" providerId="ADAL" clId="{2021CC03-CE03-42A3-B3A8-697C0EDD91B6}" dt="2023-10-02T16:13:21.928" v="14" actId="27636"/>
          <ac:spMkLst>
            <pc:docMk/>
            <pc:sldMk cId="0" sldId="274"/>
            <ac:spMk id="19460" creationId="{00000000-0000-0000-0000-000000000000}"/>
          </ac:spMkLst>
        </pc:spChg>
      </pc:sldChg>
      <pc:sldChg chg="modSp add del mod">
        <pc:chgData name="Thomas Humphrey (1705413)" userId="c780d40b-30e5-49d0-9079-02c1cbd1b375" providerId="ADAL" clId="{2021CC03-CE03-42A3-B3A8-697C0EDD91B6}" dt="2023-10-03T13:03:03.012" v="212" actId="2696"/>
        <pc:sldMkLst>
          <pc:docMk/>
          <pc:sldMk cId="0" sldId="275"/>
        </pc:sldMkLst>
        <pc:spChg chg="mod">
          <ac:chgData name="Thomas Humphrey (1705413)" userId="c780d40b-30e5-49d0-9079-02c1cbd1b375" providerId="ADAL" clId="{2021CC03-CE03-42A3-B3A8-697C0EDD91B6}" dt="2023-10-03T13:02:24.549" v="200" actId="2711"/>
          <ac:spMkLst>
            <pc:docMk/>
            <pc:sldMk cId="0" sldId="275"/>
            <ac:spMk id="2" creationId="{00000000-0000-0000-0000-000000000000}"/>
          </ac:spMkLst>
        </pc:spChg>
        <pc:spChg chg="mod">
          <ac:chgData name="Thomas Humphrey (1705413)" userId="c780d40b-30e5-49d0-9079-02c1cbd1b375" providerId="ADAL" clId="{2021CC03-CE03-42A3-B3A8-697C0EDD91B6}" dt="2023-10-03T13:02:46.032" v="202" actId="21"/>
          <ac:spMkLst>
            <pc:docMk/>
            <pc:sldMk cId="0" sldId="275"/>
            <ac:spMk id="3" creationId="{00000000-0000-0000-0000-000000000000}"/>
          </ac:spMkLst>
        </pc:spChg>
      </pc:sldChg>
      <pc:sldChg chg="modSp add mod">
        <pc:chgData name="Thomas Humphrey (1705413)" userId="c780d40b-30e5-49d0-9079-02c1cbd1b375" providerId="ADAL" clId="{2021CC03-CE03-42A3-B3A8-697C0EDD91B6}" dt="2023-10-03T13:02:20.905" v="199" actId="2711"/>
        <pc:sldMkLst>
          <pc:docMk/>
          <pc:sldMk cId="0" sldId="276"/>
        </pc:sldMkLst>
        <pc:spChg chg="mod">
          <ac:chgData name="Thomas Humphrey (1705413)" userId="c780d40b-30e5-49d0-9079-02c1cbd1b375" providerId="ADAL" clId="{2021CC03-CE03-42A3-B3A8-697C0EDD91B6}" dt="2023-10-03T13:02:20.905" v="199" actId="2711"/>
          <ac:spMkLst>
            <pc:docMk/>
            <pc:sldMk cId="0" sldId="276"/>
            <ac:spMk id="2" creationId="{00000000-0000-0000-0000-000000000000}"/>
          </ac:spMkLst>
        </pc:spChg>
        <pc:spChg chg="mod">
          <ac:chgData name="Thomas Humphrey (1705413)" userId="c780d40b-30e5-49d0-9079-02c1cbd1b375" providerId="ADAL" clId="{2021CC03-CE03-42A3-B3A8-697C0EDD91B6}" dt="2023-10-03T13:02:20.905" v="199" actId="2711"/>
          <ac:spMkLst>
            <pc:docMk/>
            <pc:sldMk cId="0" sldId="276"/>
            <ac:spMk id="3" creationId="{00000000-0000-0000-0000-000000000000}"/>
          </ac:spMkLst>
        </pc:spChg>
      </pc:sldChg>
      <pc:sldChg chg="modSp add mod">
        <pc:chgData name="Thomas Humphrey (1705413)" userId="c780d40b-30e5-49d0-9079-02c1cbd1b375" providerId="ADAL" clId="{2021CC03-CE03-42A3-B3A8-697C0EDD91B6}" dt="2023-10-03T13:02:17.593" v="198" actId="2711"/>
        <pc:sldMkLst>
          <pc:docMk/>
          <pc:sldMk cId="0" sldId="277"/>
        </pc:sldMkLst>
        <pc:spChg chg="mod">
          <ac:chgData name="Thomas Humphrey (1705413)" userId="c780d40b-30e5-49d0-9079-02c1cbd1b375" providerId="ADAL" clId="{2021CC03-CE03-42A3-B3A8-697C0EDD91B6}" dt="2023-10-03T13:02:17.593" v="198" actId="2711"/>
          <ac:spMkLst>
            <pc:docMk/>
            <pc:sldMk cId="0" sldId="277"/>
            <ac:spMk id="2" creationId="{00000000-0000-0000-0000-000000000000}"/>
          </ac:spMkLst>
        </pc:spChg>
        <pc:spChg chg="mod">
          <ac:chgData name="Thomas Humphrey (1705413)" userId="c780d40b-30e5-49d0-9079-02c1cbd1b375" providerId="ADAL" clId="{2021CC03-CE03-42A3-B3A8-697C0EDD91B6}" dt="2023-10-03T13:02:17.593" v="198" actId="2711"/>
          <ac:spMkLst>
            <pc:docMk/>
            <pc:sldMk cId="0" sldId="277"/>
            <ac:spMk id="3" creationId="{00000000-0000-0000-0000-000000000000}"/>
          </ac:spMkLst>
        </pc:spChg>
      </pc:sldChg>
      <pc:sldChg chg="modSp add del mod">
        <pc:chgData name="Thomas Humphrey (1705413)" userId="c780d40b-30e5-49d0-9079-02c1cbd1b375" providerId="ADAL" clId="{2021CC03-CE03-42A3-B3A8-697C0EDD91B6}" dt="2023-10-03T13:02:13.424" v="197" actId="2711"/>
        <pc:sldMkLst>
          <pc:docMk/>
          <pc:sldMk cId="0" sldId="278"/>
        </pc:sldMkLst>
        <pc:spChg chg="mod">
          <ac:chgData name="Thomas Humphrey (1705413)" userId="c780d40b-30e5-49d0-9079-02c1cbd1b375" providerId="ADAL" clId="{2021CC03-CE03-42A3-B3A8-697C0EDD91B6}" dt="2023-10-03T13:02:13.424" v="197" actId="2711"/>
          <ac:spMkLst>
            <pc:docMk/>
            <pc:sldMk cId="0" sldId="278"/>
            <ac:spMk id="2" creationId="{00000000-0000-0000-0000-000000000000}"/>
          </ac:spMkLst>
        </pc:spChg>
        <pc:spChg chg="mod">
          <ac:chgData name="Thomas Humphrey (1705413)" userId="c780d40b-30e5-49d0-9079-02c1cbd1b375" providerId="ADAL" clId="{2021CC03-CE03-42A3-B3A8-697C0EDD91B6}" dt="2023-10-03T13:02:13.424" v="197" actId="2711"/>
          <ac:spMkLst>
            <pc:docMk/>
            <pc:sldMk cId="0" sldId="278"/>
            <ac:spMk id="3" creationId="{00000000-0000-0000-0000-000000000000}"/>
          </ac:spMkLst>
        </pc:spChg>
      </pc:sldChg>
      <pc:sldChg chg="modSp add mod">
        <pc:chgData name="Thomas Humphrey (1705413)" userId="c780d40b-30e5-49d0-9079-02c1cbd1b375" providerId="ADAL" clId="{2021CC03-CE03-42A3-B3A8-697C0EDD91B6}" dt="2023-10-03T13:02:09.177" v="196" actId="2711"/>
        <pc:sldMkLst>
          <pc:docMk/>
          <pc:sldMk cId="0" sldId="279"/>
        </pc:sldMkLst>
        <pc:spChg chg="mod">
          <ac:chgData name="Thomas Humphrey (1705413)" userId="c780d40b-30e5-49d0-9079-02c1cbd1b375" providerId="ADAL" clId="{2021CC03-CE03-42A3-B3A8-697C0EDD91B6}" dt="2023-10-03T13:02:09.177" v="196" actId="2711"/>
          <ac:spMkLst>
            <pc:docMk/>
            <pc:sldMk cId="0" sldId="279"/>
            <ac:spMk id="2" creationId="{00000000-0000-0000-0000-000000000000}"/>
          </ac:spMkLst>
        </pc:spChg>
        <pc:spChg chg="mod">
          <ac:chgData name="Thomas Humphrey (1705413)" userId="c780d40b-30e5-49d0-9079-02c1cbd1b375" providerId="ADAL" clId="{2021CC03-CE03-42A3-B3A8-697C0EDD91B6}" dt="2023-10-03T13:02:09.177" v="196" actId="2711"/>
          <ac:spMkLst>
            <pc:docMk/>
            <pc:sldMk cId="0" sldId="279"/>
            <ac:spMk id="3" creationId="{00000000-0000-0000-0000-000000000000}"/>
          </ac:spMkLst>
        </pc:spChg>
      </pc:sldChg>
      <pc:sldChg chg="addSp delSp modSp add del mod setBg">
        <pc:chgData name="Thomas Humphrey (1705413)" userId="c780d40b-30e5-49d0-9079-02c1cbd1b375" providerId="ADAL" clId="{2021CC03-CE03-42A3-B3A8-697C0EDD91B6}" dt="2023-10-03T13:02:03.839" v="195" actId="27636"/>
        <pc:sldMkLst>
          <pc:docMk/>
          <pc:sldMk cId="0" sldId="280"/>
        </pc:sldMkLst>
        <pc:spChg chg="mod">
          <ac:chgData name="Thomas Humphrey (1705413)" userId="c780d40b-30e5-49d0-9079-02c1cbd1b375" providerId="ADAL" clId="{2021CC03-CE03-42A3-B3A8-697C0EDD91B6}" dt="2023-10-03T13:02:03.839" v="195" actId="27636"/>
          <ac:spMkLst>
            <pc:docMk/>
            <pc:sldMk cId="0" sldId="280"/>
            <ac:spMk id="2" creationId="{00000000-0000-0000-0000-000000000000}"/>
          </ac:spMkLst>
        </pc:spChg>
        <pc:spChg chg="mod ord">
          <ac:chgData name="Thomas Humphrey (1705413)" userId="c780d40b-30e5-49d0-9079-02c1cbd1b375" providerId="ADAL" clId="{2021CC03-CE03-42A3-B3A8-697C0EDD91B6}" dt="2023-10-03T13:02:03.772" v="194" actId="2711"/>
          <ac:spMkLst>
            <pc:docMk/>
            <pc:sldMk cId="0" sldId="280"/>
            <ac:spMk id="3" creationId="{00000000-0000-0000-0000-000000000000}"/>
          </ac:spMkLst>
        </pc:spChg>
        <pc:spChg chg="add">
          <ac:chgData name="Thomas Humphrey (1705413)" userId="c780d40b-30e5-49d0-9079-02c1cbd1b375" providerId="ADAL" clId="{2021CC03-CE03-42A3-B3A8-697C0EDD91B6}" dt="2023-10-02T16:20:33.737" v="101" actId="26606"/>
          <ac:spMkLst>
            <pc:docMk/>
            <pc:sldMk cId="0" sldId="280"/>
            <ac:spMk id="9" creationId="{1C7FF924-8DA0-4BE9-8C7E-095B0EC13A44}"/>
          </ac:spMkLst>
        </pc:spChg>
        <pc:spChg chg="mod">
          <ac:chgData name="Thomas Humphrey (1705413)" userId="c780d40b-30e5-49d0-9079-02c1cbd1b375" providerId="ADAL" clId="{2021CC03-CE03-42A3-B3A8-697C0EDD91B6}" dt="2023-10-03T13:02:03.772" v="194" actId="2711"/>
          <ac:spMkLst>
            <pc:docMk/>
            <pc:sldMk cId="0" sldId="280"/>
            <ac:spMk id="12" creationId="{F71DA811-F7AE-460D-9891-57F221994B9A}"/>
          </ac:spMkLst>
        </pc:spChg>
        <pc:spChg chg="mod">
          <ac:chgData name="Thomas Humphrey (1705413)" userId="c780d40b-30e5-49d0-9079-02c1cbd1b375" providerId="ADAL" clId="{2021CC03-CE03-42A3-B3A8-697C0EDD91B6}" dt="2023-10-03T13:02:03.772" v="194" actId="2711"/>
          <ac:spMkLst>
            <pc:docMk/>
            <pc:sldMk cId="0" sldId="280"/>
            <ac:spMk id="13" creationId="{3747795E-BBFD-44B4-892D-2054745A8418}"/>
          </ac:spMkLst>
        </pc:spChg>
        <pc:grpChg chg="add">
          <ac:chgData name="Thomas Humphrey (1705413)" userId="c780d40b-30e5-49d0-9079-02c1cbd1b375" providerId="ADAL" clId="{2021CC03-CE03-42A3-B3A8-697C0EDD91B6}" dt="2023-10-02T16:20:33.737" v="101" actId="26606"/>
          <ac:grpSpMkLst>
            <pc:docMk/>
            <pc:sldMk cId="0" sldId="280"/>
            <ac:grpSpMk id="11" creationId="{5029B4A8-2CF0-48DC-B29E-F3B62EDDC445}"/>
          </ac:grpSpMkLst>
        </pc:grpChg>
        <pc:picChg chg="add mod">
          <ac:chgData name="Thomas Humphrey (1705413)" userId="c780d40b-30e5-49d0-9079-02c1cbd1b375" providerId="ADAL" clId="{2021CC03-CE03-42A3-B3A8-697C0EDD91B6}" dt="2023-10-02T16:20:33.737" v="101" actId="26606"/>
          <ac:picMkLst>
            <pc:docMk/>
            <pc:sldMk cId="0" sldId="280"/>
            <ac:picMk id="4" creationId="{0D699B44-A5DF-63FA-65A3-215F51C0930D}"/>
          </ac:picMkLst>
        </pc:picChg>
        <pc:picChg chg="del mod">
          <ac:chgData name="Thomas Humphrey (1705413)" userId="c780d40b-30e5-49d0-9079-02c1cbd1b375" providerId="ADAL" clId="{2021CC03-CE03-42A3-B3A8-697C0EDD91B6}" dt="2023-10-02T16:20:29.348" v="99" actId="21"/>
          <ac:picMkLst>
            <pc:docMk/>
            <pc:sldMk cId="0" sldId="280"/>
            <ac:picMk id="6146" creationId="{00000000-0000-0000-0000-000000000000}"/>
          </ac:picMkLst>
        </pc:picChg>
      </pc:sldChg>
      <pc:sldChg chg="addSp modSp add del mod setBg">
        <pc:chgData name="Thomas Humphrey (1705413)" userId="c780d40b-30e5-49d0-9079-02c1cbd1b375" providerId="ADAL" clId="{2021CC03-CE03-42A3-B3A8-697C0EDD91B6}" dt="2023-10-03T13:05:05.646" v="234" actId="404"/>
        <pc:sldMkLst>
          <pc:docMk/>
          <pc:sldMk cId="0" sldId="281"/>
        </pc:sldMkLst>
        <pc:spChg chg="mod">
          <ac:chgData name="Thomas Humphrey (1705413)" userId="c780d40b-30e5-49d0-9079-02c1cbd1b375" providerId="ADAL" clId="{2021CC03-CE03-42A3-B3A8-697C0EDD91B6}" dt="2023-10-03T13:05:05.646" v="234" actId="404"/>
          <ac:spMkLst>
            <pc:docMk/>
            <pc:sldMk cId="0" sldId="281"/>
            <ac:spMk id="2" creationId="{00000000-0000-0000-0000-000000000000}"/>
          </ac:spMkLst>
        </pc:spChg>
        <pc:spChg chg="mod">
          <ac:chgData name="Thomas Humphrey (1705413)" userId="c780d40b-30e5-49d0-9079-02c1cbd1b375" providerId="ADAL" clId="{2021CC03-CE03-42A3-B3A8-697C0EDD91B6}" dt="2023-10-03T13:01:57.698" v="193" actId="121"/>
          <ac:spMkLst>
            <pc:docMk/>
            <pc:sldMk cId="0" sldId="281"/>
            <ac:spMk id="3" creationId="{00000000-0000-0000-0000-000000000000}"/>
          </ac:spMkLst>
        </pc:spChg>
        <pc:spChg chg="add">
          <ac:chgData name="Thomas Humphrey (1705413)" userId="c780d40b-30e5-49d0-9079-02c1cbd1b375" providerId="ADAL" clId="{2021CC03-CE03-42A3-B3A8-697C0EDD91B6}" dt="2023-10-03T13:01:55.174" v="192" actId="26606"/>
          <ac:spMkLst>
            <pc:docMk/>
            <pc:sldMk cId="0" sldId="281"/>
            <ac:spMk id="8" creationId="{E009DD9B-5EE2-4C0D-8B2B-351C8C102205}"/>
          </ac:spMkLst>
        </pc:spChg>
        <pc:spChg chg="add">
          <ac:chgData name="Thomas Humphrey (1705413)" userId="c780d40b-30e5-49d0-9079-02c1cbd1b375" providerId="ADAL" clId="{2021CC03-CE03-42A3-B3A8-697C0EDD91B6}" dt="2023-10-03T13:01:55.174" v="192" actId="26606"/>
          <ac:spMkLst>
            <pc:docMk/>
            <pc:sldMk cId="0" sldId="281"/>
            <ac:spMk id="10" creationId="{E720DB99-7745-4E75-9D96-AAB6D55C531E}"/>
          </ac:spMkLst>
        </pc:spChg>
        <pc:spChg chg="add">
          <ac:chgData name="Thomas Humphrey (1705413)" userId="c780d40b-30e5-49d0-9079-02c1cbd1b375" providerId="ADAL" clId="{2021CC03-CE03-42A3-B3A8-697C0EDD91B6}" dt="2023-10-03T13:01:55.174" v="192" actId="26606"/>
          <ac:spMkLst>
            <pc:docMk/>
            <pc:sldMk cId="0" sldId="281"/>
            <ac:spMk id="12" creationId="{D68803C4-E159-4360-B7BB-74205C8F782D}"/>
          </ac:spMkLst>
        </pc:spChg>
        <pc:spChg chg="add">
          <ac:chgData name="Thomas Humphrey (1705413)" userId="c780d40b-30e5-49d0-9079-02c1cbd1b375" providerId="ADAL" clId="{2021CC03-CE03-42A3-B3A8-697C0EDD91B6}" dt="2023-10-03T13:01:55.174" v="192" actId="26606"/>
          <ac:spMkLst>
            <pc:docMk/>
            <pc:sldMk cId="0" sldId="281"/>
            <ac:spMk id="14" creationId="{504B0465-3B07-49BF-BEA7-D81476246293}"/>
          </ac:spMkLst>
        </pc:spChg>
        <pc:spChg chg="add">
          <ac:chgData name="Thomas Humphrey (1705413)" userId="c780d40b-30e5-49d0-9079-02c1cbd1b375" providerId="ADAL" clId="{2021CC03-CE03-42A3-B3A8-697C0EDD91B6}" dt="2023-10-03T13:01:55.174" v="192" actId="26606"/>
          <ac:spMkLst>
            <pc:docMk/>
            <pc:sldMk cId="0" sldId="281"/>
            <ac:spMk id="16" creationId="{49B7FFA5-14CB-4A4F-9BCC-CA3AA5D9D276}"/>
          </ac:spMkLst>
        </pc:spChg>
        <pc:spChg chg="add">
          <ac:chgData name="Thomas Humphrey (1705413)" userId="c780d40b-30e5-49d0-9079-02c1cbd1b375" providerId="ADAL" clId="{2021CC03-CE03-42A3-B3A8-697C0EDD91B6}" dt="2023-10-03T13:01:55.174" v="192" actId="26606"/>
          <ac:spMkLst>
            <pc:docMk/>
            <pc:sldMk cId="0" sldId="281"/>
            <ac:spMk id="18" creationId="{04E48745-7512-4EC2-9E20-9092D12150CA}"/>
          </ac:spMkLst>
        </pc:spChg>
        <pc:spChg chg="mod">
          <ac:chgData name="Thomas Humphrey (1705413)" userId="c780d40b-30e5-49d0-9079-02c1cbd1b375" providerId="ADAL" clId="{2021CC03-CE03-42A3-B3A8-697C0EDD91B6}" dt="2023-10-02T16:13:21.914" v="11" actId="27636"/>
          <ac:spMkLst>
            <pc:docMk/>
            <pc:sldMk cId="0" sldId="281"/>
            <ac:spMk id="16386" creationId="{00000000-0000-0000-0000-000000000000}"/>
          </ac:spMkLst>
        </pc:spChg>
        <pc:spChg chg="mod">
          <ac:chgData name="Thomas Humphrey (1705413)" userId="c780d40b-30e5-49d0-9079-02c1cbd1b375" providerId="ADAL" clId="{2021CC03-CE03-42A3-B3A8-697C0EDD91B6}" dt="2023-10-02T16:13:21.909" v="9" actId="27636"/>
          <ac:spMkLst>
            <pc:docMk/>
            <pc:sldMk cId="0" sldId="281"/>
            <ac:spMk id="16387" creationId="{00000000-0000-0000-0000-000000000000}"/>
          </ac:spMkLst>
        </pc:spChg>
        <pc:spChg chg="mod">
          <ac:chgData name="Thomas Humphrey (1705413)" userId="c780d40b-30e5-49d0-9079-02c1cbd1b375" providerId="ADAL" clId="{2021CC03-CE03-42A3-B3A8-697C0EDD91B6}" dt="2023-10-02T16:13:21.913" v="10" actId="27636"/>
          <ac:spMkLst>
            <pc:docMk/>
            <pc:sldMk cId="0" sldId="281"/>
            <ac:spMk id="16388" creationId="{00000000-0000-0000-0000-000000000000}"/>
          </ac:spMkLst>
        </pc:spChg>
      </pc:sldChg>
      <pc:sldChg chg="addSp modSp add del mod setBg">
        <pc:chgData name="Thomas Humphrey (1705413)" userId="c780d40b-30e5-49d0-9079-02c1cbd1b375" providerId="ADAL" clId="{2021CC03-CE03-42A3-B3A8-697C0EDD91B6}" dt="2023-10-03T13:01:36.548" v="188" actId="27636"/>
        <pc:sldMkLst>
          <pc:docMk/>
          <pc:sldMk cId="0" sldId="282"/>
        </pc:sldMkLst>
        <pc:spChg chg="mod">
          <ac:chgData name="Thomas Humphrey (1705413)" userId="c780d40b-30e5-49d0-9079-02c1cbd1b375" providerId="ADAL" clId="{2021CC03-CE03-42A3-B3A8-697C0EDD91B6}" dt="2023-10-03T13:01:36.548" v="188" actId="27636"/>
          <ac:spMkLst>
            <pc:docMk/>
            <pc:sldMk cId="0" sldId="282"/>
            <ac:spMk id="2" creationId="{00000000-0000-0000-0000-000000000000}"/>
          </ac:spMkLst>
        </pc:spChg>
        <pc:spChg chg="mod ord">
          <ac:chgData name="Thomas Humphrey (1705413)" userId="c780d40b-30e5-49d0-9079-02c1cbd1b375" providerId="ADAL" clId="{2021CC03-CE03-42A3-B3A8-697C0EDD91B6}" dt="2023-10-03T13:01:31.642" v="185" actId="2711"/>
          <ac:spMkLst>
            <pc:docMk/>
            <pc:sldMk cId="0" sldId="282"/>
            <ac:spMk id="3" creationId="{00000000-0000-0000-0000-000000000000}"/>
          </ac:spMkLst>
        </pc:spChg>
        <pc:spChg chg="add">
          <ac:chgData name="Thomas Humphrey (1705413)" userId="c780d40b-30e5-49d0-9079-02c1cbd1b375" providerId="ADAL" clId="{2021CC03-CE03-42A3-B3A8-697C0EDD91B6}" dt="2023-10-02T16:20:41.370" v="102" actId="26606"/>
          <ac:spMkLst>
            <pc:docMk/>
            <pc:sldMk cId="0" sldId="282"/>
            <ac:spMk id="7175" creationId="{1C7FF924-8DA0-4BE9-8C7E-095B0EC13A44}"/>
          </ac:spMkLst>
        </pc:spChg>
        <pc:spChg chg="mod">
          <ac:chgData name="Thomas Humphrey (1705413)" userId="c780d40b-30e5-49d0-9079-02c1cbd1b375" providerId="ADAL" clId="{2021CC03-CE03-42A3-B3A8-697C0EDD91B6}" dt="2023-10-03T13:01:31.642" v="185" actId="2711"/>
          <ac:spMkLst>
            <pc:docMk/>
            <pc:sldMk cId="0" sldId="282"/>
            <ac:spMk id="7178" creationId="{F71DA811-F7AE-460D-9891-57F221994B9A}"/>
          </ac:spMkLst>
        </pc:spChg>
        <pc:spChg chg="mod">
          <ac:chgData name="Thomas Humphrey (1705413)" userId="c780d40b-30e5-49d0-9079-02c1cbd1b375" providerId="ADAL" clId="{2021CC03-CE03-42A3-B3A8-697C0EDD91B6}" dt="2023-10-03T13:01:31.642" v="185" actId="2711"/>
          <ac:spMkLst>
            <pc:docMk/>
            <pc:sldMk cId="0" sldId="282"/>
            <ac:spMk id="7179" creationId="{3747795E-BBFD-44B4-892D-2054745A8418}"/>
          </ac:spMkLst>
        </pc:spChg>
        <pc:spChg chg="mod">
          <ac:chgData name="Thomas Humphrey (1705413)" userId="c780d40b-30e5-49d0-9079-02c1cbd1b375" providerId="ADAL" clId="{2021CC03-CE03-42A3-B3A8-697C0EDD91B6}" dt="2023-10-02T16:13:21.918" v="12" actId="27636"/>
          <ac:spMkLst>
            <pc:docMk/>
            <pc:sldMk cId="0" sldId="282"/>
            <ac:spMk id="17410" creationId="{00000000-0000-0000-0000-000000000000}"/>
          </ac:spMkLst>
        </pc:spChg>
        <pc:grpChg chg="add">
          <ac:chgData name="Thomas Humphrey (1705413)" userId="c780d40b-30e5-49d0-9079-02c1cbd1b375" providerId="ADAL" clId="{2021CC03-CE03-42A3-B3A8-697C0EDD91B6}" dt="2023-10-02T16:20:41.370" v="102" actId="26606"/>
          <ac:grpSpMkLst>
            <pc:docMk/>
            <pc:sldMk cId="0" sldId="282"/>
            <ac:grpSpMk id="7177" creationId="{5029B4A8-2CF0-48DC-B29E-F3B62EDDC445}"/>
          </ac:grpSpMkLst>
        </pc:grpChg>
        <pc:picChg chg="mod">
          <ac:chgData name="Thomas Humphrey (1705413)" userId="c780d40b-30e5-49d0-9079-02c1cbd1b375" providerId="ADAL" clId="{2021CC03-CE03-42A3-B3A8-697C0EDD91B6}" dt="2023-10-02T16:20:41.370" v="102" actId="26606"/>
          <ac:picMkLst>
            <pc:docMk/>
            <pc:sldMk cId="0" sldId="282"/>
            <ac:picMk id="7170" creationId="{00000000-0000-0000-0000-000000000000}"/>
          </ac:picMkLst>
        </pc:picChg>
      </pc:sldChg>
      <pc:sldChg chg="modSp add del mod">
        <pc:chgData name="Thomas Humphrey (1705413)" userId="c780d40b-30e5-49d0-9079-02c1cbd1b375" providerId="ADAL" clId="{2021CC03-CE03-42A3-B3A8-697C0EDD91B6}" dt="2023-10-03T13:05:09.580" v="236" actId="404"/>
        <pc:sldMkLst>
          <pc:docMk/>
          <pc:sldMk cId="0" sldId="283"/>
        </pc:sldMkLst>
        <pc:spChg chg="mod">
          <ac:chgData name="Thomas Humphrey (1705413)" userId="c780d40b-30e5-49d0-9079-02c1cbd1b375" providerId="ADAL" clId="{2021CC03-CE03-42A3-B3A8-697C0EDD91B6}" dt="2023-10-03T13:05:09.580" v="236" actId="404"/>
          <ac:spMkLst>
            <pc:docMk/>
            <pc:sldMk cId="0" sldId="283"/>
            <ac:spMk id="2" creationId="{00000000-0000-0000-0000-000000000000}"/>
          </ac:spMkLst>
        </pc:spChg>
        <pc:spChg chg="mod">
          <ac:chgData name="Thomas Humphrey (1705413)" userId="c780d40b-30e5-49d0-9079-02c1cbd1b375" providerId="ADAL" clId="{2021CC03-CE03-42A3-B3A8-697C0EDD91B6}" dt="2023-10-03T13:04:39.205" v="228" actId="2711"/>
          <ac:spMkLst>
            <pc:docMk/>
            <pc:sldMk cId="0" sldId="283"/>
            <ac:spMk id="3" creationId="{00000000-0000-0000-0000-000000000000}"/>
          </ac:spMkLst>
        </pc:spChg>
      </pc:sldChg>
      <pc:sldChg chg="addSp modSp add del mod setBg">
        <pc:chgData name="Thomas Humphrey (1705413)" userId="c780d40b-30e5-49d0-9079-02c1cbd1b375" providerId="ADAL" clId="{2021CC03-CE03-42A3-B3A8-697C0EDD91B6}" dt="2023-10-03T13:05:13.321" v="238" actId="404"/>
        <pc:sldMkLst>
          <pc:docMk/>
          <pc:sldMk cId="0" sldId="284"/>
        </pc:sldMkLst>
        <pc:spChg chg="mod">
          <ac:chgData name="Thomas Humphrey (1705413)" userId="c780d40b-30e5-49d0-9079-02c1cbd1b375" providerId="ADAL" clId="{2021CC03-CE03-42A3-B3A8-697C0EDD91B6}" dt="2023-10-03T13:05:13.321" v="238" actId="404"/>
          <ac:spMkLst>
            <pc:docMk/>
            <pc:sldMk cId="0" sldId="284"/>
            <ac:spMk id="2" creationId="{00000000-0000-0000-0000-000000000000}"/>
          </ac:spMkLst>
        </pc:spChg>
        <pc:spChg chg="mod">
          <ac:chgData name="Thomas Humphrey (1705413)" userId="c780d40b-30e5-49d0-9079-02c1cbd1b375" providerId="ADAL" clId="{2021CC03-CE03-42A3-B3A8-697C0EDD91B6}" dt="2023-10-03T13:04:50.546" v="229" actId="2711"/>
          <ac:spMkLst>
            <pc:docMk/>
            <pc:sldMk cId="0" sldId="284"/>
            <ac:spMk id="3" creationId="{00000000-0000-0000-0000-000000000000}"/>
          </ac:spMkLst>
        </pc:spChg>
        <pc:spChg chg="add">
          <ac:chgData name="Thomas Humphrey (1705413)" userId="c780d40b-30e5-49d0-9079-02c1cbd1b375" providerId="ADAL" clId="{2021CC03-CE03-42A3-B3A8-697C0EDD91B6}" dt="2023-10-02T16:22:14.673" v="115" actId="26606"/>
          <ac:spMkLst>
            <pc:docMk/>
            <pc:sldMk cId="0" sldId="284"/>
            <ac:spMk id="8" creationId="{E009DD9B-5EE2-4C0D-8B2B-351C8C102205}"/>
          </ac:spMkLst>
        </pc:spChg>
        <pc:spChg chg="add">
          <ac:chgData name="Thomas Humphrey (1705413)" userId="c780d40b-30e5-49d0-9079-02c1cbd1b375" providerId="ADAL" clId="{2021CC03-CE03-42A3-B3A8-697C0EDD91B6}" dt="2023-10-02T16:22:14.673" v="115" actId="26606"/>
          <ac:spMkLst>
            <pc:docMk/>
            <pc:sldMk cId="0" sldId="284"/>
            <ac:spMk id="10" creationId="{E720DB99-7745-4E75-9D96-AAB6D55C531E}"/>
          </ac:spMkLst>
        </pc:spChg>
        <pc:spChg chg="add">
          <ac:chgData name="Thomas Humphrey (1705413)" userId="c780d40b-30e5-49d0-9079-02c1cbd1b375" providerId="ADAL" clId="{2021CC03-CE03-42A3-B3A8-697C0EDD91B6}" dt="2023-10-02T16:22:14.673" v="115" actId="26606"/>
          <ac:spMkLst>
            <pc:docMk/>
            <pc:sldMk cId="0" sldId="284"/>
            <ac:spMk id="12" creationId="{D68803C4-E159-4360-B7BB-74205C8F782D}"/>
          </ac:spMkLst>
        </pc:spChg>
        <pc:spChg chg="add">
          <ac:chgData name="Thomas Humphrey (1705413)" userId="c780d40b-30e5-49d0-9079-02c1cbd1b375" providerId="ADAL" clId="{2021CC03-CE03-42A3-B3A8-697C0EDD91B6}" dt="2023-10-02T16:22:14.673" v="115" actId="26606"/>
          <ac:spMkLst>
            <pc:docMk/>
            <pc:sldMk cId="0" sldId="284"/>
            <ac:spMk id="14" creationId="{504B0465-3B07-49BF-BEA7-D81476246293}"/>
          </ac:spMkLst>
        </pc:spChg>
        <pc:spChg chg="add">
          <ac:chgData name="Thomas Humphrey (1705413)" userId="c780d40b-30e5-49d0-9079-02c1cbd1b375" providerId="ADAL" clId="{2021CC03-CE03-42A3-B3A8-697C0EDD91B6}" dt="2023-10-02T16:22:14.673" v="115" actId="26606"/>
          <ac:spMkLst>
            <pc:docMk/>
            <pc:sldMk cId="0" sldId="284"/>
            <ac:spMk id="16" creationId="{49B7FFA5-14CB-4A4F-9BCC-CA3AA5D9D276}"/>
          </ac:spMkLst>
        </pc:spChg>
        <pc:spChg chg="add">
          <ac:chgData name="Thomas Humphrey (1705413)" userId="c780d40b-30e5-49d0-9079-02c1cbd1b375" providerId="ADAL" clId="{2021CC03-CE03-42A3-B3A8-697C0EDD91B6}" dt="2023-10-02T16:22:14.673" v="115" actId="26606"/>
          <ac:spMkLst>
            <pc:docMk/>
            <pc:sldMk cId="0" sldId="284"/>
            <ac:spMk id="18" creationId="{04E48745-7512-4EC2-9E20-9092D12150CA}"/>
          </ac:spMkLst>
        </pc:spChg>
      </pc:sldChg>
      <pc:sldChg chg="addSp modSp add mod setBg">
        <pc:chgData name="Thomas Humphrey (1705413)" userId="c780d40b-30e5-49d0-9079-02c1cbd1b375" providerId="ADAL" clId="{2021CC03-CE03-42A3-B3A8-697C0EDD91B6}" dt="2023-10-03T13:05:00.871" v="232" actId="404"/>
        <pc:sldMkLst>
          <pc:docMk/>
          <pc:sldMk cId="0" sldId="285"/>
        </pc:sldMkLst>
        <pc:spChg chg="mod">
          <ac:chgData name="Thomas Humphrey (1705413)" userId="c780d40b-30e5-49d0-9079-02c1cbd1b375" providerId="ADAL" clId="{2021CC03-CE03-42A3-B3A8-697C0EDD91B6}" dt="2023-10-03T13:05:00.871" v="232" actId="404"/>
          <ac:spMkLst>
            <pc:docMk/>
            <pc:sldMk cId="0" sldId="285"/>
            <ac:spMk id="2" creationId="{00000000-0000-0000-0000-000000000000}"/>
          </ac:spMkLst>
        </pc:spChg>
        <pc:spChg chg="mod">
          <ac:chgData name="Thomas Humphrey (1705413)" userId="c780d40b-30e5-49d0-9079-02c1cbd1b375" providerId="ADAL" clId="{2021CC03-CE03-42A3-B3A8-697C0EDD91B6}" dt="2023-10-03T13:04:56.312" v="230" actId="2711"/>
          <ac:spMkLst>
            <pc:docMk/>
            <pc:sldMk cId="0" sldId="285"/>
            <ac:spMk id="3" creationId="{00000000-0000-0000-0000-000000000000}"/>
          </ac:spMkLst>
        </pc:spChg>
        <pc:spChg chg="add">
          <ac:chgData name="Thomas Humphrey (1705413)" userId="c780d40b-30e5-49d0-9079-02c1cbd1b375" providerId="ADAL" clId="{2021CC03-CE03-42A3-B3A8-697C0EDD91B6}" dt="2023-10-02T16:22:19.739" v="116" actId="26606"/>
          <ac:spMkLst>
            <pc:docMk/>
            <pc:sldMk cId="0" sldId="285"/>
            <ac:spMk id="8" creationId="{E009DD9B-5EE2-4C0D-8B2B-351C8C102205}"/>
          </ac:spMkLst>
        </pc:spChg>
        <pc:spChg chg="add">
          <ac:chgData name="Thomas Humphrey (1705413)" userId="c780d40b-30e5-49d0-9079-02c1cbd1b375" providerId="ADAL" clId="{2021CC03-CE03-42A3-B3A8-697C0EDD91B6}" dt="2023-10-02T16:22:19.739" v="116" actId="26606"/>
          <ac:spMkLst>
            <pc:docMk/>
            <pc:sldMk cId="0" sldId="285"/>
            <ac:spMk id="10" creationId="{E720DB99-7745-4E75-9D96-AAB6D55C531E}"/>
          </ac:spMkLst>
        </pc:spChg>
        <pc:spChg chg="add">
          <ac:chgData name="Thomas Humphrey (1705413)" userId="c780d40b-30e5-49d0-9079-02c1cbd1b375" providerId="ADAL" clId="{2021CC03-CE03-42A3-B3A8-697C0EDD91B6}" dt="2023-10-02T16:22:19.739" v="116" actId="26606"/>
          <ac:spMkLst>
            <pc:docMk/>
            <pc:sldMk cId="0" sldId="285"/>
            <ac:spMk id="12" creationId="{D68803C4-E159-4360-B7BB-74205C8F782D}"/>
          </ac:spMkLst>
        </pc:spChg>
        <pc:spChg chg="add">
          <ac:chgData name="Thomas Humphrey (1705413)" userId="c780d40b-30e5-49d0-9079-02c1cbd1b375" providerId="ADAL" clId="{2021CC03-CE03-42A3-B3A8-697C0EDD91B6}" dt="2023-10-02T16:22:19.739" v="116" actId="26606"/>
          <ac:spMkLst>
            <pc:docMk/>
            <pc:sldMk cId="0" sldId="285"/>
            <ac:spMk id="14" creationId="{504B0465-3B07-49BF-BEA7-D81476246293}"/>
          </ac:spMkLst>
        </pc:spChg>
        <pc:spChg chg="add">
          <ac:chgData name="Thomas Humphrey (1705413)" userId="c780d40b-30e5-49d0-9079-02c1cbd1b375" providerId="ADAL" clId="{2021CC03-CE03-42A3-B3A8-697C0EDD91B6}" dt="2023-10-02T16:22:19.739" v="116" actId="26606"/>
          <ac:spMkLst>
            <pc:docMk/>
            <pc:sldMk cId="0" sldId="285"/>
            <ac:spMk id="16" creationId="{49B7FFA5-14CB-4A4F-9BCC-CA3AA5D9D276}"/>
          </ac:spMkLst>
        </pc:spChg>
        <pc:spChg chg="add">
          <ac:chgData name="Thomas Humphrey (1705413)" userId="c780d40b-30e5-49d0-9079-02c1cbd1b375" providerId="ADAL" clId="{2021CC03-CE03-42A3-B3A8-697C0EDD91B6}" dt="2023-10-02T16:22:19.739" v="116" actId="26606"/>
          <ac:spMkLst>
            <pc:docMk/>
            <pc:sldMk cId="0" sldId="285"/>
            <ac:spMk id="18" creationId="{04E48745-7512-4EC2-9E20-9092D12150CA}"/>
          </ac:spMkLst>
        </pc:spChg>
      </pc:sldChg>
      <pc:sldChg chg="addSp modSp add mod setBg">
        <pc:chgData name="Thomas Humphrey (1705413)" userId="c780d40b-30e5-49d0-9079-02c1cbd1b375" providerId="ADAL" clId="{2021CC03-CE03-42A3-B3A8-697C0EDD91B6}" dt="2023-10-03T13:01:26.712" v="184" actId="2711"/>
        <pc:sldMkLst>
          <pc:docMk/>
          <pc:sldMk cId="0" sldId="286"/>
        </pc:sldMkLst>
        <pc:spChg chg="mod">
          <ac:chgData name="Thomas Humphrey (1705413)" userId="c780d40b-30e5-49d0-9079-02c1cbd1b375" providerId="ADAL" clId="{2021CC03-CE03-42A3-B3A8-697C0EDD91B6}" dt="2023-10-03T13:01:26.712" v="184" actId="2711"/>
          <ac:spMkLst>
            <pc:docMk/>
            <pc:sldMk cId="0" sldId="286"/>
            <ac:spMk id="2" creationId="{00000000-0000-0000-0000-000000000000}"/>
          </ac:spMkLst>
        </pc:spChg>
        <pc:spChg chg="mod">
          <ac:chgData name="Thomas Humphrey (1705413)" userId="c780d40b-30e5-49d0-9079-02c1cbd1b375" providerId="ADAL" clId="{2021CC03-CE03-42A3-B3A8-697C0EDD91B6}" dt="2023-10-03T13:01:26.712" v="184" actId="2711"/>
          <ac:spMkLst>
            <pc:docMk/>
            <pc:sldMk cId="0" sldId="286"/>
            <ac:spMk id="3" creationId="{00000000-0000-0000-0000-000000000000}"/>
          </ac:spMkLst>
        </pc:spChg>
        <pc:spChg chg="add">
          <ac:chgData name="Thomas Humphrey (1705413)" userId="c780d40b-30e5-49d0-9079-02c1cbd1b375" providerId="ADAL" clId="{2021CC03-CE03-42A3-B3A8-697C0EDD91B6}" dt="2023-10-02T16:23:18.410" v="119" actId="26606"/>
          <ac:spMkLst>
            <pc:docMk/>
            <pc:sldMk cId="0" sldId="286"/>
            <ac:spMk id="8" creationId="{E009DD9B-5EE2-4C0D-8B2B-351C8C102205}"/>
          </ac:spMkLst>
        </pc:spChg>
        <pc:spChg chg="add">
          <ac:chgData name="Thomas Humphrey (1705413)" userId="c780d40b-30e5-49d0-9079-02c1cbd1b375" providerId="ADAL" clId="{2021CC03-CE03-42A3-B3A8-697C0EDD91B6}" dt="2023-10-02T16:23:18.410" v="119" actId="26606"/>
          <ac:spMkLst>
            <pc:docMk/>
            <pc:sldMk cId="0" sldId="286"/>
            <ac:spMk id="10" creationId="{E720DB99-7745-4E75-9D96-AAB6D55C531E}"/>
          </ac:spMkLst>
        </pc:spChg>
        <pc:spChg chg="add">
          <ac:chgData name="Thomas Humphrey (1705413)" userId="c780d40b-30e5-49d0-9079-02c1cbd1b375" providerId="ADAL" clId="{2021CC03-CE03-42A3-B3A8-697C0EDD91B6}" dt="2023-10-02T16:23:18.410" v="119" actId="26606"/>
          <ac:spMkLst>
            <pc:docMk/>
            <pc:sldMk cId="0" sldId="286"/>
            <ac:spMk id="12" creationId="{D68803C4-E159-4360-B7BB-74205C8F782D}"/>
          </ac:spMkLst>
        </pc:spChg>
        <pc:spChg chg="add">
          <ac:chgData name="Thomas Humphrey (1705413)" userId="c780d40b-30e5-49d0-9079-02c1cbd1b375" providerId="ADAL" clId="{2021CC03-CE03-42A3-B3A8-697C0EDD91B6}" dt="2023-10-02T16:23:18.410" v="119" actId="26606"/>
          <ac:spMkLst>
            <pc:docMk/>
            <pc:sldMk cId="0" sldId="286"/>
            <ac:spMk id="14" creationId="{504B0465-3B07-49BF-BEA7-D81476246293}"/>
          </ac:spMkLst>
        </pc:spChg>
        <pc:spChg chg="add">
          <ac:chgData name="Thomas Humphrey (1705413)" userId="c780d40b-30e5-49d0-9079-02c1cbd1b375" providerId="ADAL" clId="{2021CC03-CE03-42A3-B3A8-697C0EDD91B6}" dt="2023-10-02T16:23:18.410" v="119" actId="26606"/>
          <ac:spMkLst>
            <pc:docMk/>
            <pc:sldMk cId="0" sldId="286"/>
            <ac:spMk id="16" creationId="{49B7FFA5-14CB-4A4F-9BCC-CA3AA5D9D276}"/>
          </ac:spMkLst>
        </pc:spChg>
        <pc:spChg chg="add">
          <ac:chgData name="Thomas Humphrey (1705413)" userId="c780d40b-30e5-49d0-9079-02c1cbd1b375" providerId="ADAL" clId="{2021CC03-CE03-42A3-B3A8-697C0EDD91B6}" dt="2023-10-02T16:23:18.410" v="119" actId="26606"/>
          <ac:spMkLst>
            <pc:docMk/>
            <pc:sldMk cId="0" sldId="286"/>
            <ac:spMk id="18" creationId="{04E48745-7512-4EC2-9E20-9092D12150CA}"/>
          </ac:spMkLst>
        </pc:spChg>
      </pc:sldChg>
      <pc:sldChg chg="modSp add del mod">
        <pc:chgData name="Thomas Humphrey (1705413)" userId="c780d40b-30e5-49d0-9079-02c1cbd1b375" providerId="ADAL" clId="{2021CC03-CE03-42A3-B3A8-697C0EDD91B6}" dt="2023-10-03T13:05:20.658" v="239" actId="2711"/>
        <pc:sldMkLst>
          <pc:docMk/>
          <pc:sldMk cId="0" sldId="287"/>
        </pc:sldMkLst>
        <pc:spChg chg="mod">
          <ac:chgData name="Thomas Humphrey (1705413)" userId="c780d40b-30e5-49d0-9079-02c1cbd1b375" providerId="ADAL" clId="{2021CC03-CE03-42A3-B3A8-697C0EDD91B6}" dt="2023-10-03T13:05:20.658" v="239" actId="2711"/>
          <ac:spMkLst>
            <pc:docMk/>
            <pc:sldMk cId="0" sldId="287"/>
            <ac:spMk id="2" creationId="{00000000-0000-0000-0000-000000000000}"/>
          </ac:spMkLst>
        </pc:spChg>
        <pc:spChg chg="mod">
          <ac:chgData name="Thomas Humphrey (1705413)" userId="c780d40b-30e5-49d0-9079-02c1cbd1b375" providerId="ADAL" clId="{2021CC03-CE03-42A3-B3A8-697C0EDD91B6}" dt="2023-10-03T13:05:20.658" v="239" actId="2711"/>
          <ac:spMkLst>
            <pc:docMk/>
            <pc:sldMk cId="0" sldId="287"/>
            <ac:spMk id="3" creationId="{00000000-0000-0000-0000-000000000000}"/>
          </ac:spMkLst>
        </pc:spChg>
      </pc:sldChg>
      <pc:sldChg chg="addSp delSp modSp add del mod setBg">
        <pc:chgData name="Thomas Humphrey (1705413)" userId="c780d40b-30e5-49d0-9079-02c1cbd1b375" providerId="ADAL" clId="{2021CC03-CE03-42A3-B3A8-697C0EDD91B6}" dt="2023-10-03T13:05:24.702" v="240" actId="2711"/>
        <pc:sldMkLst>
          <pc:docMk/>
          <pc:sldMk cId="0" sldId="288"/>
        </pc:sldMkLst>
        <pc:spChg chg="mod">
          <ac:chgData name="Thomas Humphrey (1705413)" userId="c780d40b-30e5-49d0-9079-02c1cbd1b375" providerId="ADAL" clId="{2021CC03-CE03-42A3-B3A8-697C0EDD91B6}" dt="2023-10-03T13:05:24.702" v="240" actId="2711"/>
          <ac:spMkLst>
            <pc:docMk/>
            <pc:sldMk cId="0" sldId="288"/>
            <ac:spMk id="2" creationId="{00000000-0000-0000-0000-000000000000}"/>
          </ac:spMkLst>
        </pc:spChg>
        <pc:spChg chg="mod ord">
          <ac:chgData name="Thomas Humphrey (1705413)" userId="c780d40b-30e5-49d0-9079-02c1cbd1b375" providerId="ADAL" clId="{2021CC03-CE03-42A3-B3A8-697C0EDD91B6}" dt="2023-10-03T13:05:24.702" v="240" actId="2711"/>
          <ac:spMkLst>
            <pc:docMk/>
            <pc:sldMk cId="0" sldId="288"/>
            <ac:spMk id="3" creationId="{00000000-0000-0000-0000-000000000000}"/>
          </ac:spMkLst>
        </pc:spChg>
        <pc:spChg chg="add">
          <ac:chgData name="Thomas Humphrey (1705413)" userId="c780d40b-30e5-49d0-9079-02c1cbd1b375" providerId="ADAL" clId="{2021CC03-CE03-42A3-B3A8-697C0EDD91B6}" dt="2023-10-02T16:23:48.299" v="126" actId="26606"/>
          <ac:spMkLst>
            <pc:docMk/>
            <pc:sldMk cId="0" sldId="288"/>
            <ac:spMk id="10" creationId="{E009DD9B-5EE2-4C0D-8B2B-351C8C102205}"/>
          </ac:spMkLst>
        </pc:spChg>
        <pc:spChg chg="add">
          <ac:chgData name="Thomas Humphrey (1705413)" userId="c780d40b-30e5-49d0-9079-02c1cbd1b375" providerId="ADAL" clId="{2021CC03-CE03-42A3-B3A8-697C0EDD91B6}" dt="2023-10-02T16:23:48.299" v="126" actId="26606"/>
          <ac:spMkLst>
            <pc:docMk/>
            <pc:sldMk cId="0" sldId="288"/>
            <ac:spMk id="12" creationId="{E720DB99-7745-4E75-9D96-AAB6D55C531E}"/>
          </ac:spMkLst>
        </pc:spChg>
        <pc:spChg chg="add">
          <ac:chgData name="Thomas Humphrey (1705413)" userId="c780d40b-30e5-49d0-9079-02c1cbd1b375" providerId="ADAL" clId="{2021CC03-CE03-42A3-B3A8-697C0EDD91B6}" dt="2023-10-02T16:23:48.299" v="126" actId="26606"/>
          <ac:spMkLst>
            <pc:docMk/>
            <pc:sldMk cId="0" sldId="288"/>
            <ac:spMk id="14" creationId="{D68803C4-E159-4360-B7BB-74205C8F782D}"/>
          </ac:spMkLst>
        </pc:spChg>
        <pc:spChg chg="add">
          <ac:chgData name="Thomas Humphrey (1705413)" userId="c780d40b-30e5-49d0-9079-02c1cbd1b375" providerId="ADAL" clId="{2021CC03-CE03-42A3-B3A8-697C0EDD91B6}" dt="2023-10-02T16:23:48.299" v="126" actId="26606"/>
          <ac:spMkLst>
            <pc:docMk/>
            <pc:sldMk cId="0" sldId="288"/>
            <ac:spMk id="16" creationId="{504B0465-3B07-49BF-BEA7-D81476246293}"/>
          </ac:spMkLst>
        </pc:spChg>
        <pc:spChg chg="add">
          <ac:chgData name="Thomas Humphrey (1705413)" userId="c780d40b-30e5-49d0-9079-02c1cbd1b375" providerId="ADAL" clId="{2021CC03-CE03-42A3-B3A8-697C0EDD91B6}" dt="2023-10-02T16:23:48.299" v="126" actId="26606"/>
          <ac:spMkLst>
            <pc:docMk/>
            <pc:sldMk cId="0" sldId="288"/>
            <ac:spMk id="18" creationId="{49B7FFA5-14CB-4A4F-9BCC-CA3AA5D9D276}"/>
          </ac:spMkLst>
        </pc:spChg>
        <pc:spChg chg="add">
          <ac:chgData name="Thomas Humphrey (1705413)" userId="c780d40b-30e5-49d0-9079-02c1cbd1b375" providerId="ADAL" clId="{2021CC03-CE03-42A3-B3A8-697C0EDD91B6}" dt="2023-10-02T16:23:48.299" v="126" actId="26606"/>
          <ac:spMkLst>
            <pc:docMk/>
            <pc:sldMk cId="0" sldId="288"/>
            <ac:spMk id="20" creationId="{04E48745-7512-4EC2-9E20-9092D12150CA}"/>
          </ac:spMkLst>
        </pc:spChg>
        <pc:picChg chg="add mod">
          <ac:chgData name="Thomas Humphrey (1705413)" userId="c780d40b-30e5-49d0-9079-02c1cbd1b375" providerId="ADAL" clId="{2021CC03-CE03-42A3-B3A8-697C0EDD91B6}" dt="2023-10-02T16:23:48.299" v="126" actId="26606"/>
          <ac:picMkLst>
            <pc:docMk/>
            <pc:sldMk cId="0" sldId="288"/>
            <ac:picMk id="5" creationId="{33DA84EC-6855-427B-4234-B1B28E98D1A6}"/>
          </ac:picMkLst>
        </pc:picChg>
        <pc:picChg chg="del">
          <ac:chgData name="Thomas Humphrey (1705413)" userId="c780d40b-30e5-49d0-9079-02c1cbd1b375" providerId="ADAL" clId="{2021CC03-CE03-42A3-B3A8-697C0EDD91B6}" dt="2023-10-02T16:23:43.144" v="124" actId="21"/>
          <ac:picMkLst>
            <pc:docMk/>
            <pc:sldMk cId="0" sldId="288"/>
            <ac:picMk id="8194" creationId="{00000000-0000-0000-0000-000000000000}"/>
          </ac:picMkLst>
        </pc:picChg>
      </pc:sldChg>
      <pc:sldChg chg="modSp add del mod">
        <pc:chgData name="Thomas Humphrey (1705413)" userId="c780d40b-30e5-49d0-9079-02c1cbd1b375" providerId="ADAL" clId="{2021CC03-CE03-42A3-B3A8-697C0EDD91B6}" dt="2023-10-03T13:05:28.263" v="241" actId="2711"/>
        <pc:sldMkLst>
          <pc:docMk/>
          <pc:sldMk cId="0" sldId="289"/>
        </pc:sldMkLst>
        <pc:spChg chg="mod">
          <ac:chgData name="Thomas Humphrey (1705413)" userId="c780d40b-30e5-49d0-9079-02c1cbd1b375" providerId="ADAL" clId="{2021CC03-CE03-42A3-B3A8-697C0EDD91B6}" dt="2023-10-03T13:05:28.263" v="241" actId="2711"/>
          <ac:spMkLst>
            <pc:docMk/>
            <pc:sldMk cId="0" sldId="289"/>
            <ac:spMk id="2" creationId="{00000000-0000-0000-0000-000000000000}"/>
          </ac:spMkLst>
        </pc:spChg>
        <pc:spChg chg="mod">
          <ac:chgData name="Thomas Humphrey (1705413)" userId="c780d40b-30e5-49d0-9079-02c1cbd1b375" providerId="ADAL" clId="{2021CC03-CE03-42A3-B3A8-697C0EDD91B6}" dt="2023-10-03T13:05:28.263" v="241" actId="2711"/>
          <ac:spMkLst>
            <pc:docMk/>
            <pc:sldMk cId="0" sldId="289"/>
            <ac:spMk id="3" creationId="{00000000-0000-0000-0000-000000000000}"/>
          </ac:spMkLst>
        </pc:spChg>
      </pc:sldChg>
      <pc:sldChg chg="modSp add del mod">
        <pc:chgData name="Thomas Humphrey (1705413)" userId="c780d40b-30e5-49d0-9079-02c1cbd1b375" providerId="ADAL" clId="{2021CC03-CE03-42A3-B3A8-697C0EDD91B6}" dt="2023-10-03T13:05:31.799" v="242" actId="2711"/>
        <pc:sldMkLst>
          <pc:docMk/>
          <pc:sldMk cId="0" sldId="290"/>
        </pc:sldMkLst>
        <pc:spChg chg="mod">
          <ac:chgData name="Thomas Humphrey (1705413)" userId="c780d40b-30e5-49d0-9079-02c1cbd1b375" providerId="ADAL" clId="{2021CC03-CE03-42A3-B3A8-697C0EDD91B6}" dt="2023-10-03T13:05:31.799" v="242" actId="2711"/>
          <ac:spMkLst>
            <pc:docMk/>
            <pc:sldMk cId="0" sldId="290"/>
            <ac:spMk id="2" creationId="{00000000-0000-0000-0000-000000000000}"/>
          </ac:spMkLst>
        </pc:spChg>
        <pc:spChg chg="mod">
          <ac:chgData name="Thomas Humphrey (1705413)" userId="c780d40b-30e5-49d0-9079-02c1cbd1b375" providerId="ADAL" clId="{2021CC03-CE03-42A3-B3A8-697C0EDD91B6}" dt="2023-10-03T13:05:31.799" v="242" actId="2711"/>
          <ac:spMkLst>
            <pc:docMk/>
            <pc:sldMk cId="0" sldId="290"/>
            <ac:spMk id="3" creationId="{00000000-0000-0000-0000-000000000000}"/>
          </ac:spMkLst>
        </pc:spChg>
      </pc:sldChg>
      <pc:sldChg chg="modSp add del mod">
        <pc:chgData name="Thomas Humphrey (1705413)" userId="c780d40b-30e5-49d0-9079-02c1cbd1b375" providerId="ADAL" clId="{2021CC03-CE03-42A3-B3A8-697C0EDD91B6}" dt="2023-10-03T13:05:35.027" v="243" actId="2711"/>
        <pc:sldMkLst>
          <pc:docMk/>
          <pc:sldMk cId="0" sldId="291"/>
        </pc:sldMkLst>
        <pc:spChg chg="mod">
          <ac:chgData name="Thomas Humphrey (1705413)" userId="c780d40b-30e5-49d0-9079-02c1cbd1b375" providerId="ADAL" clId="{2021CC03-CE03-42A3-B3A8-697C0EDD91B6}" dt="2023-10-03T13:05:35.027" v="243" actId="2711"/>
          <ac:spMkLst>
            <pc:docMk/>
            <pc:sldMk cId="0" sldId="291"/>
            <ac:spMk id="2" creationId="{00000000-0000-0000-0000-000000000000}"/>
          </ac:spMkLst>
        </pc:spChg>
        <pc:spChg chg="mod">
          <ac:chgData name="Thomas Humphrey (1705413)" userId="c780d40b-30e5-49d0-9079-02c1cbd1b375" providerId="ADAL" clId="{2021CC03-CE03-42A3-B3A8-697C0EDD91B6}" dt="2023-10-03T13:05:35.027" v="243" actId="2711"/>
          <ac:spMkLst>
            <pc:docMk/>
            <pc:sldMk cId="0" sldId="291"/>
            <ac:spMk id="3" creationId="{00000000-0000-0000-0000-000000000000}"/>
          </ac:spMkLst>
        </pc:spChg>
      </pc:sldChg>
      <pc:sldChg chg="modSp add del mod">
        <pc:chgData name="Thomas Humphrey (1705413)" userId="c780d40b-30e5-49d0-9079-02c1cbd1b375" providerId="ADAL" clId="{2021CC03-CE03-42A3-B3A8-697C0EDD91B6}" dt="2023-10-03T13:05:38.311" v="244" actId="2711"/>
        <pc:sldMkLst>
          <pc:docMk/>
          <pc:sldMk cId="0" sldId="292"/>
        </pc:sldMkLst>
        <pc:spChg chg="mod">
          <ac:chgData name="Thomas Humphrey (1705413)" userId="c780d40b-30e5-49d0-9079-02c1cbd1b375" providerId="ADAL" clId="{2021CC03-CE03-42A3-B3A8-697C0EDD91B6}" dt="2023-10-03T13:05:38.311" v="244" actId="2711"/>
          <ac:spMkLst>
            <pc:docMk/>
            <pc:sldMk cId="0" sldId="292"/>
            <ac:spMk id="2" creationId="{00000000-0000-0000-0000-000000000000}"/>
          </ac:spMkLst>
        </pc:spChg>
        <pc:spChg chg="mod">
          <ac:chgData name="Thomas Humphrey (1705413)" userId="c780d40b-30e5-49d0-9079-02c1cbd1b375" providerId="ADAL" clId="{2021CC03-CE03-42A3-B3A8-697C0EDD91B6}" dt="2023-10-03T13:05:38.311" v="244" actId="2711"/>
          <ac:spMkLst>
            <pc:docMk/>
            <pc:sldMk cId="0" sldId="292"/>
            <ac:spMk id="3" creationId="{00000000-0000-0000-0000-000000000000}"/>
          </ac:spMkLst>
        </pc:spChg>
      </pc:sldChg>
      <pc:sldChg chg="modSp add mod">
        <pc:chgData name="Thomas Humphrey (1705413)" userId="c780d40b-30e5-49d0-9079-02c1cbd1b375" providerId="ADAL" clId="{2021CC03-CE03-42A3-B3A8-697C0EDD91B6}" dt="2023-10-03T13:05:43.046" v="245" actId="2711"/>
        <pc:sldMkLst>
          <pc:docMk/>
          <pc:sldMk cId="0" sldId="293"/>
        </pc:sldMkLst>
        <pc:spChg chg="mod">
          <ac:chgData name="Thomas Humphrey (1705413)" userId="c780d40b-30e5-49d0-9079-02c1cbd1b375" providerId="ADAL" clId="{2021CC03-CE03-42A3-B3A8-697C0EDD91B6}" dt="2023-10-03T13:05:43.046" v="245" actId="2711"/>
          <ac:spMkLst>
            <pc:docMk/>
            <pc:sldMk cId="0" sldId="293"/>
            <ac:spMk id="2" creationId="{00000000-0000-0000-0000-000000000000}"/>
          </ac:spMkLst>
        </pc:spChg>
        <pc:spChg chg="mod">
          <ac:chgData name="Thomas Humphrey (1705413)" userId="c780d40b-30e5-49d0-9079-02c1cbd1b375" providerId="ADAL" clId="{2021CC03-CE03-42A3-B3A8-697C0EDD91B6}" dt="2023-10-03T13:05:43.046" v="245" actId="2711"/>
          <ac:spMkLst>
            <pc:docMk/>
            <pc:sldMk cId="0" sldId="293"/>
            <ac:spMk id="3" creationId="{00000000-0000-0000-0000-000000000000}"/>
          </ac:spMkLst>
        </pc:spChg>
      </pc:sldChg>
      <pc:sldChg chg="modSp add mod">
        <pc:chgData name="Thomas Humphrey (1705413)" userId="c780d40b-30e5-49d0-9079-02c1cbd1b375" providerId="ADAL" clId="{2021CC03-CE03-42A3-B3A8-697C0EDD91B6}" dt="2023-10-03T13:05:47.791" v="246" actId="2711"/>
        <pc:sldMkLst>
          <pc:docMk/>
          <pc:sldMk cId="0" sldId="294"/>
        </pc:sldMkLst>
        <pc:spChg chg="mod">
          <ac:chgData name="Thomas Humphrey (1705413)" userId="c780d40b-30e5-49d0-9079-02c1cbd1b375" providerId="ADAL" clId="{2021CC03-CE03-42A3-B3A8-697C0EDD91B6}" dt="2023-10-03T13:05:47.791" v="246" actId="2711"/>
          <ac:spMkLst>
            <pc:docMk/>
            <pc:sldMk cId="0" sldId="294"/>
            <ac:spMk id="2" creationId="{00000000-0000-0000-0000-000000000000}"/>
          </ac:spMkLst>
        </pc:spChg>
      </pc:sldChg>
      <pc:sldChg chg="modSp add del mod">
        <pc:chgData name="Thomas Humphrey (1705413)" userId="c780d40b-30e5-49d0-9079-02c1cbd1b375" providerId="ADAL" clId="{2021CC03-CE03-42A3-B3A8-697C0EDD91B6}" dt="2023-10-03T13:05:51.563" v="247" actId="2711"/>
        <pc:sldMkLst>
          <pc:docMk/>
          <pc:sldMk cId="0" sldId="295"/>
        </pc:sldMkLst>
        <pc:spChg chg="mod">
          <ac:chgData name="Thomas Humphrey (1705413)" userId="c780d40b-30e5-49d0-9079-02c1cbd1b375" providerId="ADAL" clId="{2021CC03-CE03-42A3-B3A8-697C0EDD91B6}" dt="2023-10-03T13:05:51.563" v="247" actId="2711"/>
          <ac:spMkLst>
            <pc:docMk/>
            <pc:sldMk cId="0" sldId="295"/>
            <ac:spMk id="2" creationId="{00000000-0000-0000-0000-000000000000}"/>
          </ac:spMkLst>
        </pc:spChg>
        <pc:spChg chg="mod">
          <ac:chgData name="Thomas Humphrey (1705413)" userId="c780d40b-30e5-49d0-9079-02c1cbd1b375" providerId="ADAL" clId="{2021CC03-CE03-42A3-B3A8-697C0EDD91B6}" dt="2023-10-03T13:05:51.563" v="247" actId="2711"/>
          <ac:spMkLst>
            <pc:docMk/>
            <pc:sldMk cId="0" sldId="295"/>
            <ac:spMk id="3" creationId="{00000000-0000-0000-0000-000000000000}"/>
          </ac:spMkLst>
        </pc:spChg>
      </pc:sldChg>
      <pc:sldChg chg="modSp add mod">
        <pc:chgData name="Thomas Humphrey (1705413)" userId="c780d40b-30e5-49d0-9079-02c1cbd1b375" providerId="ADAL" clId="{2021CC03-CE03-42A3-B3A8-697C0EDD91B6}" dt="2023-10-03T13:05:54.722" v="248" actId="2711"/>
        <pc:sldMkLst>
          <pc:docMk/>
          <pc:sldMk cId="0" sldId="296"/>
        </pc:sldMkLst>
        <pc:spChg chg="mod">
          <ac:chgData name="Thomas Humphrey (1705413)" userId="c780d40b-30e5-49d0-9079-02c1cbd1b375" providerId="ADAL" clId="{2021CC03-CE03-42A3-B3A8-697C0EDD91B6}" dt="2023-10-03T13:05:54.722" v="248" actId="2711"/>
          <ac:spMkLst>
            <pc:docMk/>
            <pc:sldMk cId="0" sldId="296"/>
            <ac:spMk id="2" creationId="{00000000-0000-0000-0000-000000000000}"/>
          </ac:spMkLst>
        </pc:spChg>
        <pc:spChg chg="mod">
          <ac:chgData name="Thomas Humphrey (1705413)" userId="c780d40b-30e5-49d0-9079-02c1cbd1b375" providerId="ADAL" clId="{2021CC03-CE03-42A3-B3A8-697C0EDD91B6}" dt="2023-10-03T13:05:54.722" v="248" actId="2711"/>
          <ac:spMkLst>
            <pc:docMk/>
            <pc:sldMk cId="0" sldId="296"/>
            <ac:spMk id="3" creationId="{00000000-0000-0000-0000-000000000000}"/>
          </ac:spMkLst>
        </pc:spChg>
      </pc:sldChg>
      <pc:sldChg chg="modSp add mod">
        <pc:chgData name="Thomas Humphrey (1705413)" userId="c780d40b-30e5-49d0-9079-02c1cbd1b375" providerId="ADAL" clId="{2021CC03-CE03-42A3-B3A8-697C0EDD91B6}" dt="2023-10-03T08:43:35.375" v="149" actId="27636"/>
        <pc:sldMkLst>
          <pc:docMk/>
          <pc:sldMk cId="0" sldId="297"/>
        </pc:sldMkLst>
        <pc:spChg chg="mod">
          <ac:chgData name="Thomas Humphrey (1705413)" userId="c780d40b-30e5-49d0-9079-02c1cbd1b375" providerId="ADAL" clId="{2021CC03-CE03-42A3-B3A8-697C0EDD91B6}" dt="2023-10-03T08:43:35.296" v="148" actId="2711"/>
          <ac:spMkLst>
            <pc:docMk/>
            <pc:sldMk cId="0" sldId="297"/>
            <ac:spMk id="2" creationId="{00000000-0000-0000-0000-000000000000}"/>
          </ac:spMkLst>
        </pc:spChg>
        <pc:spChg chg="mod">
          <ac:chgData name="Thomas Humphrey (1705413)" userId="c780d40b-30e5-49d0-9079-02c1cbd1b375" providerId="ADAL" clId="{2021CC03-CE03-42A3-B3A8-697C0EDD91B6}" dt="2023-10-03T08:43:35.375" v="149" actId="27636"/>
          <ac:spMkLst>
            <pc:docMk/>
            <pc:sldMk cId="0" sldId="297"/>
            <ac:spMk id="3" creationId="{00000000-0000-0000-0000-000000000000}"/>
          </ac:spMkLst>
        </pc:spChg>
      </pc:sldChg>
      <pc:sldChg chg="add del">
        <pc:chgData name="Thomas Humphrey (1705413)" userId="c780d40b-30e5-49d0-9079-02c1cbd1b375" providerId="ADAL" clId="{2021CC03-CE03-42A3-B3A8-697C0EDD91B6}" dt="2023-10-02T16:16:00.914" v="44" actId="47"/>
        <pc:sldMkLst>
          <pc:docMk/>
          <pc:sldMk cId="4035247532" sldId="297"/>
        </pc:sldMkLst>
      </pc:sldChg>
      <pc:sldChg chg="modSp add mod">
        <pc:chgData name="Thomas Humphrey (1705413)" userId="c780d40b-30e5-49d0-9079-02c1cbd1b375" providerId="ADAL" clId="{2021CC03-CE03-42A3-B3A8-697C0EDD91B6}" dt="2023-10-03T13:05:59.544" v="249" actId="2711"/>
        <pc:sldMkLst>
          <pc:docMk/>
          <pc:sldMk cId="0" sldId="298"/>
        </pc:sldMkLst>
        <pc:spChg chg="mod">
          <ac:chgData name="Thomas Humphrey (1705413)" userId="c780d40b-30e5-49d0-9079-02c1cbd1b375" providerId="ADAL" clId="{2021CC03-CE03-42A3-B3A8-697C0EDD91B6}" dt="2023-10-03T13:05:59.544" v="249" actId="2711"/>
          <ac:spMkLst>
            <pc:docMk/>
            <pc:sldMk cId="0" sldId="298"/>
            <ac:spMk id="2" creationId="{00000000-0000-0000-0000-000000000000}"/>
          </ac:spMkLst>
        </pc:spChg>
        <pc:spChg chg="mod">
          <ac:chgData name="Thomas Humphrey (1705413)" userId="c780d40b-30e5-49d0-9079-02c1cbd1b375" providerId="ADAL" clId="{2021CC03-CE03-42A3-B3A8-697C0EDD91B6}" dt="2023-10-03T13:05:59.544" v="249" actId="2711"/>
          <ac:spMkLst>
            <pc:docMk/>
            <pc:sldMk cId="0" sldId="298"/>
            <ac:spMk id="3" creationId="{00000000-0000-0000-0000-000000000000}"/>
          </ac:spMkLst>
        </pc:spChg>
      </pc:sldChg>
      <pc:sldChg chg="add del">
        <pc:chgData name="Thomas Humphrey (1705413)" userId="c780d40b-30e5-49d0-9079-02c1cbd1b375" providerId="ADAL" clId="{2021CC03-CE03-42A3-B3A8-697C0EDD91B6}" dt="2023-10-02T16:16:00.914" v="44" actId="47"/>
        <pc:sldMkLst>
          <pc:docMk/>
          <pc:sldMk cId="3745080390" sldId="298"/>
        </pc:sldMkLst>
      </pc:sldChg>
      <pc:sldChg chg="modSp add mod">
        <pc:chgData name="Thomas Humphrey (1705413)" userId="c780d40b-30e5-49d0-9079-02c1cbd1b375" providerId="ADAL" clId="{2021CC03-CE03-42A3-B3A8-697C0EDD91B6}" dt="2023-10-03T13:06:03.091" v="250" actId="2711"/>
        <pc:sldMkLst>
          <pc:docMk/>
          <pc:sldMk cId="0" sldId="299"/>
        </pc:sldMkLst>
        <pc:spChg chg="mod">
          <ac:chgData name="Thomas Humphrey (1705413)" userId="c780d40b-30e5-49d0-9079-02c1cbd1b375" providerId="ADAL" clId="{2021CC03-CE03-42A3-B3A8-697C0EDD91B6}" dt="2023-10-03T13:06:03.091" v="250" actId="2711"/>
          <ac:spMkLst>
            <pc:docMk/>
            <pc:sldMk cId="0" sldId="299"/>
            <ac:spMk id="2" creationId="{00000000-0000-0000-0000-000000000000}"/>
          </ac:spMkLst>
        </pc:spChg>
        <pc:spChg chg="mod">
          <ac:chgData name="Thomas Humphrey (1705413)" userId="c780d40b-30e5-49d0-9079-02c1cbd1b375" providerId="ADAL" clId="{2021CC03-CE03-42A3-B3A8-697C0EDD91B6}" dt="2023-10-03T13:06:03.091" v="250" actId="2711"/>
          <ac:spMkLst>
            <pc:docMk/>
            <pc:sldMk cId="0" sldId="299"/>
            <ac:spMk id="3" creationId="{00000000-0000-0000-0000-000000000000}"/>
          </ac:spMkLst>
        </pc:spChg>
      </pc:sldChg>
      <pc:sldChg chg="add del">
        <pc:chgData name="Thomas Humphrey (1705413)" userId="c780d40b-30e5-49d0-9079-02c1cbd1b375" providerId="ADAL" clId="{2021CC03-CE03-42A3-B3A8-697C0EDD91B6}" dt="2023-10-02T16:16:00.914" v="44" actId="47"/>
        <pc:sldMkLst>
          <pc:docMk/>
          <pc:sldMk cId="819491450" sldId="299"/>
        </pc:sldMkLst>
      </pc:sldChg>
      <pc:sldChg chg="add">
        <pc:chgData name="Thomas Humphrey (1705413)" userId="c780d40b-30e5-49d0-9079-02c1cbd1b375" providerId="ADAL" clId="{2021CC03-CE03-42A3-B3A8-697C0EDD91B6}" dt="2023-10-02T16:16:35.827" v="45"/>
        <pc:sldMkLst>
          <pc:docMk/>
          <pc:sldMk cId="0" sldId="300"/>
        </pc:sldMkLst>
      </pc:sldChg>
      <pc:sldChg chg="add del">
        <pc:chgData name="Thomas Humphrey (1705413)" userId="c780d40b-30e5-49d0-9079-02c1cbd1b375" providerId="ADAL" clId="{2021CC03-CE03-42A3-B3A8-697C0EDD91B6}" dt="2023-10-02T16:16:00.914" v="44" actId="47"/>
        <pc:sldMkLst>
          <pc:docMk/>
          <pc:sldMk cId="1581847630" sldId="300"/>
        </pc:sldMkLst>
      </pc:sldChg>
      <pc:sldChg chg="add">
        <pc:chgData name="Thomas Humphrey (1705413)" userId="c780d40b-30e5-49d0-9079-02c1cbd1b375" providerId="ADAL" clId="{2021CC03-CE03-42A3-B3A8-697C0EDD91B6}" dt="2023-10-02T16:16:35.827" v="45"/>
        <pc:sldMkLst>
          <pc:docMk/>
          <pc:sldMk cId="0" sldId="301"/>
        </pc:sldMkLst>
      </pc:sldChg>
      <pc:sldChg chg="modSp add del mod">
        <pc:chgData name="Thomas Humphrey (1705413)" userId="c780d40b-30e5-49d0-9079-02c1cbd1b375" providerId="ADAL" clId="{2021CC03-CE03-42A3-B3A8-697C0EDD91B6}" dt="2023-10-02T16:16:00.914" v="44" actId="47"/>
        <pc:sldMkLst>
          <pc:docMk/>
          <pc:sldMk cId="1021427196" sldId="301"/>
        </pc:sldMkLst>
        <pc:spChg chg="mod">
          <ac:chgData name="Thomas Humphrey (1705413)" userId="c780d40b-30e5-49d0-9079-02c1cbd1b375" providerId="ADAL" clId="{2021CC03-CE03-42A3-B3A8-697C0EDD91B6}" dt="2023-10-02T16:13:21.956" v="15" actId="27636"/>
          <ac:spMkLst>
            <pc:docMk/>
            <pc:sldMk cId="1021427196" sldId="301"/>
            <ac:spMk id="11267" creationId="{00000000-0000-0000-0000-000000000000}"/>
          </ac:spMkLst>
        </pc:spChg>
      </pc:sldChg>
      <pc:sldChg chg="modSp add mod">
        <pc:chgData name="Thomas Humphrey (1705413)" userId="c780d40b-30e5-49d0-9079-02c1cbd1b375" providerId="ADAL" clId="{2021CC03-CE03-42A3-B3A8-697C0EDD91B6}" dt="2023-10-03T08:40:18.265" v="131" actId="27636"/>
        <pc:sldMkLst>
          <pc:docMk/>
          <pc:sldMk cId="0" sldId="302"/>
        </pc:sldMkLst>
        <pc:spChg chg="mod">
          <ac:chgData name="Thomas Humphrey (1705413)" userId="c780d40b-30e5-49d0-9079-02c1cbd1b375" providerId="ADAL" clId="{2021CC03-CE03-42A3-B3A8-697C0EDD91B6}" dt="2023-10-03T08:40:18.265" v="131" actId="27636"/>
          <ac:spMkLst>
            <pc:docMk/>
            <pc:sldMk cId="0" sldId="302"/>
            <ac:spMk id="3" creationId="{00000000-0000-0000-0000-000000000000}"/>
          </ac:spMkLst>
        </pc:spChg>
      </pc:sldChg>
      <pc:sldChg chg="add del">
        <pc:chgData name="Thomas Humphrey (1705413)" userId="c780d40b-30e5-49d0-9079-02c1cbd1b375" providerId="ADAL" clId="{2021CC03-CE03-42A3-B3A8-697C0EDD91B6}" dt="2023-10-02T16:16:00.914" v="44" actId="47"/>
        <pc:sldMkLst>
          <pc:docMk/>
          <pc:sldMk cId="752259941" sldId="302"/>
        </pc:sldMkLst>
      </pc:sldChg>
      <pc:sldChg chg="add">
        <pc:chgData name="Thomas Humphrey (1705413)" userId="c780d40b-30e5-49d0-9079-02c1cbd1b375" providerId="ADAL" clId="{2021CC03-CE03-42A3-B3A8-697C0EDD91B6}" dt="2023-10-03T08:40:18.202" v="130"/>
        <pc:sldMkLst>
          <pc:docMk/>
          <pc:sldMk cId="0" sldId="303"/>
        </pc:sldMkLst>
      </pc:sldChg>
      <pc:sldChg chg="add del">
        <pc:chgData name="Thomas Humphrey (1705413)" userId="c780d40b-30e5-49d0-9079-02c1cbd1b375" providerId="ADAL" clId="{2021CC03-CE03-42A3-B3A8-697C0EDD91B6}" dt="2023-10-02T16:16:00.914" v="44" actId="47"/>
        <pc:sldMkLst>
          <pc:docMk/>
          <pc:sldMk cId="4108121827" sldId="303"/>
        </pc:sldMkLst>
      </pc:sldChg>
      <pc:sldChg chg="modSp add mod">
        <pc:chgData name="Thomas Humphrey (1705413)" userId="c780d40b-30e5-49d0-9079-02c1cbd1b375" providerId="ADAL" clId="{2021CC03-CE03-42A3-B3A8-697C0EDD91B6}" dt="2023-10-03T08:40:18.296" v="132" actId="27636"/>
        <pc:sldMkLst>
          <pc:docMk/>
          <pc:sldMk cId="0" sldId="304"/>
        </pc:sldMkLst>
        <pc:spChg chg="mod">
          <ac:chgData name="Thomas Humphrey (1705413)" userId="c780d40b-30e5-49d0-9079-02c1cbd1b375" providerId="ADAL" clId="{2021CC03-CE03-42A3-B3A8-697C0EDD91B6}" dt="2023-10-03T08:40:18.296" v="132" actId="27636"/>
          <ac:spMkLst>
            <pc:docMk/>
            <pc:sldMk cId="0" sldId="304"/>
            <ac:spMk id="3" creationId="{00000000-0000-0000-0000-000000000000}"/>
          </ac:spMkLst>
        </pc:spChg>
      </pc:sldChg>
      <pc:sldChg chg="add del">
        <pc:chgData name="Thomas Humphrey (1705413)" userId="c780d40b-30e5-49d0-9079-02c1cbd1b375" providerId="ADAL" clId="{2021CC03-CE03-42A3-B3A8-697C0EDD91B6}" dt="2023-10-02T16:16:00.914" v="44" actId="47"/>
        <pc:sldMkLst>
          <pc:docMk/>
          <pc:sldMk cId="715105087" sldId="304"/>
        </pc:sldMkLst>
      </pc:sldChg>
      <pc:sldChg chg="add">
        <pc:chgData name="Thomas Humphrey (1705413)" userId="c780d40b-30e5-49d0-9079-02c1cbd1b375" providerId="ADAL" clId="{2021CC03-CE03-42A3-B3A8-697C0EDD91B6}" dt="2023-10-03T08:40:18.202" v="130"/>
        <pc:sldMkLst>
          <pc:docMk/>
          <pc:sldMk cId="0" sldId="305"/>
        </pc:sldMkLst>
      </pc:sldChg>
      <pc:sldChg chg="add del">
        <pc:chgData name="Thomas Humphrey (1705413)" userId="c780d40b-30e5-49d0-9079-02c1cbd1b375" providerId="ADAL" clId="{2021CC03-CE03-42A3-B3A8-697C0EDD91B6}" dt="2023-10-02T16:16:00.914" v="44" actId="47"/>
        <pc:sldMkLst>
          <pc:docMk/>
          <pc:sldMk cId="3404974867" sldId="305"/>
        </pc:sldMkLst>
      </pc:sldChg>
      <pc:sldChg chg="add">
        <pc:chgData name="Thomas Humphrey (1705413)" userId="c780d40b-30e5-49d0-9079-02c1cbd1b375" providerId="ADAL" clId="{2021CC03-CE03-42A3-B3A8-697C0EDD91B6}" dt="2023-10-03T08:40:18.202" v="130"/>
        <pc:sldMkLst>
          <pc:docMk/>
          <pc:sldMk cId="0" sldId="306"/>
        </pc:sldMkLst>
      </pc:sldChg>
      <pc:sldChg chg="add del">
        <pc:chgData name="Thomas Humphrey (1705413)" userId="c780d40b-30e5-49d0-9079-02c1cbd1b375" providerId="ADAL" clId="{2021CC03-CE03-42A3-B3A8-697C0EDD91B6}" dt="2023-10-02T16:16:00.914" v="44" actId="47"/>
        <pc:sldMkLst>
          <pc:docMk/>
          <pc:sldMk cId="2391244243" sldId="306"/>
        </pc:sldMkLst>
      </pc:sldChg>
      <pc:sldChg chg="modSp add mod">
        <pc:chgData name="Thomas Humphrey (1705413)" userId="c780d40b-30e5-49d0-9079-02c1cbd1b375" providerId="ADAL" clId="{2021CC03-CE03-42A3-B3A8-697C0EDD91B6}" dt="2023-10-03T08:40:18.312" v="133" actId="27636"/>
        <pc:sldMkLst>
          <pc:docMk/>
          <pc:sldMk cId="0" sldId="307"/>
        </pc:sldMkLst>
        <pc:spChg chg="mod">
          <ac:chgData name="Thomas Humphrey (1705413)" userId="c780d40b-30e5-49d0-9079-02c1cbd1b375" providerId="ADAL" clId="{2021CC03-CE03-42A3-B3A8-697C0EDD91B6}" dt="2023-10-03T08:40:18.312" v="133" actId="27636"/>
          <ac:spMkLst>
            <pc:docMk/>
            <pc:sldMk cId="0" sldId="307"/>
            <ac:spMk id="3" creationId="{00000000-0000-0000-0000-000000000000}"/>
          </ac:spMkLst>
        </pc:spChg>
      </pc:sldChg>
      <pc:sldChg chg="add del">
        <pc:chgData name="Thomas Humphrey (1705413)" userId="c780d40b-30e5-49d0-9079-02c1cbd1b375" providerId="ADAL" clId="{2021CC03-CE03-42A3-B3A8-697C0EDD91B6}" dt="2023-10-02T16:16:00.914" v="44" actId="47"/>
        <pc:sldMkLst>
          <pc:docMk/>
          <pc:sldMk cId="2764508121" sldId="307"/>
        </pc:sldMkLst>
      </pc:sldChg>
      <pc:sldChg chg="addSp modSp add mod setBg">
        <pc:chgData name="Thomas Humphrey (1705413)" userId="c780d40b-30e5-49d0-9079-02c1cbd1b375" providerId="ADAL" clId="{2021CC03-CE03-42A3-B3A8-697C0EDD91B6}" dt="2023-10-03T13:00:41.945" v="183" actId="26606"/>
        <pc:sldMkLst>
          <pc:docMk/>
          <pc:sldMk cId="0" sldId="308"/>
        </pc:sldMkLst>
        <pc:spChg chg="mod">
          <ac:chgData name="Thomas Humphrey (1705413)" userId="c780d40b-30e5-49d0-9079-02c1cbd1b375" providerId="ADAL" clId="{2021CC03-CE03-42A3-B3A8-697C0EDD91B6}" dt="2023-10-03T13:00:41.945" v="183" actId="26606"/>
          <ac:spMkLst>
            <pc:docMk/>
            <pc:sldMk cId="0" sldId="308"/>
            <ac:spMk id="2" creationId="{00000000-0000-0000-0000-000000000000}"/>
          </ac:spMkLst>
        </pc:spChg>
        <pc:spChg chg="mod">
          <ac:chgData name="Thomas Humphrey (1705413)" userId="c780d40b-30e5-49d0-9079-02c1cbd1b375" providerId="ADAL" clId="{2021CC03-CE03-42A3-B3A8-697C0EDD91B6}" dt="2023-10-03T13:00:41.945" v="183" actId="26606"/>
          <ac:spMkLst>
            <pc:docMk/>
            <pc:sldMk cId="0" sldId="308"/>
            <ac:spMk id="3" creationId="{00000000-0000-0000-0000-000000000000}"/>
          </ac:spMkLst>
        </pc:spChg>
        <pc:spChg chg="add">
          <ac:chgData name="Thomas Humphrey (1705413)" userId="c780d40b-30e5-49d0-9079-02c1cbd1b375" providerId="ADAL" clId="{2021CC03-CE03-42A3-B3A8-697C0EDD91B6}" dt="2023-10-03T13:00:41.945" v="183" actId="26606"/>
          <ac:spMkLst>
            <pc:docMk/>
            <pc:sldMk cId="0" sldId="308"/>
            <ac:spMk id="8" creationId="{E009DD9B-5EE2-4C0D-8B2B-351C8C102205}"/>
          </ac:spMkLst>
        </pc:spChg>
        <pc:spChg chg="add">
          <ac:chgData name="Thomas Humphrey (1705413)" userId="c780d40b-30e5-49d0-9079-02c1cbd1b375" providerId="ADAL" clId="{2021CC03-CE03-42A3-B3A8-697C0EDD91B6}" dt="2023-10-03T13:00:41.945" v="183" actId="26606"/>
          <ac:spMkLst>
            <pc:docMk/>
            <pc:sldMk cId="0" sldId="308"/>
            <ac:spMk id="10" creationId="{E720DB99-7745-4E75-9D96-AAB6D55C531E}"/>
          </ac:spMkLst>
        </pc:spChg>
        <pc:spChg chg="add">
          <ac:chgData name="Thomas Humphrey (1705413)" userId="c780d40b-30e5-49d0-9079-02c1cbd1b375" providerId="ADAL" clId="{2021CC03-CE03-42A3-B3A8-697C0EDD91B6}" dt="2023-10-03T13:00:41.945" v="183" actId="26606"/>
          <ac:spMkLst>
            <pc:docMk/>
            <pc:sldMk cId="0" sldId="308"/>
            <ac:spMk id="12" creationId="{D68803C4-E159-4360-B7BB-74205C8F782D}"/>
          </ac:spMkLst>
        </pc:spChg>
        <pc:spChg chg="add">
          <ac:chgData name="Thomas Humphrey (1705413)" userId="c780d40b-30e5-49d0-9079-02c1cbd1b375" providerId="ADAL" clId="{2021CC03-CE03-42A3-B3A8-697C0EDD91B6}" dt="2023-10-03T13:00:41.945" v="183" actId="26606"/>
          <ac:spMkLst>
            <pc:docMk/>
            <pc:sldMk cId="0" sldId="308"/>
            <ac:spMk id="14" creationId="{504B0465-3B07-49BF-BEA7-D81476246293}"/>
          </ac:spMkLst>
        </pc:spChg>
        <pc:spChg chg="add">
          <ac:chgData name="Thomas Humphrey (1705413)" userId="c780d40b-30e5-49d0-9079-02c1cbd1b375" providerId="ADAL" clId="{2021CC03-CE03-42A3-B3A8-697C0EDD91B6}" dt="2023-10-03T13:00:41.945" v="183" actId="26606"/>
          <ac:spMkLst>
            <pc:docMk/>
            <pc:sldMk cId="0" sldId="308"/>
            <ac:spMk id="16" creationId="{49B7FFA5-14CB-4A4F-9BCC-CA3AA5D9D276}"/>
          </ac:spMkLst>
        </pc:spChg>
        <pc:spChg chg="add">
          <ac:chgData name="Thomas Humphrey (1705413)" userId="c780d40b-30e5-49d0-9079-02c1cbd1b375" providerId="ADAL" clId="{2021CC03-CE03-42A3-B3A8-697C0EDD91B6}" dt="2023-10-03T13:00:41.945" v="183" actId="26606"/>
          <ac:spMkLst>
            <pc:docMk/>
            <pc:sldMk cId="0" sldId="308"/>
            <ac:spMk id="18" creationId="{04E48745-7512-4EC2-9E20-9092D12150CA}"/>
          </ac:spMkLst>
        </pc:spChg>
      </pc:sldChg>
      <pc:sldChg chg="addSp modSp add mod setBg">
        <pc:chgData name="Thomas Humphrey (1705413)" userId="c780d40b-30e5-49d0-9079-02c1cbd1b375" providerId="ADAL" clId="{2021CC03-CE03-42A3-B3A8-697C0EDD91B6}" dt="2023-10-03T13:00:36.162" v="182" actId="26606"/>
        <pc:sldMkLst>
          <pc:docMk/>
          <pc:sldMk cId="0" sldId="309"/>
        </pc:sldMkLst>
        <pc:spChg chg="mod">
          <ac:chgData name="Thomas Humphrey (1705413)" userId="c780d40b-30e5-49d0-9079-02c1cbd1b375" providerId="ADAL" clId="{2021CC03-CE03-42A3-B3A8-697C0EDD91B6}" dt="2023-10-03T13:00:36.162" v="182" actId="26606"/>
          <ac:spMkLst>
            <pc:docMk/>
            <pc:sldMk cId="0" sldId="309"/>
            <ac:spMk id="2" creationId="{00000000-0000-0000-0000-000000000000}"/>
          </ac:spMkLst>
        </pc:spChg>
        <pc:spChg chg="mod">
          <ac:chgData name="Thomas Humphrey (1705413)" userId="c780d40b-30e5-49d0-9079-02c1cbd1b375" providerId="ADAL" clId="{2021CC03-CE03-42A3-B3A8-697C0EDD91B6}" dt="2023-10-03T13:00:36.162" v="182" actId="26606"/>
          <ac:spMkLst>
            <pc:docMk/>
            <pc:sldMk cId="0" sldId="309"/>
            <ac:spMk id="3" creationId="{00000000-0000-0000-0000-000000000000}"/>
          </ac:spMkLst>
        </pc:spChg>
        <pc:spChg chg="add">
          <ac:chgData name="Thomas Humphrey (1705413)" userId="c780d40b-30e5-49d0-9079-02c1cbd1b375" providerId="ADAL" clId="{2021CC03-CE03-42A3-B3A8-697C0EDD91B6}" dt="2023-10-03T13:00:36.162" v="182" actId="26606"/>
          <ac:spMkLst>
            <pc:docMk/>
            <pc:sldMk cId="0" sldId="309"/>
            <ac:spMk id="8" creationId="{E009DD9B-5EE2-4C0D-8B2B-351C8C102205}"/>
          </ac:spMkLst>
        </pc:spChg>
        <pc:spChg chg="add">
          <ac:chgData name="Thomas Humphrey (1705413)" userId="c780d40b-30e5-49d0-9079-02c1cbd1b375" providerId="ADAL" clId="{2021CC03-CE03-42A3-B3A8-697C0EDD91B6}" dt="2023-10-03T13:00:36.162" v="182" actId="26606"/>
          <ac:spMkLst>
            <pc:docMk/>
            <pc:sldMk cId="0" sldId="309"/>
            <ac:spMk id="10" creationId="{E720DB99-7745-4E75-9D96-AAB6D55C531E}"/>
          </ac:spMkLst>
        </pc:spChg>
        <pc:spChg chg="add">
          <ac:chgData name="Thomas Humphrey (1705413)" userId="c780d40b-30e5-49d0-9079-02c1cbd1b375" providerId="ADAL" clId="{2021CC03-CE03-42A3-B3A8-697C0EDD91B6}" dt="2023-10-03T13:00:36.162" v="182" actId="26606"/>
          <ac:spMkLst>
            <pc:docMk/>
            <pc:sldMk cId="0" sldId="309"/>
            <ac:spMk id="12" creationId="{D68803C4-E159-4360-B7BB-74205C8F782D}"/>
          </ac:spMkLst>
        </pc:spChg>
        <pc:spChg chg="add">
          <ac:chgData name="Thomas Humphrey (1705413)" userId="c780d40b-30e5-49d0-9079-02c1cbd1b375" providerId="ADAL" clId="{2021CC03-CE03-42A3-B3A8-697C0EDD91B6}" dt="2023-10-03T13:00:36.162" v="182" actId="26606"/>
          <ac:spMkLst>
            <pc:docMk/>
            <pc:sldMk cId="0" sldId="309"/>
            <ac:spMk id="14" creationId="{504B0465-3B07-49BF-BEA7-D81476246293}"/>
          </ac:spMkLst>
        </pc:spChg>
        <pc:spChg chg="add">
          <ac:chgData name="Thomas Humphrey (1705413)" userId="c780d40b-30e5-49d0-9079-02c1cbd1b375" providerId="ADAL" clId="{2021CC03-CE03-42A3-B3A8-697C0EDD91B6}" dt="2023-10-03T13:00:36.162" v="182" actId="26606"/>
          <ac:spMkLst>
            <pc:docMk/>
            <pc:sldMk cId="0" sldId="309"/>
            <ac:spMk id="16" creationId="{49B7FFA5-14CB-4A4F-9BCC-CA3AA5D9D276}"/>
          </ac:spMkLst>
        </pc:spChg>
        <pc:spChg chg="add">
          <ac:chgData name="Thomas Humphrey (1705413)" userId="c780d40b-30e5-49d0-9079-02c1cbd1b375" providerId="ADAL" clId="{2021CC03-CE03-42A3-B3A8-697C0EDD91B6}" dt="2023-10-03T13:00:36.162" v="182" actId="26606"/>
          <ac:spMkLst>
            <pc:docMk/>
            <pc:sldMk cId="0" sldId="309"/>
            <ac:spMk id="18" creationId="{04E48745-7512-4EC2-9E20-9092D12150CA}"/>
          </ac:spMkLst>
        </pc:spChg>
      </pc:sldChg>
      <pc:sldChg chg="add del">
        <pc:chgData name="Thomas Humphrey (1705413)" userId="c780d40b-30e5-49d0-9079-02c1cbd1b375" providerId="ADAL" clId="{2021CC03-CE03-42A3-B3A8-697C0EDD91B6}" dt="2023-10-02T16:16:00.914" v="44" actId="47"/>
        <pc:sldMkLst>
          <pc:docMk/>
          <pc:sldMk cId="1731801144" sldId="309"/>
        </pc:sldMkLst>
      </pc:sldChg>
      <pc:sldChg chg="addSp modSp add mod setBg">
        <pc:chgData name="Thomas Humphrey (1705413)" userId="c780d40b-30e5-49d0-9079-02c1cbd1b375" providerId="ADAL" clId="{2021CC03-CE03-42A3-B3A8-697C0EDD91B6}" dt="2023-10-03T13:00:29.625" v="181" actId="2711"/>
        <pc:sldMkLst>
          <pc:docMk/>
          <pc:sldMk cId="0" sldId="310"/>
        </pc:sldMkLst>
        <pc:spChg chg="mod">
          <ac:chgData name="Thomas Humphrey (1705413)" userId="c780d40b-30e5-49d0-9079-02c1cbd1b375" providerId="ADAL" clId="{2021CC03-CE03-42A3-B3A8-697C0EDD91B6}" dt="2023-10-03T13:00:29.625" v="181" actId="2711"/>
          <ac:spMkLst>
            <pc:docMk/>
            <pc:sldMk cId="0" sldId="310"/>
            <ac:spMk id="2" creationId="{00000000-0000-0000-0000-000000000000}"/>
          </ac:spMkLst>
        </pc:spChg>
        <pc:spChg chg="mod">
          <ac:chgData name="Thomas Humphrey (1705413)" userId="c780d40b-30e5-49d0-9079-02c1cbd1b375" providerId="ADAL" clId="{2021CC03-CE03-42A3-B3A8-697C0EDD91B6}" dt="2023-10-03T13:00:29.625" v="181" actId="2711"/>
          <ac:spMkLst>
            <pc:docMk/>
            <pc:sldMk cId="0" sldId="310"/>
            <ac:spMk id="3" creationId="{00000000-0000-0000-0000-000000000000}"/>
          </ac:spMkLst>
        </pc:spChg>
        <pc:spChg chg="add">
          <ac:chgData name="Thomas Humphrey (1705413)" userId="c780d40b-30e5-49d0-9079-02c1cbd1b375" providerId="ADAL" clId="{2021CC03-CE03-42A3-B3A8-697C0EDD91B6}" dt="2023-10-03T12:54:33.240" v="179" actId="26606"/>
          <ac:spMkLst>
            <pc:docMk/>
            <pc:sldMk cId="0" sldId="310"/>
            <ac:spMk id="8" creationId="{E009DD9B-5EE2-4C0D-8B2B-351C8C102205}"/>
          </ac:spMkLst>
        </pc:spChg>
        <pc:spChg chg="add">
          <ac:chgData name="Thomas Humphrey (1705413)" userId="c780d40b-30e5-49d0-9079-02c1cbd1b375" providerId="ADAL" clId="{2021CC03-CE03-42A3-B3A8-697C0EDD91B6}" dt="2023-10-03T12:54:33.240" v="179" actId="26606"/>
          <ac:spMkLst>
            <pc:docMk/>
            <pc:sldMk cId="0" sldId="310"/>
            <ac:spMk id="10" creationId="{E720DB99-7745-4E75-9D96-AAB6D55C531E}"/>
          </ac:spMkLst>
        </pc:spChg>
        <pc:spChg chg="add">
          <ac:chgData name="Thomas Humphrey (1705413)" userId="c780d40b-30e5-49d0-9079-02c1cbd1b375" providerId="ADAL" clId="{2021CC03-CE03-42A3-B3A8-697C0EDD91B6}" dt="2023-10-03T12:54:33.240" v="179" actId="26606"/>
          <ac:spMkLst>
            <pc:docMk/>
            <pc:sldMk cId="0" sldId="310"/>
            <ac:spMk id="12" creationId="{D68803C4-E159-4360-B7BB-74205C8F782D}"/>
          </ac:spMkLst>
        </pc:spChg>
        <pc:spChg chg="add">
          <ac:chgData name="Thomas Humphrey (1705413)" userId="c780d40b-30e5-49d0-9079-02c1cbd1b375" providerId="ADAL" clId="{2021CC03-CE03-42A3-B3A8-697C0EDD91B6}" dt="2023-10-03T12:54:33.240" v="179" actId="26606"/>
          <ac:spMkLst>
            <pc:docMk/>
            <pc:sldMk cId="0" sldId="310"/>
            <ac:spMk id="14" creationId="{504B0465-3B07-49BF-BEA7-D81476246293}"/>
          </ac:spMkLst>
        </pc:spChg>
        <pc:spChg chg="add">
          <ac:chgData name="Thomas Humphrey (1705413)" userId="c780d40b-30e5-49d0-9079-02c1cbd1b375" providerId="ADAL" clId="{2021CC03-CE03-42A3-B3A8-697C0EDD91B6}" dt="2023-10-03T12:54:33.240" v="179" actId="26606"/>
          <ac:spMkLst>
            <pc:docMk/>
            <pc:sldMk cId="0" sldId="310"/>
            <ac:spMk id="16" creationId="{49B7FFA5-14CB-4A4F-9BCC-CA3AA5D9D276}"/>
          </ac:spMkLst>
        </pc:spChg>
        <pc:spChg chg="add">
          <ac:chgData name="Thomas Humphrey (1705413)" userId="c780d40b-30e5-49d0-9079-02c1cbd1b375" providerId="ADAL" clId="{2021CC03-CE03-42A3-B3A8-697C0EDD91B6}" dt="2023-10-03T12:54:33.240" v="179" actId="26606"/>
          <ac:spMkLst>
            <pc:docMk/>
            <pc:sldMk cId="0" sldId="310"/>
            <ac:spMk id="18" creationId="{04E48745-7512-4EC2-9E20-9092D12150CA}"/>
          </ac:spMkLst>
        </pc:spChg>
      </pc:sldChg>
      <pc:sldChg chg="add del">
        <pc:chgData name="Thomas Humphrey (1705413)" userId="c780d40b-30e5-49d0-9079-02c1cbd1b375" providerId="ADAL" clId="{2021CC03-CE03-42A3-B3A8-697C0EDD91B6}" dt="2023-10-02T16:16:00.914" v="44" actId="47"/>
        <pc:sldMkLst>
          <pc:docMk/>
          <pc:sldMk cId="3239540952" sldId="310"/>
        </pc:sldMkLst>
      </pc:sldChg>
      <pc:sldChg chg="addSp modSp add mod setBg">
        <pc:chgData name="Thomas Humphrey (1705413)" userId="c780d40b-30e5-49d0-9079-02c1cbd1b375" providerId="ADAL" clId="{2021CC03-CE03-42A3-B3A8-697C0EDD91B6}" dt="2023-10-03T12:54:19.778" v="177" actId="121"/>
        <pc:sldMkLst>
          <pc:docMk/>
          <pc:sldMk cId="0" sldId="311"/>
        </pc:sldMkLst>
        <pc:spChg chg="mod">
          <ac:chgData name="Thomas Humphrey (1705413)" userId="c780d40b-30e5-49d0-9079-02c1cbd1b375" providerId="ADAL" clId="{2021CC03-CE03-42A3-B3A8-697C0EDD91B6}" dt="2023-10-03T12:54:17.095" v="176" actId="26606"/>
          <ac:spMkLst>
            <pc:docMk/>
            <pc:sldMk cId="0" sldId="311"/>
            <ac:spMk id="2" creationId="{00000000-0000-0000-0000-000000000000}"/>
          </ac:spMkLst>
        </pc:spChg>
        <pc:spChg chg="mod">
          <ac:chgData name="Thomas Humphrey (1705413)" userId="c780d40b-30e5-49d0-9079-02c1cbd1b375" providerId="ADAL" clId="{2021CC03-CE03-42A3-B3A8-697C0EDD91B6}" dt="2023-10-03T12:54:19.778" v="177" actId="121"/>
          <ac:spMkLst>
            <pc:docMk/>
            <pc:sldMk cId="0" sldId="311"/>
            <ac:spMk id="3" creationId="{00000000-0000-0000-0000-000000000000}"/>
          </ac:spMkLst>
        </pc:spChg>
        <pc:spChg chg="add">
          <ac:chgData name="Thomas Humphrey (1705413)" userId="c780d40b-30e5-49d0-9079-02c1cbd1b375" providerId="ADAL" clId="{2021CC03-CE03-42A3-B3A8-697C0EDD91B6}" dt="2023-10-03T12:54:17.095" v="176" actId="26606"/>
          <ac:spMkLst>
            <pc:docMk/>
            <pc:sldMk cId="0" sldId="311"/>
            <ac:spMk id="8" creationId="{E009DD9B-5EE2-4C0D-8B2B-351C8C102205}"/>
          </ac:spMkLst>
        </pc:spChg>
        <pc:spChg chg="add">
          <ac:chgData name="Thomas Humphrey (1705413)" userId="c780d40b-30e5-49d0-9079-02c1cbd1b375" providerId="ADAL" clId="{2021CC03-CE03-42A3-B3A8-697C0EDD91B6}" dt="2023-10-03T12:54:17.095" v="176" actId="26606"/>
          <ac:spMkLst>
            <pc:docMk/>
            <pc:sldMk cId="0" sldId="311"/>
            <ac:spMk id="10" creationId="{E720DB99-7745-4E75-9D96-AAB6D55C531E}"/>
          </ac:spMkLst>
        </pc:spChg>
        <pc:spChg chg="add">
          <ac:chgData name="Thomas Humphrey (1705413)" userId="c780d40b-30e5-49d0-9079-02c1cbd1b375" providerId="ADAL" clId="{2021CC03-CE03-42A3-B3A8-697C0EDD91B6}" dt="2023-10-03T12:54:17.095" v="176" actId="26606"/>
          <ac:spMkLst>
            <pc:docMk/>
            <pc:sldMk cId="0" sldId="311"/>
            <ac:spMk id="12" creationId="{D68803C4-E159-4360-B7BB-74205C8F782D}"/>
          </ac:spMkLst>
        </pc:spChg>
        <pc:spChg chg="add">
          <ac:chgData name="Thomas Humphrey (1705413)" userId="c780d40b-30e5-49d0-9079-02c1cbd1b375" providerId="ADAL" clId="{2021CC03-CE03-42A3-B3A8-697C0EDD91B6}" dt="2023-10-03T12:54:17.095" v="176" actId="26606"/>
          <ac:spMkLst>
            <pc:docMk/>
            <pc:sldMk cId="0" sldId="311"/>
            <ac:spMk id="14" creationId="{504B0465-3B07-49BF-BEA7-D81476246293}"/>
          </ac:spMkLst>
        </pc:spChg>
        <pc:spChg chg="add">
          <ac:chgData name="Thomas Humphrey (1705413)" userId="c780d40b-30e5-49d0-9079-02c1cbd1b375" providerId="ADAL" clId="{2021CC03-CE03-42A3-B3A8-697C0EDD91B6}" dt="2023-10-03T12:54:17.095" v="176" actId="26606"/>
          <ac:spMkLst>
            <pc:docMk/>
            <pc:sldMk cId="0" sldId="311"/>
            <ac:spMk id="16" creationId="{49B7FFA5-14CB-4A4F-9BCC-CA3AA5D9D276}"/>
          </ac:spMkLst>
        </pc:spChg>
        <pc:spChg chg="add">
          <ac:chgData name="Thomas Humphrey (1705413)" userId="c780d40b-30e5-49d0-9079-02c1cbd1b375" providerId="ADAL" clId="{2021CC03-CE03-42A3-B3A8-697C0EDD91B6}" dt="2023-10-03T12:54:17.095" v="176" actId="26606"/>
          <ac:spMkLst>
            <pc:docMk/>
            <pc:sldMk cId="0" sldId="311"/>
            <ac:spMk id="18" creationId="{04E48745-7512-4EC2-9E20-9092D12150CA}"/>
          </ac:spMkLst>
        </pc:spChg>
      </pc:sldChg>
      <pc:sldChg chg="add del">
        <pc:chgData name="Thomas Humphrey (1705413)" userId="c780d40b-30e5-49d0-9079-02c1cbd1b375" providerId="ADAL" clId="{2021CC03-CE03-42A3-B3A8-697C0EDD91B6}" dt="2023-10-02T16:16:00.914" v="44" actId="47"/>
        <pc:sldMkLst>
          <pc:docMk/>
          <pc:sldMk cId="4092189616" sldId="311"/>
        </pc:sldMkLst>
      </pc:sldChg>
      <pc:sldChg chg="modSp add mod">
        <pc:chgData name="Thomas Humphrey (1705413)" userId="c780d40b-30e5-49d0-9079-02c1cbd1b375" providerId="ADAL" clId="{2021CC03-CE03-42A3-B3A8-697C0EDD91B6}" dt="2023-10-03T08:40:18.343" v="137" actId="27636"/>
        <pc:sldMkLst>
          <pc:docMk/>
          <pc:sldMk cId="0" sldId="312"/>
        </pc:sldMkLst>
        <pc:spChg chg="mod">
          <ac:chgData name="Thomas Humphrey (1705413)" userId="c780d40b-30e5-49d0-9079-02c1cbd1b375" providerId="ADAL" clId="{2021CC03-CE03-42A3-B3A8-697C0EDD91B6}" dt="2023-10-03T08:40:18.343" v="137" actId="27636"/>
          <ac:spMkLst>
            <pc:docMk/>
            <pc:sldMk cId="0" sldId="312"/>
            <ac:spMk id="3" creationId="{00000000-0000-0000-0000-000000000000}"/>
          </ac:spMkLst>
        </pc:spChg>
      </pc:sldChg>
      <pc:sldChg chg="modSp add del mod">
        <pc:chgData name="Thomas Humphrey (1705413)" userId="c780d40b-30e5-49d0-9079-02c1cbd1b375" providerId="ADAL" clId="{2021CC03-CE03-42A3-B3A8-697C0EDD91B6}" dt="2023-10-02T16:16:00.914" v="44" actId="47"/>
        <pc:sldMkLst>
          <pc:docMk/>
          <pc:sldMk cId="4215764916" sldId="312"/>
        </pc:sldMkLst>
        <pc:spChg chg="mod">
          <ac:chgData name="Thomas Humphrey (1705413)" userId="c780d40b-30e5-49d0-9079-02c1cbd1b375" providerId="ADAL" clId="{2021CC03-CE03-42A3-B3A8-697C0EDD91B6}" dt="2023-10-02T16:13:21.981" v="16" actId="27636"/>
          <ac:spMkLst>
            <pc:docMk/>
            <pc:sldMk cId="4215764916" sldId="312"/>
            <ac:spMk id="10243" creationId="{00000000-0000-0000-0000-000000000000}"/>
          </ac:spMkLst>
        </pc:spChg>
      </pc:sldChg>
      <pc:sldChg chg="add">
        <pc:chgData name="Thomas Humphrey (1705413)" userId="c780d40b-30e5-49d0-9079-02c1cbd1b375" providerId="ADAL" clId="{2021CC03-CE03-42A3-B3A8-697C0EDD91B6}" dt="2023-10-03T08:40:18.202" v="130"/>
        <pc:sldMkLst>
          <pc:docMk/>
          <pc:sldMk cId="0" sldId="313"/>
        </pc:sldMkLst>
      </pc:sldChg>
      <pc:sldChg chg="add del">
        <pc:chgData name="Thomas Humphrey (1705413)" userId="c780d40b-30e5-49d0-9079-02c1cbd1b375" providerId="ADAL" clId="{2021CC03-CE03-42A3-B3A8-697C0EDD91B6}" dt="2023-10-02T16:16:00.914" v="44" actId="47"/>
        <pc:sldMkLst>
          <pc:docMk/>
          <pc:sldMk cId="4071293041" sldId="313"/>
        </pc:sldMkLst>
      </pc:sldChg>
      <pc:sldChg chg="add del">
        <pc:chgData name="Thomas Humphrey (1705413)" userId="c780d40b-30e5-49d0-9079-02c1cbd1b375" providerId="ADAL" clId="{2021CC03-CE03-42A3-B3A8-697C0EDD91B6}" dt="2023-10-03T12:51:49.688" v="175" actId="2696"/>
        <pc:sldMkLst>
          <pc:docMk/>
          <pc:sldMk cId="0" sldId="314"/>
        </pc:sldMkLst>
      </pc:sldChg>
      <pc:sldChg chg="add del">
        <pc:chgData name="Thomas Humphrey (1705413)" userId="c780d40b-30e5-49d0-9079-02c1cbd1b375" providerId="ADAL" clId="{2021CC03-CE03-42A3-B3A8-697C0EDD91B6}" dt="2023-10-02T16:16:00.914" v="44" actId="47"/>
        <pc:sldMkLst>
          <pc:docMk/>
          <pc:sldMk cId="503054927" sldId="314"/>
        </pc:sldMkLst>
      </pc:sldChg>
      <pc:sldChg chg="modSp add del mod">
        <pc:chgData name="Thomas Humphrey (1705413)" userId="c780d40b-30e5-49d0-9079-02c1cbd1b375" providerId="ADAL" clId="{2021CC03-CE03-42A3-B3A8-697C0EDD91B6}" dt="2023-10-03T12:51:49.688" v="175" actId="2696"/>
        <pc:sldMkLst>
          <pc:docMk/>
          <pc:sldMk cId="0" sldId="315"/>
        </pc:sldMkLst>
        <pc:spChg chg="mod">
          <ac:chgData name="Thomas Humphrey (1705413)" userId="c780d40b-30e5-49d0-9079-02c1cbd1b375" providerId="ADAL" clId="{2021CC03-CE03-42A3-B3A8-697C0EDD91B6}" dt="2023-10-03T08:40:18.359" v="138" actId="27636"/>
          <ac:spMkLst>
            <pc:docMk/>
            <pc:sldMk cId="0" sldId="315"/>
            <ac:spMk id="3" creationId="{00000000-0000-0000-0000-000000000000}"/>
          </ac:spMkLst>
        </pc:spChg>
      </pc:sldChg>
      <pc:sldChg chg="add del">
        <pc:chgData name="Thomas Humphrey (1705413)" userId="c780d40b-30e5-49d0-9079-02c1cbd1b375" providerId="ADAL" clId="{2021CC03-CE03-42A3-B3A8-697C0EDD91B6}" dt="2023-10-02T16:16:00.914" v="44" actId="47"/>
        <pc:sldMkLst>
          <pc:docMk/>
          <pc:sldMk cId="2166820651" sldId="315"/>
        </pc:sldMkLst>
      </pc:sldChg>
      <pc:sldChg chg="modSp add del mod">
        <pc:chgData name="Thomas Humphrey (1705413)" userId="c780d40b-30e5-49d0-9079-02c1cbd1b375" providerId="ADAL" clId="{2021CC03-CE03-42A3-B3A8-697C0EDD91B6}" dt="2023-10-03T12:51:49.688" v="175" actId="2696"/>
        <pc:sldMkLst>
          <pc:docMk/>
          <pc:sldMk cId="0" sldId="316"/>
        </pc:sldMkLst>
        <pc:spChg chg="mod">
          <ac:chgData name="Thomas Humphrey (1705413)" userId="c780d40b-30e5-49d0-9079-02c1cbd1b375" providerId="ADAL" clId="{2021CC03-CE03-42A3-B3A8-697C0EDD91B6}" dt="2023-10-03T08:40:18.374" v="139" actId="27636"/>
          <ac:spMkLst>
            <pc:docMk/>
            <pc:sldMk cId="0" sldId="316"/>
            <ac:spMk id="3" creationId="{00000000-0000-0000-0000-000000000000}"/>
          </ac:spMkLst>
        </pc:spChg>
      </pc:sldChg>
      <pc:sldChg chg="add del">
        <pc:chgData name="Thomas Humphrey (1705413)" userId="c780d40b-30e5-49d0-9079-02c1cbd1b375" providerId="ADAL" clId="{2021CC03-CE03-42A3-B3A8-697C0EDD91B6}" dt="2023-10-02T16:16:00.914" v="44" actId="47"/>
        <pc:sldMkLst>
          <pc:docMk/>
          <pc:sldMk cId="1768587952" sldId="316"/>
        </pc:sldMkLst>
      </pc:sldChg>
      <pc:sldChg chg="add del">
        <pc:chgData name="Thomas Humphrey (1705413)" userId="c780d40b-30e5-49d0-9079-02c1cbd1b375" providerId="ADAL" clId="{2021CC03-CE03-42A3-B3A8-697C0EDD91B6}" dt="2023-10-03T12:51:49.688" v="175" actId="2696"/>
        <pc:sldMkLst>
          <pc:docMk/>
          <pc:sldMk cId="0" sldId="317"/>
        </pc:sldMkLst>
      </pc:sldChg>
      <pc:sldChg chg="modSp add del mod">
        <pc:chgData name="Thomas Humphrey (1705413)" userId="c780d40b-30e5-49d0-9079-02c1cbd1b375" providerId="ADAL" clId="{2021CC03-CE03-42A3-B3A8-697C0EDD91B6}" dt="2023-10-02T16:16:00.914" v="44" actId="47"/>
        <pc:sldMkLst>
          <pc:docMk/>
          <pc:sldMk cId="632191580" sldId="317"/>
        </pc:sldMkLst>
        <pc:spChg chg="mod">
          <ac:chgData name="Thomas Humphrey (1705413)" userId="c780d40b-30e5-49d0-9079-02c1cbd1b375" providerId="ADAL" clId="{2021CC03-CE03-42A3-B3A8-697C0EDD91B6}" dt="2023-10-02T16:13:21.993" v="17" actId="27636"/>
          <ac:spMkLst>
            <pc:docMk/>
            <pc:sldMk cId="632191580" sldId="317"/>
            <ac:spMk id="15362" creationId="{00000000-0000-0000-0000-000000000000}"/>
          </ac:spMkLst>
        </pc:spChg>
        <pc:spChg chg="mod">
          <ac:chgData name="Thomas Humphrey (1705413)" userId="c780d40b-30e5-49d0-9079-02c1cbd1b375" providerId="ADAL" clId="{2021CC03-CE03-42A3-B3A8-697C0EDD91B6}" dt="2023-10-02T16:13:21.998" v="18" actId="27636"/>
          <ac:spMkLst>
            <pc:docMk/>
            <pc:sldMk cId="632191580" sldId="317"/>
            <ac:spMk id="15363" creationId="{00000000-0000-0000-0000-000000000000}"/>
          </ac:spMkLst>
        </pc:spChg>
      </pc:sldChg>
      <pc:sldChg chg="add del">
        <pc:chgData name="Thomas Humphrey (1705413)" userId="c780d40b-30e5-49d0-9079-02c1cbd1b375" providerId="ADAL" clId="{2021CC03-CE03-42A3-B3A8-697C0EDD91B6}" dt="2023-10-03T12:51:49.688" v="175" actId="2696"/>
        <pc:sldMkLst>
          <pc:docMk/>
          <pc:sldMk cId="0" sldId="318"/>
        </pc:sldMkLst>
      </pc:sldChg>
      <pc:sldChg chg="modSp add del mod">
        <pc:chgData name="Thomas Humphrey (1705413)" userId="c780d40b-30e5-49d0-9079-02c1cbd1b375" providerId="ADAL" clId="{2021CC03-CE03-42A3-B3A8-697C0EDD91B6}" dt="2023-10-02T16:16:00.914" v="44" actId="47"/>
        <pc:sldMkLst>
          <pc:docMk/>
          <pc:sldMk cId="1355992667" sldId="318"/>
        </pc:sldMkLst>
        <pc:spChg chg="mod">
          <ac:chgData name="Thomas Humphrey (1705413)" userId="c780d40b-30e5-49d0-9079-02c1cbd1b375" providerId="ADAL" clId="{2021CC03-CE03-42A3-B3A8-697C0EDD91B6}" dt="2023-10-02T16:13:22.004" v="19" actId="27636"/>
          <ac:spMkLst>
            <pc:docMk/>
            <pc:sldMk cId="1355992667" sldId="318"/>
            <ac:spMk id="16387" creationId="{00000000-0000-0000-0000-000000000000}"/>
          </ac:spMkLst>
        </pc:spChg>
      </pc:sldChg>
      <pc:sldChg chg="modSp add del mod">
        <pc:chgData name="Thomas Humphrey (1705413)" userId="c780d40b-30e5-49d0-9079-02c1cbd1b375" providerId="ADAL" clId="{2021CC03-CE03-42A3-B3A8-697C0EDD91B6}" dt="2023-10-03T12:51:49.688" v="175" actId="2696"/>
        <pc:sldMkLst>
          <pc:docMk/>
          <pc:sldMk cId="0" sldId="319"/>
        </pc:sldMkLst>
        <pc:spChg chg="mod">
          <ac:chgData name="Thomas Humphrey (1705413)" userId="c780d40b-30e5-49d0-9079-02c1cbd1b375" providerId="ADAL" clId="{2021CC03-CE03-42A3-B3A8-697C0EDD91B6}" dt="2023-10-03T08:40:18.390" v="141" actId="27636"/>
          <ac:spMkLst>
            <pc:docMk/>
            <pc:sldMk cId="0" sldId="319"/>
            <ac:spMk id="2" creationId="{00000000-0000-0000-0000-000000000000}"/>
          </ac:spMkLst>
        </pc:spChg>
        <pc:spChg chg="mod">
          <ac:chgData name="Thomas Humphrey (1705413)" userId="c780d40b-30e5-49d0-9079-02c1cbd1b375" providerId="ADAL" clId="{2021CC03-CE03-42A3-B3A8-697C0EDD91B6}" dt="2023-10-03T08:40:18.390" v="140" actId="27636"/>
          <ac:spMkLst>
            <pc:docMk/>
            <pc:sldMk cId="0" sldId="319"/>
            <ac:spMk id="3" creationId="{00000000-0000-0000-0000-000000000000}"/>
          </ac:spMkLst>
        </pc:spChg>
      </pc:sldChg>
      <pc:sldChg chg="add del">
        <pc:chgData name="Thomas Humphrey (1705413)" userId="c780d40b-30e5-49d0-9079-02c1cbd1b375" providerId="ADAL" clId="{2021CC03-CE03-42A3-B3A8-697C0EDD91B6}" dt="2023-10-02T16:16:00.914" v="44" actId="47"/>
        <pc:sldMkLst>
          <pc:docMk/>
          <pc:sldMk cId="2394331016" sldId="319"/>
        </pc:sldMkLst>
      </pc:sldChg>
      <pc:sldChg chg="modSp add del mod">
        <pc:chgData name="Thomas Humphrey (1705413)" userId="c780d40b-30e5-49d0-9079-02c1cbd1b375" providerId="ADAL" clId="{2021CC03-CE03-42A3-B3A8-697C0EDD91B6}" dt="2023-10-03T12:51:49.688" v="175" actId="2696"/>
        <pc:sldMkLst>
          <pc:docMk/>
          <pc:sldMk cId="0" sldId="320"/>
        </pc:sldMkLst>
        <pc:spChg chg="mod">
          <ac:chgData name="Thomas Humphrey (1705413)" userId="c780d40b-30e5-49d0-9079-02c1cbd1b375" providerId="ADAL" clId="{2021CC03-CE03-42A3-B3A8-697C0EDD91B6}" dt="2023-10-03T08:40:18.390" v="142" actId="27636"/>
          <ac:spMkLst>
            <pc:docMk/>
            <pc:sldMk cId="0" sldId="320"/>
            <ac:spMk id="2" creationId="{00000000-0000-0000-0000-000000000000}"/>
          </ac:spMkLst>
        </pc:spChg>
      </pc:sldChg>
      <pc:sldChg chg="add del">
        <pc:chgData name="Thomas Humphrey (1705413)" userId="c780d40b-30e5-49d0-9079-02c1cbd1b375" providerId="ADAL" clId="{2021CC03-CE03-42A3-B3A8-697C0EDD91B6}" dt="2023-10-02T16:16:00.914" v="44" actId="47"/>
        <pc:sldMkLst>
          <pc:docMk/>
          <pc:sldMk cId="3460244062" sldId="320"/>
        </pc:sldMkLst>
      </pc:sldChg>
      <pc:sldChg chg="add del">
        <pc:chgData name="Thomas Humphrey (1705413)" userId="c780d40b-30e5-49d0-9079-02c1cbd1b375" providerId="ADAL" clId="{2021CC03-CE03-42A3-B3A8-697C0EDD91B6}" dt="2023-10-03T12:51:49.688" v="175" actId="2696"/>
        <pc:sldMkLst>
          <pc:docMk/>
          <pc:sldMk cId="0" sldId="321"/>
        </pc:sldMkLst>
      </pc:sldChg>
      <pc:sldChg chg="add del">
        <pc:chgData name="Thomas Humphrey (1705413)" userId="c780d40b-30e5-49d0-9079-02c1cbd1b375" providerId="ADAL" clId="{2021CC03-CE03-42A3-B3A8-697C0EDD91B6}" dt="2023-10-02T16:16:00.914" v="44" actId="47"/>
        <pc:sldMkLst>
          <pc:docMk/>
          <pc:sldMk cId="1218681182" sldId="321"/>
        </pc:sldMkLst>
      </pc:sldChg>
      <pc:sldChg chg="modSp add del mod">
        <pc:chgData name="Thomas Humphrey (1705413)" userId="c780d40b-30e5-49d0-9079-02c1cbd1b375" providerId="ADAL" clId="{2021CC03-CE03-42A3-B3A8-697C0EDD91B6}" dt="2023-10-03T12:51:49.688" v="175" actId="2696"/>
        <pc:sldMkLst>
          <pc:docMk/>
          <pc:sldMk cId="0" sldId="322"/>
        </pc:sldMkLst>
        <pc:spChg chg="mod">
          <ac:chgData name="Thomas Humphrey (1705413)" userId="c780d40b-30e5-49d0-9079-02c1cbd1b375" providerId="ADAL" clId="{2021CC03-CE03-42A3-B3A8-697C0EDD91B6}" dt="2023-10-03T08:40:18.406" v="143" actId="27636"/>
          <ac:spMkLst>
            <pc:docMk/>
            <pc:sldMk cId="0" sldId="322"/>
            <ac:spMk id="3" creationId="{00000000-0000-0000-0000-000000000000}"/>
          </ac:spMkLst>
        </pc:spChg>
      </pc:sldChg>
      <pc:sldChg chg="add del">
        <pc:chgData name="Thomas Humphrey (1705413)" userId="c780d40b-30e5-49d0-9079-02c1cbd1b375" providerId="ADAL" clId="{2021CC03-CE03-42A3-B3A8-697C0EDD91B6}" dt="2023-10-02T16:16:00.914" v="44" actId="47"/>
        <pc:sldMkLst>
          <pc:docMk/>
          <pc:sldMk cId="1180291906" sldId="322"/>
        </pc:sldMkLst>
      </pc:sldChg>
      <pc:sldChg chg="modSp add del mod">
        <pc:chgData name="Thomas Humphrey (1705413)" userId="c780d40b-30e5-49d0-9079-02c1cbd1b375" providerId="ADAL" clId="{2021CC03-CE03-42A3-B3A8-697C0EDD91B6}" dt="2023-10-03T12:51:49.688" v="175" actId="2696"/>
        <pc:sldMkLst>
          <pc:docMk/>
          <pc:sldMk cId="0" sldId="323"/>
        </pc:sldMkLst>
        <pc:spChg chg="mod">
          <ac:chgData name="Thomas Humphrey (1705413)" userId="c780d40b-30e5-49d0-9079-02c1cbd1b375" providerId="ADAL" clId="{2021CC03-CE03-42A3-B3A8-697C0EDD91B6}" dt="2023-10-03T08:40:18.422" v="144" actId="27636"/>
          <ac:spMkLst>
            <pc:docMk/>
            <pc:sldMk cId="0" sldId="323"/>
            <ac:spMk id="3" creationId="{00000000-0000-0000-0000-000000000000}"/>
          </ac:spMkLst>
        </pc:spChg>
      </pc:sldChg>
      <pc:sldChg chg="modSp add del mod">
        <pc:chgData name="Thomas Humphrey (1705413)" userId="c780d40b-30e5-49d0-9079-02c1cbd1b375" providerId="ADAL" clId="{2021CC03-CE03-42A3-B3A8-697C0EDD91B6}" dt="2023-10-03T12:51:49.688" v="175" actId="2696"/>
        <pc:sldMkLst>
          <pc:docMk/>
          <pc:sldMk cId="0" sldId="324"/>
        </pc:sldMkLst>
        <pc:spChg chg="mod">
          <ac:chgData name="Thomas Humphrey (1705413)" userId="c780d40b-30e5-49d0-9079-02c1cbd1b375" providerId="ADAL" clId="{2021CC03-CE03-42A3-B3A8-697C0EDD91B6}" dt="2023-10-03T08:40:18.437" v="145" actId="27636"/>
          <ac:spMkLst>
            <pc:docMk/>
            <pc:sldMk cId="0" sldId="324"/>
            <ac:spMk id="3" creationId="{00000000-0000-0000-0000-000000000000}"/>
          </ac:spMkLst>
        </pc:spChg>
      </pc:sldChg>
      <pc:sldChg chg="add del">
        <pc:chgData name="Thomas Humphrey (1705413)" userId="c780d40b-30e5-49d0-9079-02c1cbd1b375" providerId="ADAL" clId="{2021CC03-CE03-42A3-B3A8-697C0EDD91B6}" dt="2023-10-03T12:51:49.688" v="175" actId="2696"/>
        <pc:sldMkLst>
          <pc:docMk/>
          <pc:sldMk cId="0" sldId="325"/>
        </pc:sldMkLst>
      </pc:sldChg>
      <pc:sldChg chg="modSp add del mod">
        <pc:chgData name="Thomas Humphrey (1705413)" userId="c780d40b-30e5-49d0-9079-02c1cbd1b375" providerId="ADAL" clId="{2021CC03-CE03-42A3-B3A8-697C0EDD91B6}" dt="2023-10-03T12:51:49.688" v="175" actId="2696"/>
        <pc:sldMkLst>
          <pc:docMk/>
          <pc:sldMk cId="0" sldId="326"/>
        </pc:sldMkLst>
        <pc:spChg chg="mod">
          <ac:chgData name="Thomas Humphrey (1705413)" userId="c780d40b-30e5-49d0-9079-02c1cbd1b375" providerId="ADAL" clId="{2021CC03-CE03-42A3-B3A8-697C0EDD91B6}" dt="2023-10-03T08:40:18.437" v="146" actId="27636"/>
          <ac:spMkLst>
            <pc:docMk/>
            <pc:sldMk cId="0" sldId="326"/>
            <ac:spMk id="3" creationId="{00000000-0000-0000-0000-000000000000}"/>
          </ac:spMkLst>
        </pc:spChg>
      </pc:sldChg>
      <pc:sldChg chg="add del">
        <pc:chgData name="Thomas Humphrey (1705413)" userId="c780d40b-30e5-49d0-9079-02c1cbd1b375" providerId="ADAL" clId="{2021CC03-CE03-42A3-B3A8-697C0EDD91B6}" dt="2023-10-03T12:51:49.688" v="175" actId="2696"/>
        <pc:sldMkLst>
          <pc:docMk/>
          <pc:sldMk cId="0" sldId="327"/>
        </pc:sldMkLst>
      </pc:sldChg>
      <pc:sldChg chg="add del">
        <pc:chgData name="Thomas Humphrey (1705413)" userId="c780d40b-30e5-49d0-9079-02c1cbd1b375" providerId="ADAL" clId="{2021CC03-CE03-42A3-B3A8-697C0EDD91B6}" dt="2023-10-03T12:51:49.688" v="175" actId="2696"/>
        <pc:sldMkLst>
          <pc:docMk/>
          <pc:sldMk cId="0" sldId="328"/>
        </pc:sldMkLst>
      </pc:sldChg>
      <pc:sldChg chg="add del">
        <pc:chgData name="Thomas Humphrey (1705413)" userId="c780d40b-30e5-49d0-9079-02c1cbd1b375" providerId="ADAL" clId="{2021CC03-CE03-42A3-B3A8-697C0EDD91B6}" dt="2023-10-03T12:51:49.688" v="175" actId="2696"/>
        <pc:sldMkLst>
          <pc:docMk/>
          <pc:sldMk cId="0" sldId="329"/>
        </pc:sldMkLst>
      </pc:sldChg>
      <pc:sldChg chg="add del">
        <pc:chgData name="Thomas Humphrey (1705413)" userId="c780d40b-30e5-49d0-9079-02c1cbd1b375" providerId="ADAL" clId="{2021CC03-CE03-42A3-B3A8-697C0EDD91B6}" dt="2023-10-03T12:51:49.688" v="175" actId="2696"/>
        <pc:sldMkLst>
          <pc:docMk/>
          <pc:sldMk cId="0" sldId="330"/>
        </pc:sldMkLst>
      </pc:sldChg>
      <pc:sldChg chg="modSp add del mod">
        <pc:chgData name="Thomas Humphrey (1705413)" userId="c780d40b-30e5-49d0-9079-02c1cbd1b375" providerId="ADAL" clId="{2021CC03-CE03-42A3-B3A8-697C0EDD91B6}" dt="2023-10-03T12:51:49.688" v="175" actId="2696"/>
        <pc:sldMkLst>
          <pc:docMk/>
          <pc:sldMk cId="0" sldId="331"/>
        </pc:sldMkLst>
        <pc:spChg chg="mod">
          <ac:chgData name="Thomas Humphrey (1705413)" userId="c780d40b-30e5-49d0-9079-02c1cbd1b375" providerId="ADAL" clId="{2021CC03-CE03-42A3-B3A8-697C0EDD91B6}" dt="2023-10-03T12:51:03.078" v="151" actId="27636"/>
          <ac:spMkLst>
            <pc:docMk/>
            <pc:sldMk cId="0" sldId="331"/>
            <ac:spMk id="2" creationId="{00000000-0000-0000-0000-000000000000}"/>
          </ac:spMkLst>
        </pc:spChg>
        <pc:spChg chg="mod">
          <ac:chgData name="Thomas Humphrey (1705413)" userId="c780d40b-30e5-49d0-9079-02c1cbd1b375" providerId="ADAL" clId="{2021CC03-CE03-42A3-B3A8-697C0EDD91B6}" dt="2023-10-03T12:51:03.094" v="152" actId="27636"/>
          <ac:spMkLst>
            <pc:docMk/>
            <pc:sldMk cId="0" sldId="331"/>
            <ac:spMk id="3" creationId="{00000000-0000-0000-0000-000000000000}"/>
          </ac:spMkLst>
        </pc:spChg>
      </pc:sldChg>
      <pc:sldChg chg="modSp add del mod">
        <pc:chgData name="Thomas Humphrey (1705413)" userId="c780d40b-30e5-49d0-9079-02c1cbd1b375" providerId="ADAL" clId="{2021CC03-CE03-42A3-B3A8-697C0EDD91B6}" dt="2023-10-03T12:51:49.688" v="175" actId="2696"/>
        <pc:sldMkLst>
          <pc:docMk/>
          <pc:sldMk cId="0" sldId="332"/>
        </pc:sldMkLst>
        <pc:spChg chg="mod">
          <ac:chgData name="Thomas Humphrey (1705413)" userId="c780d40b-30e5-49d0-9079-02c1cbd1b375" providerId="ADAL" clId="{2021CC03-CE03-42A3-B3A8-697C0EDD91B6}" dt="2023-10-03T12:51:03.117" v="154" actId="27636"/>
          <ac:spMkLst>
            <pc:docMk/>
            <pc:sldMk cId="0" sldId="332"/>
            <ac:spMk id="2" creationId="{00000000-0000-0000-0000-000000000000}"/>
          </ac:spMkLst>
        </pc:spChg>
        <pc:spChg chg="mod">
          <ac:chgData name="Thomas Humphrey (1705413)" userId="c780d40b-30e5-49d0-9079-02c1cbd1b375" providerId="ADAL" clId="{2021CC03-CE03-42A3-B3A8-697C0EDD91B6}" dt="2023-10-03T12:51:03.115" v="153" actId="27636"/>
          <ac:spMkLst>
            <pc:docMk/>
            <pc:sldMk cId="0" sldId="332"/>
            <ac:spMk id="3" creationId="{00000000-0000-0000-0000-000000000000}"/>
          </ac:spMkLst>
        </pc:spChg>
      </pc:sldChg>
      <pc:sldChg chg="add del">
        <pc:chgData name="Thomas Humphrey (1705413)" userId="c780d40b-30e5-49d0-9079-02c1cbd1b375" providerId="ADAL" clId="{2021CC03-CE03-42A3-B3A8-697C0EDD91B6}" dt="2023-10-03T12:51:49.688" v="175" actId="2696"/>
        <pc:sldMkLst>
          <pc:docMk/>
          <pc:sldMk cId="0" sldId="333"/>
        </pc:sldMkLst>
      </pc:sldChg>
      <pc:sldChg chg="add del">
        <pc:chgData name="Thomas Humphrey (1705413)" userId="c780d40b-30e5-49d0-9079-02c1cbd1b375" providerId="ADAL" clId="{2021CC03-CE03-42A3-B3A8-697C0EDD91B6}" dt="2023-10-03T12:51:49.688" v="175" actId="2696"/>
        <pc:sldMkLst>
          <pc:docMk/>
          <pc:sldMk cId="0" sldId="334"/>
        </pc:sldMkLst>
      </pc:sldChg>
      <pc:sldChg chg="modSp add del mod">
        <pc:chgData name="Thomas Humphrey (1705413)" userId="c780d40b-30e5-49d0-9079-02c1cbd1b375" providerId="ADAL" clId="{2021CC03-CE03-42A3-B3A8-697C0EDD91B6}" dt="2023-10-03T12:51:49.688" v="175" actId="2696"/>
        <pc:sldMkLst>
          <pc:docMk/>
          <pc:sldMk cId="0" sldId="335"/>
        </pc:sldMkLst>
        <pc:spChg chg="mod">
          <ac:chgData name="Thomas Humphrey (1705413)" userId="c780d40b-30e5-49d0-9079-02c1cbd1b375" providerId="ADAL" clId="{2021CC03-CE03-42A3-B3A8-697C0EDD91B6}" dt="2023-10-03T12:51:03.135" v="155" actId="27636"/>
          <ac:spMkLst>
            <pc:docMk/>
            <pc:sldMk cId="0" sldId="335"/>
            <ac:spMk id="3" creationId="{00000000-0000-0000-0000-000000000000}"/>
          </ac:spMkLst>
        </pc:spChg>
      </pc:sldChg>
      <pc:sldChg chg="add del">
        <pc:chgData name="Thomas Humphrey (1705413)" userId="c780d40b-30e5-49d0-9079-02c1cbd1b375" providerId="ADAL" clId="{2021CC03-CE03-42A3-B3A8-697C0EDD91B6}" dt="2023-10-03T12:51:49.688" v="175" actId="2696"/>
        <pc:sldMkLst>
          <pc:docMk/>
          <pc:sldMk cId="0" sldId="336"/>
        </pc:sldMkLst>
      </pc:sldChg>
      <pc:sldChg chg="add del">
        <pc:chgData name="Thomas Humphrey (1705413)" userId="c780d40b-30e5-49d0-9079-02c1cbd1b375" providerId="ADAL" clId="{2021CC03-CE03-42A3-B3A8-697C0EDD91B6}" dt="2023-10-03T12:51:49.688" v="175" actId="2696"/>
        <pc:sldMkLst>
          <pc:docMk/>
          <pc:sldMk cId="0" sldId="337"/>
        </pc:sldMkLst>
      </pc:sldChg>
      <pc:sldChg chg="add del">
        <pc:chgData name="Thomas Humphrey (1705413)" userId="c780d40b-30e5-49d0-9079-02c1cbd1b375" providerId="ADAL" clId="{2021CC03-CE03-42A3-B3A8-697C0EDD91B6}" dt="2023-10-03T12:51:49.688" v="175" actId="2696"/>
        <pc:sldMkLst>
          <pc:docMk/>
          <pc:sldMk cId="0" sldId="338"/>
        </pc:sldMkLst>
      </pc:sldChg>
      <pc:sldChg chg="modSp add del mod">
        <pc:chgData name="Thomas Humphrey (1705413)" userId="c780d40b-30e5-49d0-9079-02c1cbd1b375" providerId="ADAL" clId="{2021CC03-CE03-42A3-B3A8-697C0EDD91B6}" dt="2023-10-03T12:51:49.688" v="175" actId="2696"/>
        <pc:sldMkLst>
          <pc:docMk/>
          <pc:sldMk cId="0" sldId="339"/>
        </pc:sldMkLst>
        <pc:spChg chg="mod">
          <ac:chgData name="Thomas Humphrey (1705413)" userId="c780d40b-30e5-49d0-9079-02c1cbd1b375" providerId="ADAL" clId="{2021CC03-CE03-42A3-B3A8-697C0EDD91B6}" dt="2023-10-03T12:51:03.146" v="156" actId="27636"/>
          <ac:spMkLst>
            <pc:docMk/>
            <pc:sldMk cId="0" sldId="339"/>
            <ac:spMk id="3" creationId="{00000000-0000-0000-0000-000000000000}"/>
          </ac:spMkLst>
        </pc:spChg>
      </pc:sldChg>
      <pc:sldChg chg="modSp add del mod">
        <pc:chgData name="Thomas Humphrey (1705413)" userId="c780d40b-30e5-49d0-9079-02c1cbd1b375" providerId="ADAL" clId="{2021CC03-CE03-42A3-B3A8-697C0EDD91B6}" dt="2023-10-03T12:51:49.688" v="175" actId="2696"/>
        <pc:sldMkLst>
          <pc:docMk/>
          <pc:sldMk cId="0" sldId="340"/>
        </pc:sldMkLst>
        <pc:spChg chg="mod">
          <ac:chgData name="Thomas Humphrey (1705413)" userId="c780d40b-30e5-49d0-9079-02c1cbd1b375" providerId="ADAL" clId="{2021CC03-CE03-42A3-B3A8-697C0EDD91B6}" dt="2023-10-03T12:51:03.148" v="157" actId="27636"/>
          <ac:spMkLst>
            <pc:docMk/>
            <pc:sldMk cId="0" sldId="340"/>
            <ac:spMk id="3" creationId="{00000000-0000-0000-0000-000000000000}"/>
          </ac:spMkLst>
        </pc:spChg>
      </pc:sldChg>
      <pc:sldChg chg="modSp add del mod">
        <pc:chgData name="Thomas Humphrey (1705413)" userId="c780d40b-30e5-49d0-9079-02c1cbd1b375" providerId="ADAL" clId="{2021CC03-CE03-42A3-B3A8-697C0EDD91B6}" dt="2023-10-03T12:51:49.688" v="175" actId="2696"/>
        <pc:sldMkLst>
          <pc:docMk/>
          <pc:sldMk cId="0" sldId="341"/>
        </pc:sldMkLst>
        <pc:spChg chg="mod">
          <ac:chgData name="Thomas Humphrey (1705413)" userId="c780d40b-30e5-49d0-9079-02c1cbd1b375" providerId="ADAL" clId="{2021CC03-CE03-42A3-B3A8-697C0EDD91B6}" dt="2023-10-03T12:51:03.156" v="158" actId="27636"/>
          <ac:spMkLst>
            <pc:docMk/>
            <pc:sldMk cId="0" sldId="341"/>
            <ac:spMk id="3" creationId="{00000000-0000-0000-0000-000000000000}"/>
          </ac:spMkLst>
        </pc:spChg>
      </pc:sldChg>
      <pc:sldChg chg="add del">
        <pc:chgData name="Thomas Humphrey (1705413)" userId="c780d40b-30e5-49d0-9079-02c1cbd1b375" providerId="ADAL" clId="{2021CC03-CE03-42A3-B3A8-697C0EDD91B6}" dt="2023-10-03T12:51:49.688" v="175" actId="2696"/>
        <pc:sldMkLst>
          <pc:docMk/>
          <pc:sldMk cId="0" sldId="342"/>
        </pc:sldMkLst>
      </pc:sldChg>
      <pc:sldChg chg="add del">
        <pc:chgData name="Thomas Humphrey (1705413)" userId="c780d40b-30e5-49d0-9079-02c1cbd1b375" providerId="ADAL" clId="{2021CC03-CE03-42A3-B3A8-697C0EDD91B6}" dt="2023-10-03T12:51:49.688" v="175" actId="2696"/>
        <pc:sldMkLst>
          <pc:docMk/>
          <pc:sldMk cId="0" sldId="343"/>
        </pc:sldMkLst>
      </pc:sldChg>
      <pc:sldChg chg="modSp add del mod">
        <pc:chgData name="Thomas Humphrey (1705413)" userId="c780d40b-30e5-49d0-9079-02c1cbd1b375" providerId="ADAL" clId="{2021CC03-CE03-42A3-B3A8-697C0EDD91B6}" dt="2023-10-03T12:51:49.688" v="175" actId="2696"/>
        <pc:sldMkLst>
          <pc:docMk/>
          <pc:sldMk cId="0" sldId="344"/>
        </pc:sldMkLst>
        <pc:spChg chg="mod">
          <ac:chgData name="Thomas Humphrey (1705413)" userId="c780d40b-30e5-49d0-9079-02c1cbd1b375" providerId="ADAL" clId="{2021CC03-CE03-42A3-B3A8-697C0EDD91B6}" dt="2023-10-03T12:51:03.172" v="159" actId="27636"/>
          <ac:spMkLst>
            <pc:docMk/>
            <pc:sldMk cId="0" sldId="344"/>
            <ac:spMk id="3" creationId="{00000000-0000-0000-0000-000000000000}"/>
          </ac:spMkLst>
        </pc:spChg>
      </pc:sldChg>
      <pc:sldChg chg="modSp add del mod">
        <pc:chgData name="Thomas Humphrey (1705413)" userId="c780d40b-30e5-49d0-9079-02c1cbd1b375" providerId="ADAL" clId="{2021CC03-CE03-42A3-B3A8-697C0EDD91B6}" dt="2023-10-03T12:51:49.688" v="175" actId="2696"/>
        <pc:sldMkLst>
          <pc:docMk/>
          <pc:sldMk cId="0" sldId="345"/>
        </pc:sldMkLst>
        <pc:spChg chg="mod">
          <ac:chgData name="Thomas Humphrey (1705413)" userId="c780d40b-30e5-49d0-9079-02c1cbd1b375" providerId="ADAL" clId="{2021CC03-CE03-42A3-B3A8-697C0EDD91B6}" dt="2023-10-03T12:51:03.188" v="160" actId="27636"/>
          <ac:spMkLst>
            <pc:docMk/>
            <pc:sldMk cId="0" sldId="345"/>
            <ac:spMk id="3" creationId="{00000000-0000-0000-0000-000000000000}"/>
          </ac:spMkLst>
        </pc:spChg>
      </pc:sldChg>
      <pc:sldChg chg="modSp add del mod">
        <pc:chgData name="Thomas Humphrey (1705413)" userId="c780d40b-30e5-49d0-9079-02c1cbd1b375" providerId="ADAL" clId="{2021CC03-CE03-42A3-B3A8-697C0EDD91B6}" dt="2023-10-03T12:51:49.688" v="175" actId="2696"/>
        <pc:sldMkLst>
          <pc:docMk/>
          <pc:sldMk cId="0" sldId="346"/>
        </pc:sldMkLst>
        <pc:spChg chg="mod">
          <ac:chgData name="Thomas Humphrey (1705413)" userId="c780d40b-30e5-49d0-9079-02c1cbd1b375" providerId="ADAL" clId="{2021CC03-CE03-42A3-B3A8-697C0EDD91B6}" dt="2023-10-03T12:51:03.205" v="161" actId="27636"/>
          <ac:spMkLst>
            <pc:docMk/>
            <pc:sldMk cId="0" sldId="346"/>
            <ac:spMk id="3" creationId="{00000000-0000-0000-0000-000000000000}"/>
          </ac:spMkLst>
        </pc:spChg>
      </pc:sldChg>
      <pc:sldChg chg="add del">
        <pc:chgData name="Thomas Humphrey (1705413)" userId="c780d40b-30e5-49d0-9079-02c1cbd1b375" providerId="ADAL" clId="{2021CC03-CE03-42A3-B3A8-697C0EDD91B6}" dt="2023-10-03T12:51:49.688" v="175" actId="2696"/>
        <pc:sldMkLst>
          <pc:docMk/>
          <pc:sldMk cId="0" sldId="347"/>
        </pc:sldMkLst>
      </pc:sldChg>
      <pc:sldChg chg="modSp add del mod">
        <pc:chgData name="Thomas Humphrey (1705413)" userId="c780d40b-30e5-49d0-9079-02c1cbd1b375" providerId="ADAL" clId="{2021CC03-CE03-42A3-B3A8-697C0EDD91B6}" dt="2023-10-03T12:51:49.688" v="175" actId="2696"/>
        <pc:sldMkLst>
          <pc:docMk/>
          <pc:sldMk cId="0" sldId="348"/>
        </pc:sldMkLst>
        <pc:spChg chg="mod">
          <ac:chgData name="Thomas Humphrey (1705413)" userId="c780d40b-30e5-49d0-9079-02c1cbd1b375" providerId="ADAL" clId="{2021CC03-CE03-42A3-B3A8-697C0EDD91B6}" dt="2023-10-03T12:51:03.219" v="162" actId="27636"/>
          <ac:spMkLst>
            <pc:docMk/>
            <pc:sldMk cId="0" sldId="348"/>
            <ac:spMk id="3" creationId="{00000000-0000-0000-0000-000000000000}"/>
          </ac:spMkLst>
        </pc:spChg>
      </pc:sldChg>
      <pc:sldChg chg="add del">
        <pc:chgData name="Thomas Humphrey (1705413)" userId="c780d40b-30e5-49d0-9079-02c1cbd1b375" providerId="ADAL" clId="{2021CC03-CE03-42A3-B3A8-697C0EDD91B6}" dt="2023-10-03T12:51:49.688" v="175" actId="2696"/>
        <pc:sldMkLst>
          <pc:docMk/>
          <pc:sldMk cId="0" sldId="349"/>
        </pc:sldMkLst>
      </pc:sldChg>
      <pc:sldChg chg="add del">
        <pc:chgData name="Thomas Humphrey (1705413)" userId="c780d40b-30e5-49d0-9079-02c1cbd1b375" providerId="ADAL" clId="{2021CC03-CE03-42A3-B3A8-697C0EDD91B6}" dt="2023-10-03T12:51:49.688" v="175" actId="2696"/>
        <pc:sldMkLst>
          <pc:docMk/>
          <pc:sldMk cId="0" sldId="350"/>
        </pc:sldMkLst>
      </pc:sldChg>
      <pc:sldChg chg="modSp add del mod">
        <pc:chgData name="Thomas Humphrey (1705413)" userId="c780d40b-30e5-49d0-9079-02c1cbd1b375" providerId="ADAL" clId="{2021CC03-CE03-42A3-B3A8-697C0EDD91B6}" dt="2023-10-03T12:51:49.688" v="175" actId="2696"/>
        <pc:sldMkLst>
          <pc:docMk/>
          <pc:sldMk cId="0" sldId="351"/>
        </pc:sldMkLst>
        <pc:spChg chg="mod">
          <ac:chgData name="Thomas Humphrey (1705413)" userId="c780d40b-30e5-49d0-9079-02c1cbd1b375" providerId="ADAL" clId="{2021CC03-CE03-42A3-B3A8-697C0EDD91B6}" dt="2023-10-03T12:51:03.219" v="163" actId="27636"/>
          <ac:spMkLst>
            <pc:docMk/>
            <pc:sldMk cId="0" sldId="351"/>
            <ac:spMk id="3" creationId="{00000000-0000-0000-0000-000000000000}"/>
          </ac:spMkLst>
        </pc:spChg>
      </pc:sldChg>
      <pc:sldChg chg="add del">
        <pc:chgData name="Thomas Humphrey (1705413)" userId="c780d40b-30e5-49d0-9079-02c1cbd1b375" providerId="ADAL" clId="{2021CC03-CE03-42A3-B3A8-697C0EDD91B6}" dt="2023-10-03T12:51:49.688" v="175" actId="2696"/>
        <pc:sldMkLst>
          <pc:docMk/>
          <pc:sldMk cId="0" sldId="352"/>
        </pc:sldMkLst>
      </pc:sldChg>
      <pc:sldChg chg="add del">
        <pc:chgData name="Thomas Humphrey (1705413)" userId="c780d40b-30e5-49d0-9079-02c1cbd1b375" providerId="ADAL" clId="{2021CC03-CE03-42A3-B3A8-697C0EDD91B6}" dt="2023-10-03T12:51:49.688" v="175" actId="2696"/>
        <pc:sldMkLst>
          <pc:docMk/>
          <pc:sldMk cId="0" sldId="353"/>
        </pc:sldMkLst>
      </pc:sldChg>
      <pc:sldChg chg="add del">
        <pc:chgData name="Thomas Humphrey (1705413)" userId="c780d40b-30e5-49d0-9079-02c1cbd1b375" providerId="ADAL" clId="{2021CC03-CE03-42A3-B3A8-697C0EDD91B6}" dt="2023-10-03T12:51:49.688" v="175" actId="2696"/>
        <pc:sldMkLst>
          <pc:docMk/>
          <pc:sldMk cId="0" sldId="354"/>
        </pc:sldMkLst>
      </pc:sldChg>
      <pc:sldChg chg="modSp add del mod">
        <pc:chgData name="Thomas Humphrey (1705413)" userId="c780d40b-30e5-49d0-9079-02c1cbd1b375" providerId="ADAL" clId="{2021CC03-CE03-42A3-B3A8-697C0EDD91B6}" dt="2023-10-03T12:51:49.688" v="175" actId="2696"/>
        <pc:sldMkLst>
          <pc:docMk/>
          <pc:sldMk cId="0" sldId="355"/>
        </pc:sldMkLst>
        <pc:spChg chg="mod">
          <ac:chgData name="Thomas Humphrey (1705413)" userId="c780d40b-30e5-49d0-9079-02c1cbd1b375" providerId="ADAL" clId="{2021CC03-CE03-42A3-B3A8-697C0EDD91B6}" dt="2023-10-03T12:51:03.251" v="164" actId="27636"/>
          <ac:spMkLst>
            <pc:docMk/>
            <pc:sldMk cId="0" sldId="355"/>
            <ac:spMk id="3" creationId="{00000000-0000-0000-0000-000000000000}"/>
          </ac:spMkLst>
        </pc:spChg>
      </pc:sldChg>
      <pc:sldChg chg="add del">
        <pc:chgData name="Thomas Humphrey (1705413)" userId="c780d40b-30e5-49d0-9079-02c1cbd1b375" providerId="ADAL" clId="{2021CC03-CE03-42A3-B3A8-697C0EDD91B6}" dt="2023-10-03T12:51:49.688" v="175" actId="2696"/>
        <pc:sldMkLst>
          <pc:docMk/>
          <pc:sldMk cId="0" sldId="356"/>
        </pc:sldMkLst>
      </pc:sldChg>
      <pc:sldChg chg="add del">
        <pc:chgData name="Thomas Humphrey (1705413)" userId="c780d40b-30e5-49d0-9079-02c1cbd1b375" providerId="ADAL" clId="{2021CC03-CE03-42A3-B3A8-697C0EDD91B6}" dt="2023-10-03T12:51:49.688" v="175" actId="2696"/>
        <pc:sldMkLst>
          <pc:docMk/>
          <pc:sldMk cId="0" sldId="357"/>
        </pc:sldMkLst>
      </pc:sldChg>
      <pc:sldChg chg="modSp add del mod">
        <pc:chgData name="Thomas Humphrey (1705413)" userId="c780d40b-30e5-49d0-9079-02c1cbd1b375" providerId="ADAL" clId="{2021CC03-CE03-42A3-B3A8-697C0EDD91B6}" dt="2023-10-03T12:51:49.688" v="175" actId="2696"/>
        <pc:sldMkLst>
          <pc:docMk/>
          <pc:sldMk cId="0" sldId="358"/>
        </pc:sldMkLst>
        <pc:spChg chg="mod">
          <ac:chgData name="Thomas Humphrey (1705413)" userId="c780d40b-30e5-49d0-9079-02c1cbd1b375" providerId="ADAL" clId="{2021CC03-CE03-42A3-B3A8-697C0EDD91B6}" dt="2023-10-03T12:51:03.266" v="165" actId="27636"/>
          <ac:spMkLst>
            <pc:docMk/>
            <pc:sldMk cId="0" sldId="358"/>
            <ac:spMk id="3" creationId="{00000000-0000-0000-0000-000000000000}"/>
          </ac:spMkLst>
        </pc:spChg>
      </pc:sldChg>
      <pc:sldChg chg="add del">
        <pc:chgData name="Thomas Humphrey (1705413)" userId="c780d40b-30e5-49d0-9079-02c1cbd1b375" providerId="ADAL" clId="{2021CC03-CE03-42A3-B3A8-697C0EDD91B6}" dt="2023-10-03T12:51:49.688" v="175" actId="2696"/>
        <pc:sldMkLst>
          <pc:docMk/>
          <pc:sldMk cId="0" sldId="359"/>
        </pc:sldMkLst>
      </pc:sldChg>
      <pc:sldChg chg="add del">
        <pc:chgData name="Thomas Humphrey (1705413)" userId="c780d40b-30e5-49d0-9079-02c1cbd1b375" providerId="ADAL" clId="{2021CC03-CE03-42A3-B3A8-697C0EDD91B6}" dt="2023-10-03T12:51:49.688" v="175" actId="2696"/>
        <pc:sldMkLst>
          <pc:docMk/>
          <pc:sldMk cId="0" sldId="360"/>
        </pc:sldMkLst>
      </pc:sldChg>
      <pc:sldChg chg="add del">
        <pc:chgData name="Thomas Humphrey (1705413)" userId="c780d40b-30e5-49d0-9079-02c1cbd1b375" providerId="ADAL" clId="{2021CC03-CE03-42A3-B3A8-697C0EDD91B6}" dt="2023-10-03T12:51:49.688" v="175" actId="2696"/>
        <pc:sldMkLst>
          <pc:docMk/>
          <pc:sldMk cId="0" sldId="361"/>
        </pc:sldMkLst>
      </pc:sldChg>
      <pc:sldChg chg="modSp add del mod">
        <pc:chgData name="Thomas Humphrey (1705413)" userId="c780d40b-30e5-49d0-9079-02c1cbd1b375" providerId="ADAL" clId="{2021CC03-CE03-42A3-B3A8-697C0EDD91B6}" dt="2023-10-03T12:51:49.688" v="175" actId="2696"/>
        <pc:sldMkLst>
          <pc:docMk/>
          <pc:sldMk cId="0" sldId="362"/>
        </pc:sldMkLst>
        <pc:spChg chg="mod">
          <ac:chgData name="Thomas Humphrey (1705413)" userId="c780d40b-30e5-49d0-9079-02c1cbd1b375" providerId="ADAL" clId="{2021CC03-CE03-42A3-B3A8-697C0EDD91B6}" dt="2023-10-03T12:51:03.282" v="166" actId="27636"/>
          <ac:spMkLst>
            <pc:docMk/>
            <pc:sldMk cId="0" sldId="362"/>
            <ac:spMk id="3" creationId="{00000000-0000-0000-0000-000000000000}"/>
          </ac:spMkLst>
        </pc:spChg>
      </pc:sldChg>
      <pc:sldChg chg="add del">
        <pc:chgData name="Thomas Humphrey (1705413)" userId="c780d40b-30e5-49d0-9079-02c1cbd1b375" providerId="ADAL" clId="{2021CC03-CE03-42A3-B3A8-697C0EDD91B6}" dt="2023-10-03T12:51:49.688" v="175" actId="2696"/>
        <pc:sldMkLst>
          <pc:docMk/>
          <pc:sldMk cId="0" sldId="363"/>
        </pc:sldMkLst>
      </pc:sldChg>
      <pc:sldChg chg="modSp add del mod">
        <pc:chgData name="Thomas Humphrey (1705413)" userId="c780d40b-30e5-49d0-9079-02c1cbd1b375" providerId="ADAL" clId="{2021CC03-CE03-42A3-B3A8-697C0EDD91B6}" dt="2023-10-03T12:51:49.688" v="175" actId="2696"/>
        <pc:sldMkLst>
          <pc:docMk/>
          <pc:sldMk cId="0" sldId="364"/>
        </pc:sldMkLst>
        <pc:spChg chg="mod">
          <ac:chgData name="Thomas Humphrey (1705413)" userId="c780d40b-30e5-49d0-9079-02c1cbd1b375" providerId="ADAL" clId="{2021CC03-CE03-42A3-B3A8-697C0EDD91B6}" dt="2023-10-03T12:51:03.282" v="167" actId="27636"/>
          <ac:spMkLst>
            <pc:docMk/>
            <pc:sldMk cId="0" sldId="364"/>
            <ac:spMk id="3" creationId="{00000000-0000-0000-0000-000000000000}"/>
          </ac:spMkLst>
        </pc:spChg>
      </pc:sldChg>
      <pc:sldChg chg="add del">
        <pc:chgData name="Thomas Humphrey (1705413)" userId="c780d40b-30e5-49d0-9079-02c1cbd1b375" providerId="ADAL" clId="{2021CC03-CE03-42A3-B3A8-697C0EDD91B6}" dt="2023-10-03T12:51:49.688" v="175" actId="2696"/>
        <pc:sldMkLst>
          <pc:docMk/>
          <pc:sldMk cId="0" sldId="365"/>
        </pc:sldMkLst>
      </pc:sldChg>
      <pc:sldChg chg="modSp add del mod">
        <pc:chgData name="Thomas Humphrey (1705413)" userId="c780d40b-30e5-49d0-9079-02c1cbd1b375" providerId="ADAL" clId="{2021CC03-CE03-42A3-B3A8-697C0EDD91B6}" dt="2023-10-03T12:51:49.688" v="175" actId="2696"/>
        <pc:sldMkLst>
          <pc:docMk/>
          <pc:sldMk cId="0" sldId="366"/>
        </pc:sldMkLst>
        <pc:spChg chg="mod">
          <ac:chgData name="Thomas Humphrey (1705413)" userId="c780d40b-30e5-49d0-9079-02c1cbd1b375" providerId="ADAL" clId="{2021CC03-CE03-42A3-B3A8-697C0EDD91B6}" dt="2023-10-03T12:51:03.305" v="168" actId="27636"/>
          <ac:spMkLst>
            <pc:docMk/>
            <pc:sldMk cId="0" sldId="366"/>
            <ac:spMk id="3" creationId="{00000000-0000-0000-0000-000000000000}"/>
          </ac:spMkLst>
        </pc:spChg>
      </pc:sldChg>
      <pc:sldChg chg="modSp add del mod">
        <pc:chgData name="Thomas Humphrey (1705413)" userId="c780d40b-30e5-49d0-9079-02c1cbd1b375" providerId="ADAL" clId="{2021CC03-CE03-42A3-B3A8-697C0EDD91B6}" dt="2023-10-03T12:51:49.688" v="175" actId="2696"/>
        <pc:sldMkLst>
          <pc:docMk/>
          <pc:sldMk cId="0" sldId="367"/>
        </pc:sldMkLst>
        <pc:spChg chg="mod">
          <ac:chgData name="Thomas Humphrey (1705413)" userId="c780d40b-30e5-49d0-9079-02c1cbd1b375" providerId="ADAL" clId="{2021CC03-CE03-42A3-B3A8-697C0EDD91B6}" dt="2023-10-03T12:51:03.313" v="169" actId="27636"/>
          <ac:spMkLst>
            <pc:docMk/>
            <pc:sldMk cId="0" sldId="367"/>
            <ac:spMk id="3" creationId="{00000000-0000-0000-0000-000000000000}"/>
          </ac:spMkLst>
        </pc:spChg>
      </pc:sldChg>
      <pc:sldChg chg="modSp add del mod">
        <pc:chgData name="Thomas Humphrey (1705413)" userId="c780d40b-30e5-49d0-9079-02c1cbd1b375" providerId="ADAL" clId="{2021CC03-CE03-42A3-B3A8-697C0EDD91B6}" dt="2023-10-03T12:51:49.688" v="175" actId="2696"/>
        <pc:sldMkLst>
          <pc:docMk/>
          <pc:sldMk cId="0" sldId="368"/>
        </pc:sldMkLst>
        <pc:spChg chg="mod">
          <ac:chgData name="Thomas Humphrey (1705413)" userId="c780d40b-30e5-49d0-9079-02c1cbd1b375" providerId="ADAL" clId="{2021CC03-CE03-42A3-B3A8-697C0EDD91B6}" dt="2023-10-03T12:51:03.329" v="170" actId="27636"/>
          <ac:spMkLst>
            <pc:docMk/>
            <pc:sldMk cId="0" sldId="368"/>
            <ac:spMk id="3" creationId="{00000000-0000-0000-0000-000000000000}"/>
          </ac:spMkLst>
        </pc:spChg>
      </pc:sldChg>
      <pc:sldChg chg="modSp add del mod">
        <pc:chgData name="Thomas Humphrey (1705413)" userId="c780d40b-30e5-49d0-9079-02c1cbd1b375" providerId="ADAL" clId="{2021CC03-CE03-42A3-B3A8-697C0EDD91B6}" dt="2023-10-03T12:51:49.688" v="175" actId="2696"/>
        <pc:sldMkLst>
          <pc:docMk/>
          <pc:sldMk cId="0" sldId="369"/>
        </pc:sldMkLst>
        <pc:spChg chg="mod">
          <ac:chgData name="Thomas Humphrey (1705413)" userId="c780d40b-30e5-49d0-9079-02c1cbd1b375" providerId="ADAL" clId="{2021CC03-CE03-42A3-B3A8-697C0EDD91B6}" dt="2023-10-03T12:51:03.360" v="171" actId="27636"/>
          <ac:spMkLst>
            <pc:docMk/>
            <pc:sldMk cId="0" sldId="369"/>
            <ac:spMk id="3" creationId="{00000000-0000-0000-0000-000000000000}"/>
          </ac:spMkLst>
        </pc:spChg>
      </pc:sldChg>
      <pc:sldChg chg="add del">
        <pc:chgData name="Thomas Humphrey (1705413)" userId="c780d40b-30e5-49d0-9079-02c1cbd1b375" providerId="ADAL" clId="{2021CC03-CE03-42A3-B3A8-697C0EDD91B6}" dt="2023-10-03T12:51:49.688" v="175" actId="2696"/>
        <pc:sldMkLst>
          <pc:docMk/>
          <pc:sldMk cId="0" sldId="370"/>
        </pc:sldMkLst>
      </pc:sldChg>
      <pc:sldChg chg="add del">
        <pc:chgData name="Thomas Humphrey (1705413)" userId="c780d40b-30e5-49d0-9079-02c1cbd1b375" providerId="ADAL" clId="{2021CC03-CE03-42A3-B3A8-697C0EDD91B6}" dt="2023-10-03T12:51:49.688" v="175" actId="2696"/>
        <pc:sldMkLst>
          <pc:docMk/>
          <pc:sldMk cId="0" sldId="371"/>
        </pc:sldMkLst>
      </pc:sldChg>
      <pc:sldChg chg="modSp add del mod">
        <pc:chgData name="Thomas Humphrey (1705413)" userId="c780d40b-30e5-49d0-9079-02c1cbd1b375" providerId="ADAL" clId="{2021CC03-CE03-42A3-B3A8-697C0EDD91B6}" dt="2023-10-03T12:51:49.688" v="175" actId="2696"/>
        <pc:sldMkLst>
          <pc:docMk/>
          <pc:sldMk cId="0" sldId="372"/>
        </pc:sldMkLst>
        <pc:spChg chg="mod">
          <ac:chgData name="Thomas Humphrey (1705413)" userId="c780d40b-30e5-49d0-9079-02c1cbd1b375" providerId="ADAL" clId="{2021CC03-CE03-42A3-B3A8-697C0EDD91B6}" dt="2023-10-03T12:51:03.376" v="172" actId="27636"/>
          <ac:spMkLst>
            <pc:docMk/>
            <pc:sldMk cId="0" sldId="372"/>
            <ac:spMk id="3" creationId="{00000000-0000-0000-0000-000000000000}"/>
          </ac:spMkLst>
        </pc:spChg>
      </pc:sldChg>
      <pc:sldChg chg="modSp add del mod">
        <pc:chgData name="Thomas Humphrey (1705413)" userId="c780d40b-30e5-49d0-9079-02c1cbd1b375" providerId="ADAL" clId="{2021CC03-CE03-42A3-B3A8-697C0EDD91B6}" dt="2023-10-03T12:51:49.688" v="175" actId="2696"/>
        <pc:sldMkLst>
          <pc:docMk/>
          <pc:sldMk cId="0" sldId="373"/>
        </pc:sldMkLst>
        <pc:spChg chg="mod">
          <ac:chgData name="Thomas Humphrey (1705413)" userId="c780d40b-30e5-49d0-9079-02c1cbd1b375" providerId="ADAL" clId="{2021CC03-CE03-42A3-B3A8-697C0EDD91B6}" dt="2023-10-03T12:51:03.392" v="173" actId="27636"/>
          <ac:spMkLst>
            <pc:docMk/>
            <pc:sldMk cId="0" sldId="373"/>
            <ac:spMk id="3" creationId="{00000000-0000-0000-0000-000000000000}"/>
          </ac:spMkLst>
        </pc:spChg>
      </pc:sldChg>
      <pc:sldChg chg="modSp add del mod">
        <pc:chgData name="Thomas Humphrey (1705413)" userId="c780d40b-30e5-49d0-9079-02c1cbd1b375" providerId="ADAL" clId="{2021CC03-CE03-42A3-B3A8-697C0EDD91B6}" dt="2023-10-03T12:51:49.688" v="175" actId="2696"/>
        <pc:sldMkLst>
          <pc:docMk/>
          <pc:sldMk cId="0" sldId="374"/>
        </pc:sldMkLst>
        <pc:spChg chg="mod">
          <ac:chgData name="Thomas Humphrey (1705413)" userId="c780d40b-30e5-49d0-9079-02c1cbd1b375" providerId="ADAL" clId="{2021CC03-CE03-42A3-B3A8-697C0EDD91B6}" dt="2023-10-03T12:51:03.408" v="174" actId="27636"/>
          <ac:spMkLst>
            <pc:docMk/>
            <pc:sldMk cId="0" sldId="374"/>
            <ac:spMk id="3" creationId="{00000000-0000-0000-0000-000000000000}"/>
          </ac:spMkLst>
        </pc:spChg>
      </pc:sldChg>
      <pc:sldChg chg="add del">
        <pc:chgData name="Thomas Humphrey (1705413)" userId="c780d40b-30e5-49d0-9079-02c1cbd1b375" providerId="ADAL" clId="{2021CC03-CE03-42A3-B3A8-697C0EDD91B6}" dt="2023-10-03T12:51:49.688" v="175" actId="2696"/>
        <pc:sldMkLst>
          <pc:docMk/>
          <pc:sldMk cId="0" sldId="375"/>
        </pc:sldMkLst>
      </pc:sldChg>
      <pc:sldChg chg="add del">
        <pc:chgData name="Thomas Humphrey (1705413)" userId="c780d40b-30e5-49d0-9079-02c1cbd1b375" providerId="ADAL" clId="{2021CC03-CE03-42A3-B3A8-697C0EDD91B6}" dt="2023-10-03T12:51:49.688" v="175" actId="2696"/>
        <pc:sldMkLst>
          <pc:docMk/>
          <pc:sldMk cId="0" sldId="376"/>
        </pc:sldMkLst>
      </pc:sldChg>
      <pc:sldChg chg="add del">
        <pc:chgData name="Thomas Humphrey (1705413)" userId="c780d40b-30e5-49d0-9079-02c1cbd1b375" providerId="ADAL" clId="{2021CC03-CE03-42A3-B3A8-697C0EDD91B6}" dt="2023-10-03T12:51:49.688" v="175" actId="2696"/>
        <pc:sldMkLst>
          <pc:docMk/>
          <pc:sldMk cId="0" sldId="3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DC62A0-36A5-4A87-A727-80EB37381331}" type="datetimeFigureOut">
              <a:rPr lang="en-GB" smtClean="0"/>
              <a:t>04/10/2023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58AA5B-C7FA-4215-B15C-F30DC278A6CD}" type="slidenum">
              <a:rPr lang="en-GB" smtClean="0"/>
              <a:t>‹#›</a:t>
            </a:fld>
            <a:endParaRPr lang="en-GB"/>
          </a:p>
        </p:txBody>
      </p:sp>
    </p:spTree>
    <p:extLst>
      <p:ext uri="{BB962C8B-B14F-4D97-AF65-F5344CB8AC3E}">
        <p14:creationId xmlns:p14="http://schemas.microsoft.com/office/powerpoint/2010/main" val="696734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An Athenian base in </a:t>
            </a:r>
            <a:r>
              <a:rPr lang="en-GB" dirty="0" err="1"/>
              <a:t>Akarnania</a:t>
            </a:r>
            <a:r>
              <a:rPr lang="en-GB" dirty="0"/>
              <a:t> coupled with the existing alliance with the </a:t>
            </a:r>
            <a:r>
              <a:rPr lang="en-GB" dirty="0" err="1"/>
              <a:t>Messenians</a:t>
            </a:r>
            <a:r>
              <a:rPr lang="en-GB" dirty="0"/>
              <a:t> at </a:t>
            </a:r>
            <a:r>
              <a:rPr lang="en-GB" dirty="0" err="1"/>
              <a:t>Naupaktos</a:t>
            </a:r>
            <a:r>
              <a:rPr lang="en-GB" dirty="0"/>
              <a:t> would make certain that any supplies or support from the west would never reach the Peloponnese.</a:t>
            </a:r>
          </a:p>
          <a:p>
            <a:endParaRPr lang="en-GB" dirty="0"/>
          </a:p>
        </p:txBody>
      </p:sp>
      <p:sp>
        <p:nvSpPr>
          <p:cNvPr id="4" name="Slide Number Placeholder 3"/>
          <p:cNvSpPr>
            <a:spLocks noGrp="1"/>
          </p:cNvSpPr>
          <p:nvPr>
            <p:ph type="sldNum" sz="quarter" idx="10"/>
          </p:nvPr>
        </p:nvSpPr>
        <p:spPr/>
        <p:txBody>
          <a:bodyPr/>
          <a:lstStyle/>
          <a:p>
            <a:fld id="{47D06DA1-07AF-4A8E-9BAC-DDA8FC36DDB4}" type="slidenum">
              <a:rPr lang="en-GB" smtClean="0"/>
              <a:pPr/>
              <a:t>5</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clash between Corinth and Corcyra provided a perfect opportunity for the Athenians to make certain that the large </a:t>
            </a:r>
            <a:r>
              <a:rPr lang="en-GB" dirty="0" err="1"/>
              <a:t>Corcyraean</a:t>
            </a:r>
            <a:r>
              <a:rPr lang="en-GB" dirty="0"/>
              <a:t> fleet would not support the Peloponnesians.</a:t>
            </a:r>
          </a:p>
        </p:txBody>
      </p:sp>
      <p:sp>
        <p:nvSpPr>
          <p:cNvPr id="4" name="Slide Number Placeholder 3"/>
          <p:cNvSpPr>
            <a:spLocks noGrp="1"/>
          </p:cNvSpPr>
          <p:nvPr>
            <p:ph type="sldNum" sz="quarter" idx="10"/>
          </p:nvPr>
        </p:nvSpPr>
        <p:spPr/>
        <p:txBody>
          <a:bodyPr/>
          <a:lstStyle/>
          <a:p>
            <a:fld id="{47D06DA1-07AF-4A8E-9BAC-DDA8FC36DDB4}" type="slidenum">
              <a:rPr lang="en-GB" smtClean="0"/>
              <a:pPr/>
              <a:t>8</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a:t>
            </a:r>
            <a:r>
              <a:rPr lang="en-GB" dirty="0" err="1"/>
              <a:t>spartans</a:t>
            </a:r>
            <a:r>
              <a:rPr lang="en-GB" dirty="0"/>
              <a:t> wanted the </a:t>
            </a:r>
            <a:r>
              <a:rPr lang="en-GB" dirty="0" err="1"/>
              <a:t>boeotians</a:t>
            </a:r>
            <a:r>
              <a:rPr lang="en-GB" dirty="0"/>
              <a:t> to give them </a:t>
            </a:r>
            <a:r>
              <a:rPr lang="en-GB" dirty="0" err="1"/>
              <a:t>Panactum</a:t>
            </a:r>
            <a:r>
              <a:rPr lang="en-GB" dirty="0"/>
              <a:t> so that in </a:t>
            </a:r>
            <a:r>
              <a:rPr lang="en-GB" dirty="0" err="1"/>
              <a:t>accoradanced</a:t>
            </a:r>
            <a:r>
              <a:rPr lang="en-GB" dirty="0"/>
              <a:t> with the peace of </a:t>
            </a:r>
            <a:r>
              <a:rPr lang="en-GB" dirty="0" err="1"/>
              <a:t>nicias</a:t>
            </a:r>
            <a:r>
              <a:rPr lang="en-GB" dirty="0"/>
              <a:t> they could return that to </a:t>
            </a:r>
            <a:r>
              <a:rPr lang="en-GB" dirty="0" err="1"/>
              <a:t>athens</a:t>
            </a:r>
            <a:r>
              <a:rPr lang="en-GB" dirty="0"/>
              <a:t> and themselves</a:t>
            </a:r>
            <a:r>
              <a:rPr lang="en-GB" baseline="0" dirty="0"/>
              <a:t> recover </a:t>
            </a:r>
            <a:r>
              <a:rPr lang="en-GB" baseline="0" dirty="0" err="1"/>
              <a:t>pylos</a:t>
            </a:r>
            <a:r>
              <a:rPr lang="en-GB" baseline="0" dirty="0"/>
              <a:t>. 420 </a:t>
            </a:r>
            <a:r>
              <a:rPr lang="en-GB" baseline="0" dirty="0" err="1"/>
              <a:t>boeotians</a:t>
            </a:r>
            <a:r>
              <a:rPr lang="en-GB" baseline="0" dirty="0"/>
              <a:t> demand an alliance with </a:t>
            </a:r>
            <a:r>
              <a:rPr lang="en-GB" baseline="0" dirty="0" err="1"/>
              <a:t>spartans</a:t>
            </a:r>
            <a:r>
              <a:rPr lang="en-GB" baseline="0" dirty="0"/>
              <a:t> before handing over the fort (which they demolished). Argos assumes this alliance is pro-</a:t>
            </a:r>
            <a:r>
              <a:rPr lang="en-GB" baseline="0" dirty="0" err="1"/>
              <a:t>athenian</a:t>
            </a:r>
            <a:r>
              <a:rPr lang="en-GB" baseline="0" dirty="0"/>
              <a:t> and gets worried so gets a draft 50 year peace with </a:t>
            </a:r>
            <a:r>
              <a:rPr lang="en-GB" baseline="0" dirty="0" err="1"/>
              <a:t>sparta</a:t>
            </a:r>
            <a:r>
              <a:rPr lang="en-GB" baseline="0" dirty="0"/>
              <a:t>. Technically the </a:t>
            </a:r>
            <a:r>
              <a:rPr lang="en-GB" baseline="0" dirty="0" err="1"/>
              <a:t>boeotian</a:t>
            </a:r>
            <a:r>
              <a:rPr lang="en-GB" baseline="0" dirty="0"/>
              <a:t> alliance violates the treaty</a:t>
            </a:r>
            <a:endParaRPr lang="en-GB" dirty="0"/>
          </a:p>
        </p:txBody>
      </p:sp>
      <p:sp>
        <p:nvSpPr>
          <p:cNvPr id="4" name="Slide Number Placeholder 3"/>
          <p:cNvSpPr>
            <a:spLocks noGrp="1"/>
          </p:cNvSpPr>
          <p:nvPr>
            <p:ph type="sldNum" sz="quarter" idx="10"/>
          </p:nvPr>
        </p:nvSpPr>
        <p:spPr/>
        <p:txBody>
          <a:bodyPr/>
          <a:lstStyle/>
          <a:p>
            <a:fld id="{467309C5-6422-44E5-9BD9-E9DC728F2226}" type="slidenum">
              <a:rPr lang="en-GB" smtClean="0"/>
              <a:pPr/>
              <a:t>45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Sparta</a:t>
            </a:r>
            <a:r>
              <a:rPr lang="en-GB" baseline="0" dirty="0"/>
              <a:t> goes to Athens to negotiate, these break down. Athens signs a 100 year alliance with </a:t>
            </a:r>
            <a:r>
              <a:rPr lang="en-GB" baseline="0" dirty="0" err="1"/>
              <a:t>argos</a:t>
            </a:r>
            <a:r>
              <a:rPr lang="en-GB" baseline="0" dirty="0"/>
              <a:t>, </a:t>
            </a:r>
            <a:r>
              <a:rPr lang="en-GB" baseline="0" dirty="0" err="1"/>
              <a:t>elis</a:t>
            </a:r>
            <a:r>
              <a:rPr lang="en-GB" baseline="0" dirty="0"/>
              <a:t> and </a:t>
            </a:r>
            <a:r>
              <a:rPr lang="en-GB" baseline="0" dirty="0" err="1"/>
              <a:t>mantinea</a:t>
            </a:r>
            <a:r>
              <a:rPr lang="en-GB" baseline="0" dirty="0"/>
              <a:t>. Corinth has not been represented and is no longer as alienated from Sparta and refuses to join this new alliance</a:t>
            </a:r>
          </a:p>
          <a:p>
            <a:r>
              <a:rPr lang="en-GB" baseline="0" dirty="0"/>
              <a:t>Now </a:t>
            </a:r>
            <a:r>
              <a:rPr lang="en-GB" baseline="0" dirty="0" err="1"/>
              <a:t>sparta</a:t>
            </a:r>
            <a:r>
              <a:rPr lang="en-GB" baseline="0" dirty="0"/>
              <a:t> had an alliance with </a:t>
            </a:r>
            <a:r>
              <a:rPr lang="en-GB" baseline="0" dirty="0" err="1"/>
              <a:t>boeotia</a:t>
            </a:r>
            <a:r>
              <a:rPr lang="en-GB" baseline="0" dirty="0"/>
              <a:t> as well as with </a:t>
            </a:r>
            <a:r>
              <a:rPr lang="en-GB" baseline="0" dirty="0" err="1"/>
              <a:t>athens</a:t>
            </a:r>
            <a:endParaRPr lang="en-GB" baseline="0" dirty="0"/>
          </a:p>
          <a:p>
            <a:r>
              <a:rPr lang="en-GB" baseline="0" dirty="0"/>
              <a:t>Athens with Argos and the other </a:t>
            </a:r>
            <a:r>
              <a:rPr lang="en-GB" baseline="0" dirty="0" err="1"/>
              <a:t>Peloponessians</a:t>
            </a:r>
            <a:r>
              <a:rPr lang="en-GB" baseline="0" dirty="0"/>
              <a:t> and </a:t>
            </a:r>
            <a:r>
              <a:rPr lang="en-GB" baseline="0" dirty="0" err="1"/>
              <a:t>sparta</a:t>
            </a:r>
            <a:endParaRPr lang="en-GB" baseline="0" dirty="0"/>
          </a:p>
          <a:p>
            <a:r>
              <a:rPr lang="en-GB" baseline="0" dirty="0"/>
              <a:t>Athens might be able to challenge </a:t>
            </a:r>
            <a:r>
              <a:rPr lang="en-GB" baseline="0" dirty="0" err="1"/>
              <a:t>sparta</a:t>
            </a:r>
            <a:r>
              <a:rPr lang="en-GB" baseline="0" dirty="0"/>
              <a:t> on land in the </a:t>
            </a:r>
            <a:r>
              <a:rPr lang="en-GB" baseline="0" dirty="0" err="1"/>
              <a:t>peloponenes</a:t>
            </a:r>
            <a:r>
              <a:rPr lang="en-GB" baseline="0" dirty="0"/>
              <a:t> as it wasn’t possible in the </a:t>
            </a:r>
            <a:r>
              <a:rPr lang="en-GB" baseline="0" dirty="0" err="1"/>
              <a:t>archidamian</a:t>
            </a:r>
            <a:r>
              <a:rPr lang="en-GB" baseline="0" dirty="0"/>
              <a:t> war</a:t>
            </a:r>
          </a:p>
          <a:p>
            <a:endParaRPr lang="en-GB" baseline="0" dirty="0"/>
          </a:p>
          <a:p>
            <a:r>
              <a:rPr lang="en-GB" baseline="0" dirty="0"/>
              <a:t>In 419 the </a:t>
            </a:r>
            <a:r>
              <a:rPr lang="en-GB" baseline="0" dirty="0" err="1"/>
              <a:t>argive</a:t>
            </a:r>
            <a:r>
              <a:rPr lang="en-GB" baseline="0" dirty="0"/>
              <a:t> alliance put pressure on </a:t>
            </a:r>
            <a:r>
              <a:rPr lang="en-GB" baseline="0" dirty="0" err="1"/>
              <a:t>corinth</a:t>
            </a:r>
            <a:endParaRPr lang="en-GB" baseline="0" dirty="0"/>
          </a:p>
          <a:p>
            <a:r>
              <a:rPr lang="en-GB" baseline="0" dirty="0"/>
              <a:t>Argos wages war against </a:t>
            </a:r>
            <a:r>
              <a:rPr lang="en-GB" baseline="0" dirty="0" err="1"/>
              <a:t>epidaurus</a:t>
            </a:r>
            <a:endParaRPr lang="en-GB" baseline="0" dirty="0"/>
          </a:p>
          <a:p>
            <a:r>
              <a:rPr lang="en-GB" baseline="0" dirty="0"/>
              <a:t>418 </a:t>
            </a:r>
            <a:r>
              <a:rPr lang="en-GB" baseline="0" dirty="0" err="1"/>
              <a:t>spartans</a:t>
            </a:r>
            <a:r>
              <a:rPr lang="en-GB" baseline="0" dirty="0"/>
              <a:t> under king </a:t>
            </a:r>
            <a:r>
              <a:rPr lang="en-GB" baseline="0" dirty="0" err="1"/>
              <a:t>Agis</a:t>
            </a:r>
            <a:r>
              <a:rPr lang="en-GB" baseline="0" dirty="0"/>
              <a:t> assembled an allied army at </a:t>
            </a:r>
            <a:r>
              <a:rPr lang="en-GB" baseline="0" dirty="0" err="1"/>
              <a:t>Phlius</a:t>
            </a:r>
            <a:r>
              <a:rPr lang="en-GB" baseline="0" dirty="0"/>
              <a:t> to attack Argos, splits army and marches in two separate routes. They wind up not connected with each other. (</a:t>
            </a:r>
            <a:r>
              <a:rPr lang="en-GB" baseline="0" dirty="0" err="1"/>
              <a:t>Boeotians</a:t>
            </a:r>
            <a:r>
              <a:rPr lang="en-GB" baseline="0" dirty="0"/>
              <a:t> – </a:t>
            </a:r>
            <a:r>
              <a:rPr lang="en-GB" baseline="0" dirty="0" err="1"/>
              <a:t>Argives</a:t>
            </a:r>
            <a:r>
              <a:rPr lang="en-GB" baseline="0" dirty="0"/>
              <a:t> – Spartans – Argos) Each side thinks they have the advantage but no one sure, agree to 4 month truce. </a:t>
            </a:r>
            <a:r>
              <a:rPr lang="en-GB" baseline="0" dirty="0" err="1"/>
              <a:t>Agis</a:t>
            </a:r>
            <a:r>
              <a:rPr lang="en-GB" baseline="0" dirty="0"/>
              <a:t> gets a board of advisors to prevent future errors</a:t>
            </a:r>
          </a:p>
          <a:p>
            <a:endParaRPr lang="en-GB" dirty="0"/>
          </a:p>
        </p:txBody>
      </p:sp>
      <p:sp>
        <p:nvSpPr>
          <p:cNvPr id="4" name="Slide Number Placeholder 3"/>
          <p:cNvSpPr>
            <a:spLocks noGrp="1"/>
          </p:cNvSpPr>
          <p:nvPr>
            <p:ph type="sldNum" sz="quarter" idx="10"/>
          </p:nvPr>
        </p:nvSpPr>
        <p:spPr/>
        <p:txBody>
          <a:bodyPr/>
          <a:lstStyle/>
          <a:p>
            <a:fld id="{467309C5-6422-44E5-9BD9-E9DC728F2226}" type="slidenum">
              <a:rPr lang="en-GB" smtClean="0"/>
              <a:pPr/>
              <a:t>47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Athens arrive,</a:t>
            </a:r>
            <a:r>
              <a:rPr lang="en-GB" baseline="0" dirty="0"/>
              <a:t> take </a:t>
            </a:r>
            <a:r>
              <a:rPr lang="en-GB" baseline="0" dirty="0" err="1"/>
              <a:t>Orchomenos</a:t>
            </a:r>
            <a:r>
              <a:rPr lang="en-GB" baseline="0" dirty="0"/>
              <a:t> and move towards </a:t>
            </a:r>
            <a:r>
              <a:rPr lang="en-GB" baseline="0" dirty="0" err="1"/>
              <a:t>Tegea</a:t>
            </a:r>
            <a:r>
              <a:rPr lang="en-GB" baseline="0" dirty="0"/>
              <a:t>. </a:t>
            </a:r>
            <a:r>
              <a:rPr lang="en-GB" baseline="0" dirty="0" err="1"/>
              <a:t>Tegea</a:t>
            </a:r>
            <a:r>
              <a:rPr lang="en-GB" baseline="0" dirty="0"/>
              <a:t> appeals for help. Spartans arrive. </a:t>
            </a:r>
            <a:r>
              <a:rPr lang="en-GB" baseline="0" dirty="0" err="1"/>
              <a:t>Argives</a:t>
            </a:r>
            <a:r>
              <a:rPr lang="en-GB" baseline="0" dirty="0"/>
              <a:t> Alliance </a:t>
            </a:r>
            <a:r>
              <a:rPr lang="en-GB" baseline="0" dirty="0" err="1"/>
              <a:t>hin</a:t>
            </a:r>
            <a:r>
              <a:rPr lang="en-GB" baseline="0" dirty="0"/>
              <a:t> </a:t>
            </a:r>
            <a:r>
              <a:rPr lang="en-GB" baseline="0" dirty="0" err="1"/>
              <a:t>hllis</a:t>
            </a:r>
            <a:r>
              <a:rPr lang="en-GB" baseline="0" dirty="0"/>
              <a:t> east of Mantinea. </a:t>
            </a:r>
            <a:r>
              <a:rPr lang="en-GB" sz="1200" i="0" kern="1200" dirty="0">
                <a:solidFill>
                  <a:schemeClr val="tx1"/>
                </a:solidFill>
                <a:latin typeface="+mn-lt"/>
                <a:ea typeface="+mn-ea"/>
                <a:cs typeface="+mn-cs"/>
              </a:rPr>
              <a:t>King </a:t>
            </a:r>
            <a:r>
              <a:rPr lang="en-GB" sz="1200" i="0" kern="1200" dirty="0" err="1">
                <a:solidFill>
                  <a:schemeClr val="tx1"/>
                </a:solidFill>
                <a:latin typeface="+mn-lt"/>
                <a:ea typeface="+mn-ea"/>
                <a:cs typeface="+mn-cs"/>
              </a:rPr>
              <a:t>Agis</a:t>
            </a:r>
            <a:r>
              <a:rPr lang="en-GB" sz="1200" i="0" kern="1200" dirty="0">
                <a:solidFill>
                  <a:schemeClr val="tx1"/>
                </a:solidFill>
                <a:latin typeface="+mn-lt"/>
                <a:ea typeface="+mn-ea"/>
                <a:cs typeface="+mn-cs"/>
              </a:rPr>
              <a:t>, in an attempt to combat the natural movement of a hoplite combat overlapping on the right and being overlapped on the left, shifted a portion of his line to the left. This opened up a substantial gap in the Spartan line which he attempted to fill by ordering Spartan commanders from the right to move into the gap from their positions. The Spartan commanders refused (most likely due to the proximity of the enemy, as well as the inexperience of their king) and when the two lines met, the elite </a:t>
            </a:r>
            <a:r>
              <a:rPr lang="en-GB" sz="1200" i="0" kern="1200" dirty="0" err="1">
                <a:solidFill>
                  <a:schemeClr val="tx1"/>
                </a:solidFill>
                <a:latin typeface="+mn-lt"/>
                <a:ea typeface="+mn-ea"/>
                <a:cs typeface="+mn-cs"/>
              </a:rPr>
              <a:t>Argives</a:t>
            </a:r>
            <a:r>
              <a:rPr lang="en-GB" sz="1200" i="0" kern="1200" dirty="0">
                <a:solidFill>
                  <a:schemeClr val="tx1"/>
                </a:solidFill>
                <a:latin typeface="+mn-lt"/>
                <a:ea typeface="+mn-ea"/>
                <a:cs typeface="+mn-cs"/>
              </a:rPr>
              <a:t> swarmed into the gap.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latin typeface="+mn-lt"/>
                <a:ea typeface="+mn-ea"/>
                <a:cs typeface="+mn-cs"/>
              </a:rPr>
              <a:t>The Spartan army was cut into two, with the </a:t>
            </a:r>
            <a:r>
              <a:rPr lang="en-GB" sz="1200" i="0" kern="1200" dirty="0" err="1">
                <a:solidFill>
                  <a:schemeClr val="tx1"/>
                </a:solidFill>
                <a:latin typeface="+mn-lt"/>
                <a:ea typeface="+mn-ea"/>
                <a:cs typeface="+mn-cs"/>
              </a:rPr>
              <a:t>Scirtae</a:t>
            </a:r>
            <a:r>
              <a:rPr lang="en-GB" sz="1200" i="0" kern="1200" dirty="0">
                <a:solidFill>
                  <a:schemeClr val="tx1"/>
                </a:solidFill>
                <a:latin typeface="+mn-lt"/>
                <a:ea typeface="+mn-ea"/>
                <a:cs typeface="+mn-cs"/>
              </a:rPr>
              <a:t> and </a:t>
            </a:r>
            <a:r>
              <a:rPr lang="en-GB" sz="1200" i="0" kern="1200" dirty="0" err="1">
                <a:solidFill>
                  <a:schemeClr val="tx1"/>
                </a:solidFill>
                <a:latin typeface="+mn-lt"/>
                <a:ea typeface="+mn-ea"/>
                <a:cs typeface="+mn-cs"/>
              </a:rPr>
              <a:t>Brasdians</a:t>
            </a:r>
            <a:r>
              <a:rPr lang="en-GB" sz="1200" i="0" kern="1200" dirty="0">
                <a:solidFill>
                  <a:schemeClr val="tx1"/>
                </a:solidFill>
                <a:latin typeface="+mn-lt"/>
                <a:ea typeface="+mn-ea"/>
                <a:cs typeface="+mn-cs"/>
              </a:rPr>
              <a:t> on the left surrounded and routed back to the baggage. At the same time, the Spartan </a:t>
            </a:r>
            <a:r>
              <a:rPr lang="en-GB" sz="1200" i="0" kern="1200" dirty="0" err="1">
                <a:solidFill>
                  <a:schemeClr val="tx1"/>
                </a:solidFill>
                <a:latin typeface="+mn-lt"/>
                <a:ea typeface="+mn-ea"/>
                <a:cs typeface="+mn-cs"/>
              </a:rPr>
              <a:t>center</a:t>
            </a:r>
            <a:r>
              <a:rPr lang="en-GB" sz="1200" i="0" kern="1200" dirty="0">
                <a:solidFill>
                  <a:schemeClr val="tx1"/>
                </a:solidFill>
                <a:latin typeface="+mn-lt"/>
                <a:ea typeface="+mn-ea"/>
                <a:cs typeface="+mn-cs"/>
              </a:rPr>
              <a:t> and right, pushed back and surrounded their opposition and isolated the Athenians. The battle had now broken into two separate parts, with the Spartan left being pursued by the </a:t>
            </a:r>
            <a:r>
              <a:rPr lang="en-GB" sz="1200" i="0" kern="1200" dirty="0" err="1">
                <a:solidFill>
                  <a:schemeClr val="tx1"/>
                </a:solidFill>
                <a:latin typeface="+mn-lt"/>
                <a:ea typeface="+mn-ea"/>
                <a:cs typeface="+mn-cs"/>
              </a:rPr>
              <a:t>Argive</a:t>
            </a:r>
            <a:r>
              <a:rPr lang="en-GB" sz="1200" i="0" kern="1200" dirty="0">
                <a:solidFill>
                  <a:schemeClr val="tx1"/>
                </a:solidFill>
                <a:latin typeface="+mn-lt"/>
                <a:ea typeface="+mn-ea"/>
                <a:cs typeface="+mn-cs"/>
              </a:rPr>
              <a:t> right, and the Spartan right pursuing the </a:t>
            </a:r>
            <a:r>
              <a:rPr lang="en-GB" sz="1200" i="0" kern="1200" dirty="0" err="1">
                <a:solidFill>
                  <a:schemeClr val="tx1"/>
                </a:solidFill>
                <a:latin typeface="+mn-lt"/>
                <a:ea typeface="+mn-ea"/>
                <a:cs typeface="+mn-cs"/>
              </a:rPr>
              <a:t>Argive</a:t>
            </a:r>
            <a:r>
              <a:rPr lang="en-GB" sz="1200" i="0" kern="1200" dirty="0">
                <a:solidFill>
                  <a:schemeClr val="tx1"/>
                </a:solidFill>
                <a:latin typeface="+mn-lt"/>
                <a:ea typeface="+mn-ea"/>
                <a:cs typeface="+mn-cs"/>
              </a:rPr>
              <a:t> left. King </a:t>
            </a:r>
            <a:r>
              <a:rPr lang="en-GB" sz="1200" i="0" kern="1200" dirty="0" err="1">
                <a:solidFill>
                  <a:schemeClr val="tx1"/>
                </a:solidFill>
                <a:latin typeface="+mn-lt"/>
                <a:ea typeface="+mn-ea"/>
                <a:cs typeface="+mn-cs"/>
              </a:rPr>
              <a:t>Agis</a:t>
            </a:r>
            <a:r>
              <a:rPr lang="en-GB" sz="1200" i="0" kern="1200" dirty="0">
                <a:solidFill>
                  <a:schemeClr val="tx1"/>
                </a:solidFill>
                <a:latin typeface="+mn-lt"/>
                <a:ea typeface="+mn-ea"/>
                <a:cs typeface="+mn-cs"/>
              </a:rPr>
              <a:t>, realizing the trouble his left wing was in turned a large portion of his forces to help, allowing much of the </a:t>
            </a:r>
            <a:r>
              <a:rPr lang="en-GB" sz="1200" i="0" kern="1200" dirty="0" err="1">
                <a:solidFill>
                  <a:schemeClr val="tx1"/>
                </a:solidFill>
                <a:latin typeface="+mn-lt"/>
                <a:ea typeface="+mn-ea"/>
                <a:cs typeface="+mn-cs"/>
              </a:rPr>
              <a:t>Argive</a:t>
            </a:r>
            <a:r>
              <a:rPr lang="en-GB" sz="1200" i="0" kern="1200" dirty="0">
                <a:solidFill>
                  <a:schemeClr val="tx1"/>
                </a:solidFill>
                <a:latin typeface="+mn-lt"/>
                <a:ea typeface="+mn-ea"/>
                <a:cs typeface="+mn-cs"/>
              </a:rPr>
              <a:t> left to escape, but encircling the and defeating the previously victorious </a:t>
            </a:r>
            <a:r>
              <a:rPr lang="en-GB" sz="1200" i="0" kern="1200" dirty="0" err="1">
                <a:solidFill>
                  <a:schemeClr val="tx1"/>
                </a:solidFill>
                <a:latin typeface="+mn-lt"/>
                <a:ea typeface="+mn-ea"/>
                <a:cs typeface="+mn-cs"/>
              </a:rPr>
              <a:t>Argive</a:t>
            </a:r>
            <a:r>
              <a:rPr lang="en-GB" sz="1200" i="0" kern="1200" dirty="0">
                <a:solidFill>
                  <a:schemeClr val="tx1"/>
                </a:solidFill>
                <a:latin typeface="+mn-lt"/>
                <a:ea typeface="+mn-ea"/>
                <a:cs typeface="+mn-cs"/>
              </a:rPr>
              <a:t> right.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467309C5-6422-44E5-9BD9-E9DC728F2226}" type="slidenum">
              <a:rPr lang="en-GB" smtClean="0"/>
              <a:pPr/>
              <a:t>48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67309C5-6422-44E5-9BD9-E9DC728F2226}" type="slidenum">
              <a:rPr lang="en-GB" smtClean="0"/>
              <a:pPr/>
              <a:t>49</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a:t>Argive</a:t>
            </a:r>
            <a:r>
              <a:rPr lang="en-GB" baseline="0" dirty="0"/>
              <a:t> oligarchy lasts less than a year</a:t>
            </a:r>
            <a:endParaRPr lang="en-GB" dirty="0"/>
          </a:p>
        </p:txBody>
      </p:sp>
      <p:sp>
        <p:nvSpPr>
          <p:cNvPr id="4" name="Slide Number Placeholder 3"/>
          <p:cNvSpPr>
            <a:spLocks noGrp="1"/>
          </p:cNvSpPr>
          <p:nvPr>
            <p:ph type="sldNum" sz="quarter" idx="10"/>
          </p:nvPr>
        </p:nvSpPr>
        <p:spPr/>
        <p:txBody>
          <a:bodyPr/>
          <a:lstStyle/>
          <a:p>
            <a:fld id="{467309C5-6422-44E5-9BD9-E9DC728F2226}" type="slidenum">
              <a:rPr lang="en-GB" smtClean="0"/>
              <a:pPr/>
              <a:t>51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DD48DAC-F153-4F5C-90F9-C98E6D0488A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B314F79B-0F2B-4052-A6AD-714D9C484B43}" type="slidenum">
              <a:rPr lang="en-GB" smtClean="0"/>
              <a:t>‹#›</a:t>
            </a:fld>
            <a:endParaRPr lang="en-GB"/>
          </a:p>
        </p:txBody>
      </p:sp>
    </p:spTree>
    <p:extLst>
      <p:ext uri="{BB962C8B-B14F-4D97-AF65-F5344CB8AC3E}">
        <p14:creationId xmlns:p14="http://schemas.microsoft.com/office/powerpoint/2010/main" val="2362438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DD48DAC-F153-4F5C-90F9-C98E6D0488A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14F79B-0F2B-4052-A6AD-714D9C484B43}" type="slidenum">
              <a:rPr lang="en-GB" smtClean="0"/>
              <a:t>‹#›</a:t>
            </a:fld>
            <a:endParaRPr lang="en-GB"/>
          </a:p>
        </p:txBody>
      </p:sp>
    </p:spTree>
    <p:extLst>
      <p:ext uri="{BB962C8B-B14F-4D97-AF65-F5344CB8AC3E}">
        <p14:creationId xmlns:p14="http://schemas.microsoft.com/office/powerpoint/2010/main" val="802268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DDD48DAC-F153-4F5C-90F9-C98E6D0488A0}" type="datetimeFigureOut">
              <a:rPr lang="en-GB" smtClean="0"/>
              <a:t>04/10/2023</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B314F79B-0F2B-4052-A6AD-714D9C484B43}" type="slidenum">
              <a:rPr lang="en-GB" smtClean="0"/>
              <a:t>‹#›</a:t>
            </a:fld>
            <a:endParaRPr lang="en-GB"/>
          </a:p>
        </p:txBody>
      </p:sp>
    </p:spTree>
    <p:extLst>
      <p:ext uri="{BB962C8B-B14F-4D97-AF65-F5344CB8AC3E}">
        <p14:creationId xmlns:p14="http://schemas.microsoft.com/office/powerpoint/2010/main" val="2601920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DD48DAC-F153-4F5C-90F9-C98E6D0488A0}" type="datetimeFigureOut">
              <a:rPr lang="en-GB" smtClean="0"/>
              <a:t>04/10/2023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14F79B-0F2B-4052-A6AD-714D9C484B43}" type="slidenum">
              <a:rPr lang="en-GB" smtClean="0"/>
              <a:t>‹#›</a:t>
            </a:fld>
            <a:endParaRPr lang="en-GB"/>
          </a:p>
        </p:txBody>
      </p:sp>
    </p:spTree>
    <p:extLst>
      <p:ext uri="{BB962C8B-B14F-4D97-AF65-F5344CB8AC3E}">
        <p14:creationId xmlns:p14="http://schemas.microsoft.com/office/powerpoint/2010/main" val="2055558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DD48DAC-F153-4F5C-90F9-C98E6D0488A0}" type="datetimeFigureOut">
              <a:rPr lang="en-GB" smtClean="0"/>
              <a:t>04/10/2023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14F79B-0F2B-4052-A6AD-714D9C484B43}" type="slidenum">
              <a:rPr lang="en-GB" smtClean="0"/>
              <a:t>‹#›</a:t>
            </a:fld>
            <a:endParaRPr lang="en-GB"/>
          </a:p>
        </p:txBody>
      </p:sp>
    </p:spTree>
    <p:extLst>
      <p:ext uri="{BB962C8B-B14F-4D97-AF65-F5344CB8AC3E}">
        <p14:creationId xmlns:p14="http://schemas.microsoft.com/office/powerpoint/2010/main" val="2935515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DD48DAC-F153-4F5C-90F9-C98E6D0488A0}" type="datetimeFigureOut">
              <a:rPr lang="en-GB" smtClean="0"/>
              <a:t>04/10/2023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14F79B-0F2B-4052-A6AD-714D9C484B43}" type="slidenum">
              <a:rPr lang="en-GB" smtClean="0"/>
              <a:t>‹#›</a:t>
            </a:fld>
            <a:endParaRPr lang="en-GB"/>
          </a:p>
        </p:txBody>
      </p:sp>
    </p:spTree>
    <p:extLst>
      <p:ext uri="{BB962C8B-B14F-4D97-AF65-F5344CB8AC3E}">
        <p14:creationId xmlns:p14="http://schemas.microsoft.com/office/powerpoint/2010/main" val="326478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D48DAC-F153-4F5C-90F9-C98E6D0488A0}" type="datetimeFigureOut">
              <a:rPr lang="en-GB" smtClean="0"/>
              <a:t>04/10/2023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14F79B-0F2B-4052-A6AD-714D9C484B43}" type="slidenum">
              <a:rPr lang="en-GB" smtClean="0"/>
              <a:t>‹#›</a:t>
            </a:fld>
            <a:endParaRPr lang="en-GB"/>
          </a:p>
        </p:txBody>
      </p:sp>
    </p:spTree>
    <p:extLst>
      <p:ext uri="{BB962C8B-B14F-4D97-AF65-F5344CB8AC3E}">
        <p14:creationId xmlns:p14="http://schemas.microsoft.com/office/powerpoint/2010/main" val="3708505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DD48DAC-F153-4F5C-90F9-C98E6D0488A0}" type="datetimeFigureOut">
              <a:rPr lang="en-GB" smtClean="0"/>
              <a:t>04/10/2023</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B314F79B-0F2B-4052-A6AD-714D9C484B43}" type="slidenum">
              <a:rPr lang="en-GB" smtClean="0"/>
              <a:t>‹#›</a:t>
            </a:fld>
            <a:endParaRPr lang="en-GB"/>
          </a:p>
        </p:txBody>
      </p:sp>
    </p:spTree>
    <p:extLst>
      <p:ext uri="{BB962C8B-B14F-4D97-AF65-F5344CB8AC3E}">
        <p14:creationId xmlns:p14="http://schemas.microsoft.com/office/powerpoint/2010/main" val="3260476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DD48DAC-F153-4F5C-90F9-C98E6D0488A0}" type="datetimeFigureOut">
              <a:rPr lang="en-GB" smtClean="0"/>
              <a:t>04/10/2023</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B314F79B-0F2B-4052-A6AD-714D9C484B43}" type="slidenum">
              <a:rPr lang="en-GB" smtClean="0"/>
              <a:t>‹#›</a:t>
            </a:fld>
            <a:endParaRPr lang="en-GB"/>
          </a:p>
        </p:txBody>
      </p:sp>
    </p:spTree>
    <p:extLst>
      <p:ext uri="{BB962C8B-B14F-4D97-AF65-F5344CB8AC3E}">
        <p14:creationId xmlns:p14="http://schemas.microsoft.com/office/powerpoint/2010/main" val="1443827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DD48DAC-F153-4F5C-90F9-C98E6D0488A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14F79B-0F2B-4052-A6AD-714D9C484B43}" type="slidenum">
              <a:rPr lang="en-GB" smtClean="0"/>
              <a:t>‹#›</a:t>
            </a:fld>
            <a:endParaRPr lang="en-GB"/>
          </a:p>
        </p:txBody>
      </p:sp>
    </p:spTree>
    <p:extLst>
      <p:ext uri="{BB962C8B-B14F-4D97-AF65-F5344CB8AC3E}">
        <p14:creationId xmlns:p14="http://schemas.microsoft.com/office/powerpoint/2010/main" val="2138998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DD48DAC-F153-4F5C-90F9-C98E6D0488A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14F79B-0F2B-4052-A6AD-714D9C484B43}" type="slidenum">
              <a:rPr lang="en-GB" smtClean="0"/>
              <a:t>‹#›</a:t>
            </a:fld>
            <a:endParaRPr lang="en-GB"/>
          </a:p>
        </p:txBody>
      </p:sp>
    </p:spTree>
    <p:extLst>
      <p:ext uri="{BB962C8B-B14F-4D97-AF65-F5344CB8AC3E}">
        <p14:creationId xmlns:p14="http://schemas.microsoft.com/office/powerpoint/2010/main" val="2798668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DDD48DAC-F153-4F5C-90F9-C98E6D0488A0}" type="datetimeFigureOut">
              <a:rPr lang="en-GB" smtClean="0"/>
              <a:t>04/10/2023</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B314F79B-0F2B-4052-A6AD-714D9C484B43}" type="slidenum">
              <a:rPr lang="en-GB" smtClean="0"/>
              <a:t>‹#›</a:t>
            </a:fld>
            <a:endParaRPr lang="en-GB"/>
          </a:p>
        </p:txBody>
      </p:sp>
    </p:spTree>
    <p:extLst>
      <p:ext uri="{BB962C8B-B14F-4D97-AF65-F5344CB8AC3E}">
        <p14:creationId xmlns:p14="http://schemas.microsoft.com/office/powerpoint/2010/main" val="7088576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5.png"/><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6.png"/><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1.png"/></Relationships>
</file>

<file path=ppt/slides/_rels/slide2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2.png"/></Relationships>
</file>

<file path=ppt/slides/_rels/slide3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8" Type="http://schemas.openxmlformats.org/officeDocument/2006/relationships/image" Target="../media/image15.png"/><Relationship Id="rId3" Type="http://schemas.microsoft.com/office/2007/relationships/hdphoto" Target="../media/hdphoto2.wdp"/><Relationship Id="rId7"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3.png"/><Relationship Id="rId5" Type="http://schemas.microsoft.com/office/2007/relationships/hdphoto" Target="../media/hdphoto1.wdp"/><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4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microsoft.com/office/2007/relationships/hdphoto" Target="../media/hdphoto2.wdp"/></Relationships>
</file>

<file path=ppt/slides/_rels/slide48.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microsoft.com/office/2007/relationships/hdphoto" Target="../media/hdphoto2.wdp"/></Relationships>
</file>

<file path=ppt/slides/_rels/slide4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5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5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75889-A37D-9AE3-6E29-F7046BAB2BBE}"/>
              </a:ext>
            </a:extLst>
          </p:cNvPr>
          <p:cNvSpPr>
            <a:spLocks noGrp="1"/>
          </p:cNvSpPr>
          <p:nvPr>
            <p:ph type="ctrTitle"/>
          </p:nvPr>
        </p:nvSpPr>
        <p:spPr/>
        <p:txBody>
          <a:bodyPr/>
          <a:lstStyle/>
          <a:p>
            <a:r>
              <a:rPr lang="en-GB" sz="5400" dirty="0">
                <a:latin typeface="Times New Roman" panose="02020603050405020304" pitchFamily="18" charset="0"/>
                <a:cs typeface="Times New Roman" panose="02020603050405020304" pitchFamily="18" charset="0"/>
              </a:rPr>
              <a:t>Sparta:</a:t>
            </a:r>
            <a:br>
              <a:rPr lang="en-GB" sz="5400" dirty="0">
                <a:latin typeface="Times New Roman" panose="02020603050405020304" pitchFamily="18" charset="0"/>
                <a:cs typeface="Times New Roman" panose="02020603050405020304" pitchFamily="18" charset="0"/>
              </a:rPr>
            </a:br>
            <a:r>
              <a:rPr lang="en-GB" sz="5400" dirty="0">
                <a:latin typeface="Times New Roman" panose="02020603050405020304" pitchFamily="18" charset="0"/>
                <a:cs typeface="Times New Roman" panose="02020603050405020304" pitchFamily="18" charset="0"/>
              </a:rPr>
              <a:t>An Extraordinary City</a:t>
            </a:r>
          </a:p>
        </p:txBody>
      </p:sp>
      <p:sp>
        <p:nvSpPr>
          <p:cNvPr id="3" name="Subtitle 2">
            <a:extLst>
              <a:ext uri="{FF2B5EF4-FFF2-40B4-BE49-F238E27FC236}">
                <a16:creationId xmlns:a16="http://schemas.microsoft.com/office/drawing/2014/main" id="{38E23B5F-10D7-6046-B502-2AAC4F5B8D42}"/>
              </a:ext>
            </a:extLst>
          </p:cNvPr>
          <p:cNvSpPr>
            <a:spLocks noGrp="1"/>
          </p:cNvSpPr>
          <p:nvPr>
            <p:ph type="subTitle" idx="1"/>
          </p:nvPr>
        </p:nvSpPr>
        <p:spPr/>
        <p:txBody>
          <a:bodyPr/>
          <a:lstStyle/>
          <a:p>
            <a:r>
              <a:rPr lang="en-GB" dirty="0">
                <a:latin typeface="Times New Roman" panose="02020603050405020304" pitchFamily="18" charset="0"/>
                <a:cs typeface="Times New Roman" panose="02020603050405020304" pitchFamily="18" charset="0"/>
              </a:rPr>
              <a:t>Lecture 8. The Peloponnesian War</a:t>
            </a:r>
          </a:p>
        </p:txBody>
      </p:sp>
    </p:spTree>
    <p:extLst>
      <p:ext uri="{BB962C8B-B14F-4D97-AF65-F5344CB8AC3E}">
        <p14:creationId xmlns:p14="http://schemas.microsoft.com/office/powerpoint/2010/main" val="17593264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“true cause” of the Peloponnesian War</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All this came upon them with the late war, which was begun by the Athenians and Peloponnesians by the dissolution of the thirty years' truce made after the conquest of Euboea. To the question why they broke the treaty, I answer by placing first an account of their grounds of complaint and points of difference, that no one may ever have to ask the immediate cause which plunged the Hellenes into a war of such magnitude. </a:t>
            </a:r>
            <a:r>
              <a:rPr lang="en-GB" b="1" dirty="0">
                <a:latin typeface="Times New Roman" panose="02020603050405020304" pitchFamily="18" charset="0"/>
                <a:cs typeface="Times New Roman" panose="02020603050405020304" pitchFamily="18" charset="0"/>
              </a:rPr>
              <a:t>The real cause I consider to be the one which was formally most kept out of sight. The growth of the power of Athens, and the alarm which this inspired in Lacedaemon, made war inevitable. </a:t>
            </a:r>
          </a:p>
          <a:p>
            <a:pPr>
              <a:buNone/>
            </a:pPr>
            <a:r>
              <a:rPr lang="en-GB" dirty="0">
                <a:latin typeface="Times New Roman" panose="02020603050405020304" pitchFamily="18" charset="0"/>
                <a:cs typeface="Times New Roman" panose="02020603050405020304" pitchFamily="18" charset="0"/>
              </a:rPr>
              <a:t>Thucydides 1.23</a:t>
            </a:r>
            <a:endParaRPr lang="en-GB">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Thucydides’ “true cause”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Many scholars agree with Thucydides’ assessment that the real cause of the Peloponnesian War was the Spartan fear of Athenian power.</a:t>
            </a:r>
          </a:p>
          <a:p>
            <a:r>
              <a:rPr lang="en-GB" dirty="0">
                <a:latin typeface="Times New Roman" panose="02020603050405020304" pitchFamily="18" charset="0"/>
                <a:cs typeface="Times New Roman" panose="02020603050405020304" pitchFamily="18" charset="0"/>
              </a:rPr>
              <a:t>However, you are entitled to your own opinion, so long as it is based on evidence, and there are several possibilities as to the “true” cause of the Peloponnesian War.</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immediate causes of the Peloponnesian War</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Akarnanian</a:t>
            </a:r>
            <a:r>
              <a:rPr lang="en-GB" dirty="0">
                <a:latin typeface="Times New Roman" panose="02020603050405020304" pitchFamily="18" charset="0"/>
                <a:cs typeface="Times New Roman" panose="02020603050405020304" pitchFamily="18" charset="0"/>
              </a:rPr>
              <a:t> alliance</a:t>
            </a:r>
          </a:p>
          <a:p>
            <a:r>
              <a:rPr lang="en-GB" dirty="0">
                <a:latin typeface="Times New Roman" panose="02020603050405020304" pitchFamily="18" charset="0"/>
                <a:cs typeface="Times New Roman" panose="02020603050405020304" pitchFamily="18" charset="0"/>
              </a:rPr>
              <a:t>The Corcyra affair</a:t>
            </a:r>
          </a:p>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Potidaia</a:t>
            </a:r>
            <a:r>
              <a:rPr lang="en-GB" dirty="0">
                <a:latin typeface="Times New Roman" panose="02020603050405020304" pitchFamily="18" charset="0"/>
                <a:cs typeface="Times New Roman" panose="02020603050405020304" pitchFamily="18" charset="0"/>
              </a:rPr>
              <a:t> affair</a:t>
            </a:r>
          </a:p>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Aigina</a:t>
            </a:r>
            <a:r>
              <a:rPr lang="en-GB" dirty="0">
                <a:latin typeface="Times New Roman" panose="02020603050405020304" pitchFamily="18" charset="0"/>
                <a:cs typeface="Times New Roman" panose="02020603050405020304" pitchFamily="18" charset="0"/>
              </a:rPr>
              <a:t> problem</a:t>
            </a:r>
          </a:p>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Megarian</a:t>
            </a:r>
            <a:r>
              <a:rPr lang="en-GB" dirty="0">
                <a:latin typeface="Times New Roman" panose="02020603050405020304" pitchFamily="18" charset="0"/>
                <a:cs typeface="Times New Roman" panose="02020603050405020304" pitchFamily="18" charset="0"/>
              </a:rPr>
              <a:t> Decree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Akarnanian</a:t>
            </a:r>
            <a:r>
              <a:rPr lang="en-GB" dirty="0">
                <a:latin typeface="Times New Roman" panose="02020603050405020304" pitchFamily="18" charset="0"/>
                <a:cs typeface="Times New Roman" panose="02020603050405020304" pitchFamily="18" charset="0"/>
              </a:rPr>
              <a:t> Alliance</a:t>
            </a:r>
          </a:p>
        </p:txBody>
      </p:sp>
      <p:pic>
        <p:nvPicPr>
          <p:cNvPr id="6" name="Picture 5">
            <a:extLst>
              <a:ext uri="{FF2B5EF4-FFF2-40B4-BE49-F238E27FC236}">
                <a16:creationId xmlns:a16="http://schemas.microsoft.com/office/drawing/2014/main" id="{9BD64BB6-0CFB-E242-39D0-2BF3EEE3759C}"/>
              </a:ext>
            </a:extLst>
          </p:cNvPr>
          <p:cNvPicPr>
            <a:picLocks noChangeAspect="1"/>
          </p:cNvPicPr>
          <p:nvPr/>
        </p:nvPicPr>
        <p:blipFill rotWithShape="1">
          <a:blip r:embed="rId5"/>
          <a:srcRect t="18536"/>
          <a:stretch/>
        </p:blipFill>
        <p:spPr>
          <a:xfrm>
            <a:off x="1007196" y="2265037"/>
            <a:ext cx="5088800" cy="3907158"/>
          </a:xfrm>
          <a:prstGeom prst="rect">
            <a:avLst/>
          </a:prstGeom>
        </p:spPr>
      </p:pic>
      <p:sp>
        <p:nvSpPr>
          <p:cNvPr id="3" name="Content Placeholder 2"/>
          <p:cNvSpPr>
            <a:spLocks noGrp="1"/>
          </p:cNvSpPr>
          <p:nvPr>
            <p:ph sz="quarter" idx="1"/>
          </p:nvPr>
        </p:nvSpPr>
        <p:spPr>
          <a:xfrm>
            <a:off x="6496216" y="2320412"/>
            <a:ext cx="4632031" cy="3851787"/>
          </a:xfrm>
        </p:spPr>
        <p:txBody>
          <a:bodyPr anchor="ctr">
            <a:normAutofit/>
          </a:bodyPr>
          <a:lstStyle/>
          <a:p>
            <a:r>
              <a:rPr lang="en-GB" dirty="0" err="1">
                <a:latin typeface="Times New Roman" panose="02020603050405020304" pitchFamily="18" charset="0"/>
                <a:cs typeface="Times New Roman" panose="02020603050405020304" pitchFamily="18" charset="0"/>
              </a:rPr>
              <a:t>Akarnania</a:t>
            </a:r>
            <a:r>
              <a:rPr lang="en-GB" dirty="0">
                <a:latin typeface="Times New Roman" panose="02020603050405020304" pitchFamily="18" charset="0"/>
                <a:cs typeface="Times New Roman" panose="02020603050405020304" pitchFamily="18" charset="0"/>
              </a:rPr>
              <a:t> was a close neighbour and a habitual enemy of </a:t>
            </a:r>
            <a:r>
              <a:rPr lang="en-GB" dirty="0" err="1">
                <a:latin typeface="Times New Roman" panose="02020603050405020304" pitchFamily="18" charset="0"/>
                <a:cs typeface="Times New Roman" panose="02020603050405020304" pitchFamily="18" charset="0"/>
              </a:rPr>
              <a:t>Ambrakia</a:t>
            </a:r>
            <a:r>
              <a:rPr lang="en-GB" dirty="0">
                <a:latin typeface="Times New Roman" panose="02020603050405020304" pitchFamily="18" charset="0"/>
                <a:cs typeface="Times New Roman" panose="02020603050405020304" pitchFamily="18" charset="0"/>
              </a:rPr>
              <a:t>, an important Corinthian colony that controlled the </a:t>
            </a:r>
            <a:r>
              <a:rPr lang="en-GB" dirty="0" err="1">
                <a:latin typeface="Times New Roman" panose="02020603050405020304" pitchFamily="18" charset="0"/>
                <a:cs typeface="Times New Roman" panose="02020603050405020304" pitchFamily="18" charset="0"/>
              </a:rPr>
              <a:t>Ambrakian</a:t>
            </a:r>
            <a:r>
              <a:rPr lang="en-GB" dirty="0">
                <a:latin typeface="Times New Roman" panose="02020603050405020304" pitchFamily="18" charset="0"/>
                <a:cs typeface="Times New Roman" panose="02020603050405020304" pitchFamily="18" charset="0"/>
              </a:rPr>
              <a:t> Gulf and part of the route to the west.</a:t>
            </a:r>
          </a:p>
          <a:p>
            <a:r>
              <a:rPr lang="en-GB" dirty="0">
                <a:latin typeface="Times New Roman" panose="02020603050405020304" pitchFamily="18" charset="0"/>
                <a:cs typeface="Times New Roman" panose="02020603050405020304" pitchFamily="18" charset="0"/>
              </a:rPr>
              <a:t>Thucydides 2.68</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19" name="Oval 1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The Corcyra affair</a:t>
            </a:r>
          </a:p>
        </p:txBody>
      </p:sp>
      <p:sp>
        <p:nvSpPr>
          <p:cNvPr id="3" name="Content Placeholder 2"/>
          <p:cNvSpPr>
            <a:spLocks noGrp="1"/>
          </p:cNvSpPr>
          <p:nvPr>
            <p:ph sz="quarter" idx="1"/>
          </p:nvPr>
        </p:nvSpPr>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 city of </a:t>
            </a:r>
            <a:r>
              <a:rPr lang="en-GB" dirty="0" err="1">
                <a:latin typeface="Times New Roman" panose="02020603050405020304" pitchFamily="18" charset="0"/>
                <a:cs typeface="Times New Roman" panose="02020603050405020304" pitchFamily="18" charset="0"/>
              </a:rPr>
              <a:t>Epidamnus</a:t>
            </a:r>
            <a:r>
              <a:rPr lang="en-GB" dirty="0">
                <a:latin typeface="Times New Roman" panose="02020603050405020304" pitchFamily="18" charset="0"/>
                <a:cs typeface="Times New Roman" panose="02020603050405020304" pitchFamily="18" charset="0"/>
              </a:rPr>
              <a:t> stands on the right of the entrance of the Ionic Gulf. Its vicinity is inhabited by the </a:t>
            </a:r>
            <a:r>
              <a:rPr lang="en-GB" dirty="0" err="1">
                <a:latin typeface="Times New Roman" panose="02020603050405020304" pitchFamily="18" charset="0"/>
                <a:cs typeface="Times New Roman" panose="02020603050405020304" pitchFamily="18" charset="0"/>
              </a:rPr>
              <a:t>Taulantians</a:t>
            </a:r>
            <a:r>
              <a:rPr lang="en-GB" dirty="0">
                <a:latin typeface="Times New Roman" panose="02020603050405020304" pitchFamily="18" charset="0"/>
                <a:cs typeface="Times New Roman" panose="02020603050405020304" pitchFamily="18" charset="0"/>
              </a:rPr>
              <a:t>, an Illyrian people. The place is a colony from Corcyra, founded by </a:t>
            </a:r>
            <a:r>
              <a:rPr lang="en-GB" dirty="0" err="1">
                <a:latin typeface="Times New Roman" panose="02020603050405020304" pitchFamily="18" charset="0"/>
                <a:cs typeface="Times New Roman" panose="02020603050405020304" pitchFamily="18" charset="0"/>
              </a:rPr>
              <a:t>Phalius</a:t>
            </a:r>
            <a:r>
              <a:rPr lang="en-GB" dirty="0">
                <a:latin typeface="Times New Roman" panose="02020603050405020304" pitchFamily="18" charset="0"/>
                <a:cs typeface="Times New Roman" panose="02020603050405020304" pitchFamily="18" charset="0"/>
              </a:rPr>
              <a:t>, son of </a:t>
            </a:r>
            <a:r>
              <a:rPr lang="en-GB" dirty="0" err="1">
                <a:latin typeface="Times New Roman" panose="02020603050405020304" pitchFamily="18" charset="0"/>
                <a:cs typeface="Times New Roman" panose="02020603050405020304" pitchFamily="18" charset="0"/>
              </a:rPr>
              <a:t>Eratocleides</a:t>
            </a:r>
            <a:r>
              <a:rPr lang="en-GB" dirty="0">
                <a:latin typeface="Times New Roman" panose="02020603050405020304" pitchFamily="18" charset="0"/>
                <a:cs typeface="Times New Roman" panose="02020603050405020304" pitchFamily="18" charset="0"/>
              </a:rPr>
              <a:t>, of the family of the </a:t>
            </a:r>
            <a:r>
              <a:rPr lang="en-GB" dirty="0" err="1">
                <a:latin typeface="Times New Roman" panose="02020603050405020304" pitchFamily="18" charset="0"/>
                <a:cs typeface="Times New Roman" panose="02020603050405020304" pitchFamily="18" charset="0"/>
              </a:rPr>
              <a:t>Heraclids</a:t>
            </a:r>
            <a:r>
              <a:rPr lang="en-GB" dirty="0">
                <a:latin typeface="Times New Roman" panose="02020603050405020304" pitchFamily="18" charset="0"/>
                <a:cs typeface="Times New Roman" panose="02020603050405020304" pitchFamily="18" charset="0"/>
              </a:rPr>
              <a:t>, who had according to ancient usage been summoned for the purpose from Corinth, the mother country. The colonists were joined by some Corinthians, and others of the Dorian race. Now, as time went on, the city of </a:t>
            </a:r>
            <a:r>
              <a:rPr lang="en-GB" dirty="0" err="1">
                <a:latin typeface="Times New Roman" panose="02020603050405020304" pitchFamily="18" charset="0"/>
                <a:cs typeface="Times New Roman" panose="02020603050405020304" pitchFamily="18" charset="0"/>
              </a:rPr>
              <a:t>Epidamnus</a:t>
            </a:r>
            <a:r>
              <a:rPr lang="en-GB" dirty="0">
                <a:latin typeface="Times New Roman" panose="02020603050405020304" pitchFamily="18" charset="0"/>
                <a:cs typeface="Times New Roman" panose="02020603050405020304" pitchFamily="18" charset="0"/>
              </a:rPr>
              <a:t> became great and populous; but falling a prey to factions arising, it is said, from a war with her neighbours the barbarians, she became much enfeebled, and lost a considerable amount of her power. … and the </a:t>
            </a:r>
            <a:r>
              <a:rPr lang="en-GB" dirty="0" err="1">
                <a:latin typeface="Times New Roman" panose="02020603050405020304" pitchFamily="18" charset="0"/>
                <a:cs typeface="Times New Roman" panose="02020603050405020304" pitchFamily="18" charset="0"/>
              </a:rPr>
              <a:t>Epidamnians</a:t>
            </a:r>
            <a:r>
              <a:rPr lang="en-GB" dirty="0">
                <a:latin typeface="Times New Roman" panose="02020603050405020304" pitchFamily="18" charset="0"/>
                <a:cs typeface="Times New Roman" panose="02020603050405020304" pitchFamily="18" charset="0"/>
              </a:rPr>
              <a:t>, finding themselves hard pressed, sent ambassadors to Corcyra beseeching their mother country not to allow them to perish, but to make up matters between them and the exiles, and to rid them of the war with the barbarians. The ambassadors seated themselves in the temple of Hera as suppliants, and made the above requests to the </a:t>
            </a:r>
            <a:r>
              <a:rPr lang="en-GB" dirty="0" err="1">
                <a:latin typeface="Times New Roman" panose="02020603050405020304" pitchFamily="18" charset="0"/>
                <a:cs typeface="Times New Roman" panose="02020603050405020304" pitchFamily="18" charset="0"/>
              </a:rPr>
              <a:t>Corcyraeans</a:t>
            </a:r>
            <a:r>
              <a:rPr lang="en-GB" dirty="0">
                <a:latin typeface="Times New Roman" panose="02020603050405020304" pitchFamily="18" charset="0"/>
                <a:cs typeface="Times New Roman" panose="02020603050405020304" pitchFamily="18" charset="0"/>
              </a:rPr>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The Corcyra affair</a:t>
            </a:r>
          </a:p>
        </p:txBody>
      </p:sp>
      <p:sp>
        <p:nvSpPr>
          <p:cNvPr id="3" name="Content Placeholder 2"/>
          <p:cNvSpPr>
            <a:spLocks noGrp="1"/>
          </p:cNvSpPr>
          <p:nvPr>
            <p:ph sz="quarter" idx="1"/>
          </p:nvPr>
        </p:nvSpPr>
        <p:spPr/>
        <p:txBody>
          <a:bodyPr>
            <a:normAutofit/>
          </a:bodyPr>
          <a:lstStyle/>
          <a:p>
            <a:pPr marL="0" indent="0">
              <a:buNone/>
            </a:pPr>
            <a:r>
              <a:rPr lang="en-GB" dirty="0">
                <a:latin typeface="Times New Roman" panose="02020603050405020304" pitchFamily="18" charset="0"/>
                <a:cs typeface="Times New Roman" panose="02020603050405020304" pitchFamily="18" charset="0"/>
              </a:rPr>
              <a:t>But the </a:t>
            </a:r>
            <a:r>
              <a:rPr lang="en-GB" dirty="0" err="1">
                <a:latin typeface="Times New Roman" panose="02020603050405020304" pitchFamily="18" charset="0"/>
                <a:cs typeface="Times New Roman" panose="02020603050405020304" pitchFamily="18" charset="0"/>
              </a:rPr>
              <a:t>Corcyraeans</a:t>
            </a:r>
            <a:r>
              <a:rPr lang="en-GB" dirty="0">
                <a:latin typeface="Times New Roman" panose="02020603050405020304" pitchFamily="18" charset="0"/>
                <a:cs typeface="Times New Roman" panose="02020603050405020304" pitchFamily="18" charset="0"/>
              </a:rPr>
              <a:t> refused to accept their supplication, and they were dismissed without having effected anything. When the </a:t>
            </a:r>
            <a:r>
              <a:rPr lang="en-GB" dirty="0" err="1">
                <a:latin typeface="Times New Roman" panose="02020603050405020304" pitchFamily="18" charset="0"/>
                <a:cs typeface="Times New Roman" panose="02020603050405020304" pitchFamily="18" charset="0"/>
              </a:rPr>
              <a:t>Epidamnians</a:t>
            </a:r>
            <a:r>
              <a:rPr lang="en-GB" dirty="0">
                <a:latin typeface="Times New Roman" panose="02020603050405020304" pitchFamily="18" charset="0"/>
                <a:cs typeface="Times New Roman" panose="02020603050405020304" pitchFamily="18" charset="0"/>
              </a:rPr>
              <a:t> found that no help could be expected from Corcyra, they were in a strait what to do next. So they sent to Delphi … The answer he gave them was to deliver the city and place themselves under Corinthian protection. So the </a:t>
            </a:r>
            <a:r>
              <a:rPr lang="en-GB" dirty="0" err="1">
                <a:latin typeface="Times New Roman" panose="02020603050405020304" pitchFamily="18" charset="0"/>
                <a:cs typeface="Times New Roman" panose="02020603050405020304" pitchFamily="18" charset="0"/>
              </a:rPr>
              <a:t>Epidamnians</a:t>
            </a:r>
            <a:r>
              <a:rPr lang="en-GB" dirty="0">
                <a:latin typeface="Times New Roman" panose="02020603050405020304" pitchFamily="18" charset="0"/>
                <a:cs typeface="Times New Roman" panose="02020603050405020304" pitchFamily="18" charset="0"/>
              </a:rPr>
              <a:t> went to Corinth and delivered over the colony in obedience to the commands of the oracle. They showed that their founder came from Corinth, and revealed the answer of the god; and they begged them not to allow them to perish, but to assist them. This the Corinthians consented to do. Believing the colony to belong as much to themselves as to the </a:t>
            </a:r>
            <a:r>
              <a:rPr lang="en-GB" dirty="0" err="1">
                <a:latin typeface="Times New Roman" panose="02020603050405020304" pitchFamily="18" charset="0"/>
                <a:cs typeface="Times New Roman" panose="02020603050405020304" pitchFamily="18" charset="0"/>
              </a:rPr>
              <a:t>Corcyraeans</a:t>
            </a:r>
            <a:r>
              <a:rPr lang="en-GB" dirty="0">
                <a:latin typeface="Times New Roman" panose="02020603050405020304" pitchFamily="18" charset="0"/>
                <a:cs typeface="Times New Roman" panose="02020603050405020304" pitchFamily="18" charset="0"/>
              </a:rPr>
              <a:t>, they felt it to be a kind of duty to undertake their protection. Besides, they hated the </a:t>
            </a:r>
            <a:r>
              <a:rPr lang="en-GB" dirty="0" err="1">
                <a:latin typeface="Times New Roman" panose="02020603050405020304" pitchFamily="18" charset="0"/>
                <a:cs typeface="Times New Roman" panose="02020603050405020304" pitchFamily="18" charset="0"/>
              </a:rPr>
              <a:t>Corcyraeans</a:t>
            </a:r>
            <a:r>
              <a:rPr lang="en-GB" dirty="0">
                <a:latin typeface="Times New Roman" panose="02020603050405020304" pitchFamily="18" charset="0"/>
                <a:cs typeface="Times New Roman" panose="02020603050405020304" pitchFamily="18" charset="0"/>
              </a:rPr>
              <a:t> for their contempt of the mother country.</a:t>
            </a:r>
          </a:p>
          <a:p>
            <a:pPr algn="r">
              <a:buNone/>
            </a:pPr>
            <a:r>
              <a:rPr lang="en-GB" dirty="0">
                <a:latin typeface="Times New Roman" panose="02020603050405020304" pitchFamily="18" charset="0"/>
                <a:cs typeface="Times New Roman" panose="02020603050405020304" pitchFamily="18" charset="0"/>
              </a:rPr>
              <a:t>Thucydides 1.24-5</a:t>
            </a:r>
          </a:p>
          <a:p>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Corcyra affair</a:t>
            </a:r>
          </a:p>
        </p:txBody>
      </p:sp>
      <p:pic>
        <p:nvPicPr>
          <p:cNvPr id="5" name="Picture 4">
            <a:extLst>
              <a:ext uri="{FF2B5EF4-FFF2-40B4-BE49-F238E27FC236}">
                <a16:creationId xmlns:a16="http://schemas.microsoft.com/office/drawing/2014/main" id="{F45C87B5-B5F4-FD05-5653-F796679E3BAA}"/>
              </a:ext>
            </a:extLst>
          </p:cNvPr>
          <p:cNvPicPr>
            <a:picLocks noChangeAspect="1"/>
          </p:cNvPicPr>
          <p:nvPr/>
        </p:nvPicPr>
        <p:blipFill rotWithShape="1">
          <a:blip r:embed="rId5"/>
          <a:srcRect b="13488"/>
          <a:stretch/>
        </p:blipFill>
        <p:spPr>
          <a:xfrm>
            <a:off x="1007196" y="2265037"/>
            <a:ext cx="5088800" cy="3907158"/>
          </a:xfrm>
          <a:prstGeom prst="rect">
            <a:avLst/>
          </a:prstGeom>
        </p:spPr>
      </p:pic>
      <p:sp>
        <p:nvSpPr>
          <p:cNvPr id="3" name="Content Placeholder 2"/>
          <p:cNvSpPr>
            <a:spLocks noGrp="1"/>
          </p:cNvSpPr>
          <p:nvPr>
            <p:ph sz="quarter"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Corcyra was the second most powerful naval power in Greece (i.e. after Athens).</a:t>
            </a:r>
          </a:p>
          <a:p>
            <a:r>
              <a:rPr lang="en-GB" dirty="0">
                <a:latin typeface="Times New Roman" panose="02020603050405020304" pitchFamily="18" charset="0"/>
                <a:cs typeface="Times New Roman" panose="02020603050405020304" pitchFamily="18" charset="0"/>
              </a:rPr>
              <a:t>Athens would have wanted the </a:t>
            </a:r>
            <a:r>
              <a:rPr lang="en-GB" dirty="0" err="1">
                <a:latin typeface="Times New Roman" panose="02020603050405020304" pitchFamily="18" charset="0"/>
                <a:cs typeface="Times New Roman" panose="02020603050405020304" pitchFamily="18" charset="0"/>
              </a:rPr>
              <a:t>Corcyraeans</a:t>
            </a:r>
            <a:r>
              <a:rPr lang="en-GB" dirty="0">
                <a:latin typeface="Times New Roman" panose="02020603050405020304" pitchFamily="18" charset="0"/>
                <a:cs typeface="Times New Roman" panose="02020603050405020304" pitchFamily="18" charset="0"/>
              </a:rPr>
              <a:t> on their side, while the Peloponnesians on theirs.</a:t>
            </a:r>
          </a:p>
        </p:txBody>
      </p:sp>
      <p:sp>
        <p:nvSpPr>
          <p:cNvPr id="18" name="Oval 1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Potidaia</a:t>
            </a:r>
            <a:r>
              <a:rPr lang="en-GB" dirty="0">
                <a:latin typeface="Times New Roman" panose="02020603050405020304" pitchFamily="18" charset="0"/>
                <a:cs typeface="Times New Roman" panose="02020603050405020304" pitchFamily="18" charset="0"/>
              </a:rPr>
              <a:t> Affair</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Corinth was forming schemes for retaliation, and Athens suspected her hostility. The </a:t>
            </a:r>
            <a:r>
              <a:rPr lang="en-GB" dirty="0" err="1">
                <a:latin typeface="Times New Roman" panose="02020603050405020304" pitchFamily="18" charset="0"/>
                <a:cs typeface="Times New Roman" panose="02020603050405020304" pitchFamily="18" charset="0"/>
              </a:rPr>
              <a:t>Potidaeans</a:t>
            </a:r>
            <a:r>
              <a:rPr lang="en-GB" dirty="0">
                <a:latin typeface="Times New Roman" panose="02020603050405020304" pitchFamily="18" charset="0"/>
                <a:cs typeface="Times New Roman" panose="02020603050405020304" pitchFamily="18" charset="0"/>
              </a:rPr>
              <a:t>, who inhabit the isthmus of </a:t>
            </a:r>
            <a:r>
              <a:rPr lang="en-GB" dirty="0" err="1">
                <a:latin typeface="Times New Roman" panose="02020603050405020304" pitchFamily="18" charset="0"/>
                <a:cs typeface="Times New Roman" panose="02020603050405020304" pitchFamily="18" charset="0"/>
              </a:rPr>
              <a:t>Pallene</a:t>
            </a:r>
            <a:r>
              <a:rPr lang="en-GB" dirty="0">
                <a:latin typeface="Times New Roman" panose="02020603050405020304" pitchFamily="18" charset="0"/>
                <a:cs typeface="Times New Roman" panose="02020603050405020304" pitchFamily="18" charset="0"/>
              </a:rPr>
              <a:t>, being a Corinthian colony, but tributary allies of Athens, were ordered to raze the wall looking towards </a:t>
            </a:r>
            <a:r>
              <a:rPr lang="en-GB" dirty="0" err="1">
                <a:latin typeface="Times New Roman" panose="02020603050405020304" pitchFamily="18" charset="0"/>
                <a:cs typeface="Times New Roman" panose="02020603050405020304" pitchFamily="18" charset="0"/>
              </a:rPr>
              <a:t>Pallene</a:t>
            </a:r>
            <a:r>
              <a:rPr lang="en-GB" dirty="0">
                <a:latin typeface="Times New Roman" panose="02020603050405020304" pitchFamily="18" charset="0"/>
                <a:cs typeface="Times New Roman" panose="02020603050405020304" pitchFamily="18" charset="0"/>
              </a:rPr>
              <a:t>, to give hostages, to dismiss the Corinthian magistrates, and in future not to receive the persons sent from Corinth annually to succeed them. It was feared that they might be persuaded by </a:t>
            </a:r>
            <a:r>
              <a:rPr lang="en-GB" dirty="0" err="1">
                <a:latin typeface="Times New Roman" panose="02020603050405020304" pitchFamily="18" charset="0"/>
                <a:cs typeface="Times New Roman" panose="02020603050405020304" pitchFamily="18" charset="0"/>
              </a:rPr>
              <a:t>Perdiccas</a:t>
            </a:r>
            <a:r>
              <a:rPr lang="en-GB" dirty="0">
                <a:latin typeface="Times New Roman" panose="02020603050405020304" pitchFamily="18" charset="0"/>
                <a:cs typeface="Times New Roman" panose="02020603050405020304" pitchFamily="18" charset="0"/>
              </a:rPr>
              <a:t> and the Corinthians to revolt, and might draw the rest of the allies in the direction of Thrace to revolt with them. These precautions against the </a:t>
            </a:r>
            <a:r>
              <a:rPr lang="en-GB" dirty="0" err="1">
                <a:latin typeface="Times New Roman" panose="02020603050405020304" pitchFamily="18" charset="0"/>
                <a:cs typeface="Times New Roman" panose="02020603050405020304" pitchFamily="18" charset="0"/>
              </a:rPr>
              <a:t>Potidaeans</a:t>
            </a:r>
            <a:r>
              <a:rPr lang="en-GB" dirty="0">
                <a:latin typeface="Times New Roman" panose="02020603050405020304" pitchFamily="18" charset="0"/>
                <a:cs typeface="Times New Roman" panose="02020603050405020304" pitchFamily="18" charset="0"/>
              </a:rPr>
              <a:t> were taken by the Athenians immediately after the battle at Corcyra. Not only was Corinth at length openly hostile, but </a:t>
            </a:r>
            <a:r>
              <a:rPr lang="en-GB" dirty="0" err="1">
                <a:latin typeface="Times New Roman" panose="02020603050405020304" pitchFamily="18" charset="0"/>
                <a:cs typeface="Times New Roman" panose="02020603050405020304" pitchFamily="18" charset="0"/>
              </a:rPr>
              <a:t>Perdiccas</a:t>
            </a:r>
            <a:r>
              <a:rPr lang="en-GB" dirty="0">
                <a:latin typeface="Times New Roman" panose="02020603050405020304" pitchFamily="18" charset="0"/>
                <a:cs typeface="Times New Roman" panose="02020603050405020304" pitchFamily="18" charset="0"/>
              </a:rPr>
              <a:t>, son of Alexander, king of the Macedonians, had from an old friend and ally been made an enemy. He had been made an enemy by the Athenians entering into alliance with his brother Philip and </a:t>
            </a:r>
            <a:r>
              <a:rPr lang="en-GB" dirty="0" err="1">
                <a:latin typeface="Times New Roman" panose="02020603050405020304" pitchFamily="18" charset="0"/>
                <a:cs typeface="Times New Roman" panose="02020603050405020304" pitchFamily="18" charset="0"/>
              </a:rPr>
              <a:t>Derdas</a:t>
            </a:r>
            <a:r>
              <a:rPr lang="en-GB" dirty="0">
                <a:latin typeface="Times New Roman" panose="02020603050405020304" pitchFamily="18" charset="0"/>
                <a:cs typeface="Times New Roman" panose="02020603050405020304" pitchFamily="18" charset="0"/>
              </a:rPr>
              <a:t>, who were in league against him. </a:t>
            </a:r>
          </a:p>
          <a:p>
            <a:pPr algn="r">
              <a:buNone/>
            </a:pPr>
            <a:r>
              <a:rPr lang="en-GB" dirty="0">
                <a:latin typeface="Times New Roman" panose="02020603050405020304" pitchFamily="18" charset="0"/>
                <a:cs typeface="Times New Roman" panose="02020603050405020304" pitchFamily="18" charset="0"/>
              </a:rPr>
              <a:t>Thucydides 1.56-7</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Potidaia</a:t>
            </a:r>
            <a:r>
              <a:rPr lang="en-GB" dirty="0">
                <a:latin typeface="Times New Roman" panose="02020603050405020304" pitchFamily="18" charset="0"/>
                <a:cs typeface="Times New Roman" panose="02020603050405020304" pitchFamily="18" charset="0"/>
              </a:rPr>
              <a:t> Affair</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In his alarm he had sent to Lacedaemon to try and involve the Athenians in a war with the Peloponnesians, and was </a:t>
            </a:r>
            <a:r>
              <a:rPr lang="en-GB" dirty="0" err="1">
                <a:latin typeface="Times New Roman" panose="02020603050405020304" pitchFamily="18" charset="0"/>
                <a:cs typeface="Times New Roman" panose="02020603050405020304" pitchFamily="18" charset="0"/>
              </a:rPr>
              <a:t>endeavoring</a:t>
            </a:r>
            <a:r>
              <a:rPr lang="en-GB" dirty="0">
                <a:latin typeface="Times New Roman" panose="02020603050405020304" pitchFamily="18" charset="0"/>
                <a:cs typeface="Times New Roman" panose="02020603050405020304" pitchFamily="18" charset="0"/>
              </a:rPr>
              <a:t> to win over Corinth in order to bring about the revolt of Potidaea. He also made overtures to the </a:t>
            </a:r>
            <a:r>
              <a:rPr lang="en-GB" dirty="0" err="1">
                <a:latin typeface="Times New Roman" panose="02020603050405020304" pitchFamily="18" charset="0"/>
                <a:cs typeface="Times New Roman" panose="02020603050405020304" pitchFamily="18" charset="0"/>
              </a:rPr>
              <a:t>Chalcidians</a:t>
            </a:r>
            <a:r>
              <a:rPr lang="en-GB" dirty="0">
                <a:latin typeface="Times New Roman" panose="02020603050405020304" pitchFamily="18" charset="0"/>
                <a:cs typeface="Times New Roman" panose="02020603050405020304" pitchFamily="18" charset="0"/>
              </a:rPr>
              <a:t> in the direction of Thrace, and to the </a:t>
            </a:r>
            <a:r>
              <a:rPr lang="en-GB" dirty="0" err="1">
                <a:latin typeface="Times New Roman" panose="02020603050405020304" pitchFamily="18" charset="0"/>
                <a:cs typeface="Times New Roman" panose="02020603050405020304" pitchFamily="18" charset="0"/>
              </a:rPr>
              <a:t>Bottiaeans</a:t>
            </a:r>
            <a:r>
              <a:rPr lang="en-GB" dirty="0">
                <a:latin typeface="Times New Roman" panose="02020603050405020304" pitchFamily="18" charset="0"/>
                <a:cs typeface="Times New Roman" panose="02020603050405020304" pitchFamily="18" charset="0"/>
              </a:rPr>
              <a:t>, to persuade them to join in the revolt; for he thought that if these places on the border could be made his allies, it would be easier to carry on the war with their co-operation. Alive to all this, and wishing to anticipate the revolt of the cities, the Athenians acted as follows. They were just then sending off thirty ships and a thousand heavy infantry for his country under the command of </a:t>
            </a:r>
            <a:r>
              <a:rPr lang="en-GB" dirty="0" err="1">
                <a:latin typeface="Times New Roman" panose="02020603050405020304" pitchFamily="18" charset="0"/>
                <a:cs typeface="Times New Roman" panose="02020603050405020304" pitchFamily="18" charset="0"/>
              </a:rPr>
              <a:t>Archestratus</a:t>
            </a:r>
            <a:r>
              <a:rPr lang="en-GB" dirty="0">
                <a:latin typeface="Times New Roman" panose="02020603050405020304" pitchFamily="18" charset="0"/>
                <a:cs typeface="Times New Roman" panose="02020603050405020304" pitchFamily="18" charset="0"/>
              </a:rPr>
              <a:t>, son of </a:t>
            </a:r>
            <a:r>
              <a:rPr lang="en-GB" dirty="0" err="1">
                <a:latin typeface="Times New Roman" panose="02020603050405020304" pitchFamily="18" charset="0"/>
                <a:cs typeface="Times New Roman" panose="02020603050405020304" pitchFamily="18" charset="0"/>
              </a:rPr>
              <a:t>Lycomedes</a:t>
            </a:r>
            <a:r>
              <a:rPr lang="en-GB" dirty="0">
                <a:latin typeface="Times New Roman" panose="02020603050405020304" pitchFamily="18" charset="0"/>
                <a:cs typeface="Times New Roman" panose="02020603050405020304" pitchFamily="18" charset="0"/>
              </a:rPr>
              <a:t>, with four colleagues. They instructed the captains to take hostages of the </a:t>
            </a:r>
            <a:r>
              <a:rPr lang="en-GB" dirty="0" err="1">
                <a:latin typeface="Times New Roman" panose="02020603050405020304" pitchFamily="18" charset="0"/>
                <a:cs typeface="Times New Roman" panose="02020603050405020304" pitchFamily="18" charset="0"/>
              </a:rPr>
              <a:t>Potidaeans</a:t>
            </a:r>
            <a:r>
              <a:rPr lang="en-GB" dirty="0">
                <a:latin typeface="Times New Roman" panose="02020603050405020304" pitchFamily="18" charset="0"/>
                <a:cs typeface="Times New Roman" panose="02020603050405020304" pitchFamily="18" charset="0"/>
              </a:rPr>
              <a:t>, to raze the wall, and to be on their guard against the revolt of the </a:t>
            </a:r>
            <a:r>
              <a:rPr lang="en-GB" dirty="0" err="1">
                <a:latin typeface="Times New Roman" panose="02020603050405020304" pitchFamily="18" charset="0"/>
                <a:cs typeface="Times New Roman" panose="02020603050405020304" pitchFamily="18" charset="0"/>
              </a:rPr>
              <a:t>neighboring</a:t>
            </a:r>
            <a:r>
              <a:rPr lang="en-GB" dirty="0">
                <a:latin typeface="Times New Roman" panose="02020603050405020304" pitchFamily="18" charset="0"/>
                <a:cs typeface="Times New Roman" panose="02020603050405020304" pitchFamily="18" charset="0"/>
              </a:rPr>
              <a:t> cities.</a:t>
            </a:r>
          </a:p>
          <a:p>
            <a:pPr algn="r">
              <a:buNone/>
            </a:pPr>
            <a:r>
              <a:rPr lang="en-GB" dirty="0">
                <a:latin typeface="Times New Roman" panose="02020603050405020304" pitchFamily="18" charset="0"/>
                <a:cs typeface="Times New Roman" panose="02020603050405020304" pitchFamily="18" charset="0"/>
              </a:rPr>
              <a:t>Thucydides 1.57</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Why </a:t>
            </a:r>
            <a:r>
              <a:rPr lang="en-GB" dirty="0" err="1">
                <a:latin typeface="Times New Roman" panose="02020603050405020304" pitchFamily="18" charset="0"/>
                <a:cs typeface="Times New Roman" panose="02020603050405020304" pitchFamily="18" charset="0"/>
              </a:rPr>
              <a:t>Potidaia</a:t>
            </a:r>
            <a:r>
              <a:rPr lang="en-GB" dirty="0">
                <a:latin typeface="Times New Roman" panose="02020603050405020304" pitchFamily="18" charset="0"/>
                <a:cs typeface="Times New Roman" panose="02020603050405020304" pitchFamily="18" charset="0"/>
              </a:rPr>
              <a:t>?</a:t>
            </a:r>
          </a:p>
        </p:txBody>
      </p:sp>
      <p:pic>
        <p:nvPicPr>
          <p:cNvPr id="5" name="Picture 4">
            <a:extLst>
              <a:ext uri="{FF2B5EF4-FFF2-40B4-BE49-F238E27FC236}">
                <a16:creationId xmlns:a16="http://schemas.microsoft.com/office/drawing/2014/main" id="{5ED906C7-583C-31B8-DBD4-2701A8BB1CA0}"/>
              </a:ext>
            </a:extLst>
          </p:cNvPr>
          <p:cNvPicPr>
            <a:picLocks noChangeAspect="1"/>
          </p:cNvPicPr>
          <p:nvPr/>
        </p:nvPicPr>
        <p:blipFill rotWithShape="1">
          <a:blip r:embed="rId4"/>
          <a:srcRect t="7180" b="11356"/>
          <a:stretch/>
        </p:blipFill>
        <p:spPr>
          <a:xfrm>
            <a:off x="1007196" y="2265037"/>
            <a:ext cx="5088800" cy="3907158"/>
          </a:xfrm>
          <a:prstGeom prst="rect">
            <a:avLst/>
          </a:prstGeom>
        </p:spPr>
      </p:pic>
      <p:sp>
        <p:nvSpPr>
          <p:cNvPr id="3" name="Content Placeholder 2"/>
          <p:cNvSpPr>
            <a:spLocks noGrp="1"/>
          </p:cNvSpPr>
          <p:nvPr>
            <p:ph sz="quarter" idx="1"/>
          </p:nvPr>
        </p:nvSpPr>
        <p:spPr>
          <a:xfrm>
            <a:off x="6496216" y="2320412"/>
            <a:ext cx="4632031" cy="3851787"/>
          </a:xfrm>
        </p:spPr>
        <p:txBody>
          <a:bodyPr anchor="ctr">
            <a:normAutofit/>
          </a:bodyPr>
          <a:lstStyle/>
          <a:p>
            <a:r>
              <a:rPr lang="en-GB" dirty="0" err="1">
                <a:latin typeface="Times New Roman" panose="02020603050405020304" pitchFamily="18" charset="0"/>
                <a:cs typeface="Times New Roman" panose="02020603050405020304" pitchFamily="18" charset="0"/>
              </a:rPr>
              <a:t>Potidaia</a:t>
            </a:r>
            <a:r>
              <a:rPr lang="en-GB" dirty="0">
                <a:latin typeface="Times New Roman" panose="02020603050405020304" pitchFamily="18" charset="0"/>
                <a:cs typeface="Times New Roman" panose="02020603050405020304" pitchFamily="18" charset="0"/>
              </a:rPr>
              <a:t> was the only potential Peloponnesian ally in the Chalcidice in terms of tribal ties.</a:t>
            </a:r>
          </a:p>
          <a:p>
            <a:r>
              <a:rPr lang="en-GB" dirty="0">
                <a:latin typeface="Times New Roman" panose="02020603050405020304" pitchFamily="18" charset="0"/>
                <a:cs typeface="Times New Roman" panose="02020603050405020304" pitchFamily="18" charset="0"/>
              </a:rPr>
              <a:t>The Chalcidice was the point of access to Macedon and its timber supplies as well as a very good place for an enemy base trying to take away the Athenian allies in the north.</a:t>
            </a:r>
          </a:p>
        </p:txBody>
      </p:sp>
      <p:sp>
        <p:nvSpPr>
          <p:cNvPr id="18" name="Oval 1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Aigina</a:t>
            </a:r>
            <a:r>
              <a:rPr lang="en-GB" dirty="0">
                <a:latin typeface="Times New Roman" panose="02020603050405020304" pitchFamily="18" charset="0"/>
                <a:cs typeface="Times New Roman" panose="02020603050405020304" pitchFamily="18" charset="0"/>
              </a:rPr>
              <a:t> Problem</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With her, the </a:t>
            </a:r>
            <a:r>
              <a:rPr lang="en-GB" dirty="0" err="1">
                <a:latin typeface="Times New Roman" panose="02020603050405020304" pitchFamily="18" charset="0"/>
                <a:cs typeface="Times New Roman" panose="02020603050405020304" pitchFamily="18" charset="0"/>
              </a:rPr>
              <a:t>Aeginetans</a:t>
            </a:r>
            <a:r>
              <a:rPr lang="en-GB" dirty="0">
                <a:latin typeface="Times New Roman" panose="02020603050405020304" pitchFamily="18" charset="0"/>
                <a:cs typeface="Times New Roman" panose="02020603050405020304" pitchFamily="18" charset="0"/>
              </a:rPr>
              <a:t>, formally unrepresented from fear of Athens, in secret proved not the least urgent of the advocates for war, asserting that they had not the independence guaranteed to them by the treaty. </a:t>
            </a:r>
          </a:p>
          <a:p>
            <a:pPr algn="r">
              <a:buNone/>
            </a:pPr>
            <a:r>
              <a:rPr lang="en-GB" dirty="0">
                <a:latin typeface="Times New Roman" panose="02020603050405020304" pitchFamily="18" charset="0"/>
                <a:cs typeface="Times New Roman" panose="02020603050405020304" pitchFamily="18" charset="0"/>
              </a:rPr>
              <a:t>Thucydides 1.67.2</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Aigina</a:t>
            </a:r>
            <a:r>
              <a:rPr lang="en-GB" dirty="0">
                <a:latin typeface="Times New Roman" panose="02020603050405020304" pitchFamily="18" charset="0"/>
                <a:cs typeface="Times New Roman" panose="02020603050405020304" pitchFamily="18" charset="0"/>
              </a:rPr>
              <a:t> Problem</a:t>
            </a:r>
          </a:p>
        </p:txBody>
      </p:sp>
      <p:pic>
        <p:nvPicPr>
          <p:cNvPr id="5" name="Picture 4">
            <a:extLst>
              <a:ext uri="{FF2B5EF4-FFF2-40B4-BE49-F238E27FC236}">
                <a16:creationId xmlns:a16="http://schemas.microsoft.com/office/drawing/2014/main" id="{5876FDE1-0515-A284-A949-8546B392AA14}"/>
              </a:ext>
            </a:extLst>
          </p:cNvPr>
          <p:cNvPicPr>
            <a:picLocks noChangeAspect="1"/>
          </p:cNvPicPr>
          <p:nvPr/>
        </p:nvPicPr>
        <p:blipFill rotWithShape="1">
          <a:blip r:embed="rId4"/>
          <a:srcRect t="6447" b="9641"/>
          <a:stretch/>
        </p:blipFill>
        <p:spPr>
          <a:xfrm>
            <a:off x="1007196" y="2265037"/>
            <a:ext cx="5088800" cy="3907158"/>
          </a:xfrm>
          <a:prstGeom prst="rect">
            <a:avLst/>
          </a:prstGeom>
        </p:spPr>
      </p:pic>
      <p:sp>
        <p:nvSpPr>
          <p:cNvPr id="3" name="Content Placeholder 2"/>
          <p:cNvSpPr>
            <a:spLocks noGrp="1"/>
          </p:cNvSpPr>
          <p:nvPr>
            <p:ph sz="quarter"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One of the issues of the Peloponnesian League against Athens was that </a:t>
            </a:r>
            <a:r>
              <a:rPr lang="en-GB" dirty="0" err="1">
                <a:latin typeface="Times New Roman" panose="02020603050405020304" pitchFamily="18" charset="0"/>
                <a:cs typeface="Times New Roman" panose="02020603050405020304" pitchFamily="18" charset="0"/>
              </a:rPr>
              <a:t>Aigina</a:t>
            </a:r>
            <a:r>
              <a:rPr lang="en-GB" dirty="0">
                <a:latin typeface="Times New Roman" panose="02020603050405020304" pitchFamily="18" charset="0"/>
                <a:cs typeface="Times New Roman" panose="02020603050405020304" pitchFamily="18" charset="0"/>
              </a:rPr>
              <a:t> had not allowed to be autonomous as had been stipulated in the 446 Treaty.</a:t>
            </a:r>
          </a:p>
        </p:txBody>
      </p:sp>
      <p:sp>
        <p:nvSpPr>
          <p:cNvPr id="18" name="Oval 1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Aigina</a:t>
            </a:r>
            <a:r>
              <a:rPr lang="en-GB" dirty="0">
                <a:latin typeface="Times New Roman" panose="02020603050405020304" pitchFamily="18" charset="0"/>
                <a:cs typeface="Times New Roman" panose="02020603050405020304" pitchFamily="18" charset="0"/>
              </a:rPr>
              <a:t> Problem</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breaking of the treaty does not have to do with </a:t>
            </a:r>
            <a:r>
              <a:rPr lang="en-GB" dirty="0" err="1">
                <a:latin typeface="Times New Roman" panose="02020603050405020304" pitchFamily="18" charset="0"/>
                <a:cs typeface="Times New Roman" panose="02020603050405020304" pitchFamily="18" charset="0"/>
              </a:rPr>
              <a:t>Aigina</a:t>
            </a:r>
            <a:r>
              <a:rPr lang="en-GB" dirty="0">
                <a:latin typeface="Times New Roman" panose="02020603050405020304" pitchFamily="18" charset="0"/>
                <a:cs typeface="Times New Roman" panose="02020603050405020304" pitchFamily="18" charset="0"/>
              </a:rPr>
              <a:t> paying tribute to Athens but probably with Athenian intervention in domestic matters, possibly on the ability of the </a:t>
            </a:r>
            <a:r>
              <a:rPr lang="en-GB" dirty="0" err="1">
                <a:latin typeface="Times New Roman" panose="02020603050405020304" pitchFamily="18" charset="0"/>
                <a:cs typeface="Times New Roman" panose="02020603050405020304" pitchFamily="18" charset="0"/>
              </a:rPr>
              <a:t>Aiginetans</a:t>
            </a:r>
            <a:r>
              <a:rPr lang="en-GB" dirty="0">
                <a:latin typeface="Times New Roman" panose="02020603050405020304" pitchFamily="18" charset="0"/>
                <a:cs typeface="Times New Roman" panose="02020603050405020304" pitchFamily="18" charset="0"/>
              </a:rPr>
              <a:t> to judge capital cases.</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Megarian</a:t>
            </a:r>
            <a:r>
              <a:rPr lang="en-GB" dirty="0">
                <a:latin typeface="Times New Roman" panose="02020603050405020304" pitchFamily="18" charset="0"/>
                <a:cs typeface="Times New Roman" panose="02020603050405020304" pitchFamily="18" charset="0"/>
              </a:rPr>
              <a:t> Decree</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There were many who came forward and made their several accusations; among them the </a:t>
            </a:r>
            <a:r>
              <a:rPr lang="en-GB" dirty="0" err="1">
                <a:latin typeface="Times New Roman" panose="02020603050405020304" pitchFamily="18" charset="0"/>
                <a:cs typeface="Times New Roman" panose="02020603050405020304" pitchFamily="18" charset="0"/>
              </a:rPr>
              <a:t>Megarians</a:t>
            </a:r>
            <a:r>
              <a:rPr lang="en-GB" dirty="0">
                <a:latin typeface="Times New Roman" panose="02020603050405020304" pitchFamily="18" charset="0"/>
                <a:cs typeface="Times New Roman" panose="02020603050405020304" pitchFamily="18" charset="0"/>
              </a:rPr>
              <a:t>, in a long list of grievances, called special attention to the fact of their exclusion from the ports of the Athenian empire and the market of Athens, in defiance of the treaty.</a:t>
            </a:r>
          </a:p>
          <a:p>
            <a:pPr algn="r">
              <a:buNone/>
            </a:pPr>
            <a:r>
              <a:rPr lang="en-GB" dirty="0">
                <a:latin typeface="Times New Roman" panose="02020603050405020304" pitchFamily="18" charset="0"/>
                <a:cs typeface="Times New Roman" panose="02020603050405020304" pitchFamily="18" charset="0"/>
              </a:rPr>
              <a:t>Thucydides 1.67.4</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Megarian</a:t>
            </a:r>
            <a:r>
              <a:rPr lang="en-GB" dirty="0">
                <a:latin typeface="Times New Roman" panose="02020603050405020304" pitchFamily="18" charset="0"/>
                <a:cs typeface="Times New Roman" panose="02020603050405020304" pitchFamily="18" charset="0"/>
              </a:rPr>
              <a:t> Decree</a:t>
            </a:r>
          </a:p>
        </p:txBody>
      </p:sp>
      <p:pic>
        <p:nvPicPr>
          <p:cNvPr id="5" name="Picture 4">
            <a:extLst>
              <a:ext uri="{FF2B5EF4-FFF2-40B4-BE49-F238E27FC236}">
                <a16:creationId xmlns:a16="http://schemas.microsoft.com/office/drawing/2014/main" id="{6A1528ED-CB96-C571-BC6E-CB2F15C19E65}"/>
              </a:ext>
            </a:extLst>
          </p:cNvPr>
          <p:cNvPicPr>
            <a:picLocks noChangeAspect="1"/>
          </p:cNvPicPr>
          <p:nvPr/>
        </p:nvPicPr>
        <p:blipFill rotWithShape="1">
          <a:blip r:embed="rId4"/>
          <a:srcRect t="9752" b="7689"/>
          <a:stretch/>
        </p:blipFill>
        <p:spPr>
          <a:xfrm>
            <a:off x="1007196" y="2265037"/>
            <a:ext cx="5088800" cy="3907158"/>
          </a:xfrm>
          <a:prstGeom prst="rect">
            <a:avLst/>
          </a:prstGeom>
        </p:spPr>
      </p:pic>
      <p:sp>
        <p:nvSpPr>
          <p:cNvPr id="3" name="Content Placeholder 2"/>
          <p:cNvSpPr>
            <a:spLocks noGrp="1"/>
          </p:cNvSpPr>
          <p:nvPr>
            <p:ph sz="quarter"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Megarian</a:t>
            </a:r>
            <a:r>
              <a:rPr lang="en-GB" dirty="0">
                <a:latin typeface="Times New Roman" panose="02020603050405020304" pitchFamily="18" charset="0"/>
                <a:cs typeface="Times New Roman" panose="02020603050405020304" pitchFamily="18" charset="0"/>
              </a:rPr>
              <a:t> Decree effectively cut off Megara from the major part of its income, which was from sea-borne trade.</a:t>
            </a:r>
          </a:p>
          <a:p>
            <a:r>
              <a:rPr lang="en-GB" dirty="0">
                <a:latin typeface="Times New Roman" panose="02020603050405020304" pitchFamily="18" charset="0"/>
                <a:cs typeface="Times New Roman" panose="02020603050405020304" pitchFamily="18" charset="0"/>
              </a:rPr>
              <a:t>Also it stopped the last major Peloponnesian trading power in the Aegean, since Corinthian interests were toward the west mostly not the Aegean and Asia Minor.</a:t>
            </a:r>
          </a:p>
        </p:txBody>
      </p:sp>
      <p:sp>
        <p:nvSpPr>
          <p:cNvPr id="18" name="Oval 1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Breaking the Treaty</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sz="1700" dirty="0">
                <a:latin typeface="Times New Roman" panose="02020603050405020304" pitchFamily="18" charset="0"/>
                <a:cs typeface="Times New Roman" panose="02020603050405020304" pitchFamily="18" charset="0"/>
              </a:rPr>
              <a:t>With these words he, as Ephor, himself put the question to the assembly of the Lacedaemonians. He said that he could not determine which was the loudest acclamation (their mode of decision is by acclamation not by voting); the fact being that he wished to make them declare their opinion openly and thus to increase their </a:t>
            </a:r>
            <a:r>
              <a:rPr lang="en-GB" sz="1700" dirty="0" err="1">
                <a:latin typeface="Times New Roman" panose="02020603050405020304" pitchFamily="18" charset="0"/>
                <a:cs typeface="Times New Roman" panose="02020603050405020304" pitchFamily="18" charset="0"/>
              </a:rPr>
              <a:t>ardor</a:t>
            </a:r>
            <a:r>
              <a:rPr lang="en-GB" sz="1700" dirty="0">
                <a:latin typeface="Times New Roman" panose="02020603050405020304" pitchFamily="18" charset="0"/>
                <a:cs typeface="Times New Roman" panose="02020603050405020304" pitchFamily="18" charset="0"/>
              </a:rPr>
              <a:t> for war. Accordingly he said, “All Lacedaemonians who are of opinion that the treaty has been broken, and that Athens is guilty, leave your seats and go there,” pointing out a certain place; “all who are of the opposite opinion, there.” They accordingly stood up and divided; and those who held that the treaty had been broken were in a decided majority. </a:t>
            </a:r>
          </a:p>
          <a:p>
            <a:pPr marL="0" indent="0">
              <a:buNone/>
            </a:pPr>
            <a:r>
              <a:rPr lang="en-GB" sz="1700" dirty="0">
                <a:latin typeface="Times New Roman" panose="02020603050405020304" pitchFamily="18" charset="0"/>
                <a:cs typeface="Times New Roman" panose="02020603050405020304" pitchFamily="18" charset="0"/>
              </a:rPr>
              <a:t>Summoning the allies, they told them that their opinion was that Athens had been guilty of injustice, but that they wished to convoke all the allies and put it to the vote; in order that they might make war, if they decided to do so, on a common resolution. Having thus gained their point, the delegates returned home at once; the Athenian envoys a little later, when they had despatched the objects of their mission. This decision of the assembly judging that the treaty had been broken, was made in the fourteenth year of the thirty years' truce, which was entered into after the affair of Euboea. </a:t>
            </a:r>
          </a:p>
          <a:p>
            <a:pPr algn="r">
              <a:buNone/>
            </a:pPr>
            <a:r>
              <a:rPr lang="en-GB" sz="1700" dirty="0">
                <a:latin typeface="Times New Roman" panose="02020603050405020304" pitchFamily="18" charset="0"/>
                <a:cs typeface="Times New Roman" panose="02020603050405020304" pitchFamily="18" charset="0"/>
              </a:rPr>
              <a:t>Thucydides 1.87-8</a:t>
            </a:r>
          </a:p>
          <a:p>
            <a:endParaRPr lang="en-GB" sz="17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true cause</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 Lacedaemonians voted that the treaty had been broken, and that war must be declared, not so much because they were persuaded by the arguments of the allies, as because </a:t>
            </a:r>
            <a:r>
              <a:rPr lang="en-GB" b="1" dirty="0">
                <a:latin typeface="Times New Roman" panose="02020603050405020304" pitchFamily="18" charset="0"/>
                <a:cs typeface="Times New Roman" panose="02020603050405020304" pitchFamily="18" charset="0"/>
              </a:rPr>
              <a:t>they feared the growth of the power of the Athenians</a:t>
            </a:r>
            <a:r>
              <a:rPr lang="en-GB" dirty="0">
                <a:latin typeface="Times New Roman" panose="02020603050405020304" pitchFamily="18" charset="0"/>
                <a:cs typeface="Times New Roman" panose="02020603050405020304" pitchFamily="18" charset="0"/>
              </a:rPr>
              <a:t>, seeing most of Hellas already subject to them. </a:t>
            </a:r>
          </a:p>
          <a:p>
            <a:pPr>
              <a:buNone/>
            </a:pPr>
            <a:r>
              <a:rPr lang="en-GB" dirty="0">
                <a:latin typeface="Times New Roman" panose="02020603050405020304" pitchFamily="18" charset="0"/>
                <a:cs typeface="Times New Roman" panose="02020603050405020304" pitchFamily="18" charset="0"/>
              </a:rPr>
              <a:t>Thucydides 1.87-8</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Breaking the Treaty</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Spartans broke the Thirty Year’s truce.</a:t>
            </a:r>
          </a:p>
          <a:p>
            <a:r>
              <a:rPr lang="en-GB" dirty="0">
                <a:latin typeface="Times New Roman" panose="02020603050405020304" pitchFamily="18" charset="0"/>
                <a:cs typeface="Times New Roman" panose="02020603050405020304" pitchFamily="18" charset="0"/>
              </a:rPr>
              <a:t>Formally, none of the Athenian actions were against the letter of the treaty (although all of them were against its spirit)</a:t>
            </a:r>
          </a:p>
          <a:p>
            <a:r>
              <a:rPr lang="en-GB" dirty="0">
                <a:latin typeface="Times New Roman" panose="02020603050405020304" pitchFamily="18" charset="0"/>
                <a:cs typeface="Times New Roman" panose="02020603050405020304" pitchFamily="18" charset="0"/>
              </a:rPr>
              <a:t>The Peloponnesian War was largely caused by Athenian aggression but the formal instigator was Sparta.</a:t>
            </a:r>
          </a:p>
          <a:p>
            <a:r>
              <a:rPr lang="en-GB" dirty="0">
                <a:latin typeface="Times New Roman" panose="02020603050405020304" pitchFamily="18" charset="0"/>
                <a:cs typeface="Times New Roman" panose="02020603050405020304" pitchFamily="18" charset="0"/>
              </a:rPr>
              <a:t>This is the first time since the Persian Wars where Sparta takes a stand and acts on its own account, i.e. not merely reacting to the actions of others.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Sparta the liberator</a:t>
            </a:r>
          </a:p>
        </p:txBody>
      </p:sp>
      <p:sp>
        <p:nvSpPr>
          <p:cNvPr id="3" name="Content Placeholder 2"/>
          <p:cNvSpPr>
            <a:spLocks noGrp="1"/>
          </p:cNvSpPr>
          <p:nvPr>
            <p:ph sz="quarter" idx="1"/>
          </p:nvPr>
        </p:nvSpPr>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 good wishes of men made greatly for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especially as they proclaimed themselves the liberators of Hellas. No private or public effort that could help them in speech or action was omitted; each thinking that the cause suffered wherever he could not himself see to it. So general was the indignation felt against Athens, whether by those who wished to escape from her empire, or were apprehensive of being absorbed by it. </a:t>
            </a:r>
          </a:p>
          <a:p>
            <a:pPr algn="r">
              <a:buNone/>
            </a:pPr>
            <a:r>
              <a:rPr lang="en-GB" dirty="0">
                <a:latin typeface="Times New Roman" panose="02020603050405020304" pitchFamily="18" charset="0"/>
                <a:cs typeface="Times New Roman" panose="02020603050405020304" pitchFamily="18" charset="0"/>
              </a:rPr>
              <a:t>Thucydides 2.8</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 the liberator</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Although Sparta was formally the aggressor in the Peloponnesian War, it was also positioned as the liberator of the Greeks.</a:t>
            </a:r>
          </a:p>
          <a:p>
            <a:r>
              <a:rPr lang="en-GB" dirty="0">
                <a:latin typeface="Times New Roman" panose="02020603050405020304" pitchFamily="18" charset="0"/>
                <a:cs typeface="Times New Roman" panose="02020603050405020304" pitchFamily="18" charset="0"/>
              </a:rPr>
              <a:t>In effect, Sparta acted towards Athens as it used to towards tyrants in the archaic period.</a:t>
            </a:r>
          </a:p>
          <a:p>
            <a:r>
              <a:rPr lang="en-GB" dirty="0">
                <a:latin typeface="Times New Roman" panose="02020603050405020304" pitchFamily="18" charset="0"/>
                <a:cs typeface="Times New Roman" panose="02020603050405020304" pitchFamily="18" charset="0"/>
              </a:rPr>
              <a:t>There are important political advantages for Sparta, since defeating Athens meant Sparta would be the greatest power in Greece.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7FF924-8DA0-4BE9-8C7E-095B0EC1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0" y="484632"/>
            <a:ext cx="5299586" cy="1609344"/>
          </a:xfrm>
          <a:ln>
            <a:noFill/>
          </a:ln>
        </p:spPr>
        <p:txBody>
          <a:bodyPr>
            <a:normAutofit fontScale="90000"/>
          </a:bodyPr>
          <a:lstStyle/>
          <a:p>
            <a:r>
              <a:rPr lang="en-GB" sz="4000">
                <a:latin typeface="Times New Roman" panose="02020603050405020304" pitchFamily="18" charset="0"/>
                <a:cs typeface="Times New Roman" panose="02020603050405020304" pitchFamily="18" charset="0"/>
              </a:rPr>
              <a:t>The Two Sides: Peloponnesian League</a:t>
            </a:r>
          </a:p>
        </p:txBody>
      </p:sp>
      <p:pic>
        <p:nvPicPr>
          <p:cNvPr id="4" name="Picture 2">
            <a:extLst>
              <a:ext uri="{FF2B5EF4-FFF2-40B4-BE49-F238E27FC236}">
                <a16:creationId xmlns:a16="http://schemas.microsoft.com/office/drawing/2014/main" id="{0D699B44-A5DF-63FA-65A3-215F51C0930D}"/>
              </a:ext>
            </a:extLst>
          </p:cNvPr>
          <p:cNvPicPr>
            <a:picLocks noChangeAspect="1" noChangeArrowheads="1"/>
          </p:cNvPicPr>
          <p:nvPr/>
        </p:nvPicPr>
        <p:blipFill>
          <a:blip r:embed="rId4" cstate="print"/>
          <a:srcRect l="15484" t="35800" r="41992" b="5401"/>
          <a:stretch>
            <a:fillRect/>
          </a:stretch>
        </p:blipFill>
        <p:spPr bwMode="auto">
          <a:xfrm>
            <a:off x="633999" y="1225030"/>
            <a:ext cx="5112461" cy="4418201"/>
          </a:xfrm>
          <a:prstGeom prst="rect">
            <a:avLst/>
          </a:prstGeom>
          <a:noFill/>
        </p:spPr>
      </p:pic>
      <p:sp>
        <p:nvSpPr>
          <p:cNvPr id="3" name="Content Placeholder 2"/>
          <p:cNvSpPr>
            <a:spLocks noGrp="1"/>
          </p:cNvSpPr>
          <p:nvPr>
            <p:ph sz="quarter" idx="1"/>
          </p:nvPr>
        </p:nvSpPr>
        <p:spPr>
          <a:xfrm>
            <a:off x="6400799" y="2121408"/>
            <a:ext cx="5299585" cy="4050792"/>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These were the allies of Lacedaemon: </a:t>
            </a:r>
            <a:r>
              <a:rPr lang="en-GB" sz="1800" b="1" dirty="0">
                <a:latin typeface="Times New Roman" panose="02020603050405020304" pitchFamily="18" charset="0"/>
                <a:cs typeface="Times New Roman" panose="02020603050405020304" pitchFamily="18" charset="0"/>
              </a:rPr>
              <a:t>all the Peloponnesians within the Isthmus except the </a:t>
            </a:r>
            <a:r>
              <a:rPr lang="en-GB" sz="1800" dirty="0">
                <a:latin typeface="Times New Roman" panose="02020603050405020304" pitchFamily="18" charset="0"/>
                <a:cs typeface="Times New Roman" panose="02020603050405020304" pitchFamily="18" charset="0"/>
              </a:rPr>
              <a:t>Argives and Achaeans, who were neutral; </a:t>
            </a:r>
            <a:r>
              <a:rPr lang="en-GB" sz="1800" dirty="0" err="1">
                <a:latin typeface="Times New Roman" panose="02020603050405020304" pitchFamily="18" charset="0"/>
                <a:cs typeface="Times New Roman" panose="02020603050405020304" pitchFamily="18" charset="0"/>
              </a:rPr>
              <a:t>Pellene</a:t>
            </a:r>
            <a:r>
              <a:rPr lang="en-GB" sz="1800" dirty="0">
                <a:latin typeface="Times New Roman" panose="02020603050405020304" pitchFamily="18" charset="0"/>
                <a:cs typeface="Times New Roman" panose="02020603050405020304" pitchFamily="18" charset="0"/>
              </a:rPr>
              <a:t> being the only Achaean city that first joined in the war, though her example was afterwards followed by the rest. Outside Peloponnese the Megarians, </a:t>
            </a:r>
            <a:r>
              <a:rPr lang="en-GB" sz="1800" dirty="0" err="1">
                <a:latin typeface="Times New Roman" panose="02020603050405020304" pitchFamily="18" charset="0"/>
                <a:cs typeface="Times New Roman" panose="02020603050405020304" pitchFamily="18" charset="0"/>
              </a:rPr>
              <a:t>Locrians</a:t>
            </a:r>
            <a:r>
              <a:rPr lang="en-GB" sz="1800" dirty="0">
                <a:latin typeface="Times New Roman" panose="02020603050405020304" pitchFamily="18" charset="0"/>
                <a:cs typeface="Times New Roman" panose="02020603050405020304" pitchFamily="18" charset="0"/>
              </a:rPr>
              <a:t>, Boeotians, </a:t>
            </a:r>
            <a:r>
              <a:rPr lang="en-GB" sz="1800" dirty="0" err="1">
                <a:latin typeface="Times New Roman" panose="02020603050405020304" pitchFamily="18" charset="0"/>
                <a:cs typeface="Times New Roman" panose="02020603050405020304" pitchFamily="18" charset="0"/>
              </a:rPr>
              <a:t>Phocians</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Ambraciots</a:t>
            </a:r>
            <a:r>
              <a:rPr lang="en-GB" sz="1800" dirty="0">
                <a:latin typeface="Times New Roman" panose="02020603050405020304" pitchFamily="18" charset="0"/>
                <a:cs typeface="Times New Roman" panose="02020603050405020304" pitchFamily="18" charset="0"/>
              </a:rPr>
              <a:t>, Leucadians, and </a:t>
            </a:r>
            <a:r>
              <a:rPr lang="en-GB" sz="1800" dirty="0" err="1">
                <a:latin typeface="Times New Roman" panose="02020603050405020304" pitchFamily="18" charset="0"/>
                <a:cs typeface="Times New Roman" panose="02020603050405020304" pitchFamily="18" charset="0"/>
              </a:rPr>
              <a:t>Anactorians</a:t>
            </a:r>
            <a:r>
              <a:rPr lang="en-GB" sz="1800" dirty="0">
                <a:latin typeface="Times New Roman" panose="02020603050405020304" pitchFamily="18" charset="0"/>
                <a:cs typeface="Times New Roman" panose="02020603050405020304" pitchFamily="18" charset="0"/>
              </a:rPr>
              <a:t>.</a:t>
            </a:r>
          </a:p>
          <a:p>
            <a:pPr algn="r">
              <a:buNone/>
            </a:pPr>
            <a:r>
              <a:rPr lang="en-GB" sz="1800" dirty="0">
                <a:latin typeface="Times New Roman" panose="02020603050405020304" pitchFamily="18" charset="0"/>
                <a:cs typeface="Times New Roman" panose="02020603050405020304" pitchFamily="18" charset="0"/>
              </a:rPr>
              <a:t>Thucydides 2.9</a:t>
            </a:r>
          </a:p>
        </p:txBody>
      </p:sp>
      <p:grpSp>
        <p:nvGrpSpPr>
          <p:cNvPr id="11" name="Group 10">
            <a:extLst>
              <a:ext uri="{FF2B5EF4-FFF2-40B4-BE49-F238E27FC236}">
                <a16:creationId xmlns:a16="http://schemas.microsoft.com/office/drawing/2014/main" id="{5029B4A8-2CF0-48DC-B29E-F3B62EDDC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F71DA811-F7AE-460D-9891-57F221994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3" name="Oval 12">
              <a:extLst>
                <a:ext uri="{FF2B5EF4-FFF2-40B4-BE49-F238E27FC236}">
                  <a16:creationId xmlns:a16="http://schemas.microsoft.com/office/drawing/2014/main" id="{3747795E-BBFD-44B4-892D-2054745A8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Two Sides: Peloponnesian League</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Of these, ships were furnished by the Corinthians, </a:t>
            </a:r>
            <a:r>
              <a:rPr lang="en-GB" dirty="0" err="1">
                <a:latin typeface="Times New Roman" panose="02020603050405020304" pitchFamily="18" charset="0"/>
                <a:cs typeface="Times New Roman" panose="02020603050405020304" pitchFamily="18" charset="0"/>
              </a:rPr>
              <a:t>Megarians</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Sycyonians</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Pellenians</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Eleans</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Ambraciots</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Leucadians</a:t>
            </a:r>
            <a:r>
              <a:rPr lang="en-GB" dirty="0">
                <a:latin typeface="Times New Roman" panose="02020603050405020304" pitchFamily="18" charset="0"/>
                <a:cs typeface="Times New Roman" panose="02020603050405020304" pitchFamily="18" charset="0"/>
              </a:rPr>
              <a:t>; and cavalry by the </a:t>
            </a:r>
            <a:r>
              <a:rPr lang="en-GB" dirty="0" err="1">
                <a:latin typeface="Times New Roman" panose="02020603050405020304" pitchFamily="18" charset="0"/>
                <a:cs typeface="Times New Roman" panose="02020603050405020304" pitchFamily="18" charset="0"/>
              </a:rPr>
              <a:t>Boeotians</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Phocians</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Locrians</a:t>
            </a:r>
            <a:r>
              <a:rPr lang="en-GB" dirty="0">
                <a:latin typeface="Times New Roman" panose="02020603050405020304" pitchFamily="18" charset="0"/>
                <a:cs typeface="Times New Roman" panose="02020603050405020304" pitchFamily="18" charset="0"/>
              </a:rPr>
              <a:t>. The other states sent infantry. This was the </a:t>
            </a:r>
            <a:r>
              <a:rPr lang="en-GB" dirty="0" err="1">
                <a:latin typeface="Times New Roman" panose="02020603050405020304" pitchFamily="18" charset="0"/>
                <a:cs typeface="Times New Roman" panose="02020603050405020304" pitchFamily="18" charset="0"/>
              </a:rPr>
              <a:t>Lacedaemonian</a:t>
            </a:r>
            <a:r>
              <a:rPr lang="en-GB" dirty="0">
                <a:latin typeface="Times New Roman" panose="02020603050405020304" pitchFamily="18" charset="0"/>
                <a:cs typeface="Times New Roman" panose="02020603050405020304" pitchFamily="18" charset="0"/>
              </a:rPr>
              <a:t> confederacy.</a:t>
            </a:r>
          </a:p>
          <a:p>
            <a:pPr algn="r">
              <a:buNone/>
            </a:pPr>
            <a:r>
              <a:rPr lang="en-GB" dirty="0">
                <a:latin typeface="Times New Roman" panose="02020603050405020304" pitchFamily="18" charset="0"/>
                <a:cs typeface="Times New Roman" panose="02020603050405020304" pitchFamily="18" charset="0"/>
              </a:rPr>
              <a:t>Thucydides 2.9</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1C7FF924-8DA0-4BE9-8C7E-095B0EC1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0" y="484632"/>
            <a:ext cx="5299586" cy="1609344"/>
          </a:xfrm>
          <a:ln>
            <a:noFill/>
          </a:ln>
        </p:spPr>
        <p:txBody>
          <a:bodyPr>
            <a:normAutofit/>
          </a:bodyPr>
          <a:lstStyle/>
          <a:p>
            <a:r>
              <a:rPr lang="en-GB" sz="3200" dirty="0">
                <a:latin typeface="Times New Roman" panose="02020603050405020304" pitchFamily="18" charset="0"/>
                <a:cs typeface="Times New Roman" panose="02020603050405020304" pitchFamily="18" charset="0"/>
              </a:rPr>
              <a:t>The Two Sides: Athens and the allies</a:t>
            </a:r>
          </a:p>
        </p:txBody>
      </p:sp>
      <p:pic>
        <p:nvPicPr>
          <p:cNvPr id="7170" name="Picture 2" descr="A screenshot of a computer&#10;&#10;Description automatically generated"/>
          <p:cNvPicPr>
            <a:picLocks noChangeAspect="1" noChangeArrowheads="1"/>
          </p:cNvPicPr>
          <p:nvPr/>
        </p:nvPicPr>
        <p:blipFill>
          <a:blip r:embed="rId4" cstate="print"/>
          <a:srcRect l="16009" t="36640" r="37267" b="4561"/>
          <a:stretch>
            <a:fillRect/>
          </a:stretch>
        </p:blipFill>
        <p:spPr bwMode="auto">
          <a:xfrm>
            <a:off x="633999" y="1423603"/>
            <a:ext cx="5112461" cy="4021055"/>
          </a:xfrm>
          <a:prstGeom prst="rect">
            <a:avLst/>
          </a:prstGeom>
          <a:noFill/>
        </p:spPr>
      </p:pic>
      <p:sp>
        <p:nvSpPr>
          <p:cNvPr id="3" name="Content Placeholder 2"/>
          <p:cNvSpPr>
            <a:spLocks noGrp="1"/>
          </p:cNvSpPr>
          <p:nvPr>
            <p:ph sz="quarter" idx="1"/>
          </p:nvPr>
        </p:nvSpPr>
        <p:spPr>
          <a:xfrm>
            <a:off x="6400799" y="2121408"/>
            <a:ext cx="5299585" cy="4050792"/>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That of Athens comprised the </a:t>
            </a:r>
            <a:r>
              <a:rPr lang="en-GB" sz="1800" dirty="0" err="1">
                <a:latin typeface="Times New Roman" panose="02020603050405020304" pitchFamily="18" charset="0"/>
                <a:cs typeface="Times New Roman" panose="02020603050405020304" pitchFamily="18" charset="0"/>
              </a:rPr>
              <a:t>Chians</a:t>
            </a:r>
            <a:r>
              <a:rPr lang="en-GB" sz="1800" dirty="0">
                <a:latin typeface="Times New Roman" panose="02020603050405020304" pitchFamily="18" charset="0"/>
                <a:cs typeface="Times New Roman" panose="02020603050405020304" pitchFamily="18" charset="0"/>
              </a:rPr>
              <a:t>, Lesbians, </a:t>
            </a:r>
            <a:r>
              <a:rPr lang="en-GB" sz="1800" dirty="0" err="1">
                <a:latin typeface="Times New Roman" panose="02020603050405020304" pitchFamily="18" charset="0"/>
                <a:cs typeface="Times New Roman" panose="02020603050405020304" pitchFamily="18" charset="0"/>
              </a:rPr>
              <a:t>Plateans</a:t>
            </a:r>
            <a:r>
              <a:rPr lang="en-GB" sz="1800" dirty="0">
                <a:latin typeface="Times New Roman" panose="02020603050405020304" pitchFamily="18" charset="0"/>
                <a:cs typeface="Times New Roman" panose="02020603050405020304" pitchFamily="18" charset="0"/>
              </a:rPr>
              <a:t>, the Messenians in Naupactus, most of the Acarnanians, the </a:t>
            </a:r>
            <a:r>
              <a:rPr lang="en-GB" sz="1800" dirty="0" err="1">
                <a:latin typeface="Times New Roman" panose="02020603050405020304" pitchFamily="18" charset="0"/>
                <a:cs typeface="Times New Roman" panose="02020603050405020304" pitchFamily="18" charset="0"/>
              </a:rPr>
              <a:t>Corcyraeans</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Zacynthians</a:t>
            </a:r>
            <a:r>
              <a:rPr lang="en-GB" sz="1800" dirty="0">
                <a:latin typeface="Times New Roman" panose="02020603050405020304" pitchFamily="18" charset="0"/>
                <a:cs typeface="Times New Roman" panose="02020603050405020304" pitchFamily="18" charset="0"/>
              </a:rPr>
              <a:t>, and some tributary cities in the following countries, viz., Caria upon the sea with her Dorian </a:t>
            </a:r>
            <a:r>
              <a:rPr lang="en-GB" sz="1800" dirty="0" err="1">
                <a:latin typeface="Times New Roman" panose="02020603050405020304" pitchFamily="18" charset="0"/>
                <a:cs typeface="Times New Roman" panose="02020603050405020304" pitchFamily="18" charset="0"/>
              </a:rPr>
              <a:t>neighbors</a:t>
            </a:r>
            <a:r>
              <a:rPr lang="en-GB" sz="1800" dirty="0">
                <a:latin typeface="Times New Roman" panose="02020603050405020304" pitchFamily="18" charset="0"/>
                <a:cs typeface="Times New Roman" panose="02020603050405020304" pitchFamily="18" charset="0"/>
              </a:rPr>
              <a:t>, Ionia, the Hellespont, the Thracian towns, the islands lying between Peloponnese and Crete towards the east, and all the Cyclades except Melos and Thera. Of these, ships were furnished by Chios, Lesbos, and Corcyra, infantry and money by the rest. </a:t>
            </a:r>
          </a:p>
          <a:p>
            <a:pPr marL="0" indent="0" algn="r">
              <a:buNone/>
            </a:pPr>
            <a:r>
              <a:rPr lang="en-GB" sz="1800" dirty="0">
                <a:latin typeface="Times New Roman" panose="02020603050405020304" pitchFamily="18" charset="0"/>
                <a:cs typeface="Times New Roman" panose="02020603050405020304" pitchFamily="18" charset="0"/>
              </a:rPr>
              <a:t>Thucydides 2.9</a:t>
            </a:r>
          </a:p>
        </p:txBody>
      </p:sp>
      <p:grpSp>
        <p:nvGrpSpPr>
          <p:cNvPr id="7177" name="Group 7176">
            <a:extLst>
              <a:ext uri="{FF2B5EF4-FFF2-40B4-BE49-F238E27FC236}">
                <a16:creationId xmlns:a16="http://schemas.microsoft.com/office/drawing/2014/main" id="{5029B4A8-2CF0-48DC-B29E-F3B62EDDC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7178" name="Oval 7177">
              <a:extLst>
                <a:ext uri="{FF2B5EF4-FFF2-40B4-BE49-F238E27FC236}">
                  <a16:creationId xmlns:a16="http://schemas.microsoft.com/office/drawing/2014/main" id="{F71DA811-F7AE-460D-9891-57F221994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7179" name="Oval 7178">
              <a:extLst>
                <a:ext uri="{FF2B5EF4-FFF2-40B4-BE49-F238E27FC236}">
                  <a16:creationId xmlns:a16="http://schemas.microsoft.com/office/drawing/2014/main" id="{3747795E-BBFD-44B4-892D-2054745A8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a:t>
            </a:r>
            <a:r>
              <a:rPr lang="en-GB" err="1">
                <a:latin typeface="Times New Roman" panose="02020603050405020304" pitchFamily="18" charset="0"/>
                <a:cs typeface="Times New Roman" panose="02020603050405020304" pitchFamily="18" charset="0"/>
              </a:rPr>
              <a:t>Archidamian</a:t>
            </a:r>
            <a:r>
              <a:rPr lang="en-GB">
                <a:latin typeface="Times New Roman" panose="02020603050405020304" pitchFamily="18" charset="0"/>
                <a:cs typeface="Times New Roman" panose="02020603050405020304" pitchFamily="18" charset="0"/>
              </a:rPr>
              <a:t> War</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first ten years of the Peloponnesian War (431-421 BCE) are called the </a:t>
            </a:r>
            <a:r>
              <a:rPr lang="en-GB" dirty="0" err="1">
                <a:latin typeface="Times New Roman" panose="02020603050405020304" pitchFamily="18" charset="0"/>
                <a:cs typeface="Times New Roman" panose="02020603050405020304" pitchFamily="18" charset="0"/>
              </a:rPr>
              <a:t>Archidamian</a:t>
            </a:r>
            <a:r>
              <a:rPr lang="en-GB" dirty="0">
                <a:latin typeface="Times New Roman" panose="02020603050405020304" pitchFamily="18" charset="0"/>
                <a:cs typeface="Times New Roman" panose="02020603050405020304" pitchFamily="18" charset="0"/>
              </a:rPr>
              <a:t> War after the Spartan king </a:t>
            </a:r>
            <a:r>
              <a:rPr lang="en-GB" dirty="0" err="1">
                <a:latin typeface="Times New Roman" panose="02020603050405020304" pitchFamily="18" charset="0"/>
                <a:cs typeface="Times New Roman" panose="02020603050405020304" pitchFamily="18" charset="0"/>
              </a:rPr>
              <a:t>Archidamos</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This phase of the war was characterised mainly by the Peloponnesian invasions of </a:t>
            </a:r>
            <a:r>
              <a:rPr lang="en-GB" dirty="0" err="1">
                <a:latin typeface="Times New Roman" panose="02020603050405020304" pitchFamily="18" charset="0"/>
                <a:cs typeface="Times New Roman" panose="02020603050405020304" pitchFamily="18" charset="0"/>
              </a:rPr>
              <a:t>Attika</a:t>
            </a:r>
            <a:r>
              <a:rPr lang="en-GB" dirty="0">
                <a:latin typeface="Times New Roman" panose="02020603050405020304" pitchFamily="18" charset="0"/>
                <a:cs typeface="Times New Roman" panose="02020603050405020304" pitchFamily="18" charset="0"/>
              </a:rPr>
              <a: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a:t>
            </a:r>
            <a:r>
              <a:rPr lang="en-GB" sz="4400" dirty="0" err="1">
                <a:latin typeface="Times New Roman" panose="02020603050405020304" pitchFamily="18" charset="0"/>
                <a:cs typeface="Times New Roman" panose="02020603050405020304" pitchFamily="18" charset="0"/>
              </a:rPr>
              <a:t>Archidamian</a:t>
            </a:r>
            <a:r>
              <a:rPr lang="en-GB" sz="4400" dirty="0">
                <a:latin typeface="Times New Roman" panose="02020603050405020304" pitchFamily="18" charset="0"/>
                <a:cs typeface="Times New Roman" panose="02020603050405020304" pitchFamily="18" charset="0"/>
              </a:rPr>
              <a:t> War: Timeline</a:t>
            </a:r>
          </a:p>
        </p:txBody>
      </p:sp>
      <p:sp>
        <p:nvSpPr>
          <p:cNvPr id="3" name="Content Placeholder 2"/>
          <p:cNvSpPr>
            <a:spLocks noGrp="1"/>
          </p:cNvSpPr>
          <p:nvPr>
            <p:ph sz="quarter" idx="1"/>
          </p:nvPr>
        </p:nvSpPr>
        <p:spPr>
          <a:xfrm>
            <a:off x="1069848" y="2320412"/>
            <a:ext cx="10058400" cy="3851787"/>
          </a:xfrm>
        </p:spPr>
        <p:txBody>
          <a:bodyPr numCol="2">
            <a:normAutofit/>
          </a:bodyPr>
          <a:lstStyle/>
          <a:p>
            <a:r>
              <a:rPr lang="en-GB" dirty="0">
                <a:latin typeface="Times New Roman" panose="02020603050405020304" pitchFamily="18" charset="0"/>
                <a:cs typeface="Times New Roman" panose="02020603050405020304" pitchFamily="18" charset="0"/>
              </a:rPr>
              <a:t>431: War Begins, first invasion of </a:t>
            </a:r>
            <a:r>
              <a:rPr lang="en-GB" dirty="0" err="1">
                <a:latin typeface="Times New Roman" panose="02020603050405020304" pitchFamily="18" charset="0"/>
                <a:cs typeface="Times New Roman" panose="02020603050405020304" pitchFamily="18" charset="0"/>
              </a:rPr>
              <a:t>Attika</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430: Plague appears in Athens</a:t>
            </a:r>
          </a:p>
          <a:p>
            <a:r>
              <a:rPr lang="en-GB" dirty="0">
                <a:latin typeface="Times New Roman" panose="02020603050405020304" pitchFamily="18" charset="0"/>
                <a:cs typeface="Times New Roman" panose="02020603050405020304" pitchFamily="18" charset="0"/>
              </a:rPr>
              <a:t>429: </a:t>
            </a:r>
            <a:r>
              <a:rPr lang="en-GB" dirty="0" err="1">
                <a:latin typeface="Times New Roman" panose="02020603050405020304" pitchFamily="18" charset="0"/>
                <a:cs typeface="Times New Roman" panose="02020603050405020304" pitchFamily="18" charset="0"/>
              </a:rPr>
              <a:t>Perikles</a:t>
            </a:r>
            <a:r>
              <a:rPr lang="en-GB" dirty="0">
                <a:latin typeface="Times New Roman" panose="02020603050405020304" pitchFamily="18" charset="0"/>
                <a:cs typeface="Times New Roman" panose="02020603050405020304" pitchFamily="18" charset="0"/>
              </a:rPr>
              <a:t> dies of the plague, Siege of </a:t>
            </a:r>
            <a:r>
              <a:rPr lang="en-GB" dirty="0" err="1">
                <a:latin typeface="Times New Roman" panose="02020603050405020304" pitchFamily="18" charset="0"/>
                <a:cs typeface="Times New Roman" panose="02020603050405020304" pitchFamily="18" charset="0"/>
              </a:rPr>
              <a:t>Plataia</a:t>
            </a:r>
            <a:r>
              <a:rPr lang="en-GB" dirty="0">
                <a:latin typeface="Times New Roman" panose="02020603050405020304" pitchFamily="18" charset="0"/>
                <a:cs typeface="Times New Roman" panose="02020603050405020304" pitchFamily="18" charset="0"/>
              </a:rPr>
              <a:t> begins.</a:t>
            </a:r>
          </a:p>
          <a:p>
            <a:r>
              <a:rPr lang="en-GB" dirty="0">
                <a:latin typeface="Times New Roman" panose="02020603050405020304" pitchFamily="18" charset="0"/>
                <a:cs typeface="Times New Roman" panose="02020603050405020304" pitchFamily="18" charset="0"/>
              </a:rPr>
              <a:t> 428: </a:t>
            </a:r>
            <a:r>
              <a:rPr lang="en-GB" dirty="0" err="1">
                <a:latin typeface="Times New Roman" panose="02020603050405020304" pitchFamily="18" charset="0"/>
                <a:cs typeface="Times New Roman" panose="02020603050405020304" pitchFamily="18" charset="0"/>
              </a:rPr>
              <a:t>Mytilenean</a:t>
            </a:r>
            <a:r>
              <a:rPr lang="en-GB" dirty="0">
                <a:latin typeface="Times New Roman" panose="02020603050405020304" pitchFamily="18" charset="0"/>
                <a:cs typeface="Times New Roman" panose="02020603050405020304" pitchFamily="18" charset="0"/>
              </a:rPr>
              <a:t> Revolt begins</a:t>
            </a:r>
          </a:p>
          <a:p>
            <a:r>
              <a:rPr lang="en-GB" dirty="0">
                <a:latin typeface="Times New Roman" panose="02020603050405020304" pitchFamily="18" charset="0"/>
                <a:cs typeface="Times New Roman" panose="02020603050405020304" pitchFamily="18" charset="0"/>
              </a:rPr>
              <a:t>427: </a:t>
            </a:r>
            <a:r>
              <a:rPr lang="en-GB" dirty="0" err="1">
                <a:latin typeface="Times New Roman" panose="02020603050405020304" pitchFamily="18" charset="0"/>
                <a:cs typeface="Times New Roman" panose="02020603050405020304" pitchFamily="18" charset="0"/>
              </a:rPr>
              <a:t>Plataia</a:t>
            </a:r>
            <a:r>
              <a:rPr lang="en-GB" dirty="0">
                <a:latin typeface="Times New Roman" panose="02020603050405020304" pitchFamily="18" charset="0"/>
                <a:cs typeface="Times New Roman" panose="02020603050405020304" pitchFamily="18" charset="0"/>
              </a:rPr>
              <a:t> reduced, </a:t>
            </a:r>
            <a:r>
              <a:rPr lang="en-GB" dirty="0" err="1">
                <a:latin typeface="Times New Roman" panose="02020603050405020304" pitchFamily="18" charset="0"/>
                <a:cs typeface="Times New Roman" panose="02020603050405020304" pitchFamily="18" charset="0"/>
              </a:rPr>
              <a:t>Mytilene</a:t>
            </a:r>
            <a:r>
              <a:rPr lang="en-GB" dirty="0">
                <a:latin typeface="Times New Roman" panose="02020603050405020304" pitchFamily="18" charset="0"/>
                <a:cs typeface="Times New Roman" panose="02020603050405020304" pitchFamily="18" charset="0"/>
              </a:rPr>
              <a:t> reduced, Stasis at Corcyra</a:t>
            </a:r>
          </a:p>
          <a:p>
            <a:r>
              <a:rPr lang="en-GB" dirty="0">
                <a:latin typeface="Times New Roman" panose="02020603050405020304" pitchFamily="18" charset="0"/>
                <a:cs typeface="Times New Roman" panose="02020603050405020304" pitchFamily="18" charset="0"/>
              </a:rPr>
              <a:t>426: Spartan colony at </a:t>
            </a:r>
            <a:r>
              <a:rPr lang="en-GB" dirty="0" err="1">
                <a:latin typeface="Times New Roman" panose="02020603050405020304" pitchFamily="18" charset="0"/>
                <a:cs typeface="Times New Roman" panose="02020603050405020304" pitchFamily="18" charset="0"/>
              </a:rPr>
              <a:t>Herakleia</a:t>
            </a:r>
            <a:r>
              <a:rPr lang="en-GB" dirty="0">
                <a:latin typeface="Times New Roman" panose="02020603050405020304" pitchFamily="18" charset="0"/>
                <a:cs typeface="Times New Roman" panose="02020603050405020304" pitchFamily="18" charset="0"/>
              </a:rPr>
              <a:t>, Athenian campaign in </a:t>
            </a:r>
            <a:r>
              <a:rPr lang="en-GB" dirty="0" err="1">
                <a:latin typeface="Times New Roman" panose="02020603050405020304" pitchFamily="18" charset="0"/>
                <a:cs typeface="Times New Roman" panose="02020603050405020304" pitchFamily="18" charset="0"/>
              </a:rPr>
              <a:t>Ambrakia</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425: </a:t>
            </a:r>
            <a:r>
              <a:rPr lang="en-GB" dirty="0" err="1">
                <a:latin typeface="Times New Roman" panose="02020603050405020304" pitchFamily="18" charset="0"/>
                <a:cs typeface="Times New Roman" panose="02020603050405020304" pitchFamily="18" charset="0"/>
              </a:rPr>
              <a:t>Pylos</a:t>
            </a:r>
            <a:r>
              <a:rPr lang="en-GB" dirty="0">
                <a:latin typeface="Times New Roman" panose="02020603050405020304" pitchFamily="18" charset="0"/>
                <a:cs typeface="Times New Roman" panose="02020603050405020304" pitchFamily="18" charset="0"/>
              </a:rPr>
              <a:t> episode</a:t>
            </a:r>
          </a:p>
          <a:p>
            <a:pPr marL="360363" indent="-182563"/>
            <a:r>
              <a:rPr lang="en-GB" dirty="0">
                <a:latin typeface="Times New Roman" panose="02020603050405020304" pitchFamily="18" charset="0"/>
                <a:cs typeface="Times New Roman" panose="02020603050405020304" pitchFamily="18" charset="0"/>
              </a:rPr>
              <a:t>424: </a:t>
            </a:r>
            <a:r>
              <a:rPr lang="en-GB" dirty="0" err="1">
                <a:latin typeface="Times New Roman" panose="02020603050405020304" pitchFamily="18" charset="0"/>
                <a:cs typeface="Times New Roman" panose="02020603050405020304" pitchFamily="18" charset="0"/>
              </a:rPr>
              <a:t>Delion</a:t>
            </a:r>
            <a:r>
              <a:rPr lang="en-GB" dirty="0">
                <a:latin typeface="Times New Roman" panose="02020603050405020304" pitchFamily="18" charset="0"/>
                <a:cs typeface="Times New Roman" panose="02020603050405020304" pitchFamily="18" charset="0"/>
              </a:rPr>
              <a:t> Campaign by Athens, Campaign of </a:t>
            </a:r>
            <a:r>
              <a:rPr lang="en-GB" dirty="0" err="1">
                <a:latin typeface="Times New Roman" panose="02020603050405020304" pitchFamily="18" charset="0"/>
                <a:cs typeface="Times New Roman" panose="02020603050405020304" pitchFamily="18" charset="0"/>
              </a:rPr>
              <a:t>Brasidas</a:t>
            </a:r>
            <a:r>
              <a:rPr lang="en-GB" dirty="0">
                <a:latin typeface="Times New Roman" panose="02020603050405020304" pitchFamily="18" charset="0"/>
                <a:cs typeface="Times New Roman" panose="02020603050405020304" pitchFamily="18" charset="0"/>
              </a:rPr>
              <a:t> to the north,</a:t>
            </a:r>
          </a:p>
          <a:p>
            <a:pPr marL="360363" indent="-182563"/>
            <a:r>
              <a:rPr lang="en-GB" dirty="0">
                <a:latin typeface="Times New Roman" panose="02020603050405020304" pitchFamily="18" charset="0"/>
                <a:cs typeface="Times New Roman" panose="02020603050405020304" pitchFamily="18" charset="0"/>
              </a:rPr>
              <a:t>423: Fighting in northern Greece</a:t>
            </a:r>
          </a:p>
          <a:p>
            <a:pPr marL="360363" indent="-182563"/>
            <a:r>
              <a:rPr lang="en-GB" dirty="0">
                <a:latin typeface="Times New Roman" panose="02020603050405020304" pitchFamily="18" charset="0"/>
                <a:cs typeface="Times New Roman" panose="02020603050405020304" pitchFamily="18" charset="0"/>
              </a:rPr>
              <a:t>422: </a:t>
            </a:r>
            <a:r>
              <a:rPr lang="en-GB" dirty="0" err="1">
                <a:latin typeface="Times New Roman" panose="02020603050405020304" pitchFamily="18" charset="0"/>
                <a:cs typeface="Times New Roman" panose="02020603050405020304" pitchFamily="18" charset="0"/>
              </a:rPr>
              <a:t>Kleon</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Brasidas</a:t>
            </a:r>
            <a:r>
              <a:rPr lang="en-GB" dirty="0">
                <a:latin typeface="Times New Roman" panose="02020603050405020304" pitchFamily="18" charset="0"/>
                <a:cs typeface="Times New Roman" panose="02020603050405020304" pitchFamily="18" charset="0"/>
              </a:rPr>
              <a:t> killed</a:t>
            </a:r>
          </a:p>
          <a:p>
            <a:pPr marL="360363" indent="-182563"/>
            <a:r>
              <a:rPr lang="en-GB" dirty="0">
                <a:latin typeface="Times New Roman" panose="02020603050405020304" pitchFamily="18" charset="0"/>
                <a:cs typeface="Times New Roman" panose="02020603050405020304" pitchFamily="18" charset="0"/>
              </a:rPr>
              <a:t>421: Peace of </a:t>
            </a:r>
            <a:r>
              <a:rPr lang="en-GB" dirty="0" err="1">
                <a:latin typeface="Times New Roman" panose="02020603050405020304" pitchFamily="18" charset="0"/>
                <a:cs typeface="Times New Roman" panose="02020603050405020304" pitchFamily="18" charset="0"/>
              </a:rPr>
              <a:t>Nikias</a:t>
            </a: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Spartan strategy in 431</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main Spartan strategy in 431 was to invade </a:t>
            </a:r>
            <a:r>
              <a:rPr lang="en-GB" dirty="0" err="1">
                <a:latin typeface="Times New Roman" panose="02020603050405020304" pitchFamily="18" charset="0"/>
                <a:cs typeface="Times New Roman" panose="02020603050405020304" pitchFamily="18" charset="0"/>
              </a:rPr>
              <a:t>Attika</a:t>
            </a:r>
            <a:r>
              <a:rPr lang="en-GB" dirty="0">
                <a:latin typeface="Times New Roman" panose="02020603050405020304" pitchFamily="18" charset="0"/>
                <a:cs typeface="Times New Roman" panose="02020603050405020304" pitchFamily="18" charset="0"/>
              </a:rPr>
              <a:t> yearly, destroy the crops and thus force Athens to surrender.</a:t>
            </a:r>
          </a:p>
          <a:p>
            <a:r>
              <a:rPr lang="en-GB" dirty="0">
                <a:latin typeface="Times New Roman" panose="02020603050405020304" pitchFamily="18" charset="0"/>
                <a:cs typeface="Times New Roman" panose="02020603050405020304" pitchFamily="18" charset="0"/>
              </a:rPr>
              <a:t>This is the main hoplite tactic of warfare, where an invading force destroys the countryside until the defenders come out to fight, thus forcing a battle.</a:t>
            </a:r>
          </a:p>
          <a:p>
            <a:r>
              <a:rPr lang="en-GB" dirty="0">
                <a:latin typeface="Times New Roman" panose="02020603050405020304" pitchFamily="18" charset="0"/>
                <a:cs typeface="Times New Roman" panose="02020603050405020304" pitchFamily="18" charset="0"/>
              </a:rPr>
              <a:t>Sparta was trying to play to Athenian weakness, i.e. the army.</a:t>
            </a:r>
          </a:p>
          <a:p>
            <a:r>
              <a:rPr lang="en-GB" dirty="0">
                <a:latin typeface="Times New Roman" panose="02020603050405020304" pitchFamily="18" charset="0"/>
                <a:cs typeface="Times New Roman" panose="02020603050405020304" pitchFamily="18" charset="0"/>
              </a:rPr>
              <a:t>However, Sparta also had a view to inciting the Athenian allies to rebel and to challenge Athens at sea.</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a:t>
            </a:r>
            <a:r>
              <a:rPr lang="en-GB" sz="4400" dirty="0" err="1">
                <a:latin typeface="Times New Roman" panose="02020603050405020304" pitchFamily="18" charset="0"/>
                <a:cs typeface="Times New Roman" panose="02020603050405020304" pitchFamily="18" charset="0"/>
              </a:rPr>
              <a:t>Periklean</a:t>
            </a:r>
            <a:r>
              <a:rPr lang="en-GB" sz="4400" dirty="0">
                <a:latin typeface="Times New Roman" panose="02020603050405020304" pitchFamily="18" charset="0"/>
                <a:cs typeface="Times New Roman" panose="02020603050405020304" pitchFamily="18" charset="0"/>
              </a:rPr>
              <a:t> strategy</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He also gave the citizens some advice on their present affairs in the same strain as before. </a:t>
            </a:r>
            <a:r>
              <a:rPr lang="en-GB" b="1" dirty="0">
                <a:latin typeface="Times New Roman" panose="02020603050405020304" pitchFamily="18" charset="0"/>
                <a:cs typeface="Times New Roman" panose="02020603050405020304" pitchFamily="18" charset="0"/>
              </a:rPr>
              <a:t>They were to prepare for the war, and to carry in their property from the country. They were not to go out to battle, but to come into the city and guard it, and get ready their fleet, in which their real strength lay</a:t>
            </a:r>
            <a:r>
              <a:rPr lang="en-GB" dirty="0">
                <a:latin typeface="Times New Roman" panose="02020603050405020304" pitchFamily="18" charset="0"/>
                <a:cs typeface="Times New Roman" panose="02020603050405020304" pitchFamily="18" charset="0"/>
              </a:rPr>
              <a:t>. They were also to keep a tight rein on their allies--the strength of Athens being derived from the money brought in by their payments, and success in war depending principally upon conduct and capital …The Athenians listened to his advice, and began to carry in their wives and children from the country, and all their household furniture, even to the woodwork of their houses which they took down. Their sheep and cattle they sent over to Euboea and the adjacent islands. But they found it hard to move, as most of them had been always used to live in the country. </a:t>
            </a:r>
          </a:p>
          <a:p>
            <a:pPr algn="r">
              <a:buNone/>
            </a:pPr>
            <a:r>
              <a:rPr lang="en-GB" dirty="0">
                <a:latin typeface="Times New Roman" panose="02020603050405020304" pitchFamily="18" charset="0"/>
                <a:cs typeface="Times New Roman" panose="02020603050405020304" pitchFamily="18" charset="0"/>
              </a:rPr>
              <a:t>Thucydides 2.13-4</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Athenian strategy in 431</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Athens followed </a:t>
            </a:r>
            <a:r>
              <a:rPr lang="en-GB" dirty="0" err="1">
                <a:latin typeface="Times New Roman" panose="02020603050405020304" pitchFamily="18" charset="0"/>
                <a:cs typeface="Times New Roman" panose="02020603050405020304" pitchFamily="18" charset="0"/>
              </a:rPr>
              <a:t>Perikles</a:t>
            </a:r>
            <a:r>
              <a:rPr lang="en-GB" dirty="0">
                <a:latin typeface="Times New Roman" panose="02020603050405020304" pitchFamily="18" charset="0"/>
                <a:cs typeface="Times New Roman" panose="02020603050405020304" pitchFamily="18" charset="0"/>
              </a:rPr>
              <a:t>’ advice, although there were several problems in the beginning.</a:t>
            </a:r>
          </a:p>
          <a:p>
            <a:r>
              <a:rPr lang="en-GB" dirty="0">
                <a:latin typeface="Times New Roman" panose="02020603050405020304" pitchFamily="18" charset="0"/>
                <a:cs typeface="Times New Roman" panose="02020603050405020304" pitchFamily="18" charset="0"/>
              </a:rPr>
              <a:t>Thus, the Athenians did not react to the Spartan invasions of Attika but instead used their fleet to inflict damage on the Peloponnesians.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Plataia</a:t>
            </a:r>
            <a:r>
              <a:rPr lang="en-GB" dirty="0">
                <a:latin typeface="Times New Roman" panose="02020603050405020304" pitchFamily="18" charset="0"/>
                <a:cs typeface="Times New Roman" panose="02020603050405020304" pitchFamily="18" charset="0"/>
              </a:rPr>
              <a:t> Episode</a:t>
            </a:r>
          </a:p>
        </p:txBody>
      </p:sp>
      <p:pic>
        <p:nvPicPr>
          <p:cNvPr id="5" name="Picture 4">
            <a:extLst>
              <a:ext uri="{FF2B5EF4-FFF2-40B4-BE49-F238E27FC236}">
                <a16:creationId xmlns:a16="http://schemas.microsoft.com/office/drawing/2014/main" id="{33DA84EC-6855-427B-4234-B1B28E98D1A6}"/>
              </a:ext>
            </a:extLst>
          </p:cNvPr>
          <p:cNvPicPr>
            <a:picLocks noChangeAspect="1"/>
          </p:cNvPicPr>
          <p:nvPr/>
        </p:nvPicPr>
        <p:blipFill rotWithShape="1">
          <a:blip r:embed="rId4"/>
          <a:srcRect l="7712" r="3073" b="2"/>
          <a:stretch/>
        </p:blipFill>
        <p:spPr>
          <a:xfrm>
            <a:off x="1007196" y="2265037"/>
            <a:ext cx="5088800" cy="3907158"/>
          </a:xfrm>
          <a:prstGeom prst="rect">
            <a:avLst/>
          </a:prstGeom>
        </p:spPr>
      </p:pic>
      <p:sp>
        <p:nvSpPr>
          <p:cNvPr id="3" name="Content Placeholder 2"/>
          <p:cNvSpPr>
            <a:spLocks noGrp="1"/>
          </p:cNvSpPr>
          <p:nvPr>
            <p:ph sz="quarter" idx="1"/>
          </p:nvPr>
        </p:nvSpPr>
        <p:spPr>
          <a:xfrm>
            <a:off x="6496216" y="2320412"/>
            <a:ext cx="4632031" cy="3851787"/>
          </a:xfrm>
        </p:spPr>
        <p:txBody>
          <a:bodyPr anchor="ctr">
            <a:normAutofit/>
          </a:bodyPr>
          <a:lstStyle/>
          <a:p>
            <a:r>
              <a:rPr lang="en-GB" dirty="0" err="1">
                <a:latin typeface="Times New Roman" panose="02020603050405020304" pitchFamily="18" charset="0"/>
                <a:cs typeface="Times New Roman" panose="02020603050405020304" pitchFamily="18" charset="0"/>
              </a:rPr>
              <a:t>Plataia</a:t>
            </a:r>
            <a:r>
              <a:rPr lang="en-GB" dirty="0">
                <a:latin typeface="Times New Roman" panose="02020603050405020304" pitchFamily="18" charset="0"/>
                <a:cs typeface="Times New Roman" panose="02020603050405020304" pitchFamily="18" charset="0"/>
              </a:rPr>
              <a:t> was initially besieged by the Peloponnesians in 429.</a:t>
            </a:r>
          </a:p>
          <a:p>
            <a:r>
              <a:rPr lang="en-GB" dirty="0">
                <a:latin typeface="Times New Roman" panose="02020603050405020304" pitchFamily="18" charset="0"/>
                <a:cs typeface="Times New Roman" panose="02020603050405020304" pitchFamily="18" charset="0"/>
              </a:rPr>
              <a:t>The siege lasted for the better part of 2 years.</a:t>
            </a:r>
          </a:p>
          <a:p>
            <a:r>
              <a:rPr lang="en-GB" dirty="0">
                <a:latin typeface="Times New Roman" panose="02020603050405020304" pitchFamily="18" charset="0"/>
                <a:cs typeface="Times New Roman" panose="02020603050405020304" pitchFamily="18" charset="0"/>
              </a:rPr>
              <a:t>The final capitulation came in 427, after the reduction of </a:t>
            </a:r>
            <a:r>
              <a:rPr lang="en-GB" dirty="0" err="1">
                <a:latin typeface="Times New Roman" panose="02020603050405020304" pitchFamily="18" charset="0"/>
                <a:cs typeface="Times New Roman" panose="02020603050405020304" pitchFamily="18" charset="0"/>
              </a:rPr>
              <a:t>Mytilene</a:t>
            </a:r>
            <a:r>
              <a:rPr lang="en-GB" dirty="0">
                <a:latin typeface="Times New Roman" panose="02020603050405020304" pitchFamily="18" charset="0"/>
                <a:cs typeface="Times New Roman" panose="02020603050405020304" pitchFamily="18" charset="0"/>
              </a:rPr>
              <a:t> by Athens.</a:t>
            </a:r>
          </a:p>
        </p:txBody>
      </p:sp>
      <p:sp>
        <p:nvSpPr>
          <p:cNvPr id="18" name="Oval 1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Plataia</a:t>
            </a:r>
            <a:r>
              <a:rPr lang="en-GB" dirty="0">
                <a:latin typeface="Times New Roman" panose="02020603050405020304" pitchFamily="18" charset="0"/>
                <a:cs typeface="Times New Roman" panose="02020603050405020304" pitchFamily="18" charset="0"/>
              </a:rPr>
              <a:t> episode</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About the same time in this summer, the </a:t>
            </a:r>
            <a:r>
              <a:rPr lang="en-GB" dirty="0" err="1">
                <a:latin typeface="Times New Roman" panose="02020603050405020304" pitchFamily="18" charset="0"/>
                <a:cs typeface="Times New Roman" panose="02020603050405020304" pitchFamily="18" charset="0"/>
              </a:rPr>
              <a:t>Plataean</a:t>
            </a:r>
            <a:r>
              <a:rPr lang="en-GB" dirty="0">
                <a:latin typeface="Times New Roman" panose="02020603050405020304" pitchFamily="18" charset="0"/>
                <a:cs typeface="Times New Roman" panose="02020603050405020304" pitchFamily="18" charset="0"/>
              </a:rPr>
              <a:t> being now without provisions, and unable to support the siege, surrendered to the Peloponnesians in the following manner. An assault had been made upon the wall, which the </a:t>
            </a:r>
            <a:r>
              <a:rPr lang="en-GB" dirty="0" err="1">
                <a:latin typeface="Times New Roman" panose="02020603050405020304" pitchFamily="18" charset="0"/>
                <a:cs typeface="Times New Roman" panose="02020603050405020304" pitchFamily="18" charset="0"/>
              </a:rPr>
              <a:t>Plataeans</a:t>
            </a:r>
            <a:r>
              <a:rPr lang="en-GB" dirty="0">
                <a:latin typeface="Times New Roman" panose="02020603050405020304" pitchFamily="18" charset="0"/>
                <a:cs typeface="Times New Roman" panose="02020603050405020304" pitchFamily="18" charset="0"/>
              </a:rPr>
              <a:t> were unable to repel. The </a:t>
            </a:r>
            <a:r>
              <a:rPr lang="en-GB" dirty="0" err="1">
                <a:latin typeface="Times New Roman" panose="02020603050405020304" pitchFamily="18" charset="0"/>
                <a:cs typeface="Times New Roman" panose="02020603050405020304" pitchFamily="18" charset="0"/>
              </a:rPr>
              <a:t>Lacedaemonian</a:t>
            </a:r>
            <a:r>
              <a:rPr lang="en-GB" dirty="0">
                <a:latin typeface="Times New Roman" panose="02020603050405020304" pitchFamily="18" charset="0"/>
                <a:cs typeface="Times New Roman" panose="02020603050405020304" pitchFamily="18" charset="0"/>
              </a:rPr>
              <a:t> commander, perceiving their weakness, wished to avoid taking the place by storm; </a:t>
            </a:r>
            <a:r>
              <a:rPr lang="en-GB" b="1" dirty="0">
                <a:latin typeface="Times New Roman" panose="02020603050405020304" pitchFamily="18" charset="0"/>
                <a:cs typeface="Times New Roman" panose="02020603050405020304" pitchFamily="18" charset="0"/>
              </a:rPr>
              <a:t>his instructions from Lacedaemon having been so conceived, in order that if at any future time peace should be made with Athens, and they should agree each to restore the places that they had taken in the war, Plataea might be held to have come over voluntarily, and not be included in the list. He accordingly sent a herald to </a:t>
            </a:r>
            <a:r>
              <a:rPr lang="en-GB" dirty="0">
                <a:latin typeface="Times New Roman" panose="02020603050405020304" pitchFamily="18" charset="0"/>
                <a:cs typeface="Times New Roman" panose="02020603050405020304" pitchFamily="18" charset="0"/>
              </a:rPr>
              <a:t>them to ask if they were willing voluntarily to surrender the town to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and accept them as their judges, upon the understanding that the guilty should be punished, but no one without form of law. </a:t>
            </a:r>
          </a:p>
          <a:p>
            <a:pPr algn="r">
              <a:buNone/>
            </a:pPr>
            <a:r>
              <a:rPr lang="en-GB" dirty="0">
                <a:latin typeface="Times New Roman" panose="02020603050405020304" pitchFamily="18" charset="0"/>
                <a:cs typeface="Times New Roman" panose="02020603050405020304" pitchFamily="18" charset="0"/>
              </a:rPr>
              <a:t>Thucydides 2.52</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Plataia</a:t>
            </a:r>
            <a:r>
              <a:rPr lang="en-GB" dirty="0">
                <a:latin typeface="Times New Roman" panose="02020603050405020304" pitchFamily="18" charset="0"/>
                <a:cs typeface="Times New Roman" panose="02020603050405020304" pitchFamily="18" charset="0"/>
              </a:rPr>
              <a:t> episode</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 Plataeans were now in the last state of weakness, and the herald had no sooner delivered his message than they surrendered the town. The Peloponnesians fed them for some days until the judges from Lacedaemon, who were five in number, arrived. Upon their arrival no charge was preferred; they simply called up the Plataeans and asked them whether they had done the Lacedaemonians and allies any service </a:t>
            </a:r>
            <a:r>
              <a:rPr lang="en-GB" b="1" dirty="0">
                <a:latin typeface="Times New Roman" panose="02020603050405020304" pitchFamily="18" charset="0"/>
                <a:cs typeface="Times New Roman" panose="02020603050405020304" pitchFamily="18" charset="0"/>
              </a:rPr>
              <a:t>in the war then raging</a:t>
            </a:r>
            <a:r>
              <a:rPr lang="en-GB" dirty="0">
                <a:latin typeface="Times New Roman" panose="02020603050405020304" pitchFamily="18" charset="0"/>
                <a:cs typeface="Times New Roman" panose="02020603050405020304" pitchFamily="18" charset="0"/>
              </a:rPr>
              <a:t>.</a:t>
            </a:r>
          </a:p>
          <a:p>
            <a:pPr algn="r">
              <a:buNone/>
            </a:pPr>
            <a:r>
              <a:rPr lang="en-GB" dirty="0">
                <a:latin typeface="Times New Roman" panose="02020603050405020304" pitchFamily="18" charset="0"/>
                <a:cs typeface="Times New Roman" panose="02020603050405020304" pitchFamily="18" charset="0"/>
              </a:rPr>
              <a:t>Thucydides 2.52</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Plataia</a:t>
            </a:r>
            <a:r>
              <a:rPr lang="en-GB" dirty="0">
                <a:latin typeface="Times New Roman" panose="02020603050405020304" pitchFamily="18" charset="0"/>
                <a:cs typeface="Times New Roman" panose="02020603050405020304" pitchFamily="18" charset="0"/>
              </a:rPr>
              <a:t> Episode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It is very interesting to note that the Spartans, at least according to Thucydides, were devising their strategy not only in relation to the war but also in relation to a probable aftermath.</a:t>
            </a:r>
          </a:p>
          <a:p>
            <a:r>
              <a:rPr lang="en-GB" dirty="0">
                <a:latin typeface="Times New Roman" panose="02020603050405020304" pitchFamily="18" charset="0"/>
                <a:cs typeface="Times New Roman" panose="02020603050405020304" pitchFamily="18" charset="0"/>
              </a:rPr>
              <a:t>If Plataia was forbidden by a future treaty to go back to Athens, then that meant that Athens would no longer have a foothold in </a:t>
            </a:r>
            <a:r>
              <a:rPr lang="en-GB" dirty="0" err="1">
                <a:latin typeface="Times New Roman" panose="02020603050405020304" pitchFamily="18" charset="0"/>
                <a:cs typeface="Times New Roman" panose="02020603050405020304" pitchFamily="18" charset="0"/>
              </a:rPr>
              <a:t>Boiotia</a:t>
            </a:r>
            <a:r>
              <a:rPr lang="en-GB" dirty="0">
                <a:latin typeface="Times New Roman" panose="02020603050405020304" pitchFamily="18" charset="0"/>
                <a:cs typeface="Times New Roman" panose="02020603050405020304" pitchFamily="18" charset="0"/>
              </a:rPr>
              <a: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Herakleia</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sz="1700" dirty="0">
                <a:latin typeface="Times New Roman" panose="02020603050405020304" pitchFamily="18" charset="0"/>
                <a:cs typeface="Times New Roman" panose="02020603050405020304" pitchFamily="18" charset="0"/>
              </a:rPr>
              <a:t>About this time the Lacedaemonians founded their colony of </a:t>
            </a:r>
            <a:r>
              <a:rPr lang="en-GB" sz="1700" b="1" dirty="0">
                <a:latin typeface="Times New Roman" panose="02020603050405020304" pitchFamily="18" charset="0"/>
                <a:cs typeface="Times New Roman" panose="02020603050405020304" pitchFamily="18" charset="0"/>
              </a:rPr>
              <a:t>Heraclea in Trachis, their object being the following. … [4] After hearing them, the </a:t>
            </a:r>
            <a:r>
              <a:rPr lang="en-GB" sz="1700" dirty="0">
                <a:latin typeface="Times New Roman" panose="02020603050405020304" pitchFamily="18" charset="0"/>
                <a:cs typeface="Times New Roman" panose="02020603050405020304" pitchFamily="18" charset="0"/>
              </a:rPr>
              <a:t>Lacedaemonians determined to send out the colony, wishing to assist the Trachinians and Dorians, and also because they thought that the proposed </a:t>
            </a:r>
            <a:r>
              <a:rPr lang="en-GB" sz="1700" b="1" dirty="0">
                <a:latin typeface="Times New Roman" panose="02020603050405020304" pitchFamily="18" charset="0"/>
                <a:cs typeface="Times New Roman" panose="02020603050405020304" pitchFamily="18" charset="0"/>
              </a:rPr>
              <a:t>town would lie conveniently for the purposes of the war against the Athenians. A fleet might be got ready there against Euboea, with the advantage of a short passage to the island; and the town would also be useful as a station on the road to Thrace. In short, everything made the </a:t>
            </a:r>
            <a:r>
              <a:rPr lang="en-GB" sz="1700" dirty="0">
                <a:latin typeface="Times New Roman" panose="02020603050405020304" pitchFamily="18" charset="0"/>
                <a:cs typeface="Times New Roman" panose="02020603050405020304" pitchFamily="18" charset="0"/>
              </a:rPr>
              <a:t>Lacedaemonians eager to found the place. [5] After first consulting the god at Delphi and receiving a favourable answer, they sent off the colonists, Spartans and Perioeci, inviting also any of the rest of the Hellenes who might wish to accompany them, except Ionians, Achaeans, and certain other nationalities; three Lacedaemonians leading as founders of the colony, Leon, </a:t>
            </a:r>
            <a:r>
              <a:rPr lang="en-GB" sz="1700" dirty="0" err="1">
                <a:latin typeface="Times New Roman" panose="02020603050405020304" pitchFamily="18" charset="0"/>
                <a:cs typeface="Times New Roman" panose="02020603050405020304" pitchFamily="18" charset="0"/>
              </a:rPr>
              <a:t>Alcidas</a:t>
            </a:r>
            <a:r>
              <a:rPr lang="en-GB" sz="1700" dirty="0">
                <a:latin typeface="Times New Roman" panose="02020603050405020304" pitchFamily="18" charset="0"/>
                <a:cs typeface="Times New Roman" panose="02020603050405020304" pitchFamily="18" charset="0"/>
              </a:rPr>
              <a:t>, and </a:t>
            </a:r>
            <a:r>
              <a:rPr lang="en-GB" sz="1700" dirty="0" err="1">
                <a:latin typeface="Times New Roman" panose="02020603050405020304" pitchFamily="18" charset="0"/>
                <a:cs typeface="Times New Roman" panose="02020603050405020304" pitchFamily="18" charset="0"/>
              </a:rPr>
              <a:t>Damagon</a:t>
            </a:r>
            <a:r>
              <a:rPr lang="en-GB" sz="1700" dirty="0">
                <a:latin typeface="Times New Roman" panose="02020603050405020304" pitchFamily="18" charset="0"/>
                <a:cs typeface="Times New Roman" panose="02020603050405020304" pitchFamily="18" charset="0"/>
              </a:rPr>
              <a:t>. [6]The settlement effected, they fortified anew the city, now called Heraclea, distant about four miles and a half from Thermopylae and two miles and a quarter from the sea, and commenced building docks, closing the side towards Thermopylae just by the pass itself, in order that they might be easily defended.</a:t>
            </a:r>
          </a:p>
          <a:p>
            <a:pPr algn="r">
              <a:buNone/>
            </a:pPr>
            <a:r>
              <a:rPr lang="en-GB" sz="1700" dirty="0">
                <a:latin typeface="Times New Roman" panose="02020603050405020304" pitchFamily="18" charset="0"/>
                <a:cs typeface="Times New Roman" panose="02020603050405020304" pitchFamily="18" charset="0"/>
              </a:rPr>
              <a:t>Thucydides 3.92</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Herakleia</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Clearly the Spartans were looking towards the northern Athenian allies when they founded </a:t>
            </a:r>
            <a:r>
              <a:rPr lang="en-GB" dirty="0" err="1">
                <a:latin typeface="Times New Roman" panose="02020603050405020304" pitchFamily="18" charset="0"/>
                <a:cs typeface="Times New Roman" panose="02020603050405020304" pitchFamily="18" charset="0"/>
              </a:rPr>
              <a:t>Herakleia</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They also had a view towards naval warfare.</a:t>
            </a:r>
          </a:p>
          <a:p>
            <a:r>
              <a:rPr lang="en-GB" dirty="0">
                <a:latin typeface="Times New Roman" panose="02020603050405020304" pitchFamily="18" charset="0"/>
                <a:cs typeface="Times New Roman" panose="02020603050405020304" pitchFamily="18" charset="0"/>
              </a:rPr>
              <a:t>Further, </a:t>
            </a:r>
            <a:r>
              <a:rPr lang="en-GB" dirty="0" err="1">
                <a:latin typeface="Times New Roman" panose="02020603050405020304" pitchFamily="18" charset="0"/>
                <a:cs typeface="Times New Roman" panose="02020603050405020304" pitchFamily="18" charset="0"/>
              </a:rPr>
              <a:t>Euboia</a:t>
            </a:r>
            <a:r>
              <a:rPr lang="en-GB" dirty="0">
                <a:latin typeface="Times New Roman" panose="02020603050405020304" pitchFamily="18" charset="0"/>
                <a:cs typeface="Times New Roman" panose="02020603050405020304" pitchFamily="18" charset="0"/>
              </a:rPr>
              <a:t> was an important target, since the Athenians kept their movable property (mainly animals) there.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46" name="Rectangle 9245">
            <a:extLst>
              <a:ext uri="{FF2B5EF4-FFF2-40B4-BE49-F238E27FC236}">
                <a16:creationId xmlns:a16="http://schemas.microsoft.com/office/drawing/2014/main" id="{D57A997F-57D3-4F47-B77A-14DE76B50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8" name="Rectangle 9247">
            <a:extLst>
              <a:ext uri="{FF2B5EF4-FFF2-40B4-BE49-F238E27FC236}">
                <a16:creationId xmlns:a16="http://schemas.microsoft.com/office/drawing/2014/main" id="{5B304EBC-E1F0-4042-84B1-65AD44AB17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0" name="Rectangle 9249">
            <a:extLst>
              <a:ext uri="{FF2B5EF4-FFF2-40B4-BE49-F238E27FC236}">
                <a16:creationId xmlns:a16="http://schemas.microsoft.com/office/drawing/2014/main" id="{30F5971A-100F-43B9-AF60-FD95A592D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52" name="Group 9251">
            <a:extLst>
              <a:ext uri="{FF2B5EF4-FFF2-40B4-BE49-F238E27FC236}">
                <a16:creationId xmlns:a16="http://schemas.microsoft.com/office/drawing/2014/main" id="{B34AA403-A228-4305-AE48-0FF5690E3E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9253" name="Oval 9252">
              <a:extLst>
                <a:ext uri="{FF2B5EF4-FFF2-40B4-BE49-F238E27FC236}">
                  <a16:creationId xmlns:a16="http://schemas.microsoft.com/office/drawing/2014/main" id="{CC81A8F5-59C9-487C-91CC-79BB6660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254" name="Oval 9253">
              <a:extLst>
                <a:ext uri="{FF2B5EF4-FFF2-40B4-BE49-F238E27FC236}">
                  <a16:creationId xmlns:a16="http://schemas.microsoft.com/office/drawing/2014/main" id="{782DF6B4-81CE-4086-A1B1-BE48BA8E24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9256" name="Rectangle 9255">
            <a:extLst>
              <a:ext uri="{FF2B5EF4-FFF2-40B4-BE49-F238E27FC236}">
                <a16:creationId xmlns:a16="http://schemas.microsoft.com/office/drawing/2014/main" id="{400F3000-CB4D-4FB6-B179-7AAD84D5D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a:extLst>
              <a:ext uri="{FF2B5EF4-FFF2-40B4-BE49-F238E27FC236}">
                <a16:creationId xmlns:a16="http://schemas.microsoft.com/office/drawing/2014/main" id="{4E992F35-BB69-096B-B1C6-D1D86F9721CA}"/>
              </a:ext>
            </a:extLst>
          </p:cNvPr>
          <p:cNvPicPr>
            <a:picLocks noChangeAspect="1"/>
          </p:cNvPicPr>
          <p:nvPr/>
        </p:nvPicPr>
        <p:blipFill rotWithShape="1">
          <a:blip r:embed="rId6"/>
          <a:srcRect l="9742" t="1" r="2345" b="1"/>
          <a:stretch/>
        </p:blipFill>
        <p:spPr>
          <a:xfrm>
            <a:off x="4105946" y="12474"/>
            <a:ext cx="3960656" cy="4257356"/>
          </a:xfrm>
          <a:prstGeom prst="rect">
            <a:avLst/>
          </a:prstGeom>
        </p:spPr>
      </p:pic>
      <p:sp>
        <p:nvSpPr>
          <p:cNvPr id="9258" name="Rectangle 9257">
            <a:extLst>
              <a:ext uri="{FF2B5EF4-FFF2-40B4-BE49-F238E27FC236}">
                <a16:creationId xmlns:a16="http://schemas.microsoft.com/office/drawing/2014/main" id="{D1F217F8-3684-4D00-804B-D54A48567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59429"/>
            <a:ext cx="12192000" cy="25084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51560" y="4355691"/>
            <a:ext cx="9081066" cy="1616295"/>
          </a:xfrm>
        </p:spPr>
        <p:txBody>
          <a:bodyPr vert="horz" lIns="91440" tIns="45720" rIns="91440" bIns="45720" rtlCol="0" anchor="b">
            <a:normAutofit/>
          </a:bodyPr>
          <a:lstStyle/>
          <a:p>
            <a:pPr>
              <a:lnSpc>
                <a:spcPct val="80000"/>
              </a:lnSpc>
            </a:pPr>
            <a:r>
              <a:rPr lang="en-US" sz="6600" kern="1200" cap="all" baseline="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Pylos</a:t>
            </a:r>
          </a:p>
        </p:txBody>
      </p:sp>
      <p:pic>
        <p:nvPicPr>
          <p:cNvPr id="13" name="Picture 12">
            <a:extLst>
              <a:ext uri="{FF2B5EF4-FFF2-40B4-BE49-F238E27FC236}">
                <a16:creationId xmlns:a16="http://schemas.microsoft.com/office/drawing/2014/main" id="{A7CE09FB-729D-FB0A-2EB1-BB001F5ACCF3}"/>
              </a:ext>
            </a:extLst>
          </p:cNvPr>
          <p:cNvPicPr>
            <a:picLocks noChangeAspect="1"/>
          </p:cNvPicPr>
          <p:nvPr/>
        </p:nvPicPr>
        <p:blipFill rotWithShape="1">
          <a:blip r:embed="rId7"/>
          <a:srcRect l="31313" r="2015"/>
          <a:stretch/>
        </p:blipFill>
        <p:spPr>
          <a:xfrm>
            <a:off x="-15236" y="-1"/>
            <a:ext cx="3973423" cy="4261094"/>
          </a:xfrm>
          <a:prstGeom prst="rect">
            <a:avLst/>
          </a:prstGeom>
        </p:spPr>
      </p:pic>
      <p:pic>
        <p:nvPicPr>
          <p:cNvPr id="11" name="Picture 10">
            <a:extLst>
              <a:ext uri="{FF2B5EF4-FFF2-40B4-BE49-F238E27FC236}">
                <a16:creationId xmlns:a16="http://schemas.microsoft.com/office/drawing/2014/main" id="{B80C837B-E49C-41D9-A16D-F3242CDB3467}"/>
              </a:ext>
            </a:extLst>
          </p:cNvPr>
          <p:cNvPicPr>
            <a:picLocks noChangeAspect="1"/>
          </p:cNvPicPr>
          <p:nvPr/>
        </p:nvPicPr>
        <p:blipFill rotWithShape="1">
          <a:blip r:embed="rId8"/>
          <a:srcRect r="12453" b="3"/>
          <a:stretch/>
        </p:blipFill>
        <p:spPr>
          <a:xfrm>
            <a:off x="8233814" y="10"/>
            <a:ext cx="3958184" cy="4261094"/>
          </a:xfrm>
          <a:prstGeom prst="rect">
            <a:avLst/>
          </a:prstGeom>
        </p:spPr>
      </p:pic>
      <p:grpSp>
        <p:nvGrpSpPr>
          <p:cNvPr id="9260" name="Group 9259">
            <a:extLst>
              <a:ext uri="{FF2B5EF4-FFF2-40B4-BE49-F238E27FC236}">
                <a16:creationId xmlns:a16="http://schemas.microsoft.com/office/drawing/2014/main" id="{2CEE76BF-07C6-4367-B97B-6DC934BB89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9261" name="Oval 9260">
              <a:extLst>
                <a:ext uri="{FF2B5EF4-FFF2-40B4-BE49-F238E27FC236}">
                  <a16:creationId xmlns:a16="http://schemas.microsoft.com/office/drawing/2014/main" id="{95479CDE-C0E3-401E-8E81-9A0A24DB6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262" name="Oval 9261">
              <a:extLst>
                <a:ext uri="{FF2B5EF4-FFF2-40B4-BE49-F238E27FC236}">
                  <a16:creationId xmlns:a16="http://schemas.microsoft.com/office/drawing/2014/main" id="{303F6F89-8406-4140-A320-A8BA08C4CD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Pylos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In 425 BCE, the Athenian general Demosthenes (</a:t>
            </a:r>
            <a:r>
              <a:rPr lang="en-GB" b="1" i="1" dirty="0">
                <a:latin typeface="Times New Roman" panose="02020603050405020304" pitchFamily="18" charset="0"/>
                <a:cs typeface="Times New Roman" panose="02020603050405020304" pitchFamily="18" charset="0"/>
              </a:rPr>
              <a:t>not the orator!!</a:t>
            </a:r>
            <a:r>
              <a:rPr lang="en-GB" dirty="0">
                <a:latin typeface="Times New Roman" panose="02020603050405020304" pitchFamily="18" charset="0"/>
                <a:cs typeface="Times New Roman" panose="02020603050405020304" pitchFamily="18" charset="0"/>
              </a:rPr>
              <a:t>) captured the island of </a:t>
            </a:r>
            <a:r>
              <a:rPr lang="en-GB" dirty="0" err="1">
                <a:latin typeface="Times New Roman" panose="02020603050405020304" pitchFamily="18" charset="0"/>
                <a:cs typeface="Times New Roman" panose="02020603050405020304" pitchFamily="18" charset="0"/>
              </a:rPr>
              <a:t>Sphakteria</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Pylos</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After a long siege, the Athenians captured around 400 Spartans.</a:t>
            </a:r>
          </a:p>
          <a:p>
            <a:r>
              <a:rPr lang="en-GB" dirty="0">
                <a:latin typeface="Times New Roman" panose="02020603050405020304" pitchFamily="18" charset="0"/>
                <a:cs typeface="Times New Roman" panose="02020603050405020304" pitchFamily="18" charset="0"/>
              </a:rPr>
              <a:t>With these Spartans as hostages, Sparta immediately tried for peace.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Brasidas</a:t>
            </a:r>
            <a:r>
              <a:rPr lang="en-GB" dirty="0">
                <a:latin typeface="Times New Roman" panose="02020603050405020304" pitchFamily="18" charset="0"/>
                <a:cs typeface="Times New Roman" panose="02020603050405020304" pitchFamily="18" charset="0"/>
              </a:rPr>
              <a:t> in the north</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Brasidas, a hero of Pylos (but not one of the hostages) campaigned to northern Greece with a force of helots.</a:t>
            </a:r>
          </a:p>
          <a:p>
            <a:r>
              <a:rPr lang="en-GB" dirty="0">
                <a:latin typeface="Times New Roman" panose="02020603050405020304" pitchFamily="18" charset="0"/>
                <a:cs typeface="Times New Roman" panose="02020603050405020304" pitchFamily="18" charset="0"/>
              </a:rPr>
              <a:t>His route was strictly overland passing through Megara, </a:t>
            </a:r>
            <a:r>
              <a:rPr lang="en-GB" dirty="0" err="1">
                <a:latin typeface="Times New Roman" panose="02020603050405020304" pitchFamily="18" charset="0"/>
                <a:cs typeface="Times New Roman" panose="02020603050405020304" pitchFamily="18" charset="0"/>
              </a:rPr>
              <a:t>Boiotia</a:t>
            </a:r>
            <a:r>
              <a:rPr lang="en-GB" dirty="0">
                <a:latin typeface="Times New Roman" panose="02020603050405020304" pitchFamily="18" charset="0"/>
                <a:cs typeface="Times New Roman" panose="02020603050405020304" pitchFamily="18" charset="0"/>
              </a:rPr>
              <a:t> and Thessaly to reach the Chalcidice.</a:t>
            </a:r>
          </a:p>
          <a:p>
            <a:r>
              <a:rPr lang="en-GB" dirty="0">
                <a:latin typeface="Times New Roman" panose="02020603050405020304" pitchFamily="18" charset="0"/>
                <a:cs typeface="Times New Roman" panose="02020603050405020304" pitchFamily="18" charset="0"/>
              </a:rPr>
              <a:t>There he managed to incite Athenian allies to revolt, among them Amphipolis.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Brasidas</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Brasidas himself was sent out by the Lacedaemonians mainly at his own desire, although the Chalcidians also were eager to have a man so thorough as he had shown himself whenever there was anything to be done at Sparta, and whose after service abroad proved of the utmost use to his country. At the present moment his just and moderate conduct towards the towns generally succeeded in procuring their revolt, besides the places which he managed to take by treachery; and thus when the Lacedaemonians desired to treat, as they ultimately did, they had places to offer in exchange, and the burden of war meanwhile shifted from Peloponnese. Later on in the war, after the events in Sicily, the present valour and conduct of Brasidas, known by experience to some, by hearsay to others, was what mainly created in the allies of Athens a feeling for the Lacedaemonians. He was the first who went out and showed himself so good a man at all points as to leave behind him the conviction that the rest were like him.</a:t>
            </a:r>
          </a:p>
          <a:p>
            <a:pPr algn="r">
              <a:buNone/>
            </a:pPr>
            <a:r>
              <a:rPr lang="en-GB" dirty="0">
                <a:latin typeface="Times New Roman" panose="02020603050405020304" pitchFamily="18" charset="0"/>
                <a:cs typeface="Times New Roman" panose="02020603050405020304" pitchFamily="18" charset="0"/>
              </a:rPr>
              <a:t>Thucydides 4.81</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Brasidas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portrayal of </a:t>
            </a:r>
            <a:r>
              <a:rPr lang="en-GB" dirty="0" err="1">
                <a:latin typeface="Times New Roman" panose="02020603050405020304" pitchFamily="18" charset="0"/>
                <a:cs typeface="Times New Roman" panose="02020603050405020304" pitchFamily="18" charset="0"/>
              </a:rPr>
              <a:t>Brasidas</a:t>
            </a:r>
            <a:r>
              <a:rPr lang="en-GB" dirty="0">
                <a:latin typeface="Times New Roman" panose="02020603050405020304" pitchFamily="18" charset="0"/>
                <a:cs typeface="Times New Roman" panose="02020603050405020304" pitchFamily="18" charset="0"/>
              </a:rPr>
              <a:t> is unique for a Spartan in Thucydides.</a:t>
            </a:r>
          </a:p>
          <a:p>
            <a:r>
              <a:rPr lang="en-GB" dirty="0" err="1">
                <a:latin typeface="Times New Roman" panose="02020603050405020304" pitchFamily="18" charset="0"/>
                <a:cs typeface="Times New Roman" panose="02020603050405020304" pitchFamily="18" charset="0"/>
              </a:rPr>
              <a:t>Brasidas</a:t>
            </a:r>
            <a:r>
              <a:rPr lang="en-GB" dirty="0">
                <a:latin typeface="Times New Roman" panose="02020603050405020304" pitchFamily="18" charset="0"/>
                <a:cs typeface="Times New Roman" panose="02020603050405020304" pitchFamily="18" charset="0"/>
              </a:rPr>
              <a:t> is shown as the best specimen of Sparta and it is clear that his conduct had considerable impact on how others viewed Sparta during the Peloponnesian War.</a:t>
            </a:r>
          </a:p>
          <a:p>
            <a:r>
              <a:rPr lang="en-GB" dirty="0" err="1">
                <a:latin typeface="Times New Roman" panose="02020603050405020304" pitchFamily="18" charset="0"/>
                <a:cs typeface="Times New Roman" panose="02020603050405020304" pitchFamily="18" charset="0"/>
              </a:rPr>
              <a:t>Brasidas</a:t>
            </a:r>
            <a:r>
              <a:rPr lang="en-GB" dirty="0">
                <a:latin typeface="Times New Roman" panose="02020603050405020304" pitchFamily="18" charset="0"/>
                <a:cs typeface="Times New Roman" panose="02020603050405020304" pitchFamily="18" charset="0"/>
              </a:rPr>
              <a:t> is portrayed as noble, just, a good orator and a brave soldier.</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Brasidas</a:t>
            </a:r>
            <a:r>
              <a:rPr lang="en-GB" dirty="0">
                <a:latin typeface="Times New Roman" panose="02020603050405020304" pitchFamily="18" charset="0"/>
                <a:cs typeface="Times New Roman" panose="02020603050405020304" pitchFamily="18" charset="0"/>
              </a:rPr>
              <a:t> and Thucydides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Thucydides came up against Brasidas when Brasidas took Amphipolis.</a:t>
            </a:r>
          </a:p>
          <a:p>
            <a:r>
              <a:rPr lang="en-GB" dirty="0">
                <a:latin typeface="Times New Roman" panose="02020603050405020304" pitchFamily="18" charset="0"/>
                <a:cs typeface="Times New Roman" panose="02020603050405020304" pitchFamily="18" charset="0"/>
              </a:rPr>
              <a:t>Thucydides was the Athenian general in charge of the area, and failed to stop Brasidas. This failure resulted in his exile.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Peace of </a:t>
            </a:r>
            <a:r>
              <a:rPr lang="en-GB" dirty="0" err="1">
                <a:latin typeface="Times New Roman" panose="02020603050405020304" pitchFamily="18" charset="0"/>
                <a:cs typeface="Times New Roman" panose="02020603050405020304" pitchFamily="18" charset="0"/>
              </a:rPr>
              <a:t>Nikias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Now, however, after the Athenian defeat at </a:t>
            </a:r>
            <a:r>
              <a:rPr lang="en-GB" dirty="0" err="1">
                <a:latin typeface="Times New Roman" panose="02020603050405020304" pitchFamily="18" charset="0"/>
                <a:cs typeface="Times New Roman" panose="02020603050405020304" pitchFamily="18" charset="0"/>
              </a:rPr>
              <a:t>Amphipolis</a:t>
            </a:r>
            <a:r>
              <a:rPr lang="en-GB" dirty="0">
                <a:latin typeface="Times New Roman" panose="02020603050405020304" pitchFamily="18" charset="0"/>
                <a:cs typeface="Times New Roman" panose="02020603050405020304" pitchFamily="18" charset="0"/>
              </a:rPr>
              <a:t>, and the death of Cleon and </a:t>
            </a:r>
            <a:r>
              <a:rPr lang="en-GB" dirty="0" err="1">
                <a:latin typeface="Times New Roman" panose="02020603050405020304" pitchFamily="18" charset="0"/>
                <a:cs typeface="Times New Roman" panose="02020603050405020304" pitchFamily="18" charset="0"/>
              </a:rPr>
              <a:t>Brasidas</a:t>
            </a:r>
            <a:r>
              <a:rPr lang="en-GB" dirty="0">
                <a:latin typeface="Times New Roman" panose="02020603050405020304" pitchFamily="18" charset="0"/>
                <a:cs typeface="Times New Roman" panose="02020603050405020304" pitchFamily="18" charset="0"/>
              </a:rPr>
              <a:t>, who had been the two principal opponents of peace on either side—the latter from the success and honour which war gave him, the former because he thought that, if tranquillity were restored, his crimes would be more open to detection and his slanders less credited</a:t>
            </a:r>
          </a:p>
          <a:p>
            <a:pPr algn="r">
              <a:buNone/>
            </a:pPr>
            <a:r>
              <a:rPr lang="en-GB" dirty="0">
                <a:latin typeface="Times New Roman" panose="02020603050405020304" pitchFamily="18" charset="0"/>
                <a:cs typeface="Times New Roman" panose="02020603050405020304" pitchFamily="18" charset="0"/>
              </a:rPr>
              <a:t>Thucydides 5.16</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Peace of </a:t>
            </a:r>
            <a:r>
              <a:rPr lang="en-GB" dirty="0" err="1">
                <a:latin typeface="Times New Roman" panose="02020603050405020304" pitchFamily="18" charset="0"/>
                <a:cs typeface="Times New Roman" panose="02020603050405020304" pitchFamily="18" charset="0"/>
              </a:rPr>
              <a:t>Nikias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Peace of </a:t>
            </a:r>
            <a:r>
              <a:rPr lang="en-GB" dirty="0" err="1">
                <a:latin typeface="Times New Roman" panose="02020603050405020304" pitchFamily="18" charset="0"/>
                <a:cs typeface="Times New Roman" panose="02020603050405020304" pitchFamily="18" charset="0"/>
              </a:rPr>
              <a:t>Nikias</a:t>
            </a:r>
            <a:r>
              <a:rPr lang="en-GB" dirty="0">
                <a:latin typeface="Times New Roman" panose="02020603050405020304" pitchFamily="18" charset="0"/>
                <a:cs typeface="Times New Roman" panose="02020603050405020304" pitchFamily="18" charset="0"/>
              </a:rPr>
              <a:t> was established in 421 BCE and marks the end of the </a:t>
            </a:r>
            <a:r>
              <a:rPr lang="en-GB" dirty="0" err="1">
                <a:latin typeface="Times New Roman" panose="02020603050405020304" pitchFamily="18" charset="0"/>
                <a:cs typeface="Times New Roman" panose="02020603050405020304" pitchFamily="18" charset="0"/>
              </a:rPr>
              <a:t>Archidamian</a:t>
            </a:r>
            <a:r>
              <a:rPr lang="en-GB" dirty="0">
                <a:latin typeface="Times New Roman" panose="02020603050405020304" pitchFamily="18" charset="0"/>
                <a:cs typeface="Times New Roman" panose="02020603050405020304" pitchFamily="18" charset="0"/>
              </a:rPr>
              <a:t> War.</a:t>
            </a:r>
          </a:p>
          <a:p>
            <a:r>
              <a:rPr lang="en-GB" dirty="0">
                <a:latin typeface="Times New Roman" panose="02020603050405020304" pitchFamily="18" charset="0"/>
                <a:cs typeface="Times New Roman" panose="02020603050405020304" pitchFamily="18" charset="0"/>
              </a:rPr>
              <a:t>In some ways, Sparta lost the </a:t>
            </a:r>
            <a:r>
              <a:rPr lang="en-GB" dirty="0" err="1">
                <a:latin typeface="Times New Roman" panose="02020603050405020304" pitchFamily="18" charset="0"/>
                <a:cs typeface="Times New Roman" panose="02020603050405020304" pitchFamily="18" charset="0"/>
              </a:rPr>
              <a:t>Archidamian</a:t>
            </a:r>
            <a:r>
              <a:rPr lang="en-GB" dirty="0">
                <a:latin typeface="Times New Roman" panose="02020603050405020304" pitchFamily="18" charset="0"/>
                <a:cs typeface="Times New Roman" panose="02020603050405020304" pitchFamily="18" charset="0"/>
              </a:rPr>
              <a:t> War, since it was forced to treat with Athens for the return of the </a:t>
            </a:r>
            <a:r>
              <a:rPr lang="en-GB" dirty="0" err="1">
                <a:latin typeface="Times New Roman" panose="02020603050405020304" pitchFamily="18" charset="0"/>
                <a:cs typeface="Times New Roman" panose="02020603050405020304" pitchFamily="18" charset="0"/>
              </a:rPr>
              <a:t>Pylos</a:t>
            </a:r>
            <a:r>
              <a:rPr lang="en-GB" dirty="0">
                <a:latin typeface="Times New Roman" panose="02020603050405020304" pitchFamily="18" charset="0"/>
                <a:cs typeface="Times New Roman" panose="02020603050405020304" pitchFamily="18" charset="0"/>
              </a:rPr>
              <a:t> hostages.</a:t>
            </a:r>
          </a:p>
          <a:p>
            <a:r>
              <a:rPr lang="en-GB" dirty="0">
                <a:latin typeface="Times New Roman" panose="02020603050405020304" pitchFamily="18" charset="0"/>
                <a:cs typeface="Times New Roman" panose="02020603050405020304" pitchFamily="18" charset="0"/>
              </a:rPr>
              <a:t>At the same time, however, the campaign of </a:t>
            </a:r>
            <a:r>
              <a:rPr lang="en-GB" dirty="0" err="1">
                <a:latin typeface="Times New Roman" panose="02020603050405020304" pitchFamily="18" charset="0"/>
                <a:cs typeface="Times New Roman" panose="02020603050405020304" pitchFamily="18" charset="0"/>
              </a:rPr>
              <a:t>Brasidas</a:t>
            </a:r>
            <a:r>
              <a:rPr lang="en-GB" dirty="0">
                <a:latin typeface="Times New Roman" panose="02020603050405020304" pitchFamily="18" charset="0"/>
                <a:cs typeface="Times New Roman" panose="02020603050405020304" pitchFamily="18" charset="0"/>
              </a:rPr>
              <a:t> to the north exposed the greatest weakness of Athens: the willingness of the allies to revolt with only a little encouragement and support.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Peace?</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 war had then lasted for twenty-seven years in all. Only a mistaken judgment can object to including the interval of treaty in the war. Looked at by the light of facts it cannot, it will be found, be rationally considered a state of peace, where neither party either gave or got back all that they had agreed, apart from the violations of it which occurred on both sides in the </a:t>
            </a:r>
            <a:r>
              <a:rPr lang="en-GB" dirty="0" err="1">
                <a:latin typeface="Times New Roman" panose="02020603050405020304" pitchFamily="18" charset="0"/>
                <a:cs typeface="Times New Roman" panose="02020603050405020304" pitchFamily="18" charset="0"/>
              </a:rPr>
              <a:t>Mantinean</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Epidaurian</a:t>
            </a:r>
            <a:r>
              <a:rPr lang="en-GB" dirty="0">
                <a:latin typeface="Times New Roman" panose="02020603050405020304" pitchFamily="18" charset="0"/>
                <a:cs typeface="Times New Roman" panose="02020603050405020304" pitchFamily="18" charset="0"/>
              </a:rPr>
              <a:t> wars and other instances, and the fact that the allies in the direction of Thrace were in as open hostility as ever, while the </a:t>
            </a:r>
            <a:r>
              <a:rPr lang="en-GB" dirty="0" err="1">
                <a:latin typeface="Times New Roman" panose="02020603050405020304" pitchFamily="18" charset="0"/>
                <a:cs typeface="Times New Roman" panose="02020603050405020304" pitchFamily="18" charset="0"/>
              </a:rPr>
              <a:t>Boeotians</a:t>
            </a:r>
            <a:r>
              <a:rPr lang="en-GB" dirty="0">
                <a:latin typeface="Times New Roman" panose="02020603050405020304" pitchFamily="18" charset="0"/>
                <a:cs typeface="Times New Roman" panose="02020603050405020304" pitchFamily="18" charset="0"/>
              </a:rPr>
              <a:t> had only a truce renewed every ten days. So that the first ten years' war, the treacherous armistice that followed it, and the subsequent war will, calculating by the seasons, be found to make up the number of years which I have mentioned, with the difference of a few days, and to afford an instance of faith in oracles being for once justified by the event. I certainly all along remember from the beginning to the end of the war its being commonly declared that it would last thrice nine years. </a:t>
            </a:r>
          </a:p>
          <a:p>
            <a:pPr>
              <a:buNone/>
            </a:pPr>
            <a:r>
              <a:rPr lang="en-GB" dirty="0">
                <a:latin typeface="Times New Roman" panose="02020603050405020304" pitchFamily="18" charset="0"/>
                <a:cs typeface="Times New Roman" panose="02020603050405020304" pitchFamily="18" charset="0"/>
              </a:rPr>
              <a:t>Thucydides 5.26</a:t>
            </a:r>
            <a:endParaRPr lang="en-GB">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Aftermath of the Peace of Nikias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Peace of </a:t>
            </a:r>
            <a:r>
              <a:rPr lang="en-GB" dirty="0" err="1">
                <a:latin typeface="Times New Roman" panose="02020603050405020304" pitchFamily="18" charset="0"/>
                <a:cs typeface="Times New Roman" panose="02020603050405020304" pitchFamily="18" charset="0"/>
              </a:rPr>
              <a:t>Nikias</a:t>
            </a:r>
            <a:r>
              <a:rPr lang="en-GB" dirty="0">
                <a:latin typeface="Times New Roman" panose="02020603050405020304" pitchFamily="18" charset="0"/>
                <a:cs typeface="Times New Roman" panose="02020603050405020304" pitchFamily="18" charset="0"/>
              </a:rPr>
              <a:t> was not uniformly accepted by the Peloponnesian League.</a:t>
            </a:r>
          </a:p>
          <a:p>
            <a:r>
              <a:rPr lang="en-GB" dirty="0">
                <a:latin typeface="Times New Roman" panose="02020603050405020304" pitchFamily="18" charset="0"/>
                <a:cs typeface="Times New Roman" panose="02020603050405020304" pitchFamily="18" charset="0"/>
              </a:rPr>
              <a:t>Corinth and </a:t>
            </a:r>
            <a:r>
              <a:rPr lang="en-GB" dirty="0" err="1">
                <a:latin typeface="Times New Roman" panose="02020603050405020304" pitchFamily="18" charset="0"/>
                <a:cs typeface="Times New Roman" panose="02020603050405020304" pitchFamily="18" charset="0"/>
              </a:rPr>
              <a:t>Boiotia</a:t>
            </a:r>
            <a:r>
              <a:rPr lang="en-GB" dirty="0">
                <a:latin typeface="Times New Roman" panose="02020603050405020304" pitchFamily="18" charset="0"/>
                <a:cs typeface="Times New Roman" panose="02020603050405020304" pitchFamily="18" charset="0"/>
              </a:rPr>
              <a:t> refused to sign the treaty, thus openly defying Sparta.</a:t>
            </a:r>
          </a:p>
          <a:p>
            <a:r>
              <a:rPr lang="en-GB" dirty="0">
                <a:latin typeface="Times New Roman" panose="02020603050405020304" pitchFamily="18" charset="0"/>
                <a:cs typeface="Times New Roman" panose="02020603050405020304" pitchFamily="18" charset="0"/>
              </a:rPr>
              <a:t>Sparta had to worry about Argos as well, since the 50-year Truce with Argos ended in 421.</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New Athenian Policy</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271463">
              <a:buNone/>
            </a:pPr>
            <a:r>
              <a:rPr lang="en-GB" dirty="0">
                <a:latin typeface="Times New Roman" panose="02020603050405020304" pitchFamily="18" charset="0"/>
                <a:cs typeface="Times New Roman" panose="02020603050405020304" pitchFamily="18" charset="0"/>
              </a:rPr>
              <a:t>Upon receiving this message and discovering that the Athenians, far from being privy to the </a:t>
            </a:r>
            <a:r>
              <a:rPr lang="en-GB" dirty="0" err="1">
                <a:latin typeface="Times New Roman" panose="02020603050405020304" pitchFamily="18" charset="0"/>
                <a:cs typeface="Times New Roman" panose="02020603050405020304" pitchFamily="18" charset="0"/>
              </a:rPr>
              <a:t>Boeotian</a:t>
            </a:r>
            <a:r>
              <a:rPr lang="en-GB" dirty="0">
                <a:latin typeface="Times New Roman" panose="02020603050405020304" pitchFamily="18" charset="0"/>
                <a:cs typeface="Times New Roman" panose="02020603050405020304" pitchFamily="18" charset="0"/>
              </a:rPr>
              <a:t> alliance, were involved in a serious quarrel with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the </a:t>
            </a:r>
            <a:r>
              <a:rPr lang="en-GB" b="1" dirty="0" err="1">
                <a:latin typeface="Times New Roman" panose="02020603050405020304" pitchFamily="18" charset="0"/>
                <a:cs typeface="Times New Roman" panose="02020603050405020304" pitchFamily="18" charset="0"/>
              </a:rPr>
              <a:t>Argives</a:t>
            </a:r>
            <a:r>
              <a:rPr lang="en-GB" b="1" dirty="0">
                <a:latin typeface="Times New Roman" panose="02020603050405020304" pitchFamily="18" charset="0"/>
                <a:cs typeface="Times New Roman" panose="02020603050405020304" pitchFamily="18" charset="0"/>
              </a:rPr>
              <a:t> paid no further attention to the embassy which they had just sent to Lacedaemon on the subject of the treaty, and began to incline rather towards the Athenians, </a:t>
            </a:r>
            <a:r>
              <a:rPr lang="en-GB" dirty="0">
                <a:latin typeface="Times New Roman" panose="02020603050405020304" pitchFamily="18" charset="0"/>
                <a:cs typeface="Times New Roman" panose="02020603050405020304" pitchFamily="18" charset="0"/>
              </a:rPr>
              <a:t>reflecting that, in the event of war, they would thus have on their side a city that was not only an ancient ally of Argos, but a sister democracy and very powerful at sea. </a:t>
            </a:r>
            <a:r>
              <a:rPr lang="en-GB" b="1" dirty="0">
                <a:latin typeface="Times New Roman" panose="02020603050405020304" pitchFamily="18" charset="0"/>
                <a:cs typeface="Times New Roman" panose="02020603050405020304" pitchFamily="18" charset="0"/>
              </a:rPr>
              <a:t>They accordingly at once sent ambassadors to Athens to treat for an alliance, accompanied by others from Elis and Mantinea. At the same time arrived in haste from Lacedaemon an </a:t>
            </a:r>
            <a:r>
              <a:rPr lang="en-GB" dirty="0">
                <a:latin typeface="Times New Roman" panose="02020603050405020304" pitchFamily="18" charset="0"/>
                <a:cs typeface="Times New Roman" panose="02020603050405020304" pitchFamily="18" charset="0"/>
              </a:rPr>
              <a:t>embassy consisting of persons reputed well disposed towards the Athenians-- </a:t>
            </a:r>
            <a:r>
              <a:rPr lang="en-GB" dirty="0" err="1">
                <a:latin typeface="Times New Roman" panose="02020603050405020304" pitchFamily="18" charset="0"/>
                <a:cs typeface="Times New Roman" panose="02020603050405020304" pitchFamily="18" charset="0"/>
              </a:rPr>
              <a:t>Philocharidas</a:t>
            </a:r>
            <a:r>
              <a:rPr lang="en-GB" dirty="0">
                <a:latin typeface="Times New Roman" panose="02020603050405020304" pitchFamily="18" charset="0"/>
                <a:cs typeface="Times New Roman" panose="02020603050405020304" pitchFamily="18" charset="0"/>
              </a:rPr>
              <a:t>, Leon, and </a:t>
            </a:r>
            <a:r>
              <a:rPr lang="en-GB" dirty="0" err="1">
                <a:latin typeface="Times New Roman" panose="02020603050405020304" pitchFamily="18" charset="0"/>
                <a:cs typeface="Times New Roman" panose="02020603050405020304" pitchFamily="18" charset="0"/>
              </a:rPr>
              <a:t>Endius</a:t>
            </a:r>
            <a:r>
              <a:rPr lang="en-GB" dirty="0">
                <a:latin typeface="Times New Roman" panose="02020603050405020304" pitchFamily="18" charset="0"/>
                <a:cs typeface="Times New Roman" panose="02020603050405020304" pitchFamily="18" charset="0"/>
              </a:rPr>
              <a:t>, for fear that the Athenians in their irritation might conclude alliance with the </a:t>
            </a:r>
            <a:r>
              <a:rPr lang="en-GB" dirty="0" err="1">
                <a:latin typeface="Times New Roman" panose="02020603050405020304" pitchFamily="18" charset="0"/>
                <a:cs typeface="Times New Roman" panose="02020603050405020304" pitchFamily="18" charset="0"/>
              </a:rPr>
              <a:t>Argives</a:t>
            </a:r>
            <a:r>
              <a:rPr lang="en-GB" dirty="0">
                <a:latin typeface="Times New Roman" panose="02020603050405020304" pitchFamily="18" charset="0"/>
                <a:cs typeface="Times New Roman" panose="02020603050405020304" pitchFamily="18" charset="0"/>
              </a:rPr>
              <a:t>, and also to ask back </a:t>
            </a:r>
            <a:r>
              <a:rPr lang="en-GB" dirty="0" err="1">
                <a:latin typeface="Times New Roman" panose="02020603050405020304" pitchFamily="18" charset="0"/>
                <a:cs typeface="Times New Roman" panose="02020603050405020304" pitchFamily="18" charset="0"/>
              </a:rPr>
              <a:t>Pylos</a:t>
            </a:r>
            <a:r>
              <a:rPr lang="en-GB" dirty="0">
                <a:latin typeface="Times New Roman" panose="02020603050405020304" pitchFamily="18" charset="0"/>
                <a:cs typeface="Times New Roman" panose="02020603050405020304" pitchFamily="18" charset="0"/>
              </a:rPr>
              <a:t> in exchange for </a:t>
            </a:r>
            <a:r>
              <a:rPr lang="en-GB" dirty="0" err="1">
                <a:latin typeface="Times New Roman" panose="02020603050405020304" pitchFamily="18" charset="0"/>
                <a:cs typeface="Times New Roman" panose="02020603050405020304" pitchFamily="18" charset="0"/>
              </a:rPr>
              <a:t>Panactum</a:t>
            </a:r>
            <a:r>
              <a:rPr lang="en-GB" dirty="0">
                <a:latin typeface="Times New Roman" panose="02020603050405020304" pitchFamily="18" charset="0"/>
                <a:cs typeface="Times New Roman" panose="02020603050405020304" pitchFamily="18" charset="0"/>
              </a:rPr>
              <a:t>, and in defence of the alliance with the </a:t>
            </a:r>
            <a:r>
              <a:rPr lang="en-GB" dirty="0" err="1">
                <a:latin typeface="Times New Roman" panose="02020603050405020304" pitchFamily="18" charset="0"/>
                <a:cs typeface="Times New Roman" panose="02020603050405020304" pitchFamily="18" charset="0"/>
              </a:rPr>
              <a:t>Boeotians</a:t>
            </a:r>
            <a:r>
              <a:rPr lang="en-GB" dirty="0">
                <a:latin typeface="Times New Roman" panose="02020603050405020304" pitchFamily="18" charset="0"/>
                <a:cs typeface="Times New Roman" panose="02020603050405020304" pitchFamily="18" charset="0"/>
              </a:rPr>
              <a:t> to plead that it had not been made to hurt the Athenians. </a:t>
            </a:r>
          </a:p>
          <a:p>
            <a:pPr>
              <a:buNone/>
            </a:pPr>
            <a:r>
              <a:rPr lang="en-GB" dirty="0">
                <a:latin typeface="Times New Roman" panose="02020603050405020304" pitchFamily="18" charset="0"/>
                <a:cs typeface="Times New Roman" panose="02020603050405020304" pitchFamily="18" charset="0"/>
              </a:rPr>
              <a:t>Thucydides 5.44</a:t>
            </a:r>
            <a:endParaRPr lang="en-GB">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41" name="Oval 40">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2" name="Oval 41">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44" name="Rectangle 43">
            <a:extLst>
              <a:ext uri="{FF2B5EF4-FFF2-40B4-BE49-F238E27FC236}">
                <a16:creationId xmlns:a16="http://schemas.microsoft.com/office/drawing/2014/main" id="{0680B5D0-24EC-465A-A0E6-C4DF951E0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6" name="Rectangle 45">
            <a:extLst>
              <a:ext uri="{FF2B5EF4-FFF2-40B4-BE49-F238E27FC236}">
                <a16:creationId xmlns:a16="http://schemas.microsoft.com/office/drawing/2014/main" id="{30BF1B50-A83E-4ED6-A2AA-C943C1F89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1F31E8B2-210B-4B90-83BB-3B180732E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00102" y="1432223"/>
            <a:ext cx="2818417" cy="3357976"/>
          </a:xfrm>
        </p:spPr>
        <p:txBody>
          <a:bodyPr vert="horz" lIns="91440" tIns="45720" rIns="91440" bIns="45720" rtlCol="0" anchor="ctr">
            <a:normAutofit/>
          </a:bodyPr>
          <a:lstStyle/>
          <a:p>
            <a:pPr>
              <a:lnSpc>
                <a:spcPct val="80000"/>
              </a:lnSpc>
            </a:pPr>
            <a:r>
              <a:rPr lang="en-US" sz="6000">
                <a:blipFill dpi="0" rotWithShape="1">
                  <a:blip r:embed="rId5"/>
                  <a:srcRect/>
                  <a:tile tx="6350" ty="-127000" sx="65000" sy="64000" flip="none" algn="tl"/>
                </a:blipFill>
              </a:rPr>
              <a:t>The Argive Alliance</a:t>
            </a:r>
          </a:p>
        </p:txBody>
      </p:sp>
      <p:sp>
        <p:nvSpPr>
          <p:cNvPr id="50" name="Rectangle 49">
            <a:extLst>
              <a:ext uri="{FF2B5EF4-FFF2-40B4-BE49-F238E27FC236}">
                <a16:creationId xmlns:a16="http://schemas.microsoft.com/office/drawing/2014/main" id="{6B387409-2B98-40F8-A65F-EF7CF989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C9E5F284-A588-4AE7-A36D-1C93E4FD02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53" name="Oval 52">
              <a:extLst>
                <a:ext uri="{FF2B5EF4-FFF2-40B4-BE49-F238E27FC236}">
                  <a16:creationId xmlns:a16="http://schemas.microsoft.com/office/drawing/2014/main" id="{45D7D540-5CF2-4FC1-BE53-277CC22C0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4" name="Oval 53">
              <a:extLst>
                <a:ext uri="{FF2B5EF4-FFF2-40B4-BE49-F238E27FC236}">
                  <a16:creationId xmlns:a16="http://schemas.microsoft.com/office/drawing/2014/main" id="{916C9AA0-DC0C-49A1-ACDF-10BD6D739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6" name="Picture 5">
            <a:extLst>
              <a:ext uri="{FF2B5EF4-FFF2-40B4-BE49-F238E27FC236}">
                <a16:creationId xmlns:a16="http://schemas.microsoft.com/office/drawing/2014/main" id="{E222F30E-6E30-8999-90D0-DAA11CF95B44}"/>
              </a:ext>
            </a:extLst>
          </p:cNvPr>
          <p:cNvPicPr>
            <a:picLocks noChangeAspect="1"/>
          </p:cNvPicPr>
          <p:nvPr/>
        </p:nvPicPr>
        <p:blipFill>
          <a:blip r:embed="rId7"/>
          <a:stretch>
            <a:fillRect/>
          </a:stretch>
        </p:blipFill>
        <p:spPr>
          <a:xfrm>
            <a:off x="1350704" y="1388911"/>
            <a:ext cx="5772003" cy="4011543"/>
          </a:xfrm>
          <a:prstGeom prst="rect">
            <a:avLst/>
          </a:prstGeom>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7" name="Oval 16">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0" name="Rectangle 19">
            <a:extLst>
              <a:ext uri="{FF2B5EF4-FFF2-40B4-BE49-F238E27FC236}">
                <a16:creationId xmlns:a16="http://schemas.microsoft.com/office/drawing/2014/main" id="{0680B5D0-24EC-465A-A0E6-C4DF951E0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a16="http://schemas.microsoft.com/office/drawing/2014/main" id="{30BF1B50-A83E-4ED6-A2AA-C943C1F89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31E8B2-210B-4B90-83BB-3B180732E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00102" y="1432223"/>
            <a:ext cx="2818417" cy="3357976"/>
          </a:xfrm>
        </p:spPr>
        <p:txBody>
          <a:bodyPr vert="horz" lIns="91440" tIns="45720" rIns="91440" bIns="45720" rtlCol="0" anchor="ctr">
            <a:normAutofit/>
          </a:bodyPr>
          <a:lstStyle/>
          <a:p>
            <a:pPr>
              <a:lnSpc>
                <a:spcPct val="80000"/>
              </a:lnSpc>
            </a:pPr>
            <a:r>
              <a:rPr lang="en-US" sz="5100">
                <a:blipFill dpi="0" rotWithShape="1">
                  <a:blip r:embed="rId5"/>
                  <a:srcRect/>
                  <a:tile tx="6350" ty="-127000" sx="65000" sy="64000" flip="none" algn="tl"/>
                </a:blipFill>
              </a:rPr>
              <a:t>The Battle of Mantineia, 418 BCE</a:t>
            </a:r>
          </a:p>
        </p:txBody>
      </p:sp>
      <p:sp>
        <p:nvSpPr>
          <p:cNvPr id="26" name="Rectangle 25">
            <a:extLst>
              <a:ext uri="{FF2B5EF4-FFF2-40B4-BE49-F238E27FC236}">
                <a16:creationId xmlns:a16="http://schemas.microsoft.com/office/drawing/2014/main" id="{6B387409-2B98-40F8-A65F-EF7CF989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C9E5F284-A588-4AE7-A36D-1C93E4FD02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29" name="Oval 28">
              <a:extLst>
                <a:ext uri="{FF2B5EF4-FFF2-40B4-BE49-F238E27FC236}">
                  <a16:creationId xmlns:a16="http://schemas.microsoft.com/office/drawing/2014/main" id="{45D7D540-5CF2-4FC1-BE53-277CC22C0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 name="Oval 29">
              <a:extLst>
                <a:ext uri="{FF2B5EF4-FFF2-40B4-BE49-F238E27FC236}">
                  <a16:creationId xmlns:a16="http://schemas.microsoft.com/office/drawing/2014/main" id="{916C9AA0-DC0C-49A1-ACDF-10BD6D739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5" name="Picture 4">
            <a:extLst>
              <a:ext uri="{FF2B5EF4-FFF2-40B4-BE49-F238E27FC236}">
                <a16:creationId xmlns:a16="http://schemas.microsoft.com/office/drawing/2014/main" id="{64FC6F82-B3FD-2A3F-A690-F9284AC34450}"/>
              </a:ext>
            </a:extLst>
          </p:cNvPr>
          <p:cNvPicPr>
            <a:picLocks noChangeAspect="1"/>
          </p:cNvPicPr>
          <p:nvPr/>
        </p:nvPicPr>
        <p:blipFill>
          <a:blip r:embed="rId7"/>
          <a:stretch>
            <a:fillRect/>
          </a:stretch>
        </p:blipFill>
        <p:spPr>
          <a:xfrm>
            <a:off x="1606185" y="1388911"/>
            <a:ext cx="5261041" cy="4011543"/>
          </a:xfrm>
          <a:prstGeom prst="rect">
            <a:avLst/>
          </a:prstGeom>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Battle of Mantineia, 418 BCE</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sz="1700" dirty="0">
                <a:latin typeface="Times New Roman" panose="02020603050405020304" pitchFamily="18" charset="0"/>
                <a:cs typeface="Times New Roman" panose="02020603050405020304" pitchFamily="18" charset="0"/>
              </a:rPr>
              <a:t>Such was the battle, as nearly as possible as I have described it; the greatest that had occurred for a very long while among the Hellenes, and joined by the most considerable states. The Lacedaemonians took up a position in front of the enemy's dead, and immediately set up a trophy and stripped the slain; they took up their own dead and carried them back to </a:t>
            </a:r>
            <a:r>
              <a:rPr lang="en-GB" sz="1700" dirty="0" err="1">
                <a:latin typeface="Times New Roman" panose="02020603050405020304" pitchFamily="18" charset="0"/>
                <a:cs typeface="Times New Roman" panose="02020603050405020304" pitchFamily="18" charset="0"/>
              </a:rPr>
              <a:t>Tegea</a:t>
            </a:r>
            <a:r>
              <a:rPr lang="en-GB" sz="1700" dirty="0">
                <a:latin typeface="Times New Roman" panose="02020603050405020304" pitchFamily="18" charset="0"/>
                <a:cs typeface="Times New Roman" panose="02020603050405020304" pitchFamily="18" charset="0"/>
              </a:rPr>
              <a:t>, where they buried them, and restored those of the enemy under truce. The Argives, </a:t>
            </a:r>
            <a:r>
              <a:rPr lang="en-GB" sz="1700" dirty="0" err="1">
                <a:latin typeface="Times New Roman" panose="02020603050405020304" pitchFamily="18" charset="0"/>
                <a:cs typeface="Times New Roman" panose="02020603050405020304" pitchFamily="18" charset="0"/>
              </a:rPr>
              <a:t>Orneans</a:t>
            </a:r>
            <a:r>
              <a:rPr lang="en-GB" sz="1700" dirty="0">
                <a:latin typeface="Times New Roman" panose="02020603050405020304" pitchFamily="18" charset="0"/>
                <a:cs typeface="Times New Roman" panose="02020603050405020304" pitchFamily="18" charset="0"/>
              </a:rPr>
              <a:t>, and </a:t>
            </a:r>
            <a:r>
              <a:rPr lang="en-GB" sz="1700" dirty="0" err="1">
                <a:latin typeface="Times New Roman" panose="02020603050405020304" pitchFamily="18" charset="0"/>
                <a:cs typeface="Times New Roman" panose="02020603050405020304" pitchFamily="18" charset="0"/>
              </a:rPr>
              <a:t>Cleonaeans</a:t>
            </a:r>
            <a:r>
              <a:rPr lang="en-GB" sz="1700" dirty="0">
                <a:latin typeface="Times New Roman" panose="02020603050405020304" pitchFamily="18" charset="0"/>
                <a:cs typeface="Times New Roman" panose="02020603050405020304" pitchFamily="18" charset="0"/>
              </a:rPr>
              <a:t> had seven hundred killed; the Mantineans two hundred, and the Athenians and </a:t>
            </a:r>
            <a:r>
              <a:rPr lang="en-GB" sz="1700" dirty="0" err="1">
                <a:latin typeface="Times New Roman" panose="02020603050405020304" pitchFamily="18" charset="0"/>
                <a:cs typeface="Times New Roman" panose="02020603050405020304" pitchFamily="18" charset="0"/>
              </a:rPr>
              <a:t>Aeginetans</a:t>
            </a:r>
            <a:r>
              <a:rPr lang="en-GB" sz="1700" dirty="0">
                <a:latin typeface="Times New Roman" panose="02020603050405020304" pitchFamily="18" charset="0"/>
                <a:cs typeface="Times New Roman" panose="02020603050405020304" pitchFamily="18" charset="0"/>
              </a:rPr>
              <a:t> also two hundred, with both their generals. On the side of the Lacedaemonians, the allies did not suffer any loss worth speaking of: as to the Lacedaemonians themselves it was difficult to learn the truth; it is said, however, that there were slain about three hundred of them… The imputations cast upon them by the Hellenes at the time, whether of cowardice on account of the disaster in the island, or of mismanagement and slowness generally, were all wiped out by this single action: fortune, it was thought, might have humbled them, but the men themselves were the same as ever. </a:t>
            </a:r>
          </a:p>
          <a:p>
            <a:pPr algn="r">
              <a:buNone/>
            </a:pPr>
            <a:r>
              <a:rPr lang="en-GB" sz="1700" dirty="0">
                <a:latin typeface="Times New Roman" panose="02020603050405020304" pitchFamily="18" charset="0"/>
                <a:cs typeface="Times New Roman" panose="02020603050405020304" pitchFamily="18" charset="0"/>
              </a:rPr>
              <a:t>Thucydides 5.74-5</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Battle of Mantineia</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Battle of Mantineia in 418 BCE showed clearly that while the Athenian-Argive alliance was strong politically, on the military front Sparta was stronger.</a:t>
            </a:r>
          </a:p>
          <a:p>
            <a:r>
              <a:rPr lang="en-GB" dirty="0">
                <a:latin typeface="Times New Roman" panose="02020603050405020304" pitchFamily="18" charset="0"/>
                <a:cs typeface="Times New Roman" panose="02020603050405020304" pitchFamily="18" charset="0"/>
              </a:rPr>
              <a:t>The new Athenian policy of dominating the Peloponnese had backfired.</a:t>
            </a:r>
          </a:p>
          <a:p>
            <a:r>
              <a:rPr lang="en-GB" dirty="0">
                <a:latin typeface="Times New Roman" panose="02020603050405020304" pitchFamily="18" charset="0"/>
                <a:cs typeface="Times New Roman" panose="02020603050405020304" pitchFamily="18" charset="0"/>
              </a:rPr>
              <a:t>Interestingly, the main proponent of the </a:t>
            </a:r>
            <a:r>
              <a:rPr lang="en-GB" dirty="0" err="1">
                <a:latin typeface="Times New Roman" panose="02020603050405020304" pitchFamily="18" charset="0"/>
                <a:cs typeface="Times New Roman" panose="02020603050405020304" pitchFamily="18" charset="0"/>
              </a:rPr>
              <a:t>philo</a:t>
            </a:r>
            <a:r>
              <a:rPr lang="en-GB" dirty="0">
                <a:latin typeface="Times New Roman" panose="02020603050405020304" pitchFamily="18" charset="0"/>
                <a:cs typeface="Times New Roman" panose="02020603050405020304" pitchFamily="18" charset="0"/>
              </a:rPr>
              <a:t>-Argive policy, </a:t>
            </a:r>
            <a:r>
              <a:rPr lang="en-GB" dirty="0" err="1">
                <a:latin typeface="Times New Roman" panose="02020603050405020304" pitchFamily="18" charset="0"/>
                <a:cs typeface="Times New Roman" panose="02020603050405020304" pitchFamily="18" charset="0"/>
              </a:rPr>
              <a:t>Alkibiades</a:t>
            </a:r>
            <a:r>
              <a:rPr lang="en-GB" dirty="0">
                <a:latin typeface="Times New Roman" panose="02020603050405020304" pitchFamily="18" charset="0"/>
                <a:cs typeface="Times New Roman" panose="02020603050405020304" pitchFamily="18" charset="0"/>
              </a:rPr>
              <a:t>, did not suffer adversely from Mantineia but the failure of the policy may be the political background to the ostracism of </a:t>
            </a:r>
            <a:r>
              <a:rPr lang="en-GB" dirty="0" err="1">
                <a:latin typeface="Times New Roman" panose="02020603050405020304" pitchFamily="18" charset="0"/>
                <a:cs typeface="Times New Roman" panose="02020603050405020304" pitchFamily="18" charset="0"/>
              </a:rPr>
              <a:t>Hyperbolos</a:t>
            </a:r>
            <a:r>
              <a:rPr lang="en-GB" dirty="0">
                <a:latin typeface="Times New Roman" panose="02020603050405020304" pitchFamily="18" charset="0"/>
                <a:cs typeface="Times New Roman" panose="02020603050405020304" pitchFamily="18" charset="0"/>
              </a:rPr>
              <a: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Aftermath</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err="1">
                <a:latin typeface="Times New Roman" panose="02020603050405020304" pitchFamily="18" charset="0"/>
                <a:cs typeface="Times New Roman" panose="02020603050405020304" pitchFamily="18" charset="0"/>
              </a:rPr>
              <a:t>Perdiccas</a:t>
            </a:r>
            <a:r>
              <a:rPr lang="en-GB" dirty="0">
                <a:latin typeface="Times New Roman" panose="02020603050405020304" pitchFamily="18" charset="0"/>
                <a:cs typeface="Times New Roman" panose="02020603050405020304" pitchFamily="18" charset="0"/>
              </a:rPr>
              <a:t> of Macedon friendly to Sparta</a:t>
            </a:r>
          </a:p>
          <a:p>
            <a:r>
              <a:rPr lang="en-GB" dirty="0">
                <a:latin typeface="Times New Roman" panose="02020603050405020304" pitchFamily="18" charset="0"/>
                <a:cs typeface="Times New Roman" panose="02020603050405020304" pitchFamily="18" charset="0"/>
              </a:rPr>
              <a:t>Renewed alliance with Olynthus</a:t>
            </a:r>
          </a:p>
          <a:p>
            <a:r>
              <a:rPr lang="en-GB" dirty="0">
                <a:latin typeface="Times New Roman" panose="02020603050405020304" pitchFamily="18" charset="0"/>
                <a:cs typeface="Times New Roman" panose="02020603050405020304" pitchFamily="18" charset="0"/>
              </a:rPr>
              <a:t>Argos withdraws from Epidaurus</a:t>
            </a:r>
          </a:p>
          <a:p>
            <a:r>
              <a:rPr lang="en-GB" dirty="0">
                <a:latin typeface="Times New Roman" panose="02020603050405020304" pitchFamily="18" charset="0"/>
                <a:cs typeface="Times New Roman" panose="02020603050405020304" pitchFamily="18" charset="0"/>
              </a:rPr>
              <a:t>Mantinea comes to terms with Sparta (30 year truce)</a:t>
            </a:r>
          </a:p>
          <a:p>
            <a:r>
              <a:rPr lang="en-GB" dirty="0">
                <a:latin typeface="Times New Roman" panose="02020603050405020304" pitchFamily="18" charset="0"/>
                <a:cs typeface="Times New Roman" panose="02020603050405020304" pitchFamily="18" charset="0"/>
              </a:rPr>
              <a:t>Sparta established an oligarchy in Sicyon</a:t>
            </a:r>
          </a:p>
          <a:p>
            <a:r>
              <a:rPr lang="en-GB" dirty="0">
                <a:latin typeface="Times New Roman" panose="02020603050405020304" pitchFamily="18" charset="0"/>
                <a:cs typeface="Times New Roman" panose="02020603050405020304" pitchFamily="18" charset="0"/>
              </a:rPr>
              <a:t>Pro-Spartan oligarchy in Argos</a:t>
            </a:r>
          </a:p>
          <a:p>
            <a:r>
              <a:rPr lang="en-GB" dirty="0">
                <a:latin typeface="Times New Roman" panose="02020603050405020304" pitchFamily="18" charset="0"/>
                <a:cs typeface="Times New Roman" panose="02020603050405020304" pitchFamily="18" charset="0"/>
              </a:rPr>
              <a:t>Dissident Helots back in </a:t>
            </a:r>
            <a:r>
              <a:rPr lang="en-GB" dirty="0" err="1">
                <a:latin typeface="Times New Roman" panose="02020603050405020304" pitchFamily="18" charset="0"/>
                <a:cs typeface="Times New Roman" panose="02020603050405020304" pitchFamily="18" charset="0"/>
              </a:rPr>
              <a:t>Pylos</a:t>
            </a:r>
            <a:r>
              <a:rPr lang="en-GB" dirty="0">
                <a:latin typeface="Times New Roman" panose="02020603050405020304" pitchFamily="18" charset="0"/>
                <a:cs typeface="Times New Roman" panose="02020603050405020304" pitchFamily="18" charset="0"/>
              </a:rPr>
              <a:t> and make a raid in 416</a:t>
            </a:r>
          </a:p>
        </p:txBody>
      </p:sp>
      <p:sp>
        <p:nvSpPr>
          <p:cNvPr id="31" name="Oval 30">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3" name="Oval 32">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advent of Persia</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Until this point, Persia had not become involved in the Peloponnesian War, especially since the fighting concentrated in Greece not Asia Minor.</a:t>
            </a:r>
          </a:p>
          <a:p>
            <a:r>
              <a:rPr lang="en-GB" dirty="0">
                <a:latin typeface="Times New Roman" panose="02020603050405020304" pitchFamily="18" charset="0"/>
                <a:cs typeface="Times New Roman" panose="02020603050405020304" pitchFamily="18" charset="0"/>
              </a:rPr>
              <a:t>The Athenians however, decided to help </a:t>
            </a:r>
            <a:r>
              <a:rPr lang="en-GB" dirty="0" err="1">
                <a:latin typeface="Times New Roman" panose="02020603050405020304" pitchFamily="18" charset="0"/>
                <a:cs typeface="Times New Roman" panose="02020603050405020304" pitchFamily="18" charset="0"/>
              </a:rPr>
              <a:t>Amorges</a:t>
            </a:r>
            <a:r>
              <a:rPr lang="en-GB" dirty="0">
                <a:latin typeface="Times New Roman" panose="02020603050405020304" pitchFamily="18" charset="0"/>
                <a:cs typeface="Times New Roman" panose="02020603050405020304" pitchFamily="18" charset="0"/>
              </a:rPr>
              <a:t>, a rebel satrap, against the Persian king.</a:t>
            </a:r>
          </a:p>
          <a:p>
            <a:r>
              <a:rPr lang="en-GB" dirty="0">
                <a:latin typeface="Times New Roman" panose="02020603050405020304" pitchFamily="18" charset="0"/>
                <a:cs typeface="Times New Roman" panose="02020603050405020304" pitchFamily="18" charset="0"/>
              </a:rPr>
              <a:t>The Athenian intervention brought Persia back into Greek politics.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Melian</a:t>
            </a:r>
            <a:r>
              <a:rPr lang="en-GB" dirty="0">
                <a:latin typeface="Times New Roman" panose="02020603050405020304" pitchFamily="18" charset="0"/>
                <a:cs typeface="Times New Roman" panose="02020603050405020304" pitchFamily="18" charset="0"/>
              </a:rPr>
              <a:t> Affair</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 Athenians also made an expedition against the isle of Melos with thirty ships of their own, six </a:t>
            </a:r>
            <a:r>
              <a:rPr lang="en-GB" dirty="0" err="1">
                <a:latin typeface="Times New Roman" panose="02020603050405020304" pitchFamily="18" charset="0"/>
                <a:cs typeface="Times New Roman" panose="02020603050405020304" pitchFamily="18" charset="0"/>
              </a:rPr>
              <a:t>Chian</a:t>
            </a:r>
            <a:r>
              <a:rPr lang="en-GB" dirty="0">
                <a:latin typeface="Times New Roman" panose="02020603050405020304" pitchFamily="18" charset="0"/>
                <a:cs typeface="Times New Roman" panose="02020603050405020304" pitchFamily="18" charset="0"/>
              </a:rPr>
              <a:t>, and two Lesbian vessels, sixteen hundred heavy infantry, three hundred archers, and twenty mounted archers from Athens, and about fifteen hundred heavy infantry from the allies and the islanders. The </a:t>
            </a:r>
            <a:r>
              <a:rPr lang="en-GB" dirty="0" err="1">
                <a:latin typeface="Times New Roman" panose="02020603050405020304" pitchFamily="18" charset="0"/>
                <a:cs typeface="Times New Roman" panose="02020603050405020304" pitchFamily="18" charset="0"/>
              </a:rPr>
              <a:t>Melians</a:t>
            </a:r>
            <a:r>
              <a:rPr lang="en-GB" dirty="0">
                <a:latin typeface="Times New Roman" panose="02020603050405020304" pitchFamily="18" charset="0"/>
                <a:cs typeface="Times New Roman" panose="02020603050405020304" pitchFamily="18" charset="0"/>
              </a:rPr>
              <a:t> are a colony of Lacedaemon that would not submit to the Athenians like the other islanders, and at first remained neutral and took no part in the struggle, but afterwards upon the Athenians using violence and plundering their territory, assumed an attitude of open hostility. </a:t>
            </a:r>
            <a:r>
              <a:rPr lang="en-GB" dirty="0" err="1">
                <a:latin typeface="Times New Roman" panose="02020603050405020304" pitchFamily="18" charset="0"/>
                <a:cs typeface="Times New Roman" panose="02020603050405020304" pitchFamily="18" charset="0"/>
              </a:rPr>
              <a:t>Cleomedes</a:t>
            </a:r>
            <a:r>
              <a:rPr lang="en-GB" dirty="0">
                <a:latin typeface="Times New Roman" panose="02020603050405020304" pitchFamily="18" charset="0"/>
                <a:cs typeface="Times New Roman" panose="02020603050405020304" pitchFamily="18" charset="0"/>
              </a:rPr>
              <a:t>, son of </a:t>
            </a:r>
            <a:r>
              <a:rPr lang="en-GB" dirty="0" err="1">
                <a:latin typeface="Times New Roman" panose="02020603050405020304" pitchFamily="18" charset="0"/>
                <a:cs typeface="Times New Roman" panose="02020603050405020304" pitchFamily="18" charset="0"/>
              </a:rPr>
              <a:t>Lycomedes</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Tisias</a:t>
            </a:r>
            <a:r>
              <a:rPr lang="en-GB" dirty="0">
                <a:latin typeface="Times New Roman" panose="02020603050405020304" pitchFamily="18" charset="0"/>
                <a:cs typeface="Times New Roman" panose="02020603050405020304" pitchFamily="18" charset="0"/>
              </a:rPr>
              <a:t>, son of </a:t>
            </a:r>
            <a:r>
              <a:rPr lang="en-GB" dirty="0" err="1">
                <a:latin typeface="Times New Roman" panose="02020603050405020304" pitchFamily="18" charset="0"/>
                <a:cs typeface="Times New Roman" panose="02020603050405020304" pitchFamily="18" charset="0"/>
              </a:rPr>
              <a:t>Tisimachus</a:t>
            </a:r>
            <a:r>
              <a:rPr lang="en-GB" dirty="0">
                <a:latin typeface="Times New Roman" panose="02020603050405020304" pitchFamily="18" charset="0"/>
                <a:cs typeface="Times New Roman" panose="02020603050405020304" pitchFamily="18" charset="0"/>
              </a:rPr>
              <a:t>, the generals, encamping in their territory with the above armament, before doing any harm to their land, sent envoys to negotiate. These the </a:t>
            </a:r>
            <a:r>
              <a:rPr lang="en-GB" dirty="0" err="1">
                <a:latin typeface="Times New Roman" panose="02020603050405020304" pitchFamily="18" charset="0"/>
                <a:cs typeface="Times New Roman" panose="02020603050405020304" pitchFamily="18" charset="0"/>
              </a:rPr>
              <a:t>Melians</a:t>
            </a:r>
            <a:r>
              <a:rPr lang="en-GB" dirty="0">
                <a:latin typeface="Times New Roman" panose="02020603050405020304" pitchFamily="18" charset="0"/>
                <a:cs typeface="Times New Roman" panose="02020603050405020304" pitchFamily="18" charset="0"/>
              </a:rPr>
              <a:t> did not bring before the people, but bade them state the object of their mission to the magistrates and the few; upon which the Athenian envoys spoke as follows:</a:t>
            </a:r>
          </a:p>
          <a:p>
            <a:pPr algn="r">
              <a:buNone/>
            </a:pPr>
            <a:r>
              <a:rPr lang="en-GB" dirty="0">
                <a:latin typeface="Times New Roman" panose="02020603050405020304" pitchFamily="18" charset="0"/>
                <a:cs typeface="Times New Roman" panose="02020603050405020304" pitchFamily="18" charset="0"/>
              </a:rPr>
              <a:t>Thucydides 5.84</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Melian</a:t>
            </a:r>
            <a:r>
              <a:rPr lang="en-GB" dirty="0">
                <a:latin typeface="Times New Roman" panose="02020603050405020304" pitchFamily="18" charset="0"/>
                <a:cs typeface="Times New Roman" panose="02020603050405020304" pitchFamily="18" charset="0"/>
              </a:rPr>
              <a:t> Affair</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b="1" dirty="0">
                <a:latin typeface="Times New Roman" panose="02020603050405020304" pitchFamily="18" charset="0"/>
                <a:cs typeface="Times New Roman" panose="02020603050405020304" pitchFamily="18" charset="0"/>
              </a:rPr>
              <a:t>Athenian envoys:</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‘For ourselves, we shall not trouble you with specious pretences—either of how we have a right to our empire because we overthrew the Mede, or are now attacking you because of wrong that you have done us—and make a long speech which would not be believed; and in return we hope that you, instead of thinking to influence us by saying that you did not join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although their colonists, or that you have done us no wrong, will aim at what is feasible, holding in view the real sentiments of us both; since you know as well as we do that right, as the world goes, is only in question between equals in power, while the strong do what they can and the weak suffer what they must.’</a:t>
            </a:r>
          </a:p>
          <a:p>
            <a:pPr marL="0" indent="0" algn="r">
              <a:buNone/>
            </a:pPr>
            <a:r>
              <a:rPr lang="en-GB" dirty="0">
                <a:latin typeface="Times New Roman" panose="02020603050405020304" pitchFamily="18" charset="0"/>
                <a:cs typeface="Times New Roman" panose="02020603050405020304" pitchFamily="18" charset="0"/>
              </a:rPr>
              <a:t>Thucydides 5.89</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Melian</a:t>
            </a:r>
            <a:r>
              <a:rPr lang="en-GB" dirty="0">
                <a:latin typeface="Times New Roman" panose="02020603050405020304" pitchFamily="18" charset="0"/>
                <a:cs typeface="Times New Roman" panose="02020603050405020304" pitchFamily="18" charset="0"/>
              </a:rPr>
              <a:t> Affair</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About the same time the </a:t>
            </a:r>
            <a:r>
              <a:rPr lang="en-GB" dirty="0" err="1">
                <a:latin typeface="Times New Roman" panose="02020603050405020304" pitchFamily="18" charset="0"/>
                <a:cs typeface="Times New Roman" panose="02020603050405020304" pitchFamily="18" charset="0"/>
              </a:rPr>
              <a:t>Melians</a:t>
            </a:r>
            <a:r>
              <a:rPr lang="en-GB" dirty="0">
                <a:latin typeface="Times New Roman" panose="02020603050405020304" pitchFamily="18" charset="0"/>
                <a:cs typeface="Times New Roman" panose="02020603050405020304" pitchFamily="18" charset="0"/>
              </a:rPr>
              <a:t> again took another part of the Athenian lines which were but feebly garrisoned. Reinforcements afterwards arriving from Athens in consequence, under the command of </a:t>
            </a:r>
            <a:r>
              <a:rPr lang="en-GB" dirty="0" err="1">
                <a:latin typeface="Times New Roman" panose="02020603050405020304" pitchFamily="18" charset="0"/>
                <a:cs typeface="Times New Roman" panose="02020603050405020304" pitchFamily="18" charset="0"/>
              </a:rPr>
              <a:t>Philocrates</a:t>
            </a:r>
            <a:r>
              <a:rPr lang="en-GB" dirty="0">
                <a:latin typeface="Times New Roman" panose="02020603050405020304" pitchFamily="18" charset="0"/>
                <a:cs typeface="Times New Roman" panose="02020603050405020304" pitchFamily="18" charset="0"/>
              </a:rPr>
              <a:t>, son of </a:t>
            </a:r>
            <a:r>
              <a:rPr lang="en-GB" dirty="0" err="1">
                <a:latin typeface="Times New Roman" panose="02020603050405020304" pitchFamily="18" charset="0"/>
                <a:cs typeface="Times New Roman" panose="02020603050405020304" pitchFamily="18" charset="0"/>
              </a:rPr>
              <a:t>Demeas</a:t>
            </a:r>
            <a:r>
              <a:rPr lang="en-GB" dirty="0">
                <a:latin typeface="Times New Roman" panose="02020603050405020304" pitchFamily="18" charset="0"/>
                <a:cs typeface="Times New Roman" panose="02020603050405020304" pitchFamily="18" charset="0"/>
              </a:rPr>
              <a:t>, the siege was now pressed vigorously; and some treachery taking place inside, the </a:t>
            </a:r>
            <a:r>
              <a:rPr lang="en-GB" dirty="0" err="1">
                <a:latin typeface="Times New Roman" panose="02020603050405020304" pitchFamily="18" charset="0"/>
                <a:cs typeface="Times New Roman" panose="02020603050405020304" pitchFamily="18" charset="0"/>
              </a:rPr>
              <a:t>Melians</a:t>
            </a:r>
            <a:r>
              <a:rPr lang="en-GB" dirty="0">
                <a:latin typeface="Times New Roman" panose="02020603050405020304" pitchFamily="18" charset="0"/>
                <a:cs typeface="Times New Roman" panose="02020603050405020304" pitchFamily="18" charset="0"/>
              </a:rPr>
              <a:t> surrendered at discretion to the Athenians, </a:t>
            </a:r>
            <a:r>
              <a:rPr lang="en-GB" b="1" dirty="0">
                <a:latin typeface="Times New Roman" panose="02020603050405020304" pitchFamily="18" charset="0"/>
                <a:cs typeface="Times New Roman" panose="02020603050405020304" pitchFamily="18" charset="0"/>
              </a:rPr>
              <a:t>who put to death all the grown men whom they took, and sold the women and children for slaves, </a:t>
            </a:r>
            <a:r>
              <a:rPr lang="en-GB" dirty="0">
                <a:latin typeface="Times New Roman" panose="02020603050405020304" pitchFamily="18" charset="0"/>
                <a:cs typeface="Times New Roman" panose="02020603050405020304" pitchFamily="18" charset="0"/>
              </a:rPr>
              <a:t>and subsequently sent out five hundred colonists and inhabited the place themselves. </a:t>
            </a:r>
          </a:p>
          <a:p>
            <a:pPr algn="r">
              <a:buNone/>
            </a:pPr>
            <a:r>
              <a:rPr lang="en-GB" dirty="0">
                <a:latin typeface="Times New Roman" panose="02020603050405020304" pitchFamily="18" charset="0"/>
                <a:cs typeface="Times New Roman" panose="02020603050405020304" pitchFamily="18" charset="0"/>
              </a:rPr>
              <a:t>Thucydides 5.116</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Melian</a:t>
            </a:r>
            <a:r>
              <a:rPr lang="en-GB" dirty="0">
                <a:latin typeface="Times New Roman" panose="02020603050405020304" pitchFamily="18" charset="0"/>
                <a:cs typeface="Times New Roman" panose="02020603050405020304" pitchFamily="18" charset="0"/>
              </a:rPr>
              <a:t> Affair</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In 416 BCE, Athens attacked Melos, one of the remaining Cycladic islands not in the </a:t>
            </a:r>
            <a:r>
              <a:rPr lang="en-GB" dirty="0" err="1">
                <a:latin typeface="Times New Roman" panose="02020603050405020304" pitchFamily="18" charset="0"/>
                <a:cs typeface="Times New Roman" panose="02020603050405020304" pitchFamily="18" charset="0"/>
              </a:rPr>
              <a:t>Delian</a:t>
            </a:r>
            <a:r>
              <a:rPr lang="en-GB" dirty="0">
                <a:latin typeface="Times New Roman" panose="02020603050405020304" pitchFamily="18" charset="0"/>
                <a:cs typeface="Times New Roman" panose="02020603050405020304" pitchFamily="18" charset="0"/>
              </a:rPr>
              <a:t> League.</a:t>
            </a:r>
          </a:p>
          <a:p>
            <a:r>
              <a:rPr lang="en-GB" dirty="0">
                <a:latin typeface="Times New Roman" panose="02020603050405020304" pitchFamily="18" charset="0"/>
                <a:cs typeface="Times New Roman" panose="02020603050405020304" pitchFamily="18" charset="0"/>
              </a:rPr>
              <a:t>Melos was a “Spartan” colony in tradition and had managed to avoid a direct confrontation with Athens until then.</a:t>
            </a:r>
          </a:p>
          <a:p>
            <a:r>
              <a:rPr lang="en-GB" dirty="0">
                <a:latin typeface="Times New Roman" panose="02020603050405020304" pitchFamily="18" charset="0"/>
                <a:cs typeface="Times New Roman" panose="02020603050405020304" pitchFamily="18" charset="0"/>
              </a:rPr>
              <a:t>The Melian Debate is one of the most celebrated passages in Thucydides (it is an actual dialogue), as it is a real criticism and defence of imperialism.</a:t>
            </a:r>
          </a:p>
          <a:p>
            <a:r>
              <a:rPr lang="en-GB" dirty="0">
                <a:latin typeface="Times New Roman" panose="02020603050405020304" pitchFamily="18" charset="0"/>
                <a:cs typeface="Times New Roman" panose="02020603050405020304" pitchFamily="18" charset="0"/>
              </a:rPr>
              <a:t>The destruction of Melos is one of the most horrific episodes of the Peloponnesian War and created a very bad climate against Athens.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Sicilian Expedition</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In 415 BCE, the Athenians decided to make an expedition to Sicily with the express aim of conquering the island.</a:t>
            </a:r>
          </a:p>
          <a:p>
            <a:r>
              <a:rPr lang="en-GB" dirty="0">
                <a:latin typeface="Times New Roman" panose="02020603050405020304" pitchFamily="18" charset="0"/>
                <a:cs typeface="Times New Roman" panose="02020603050405020304" pitchFamily="18" charset="0"/>
              </a:rPr>
              <a:t>The expedition included more than 150 ships and thousands of troops, mainly Athenians but also allied.</a:t>
            </a:r>
          </a:p>
          <a:p>
            <a:r>
              <a:rPr lang="en-GB" dirty="0">
                <a:latin typeface="Times New Roman" panose="02020603050405020304" pitchFamily="18" charset="0"/>
                <a:cs typeface="Times New Roman" panose="02020603050405020304" pitchFamily="18" charset="0"/>
              </a:rPr>
              <a:t>The instigator and leader of this expedition was a man named </a:t>
            </a:r>
            <a:r>
              <a:rPr lang="en-GB" dirty="0" err="1">
                <a:latin typeface="Times New Roman" panose="02020603050405020304" pitchFamily="18" charset="0"/>
                <a:cs typeface="Times New Roman" panose="02020603050405020304" pitchFamily="18" charset="0"/>
              </a:rPr>
              <a:t>Alkibiades</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The Expedition lasted 2 years and ended in disaster for the Athenians, who suffered total losses of men and ships.</a:t>
            </a:r>
          </a:p>
          <a:p>
            <a:r>
              <a:rPr lang="en-GB" dirty="0">
                <a:latin typeface="Times New Roman" panose="02020603050405020304" pitchFamily="18" charset="0"/>
                <a:cs typeface="Times New Roman" panose="02020603050405020304" pitchFamily="18" charset="0"/>
              </a:rPr>
              <a:t>This happened after </a:t>
            </a:r>
            <a:r>
              <a:rPr lang="en-GB" dirty="0" err="1">
                <a:latin typeface="Times New Roman" panose="02020603050405020304" pitchFamily="18" charset="0"/>
                <a:cs typeface="Times New Roman" panose="02020603050405020304" pitchFamily="18" charset="0"/>
              </a:rPr>
              <a:t>Alkibiades</a:t>
            </a:r>
            <a:r>
              <a:rPr lang="en-GB" dirty="0">
                <a:latin typeface="Times New Roman" panose="02020603050405020304" pitchFamily="18" charset="0"/>
                <a:cs typeface="Times New Roman" panose="02020603050405020304" pitchFamily="18" charset="0"/>
              </a:rPr>
              <a:t> was recalled to Athens to face trial for blasphemy</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0</TotalTime>
  <Words>5877</Words>
  <Application>Microsoft Office PowerPoint</Application>
  <PresentationFormat>Widescreen</PresentationFormat>
  <Paragraphs>220</Paragraphs>
  <Slides>57</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57</vt:i4>
      </vt:variant>
    </vt:vector>
  </HeadingPairs>
  <TitlesOfParts>
    <vt:vector size="64" baseType="lpstr">
      <vt:lpstr>Calibri</vt:lpstr>
      <vt:lpstr>Rockwell</vt:lpstr>
      <vt:lpstr>Rockwell Condensed</vt:lpstr>
      <vt:lpstr>Rockwell Extra Bold</vt:lpstr>
      <vt:lpstr>Times New Roman</vt:lpstr>
      <vt:lpstr>Wingdings</vt:lpstr>
      <vt:lpstr>Wood Type</vt:lpstr>
      <vt:lpstr>Sparta: An Extraordinary City</vt:lpstr>
      <vt:lpstr>The “true cause” of the Peloponnesian War</vt:lpstr>
      <vt:lpstr>Thucydides’ “true cause”</vt:lpstr>
      <vt:lpstr>The immediate causes of the Peloponnesian War</vt:lpstr>
      <vt:lpstr>The Akarnanian Alliance</vt:lpstr>
      <vt:lpstr>The Corcyra affair</vt:lpstr>
      <vt:lpstr>The Corcyra affair</vt:lpstr>
      <vt:lpstr>The Corcyra affair</vt:lpstr>
      <vt:lpstr>The Potidaia Affair</vt:lpstr>
      <vt:lpstr>The Potidaia Affair</vt:lpstr>
      <vt:lpstr>Why Potidaia?</vt:lpstr>
      <vt:lpstr>The Aigina Problem</vt:lpstr>
      <vt:lpstr>The Aigina Problem</vt:lpstr>
      <vt:lpstr>The Aigina Problem</vt:lpstr>
      <vt:lpstr>The Megarian Decree</vt:lpstr>
      <vt:lpstr>The Megarian Decree</vt:lpstr>
      <vt:lpstr>Breaking the Treaty</vt:lpstr>
      <vt:lpstr>The true cause</vt:lpstr>
      <vt:lpstr>Breaking the Treaty</vt:lpstr>
      <vt:lpstr>Sparta the liberator</vt:lpstr>
      <vt:lpstr>Sparta the liberator</vt:lpstr>
      <vt:lpstr>The Two Sides: Peloponnesian League</vt:lpstr>
      <vt:lpstr>The Two Sides: Peloponnesian League</vt:lpstr>
      <vt:lpstr>The Two Sides: Athens and the allies</vt:lpstr>
      <vt:lpstr>The Archidamian War</vt:lpstr>
      <vt:lpstr>The Archidamian War: Timeline</vt:lpstr>
      <vt:lpstr>The Spartan strategy in 431</vt:lpstr>
      <vt:lpstr>The Periklean strategy</vt:lpstr>
      <vt:lpstr>The Athenian strategy in 431</vt:lpstr>
      <vt:lpstr>The Plataia Episode</vt:lpstr>
      <vt:lpstr>The Plataia episode</vt:lpstr>
      <vt:lpstr>The Plataia episode</vt:lpstr>
      <vt:lpstr>The Plataia Episode</vt:lpstr>
      <vt:lpstr>Herakleia</vt:lpstr>
      <vt:lpstr>Herakleia</vt:lpstr>
      <vt:lpstr>Pylos</vt:lpstr>
      <vt:lpstr>Pylos</vt:lpstr>
      <vt:lpstr>Brasidas in the north</vt:lpstr>
      <vt:lpstr>Brasidas</vt:lpstr>
      <vt:lpstr>Brasidas</vt:lpstr>
      <vt:lpstr>Brasidas and Thucydides</vt:lpstr>
      <vt:lpstr>The Peace of Nikias</vt:lpstr>
      <vt:lpstr>The Peace of Nikias</vt:lpstr>
      <vt:lpstr>Peace?</vt:lpstr>
      <vt:lpstr>Aftermath of the Peace of Nikias</vt:lpstr>
      <vt:lpstr>The New Athenian Policy</vt:lpstr>
      <vt:lpstr>The Argive Alliance</vt:lpstr>
      <vt:lpstr>The Battle of Mantineia, 418 BCE</vt:lpstr>
      <vt:lpstr>The Battle of Mantineia, 418 BCE</vt:lpstr>
      <vt:lpstr>The Battle of Mantineia</vt:lpstr>
      <vt:lpstr>Aftermath</vt:lpstr>
      <vt:lpstr>The advent of Persia</vt:lpstr>
      <vt:lpstr>The Melian Affair</vt:lpstr>
      <vt:lpstr>The Melian Affair</vt:lpstr>
      <vt:lpstr>The Melian Affair</vt:lpstr>
      <vt:lpstr>The Melian Affair</vt:lpstr>
      <vt:lpstr>The Sicilian Expedition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An Extraordinary City</dc:title>
  <dc:creator>Thomas Humphrey</dc:creator>
  <cp:lastModifiedBy>Thomas Humphrey</cp:lastModifiedBy>
  <cp:revision>6</cp:revision>
  <dcterms:created xsi:type="dcterms:W3CDTF">2023-10-02T08:14:58Z</dcterms:created>
  <dcterms:modified xsi:type="dcterms:W3CDTF">2023-10-04T09:21:24Z</dcterms:modified>
</cp:coreProperties>
</file>