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2CE584-A2B6-1DD2-F745-5DD52DF0C92E}" v="781" dt="2022-07-04T20:39:25.495"/>
    <p1510:client id="{18C352D9-D99A-3267-6E26-A6DCB8B18E84}" v="965" dt="2022-06-20T13:42:49.620"/>
    <p1510:client id="{A20742D7-0C9A-49E9-86DB-E4C33E57BE00}" v="855" dt="2022-06-20T10:37:36.465"/>
    <p1510:client id="{C7A12E73-1220-49A5-E772-28790E8E2AD4}" v="5" dt="2022-07-04T20:45:04.8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shid Ali (1912549)" userId="S::1912549@student.uwtsd.ac.uk::5141a36a-0b1f-4027-8c17-c400a53aaf46" providerId="AD" clId="Web-{042CE584-A2B6-1DD2-F745-5DD52DF0C92E}"/>
    <pc:docChg chg="modSld">
      <pc:chgData name="Rashid Ali (1912549)" userId="S::1912549@student.uwtsd.ac.uk::5141a36a-0b1f-4027-8c17-c400a53aaf46" providerId="AD" clId="Web-{042CE584-A2B6-1DD2-F745-5DD52DF0C92E}" dt="2022-07-04T20:39:25.495" v="807"/>
      <pc:docMkLst>
        <pc:docMk/>
      </pc:docMkLst>
      <pc:sldChg chg="modSp">
        <pc:chgData name="Rashid Ali (1912549)" userId="S::1912549@student.uwtsd.ac.uk::5141a36a-0b1f-4027-8c17-c400a53aaf46" providerId="AD" clId="Web-{042CE584-A2B6-1DD2-F745-5DD52DF0C92E}" dt="2022-07-04T18:41:09.116" v="3" actId="20577"/>
        <pc:sldMkLst>
          <pc:docMk/>
          <pc:sldMk cId="617610463" sldId="258"/>
        </pc:sldMkLst>
        <pc:spChg chg="mod">
          <ac:chgData name="Rashid Ali (1912549)" userId="S::1912549@student.uwtsd.ac.uk::5141a36a-0b1f-4027-8c17-c400a53aaf46" providerId="AD" clId="Web-{042CE584-A2B6-1DD2-F745-5DD52DF0C92E}" dt="2022-07-04T18:41:09.116" v="3" actId="20577"/>
          <ac:spMkLst>
            <pc:docMk/>
            <pc:sldMk cId="617610463" sldId="258"/>
            <ac:spMk id="8" creationId="{C24F6E4A-551E-D177-3B60-88EA18F21969}"/>
          </ac:spMkLst>
        </pc:spChg>
      </pc:sldChg>
      <pc:sldChg chg="modSp">
        <pc:chgData name="Rashid Ali (1912549)" userId="S::1912549@student.uwtsd.ac.uk::5141a36a-0b1f-4027-8c17-c400a53aaf46" providerId="AD" clId="Web-{042CE584-A2B6-1DD2-F745-5DD52DF0C92E}" dt="2022-07-04T19:47:35.282" v="553" actId="20577"/>
        <pc:sldMkLst>
          <pc:docMk/>
          <pc:sldMk cId="4109460400" sldId="259"/>
        </pc:sldMkLst>
        <pc:spChg chg="mod">
          <ac:chgData name="Rashid Ali (1912549)" userId="S::1912549@student.uwtsd.ac.uk::5141a36a-0b1f-4027-8c17-c400a53aaf46" providerId="AD" clId="Web-{042CE584-A2B6-1DD2-F745-5DD52DF0C92E}" dt="2022-07-04T19:47:35.282" v="553" actId="20577"/>
          <ac:spMkLst>
            <pc:docMk/>
            <pc:sldMk cId="4109460400" sldId="259"/>
            <ac:spMk id="8" creationId="{169D705B-A9C4-DF3C-F344-2F2C768D45EE}"/>
          </ac:spMkLst>
        </pc:spChg>
      </pc:sldChg>
      <pc:sldChg chg="modSp">
        <pc:chgData name="Rashid Ali (1912549)" userId="S::1912549@student.uwtsd.ac.uk::5141a36a-0b1f-4027-8c17-c400a53aaf46" providerId="AD" clId="Web-{042CE584-A2B6-1DD2-F745-5DD52DF0C92E}" dt="2022-07-04T20:06:01.829" v="695" actId="20577"/>
        <pc:sldMkLst>
          <pc:docMk/>
          <pc:sldMk cId="4142223561" sldId="260"/>
        </pc:sldMkLst>
        <pc:spChg chg="mod">
          <ac:chgData name="Rashid Ali (1912549)" userId="S::1912549@student.uwtsd.ac.uk::5141a36a-0b1f-4027-8c17-c400a53aaf46" providerId="AD" clId="Web-{042CE584-A2B6-1DD2-F745-5DD52DF0C92E}" dt="2022-07-04T20:06:01.829" v="695" actId="20577"/>
          <ac:spMkLst>
            <pc:docMk/>
            <pc:sldMk cId="4142223561" sldId="260"/>
            <ac:spMk id="8" creationId="{D7777910-AAAF-BFEA-E864-9B7FBEAE0DF4}"/>
          </ac:spMkLst>
        </pc:spChg>
      </pc:sldChg>
      <pc:sldChg chg="addSp delSp modSp mod modClrScheme delDesignElem chgLayout">
        <pc:chgData name="Rashid Ali (1912549)" userId="S::1912549@student.uwtsd.ac.uk::5141a36a-0b1f-4027-8c17-c400a53aaf46" providerId="AD" clId="Web-{042CE584-A2B6-1DD2-F745-5DD52DF0C92E}" dt="2022-07-04T20:39:25.495" v="807"/>
        <pc:sldMkLst>
          <pc:docMk/>
          <pc:sldMk cId="2469052822" sldId="261"/>
        </pc:sldMkLst>
        <pc:spChg chg="mod ord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2" creationId="{4031D514-FA4B-3C25-B795-6D8A3927BA16}"/>
          </ac:spMkLst>
        </pc:spChg>
        <pc:spChg chg="add del mod">
          <ac:chgData name="Rashid Ali (1912549)" userId="S::1912549@student.uwtsd.ac.uk::5141a36a-0b1f-4027-8c17-c400a53aaf46" providerId="AD" clId="Web-{042CE584-A2B6-1DD2-F745-5DD52DF0C92E}" dt="2022-07-04T20:25:18.817" v="706"/>
          <ac:spMkLst>
            <pc:docMk/>
            <pc:sldMk cId="2469052822" sldId="261"/>
            <ac:spMk id="8" creationId="{B07C29FA-0A23-996D-DC26-37488A7A33EF}"/>
          </ac:spMkLst>
        </pc:spChg>
        <pc:spChg chg="add del mod ord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9" creationId="{0AFF0D8E-54D2-7376-F289-8FD5FEEF97C8}"/>
          </ac:spMkLst>
        </pc:spChg>
        <pc:spChg chg="add del mod ord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10" creationId="{F44499E9-4B47-8DA1-1AB5-308A52163024}"/>
          </ac:spMkLst>
        </pc:spChg>
        <pc:spChg chg="add del mod ord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11" creationId="{AD67F537-FCAF-1D1F-C2A6-4EAFEA05FF7B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18.817" v="706"/>
          <ac:spMkLst>
            <pc:docMk/>
            <pc:sldMk cId="2469052822" sldId="261"/>
            <ac:spMk id="21" creationId="{DF44879F-6698-4394-89D4-7B3CDB92E9A0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18.817" v="706"/>
          <ac:spMkLst>
            <pc:docMk/>
            <pc:sldMk cId="2469052822" sldId="261"/>
            <ac:spMk id="22" creationId="{C65FD3B2-577C-49A0-B40E-4845C5D597CF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18.817" v="706"/>
          <ac:spMkLst>
            <pc:docMk/>
            <pc:sldMk cId="2469052822" sldId="261"/>
            <ac:spMk id="23" creationId="{7A0B5DEA-ADF6-4BA5-9307-147F0A4685A0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18.817" v="706"/>
          <ac:spMkLst>
            <pc:docMk/>
            <pc:sldMk cId="2469052822" sldId="261"/>
            <ac:spMk id="24" creationId="{9DECDBF4-02B6-4BB4-B65B-B8107AD6A9E8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00.019" v="703"/>
          <ac:spMkLst>
            <pc:docMk/>
            <pc:sldMk cId="2469052822" sldId="261"/>
            <ac:spMk id="28" creationId="{B07C29FA-0A23-996D-DC26-37488A7A33EF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00.019" v="703"/>
          <ac:spMkLst>
            <pc:docMk/>
            <pc:sldMk cId="2469052822" sldId="261"/>
            <ac:spMk id="29" creationId="{63F5877B-98C7-49DD-83AB-0F6F57CB6543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00.019" v="703"/>
          <ac:spMkLst>
            <pc:docMk/>
            <pc:sldMk cId="2469052822" sldId="261"/>
            <ac:spMk id="31" creationId="{4EA91930-66BC-4C41-B4F5-C31EB216F64B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00.019" v="703"/>
          <ac:spMkLst>
            <pc:docMk/>
            <pc:sldMk cId="2469052822" sldId="261"/>
            <ac:spMk id="33" creationId="{6313CF8F-B436-401E-9575-DE0F8E8B5B17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00.019" v="703"/>
          <ac:spMkLst>
            <pc:docMk/>
            <pc:sldMk cId="2469052822" sldId="261"/>
            <ac:spMk id="35" creationId="{2A38CFE9-C30A-4551-ACCB-D5808FBC39CD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00.019" v="703"/>
          <ac:spMkLst>
            <pc:docMk/>
            <pc:sldMk cId="2469052822" sldId="261"/>
            <ac:spMk id="37" creationId="{67EF550F-47CE-4FB2-9DAC-12AD835C833D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18.676" v="705"/>
          <ac:spMkLst>
            <pc:docMk/>
            <pc:sldMk cId="2469052822" sldId="261"/>
            <ac:spMk id="39" creationId="{4CBC69AF-AE9D-43C7-A183-244646418BB4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18.676" v="705"/>
          <ac:spMkLst>
            <pc:docMk/>
            <pc:sldMk cId="2469052822" sldId="261"/>
            <ac:spMk id="40" creationId="{BE64232A-D912-4882-BF58-104918115741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18.676" v="705"/>
          <ac:spMkLst>
            <pc:docMk/>
            <pc:sldMk cId="2469052822" sldId="261"/>
            <ac:spMk id="41" creationId="{E8E4E9D8-6D9C-4646-83A2-11844D84EAE4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5:18.676" v="705"/>
          <ac:spMkLst>
            <pc:docMk/>
            <pc:sldMk cId="2469052822" sldId="261"/>
            <ac:spMk id="42" creationId="{B07C29FA-0A23-996D-DC26-37488A7A33EF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6:31.353" v="711"/>
          <ac:spMkLst>
            <pc:docMk/>
            <pc:sldMk cId="2469052822" sldId="261"/>
            <ac:spMk id="44" creationId="{385E1BDC-A9B0-4A87-82E3-F3187F69A802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6:31.353" v="711"/>
          <ac:spMkLst>
            <pc:docMk/>
            <pc:sldMk cId="2469052822" sldId="261"/>
            <ac:spMk id="45" creationId="{0990C621-3B8B-4820-8328-D47EF7CE823C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6:31.353" v="711"/>
          <ac:spMkLst>
            <pc:docMk/>
            <pc:sldMk cId="2469052822" sldId="261"/>
            <ac:spMk id="46" creationId="{C1A2385B-1D2A-4E17-84FA-6CB7F0AAE473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26:31.353" v="711"/>
          <ac:spMkLst>
            <pc:docMk/>
            <pc:sldMk cId="2469052822" sldId="261"/>
            <ac:spMk id="47" creationId="{5E791F2F-79DB-4CC0-9FA1-001E3E91E8B7}"/>
          </ac:spMkLst>
        </pc:spChg>
        <pc:spChg chg="add mod ord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48" creationId="{B07C29FA-0A23-996D-DC26-37488A7A33EF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19.944" v="754"/>
          <ac:spMkLst>
            <pc:docMk/>
            <pc:sldMk cId="2469052822" sldId="261"/>
            <ac:spMk id="53" creationId="{223D82F2-8828-4C80-AF95-242810EB9ABB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19.944" v="754"/>
          <ac:spMkLst>
            <pc:docMk/>
            <pc:sldMk cId="2469052822" sldId="261"/>
            <ac:spMk id="55" creationId="{7FD0D34F-65E4-4896-8016-F401017B67FD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19.944" v="754"/>
          <ac:spMkLst>
            <pc:docMk/>
            <pc:sldMk cId="2469052822" sldId="261"/>
            <ac:spMk id="57" creationId="{27A25769-8A6A-4983-92E9-E41BEB530971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19.944" v="754"/>
          <ac:spMkLst>
            <pc:docMk/>
            <pc:sldMk cId="2469052822" sldId="261"/>
            <ac:spMk id="59" creationId="{D6669D83-0E36-4F8C-B68A-D549AC194A99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2:50.052" v="749"/>
          <ac:spMkLst>
            <pc:docMk/>
            <pc:sldMk cId="2469052822" sldId="261"/>
            <ac:spMk id="64" creationId="{38468727-63BE-4191-B4A6-C30C82C0E986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2:50.052" v="749"/>
          <ac:spMkLst>
            <pc:docMk/>
            <pc:sldMk cId="2469052822" sldId="261"/>
            <ac:spMk id="66" creationId="{9D355BB6-1BB8-4828-B246-CFB31742D7B8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2:50.052" v="749"/>
          <ac:spMkLst>
            <pc:docMk/>
            <pc:sldMk cId="2469052822" sldId="261"/>
            <ac:spMk id="68" creationId="{CA52A9B9-B2B3-46F0-9D53-0EFF9905BF8F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05.850" v="751"/>
          <ac:spMkLst>
            <pc:docMk/>
            <pc:sldMk cId="2469052822" sldId="261"/>
            <ac:spMk id="70" creationId="{D6669D83-0E36-4F8C-B68A-D549AC194A99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05.850" v="751"/>
          <ac:spMkLst>
            <pc:docMk/>
            <pc:sldMk cId="2469052822" sldId="261"/>
            <ac:spMk id="71" creationId="{223D82F2-8828-4C80-AF95-242810EB9ABB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05.850" v="751"/>
          <ac:spMkLst>
            <pc:docMk/>
            <pc:sldMk cId="2469052822" sldId="261"/>
            <ac:spMk id="72" creationId="{7FD0D34F-65E4-4896-8016-F401017B67FD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05.850" v="751"/>
          <ac:spMkLst>
            <pc:docMk/>
            <pc:sldMk cId="2469052822" sldId="261"/>
            <ac:spMk id="73" creationId="{27A25769-8A6A-4983-92E9-E41BEB530971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19.929" v="753"/>
          <ac:spMkLst>
            <pc:docMk/>
            <pc:sldMk cId="2469052822" sldId="261"/>
            <ac:spMk id="75" creationId="{21516CB1-E8C8-4751-B6A6-46B2D1E72A61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19.929" v="753"/>
          <ac:spMkLst>
            <pc:docMk/>
            <pc:sldMk cId="2469052822" sldId="261"/>
            <ac:spMk id="76" creationId="{90C0C0D1-E79A-41FF-8322-256F6DD1499B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3:19.929" v="753"/>
          <ac:spMkLst>
            <pc:docMk/>
            <pc:sldMk cId="2469052822" sldId="261"/>
            <ac:spMk id="77" creationId="{395FA420-5595-49D1-9D5F-79EC43B55574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14.031" v="768"/>
          <ac:spMkLst>
            <pc:docMk/>
            <pc:sldMk cId="2469052822" sldId="261"/>
            <ac:spMk id="79" creationId="{223D82F2-8828-4C80-AF95-242810EB9ABB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14.031" v="768"/>
          <ac:spMkLst>
            <pc:docMk/>
            <pc:sldMk cId="2469052822" sldId="261"/>
            <ac:spMk id="80" creationId="{7FD0D34F-65E4-4896-8016-F401017B67FD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14.031" v="768"/>
          <ac:spMkLst>
            <pc:docMk/>
            <pc:sldMk cId="2469052822" sldId="261"/>
            <ac:spMk id="81" creationId="{27A25769-8A6A-4983-92E9-E41BEB530971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14.031" v="768"/>
          <ac:spMkLst>
            <pc:docMk/>
            <pc:sldMk cId="2469052822" sldId="261"/>
            <ac:spMk id="82" creationId="{D6669D83-0E36-4F8C-B68A-D549AC194A99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14.015" v="767"/>
          <ac:spMkLst>
            <pc:docMk/>
            <pc:sldMk cId="2469052822" sldId="261"/>
            <ac:spMk id="87" creationId="{4CBC69AF-AE9D-43C7-A183-244646418BB4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14.015" v="767"/>
          <ac:spMkLst>
            <pc:docMk/>
            <pc:sldMk cId="2469052822" sldId="261"/>
            <ac:spMk id="89" creationId="{BE64232A-D912-4882-BF58-104918115741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14.015" v="767"/>
          <ac:spMkLst>
            <pc:docMk/>
            <pc:sldMk cId="2469052822" sldId="261"/>
            <ac:spMk id="91" creationId="{E8E4E9D8-6D9C-4646-83A2-11844D84EAE4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36.938" v="770"/>
          <ac:spMkLst>
            <pc:docMk/>
            <pc:sldMk cId="2469052822" sldId="261"/>
            <ac:spMk id="93" creationId="{2A38CFE9-C30A-4551-ACCB-D5808FBC39CD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36.938" v="770"/>
          <ac:spMkLst>
            <pc:docMk/>
            <pc:sldMk cId="2469052822" sldId="261"/>
            <ac:spMk id="94" creationId="{63F5877B-98C7-49DD-83AB-0F6F57CB6543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36.938" v="770"/>
          <ac:spMkLst>
            <pc:docMk/>
            <pc:sldMk cId="2469052822" sldId="261"/>
            <ac:spMk id="95" creationId="{67EF550F-47CE-4FB2-9DAC-12AD835C833D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36.938" v="770"/>
          <ac:spMkLst>
            <pc:docMk/>
            <pc:sldMk cId="2469052822" sldId="261"/>
            <ac:spMk id="96" creationId="{4EA91930-66BC-4C41-B4F5-C31EB216F64B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5:36.938" v="770"/>
          <ac:spMkLst>
            <pc:docMk/>
            <pc:sldMk cId="2469052822" sldId="261"/>
            <ac:spMk id="97" creationId="{6313CF8F-B436-401E-9575-DE0F8E8B5B17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102" creationId="{223D82F2-8828-4C80-AF95-242810EB9ABB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104" creationId="{7FD0D34F-65E4-4896-8016-F401017B67FD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106" creationId="{27A25769-8A6A-4983-92E9-E41BEB530971}"/>
          </ac:spMkLst>
        </pc:spChg>
        <pc:spChg chg="add del">
          <ac:chgData name="Rashid Ali (1912549)" userId="S::1912549@student.uwtsd.ac.uk::5141a36a-0b1f-4027-8c17-c400a53aaf46" providerId="AD" clId="Web-{042CE584-A2B6-1DD2-F745-5DD52DF0C92E}" dt="2022-07-04T20:39:25.495" v="807"/>
          <ac:spMkLst>
            <pc:docMk/>
            <pc:sldMk cId="2469052822" sldId="261"/>
            <ac:spMk id="108" creationId="{D6669D83-0E36-4F8C-B68A-D549AC194A99}"/>
          </ac:spMkLst>
        </pc:spChg>
        <pc:graphicFrameChg chg="add del">
          <ac:chgData name="Rashid Ali (1912549)" userId="S::1912549@student.uwtsd.ac.uk::5141a36a-0b1f-4027-8c17-c400a53aaf46" providerId="AD" clId="Web-{042CE584-A2B6-1DD2-F745-5DD52DF0C92E}" dt="2022-07-04T20:24:43.267" v="701"/>
          <ac:graphicFrameMkLst>
            <pc:docMk/>
            <pc:sldMk cId="2469052822" sldId="261"/>
            <ac:graphicFrameMk id="26" creationId="{9F30329E-4A23-BE4C-B1EB-8021E0F42A50}"/>
          </ac:graphicFrameMkLst>
        </pc:graphicFrameChg>
        <pc:picChg chg="add mod ord">
          <ac:chgData name="Rashid Ali (1912549)" userId="S::1912549@student.uwtsd.ac.uk::5141a36a-0b1f-4027-8c17-c400a53aaf46" providerId="AD" clId="Web-{042CE584-A2B6-1DD2-F745-5DD52DF0C92E}" dt="2022-07-04T20:37:31.638" v="802" actId="14100"/>
          <ac:picMkLst>
            <pc:docMk/>
            <pc:sldMk cId="2469052822" sldId="261"/>
            <ac:picMk id="3" creationId="{834568B4-75A6-71D1-4F53-77C9B412005B}"/>
          </ac:picMkLst>
        </pc:picChg>
        <pc:picChg chg="mod ord">
          <ac:chgData name="Rashid Ali (1912549)" userId="S::1912549@student.uwtsd.ac.uk::5141a36a-0b1f-4027-8c17-c400a53aaf46" providerId="AD" clId="Web-{042CE584-A2B6-1DD2-F745-5DD52DF0C92E}" dt="2022-07-04T20:35:36.938" v="770"/>
          <ac:picMkLst>
            <pc:docMk/>
            <pc:sldMk cId="2469052822" sldId="261"/>
            <ac:picMk id="4" creationId="{61EFDDC8-56F7-CF63-05F4-CE7B7F772AC0}"/>
          </ac:picMkLst>
        </pc:picChg>
      </pc:sldChg>
      <pc:sldChg chg="modSp">
        <pc:chgData name="Rashid Ali (1912549)" userId="S::1912549@student.uwtsd.ac.uk::5141a36a-0b1f-4027-8c17-c400a53aaf46" providerId="AD" clId="Web-{042CE584-A2B6-1DD2-F745-5DD52DF0C92E}" dt="2022-07-04T19:05:43.141" v="134" actId="20577"/>
        <pc:sldMkLst>
          <pc:docMk/>
          <pc:sldMk cId="1102777265" sldId="262"/>
        </pc:sldMkLst>
        <pc:spChg chg="mod">
          <ac:chgData name="Rashid Ali (1912549)" userId="S::1912549@student.uwtsd.ac.uk::5141a36a-0b1f-4027-8c17-c400a53aaf46" providerId="AD" clId="Web-{042CE584-A2B6-1DD2-F745-5DD52DF0C92E}" dt="2022-07-04T19:05:43.141" v="134" actId="20577"/>
          <ac:spMkLst>
            <pc:docMk/>
            <pc:sldMk cId="1102777265" sldId="262"/>
            <ac:spMk id="8" creationId="{1D28379E-7B07-268C-5D17-BC064AE983FB}"/>
          </ac:spMkLst>
        </pc:spChg>
      </pc:sldChg>
      <pc:sldChg chg="modSp">
        <pc:chgData name="Rashid Ali (1912549)" userId="S::1912549@student.uwtsd.ac.uk::5141a36a-0b1f-4027-8c17-c400a53aaf46" providerId="AD" clId="Web-{042CE584-A2B6-1DD2-F745-5DD52DF0C92E}" dt="2022-07-04T20:06:57.020" v="696" actId="20577"/>
        <pc:sldMkLst>
          <pc:docMk/>
          <pc:sldMk cId="2211562755" sldId="263"/>
        </pc:sldMkLst>
        <pc:spChg chg="mod">
          <ac:chgData name="Rashid Ali (1912549)" userId="S::1912549@student.uwtsd.ac.uk::5141a36a-0b1f-4027-8c17-c400a53aaf46" providerId="AD" clId="Web-{042CE584-A2B6-1DD2-F745-5DD52DF0C92E}" dt="2022-07-04T20:06:57.020" v="696" actId="20577"/>
          <ac:spMkLst>
            <pc:docMk/>
            <pc:sldMk cId="2211562755" sldId="263"/>
            <ac:spMk id="8" creationId="{9310B8BD-6DC7-AB79-2711-CC957F65A1C8}"/>
          </ac:spMkLst>
        </pc:spChg>
      </pc:sldChg>
      <pc:sldChg chg="modSp">
        <pc:chgData name="Rashid Ali (1912549)" userId="S::1912549@student.uwtsd.ac.uk::5141a36a-0b1f-4027-8c17-c400a53aaf46" providerId="AD" clId="Web-{042CE584-A2B6-1DD2-F745-5DD52DF0C92E}" dt="2022-07-04T20:07:46.743" v="697" actId="20577"/>
        <pc:sldMkLst>
          <pc:docMk/>
          <pc:sldMk cId="3781511295" sldId="266"/>
        </pc:sldMkLst>
        <pc:spChg chg="mod">
          <ac:chgData name="Rashid Ali (1912549)" userId="S::1912549@student.uwtsd.ac.uk::5141a36a-0b1f-4027-8c17-c400a53aaf46" providerId="AD" clId="Web-{042CE584-A2B6-1DD2-F745-5DD52DF0C92E}" dt="2022-07-04T20:07:46.743" v="697" actId="20577"/>
          <ac:spMkLst>
            <pc:docMk/>
            <pc:sldMk cId="3781511295" sldId="266"/>
            <ac:spMk id="8" creationId="{92DF2CB2-09FE-BC43-E82B-C4113252376F}"/>
          </ac:spMkLst>
        </pc:spChg>
      </pc:sldChg>
    </pc:docChg>
  </pc:docChgLst>
  <pc:docChgLst>
    <pc:chgData name="Rashid Ali (1912549)" userId="S::1912549@student.uwtsd.ac.uk::5141a36a-0b1f-4027-8c17-c400a53aaf46" providerId="AD" clId="Web-{18C352D9-D99A-3267-6E26-A6DCB8B18E84}"/>
    <pc:docChg chg="addSld modSld">
      <pc:chgData name="Rashid Ali (1912549)" userId="S::1912549@student.uwtsd.ac.uk::5141a36a-0b1f-4027-8c17-c400a53aaf46" providerId="AD" clId="Web-{18C352D9-D99A-3267-6E26-A6DCB8B18E84}" dt="2022-06-20T13:42:49.620" v="976" actId="20577"/>
      <pc:docMkLst>
        <pc:docMk/>
      </pc:docMkLst>
      <pc:sldChg chg="modSp">
        <pc:chgData name="Rashid Ali (1912549)" userId="S::1912549@student.uwtsd.ac.uk::5141a36a-0b1f-4027-8c17-c400a53aaf46" providerId="AD" clId="Web-{18C352D9-D99A-3267-6E26-A6DCB8B18E84}" dt="2022-06-20T13:33:00.299" v="819" actId="20577"/>
        <pc:sldMkLst>
          <pc:docMk/>
          <pc:sldMk cId="109857222" sldId="256"/>
        </pc:sldMkLst>
        <pc:spChg chg="mod">
          <ac:chgData name="Rashid Ali (1912549)" userId="S::1912549@student.uwtsd.ac.uk::5141a36a-0b1f-4027-8c17-c400a53aaf46" providerId="AD" clId="Web-{18C352D9-D99A-3267-6E26-A6DCB8B18E84}" dt="2022-06-20T13:33:00.299" v="81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Rashid Ali (1912549)" userId="S::1912549@student.uwtsd.ac.uk::5141a36a-0b1f-4027-8c17-c400a53aaf46" providerId="AD" clId="Web-{18C352D9-D99A-3267-6E26-A6DCB8B18E84}" dt="2022-06-20T13:40:33.442" v="971" actId="20577"/>
        <pc:sldMkLst>
          <pc:docMk/>
          <pc:sldMk cId="971389122" sldId="257"/>
        </pc:sldMkLst>
        <pc:spChg chg="mod">
          <ac:chgData name="Rashid Ali (1912549)" userId="S::1912549@student.uwtsd.ac.uk::5141a36a-0b1f-4027-8c17-c400a53aaf46" providerId="AD" clId="Web-{18C352D9-D99A-3267-6E26-A6DCB8B18E84}" dt="2022-06-20T13:24:52.248" v="792" actId="20577"/>
          <ac:spMkLst>
            <pc:docMk/>
            <pc:sldMk cId="971389122" sldId="257"/>
            <ac:spMk id="2" creationId="{056306D2-DD23-80B0-573B-5E95881E5A9F}"/>
          </ac:spMkLst>
        </pc:spChg>
        <pc:spChg chg="mod">
          <ac:chgData name="Rashid Ali (1912549)" userId="S::1912549@student.uwtsd.ac.uk::5141a36a-0b1f-4027-8c17-c400a53aaf46" providerId="AD" clId="Web-{18C352D9-D99A-3267-6E26-A6DCB8B18E84}" dt="2022-06-20T13:40:33.442" v="971" actId="20577"/>
          <ac:spMkLst>
            <pc:docMk/>
            <pc:sldMk cId="971389122" sldId="257"/>
            <ac:spMk id="8" creationId="{FA1534EA-A151-DA9F-CECF-4FE05410321D}"/>
          </ac:spMkLst>
        </pc:spChg>
      </pc:sldChg>
      <pc:sldChg chg="modSp">
        <pc:chgData name="Rashid Ali (1912549)" userId="S::1912549@student.uwtsd.ac.uk::5141a36a-0b1f-4027-8c17-c400a53aaf46" providerId="AD" clId="Web-{18C352D9-D99A-3267-6E26-A6DCB8B18E84}" dt="2022-06-20T13:42:49.620" v="976" actId="20577"/>
        <pc:sldMkLst>
          <pc:docMk/>
          <pc:sldMk cId="617610463" sldId="258"/>
        </pc:sldMkLst>
        <pc:spChg chg="mod">
          <ac:chgData name="Rashid Ali (1912549)" userId="S::1912549@student.uwtsd.ac.uk::5141a36a-0b1f-4027-8c17-c400a53aaf46" providerId="AD" clId="Web-{18C352D9-D99A-3267-6E26-A6DCB8B18E84}" dt="2022-06-20T13:42:49.620" v="976" actId="20577"/>
          <ac:spMkLst>
            <pc:docMk/>
            <pc:sldMk cId="617610463" sldId="258"/>
            <ac:spMk id="8" creationId="{C24F6E4A-551E-D177-3B60-88EA18F21969}"/>
          </ac:spMkLst>
        </pc:spChg>
        <pc:spChg chg="mod">
          <ac:chgData name="Rashid Ali (1912549)" userId="S::1912549@student.uwtsd.ac.uk::5141a36a-0b1f-4027-8c17-c400a53aaf46" providerId="AD" clId="Web-{18C352D9-D99A-3267-6E26-A6DCB8B18E84}" dt="2022-06-20T13:25:33.515" v="794" actId="20577"/>
          <ac:spMkLst>
            <pc:docMk/>
            <pc:sldMk cId="617610463" sldId="258"/>
            <ac:spMk id="19" creationId="{86A0B00A-DECC-16E4-472C-956297362B81}"/>
          </ac:spMkLst>
        </pc:spChg>
      </pc:sldChg>
      <pc:sldChg chg="modSp">
        <pc:chgData name="Rashid Ali (1912549)" userId="S::1912549@student.uwtsd.ac.uk::5141a36a-0b1f-4027-8c17-c400a53aaf46" providerId="AD" clId="Web-{18C352D9-D99A-3267-6E26-A6DCB8B18E84}" dt="2022-06-20T13:25:50.531" v="796" actId="20577"/>
        <pc:sldMkLst>
          <pc:docMk/>
          <pc:sldMk cId="4109460400" sldId="259"/>
        </pc:sldMkLst>
        <pc:spChg chg="mod">
          <ac:chgData name="Rashid Ali (1912549)" userId="S::1912549@student.uwtsd.ac.uk::5141a36a-0b1f-4027-8c17-c400a53aaf46" providerId="AD" clId="Web-{18C352D9-D99A-3267-6E26-A6DCB8B18E84}" dt="2022-06-20T13:25:50.531" v="796" actId="20577"/>
          <ac:spMkLst>
            <pc:docMk/>
            <pc:sldMk cId="4109460400" sldId="259"/>
            <ac:spMk id="2" creationId="{457095D3-9041-3F05-790E-BBA0D112A453}"/>
          </ac:spMkLst>
        </pc:spChg>
        <pc:spChg chg="mod">
          <ac:chgData name="Rashid Ali (1912549)" userId="S::1912549@student.uwtsd.ac.uk::5141a36a-0b1f-4027-8c17-c400a53aaf46" providerId="AD" clId="Web-{18C352D9-D99A-3267-6E26-A6DCB8B18E84}" dt="2022-06-20T13:23:04.650" v="776" actId="20577"/>
          <ac:spMkLst>
            <pc:docMk/>
            <pc:sldMk cId="4109460400" sldId="259"/>
            <ac:spMk id="8" creationId="{169D705B-A9C4-DF3C-F344-2F2C768D45EE}"/>
          </ac:spMkLst>
        </pc:spChg>
      </pc:sldChg>
      <pc:sldChg chg="addSp delSp modSp new mod setBg setClrOvrMap">
        <pc:chgData name="Rashid Ali (1912549)" userId="S::1912549@student.uwtsd.ac.uk::5141a36a-0b1f-4027-8c17-c400a53aaf46" providerId="AD" clId="Web-{18C352D9-D99A-3267-6E26-A6DCB8B18E84}" dt="2022-06-20T13:26:55.862" v="800" actId="20577"/>
        <pc:sldMkLst>
          <pc:docMk/>
          <pc:sldMk cId="4142223561" sldId="260"/>
        </pc:sldMkLst>
        <pc:spChg chg="add del">
          <ac:chgData name="Rashid Ali (1912549)" userId="S::1912549@student.uwtsd.ac.uk::5141a36a-0b1f-4027-8c17-c400a53aaf46" providerId="AD" clId="Web-{18C352D9-D99A-3267-6E26-A6DCB8B18E84}" dt="2022-06-20T11:20:46.358" v="317"/>
          <ac:spMkLst>
            <pc:docMk/>
            <pc:sldMk cId="4142223561" sldId="260"/>
            <ac:spMk id="2" creationId="{4971340D-A676-C24D-390E-C18DCA55E7E3}"/>
          </ac:spMkLst>
        </pc:spChg>
        <pc:spChg chg="del">
          <ac:chgData name="Rashid Ali (1912549)" userId="S::1912549@student.uwtsd.ac.uk::5141a36a-0b1f-4027-8c17-c400a53aaf46" providerId="AD" clId="Web-{18C352D9-D99A-3267-6E26-A6DCB8B18E84}" dt="2022-06-20T11:20:11.295" v="314"/>
          <ac:spMkLst>
            <pc:docMk/>
            <pc:sldMk cId="4142223561" sldId="260"/>
            <ac:spMk id="3" creationId="{BC087643-CF58-7401-C279-FF1F2C9947D4}"/>
          </ac:spMkLst>
        </pc:spChg>
        <pc:spChg chg="add mod">
          <ac:chgData name="Rashid Ali (1912549)" userId="S::1912549@student.uwtsd.ac.uk::5141a36a-0b1f-4027-8c17-c400a53aaf46" providerId="AD" clId="Web-{18C352D9-D99A-3267-6E26-A6DCB8B18E84}" dt="2022-06-20T11:23:42.191" v="381" actId="20577"/>
          <ac:spMkLst>
            <pc:docMk/>
            <pc:sldMk cId="4142223561" sldId="260"/>
            <ac:spMk id="8" creationId="{D7777910-AAAF-BFEA-E864-9B7FBEAE0DF4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0:46.358" v="316"/>
          <ac:spMkLst>
            <pc:docMk/>
            <pc:sldMk cId="4142223561" sldId="260"/>
            <ac:spMk id="9" creationId="{726908CC-6AC4-4222-8250-B90B6072E8AC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0:46.358" v="316"/>
          <ac:spMkLst>
            <pc:docMk/>
            <pc:sldMk cId="4142223561" sldId="260"/>
            <ac:spMk id="11" creationId="{F2F606D8-696E-4B76-BB10-43672AA1475A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0:46.358" v="316"/>
          <ac:spMkLst>
            <pc:docMk/>
            <pc:sldMk cId="4142223561" sldId="260"/>
            <ac:spMk id="13" creationId="{3ABF1881-5AFD-48F9-979A-19EE2FE30A3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20:46.358" v="317"/>
          <ac:spMkLst>
            <pc:docMk/>
            <pc:sldMk cId="4142223561" sldId="260"/>
            <ac:spMk id="15" creationId="{55D4142C-5077-457F-A6AD-3FECFDB39685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20:46.358" v="317"/>
          <ac:spMkLst>
            <pc:docMk/>
            <pc:sldMk cId="4142223561" sldId="260"/>
            <ac:spMk id="16" creationId="{9AA72BD9-2C5A-4EDC-931F-5AA08EACA0F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20:46.358" v="317"/>
          <ac:spMkLst>
            <pc:docMk/>
            <pc:sldMk cId="4142223561" sldId="260"/>
            <ac:spMk id="17" creationId="{7A5F0580-5EE9-419F-96EE-B6529EF6E7D0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20:46.358" v="317"/>
          <ac:spMkLst>
            <pc:docMk/>
            <pc:sldMk cId="4142223561" sldId="260"/>
            <ac:spMk id="18" creationId="{8A6DB0E6-E65F-4229-A5A0-2500203B6CC3}"/>
          </ac:spMkLst>
        </pc:spChg>
        <pc:spChg chg="add mod">
          <ac:chgData name="Rashid Ali (1912549)" userId="S::1912549@student.uwtsd.ac.uk::5141a36a-0b1f-4027-8c17-c400a53aaf46" providerId="AD" clId="Web-{18C352D9-D99A-3267-6E26-A6DCB8B18E84}" dt="2022-06-20T13:26:55.862" v="800" actId="20577"/>
          <ac:spMkLst>
            <pc:docMk/>
            <pc:sldMk cId="4142223561" sldId="260"/>
            <ac:spMk id="19" creationId="{4971340D-A676-C24D-390E-C18DCA55E7E3}"/>
          </ac:spMkLst>
        </pc:spChg>
        <pc:picChg chg="add mod ord">
          <ac:chgData name="Rashid Ali (1912549)" userId="S::1912549@student.uwtsd.ac.uk::5141a36a-0b1f-4027-8c17-c400a53aaf46" providerId="AD" clId="Web-{18C352D9-D99A-3267-6E26-A6DCB8B18E84}" dt="2022-06-20T11:20:46.358" v="317"/>
          <ac:picMkLst>
            <pc:docMk/>
            <pc:sldMk cId="4142223561" sldId="260"/>
            <ac:picMk id="4" creationId="{D0297CC2-B7B6-CEBE-40B3-ABC56D9CCA43}"/>
          </ac:picMkLst>
        </pc:picChg>
      </pc:sldChg>
      <pc:sldChg chg="addSp delSp modSp new mod setBg">
        <pc:chgData name="Rashid Ali (1912549)" userId="S::1912549@student.uwtsd.ac.uk::5141a36a-0b1f-4027-8c17-c400a53aaf46" providerId="AD" clId="Web-{18C352D9-D99A-3267-6E26-A6DCB8B18E84}" dt="2022-06-20T13:28:26.413" v="802" actId="20577"/>
        <pc:sldMkLst>
          <pc:docMk/>
          <pc:sldMk cId="2469052822" sldId="261"/>
        </pc:sldMkLst>
        <pc:spChg chg="mod ord">
          <ac:chgData name="Rashid Ali (1912549)" userId="S::1912549@student.uwtsd.ac.uk::5141a36a-0b1f-4027-8c17-c400a53aaf46" providerId="AD" clId="Web-{18C352D9-D99A-3267-6E26-A6DCB8B18E84}" dt="2022-06-20T13:28:26.413" v="802" actId="20577"/>
          <ac:spMkLst>
            <pc:docMk/>
            <pc:sldMk cId="2469052822" sldId="261"/>
            <ac:spMk id="2" creationId="{4031D514-FA4B-3C25-B795-6D8A3927BA16}"/>
          </ac:spMkLst>
        </pc:spChg>
        <pc:spChg chg="del">
          <ac:chgData name="Rashid Ali (1912549)" userId="S::1912549@student.uwtsd.ac.uk::5141a36a-0b1f-4027-8c17-c400a53aaf46" providerId="AD" clId="Web-{18C352D9-D99A-3267-6E26-A6DCB8B18E84}" dt="2022-06-20T11:26:45.336" v="383"/>
          <ac:spMkLst>
            <pc:docMk/>
            <pc:sldMk cId="2469052822" sldId="261"/>
            <ac:spMk id="3" creationId="{4910FA68-8B8F-B33B-5872-6F1E564B5E7B}"/>
          </ac:spMkLst>
        </pc:spChg>
        <pc:spChg chg="add mod">
          <ac:chgData name="Rashid Ali (1912549)" userId="S::1912549@student.uwtsd.ac.uk::5141a36a-0b1f-4027-8c17-c400a53aaf46" providerId="AD" clId="Web-{18C352D9-D99A-3267-6E26-A6DCB8B18E84}" dt="2022-06-20T11:32:21.376" v="463" actId="20577"/>
          <ac:spMkLst>
            <pc:docMk/>
            <pc:sldMk cId="2469052822" sldId="261"/>
            <ac:spMk id="8" creationId="{B07C29FA-0A23-996D-DC26-37488A7A33EF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7:51.806" v="387"/>
          <ac:spMkLst>
            <pc:docMk/>
            <pc:sldMk cId="2469052822" sldId="261"/>
            <ac:spMk id="9" creationId="{8D06CE56-3881-4ADA-8CEF-D18B02C242A3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7:51.806" v="387"/>
          <ac:spMkLst>
            <pc:docMk/>
            <pc:sldMk cId="2469052822" sldId="261"/>
            <ac:spMk id="11" creationId="{79F3C543-62EC-4433-9C93-A2CD8764E9B4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7:51.806" v="387"/>
          <ac:spMkLst>
            <pc:docMk/>
            <pc:sldMk cId="2469052822" sldId="261"/>
            <ac:spMk id="13" creationId="{0671A8AE-40A1-4631-A6B8-581AFF065482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7:51.806" v="387"/>
          <ac:spMkLst>
            <pc:docMk/>
            <pc:sldMk cId="2469052822" sldId="261"/>
            <ac:spMk id="15" creationId="{A44CD100-6267-4E62-AA64-2182A3A6A1C0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7:51.806" v="387"/>
          <ac:spMkLst>
            <pc:docMk/>
            <pc:sldMk cId="2469052822" sldId="261"/>
            <ac:spMk id="17" creationId="{AF2F604E-43BE-4DC3-B983-E071523364F8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27:51.806" v="387"/>
          <ac:spMkLst>
            <pc:docMk/>
            <pc:sldMk cId="2469052822" sldId="261"/>
            <ac:spMk id="19" creationId="{08C9B587-E65E-4B52-B37C-ABEBB6E87928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27:51.963" v="388"/>
          <ac:spMkLst>
            <pc:docMk/>
            <pc:sldMk cId="2469052822" sldId="261"/>
            <ac:spMk id="21" creationId="{DF44879F-6698-4394-89D4-7B3CDB92E9A0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27:51.963" v="388"/>
          <ac:spMkLst>
            <pc:docMk/>
            <pc:sldMk cId="2469052822" sldId="261"/>
            <ac:spMk id="22" creationId="{C65FD3B2-577C-49A0-B40E-4845C5D597CF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27:51.963" v="388"/>
          <ac:spMkLst>
            <pc:docMk/>
            <pc:sldMk cId="2469052822" sldId="261"/>
            <ac:spMk id="23" creationId="{7A0B5DEA-ADF6-4BA5-9307-147F0A4685A0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27:51.963" v="388"/>
          <ac:spMkLst>
            <pc:docMk/>
            <pc:sldMk cId="2469052822" sldId="261"/>
            <ac:spMk id="24" creationId="{9DECDBF4-02B6-4BB4-B65B-B8107AD6A9E8}"/>
          </ac:spMkLst>
        </pc:spChg>
        <pc:picChg chg="add mod ord">
          <ac:chgData name="Rashid Ali (1912549)" userId="S::1912549@student.uwtsd.ac.uk::5141a36a-0b1f-4027-8c17-c400a53aaf46" providerId="AD" clId="Web-{18C352D9-D99A-3267-6E26-A6DCB8B18E84}" dt="2022-06-20T11:27:51.963" v="388"/>
          <ac:picMkLst>
            <pc:docMk/>
            <pc:sldMk cId="2469052822" sldId="261"/>
            <ac:picMk id="4" creationId="{61EFDDC8-56F7-CF63-05F4-CE7B7F772AC0}"/>
          </ac:picMkLst>
        </pc:picChg>
      </pc:sldChg>
      <pc:sldChg chg="addSp delSp modSp new mod setBg setClrOvrMap">
        <pc:chgData name="Rashid Ali (1912549)" userId="S::1912549@student.uwtsd.ac.uk::5141a36a-0b1f-4027-8c17-c400a53aaf46" providerId="AD" clId="Web-{18C352D9-D99A-3267-6E26-A6DCB8B18E84}" dt="2022-06-20T13:28:45.695" v="803" actId="20577"/>
        <pc:sldMkLst>
          <pc:docMk/>
          <pc:sldMk cId="1102777265" sldId="262"/>
        </pc:sldMkLst>
        <pc:spChg chg="mod ord">
          <ac:chgData name="Rashid Ali (1912549)" userId="S::1912549@student.uwtsd.ac.uk::5141a36a-0b1f-4027-8c17-c400a53aaf46" providerId="AD" clId="Web-{18C352D9-D99A-3267-6E26-A6DCB8B18E84}" dt="2022-06-20T13:28:45.695" v="803" actId="20577"/>
          <ac:spMkLst>
            <pc:docMk/>
            <pc:sldMk cId="1102777265" sldId="262"/>
            <ac:spMk id="2" creationId="{1806FEDC-0783-A149-B101-71E5A6A8F893}"/>
          </ac:spMkLst>
        </pc:spChg>
        <pc:spChg chg="del">
          <ac:chgData name="Rashid Ali (1912549)" userId="S::1912549@student.uwtsd.ac.uk::5141a36a-0b1f-4027-8c17-c400a53aaf46" providerId="AD" clId="Web-{18C352D9-D99A-3267-6E26-A6DCB8B18E84}" dt="2022-06-20T11:33:23.049" v="465"/>
          <ac:spMkLst>
            <pc:docMk/>
            <pc:sldMk cId="1102777265" sldId="262"/>
            <ac:spMk id="3" creationId="{BBE9CAF0-3FA1-04BC-32EE-0CB396903C4A}"/>
          </ac:spMkLst>
        </pc:spChg>
        <pc:spChg chg="add mod">
          <ac:chgData name="Rashid Ali (1912549)" userId="S::1912549@student.uwtsd.ac.uk::5141a36a-0b1f-4027-8c17-c400a53aaf46" providerId="AD" clId="Web-{18C352D9-D99A-3267-6E26-A6DCB8B18E84}" dt="2022-06-20T11:39:09.448" v="563" actId="20577"/>
          <ac:spMkLst>
            <pc:docMk/>
            <pc:sldMk cId="1102777265" sldId="262"/>
            <ac:spMk id="8" creationId="{1D28379E-7B07-268C-5D17-BC064AE983FB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33:34.831" v="467"/>
          <ac:spMkLst>
            <pc:docMk/>
            <pc:sldMk cId="1102777265" sldId="262"/>
            <ac:spMk id="9" creationId="{8D06CE56-3881-4ADA-8CEF-D18B02C242A3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33:34.831" v="467"/>
          <ac:spMkLst>
            <pc:docMk/>
            <pc:sldMk cId="1102777265" sldId="262"/>
            <ac:spMk id="11" creationId="{79F3C543-62EC-4433-9C93-A2CD8764E9B4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33:34.831" v="467"/>
          <ac:spMkLst>
            <pc:docMk/>
            <pc:sldMk cId="1102777265" sldId="262"/>
            <ac:spMk id="13" creationId="{2FB82883-1DC0-4BE1-A607-009095F3355A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33:34.831" v="467"/>
          <ac:spMkLst>
            <pc:docMk/>
            <pc:sldMk cId="1102777265" sldId="262"/>
            <ac:spMk id="15" creationId="{9FA98EAA-A866-4C95-A2A8-44E46FBAD5A0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33:39.096" v="469"/>
          <ac:spMkLst>
            <pc:docMk/>
            <pc:sldMk cId="1102777265" sldId="262"/>
            <ac:spMk id="17" creationId="{8D06CE56-3881-4ADA-8CEF-D18B02C242A3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33:39.096" v="469"/>
          <ac:spMkLst>
            <pc:docMk/>
            <pc:sldMk cId="1102777265" sldId="262"/>
            <ac:spMk id="18" creationId="{79F3C543-62EC-4433-9C93-A2CD8764E9B4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1:33:39.096" v="469"/>
          <ac:spMkLst>
            <pc:docMk/>
            <pc:sldMk cId="1102777265" sldId="262"/>
            <ac:spMk id="19" creationId="{007891EC-4501-44ED-A8C8-B11B6DB767AB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33:39.112" v="470"/>
          <ac:spMkLst>
            <pc:docMk/>
            <pc:sldMk cId="1102777265" sldId="262"/>
            <ac:spMk id="22" creationId="{9AA72BD9-2C5A-4EDC-931F-5AA08EACA0F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33:39.112" v="470"/>
          <ac:spMkLst>
            <pc:docMk/>
            <pc:sldMk cId="1102777265" sldId="262"/>
            <ac:spMk id="23" creationId="{8A6DB0E6-E65F-4229-A5A0-2500203B6CC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33:39.112" v="470"/>
          <ac:spMkLst>
            <pc:docMk/>
            <pc:sldMk cId="1102777265" sldId="262"/>
            <ac:spMk id="24" creationId="{55D4142C-5077-457F-A6AD-3FECFDB39685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1:33:39.112" v="470"/>
          <ac:spMkLst>
            <pc:docMk/>
            <pc:sldMk cId="1102777265" sldId="262"/>
            <ac:spMk id="25" creationId="{7A5F0580-5EE9-419F-96EE-B6529EF6E7D0}"/>
          </ac:spMkLst>
        </pc:spChg>
        <pc:picChg chg="add mod ord">
          <ac:chgData name="Rashid Ali (1912549)" userId="S::1912549@student.uwtsd.ac.uk::5141a36a-0b1f-4027-8c17-c400a53aaf46" providerId="AD" clId="Web-{18C352D9-D99A-3267-6E26-A6DCB8B18E84}" dt="2022-06-20T11:33:39.112" v="470"/>
          <ac:picMkLst>
            <pc:docMk/>
            <pc:sldMk cId="1102777265" sldId="262"/>
            <ac:picMk id="4" creationId="{6953F625-D947-0492-CB7D-177EEFDC94F4}"/>
          </ac:picMkLst>
        </pc:picChg>
        <pc:cxnChg chg="add del">
          <ac:chgData name="Rashid Ali (1912549)" userId="S::1912549@student.uwtsd.ac.uk::5141a36a-0b1f-4027-8c17-c400a53aaf46" providerId="AD" clId="Web-{18C352D9-D99A-3267-6E26-A6DCB8B18E84}" dt="2022-06-20T11:33:39.096" v="469"/>
          <ac:cxnSpMkLst>
            <pc:docMk/>
            <pc:sldMk cId="1102777265" sldId="262"/>
            <ac:cxnSpMk id="20" creationId="{34E5597F-CE67-4085-9548-E6A8036DA3BB}"/>
          </ac:cxnSpMkLst>
        </pc:cxnChg>
      </pc:sldChg>
      <pc:sldChg chg="addSp delSp modSp new mod setBg">
        <pc:chgData name="Rashid Ali (1912549)" userId="S::1912549@student.uwtsd.ac.uk::5141a36a-0b1f-4027-8c17-c400a53aaf46" providerId="AD" clId="Web-{18C352D9-D99A-3267-6E26-A6DCB8B18E84}" dt="2022-06-20T13:29:17.915" v="805" actId="20577"/>
        <pc:sldMkLst>
          <pc:docMk/>
          <pc:sldMk cId="2211562755" sldId="263"/>
        </pc:sldMkLst>
        <pc:spChg chg="add del">
          <ac:chgData name="Rashid Ali (1912549)" userId="S::1912549@student.uwtsd.ac.uk::5141a36a-0b1f-4027-8c17-c400a53aaf46" providerId="AD" clId="Web-{18C352D9-D99A-3267-6E26-A6DCB8B18E84}" dt="2022-06-20T12:57:58.292" v="568"/>
          <ac:spMkLst>
            <pc:docMk/>
            <pc:sldMk cId="2211562755" sldId="263"/>
            <ac:spMk id="2" creationId="{BBE360DB-E953-50C8-712D-7B435BD6131E}"/>
          </ac:spMkLst>
        </pc:spChg>
        <pc:spChg chg="del">
          <ac:chgData name="Rashid Ali (1912549)" userId="S::1912549@student.uwtsd.ac.uk::5141a36a-0b1f-4027-8c17-c400a53aaf46" providerId="AD" clId="Web-{18C352D9-D99A-3267-6E26-A6DCB8B18E84}" dt="2022-06-20T12:57:47.604" v="565"/>
          <ac:spMkLst>
            <pc:docMk/>
            <pc:sldMk cId="2211562755" sldId="263"/>
            <ac:spMk id="3" creationId="{3DB5E436-303D-9B6A-414E-E9E4D57E4206}"/>
          </ac:spMkLst>
        </pc:spChg>
        <pc:spChg chg="add mod">
          <ac:chgData name="Rashid Ali (1912549)" userId="S::1912549@student.uwtsd.ac.uk::5141a36a-0b1f-4027-8c17-c400a53aaf46" providerId="AD" clId="Web-{18C352D9-D99A-3267-6E26-A6DCB8B18E84}" dt="2022-06-20T13:08:32.208" v="677" actId="20577"/>
          <ac:spMkLst>
            <pc:docMk/>
            <pc:sldMk cId="2211562755" sldId="263"/>
            <ac:spMk id="8" creationId="{9310B8BD-6DC7-AB79-2711-CC957F65A1C8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2:57:58.151" v="567"/>
          <ac:spMkLst>
            <pc:docMk/>
            <pc:sldMk cId="2211562755" sldId="263"/>
            <ac:spMk id="9" creationId="{726908CC-6AC4-4222-8250-B90B6072E8AC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2:57:58.151" v="567"/>
          <ac:spMkLst>
            <pc:docMk/>
            <pc:sldMk cId="2211562755" sldId="263"/>
            <ac:spMk id="11" creationId="{F2F606D8-696E-4B76-BB10-43672AA1475A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2:57:58.151" v="567"/>
          <ac:spMkLst>
            <pc:docMk/>
            <pc:sldMk cId="2211562755" sldId="263"/>
            <ac:spMk id="13" creationId="{3ABF1881-5AFD-48F9-979A-19EE2FE30A3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2:57:58.292" v="568"/>
          <ac:spMkLst>
            <pc:docMk/>
            <pc:sldMk cId="2211562755" sldId="263"/>
            <ac:spMk id="15" creationId="{7A0B5DEA-ADF6-4BA5-9307-147F0A4685A0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2:57:58.292" v="568"/>
          <ac:spMkLst>
            <pc:docMk/>
            <pc:sldMk cId="2211562755" sldId="263"/>
            <ac:spMk id="16" creationId="{DF44879F-6698-4394-89D4-7B3CDB92E9A0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2:57:58.292" v="568"/>
          <ac:spMkLst>
            <pc:docMk/>
            <pc:sldMk cId="2211562755" sldId="263"/>
            <ac:spMk id="17" creationId="{9DECDBF4-02B6-4BB4-B65B-B8107AD6A9E8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2:57:58.292" v="568"/>
          <ac:spMkLst>
            <pc:docMk/>
            <pc:sldMk cId="2211562755" sldId="263"/>
            <ac:spMk id="18" creationId="{C65FD3B2-577C-49A0-B40E-4845C5D597CF}"/>
          </ac:spMkLst>
        </pc:spChg>
        <pc:spChg chg="add mod">
          <ac:chgData name="Rashid Ali (1912549)" userId="S::1912549@student.uwtsd.ac.uk::5141a36a-0b1f-4027-8c17-c400a53aaf46" providerId="AD" clId="Web-{18C352D9-D99A-3267-6E26-A6DCB8B18E84}" dt="2022-06-20T13:29:17.915" v="805" actId="20577"/>
          <ac:spMkLst>
            <pc:docMk/>
            <pc:sldMk cId="2211562755" sldId="263"/>
            <ac:spMk id="19" creationId="{BBE360DB-E953-50C8-712D-7B435BD6131E}"/>
          </ac:spMkLst>
        </pc:spChg>
        <pc:picChg chg="add mod ord">
          <ac:chgData name="Rashid Ali (1912549)" userId="S::1912549@student.uwtsd.ac.uk::5141a36a-0b1f-4027-8c17-c400a53aaf46" providerId="AD" clId="Web-{18C352D9-D99A-3267-6E26-A6DCB8B18E84}" dt="2022-06-20T12:57:58.292" v="568"/>
          <ac:picMkLst>
            <pc:docMk/>
            <pc:sldMk cId="2211562755" sldId="263"/>
            <ac:picMk id="4" creationId="{DF23B064-D407-96B1-F8E7-89A20AD934E4}"/>
          </ac:picMkLst>
        </pc:picChg>
      </pc:sldChg>
      <pc:sldChg chg="addSp delSp modSp new mod setBg setClrOvrMap">
        <pc:chgData name="Rashid Ali (1912549)" userId="S::1912549@student.uwtsd.ac.uk::5141a36a-0b1f-4027-8c17-c400a53aaf46" providerId="AD" clId="Web-{18C352D9-D99A-3267-6E26-A6DCB8B18E84}" dt="2022-06-20T13:20:37.816" v="762" actId="20577"/>
        <pc:sldMkLst>
          <pc:docMk/>
          <pc:sldMk cId="893034449" sldId="264"/>
        </pc:sldMkLst>
        <pc:spChg chg="mod ord">
          <ac:chgData name="Rashid Ali (1912549)" userId="S::1912549@student.uwtsd.ac.uk::5141a36a-0b1f-4027-8c17-c400a53aaf46" providerId="AD" clId="Web-{18C352D9-D99A-3267-6E26-A6DCB8B18E84}" dt="2022-06-20T13:20:37.816" v="762" actId="20577"/>
          <ac:spMkLst>
            <pc:docMk/>
            <pc:sldMk cId="893034449" sldId="264"/>
            <ac:spMk id="2" creationId="{C2250912-57C1-3F88-9175-7A54826602B0}"/>
          </ac:spMkLst>
        </pc:spChg>
        <pc:spChg chg="del">
          <ac:chgData name="Rashid Ali (1912549)" userId="S::1912549@student.uwtsd.ac.uk::5141a36a-0b1f-4027-8c17-c400a53aaf46" providerId="AD" clId="Web-{18C352D9-D99A-3267-6E26-A6DCB8B18E84}" dt="2022-06-20T13:09:37.789" v="679"/>
          <ac:spMkLst>
            <pc:docMk/>
            <pc:sldMk cId="893034449" sldId="264"/>
            <ac:spMk id="3" creationId="{78E53607-5A23-6CEE-BBC4-36BF23891D54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0:32.947" v="680"/>
          <ac:spMkLst>
            <pc:docMk/>
            <pc:sldMk cId="893034449" sldId="264"/>
            <ac:spMk id="8" creationId="{F672FE6F-A65B-C088-630B-EED45759E25F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0:32.947" v="680"/>
          <ac:spMkLst>
            <pc:docMk/>
            <pc:sldMk cId="893034449" sldId="264"/>
            <ac:spMk id="11" creationId="{9AA72BD9-2C5A-4EDC-931F-5AA08EACA0F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0:32.947" v="680"/>
          <ac:spMkLst>
            <pc:docMk/>
            <pc:sldMk cId="893034449" sldId="264"/>
            <ac:spMk id="13" creationId="{8A6DB0E6-E65F-4229-A5A0-2500203B6CC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0:32.947" v="680"/>
          <ac:spMkLst>
            <pc:docMk/>
            <pc:sldMk cId="893034449" sldId="264"/>
            <ac:spMk id="15" creationId="{55D4142C-5077-457F-A6AD-3FECFDB39685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0:32.947" v="680"/>
          <ac:spMkLst>
            <pc:docMk/>
            <pc:sldMk cId="893034449" sldId="264"/>
            <ac:spMk id="17" creationId="{7A5F0580-5EE9-419F-96EE-B6529EF6E7D0}"/>
          </ac:spMkLst>
        </pc:spChg>
        <pc:picChg chg="add mod ord">
          <ac:chgData name="Rashid Ali (1912549)" userId="S::1912549@student.uwtsd.ac.uk::5141a36a-0b1f-4027-8c17-c400a53aaf46" providerId="AD" clId="Web-{18C352D9-D99A-3267-6E26-A6DCB8B18E84}" dt="2022-06-20T13:10:32.947" v="680"/>
          <ac:picMkLst>
            <pc:docMk/>
            <pc:sldMk cId="893034449" sldId="264"/>
            <ac:picMk id="4" creationId="{648D429A-6CB8-BB89-8FD8-7FDE274A2151}"/>
          </ac:picMkLst>
        </pc:picChg>
      </pc:sldChg>
      <pc:sldChg chg="addSp delSp modSp new mod setBg setClrOvrMap">
        <pc:chgData name="Rashid Ali (1912549)" userId="S::1912549@student.uwtsd.ac.uk::5141a36a-0b1f-4027-8c17-c400a53aaf46" providerId="AD" clId="Web-{18C352D9-D99A-3267-6E26-A6DCB8B18E84}" dt="2022-06-20T13:31:52.234" v="818" actId="20577"/>
        <pc:sldMkLst>
          <pc:docMk/>
          <pc:sldMk cId="1270831367" sldId="265"/>
        </pc:sldMkLst>
        <pc:spChg chg="mod ord">
          <ac:chgData name="Rashid Ali (1912549)" userId="S::1912549@student.uwtsd.ac.uk::5141a36a-0b1f-4027-8c17-c400a53aaf46" providerId="AD" clId="Web-{18C352D9-D99A-3267-6E26-A6DCB8B18E84}" dt="2022-06-20T13:31:49.405" v="817" actId="20577"/>
          <ac:spMkLst>
            <pc:docMk/>
            <pc:sldMk cId="1270831367" sldId="265"/>
            <ac:spMk id="2" creationId="{BAB6EF9A-EEC4-633E-AC23-DA73DF350C9B}"/>
          </ac:spMkLst>
        </pc:spChg>
        <pc:spChg chg="del">
          <ac:chgData name="Rashid Ali (1912549)" userId="S::1912549@student.uwtsd.ac.uk::5141a36a-0b1f-4027-8c17-c400a53aaf46" providerId="AD" clId="Web-{18C352D9-D99A-3267-6E26-A6DCB8B18E84}" dt="2022-06-20T13:12:26.983" v="690"/>
          <ac:spMkLst>
            <pc:docMk/>
            <pc:sldMk cId="1270831367" sldId="265"/>
            <ac:spMk id="3" creationId="{0B7A62C1-6D05-B750-10FD-03995ABB4BB5}"/>
          </ac:spMkLst>
        </pc:spChg>
        <pc:spChg chg="add mod">
          <ac:chgData name="Rashid Ali (1912549)" userId="S::1912549@student.uwtsd.ac.uk::5141a36a-0b1f-4027-8c17-c400a53aaf46" providerId="AD" clId="Web-{18C352D9-D99A-3267-6E26-A6DCB8B18E84}" dt="2022-06-20T13:31:52.234" v="818" actId="20577"/>
          <ac:spMkLst>
            <pc:docMk/>
            <pc:sldMk cId="1270831367" sldId="265"/>
            <ac:spMk id="8" creationId="{94469B04-E1E8-6FF7-24D6-7BE1BE6A06B4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3:13:19.032" v="698"/>
          <ac:spMkLst>
            <pc:docMk/>
            <pc:sldMk cId="1270831367" sldId="265"/>
            <ac:spMk id="11" creationId="{9AA72BD9-2C5A-4EDC-931F-5AA08EACA0F3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3:13:19.032" v="698"/>
          <ac:spMkLst>
            <pc:docMk/>
            <pc:sldMk cId="1270831367" sldId="265"/>
            <ac:spMk id="13" creationId="{8A6DB0E6-E65F-4229-A5A0-2500203B6CC3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3:13:19.032" v="698"/>
          <ac:spMkLst>
            <pc:docMk/>
            <pc:sldMk cId="1270831367" sldId="265"/>
            <ac:spMk id="15" creationId="{55D4142C-5077-457F-A6AD-3FECFDB39685}"/>
          </ac:spMkLst>
        </pc:spChg>
        <pc:spChg chg="add del">
          <ac:chgData name="Rashid Ali (1912549)" userId="S::1912549@student.uwtsd.ac.uk::5141a36a-0b1f-4027-8c17-c400a53aaf46" providerId="AD" clId="Web-{18C352D9-D99A-3267-6E26-A6DCB8B18E84}" dt="2022-06-20T13:13:19.032" v="698"/>
          <ac:spMkLst>
            <pc:docMk/>
            <pc:sldMk cId="1270831367" sldId="265"/>
            <ac:spMk id="17" creationId="{7A5F0580-5EE9-419F-96EE-B6529EF6E7D0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3:19.032" v="698"/>
          <ac:spMkLst>
            <pc:docMk/>
            <pc:sldMk cId="1270831367" sldId="265"/>
            <ac:spMk id="22" creationId="{7C432AFE-B3D2-4BFF-BF8F-96C27AFF1AC7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3:19.032" v="698"/>
          <ac:spMkLst>
            <pc:docMk/>
            <pc:sldMk cId="1270831367" sldId="265"/>
            <ac:spMk id="24" creationId="{AF2F604E-43BE-4DC3-B983-E071523364F8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3:19.032" v="698"/>
          <ac:spMkLst>
            <pc:docMk/>
            <pc:sldMk cId="1270831367" sldId="265"/>
            <ac:spMk id="26" creationId="{08C9B587-E65E-4B52-B37C-ABEBB6E87928}"/>
          </ac:spMkLst>
        </pc:spChg>
        <pc:picChg chg="add mod ord">
          <ac:chgData name="Rashid Ali (1912549)" userId="S::1912549@student.uwtsd.ac.uk::5141a36a-0b1f-4027-8c17-c400a53aaf46" providerId="AD" clId="Web-{18C352D9-D99A-3267-6E26-A6DCB8B18E84}" dt="2022-06-20T13:13:19.032" v="698"/>
          <ac:picMkLst>
            <pc:docMk/>
            <pc:sldMk cId="1270831367" sldId="265"/>
            <ac:picMk id="4" creationId="{F68E62FD-AED0-1BD4-2A51-94702CFB15FC}"/>
          </ac:picMkLst>
        </pc:picChg>
      </pc:sldChg>
      <pc:sldChg chg="addSp delSp modSp new mod setBg setClrOvrMap">
        <pc:chgData name="Rashid Ali (1912549)" userId="S::1912549@student.uwtsd.ac.uk::5141a36a-0b1f-4027-8c17-c400a53aaf46" providerId="AD" clId="Web-{18C352D9-D99A-3267-6E26-A6DCB8B18E84}" dt="2022-06-20T13:30:22.714" v="806" actId="20577"/>
        <pc:sldMkLst>
          <pc:docMk/>
          <pc:sldMk cId="3781511295" sldId="266"/>
        </pc:sldMkLst>
        <pc:spChg chg="mod ord">
          <ac:chgData name="Rashid Ali (1912549)" userId="S::1912549@student.uwtsd.ac.uk::5141a36a-0b1f-4027-8c17-c400a53aaf46" providerId="AD" clId="Web-{18C352D9-D99A-3267-6E26-A6DCB8B18E84}" dt="2022-06-20T13:30:22.714" v="806" actId="20577"/>
          <ac:spMkLst>
            <pc:docMk/>
            <pc:sldMk cId="3781511295" sldId="266"/>
            <ac:spMk id="2" creationId="{E6D17E2E-B8BF-C8B5-E902-ED1FD5E2406E}"/>
          </ac:spMkLst>
        </pc:spChg>
        <pc:spChg chg="del">
          <ac:chgData name="Rashid Ali (1912549)" userId="S::1912549@student.uwtsd.ac.uk::5141a36a-0b1f-4027-8c17-c400a53aaf46" providerId="AD" clId="Web-{18C352D9-D99A-3267-6E26-A6DCB8B18E84}" dt="2022-06-20T13:17:22.730" v="733"/>
          <ac:spMkLst>
            <pc:docMk/>
            <pc:sldMk cId="3781511295" sldId="266"/>
            <ac:spMk id="3" creationId="{85384DF8-F219-9DC2-360F-1D8ED8E1ADE2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7:28.105" v="734"/>
          <ac:spMkLst>
            <pc:docMk/>
            <pc:sldMk cId="3781511295" sldId="266"/>
            <ac:spMk id="8" creationId="{92DF2CB2-09FE-BC43-E82B-C4113252376F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7:28.105" v="734"/>
          <ac:spMkLst>
            <pc:docMk/>
            <pc:sldMk cId="3781511295" sldId="266"/>
            <ac:spMk id="11" creationId="{9AA72BD9-2C5A-4EDC-931F-5AA08EACA0F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7:28.105" v="734"/>
          <ac:spMkLst>
            <pc:docMk/>
            <pc:sldMk cId="3781511295" sldId="266"/>
            <ac:spMk id="13" creationId="{8A6DB0E6-E65F-4229-A5A0-2500203B6CC3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7:28.105" v="734"/>
          <ac:spMkLst>
            <pc:docMk/>
            <pc:sldMk cId="3781511295" sldId="266"/>
            <ac:spMk id="15" creationId="{55D4142C-5077-457F-A6AD-3FECFDB39685}"/>
          </ac:spMkLst>
        </pc:spChg>
        <pc:spChg chg="add">
          <ac:chgData name="Rashid Ali (1912549)" userId="S::1912549@student.uwtsd.ac.uk::5141a36a-0b1f-4027-8c17-c400a53aaf46" providerId="AD" clId="Web-{18C352D9-D99A-3267-6E26-A6DCB8B18E84}" dt="2022-06-20T13:17:28.105" v="734"/>
          <ac:spMkLst>
            <pc:docMk/>
            <pc:sldMk cId="3781511295" sldId="266"/>
            <ac:spMk id="17" creationId="{7A5F0580-5EE9-419F-96EE-B6529EF6E7D0}"/>
          </ac:spMkLst>
        </pc:spChg>
        <pc:picChg chg="add mod ord">
          <ac:chgData name="Rashid Ali (1912549)" userId="S::1912549@student.uwtsd.ac.uk::5141a36a-0b1f-4027-8c17-c400a53aaf46" providerId="AD" clId="Web-{18C352D9-D99A-3267-6E26-A6DCB8B18E84}" dt="2022-06-20T13:17:28.105" v="734"/>
          <ac:picMkLst>
            <pc:docMk/>
            <pc:sldMk cId="3781511295" sldId="266"/>
            <ac:picMk id="4" creationId="{467471D2-4BBC-6F33-42A0-FC5D539E1EB7}"/>
          </ac:picMkLst>
        </pc:picChg>
      </pc:sldChg>
    </pc:docChg>
  </pc:docChgLst>
  <pc:docChgLst>
    <pc:chgData name="Rashid Ali (1912549)" userId="S::1912549@student.uwtsd.ac.uk::5141a36a-0b1f-4027-8c17-c400a53aaf46" providerId="AD" clId="Web-{A20742D7-0C9A-49E9-86DB-E4C33E57BE00}"/>
    <pc:docChg chg="addSld delSld modSld addMainMaster delMainMaster">
      <pc:chgData name="Rashid Ali (1912549)" userId="S::1912549@student.uwtsd.ac.uk::5141a36a-0b1f-4027-8c17-c400a53aaf46" providerId="AD" clId="Web-{A20742D7-0C9A-49E9-86DB-E4C33E57BE00}" dt="2022-06-20T10:37:36.465" v="873" actId="20577"/>
      <pc:docMkLst>
        <pc:docMk/>
      </pc:docMkLst>
      <pc:sldChg chg="addSp delSp modSp mod setBg modClrScheme addAnim delAnim setClrOvrMap chgLayout">
        <pc:chgData name="Rashid Ali (1912549)" userId="S::1912549@student.uwtsd.ac.uk::5141a36a-0b1f-4027-8c17-c400a53aaf46" providerId="AD" clId="Web-{A20742D7-0C9A-49E9-86DB-E4C33E57BE00}" dt="2022-06-20T09:19:14.983" v="88"/>
        <pc:sldMkLst>
          <pc:docMk/>
          <pc:sldMk cId="109857222" sldId="256"/>
        </pc:sldMkLst>
        <pc:spChg chg="mod">
          <ac:chgData name="Rashid Ali (1912549)" userId="S::1912549@student.uwtsd.ac.uk::5141a36a-0b1f-4027-8c17-c400a53aaf46" providerId="AD" clId="Web-{A20742D7-0C9A-49E9-86DB-E4C33E57BE00}" dt="2022-06-20T09:19:14.983" v="8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shid Ali (1912549)" userId="S::1912549@student.uwtsd.ac.uk::5141a36a-0b1f-4027-8c17-c400a53aaf46" providerId="AD" clId="Web-{A20742D7-0C9A-49E9-86DB-E4C33E57BE00}" dt="2022-06-20T09:19:14.983" v="8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6:30.962" v="58"/>
          <ac:spMkLst>
            <pc:docMk/>
            <pc:sldMk cId="109857222" sldId="256"/>
            <ac:spMk id="9" creationId="{87CC2527-562A-4F69-B487-4371E5B243E7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6:25.368" v="55"/>
          <ac:spMkLst>
            <pc:docMk/>
            <pc:sldMk cId="109857222" sldId="256"/>
            <ac:spMk id="16" creationId="{5A59F003-E00A-43F9-91DC-CC54E3B87466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6:25.368" v="55"/>
          <ac:spMkLst>
            <pc:docMk/>
            <pc:sldMk cId="109857222" sldId="256"/>
            <ac:spMk id="18" creationId="{D74A4382-E3AD-430A-9A1F-DFA3E0E77A7D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6:25.368" v="55"/>
          <ac:spMkLst>
            <pc:docMk/>
            <pc:sldMk cId="109857222" sldId="256"/>
            <ac:spMk id="20" creationId="{79F40191-0F44-4FD1-82CC-ACB507C14BE6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6:30.931" v="57"/>
          <ac:spMkLst>
            <pc:docMk/>
            <pc:sldMk cId="109857222" sldId="256"/>
            <ac:spMk id="29" creationId="{9C51935E-4A08-4AE4-8E13-F40CD3C4F1C4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6:30.931" v="57"/>
          <ac:spMkLst>
            <pc:docMk/>
            <pc:sldMk cId="109857222" sldId="256"/>
            <ac:spMk id="30" creationId="{8CED433A-4441-4EF2-A360-2D5C19C7F3CD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9:14.983" v="88"/>
          <ac:spMkLst>
            <pc:docMk/>
            <pc:sldMk cId="109857222" sldId="256"/>
            <ac:spMk id="38" creationId="{5A59F003-E00A-43F9-91DC-CC54E3B87466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9:14.983" v="88"/>
          <ac:spMkLst>
            <pc:docMk/>
            <pc:sldMk cId="109857222" sldId="256"/>
            <ac:spMk id="39" creationId="{D74A4382-E3AD-430A-9A1F-DFA3E0E77A7D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9:14.983" v="88"/>
          <ac:spMkLst>
            <pc:docMk/>
            <pc:sldMk cId="109857222" sldId="256"/>
            <ac:spMk id="40" creationId="{79F40191-0F44-4FD1-82CC-ACB507C14BE6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9:14.968" v="87"/>
          <ac:spMkLst>
            <pc:docMk/>
            <pc:sldMk cId="109857222" sldId="256"/>
            <ac:spMk id="45" creationId="{0671A8AE-40A1-4631-A6B8-581AFF065482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9:14.968" v="87"/>
          <ac:spMkLst>
            <pc:docMk/>
            <pc:sldMk cId="109857222" sldId="256"/>
            <ac:spMk id="47" creationId="{A44CD100-6267-4E62-AA64-2182A3A6A1C0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9:14.968" v="87"/>
          <ac:spMkLst>
            <pc:docMk/>
            <pc:sldMk cId="109857222" sldId="256"/>
            <ac:spMk id="49" creationId="{AF2F604E-43BE-4DC3-B983-E071523364F8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19:14.968" v="87"/>
          <ac:spMkLst>
            <pc:docMk/>
            <pc:sldMk cId="109857222" sldId="256"/>
            <ac:spMk id="51" creationId="{08C9B587-E65E-4B52-B37C-ABEBB6E87928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19:14.983" v="88"/>
          <ac:spMkLst>
            <pc:docMk/>
            <pc:sldMk cId="109857222" sldId="256"/>
            <ac:spMk id="53" creationId="{5A59F003-E00A-43F9-91DC-CC54E3B87466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19:14.983" v="88"/>
          <ac:spMkLst>
            <pc:docMk/>
            <pc:sldMk cId="109857222" sldId="256"/>
            <ac:spMk id="54" creationId="{D74A4382-E3AD-430A-9A1F-DFA3E0E77A7D}"/>
          </ac:spMkLst>
        </pc:spChg>
        <pc:grpChg chg="add del">
          <ac:chgData name="Rashid Ali (1912549)" userId="S::1912549@student.uwtsd.ac.uk::5141a36a-0b1f-4027-8c17-c400a53aaf46" providerId="AD" clId="Web-{A20742D7-0C9A-49E9-86DB-E4C33E57BE00}" dt="2022-06-20T09:16:30.931" v="57"/>
          <ac:grpSpMkLst>
            <pc:docMk/>
            <pc:sldMk cId="109857222" sldId="256"/>
            <ac:grpSpMk id="31" creationId="{6E2935B3-43F9-4F49-AEEE-A09015DDFF57}"/>
          </ac:grpSpMkLst>
        </pc:grpChg>
        <pc:grpChg chg="add del">
          <ac:chgData name="Rashid Ali (1912549)" userId="S::1912549@student.uwtsd.ac.uk::5141a36a-0b1f-4027-8c17-c400a53aaf46" providerId="AD" clId="Web-{A20742D7-0C9A-49E9-86DB-E4C33E57BE00}" dt="2022-06-20T09:16:30.931" v="57"/>
          <ac:grpSpMkLst>
            <pc:docMk/>
            <pc:sldMk cId="109857222" sldId="256"/>
            <ac:grpSpMk id="32" creationId="{614A0AA1-C9DD-452F-AF3C-8231C0CD8325}"/>
          </ac:grpSpMkLst>
        </pc:grpChg>
        <pc:picChg chg="add mod ord">
          <ac:chgData name="Rashid Ali (1912549)" userId="S::1912549@student.uwtsd.ac.uk::5141a36a-0b1f-4027-8c17-c400a53aaf46" providerId="AD" clId="Web-{A20742D7-0C9A-49E9-86DB-E4C33E57BE00}" dt="2022-06-20T09:19:14.968" v="87"/>
          <ac:picMkLst>
            <pc:docMk/>
            <pc:sldMk cId="109857222" sldId="256"/>
            <ac:picMk id="4" creationId="{5B3FC4BD-4425-3C47-2661-D64220F30EC4}"/>
          </ac:picMkLst>
        </pc:picChg>
        <pc:cxnChg chg="add del">
          <ac:chgData name="Rashid Ali (1912549)" userId="S::1912549@student.uwtsd.ac.uk::5141a36a-0b1f-4027-8c17-c400a53aaf46" providerId="AD" clId="Web-{A20742D7-0C9A-49E9-86DB-E4C33E57BE00}" dt="2022-06-20T09:16:30.962" v="58"/>
          <ac:cxnSpMkLst>
            <pc:docMk/>
            <pc:sldMk cId="109857222" sldId="256"/>
            <ac:cxnSpMk id="11" creationId="{BCDAEC91-5BCE-4B55-9CC0-43EF94CB734B}"/>
          </ac:cxnSpMkLst>
        </pc:cxnChg>
      </pc:sldChg>
      <pc:sldChg chg="addSp delSp modSp new mod setBg setClrOvrMap">
        <pc:chgData name="Rashid Ali (1912549)" userId="S::1912549@student.uwtsd.ac.uk::5141a36a-0b1f-4027-8c17-c400a53aaf46" providerId="AD" clId="Web-{A20742D7-0C9A-49E9-86DB-E4C33E57BE00}" dt="2022-06-20T09:22:04.833" v="104"/>
        <pc:sldMkLst>
          <pc:docMk/>
          <pc:sldMk cId="971389122" sldId="257"/>
        </pc:sldMkLst>
        <pc:spChg chg="mod ord">
          <ac:chgData name="Rashid Ali (1912549)" userId="S::1912549@student.uwtsd.ac.uk::5141a36a-0b1f-4027-8c17-c400a53aaf46" providerId="AD" clId="Web-{A20742D7-0C9A-49E9-86DB-E4C33E57BE00}" dt="2022-06-20T09:21:41.051" v="103" actId="20577"/>
          <ac:spMkLst>
            <pc:docMk/>
            <pc:sldMk cId="971389122" sldId="257"/>
            <ac:spMk id="2" creationId="{056306D2-DD23-80B0-573B-5E95881E5A9F}"/>
          </ac:spMkLst>
        </pc:spChg>
        <pc:spChg chg="del">
          <ac:chgData name="Rashid Ali (1912549)" userId="S::1912549@student.uwtsd.ac.uk::5141a36a-0b1f-4027-8c17-c400a53aaf46" providerId="AD" clId="Web-{A20742D7-0C9A-49E9-86DB-E4C33E57BE00}" dt="2022-06-20T09:20:40.580" v="91"/>
          <ac:spMkLst>
            <pc:docMk/>
            <pc:sldMk cId="971389122" sldId="257"/>
            <ac:spMk id="3" creationId="{C0696CB2-3A74-F63C-1EFB-A03E1186B94F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1:22.238" v="94"/>
          <ac:spMkLst>
            <pc:docMk/>
            <pc:sldMk cId="971389122" sldId="257"/>
            <ac:spMk id="8" creationId="{FA1534EA-A151-DA9F-CECF-4FE05410321D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1:22.238" v="93"/>
          <ac:spMkLst>
            <pc:docMk/>
            <pc:sldMk cId="971389122" sldId="257"/>
            <ac:spMk id="9" creationId="{8D06CE56-3881-4ADA-8CEF-D18B02C242A3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1:22.238" v="93"/>
          <ac:spMkLst>
            <pc:docMk/>
            <pc:sldMk cId="971389122" sldId="257"/>
            <ac:spMk id="11" creationId="{79F3C543-62EC-4433-9C93-A2CD8764E9B4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1:22.238" v="93"/>
          <ac:spMkLst>
            <pc:docMk/>
            <pc:sldMk cId="971389122" sldId="257"/>
            <ac:spMk id="13" creationId="{5A59F003-E00A-43F9-91DC-CC54E3B87466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1:22.238" v="93"/>
          <ac:spMkLst>
            <pc:docMk/>
            <pc:sldMk cId="971389122" sldId="257"/>
            <ac:spMk id="15" creationId="{D74A4382-E3AD-430A-9A1F-DFA3E0E77A7D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2:04.833" v="104"/>
          <ac:spMkLst>
            <pc:docMk/>
            <pc:sldMk cId="971389122" sldId="257"/>
            <ac:spMk id="17" creationId="{7A5F0580-5EE9-419F-96EE-B6529EF6E7D0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2:04.833" v="104"/>
          <ac:spMkLst>
            <pc:docMk/>
            <pc:sldMk cId="971389122" sldId="257"/>
            <ac:spMk id="18" creationId="{9AA72BD9-2C5A-4EDC-931F-5AA08EACA0F3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2:04.833" v="104"/>
          <ac:spMkLst>
            <pc:docMk/>
            <pc:sldMk cId="971389122" sldId="257"/>
            <ac:spMk id="19" creationId="{8A6DB0E6-E65F-4229-A5A0-2500203B6CC3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2:04.833" v="104"/>
          <ac:spMkLst>
            <pc:docMk/>
            <pc:sldMk cId="971389122" sldId="257"/>
            <ac:spMk id="20" creationId="{55D4142C-5077-457F-A6AD-3FECFDB39685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2:04.833" v="104"/>
          <ac:spMkLst>
            <pc:docMk/>
            <pc:sldMk cId="971389122" sldId="257"/>
            <ac:spMk id="25" creationId="{9AA72BD9-2C5A-4EDC-931F-5AA08EACA0F3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2:04.833" v="104"/>
          <ac:spMkLst>
            <pc:docMk/>
            <pc:sldMk cId="971389122" sldId="257"/>
            <ac:spMk id="27" creationId="{8A6DB0E6-E65F-4229-A5A0-2500203B6CC3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2:04.833" v="104"/>
          <ac:spMkLst>
            <pc:docMk/>
            <pc:sldMk cId="971389122" sldId="257"/>
            <ac:spMk id="29" creationId="{55D4142C-5077-457F-A6AD-3FECFDB39685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2:04.833" v="104"/>
          <ac:spMkLst>
            <pc:docMk/>
            <pc:sldMk cId="971389122" sldId="257"/>
            <ac:spMk id="31" creationId="{7A5F0580-5EE9-419F-96EE-B6529EF6E7D0}"/>
          </ac:spMkLst>
        </pc:spChg>
        <pc:picChg chg="add mod ord">
          <ac:chgData name="Rashid Ali (1912549)" userId="S::1912549@student.uwtsd.ac.uk::5141a36a-0b1f-4027-8c17-c400a53aaf46" providerId="AD" clId="Web-{A20742D7-0C9A-49E9-86DB-E4C33E57BE00}" dt="2022-06-20T09:21:22.238" v="94"/>
          <ac:picMkLst>
            <pc:docMk/>
            <pc:sldMk cId="971389122" sldId="257"/>
            <ac:picMk id="4" creationId="{2DE5C1CA-C4FD-272F-DDAC-AC7EADA8D0E3}"/>
          </ac:picMkLst>
        </pc:picChg>
      </pc:sldChg>
      <pc:sldChg chg="new del">
        <pc:chgData name="Rashid Ali (1912549)" userId="S::1912549@student.uwtsd.ac.uk::5141a36a-0b1f-4027-8c17-c400a53aaf46" providerId="AD" clId="Web-{A20742D7-0C9A-49E9-86DB-E4C33E57BE00}" dt="2022-06-20T09:19:49.250" v="89"/>
        <pc:sldMkLst>
          <pc:docMk/>
          <pc:sldMk cId="3284013495" sldId="257"/>
        </pc:sldMkLst>
      </pc:sldChg>
      <pc:sldChg chg="addSp delSp modSp new mod setBg">
        <pc:chgData name="Rashid Ali (1912549)" userId="S::1912549@student.uwtsd.ac.uk::5141a36a-0b1f-4027-8c17-c400a53aaf46" providerId="AD" clId="Web-{A20742D7-0C9A-49E9-86DB-E4C33E57BE00}" dt="2022-06-20T10:05:32.971" v="324" actId="20577"/>
        <pc:sldMkLst>
          <pc:docMk/>
          <pc:sldMk cId="617610463" sldId="258"/>
        </pc:sldMkLst>
        <pc:spChg chg="add del">
          <ac:chgData name="Rashid Ali (1912549)" userId="S::1912549@student.uwtsd.ac.uk::5141a36a-0b1f-4027-8c17-c400a53aaf46" providerId="AD" clId="Web-{A20742D7-0C9A-49E9-86DB-E4C33E57BE00}" dt="2022-06-20T09:24:50.073" v="109"/>
          <ac:spMkLst>
            <pc:docMk/>
            <pc:sldMk cId="617610463" sldId="258"/>
            <ac:spMk id="2" creationId="{86A0B00A-DECC-16E4-472C-956297362B81}"/>
          </ac:spMkLst>
        </pc:spChg>
        <pc:spChg chg="del">
          <ac:chgData name="Rashid Ali (1912549)" userId="S::1912549@student.uwtsd.ac.uk::5141a36a-0b1f-4027-8c17-c400a53aaf46" providerId="AD" clId="Web-{A20742D7-0C9A-49E9-86DB-E4C33E57BE00}" dt="2022-06-20T09:24:26.494" v="106"/>
          <ac:spMkLst>
            <pc:docMk/>
            <pc:sldMk cId="617610463" sldId="258"/>
            <ac:spMk id="3" creationId="{16979672-9476-9719-949B-DD4225EA1690}"/>
          </ac:spMkLst>
        </pc:spChg>
        <pc:spChg chg="add mod">
          <ac:chgData name="Rashid Ali (1912549)" userId="S::1912549@student.uwtsd.ac.uk::5141a36a-0b1f-4027-8c17-c400a53aaf46" providerId="AD" clId="Web-{A20742D7-0C9A-49E9-86DB-E4C33E57BE00}" dt="2022-06-20T10:05:32.971" v="324" actId="20577"/>
          <ac:spMkLst>
            <pc:docMk/>
            <pc:sldMk cId="617610463" sldId="258"/>
            <ac:spMk id="8" creationId="{C24F6E4A-551E-D177-3B60-88EA18F21969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4:49.948" v="108"/>
          <ac:spMkLst>
            <pc:docMk/>
            <pc:sldMk cId="617610463" sldId="258"/>
            <ac:spMk id="9" creationId="{726908CC-6AC4-4222-8250-B90B6072E8AC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4:49.948" v="108"/>
          <ac:spMkLst>
            <pc:docMk/>
            <pc:sldMk cId="617610463" sldId="258"/>
            <ac:spMk id="11" creationId="{F2F606D8-696E-4B76-BB10-43672AA1475A}"/>
          </ac:spMkLst>
        </pc:spChg>
        <pc:spChg chg="add del">
          <ac:chgData name="Rashid Ali (1912549)" userId="S::1912549@student.uwtsd.ac.uk::5141a36a-0b1f-4027-8c17-c400a53aaf46" providerId="AD" clId="Web-{A20742D7-0C9A-49E9-86DB-E4C33E57BE00}" dt="2022-06-20T09:24:49.948" v="108"/>
          <ac:spMkLst>
            <pc:docMk/>
            <pc:sldMk cId="617610463" sldId="258"/>
            <ac:spMk id="13" creationId="{3ABF1881-5AFD-48F9-979A-19EE2FE30A33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4:50.073" v="109"/>
          <ac:spMkLst>
            <pc:docMk/>
            <pc:sldMk cId="617610463" sldId="258"/>
            <ac:spMk id="15" creationId="{7A0B5DEA-ADF6-4BA5-9307-147F0A4685A0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4:50.073" v="109"/>
          <ac:spMkLst>
            <pc:docMk/>
            <pc:sldMk cId="617610463" sldId="258"/>
            <ac:spMk id="16" creationId="{DF44879F-6698-4394-89D4-7B3CDB92E9A0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4:50.073" v="109"/>
          <ac:spMkLst>
            <pc:docMk/>
            <pc:sldMk cId="617610463" sldId="258"/>
            <ac:spMk id="17" creationId="{9DECDBF4-02B6-4BB4-B65B-B8107AD6A9E8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09:24:50.073" v="109"/>
          <ac:spMkLst>
            <pc:docMk/>
            <pc:sldMk cId="617610463" sldId="258"/>
            <ac:spMk id="18" creationId="{C65FD3B2-577C-49A0-B40E-4845C5D597CF}"/>
          </ac:spMkLst>
        </pc:spChg>
        <pc:spChg chg="add mod">
          <ac:chgData name="Rashid Ali (1912549)" userId="S::1912549@student.uwtsd.ac.uk::5141a36a-0b1f-4027-8c17-c400a53aaf46" providerId="AD" clId="Web-{A20742D7-0C9A-49E9-86DB-E4C33E57BE00}" dt="2022-06-20T09:26:18.622" v="118" actId="20577"/>
          <ac:spMkLst>
            <pc:docMk/>
            <pc:sldMk cId="617610463" sldId="258"/>
            <ac:spMk id="19" creationId="{86A0B00A-DECC-16E4-472C-956297362B81}"/>
          </ac:spMkLst>
        </pc:spChg>
        <pc:picChg chg="add mod ord">
          <ac:chgData name="Rashid Ali (1912549)" userId="S::1912549@student.uwtsd.ac.uk::5141a36a-0b1f-4027-8c17-c400a53aaf46" providerId="AD" clId="Web-{A20742D7-0C9A-49E9-86DB-E4C33E57BE00}" dt="2022-06-20T09:24:50.073" v="109"/>
          <ac:picMkLst>
            <pc:docMk/>
            <pc:sldMk cId="617610463" sldId="258"/>
            <ac:picMk id="4" creationId="{176C83E8-C5C3-53FF-2999-E0EC38933EC7}"/>
          </ac:picMkLst>
        </pc:picChg>
      </pc:sldChg>
      <pc:sldChg chg="addSp delSp modSp new mod setBg">
        <pc:chgData name="Rashid Ali (1912549)" userId="S::1912549@student.uwtsd.ac.uk::5141a36a-0b1f-4027-8c17-c400a53aaf46" providerId="AD" clId="Web-{A20742D7-0C9A-49E9-86DB-E4C33E57BE00}" dt="2022-06-20T10:37:36.465" v="873" actId="20577"/>
        <pc:sldMkLst>
          <pc:docMk/>
          <pc:sldMk cId="4109460400" sldId="259"/>
        </pc:sldMkLst>
        <pc:spChg chg="mod ord">
          <ac:chgData name="Rashid Ali (1912549)" userId="S::1912549@student.uwtsd.ac.uk::5141a36a-0b1f-4027-8c17-c400a53aaf46" providerId="AD" clId="Web-{A20742D7-0C9A-49E9-86DB-E4C33E57BE00}" dt="2022-06-20T10:06:43.411" v="335" actId="20577"/>
          <ac:spMkLst>
            <pc:docMk/>
            <pc:sldMk cId="4109460400" sldId="259"/>
            <ac:spMk id="2" creationId="{457095D3-9041-3F05-790E-BBA0D112A453}"/>
          </ac:spMkLst>
        </pc:spChg>
        <pc:spChg chg="del">
          <ac:chgData name="Rashid Ali (1912549)" userId="S::1912549@student.uwtsd.ac.uk::5141a36a-0b1f-4027-8c17-c400a53aaf46" providerId="AD" clId="Web-{A20742D7-0C9A-49E9-86DB-E4C33E57BE00}" dt="2022-06-20T10:06:02.160" v="326"/>
          <ac:spMkLst>
            <pc:docMk/>
            <pc:sldMk cId="4109460400" sldId="259"/>
            <ac:spMk id="3" creationId="{5F020276-A738-125B-9076-4C9739F5A758}"/>
          </ac:spMkLst>
        </pc:spChg>
        <pc:spChg chg="add mod">
          <ac:chgData name="Rashid Ali (1912549)" userId="S::1912549@student.uwtsd.ac.uk::5141a36a-0b1f-4027-8c17-c400a53aaf46" providerId="AD" clId="Web-{A20742D7-0C9A-49E9-86DB-E4C33E57BE00}" dt="2022-06-20T10:37:36.465" v="873" actId="20577"/>
          <ac:spMkLst>
            <pc:docMk/>
            <pc:sldMk cId="4109460400" sldId="259"/>
            <ac:spMk id="8" creationId="{169D705B-A9C4-DF3C-F344-2F2C768D45EE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10:06:29.567" v="327"/>
          <ac:spMkLst>
            <pc:docMk/>
            <pc:sldMk cId="4109460400" sldId="259"/>
            <ac:spMk id="11" creationId="{DF44879F-6698-4394-89D4-7B3CDB92E9A0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10:06:29.567" v="327"/>
          <ac:spMkLst>
            <pc:docMk/>
            <pc:sldMk cId="4109460400" sldId="259"/>
            <ac:spMk id="13" creationId="{C65FD3B2-577C-49A0-B40E-4845C5D597CF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10:06:29.567" v="327"/>
          <ac:spMkLst>
            <pc:docMk/>
            <pc:sldMk cId="4109460400" sldId="259"/>
            <ac:spMk id="15" creationId="{7A0B5DEA-ADF6-4BA5-9307-147F0A4685A0}"/>
          </ac:spMkLst>
        </pc:spChg>
        <pc:spChg chg="add">
          <ac:chgData name="Rashid Ali (1912549)" userId="S::1912549@student.uwtsd.ac.uk::5141a36a-0b1f-4027-8c17-c400a53aaf46" providerId="AD" clId="Web-{A20742D7-0C9A-49E9-86DB-E4C33E57BE00}" dt="2022-06-20T10:06:29.567" v="327"/>
          <ac:spMkLst>
            <pc:docMk/>
            <pc:sldMk cId="4109460400" sldId="259"/>
            <ac:spMk id="17" creationId="{9DECDBF4-02B6-4BB4-B65B-B8107AD6A9E8}"/>
          </ac:spMkLst>
        </pc:spChg>
        <pc:picChg chg="add mod ord">
          <ac:chgData name="Rashid Ali (1912549)" userId="S::1912549@student.uwtsd.ac.uk::5141a36a-0b1f-4027-8c17-c400a53aaf46" providerId="AD" clId="Web-{A20742D7-0C9A-49E9-86DB-E4C33E57BE00}" dt="2022-06-20T10:06:29.567" v="327"/>
          <ac:picMkLst>
            <pc:docMk/>
            <pc:sldMk cId="4109460400" sldId="259"/>
            <ac:picMk id="4" creationId="{DFC1B393-0994-979F-7424-A949B0B931F7}"/>
          </ac:picMkLst>
        </pc:picChg>
      </pc:sldChg>
      <pc:sldMasterChg chg="add del addSldLayout delSldLayout">
        <pc:chgData name="Rashid Ali (1912549)" userId="S::1912549@student.uwtsd.ac.uk::5141a36a-0b1f-4027-8c17-c400a53aaf46" providerId="AD" clId="Web-{A20742D7-0C9A-49E9-86DB-E4C33E57BE00}" dt="2022-06-20T09:16:30.962" v="58"/>
        <pc:sldMasterMkLst>
          <pc:docMk/>
          <pc:sldMasterMk cId="2460954070" sldId="2147483660"/>
        </pc:sldMasterMkLst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Rashid Ali (1912549)" userId="S::1912549@student.uwtsd.ac.uk::5141a36a-0b1f-4027-8c17-c400a53aaf46" providerId="AD" clId="Web-{A20742D7-0C9A-49E9-86DB-E4C33E57BE00}" dt="2022-06-20T09:16:30.962" v="58"/>
        <pc:sldMasterMkLst>
          <pc:docMk/>
          <pc:sldMasterMk cId="3037692921" sldId="2147483685"/>
        </pc:sldMasterMkLst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3185403125" sldId="2147483674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1760017176" sldId="2147483675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1443960629" sldId="2147483676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2471616598" sldId="2147483677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2457561573" sldId="2147483678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3346060123" sldId="2147483679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3851115479" sldId="2147483680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2882023255" sldId="2147483681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3062895244" sldId="2147483682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948212489" sldId="2147483683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62" v="58"/>
          <pc:sldLayoutMkLst>
            <pc:docMk/>
            <pc:sldMasterMk cId="3037692921" sldId="2147483685"/>
            <pc:sldLayoutMk cId="4177708649" sldId="2147483684"/>
          </pc:sldLayoutMkLst>
        </pc:sldLayoutChg>
      </pc:sldMasterChg>
      <pc:sldMasterChg chg="add del addSldLayout delSldLayout">
        <pc:chgData name="Rashid Ali (1912549)" userId="S::1912549@student.uwtsd.ac.uk::5141a36a-0b1f-4027-8c17-c400a53aaf46" providerId="AD" clId="Web-{A20742D7-0C9A-49E9-86DB-E4C33E57BE00}" dt="2022-06-20T09:16:30.931" v="57"/>
        <pc:sldMasterMkLst>
          <pc:docMk/>
          <pc:sldMasterMk cId="3026117680" sldId="2147483698"/>
        </pc:sldMasterMkLst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1728533407" sldId="2147483687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2357175457" sldId="2147483688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1745419964" sldId="2147483689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3552688590" sldId="2147483690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2735290060" sldId="2147483691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1645449087" sldId="2147483692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3254382241" sldId="2147483693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1790286439" sldId="2147483694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3302091837" sldId="2147483695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2281247380" sldId="2147483696"/>
          </pc:sldLayoutMkLst>
        </pc:sldLayoutChg>
        <pc:sldLayoutChg chg="add del">
          <pc:chgData name="Rashid Ali (1912549)" userId="S::1912549@student.uwtsd.ac.uk::5141a36a-0b1f-4027-8c17-c400a53aaf46" providerId="AD" clId="Web-{A20742D7-0C9A-49E9-86DB-E4C33E57BE00}" dt="2022-06-20T09:16:30.931" v="57"/>
          <pc:sldLayoutMkLst>
            <pc:docMk/>
            <pc:sldMasterMk cId="3026117680" sldId="2147483698"/>
            <pc:sldLayoutMk cId="2210285605" sldId="2147483697"/>
          </pc:sldLayoutMkLst>
        </pc:sldLayoutChg>
      </pc:sldMasterChg>
    </pc:docChg>
  </pc:docChgLst>
  <pc:docChgLst>
    <pc:chgData name="Rashid Ali (1912549)" userId="S::1912549@student.uwtsd.ac.uk::5141a36a-0b1f-4027-8c17-c400a53aaf46" providerId="AD" clId="Web-{C7A12E73-1220-49A5-E772-28790E8E2AD4}"/>
    <pc:docChg chg="modSld">
      <pc:chgData name="Rashid Ali (1912549)" userId="S::1912549@student.uwtsd.ac.uk::5141a36a-0b1f-4027-8c17-c400a53aaf46" providerId="AD" clId="Web-{C7A12E73-1220-49A5-E772-28790E8E2AD4}" dt="2022-07-04T20:45:04.896" v="4" actId="20577"/>
      <pc:docMkLst>
        <pc:docMk/>
      </pc:docMkLst>
      <pc:sldChg chg="modSp">
        <pc:chgData name="Rashid Ali (1912549)" userId="S::1912549@student.uwtsd.ac.uk::5141a36a-0b1f-4027-8c17-c400a53aaf46" providerId="AD" clId="Web-{C7A12E73-1220-49A5-E772-28790E8E2AD4}" dt="2022-07-04T20:45:04.896" v="4" actId="20577"/>
        <pc:sldMkLst>
          <pc:docMk/>
          <pc:sldMk cId="1270831367" sldId="265"/>
        </pc:sldMkLst>
        <pc:spChg chg="mod">
          <ac:chgData name="Rashid Ali (1912549)" userId="S::1912549@student.uwtsd.ac.uk::5141a36a-0b1f-4027-8c17-c400a53aaf46" providerId="AD" clId="Web-{C7A12E73-1220-49A5-E772-28790E8E2AD4}" dt="2022-07-04T20:45:04.896" v="4" actId="20577"/>
          <ac:spMkLst>
            <pc:docMk/>
            <pc:sldMk cId="1270831367" sldId="265"/>
            <ac:spMk id="8" creationId="{94469B04-E1E8-6FF7-24D6-7BE1BE6A06B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1115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023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895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212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708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561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403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017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960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616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060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7/4/2022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692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web&amp;cd=&amp;ved=0CAMQw7AJahcKEwjgr-zf_9_4AhUAAAAAHQAAAAAQAg&amp;url=https%3A%2F%2Fwww.mindtools.com%2Fpages%2Farticle%2FnewLDR_84.htm&amp;psig=AOvVaw13zXN9u3lA8L2W75lWWu2G&amp;ust=1657050233158153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web&amp;cd=&amp;ved=0CAMQw7AJahcKEwjgr-zf_9_4AhUAAAAAHQAAAAAQAg&amp;url=https%3A%2F%2Fwww.mindtools.com%2Fpages%2Farticle%2FnewLDR_84.htm&amp;psig=AOvVaw13zXN9u3lA8L2W75lWWu2G&amp;ust=1657050233158153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4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5B3FC4BD-4425-3C47-2661-D64220F30E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522" b="1447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4" name="Rectangle 46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bg1"/>
                </a:solidFill>
                <a:cs typeface="Calibri Light"/>
              </a:rPr>
              <a:t>Rashid Ali</a:t>
            </a:r>
            <a:br>
              <a:rPr lang="en-GB" sz="6600" dirty="0">
                <a:cs typeface="Calibri Light"/>
              </a:rPr>
            </a:br>
            <a:r>
              <a:rPr lang="en-GB" sz="6600" dirty="0">
                <a:solidFill>
                  <a:schemeClr val="bg1"/>
                </a:solidFill>
                <a:cs typeface="Calibri Light"/>
              </a:rPr>
              <a:t>BMSW 6101</a:t>
            </a:r>
            <a:endParaRPr lang="en-GB" sz="6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4553" y="5551469"/>
            <a:ext cx="9078562" cy="5929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100">
                <a:solidFill>
                  <a:schemeClr val="bg1"/>
                </a:solidFill>
                <a:cs typeface="Calibri"/>
              </a:rPr>
              <a:t>Emergent Leadership Skills in the Workplace</a:t>
            </a:r>
          </a:p>
          <a:p>
            <a:pPr>
              <a:lnSpc>
                <a:spcPct val="100000"/>
              </a:lnSpc>
            </a:pPr>
            <a:r>
              <a:rPr lang="en-GB" sz="1100">
                <a:solidFill>
                  <a:schemeClr val="bg1"/>
                </a:solidFill>
                <a:cs typeface="Calibri"/>
              </a:rPr>
              <a:t>Lecturer: Sujeewa Herath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2DE5C1CA-C4FD-272F-DDAC-AC7EADA8D0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5" r="1604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6306D2-DD23-80B0-573B-5E95881E5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2. </a:t>
            </a:r>
            <a:r>
              <a:rPr lang="en-GB" sz="3600" dirty="0"/>
              <a:t>Table of Contents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A1534EA-A151-DA9F-CECF-4FE054103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 fontScale="70000" lnSpcReduction="20000"/>
          </a:bodyPr>
          <a:lstStyle/>
          <a:p>
            <a:r>
              <a:rPr lang="en-US" sz="1700" dirty="0">
                <a:solidFill>
                  <a:srgbClr val="FFFF00"/>
                </a:solidFill>
              </a:rPr>
              <a:t>Slide</a:t>
            </a:r>
          </a:p>
          <a:p>
            <a:r>
              <a:rPr lang="en-US" sz="1700" dirty="0">
                <a:solidFill>
                  <a:srgbClr val="FFFF00"/>
                </a:solidFill>
              </a:rPr>
              <a:t>3. Introduction</a:t>
            </a:r>
          </a:p>
          <a:p>
            <a:r>
              <a:rPr lang="en-US" sz="1700" dirty="0">
                <a:solidFill>
                  <a:srgbClr val="FFFF00"/>
                </a:solidFill>
              </a:rPr>
              <a:t>4. Leadership Styles</a:t>
            </a:r>
          </a:p>
          <a:p>
            <a:r>
              <a:rPr lang="en-US" sz="1700" dirty="0">
                <a:solidFill>
                  <a:srgbClr val="FFFF00"/>
                </a:solidFill>
              </a:rPr>
              <a:t>5. Importance of Leadership</a:t>
            </a:r>
          </a:p>
          <a:p>
            <a:r>
              <a:rPr lang="en-US" sz="1700" dirty="0">
                <a:solidFill>
                  <a:srgbClr val="FFFF00"/>
                </a:solidFill>
              </a:rPr>
              <a:t>6. My Leadership Style</a:t>
            </a:r>
          </a:p>
          <a:p>
            <a:r>
              <a:rPr lang="en-US" sz="1700" dirty="0">
                <a:solidFill>
                  <a:srgbClr val="FFFF00"/>
                </a:solidFill>
              </a:rPr>
              <a:t>7. Advantages of Democratic Leadership</a:t>
            </a:r>
          </a:p>
          <a:p>
            <a:r>
              <a:rPr lang="en-US" sz="1700" dirty="0">
                <a:solidFill>
                  <a:srgbClr val="FFFF00"/>
                </a:solidFill>
              </a:rPr>
              <a:t>8. Disadvantages of Democratic Leadership</a:t>
            </a:r>
          </a:p>
          <a:p>
            <a:r>
              <a:rPr lang="en-US" sz="1700" dirty="0">
                <a:solidFill>
                  <a:srgbClr val="FFFF00"/>
                </a:solidFill>
              </a:rPr>
              <a:t>9. Conclusion</a:t>
            </a:r>
          </a:p>
          <a:p>
            <a:r>
              <a:rPr lang="en-US" sz="1700" dirty="0">
                <a:solidFill>
                  <a:srgbClr val="FFFF00"/>
                </a:solidFill>
              </a:rPr>
              <a:t>10. Thank you</a:t>
            </a:r>
          </a:p>
          <a:p>
            <a:r>
              <a:rPr lang="en-US" sz="1700" dirty="0">
                <a:solidFill>
                  <a:srgbClr val="FFFF00"/>
                </a:solidFill>
              </a:rPr>
              <a:t>11. References</a:t>
            </a:r>
          </a:p>
          <a:p>
            <a:endParaRPr lang="en-US" sz="17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389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DF44879F-6698-4394-89D4-7B3CDB92E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!!Rectangle">
            <a:extLst>
              <a:ext uri="{FF2B5EF4-FFF2-40B4-BE49-F238E27FC236}">
                <a16:creationId xmlns:a16="http://schemas.microsoft.com/office/drawing/2014/main" id="{C65FD3B2-577C-49A0-B40E-4845C5D59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176C83E8-C5C3-53FF-2999-E0EC38933E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522" b="14478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86A0B00A-DECC-16E4-472C-956297362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3. </a:t>
            </a:r>
            <a:r>
              <a:rPr lang="en-GB" sz="60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0B5DEA-ADF6-4BA5-9307-147F0A468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8680" y="2898648"/>
            <a:ext cx="10506456" cy="18288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83982"/>
            <a:ext cx="1873457" cy="1371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24F6E4A-551E-D177-3B60-88EA18F21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Leadership is a realistic and widespread phenomenon. Perhaps the single most important issue within a </a:t>
            </a:r>
            <a:r>
              <a:rPr lang="en-US" sz="2000" dirty="0" err="1">
                <a:solidFill>
                  <a:srgbClr val="FFFFFF"/>
                </a:solidFill>
              </a:rPr>
              <a:t>organisation</a:t>
            </a:r>
            <a:r>
              <a:rPr lang="en-US" sz="2000" dirty="0">
                <a:solidFill>
                  <a:srgbClr val="FFFFFF"/>
                </a:solidFill>
              </a:rPr>
              <a:t>.  Leadership is about performance, </a:t>
            </a:r>
            <a:r>
              <a:rPr lang="en-US" sz="2000" dirty="0" err="1">
                <a:solidFill>
                  <a:srgbClr val="FFFFFF"/>
                </a:solidFill>
              </a:rPr>
              <a:t>organisation</a:t>
            </a:r>
            <a:r>
              <a:rPr lang="en-US" sz="2000" dirty="0">
                <a:solidFill>
                  <a:srgbClr val="FFFFFF"/>
                </a:solidFill>
              </a:rPr>
              <a:t> and delegation. </a:t>
            </a:r>
            <a:r>
              <a:rPr lang="en-US" sz="2000" dirty="0" err="1">
                <a:solidFill>
                  <a:srgbClr val="FFFFFF"/>
                </a:solidFill>
              </a:rPr>
              <a:t>Succesful</a:t>
            </a:r>
            <a:r>
              <a:rPr lang="en-US" sz="2000" dirty="0">
                <a:solidFill>
                  <a:srgbClr val="FFFFFF"/>
                </a:solidFill>
              </a:rPr>
              <a:t> leadership promotes effective team performance. Personality predicts Leadership- Who we are is how we lead ( Kaiser &amp; Hogan, 2005).</a:t>
            </a:r>
          </a:p>
        </p:txBody>
      </p:sp>
    </p:spTree>
    <p:extLst>
      <p:ext uri="{BB962C8B-B14F-4D97-AF65-F5344CB8AC3E}">
        <p14:creationId xmlns:p14="http://schemas.microsoft.com/office/powerpoint/2010/main" val="617610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F44879F-6698-4394-89D4-7B3CDB92E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!!Rectangle">
            <a:extLst>
              <a:ext uri="{FF2B5EF4-FFF2-40B4-BE49-F238E27FC236}">
                <a16:creationId xmlns:a16="http://schemas.microsoft.com/office/drawing/2014/main" id="{C65FD3B2-577C-49A0-B40E-4845C5D59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DFC1B393-0994-979F-7424-A949B0B931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522" b="14478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7095D3-9041-3F05-790E-BBA0D112A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4. </a:t>
            </a:r>
            <a:r>
              <a:rPr lang="en-GB" sz="6000" dirty="0">
                <a:solidFill>
                  <a:srgbClr val="FFFFFF"/>
                </a:solidFill>
              </a:rPr>
              <a:t>Leadership Styles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0B5DEA-ADF6-4BA5-9307-147F0A468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8680" y="2898648"/>
            <a:ext cx="10506456" cy="18288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83982"/>
            <a:ext cx="1873457" cy="1371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69D705B-A9C4-DF3C-F344-2F2C768D4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2000" dirty="0">
                <a:solidFill>
                  <a:srgbClr val="FFFF00"/>
                </a:solidFill>
              </a:rPr>
              <a:t>Autocratic</a:t>
            </a:r>
            <a:r>
              <a:rPr lang="en-US" sz="2000" dirty="0">
                <a:solidFill>
                  <a:srgbClr val="FFFFFF"/>
                </a:solidFill>
              </a:rPr>
              <a:t>- Leadership </a:t>
            </a:r>
            <a:r>
              <a:rPr lang="en-US" sz="2000" dirty="0" err="1">
                <a:solidFill>
                  <a:srgbClr val="FFFFFF"/>
                </a:solidFill>
              </a:rPr>
              <a:t>characterised</a:t>
            </a:r>
            <a:r>
              <a:rPr lang="en-US" sz="2000" dirty="0">
                <a:solidFill>
                  <a:srgbClr val="FFFFFF"/>
                </a:solidFill>
              </a:rPr>
              <a:t> centrally by Management</a:t>
            </a:r>
          </a:p>
          <a:p>
            <a:r>
              <a:rPr lang="en-US" sz="2000" dirty="0">
                <a:solidFill>
                  <a:srgbClr val="FFFF00"/>
                </a:solidFill>
              </a:rPr>
              <a:t>Democratic</a:t>
            </a:r>
            <a:r>
              <a:rPr lang="en-US" sz="2000" dirty="0">
                <a:solidFill>
                  <a:srgbClr val="FFFFFF"/>
                </a:solidFill>
              </a:rPr>
              <a:t>- A more engaged style, creativity encouraged, employees are involved in decision making.</a:t>
            </a:r>
          </a:p>
          <a:p>
            <a:r>
              <a:rPr lang="en-US" sz="2000" dirty="0">
                <a:solidFill>
                  <a:srgbClr val="FFFF00"/>
                </a:solidFill>
              </a:rPr>
              <a:t>Transformational</a:t>
            </a:r>
            <a:r>
              <a:rPr lang="en-US" sz="2000" dirty="0">
                <a:solidFill>
                  <a:srgbClr val="FFFFFF"/>
                </a:solidFill>
              </a:rPr>
              <a:t>- Leaders are proactive, focused on vision, use charisma and motivation and progress team to what is important.</a:t>
            </a:r>
          </a:p>
          <a:p>
            <a:r>
              <a:rPr lang="en-US" sz="2000" dirty="0">
                <a:solidFill>
                  <a:srgbClr val="FFFF00"/>
                </a:solidFill>
              </a:rPr>
              <a:t>Transactional</a:t>
            </a:r>
            <a:r>
              <a:rPr lang="en-US" sz="2000" dirty="0">
                <a:solidFill>
                  <a:srgbClr val="FFFFFF"/>
                </a:solidFill>
              </a:rPr>
              <a:t>- Leaders are reactive, focus on task, use reward and punishment as motivation.</a:t>
            </a:r>
          </a:p>
          <a:p>
            <a:r>
              <a:rPr lang="en-US" sz="2000" dirty="0">
                <a:solidFill>
                  <a:srgbClr val="FFFF00"/>
                </a:solidFill>
              </a:rPr>
              <a:t>Laissez</a:t>
            </a:r>
            <a:r>
              <a:rPr lang="en-US" sz="2000" dirty="0">
                <a:solidFill>
                  <a:srgbClr val="FFFFFF"/>
                </a:solidFill>
              </a:rPr>
              <a:t>-</a:t>
            </a:r>
            <a:r>
              <a:rPr lang="en-US" sz="2000" dirty="0">
                <a:solidFill>
                  <a:srgbClr val="FFFF00"/>
                </a:solidFill>
              </a:rPr>
              <a:t>Faire</a:t>
            </a:r>
            <a:r>
              <a:rPr lang="en-US" sz="2000" dirty="0">
                <a:solidFill>
                  <a:srgbClr val="FFFFFF"/>
                </a:solidFill>
              </a:rPr>
              <a:t>- Leaders are laid back, employees choose how to complete tasks.</a:t>
            </a:r>
          </a:p>
          <a:p>
            <a:r>
              <a:rPr lang="en-US" sz="2000" dirty="0">
                <a:solidFill>
                  <a:srgbClr val="FFFFFF"/>
                </a:solidFill>
              </a:rPr>
              <a:t>Source, </a:t>
            </a:r>
            <a:r>
              <a:rPr lang="en-US" sz="2000" dirty="0">
                <a:ea typeface="+mn-lt"/>
                <a:cs typeface="+mn-lt"/>
                <a:hlinkClick r:id="rId3"/>
              </a:rPr>
              <a:t>https://www.mindtools.com/pages/article/newLDR_84.htm (Accessed: 5 July 2022)</a:t>
            </a:r>
            <a:endParaRPr lang="en-US" sz="2000" dirty="0">
              <a:solidFill>
                <a:srgbClr val="000000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94604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D0297CC2-B7B6-CEBE-40B3-ABC56D9CCA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5" r="1604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8" name="Rectangle 12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971340D-A676-C24D-390E-C18DCA55E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5. </a:t>
            </a:r>
            <a:r>
              <a:rPr lang="en-GB" sz="3600" dirty="0"/>
              <a:t>Importance of Leadership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7777910-AAAF-BFEA-E864-9B7FBEAE0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 dirty="0"/>
              <a:t>Developing creativity</a:t>
            </a:r>
          </a:p>
          <a:p>
            <a:r>
              <a:rPr lang="en-US" sz="1700" dirty="0"/>
              <a:t>Developing teamwork</a:t>
            </a:r>
          </a:p>
          <a:p>
            <a:r>
              <a:rPr lang="en-US" sz="1700" dirty="0"/>
              <a:t>Guiding people</a:t>
            </a:r>
          </a:p>
          <a:p>
            <a:r>
              <a:rPr lang="en-US" sz="1700" dirty="0"/>
              <a:t>Creating confidence</a:t>
            </a:r>
          </a:p>
          <a:p>
            <a:r>
              <a:rPr lang="en-US" sz="1700" dirty="0"/>
              <a:t>Creating work environment</a:t>
            </a:r>
          </a:p>
          <a:p>
            <a:pPr marL="0" indent="0">
              <a:buNone/>
            </a:pPr>
            <a:r>
              <a:rPr lang="en-US" sz="1700" dirty="0">
                <a:solidFill>
                  <a:srgbClr val="00B0F0"/>
                </a:solidFill>
              </a:rPr>
              <a:t>(Ciulla, 2020)</a:t>
            </a:r>
          </a:p>
        </p:txBody>
      </p:sp>
    </p:spTree>
    <p:extLst>
      <p:ext uri="{BB962C8B-B14F-4D97-AF65-F5344CB8AC3E}">
        <p14:creationId xmlns:p14="http://schemas.microsoft.com/office/powerpoint/2010/main" val="41422235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" name="Rectangle 101">
            <a:extLst>
              <a:ext uri="{FF2B5EF4-FFF2-40B4-BE49-F238E27FC236}">
                <a16:creationId xmlns:a16="http://schemas.microsoft.com/office/drawing/2014/main" id="{223D82F2-8828-4C80-AF95-242810E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7FD0D34F-65E4-4896-8016-F401017B6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6" name="Rectangle 105">
            <a:extLst>
              <a:ext uri="{FF2B5EF4-FFF2-40B4-BE49-F238E27FC236}">
                <a16:creationId xmlns:a16="http://schemas.microsoft.com/office/drawing/2014/main" id="{27A25769-8A6A-4983-92E9-E41BEB530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1D514-FA4B-3C25-B795-6D8A3927B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/>
              <a:t>6. My Leadership Style</a:t>
            </a: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D6669D83-0E36-4F8C-B68A-D549AC19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67116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61EFDDC8-56F7-CF63-05F4-CE7B7F772A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82" r="18201" b="1"/>
          <a:stretch/>
        </p:blipFill>
        <p:spPr>
          <a:xfrm>
            <a:off x="1115568" y="2478024"/>
            <a:ext cx="3035013" cy="3694176"/>
          </a:xfrm>
          <a:prstGeom prst="rect">
            <a:avLst/>
          </a:prstGeom>
        </p:spPr>
      </p:pic>
      <p:pic>
        <p:nvPicPr>
          <p:cNvPr id="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834568B4-75A6-71D1-4F53-77C9B41200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31" r="3398" b="-5"/>
          <a:stretch/>
        </p:blipFill>
        <p:spPr>
          <a:xfrm>
            <a:off x="4507437" y="2478024"/>
            <a:ext cx="3398736" cy="3694176"/>
          </a:xfrm>
          <a:prstGeom prst="rect">
            <a:avLst/>
          </a:prstGeom>
        </p:spPr>
      </p:pic>
      <p:sp>
        <p:nvSpPr>
          <p:cNvPr id="48" name="Content Placeholder 7">
            <a:extLst>
              <a:ext uri="{FF2B5EF4-FFF2-40B4-BE49-F238E27FC236}">
                <a16:creationId xmlns:a16="http://schemas.microsoft.com/office/drawing/2014/main" id="{B07C29FA-0A23-996D-DC26-37488A7A3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3597" y="2478024"/>
            <a:ext cx="3389242" cy="36941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dirty="0"/>
              <a:t> </a:t>
            </a:r>
            <a:r>
              <a:rPr lang="en-US" sz="1800" dirty="0">
                <a:solidFill>
                  <a:srgbClr val="000000"/>
                </a:solidFill>
              </a:rPr>
              <a:t>  </a:t>
            </a:r>
            <a:r>
              <a:rPr lang="en-US" sz="1800" b="1" dirty="0">
                <a:solidFill>
                  <a:srgbClr val="00B0F0"/>
                </a:solidFill>
              </a:rPr>
              <a:t>Democratic  Leadership</a:t>
            </a:r>
            <a:endParaRPr lang="en-US" b="1" dirty="0">
              <a:solidFill>
                <a:srgbClr val="00B0F0"/>
              </a:solidFill>
            </a:endParaRPr>
          </a:p>
          <a:p>
            <a:r>
              <a:rPr lang="en-US" sz="1800" b="1" dirty="0">
                <a:solidFill>
                  <a:srgbClr val="00B050"/>
                </a:solidFill>
                <a:latin typeface="Times New Roman"/>
                <a:cs typeface="Times New Roman"/>
              </a:rPr>
              <a:t>After taking an on-line Leadership test it has been assumed that I am a Democratic Leader.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469052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6953F625-D947-0492-CB7D-177EEFDC94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5" r="1604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3" name="Rectangle 12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6FEDC-0783-A149-B101-71E5A6A8F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 fontScale="90000"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7</a:t>
            </a:r>
            <a:r>
              <a:rPr lang="en-GB" sz="3600" dirty="0">
                <a:solidFill>
                  <a:srgbClr val="FFFF00"/>
                </a:solidFill>
              </a:rPr>
              <a:t>. </a:t>
            </a:r>
            <a:r>
              <a:rPr lang="en-GB" sz="3600" dirty="0"/>
              <a:t>Advantages of Democratic Leadership</a:t>
            </a:r>
          </a:p>
        </p:txBody>
      </p:sp>
      <p:sp>
        <p:nvSpPr>
          <p:cNvPr id="24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D28379E-7B07-268C-5D17-BC064AE98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 dirty="0"/>
              <a:t>Enables more viewpoints</a:t>
            </a:r>
          </a:p>
          <a:p>
            <a:r>
              <a:rPr lang="en-US" sz="1700" dirty="0"/>
              <a:t>Efficient problem solving</a:t>
            </a:r>
          </a:p>
          <a:p>
            <a:r>
              <a:rPr lang="en-US" sz="1700" dirty="0"/>
              <a:t>Promotes feeling of belonging</a:t>
            </a:r>
          </a:p>
          <a:p>
            <a:r>
              <a:rPr lang="en-US" sz="1700" dirty="0"/>
              <a:t>Builds team relations</a:t>
            </a:r>
          </a:p>
          <a:p>
            <a:r>
              <a:rPr lang="en-US" sz="1700" dirty="0"/>
              <a:t>Increases productivity</a:t>
            </a:r>
          </a:p>
          <a:p>
            <a:endParaRPr lang="en-US" sz="1700" dirty="0"/>
          </a:p>
          <a:p>
            <a:r>
              <a:rPr lang="en-US" sz="1100" dirty="0"/>
              <a:t>Source,  </a:t>
            </a:r>
            <a:r>
              <a:rPr lang="en-US" sz="1100" dirty="0">
                <a:hlinkClick r:id="" action="ppaction://noaction"/>
              </a:rPr>
              <a:t>http://www.thesuccessfactory.co.uk&gt;blog&gt;advantages-of-democratic-leadership (Accessed: 05 July 2022).</a:t>
            </a:r>
            <a:endParaRPr lang="en-US" sz="1100" dirty="0"/>
          </a:p>
          <a:p>
            <a:endParaRPr lang="en-US" sz="11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1102777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DF44879F-6698-4394-89D4-7B3CDB92E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!!Rectangle">
            <a:extLst>
              <a:ext uri="{FF2B5EF4-FFF2-40B4-BE49-F238E27FC236}">
                <a16:creationId xmlns:a16="http://schemas.microsoft.com/office/drawing/2014/main" id="{C65FD3B2-577C-49A0-B40E-4845C5D59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DF23B064-D407-96B1-F8E7-89A20AD934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522" b="14478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BBE360DB-E953-50C8-712D-7B435BD613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8. </a:t>
            </a:r>
            <a:r>
              <a:rPr lang="en-GB" sz="6000" dirty="0">
                <a:solidFill>
                  <a:srgbClr val="FFFFFF"/>
                </a:solidFill>
              </a:rPr>
              <a:t>Disadvantages of Democratic Leadership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0B5DEA-ADF6-4BA5-9307-147F0A468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8680" y="2898648"/>
            <a:ext cx="10506456" cy="18288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83982"/>
            <a:ext cx="1873457" cy="1371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310B8BD-6DC7-AB79-2711-CC957F65A1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Can create negativity</a:t>
            </a:r>
          </a:p>
          <a:p>
            <a:r>
              <a:rPr lang="en-US" sz="1800" dirty="0">
                <a:solidFill>
                  <a:srgbClr val="FFFFFF"/>
                </a:solidFill>
              </a:rPr>
              <a:t>Time consuming while making decisions</a:t>
            </a:r>
          </a:p>
          <a:p>
            <a:r>
              <a:rPr lang="en-US" sz="1800" dirty="0">
                <a:solidFill>
                  <a:srgbClr val="FFFFFF"/>
                </a:solidFill>
              </a:rPr>
              <a:t>Can lead to procrastination</a:t>
            </a:r>
          </a:p>
          <a:p>
            <a:r>
              <a:rPr lang="en-US" sz="1800" dirty="0">
                <a:solidFill>
                  <a:srgbClr val="FFFFFF"/>
                </a:solidFill>
              </a:rPr>
              <a:t>Not a clearly defined theory</a:t>
            </a:r>
          </a:p>
          <a:p>
            <a:r>
              <a:rPr lang="en-US" sz="1800" dirty="0">
                <a:solidFill>
                  <a:srgbClr val="FFFFFF"/>
                </a:solidFill>
              </a:rPr>
              <a:t>Not always the best decision outcome</a:t>
            </a:r>
          </a:p>
          <a:p>
            <a:r>
              <a:rPr lang="en-US" sz="1100" dirty="0">
                <a:solidFill>
                  <a:srgbClr val="00B0F0"/>
                </a:solidFill>
              </a:rPr>
              <a:t>Source,  http:/brandongaille.com&gt;1advantages-and-disadvantages-of-democratic-leadesrshipstyles (Accessed: 04 July 2022).</a:t>
            </a:r>
            <a:endParaRPr lang="en-US" sz="180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US" sz="11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562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648D429A-6CB8-BB89-8FD8-7FDE274A21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5" r="1604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50912-57C1-3F88-9175-7A5482660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9. </a:t>
            </a:r>
            <a:r>
              <a:rPr lang="en-GB" dirty="0"/>
              <a:t>Conclusion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672FE6F-A65B-C088-630B-EED45759E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8930344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F68E62FD-AED0-1BD4-2A51-94702CFB15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522" b="14478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B6EF9A-EEC4-633E-AC23-DA73DF350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GB" sz="5000" dirty="0"/>
              <a:t>                  </a:t>
            </a:r>
            <a:r>
              <a:rPr lang="en-GB" sz="2400" dirty="0">
                <a:solidFill>
                  <a:srgbClr val="FFFF00"/>
                </a:solidFill>
              </a:rPr>
              <a:t>10</a:t>
            </a:r>
            <a:r>
              <a:rPr lang="en-GB" sz="2400" dirty="0"/>
              <a:t>.</a:t>
            </a:r>
            <a:r>
              <a:rPr lang="en-GB" sz="2400" dirty="0">
                <a:solidFill>
                  <a:srgbClr val="FFFFFF"/>
                </a:solidFill>
              </a:rPr>
              <a:t> </a:t>
            </a:r>
            <a:r>
              <a:rPr lang="en-GB" sz="5000" dirty="0">
                <a:solidFill>
                  <a:srgbClr val="FFFFFF"/>
                </a:solidFill>
              </a:rPr>
              <a:t>Thank</a:t>
            </a:r>
            <a:r>
              <a:rPr lang="en-GB" sz="5000" dirty="0"/>
              <a:t> You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4469B04-E1E8-6FF7-24D6-7BE1BE6A0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dirty="0">
                <a:solidFill>
                  <a:srgbClr val="FFFF00"/>
                </a:solidFill>
              </a:rPr>
              <a:t>                         Any </a:t>
            </a:r>
            <a:r>
              <a:rPr lang="en-US" sz="4400" dirty="0">
                <a:solidFill>
                  <a:srgbClr val="FFFF00"/>
                </a:solidFill>
              </a:rPr>
              <a:t>questions ?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70831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lue arrow amid grey arrows">
            <a:extLst>
              <a:ext uri="{FF2B5EF4-FFF2-40B4-BE49-F238E27FC236}">
                <a16:creationId xmlns:a16="http://schemas.microsoft.com/office/drawing/2014/main" id="{467471D2-4BBC-6F33-42A0-FC5D539E1E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5" r="1604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A6DB0E6-E65F-4229-A5A0-2500203B6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17E2E-B8BF-C8B5-E902-ED1FD5E24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11</a:t>
            </a:r>
            <a:r>
              <a:rPr lang="en-GB" dirty="0">
                <a:solidFill>
                  <a:srgbClr val="FFFF00"/>
                </a:solidFill>
              </a:rPr>
              <a:t>. </a:t>
            </a:r>
            <a:r>
              <a:rPr lang="en-GB" dirty="0"/>
              <a:t>References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2DF2CB2-09FE-BC43-E82B-C41132523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200" dirty="0">
                <a:latin typeface="Times New Roman"/>
                <a:ea typeface="+mn-lt"/>
                <a:cs typeface="+mn-lt"/>
              </a:rPr>
              <a:t>The advantages of Democratic Leadership In the Workplace.( Available at ):</a:t>
            </a:r>
          </a:p>
          <a:p>
            <a:r>
              <a:rPr lang="en-US" sz="1200" dirty="0">
                <a:latin typeface="Times New Roman"/>
                <a:ea typeface="+mn-lt"/>
                <a:cs typeface="+mn-lt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http://www.thesuccessfactory.co.uk&gt;blog&gt;advantages-of-democratic-leadership (Accessed: 05 July 2022).</a:t>
            </a:r>
            <a:endParaRPr lang="en-US" sz="1200" dirty="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Times New Roman"/>
                <a:ea typeface="+mn-lt"/>
                <a:cs typeface="+mn-lt"/>
              </a:rPr>
              <a:t>19 Advantages and </a:t>
            </a:r>
            <a:r>
              <a:rPr lang="en-US" sz="1200" dirty="0" err="1">
                <a:latin typeface="Times New Roman"/>
                <a:ea typeface="+mn-lt"/>
                <a:cs typeface="+mn-lt"/>
              </a:rPr>
              <a:t>Disadvanages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of  Democratic Leadership Style. (Available at):</a:t>
            </a:r>
          </a:p>
          <a:p>
            <a:r>
              <a:rPr lang="en-US" sz="1200" dirty="0">
                <a:solidFill>
                  <a:srgbClr val="00B0F0"/>
                </a:solidFill>
                <a:latin typeface="Times New Roman"/>
                <a:ea typeface="+mn-lt"/>
                <a:cs typeface="+mn-lt"/>
              </a:rPr>
              <a:t>http:/brandongaille.com&gt;1advantages-and-disadvantages-of-democratic-leadesrshipstyles (Accessed: 04 July 2022).</a:t>
            </a:r>
          </a:p>
          <a:p>
            <a:r>
              <a:rPr lang="en-US" sz="1200" dirty="0">
                <a:latin typeface="Times New Roman"/>
                <a:cs typeface="Times New Roman"/>
              </a:rPr>
              <a:t>Hogan, R., Kaiser, R.B. (2005) What we know about leadership.</a:t>
            </a:r>
            <a:r>
              <a:rPr lang="en-US" sz="1200" i="1" dirty="0">
                <a:latin typeface="Times New Roman"/>
                <a:cs typeface="Times New Roman"/>
              </a:rPr>
              <a:t> Review of general psychology 9(2), pp.169-180.</a:t>
            </a:r>
            <a:endParaRPr lang="en-US" sz="1200" i="1">
              <a:latin typeface="Times New Roman"/>
              <a:cs typeface="Times New Roman"/>
            </a:endParaRPr>
          </a:p>
          <a:p>
            <a:r>
              <a:rPr lang="en-US" sz="1200" dirty="0"/>
              <a:t>Ciulla, J.B., (2020) The importance of Leadership in shaping Business Values: </a:t>
            </a:r>
            <a:r>
              <a:rPr lang="en-US" sz="1200" i="1" dirty="0"/>
              <a:t>Issues In Business Ethics (EVBE, Volume 50).</a:t>
            </a:r>
          </a:p>
          <a:p>
            <a:pPr marL="0" indent="0">
              <a:buNone/>
            </a:pPr>
            <a:r>
              <a:rPr lang="en-US" sz="1200" i="1" dirty="0">
                <a:ea typeface="+mn-lt"/>
                <a:cs typeface="+mn-lt"/>
              </a:rPr>
              <a:t>Leadership Styles Leadership Training From Mindtools.com. (Available at):</a:t>
            </a:r>
          </a:p>
          <a:p>
            <a:r>
              <a:rPr lang="en-US" sz="1200" dirty="0">
                <a:ea typeface="+mn-lt"/>
                <a:cs typeface="+mn-lt"/>
                <a:hlinkClick r:id="rId3"/>
              </a:rPr>
              <a:t>https://www.mindtools.com/pages/article/newLDR_84.htm (Accessed: 5 July 2022)</a:t>
            </a:r>
            <a:endParaRPr lang="en-US" sz="1200">
              <a:ea typeface="+mn-lt"/>
              <a:cs typeface="+mn-lt"/>
            </a:endParaRPr>
          </a:p>
          <a:p>
            <a:endParaRPr lang="en-US" sz="1200" i="1" dirty="0"/>
          </a:p>
          <a:p>
            <a:endParaRPr lang="en-US" sz="1200" dirty="0"/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7815112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AccentBoxVTI</vt:lpstr>
      <vt:lpstr>Rashid Ali BMSW 6101</vt:lpstr>
      <vt:lpstr>2. Table of Contents</vt:lpstr>
      <vt:lpstr>3. Introduction</vt:lpstr>
      <vt:lpstr>4. Leadership Styles</vt:lpstr>
      <vt:lpstr>5. Importance of Leadership</vt:lpstr>
      <vt:lpstr>6. My Leadership Style</vt:lpstr>
      <vt:lpstr>7. Advantages of Democratic Leadership</vt:lpstr>
      <vt:lpstr>8. Disadvantages of Democratic Leadership</vt:lpstr>
      <vt:lpstr>9. Conclusion</vt:lpstr>
      <vt:lpstr>                  10. Thank You</vt:lpstr>
      <vt:lpstr>11.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865</cp:revision>
  <dcterms:created xsi:type="dcterms:W3CDTF">2022-06-20T09:07:36Z</dcterms:created>
  <dcterms:modified xsi:type="dcterms:W3CDTF">2022-07-04T20:45:12Z</dcterms:modified>
</cp:coreProperties>
</file>