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64" r:id="rId5"/>
    <p:sldId id="265" r:id="rId6"/>
    <p:sldId id="276" r:id="rId7"/>
    <p:sldId id="277" r:id="rId8"/>
    <p:sldId id="273" r:id="rId9"/>
    <p:sldId id="274" r:id="rId10"/>
    <p:sldId id="279" r:id="rId11"/>
    <p:sldId id="275" r:id="rId12"/>
    <p:sldId id="270" r:id="rId13"/>
    <p:sldId id="282" r:id="rId14"/>
    <p:sldId id="284" r:id="rId15"/>
    <p:sldId id="285" r:id="rId16"/>
    <p:sldId id="271" r:id="rId17"/>
    <p:sldId id="278" r:id="rId18"/>
    <p:sldId id="280"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D31"/>
    <a:srgbClr val="FFD3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9E291E-A2CD-C819-56A2-1D59A7DBFA2E}" v="637" dt="2026-06-20T23:55:42.103"/>
    <p1510:client id="{295234DF-9F88-3F09-1962-03CE48C4A53D}" v="879" dt="2026-06-20T14:04:35.475"/>
    <p1510:client id="{9F4AD7A2-2DE5-1256-B4C4-5686591C77E8}" v="245" dt="2026-06-20T22:13:03.808"/>
    <p1510:client id="{AF3F1661-6186-679C-2C25-74D40905D9B4}" v="393" dt="2026-06-21T11:50:39.346"/>
    <p1510:client id="{B9748B87-C016-5347-14E5-57A297836D29}" v="559" dt="2026-06-20T14:38:51.2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87" autoAdjust="0"/>
    <p:restoredTop sz="93184" autoAdjust="0"/>
  </p:normalViewPr>
  <p:slideViewPr>
    <p:cSldViewPr snapToGrid="0">
      <p:cViewPr>
        <p:scale>
          <a:sx n="100" d="100"/>
          <a:sy n="100" d="100"/>
        </p:scale>
        <p:origin x="58" y="58"/>
      </p:cViewPr>
      <p:guideLst/>
    </p:cSldViewPr>
  </p:slideViewPr>
  <p:outlineViewPr>
    <p:cViewPr>
      <p:scale>
        <a:sx n="33" d="100"/>
        <a:sy n="33" d="100"/>
      </p:scale>
      <p:origin x="0" y="-115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hat Muneer (2313183)" userId="S::2313183@student.uwtsd.ac.uk::686a3cc7-2a0b-4fa6-acbe-43e505c6ff29" providerId="AD" clId="Web-{5C4C7582-97BE-AB21-638E-A228992505CA}"/>
    <pc:docChg chg="addSld modSld">
      <pc:chgData name="Nighat Muneer (2313183)" userId="S::2313183@student.uwtsd.ac.uk::686a3cc7-2a0b-4fa6-acbe-43e505c6ff29" providerId="AD" clId="Web-{5C4C7582-97BE-AB21-638E-A228992505CA}" dt="2026-06-14T23:58:09.759" v="387" actId="14100"/>
      <pc:docMkLst>
        <pc:docMk/>
      </pc:docMkLst>
      <pc:sldChg chg="modSp">
        <pc:chgData name="Nighat Muneer (2313183)" userId="S::2313183@student.uwtsd.ac.uk::686a3cc7-2a0b-4fa6-acbe-43e505c6ff29" providerId="AD" clId="Web-{5C4C7582-97BE-AB21-638E-A228992505CA}" dt="2026-06-14T20:47:15.331" v="4" actId="1076"/>
        <pc:sldMkLst>
          <pc:docMk/>
          <pc:sldMk cId="4002851774" sldId="264"/>
        </pc:sldMkLst>
        <pc:spChg chg="mod">
          <ac:chgData name="Nighat Muneer (2313183)" userId="S::2313183@student.uwtsd.ac.uk::686a3cc7-2a0b-4fa6-acbe-43e505c6ff29" providerId="AD" clId="Web-{5C4C7582-97BE-AB21-638E-A228992505CA}" dt="2026-06-14T20:46:57.189" v="2" actId="1076"/>
          <ac:spMkLst>
            <pc:docMk/>
            <pc:sldMk cId="4002851774" sldId="264"/>
            <ac:spMk id="5" creationId="{E7C7687B-630E-73B0-D12D-839A252BDBEA}"/>
          </ac:spMkLst>
        </pc:spChg>
        <pc:spChg chg="mod">
          <ac:chgData name="Nighat Muneer (2313183)" userId="S::2313183@student.uwtsd.ac.uk::686a3cc7-2a0b-4fa6-acbe-43e505c6ff29" providerId="AD" clId="Web-{5C4C7582-97BE-AB21-638E-A228992505CA}" dt="2026-06-14T20:47:15.331" v="4" actId="1076"/>
          <ac:spMkLst>
            <pc:docMk/>
            <pc:sldMk cId="4002851774" sldId="264"/>
            <ac:spMk id="6" creationId="{42D1C1E9-19F7-AE99-162C-C268D9BACB5C}"/>
          </ac:spMkLst>
        </pc:spChg>
      </pc:sldChg>
      <pc:sldChg chg="modSp">
        <pc:chgData name="Nighat Muneer (2313183)" userId="S::2313183@student.uwtsd.ac.uk::686a3cc7-2a0b-4fa6-acbe-43e505c6ff29" providerId="AD" clId="Web-{5C4C7582-97BE-AB21-638E-A228992505CA}" dt="2026-06-14T22:12:56.428" v="138" actId="20577"/>
        <pc:sldMkLst>
          <pc:docMk/>
          <pc:sldMk cId="1749888775" sldId="265"/>
        </pc:sldMkLst>
        <pc:spChg chg="mod">
          <ac:chgData name="Nighat Muneer (2313183)" userId="S::2313183@student.uwtsd.ac.uk::686a3cc7-2a0b-4fa6-acbe-43e505c6ff29" providerId="AD" clId="Web-{5C4C7582-97BE-AB21-638E-A228992505CA}" dt="2026-06-14T20:47:34.395" v="6" actId="20577"/>
          <ac:spMkLst>
            <pc:docMk/>
            <pc:sldMk cId="1749888775" sldId="265"/>
            <ac:spMk id="2" creationId="{1E9B17B4-3936-D846-3C51-99B816EEF41B}"/>
          </ac:spMkLst>
        </pc:spChg>
        <pc:spChg chg="mod">
          <ac:chgData name="Nighat Muneer (2313183)" userId="S::2313183@student.uwtsd.ac.uk::686a3cc7-2a0b-4fa6-acbe-43e505c6ff29" providerId="AD" clId="Web-{5C4C7582-97BE-AB21-638E-A228992505CA}" dt="2026-06-14T22:12:56.428" v="138" actId="20577"/>
          <ac:spMkLst>
            <pc:docMk/>
            <pc:sldMk cId="1749888775" sldId="265"/>
            <ac:spMk id="3" creationId="{71021A03-D008-4BA4-ACC7-3E4A42E079BE}"/>
          </ac:spMkLst>
        </pc:spChg>
      </pc:sldChg>
    </pc:docChg>
  </pc:docChgLst>
  <pc:docChgLst>
    <pc:chgData name="Nighat Muneer (2313183)" userId="S::2313183@student.uwtsd.ac.uk::686a3cc7-2a0b-4fa6-acbe-43e505c6ff29" providerId="AD" clId="Web-{AF3F1661-6186-679C-2C25-74D40905D9B4}"/>
    <pc:docChg chg="addSld delSld modSld">
      <pc:chgData name="Nighat Muneer (2313183)" userId="S::2313183@student.uwtsd.ac.uk::686a3cc7-2a0b-4fa6-acbe-43e505c6ff29" providerId="AD" clId="Web-{AF3F1661-6186-679C-2C25-74D40905D9B4}" dt="2026-06-21T11:50:39.346" v="333"/>
      <pc:docMkLst>
        <pc:docMk/>
      </pc:docMkLst>
      <pc:sldChg chg="modTransition">
        <pc:chgData name="Nighat Muneer (2313183)" userId="S::2313183@student.uwtsd.ac.uk::686a3cc7-2a0b-4fa6-acbe-43e505c6ff29" providerId="AD" clId="Web-{AF3F1661-6186-679C-2C25-74D40905D9B4}" dt="2026-06-21T11:50:29.877" v="332"/>
        <pc:sldMkLst>
          <pc:docMk/>
          <pc:sldMk cId="4002851774" sldId="264"/>
        </pc:sldMkLst>
      </pc:sldChg>
      <pc:sldChg chg="modTransition">
        <pc:chgData name="Nighat Muneer (2313183)" userId="S::2313183@student.uwtsd.ac.uk::686a3cc7-2a0b-4fa6-acbe-43e505c6ff29" providerId="AD" clId="Web-{AF3F1661-6186-679C-2C25-74D40905D9B4}" dt="2026-06-21T11:50:29.877" v="330"/>
        <pc:sldMkLst>
          <pc:docMk/>
          <pc:sldMk cId="1749888775" sldId="265"/>
        </pc:sldMkLst>
      </pc:sldChg>
      <pc:sldChg chg="modSp modTransition">
        <pc:chgData name="Nighat Muneer (2313183)" userId="S::2313183@student.uwtsd.ac.uk::686a3cc7-2a0b-4fa6-acbe-43e505c6ff29" providerId="AD" clId="Web-{AF3F1661-6186-679C-2C25-74D40905D9B4}" dt="2026-06-21T11:50:29.877" v="322"/>
        <pc:sldMkLst>
          <pc:docMk/>
          <pc:sldMk cId="3216556135" sldId="270"/>
        </pc:sldMkLst>
        <pc:spChg chg="mod">
          <ac:chgData name="Nighat Muneer (2313183)" userId="S::2313183@student.uwtsd.ac.uk::686a3cc7-2a0b-4fa6-acbe-43e505c6ff29" providerId="AD" clId="Web-{AF3F1661-6186-679C-2C25-74D40905D9B4}" dt="2026-06-21T11:13:29.964" v="23" actId="1076"/>
          <ac:spMkLst>
            <pc:docMk/>
            <pc:sldMk cId="3216556135" sldId="270"/>
            <ac:spMk id="8" creationId="{8238854F-ABD5-2D3E-4FF5-1922CF6D0E57}"/>
          </ac:spMkLst>
        </pc:spChg>
      </pc:sldChg>
      <pc:sldChg chg="modTransition">
        <pc:chgData name="Nighat Muneer (2313183)" userId="S::2313183@student.uwtsd.ac.uk::686a3cc7-2a0b-4fa6-acbe-43e505c6ff29" providerId="AD" clId="Web-{AF3F1661-6186-679C-2C25-74D40905D9B4}" dt="2026-06-21T11:50:39.346" v="333"/>
        <pc:sldMkLst>
          <pc:docMk/>
          <pc:sldMk cId="3542321928" sldId="271"/>
        </pc:sldMkLst>
      </pc:sldChg>
      <pc:sldChg chg="modTransition">
        <pc:chgData name="Nighat Muneer (2313183)" userId="S::2313183@student.uwtsd.ac.uk::686a3cc7-2a0b-4fa6-acbe-43e505c6ff29" providerId="AD" clId="Web-{AF3F1661-6186-679C-2C25-74D40905D9B4}" dt="2026-06-21T11:50:29.861" v="318"/>
        <pc:sldMkLst>
          <pc:docMk/>
          <pc:sldMk cId="3102636903" sldId="273"/>
        </pc:sldMkLst>
      </pc:sldChg>
      <pc:sldChg chg="modTransition">
        <pc:chgData name="Nighat Muneer (2313183)" userId="S::2313183@student.uwtsd.ac.uk::686a3cc7-2a0b-4fa6-acbe-43e505c6ff29" providerId="AD" clId="Web-{AF3F1661-6186-679C-2C25-74D40905D9B4}" dt="2026-06-21T11:50:29.877" v="319"/>
        <pc:sldMkLst>
          <pc:docMk/>
          <pc:sldMk cId="1144661558" sldId="274"/>
        </pc:sldMkLst>
      </pc:sldChg>
      <pc:sldChg chg="modTransition">
        <pc:chgData name="Nighat Muneer (2313183)" userId="S::2313183@student.uwtsd.ac.uk::686a3cc7-2a0b-4fa6-acbe-43e505c6ff29" providerId="AD" clId="Web-{AF3F1661-6186-679C-2C25-74D40905D9B4}" dt="2026-06-21T11:50:29.877" v="321"/>
        <pc:sldMkLst>
          <pc:docMk/>
          <pc:sldMk cId="2910652330" sldId="275"/>
        </pc:sldMkLst>
      </pc:sldChg>
      <pc:sldChg chg="modTransition">
        <pc:chgData name="Nighat Muneer (2313183)" userId="S::2313183@student.uwtsd.ac.uk::686a3cc7-2a0b-4fa6-acbe-43e505c6ff29" providerId="AD" clId="Web-{AF3F1661-6186-679C-2C25-74D40905D9B4}" dt="2026-06-21T11:50:29.877" v="331"/>
        <pc:sldMkLst>
          <pc:docMk/>
          <pc:sldMk cId="2828414943" sldId="276"/>
        </pc:sldMkLst>
      </pc:sldChg>
      <pc:sldChg chg="modTransition">
        <pc:chgData name="Nighat Muneer (2313183)" userId="S::2313183@student.uwtsd.ac.uk::686a3cc7-2a0b-4fa6-acbe-43e505c6ff29" providerId="AD" clId="Web-{AF3F1661-6186-679C-2C25-74D40905D9B4}" dt="2026-06-21T11:50:29.861" v="317"/>
        <pc:sldMkLst>
          <pc:docMk/>
          <pc:sldMk cId="2432918639" sldId="277"/>
        </pc:sldMkLst>
      </pc:sldChg>
      <pc:sldChg chg="modSp modTransition">
        <pc:chgData name="Nighat Muneer (2313183)" userId="S::2313183@student.uwtsd.ac.uk::686a3cc7-2a0b-4fa6-acbe-43e505c6ff29" providerId="AD" clId="Web-{AF3F1661-6186-679C-2C25-74D40905D9B4}" dt="2026-06-21T11:50:29.877" v="326"/>
        <pc:sldMkLst>
          <pc:docMk/>
          <pc:sldMk cId="3347801558" sldId="278"/>
        </pc:sldMkLst>
        <pc:spChg chg="mod">
          <ac:chgData name="Nighat Muneer (2313183)" userId="S::2313183@student.uwtsd.ac.uk::686a3cc7-2a0b-4fa6-acbe-43e505c6ff29" providerId="AD" clId="Web-{AF3F1661-6186-679C-2C25-74D40905D9B4}" dt="2026-06-21T11:48:08.981" v="308" actId="20577"/>
          <ac:spMkLst>
            <pc:docMk/>
            <pc:sldMk cId="3347801558" sldId="278"/>
            <ac:spMk id="3" creationId="{12AD3FF2-373B-B7EB-0A0B-87BD9F0E2C41}"/>
          </ac:spMkLst>
        </pc:spChg>
      </pc:sldChg>
      <pc:sldChg chg="modTransition">
        <pc:chgData name="Nighat Muneer (2313183)" userId="S::2313183@student.uwtsd.ac.uk::686a3cc7-2a0b-4fa6-acbe-43e505c6ff29" providerId="AD" clId="Web-{AF3F1661-6186-679C-2C25-74D40905D9B4}" dt="2026-06-21T11:50:29.877" v="320"/>
        <pc:sldMkLst>
          <pc:docMk/>
          <pc:sldMk cId="1081212761" sldId="279"/>
        </pc:sldMkLst>
      </pc:sldChg>
      <pc:sldChg chg="modSp modTransition">
        <pc:chgData name="Nighat Muneer (2313183)" userId="S::2313183@student.uwtsd.ac.uk::686a3cc7-2a0b-4fa6-acbe-43e505c6ff29" providerId="AD" clId="Web-{AF3F1661-6186-679C-2C25-74D40905D9B4}" dt="2026-06-21T11:50:29.877" v="329"/>
        <pc:sldMkLst>
          <pc:docMk/>
          <pc:sldMk cId="2337422645" sldId="280"/>
        </pc:sldMkLst>
        <pc:spChg chg="mod">
          <ac:chgData name="Nighat Muneer (2313183)" userId="S::2313183@student.uwtsd.ac.uk::686a3cc7-2a0b-4fa6-acbe-43e505c6ff29" providerId="AD" clId="Web-{AF3F1661-6186-679C-2C25-74D40905D9B4}" dt="2026-06-21T11:48:21.481" v="312" actId="1076"/>
          <ac:spMkLst>
            <pc:docMk/>
            <pc:sldMk cId="2337422645" sldId="280"/>
            <ac:spMk id="3" creationId="{19187683-67EA-0C4D-B16D-7B298997E918}"/>
          </ac:spMkLst>
        </pc:spChg>
      </pc:sldChg>
      <pc:sldChg chg="modSp modTransition">
        <pc:chgData name="Nighat Muneer (2313183)" userId="S::2313183@student.uwtsd.ac.uk::686a3cc7-2a0b-4fa6-acbe-43e505c6ff29" providerId="AD" clId="Web-{AF3F1661-6186-679C-2C25-74D40905D9B4}" dt="2026-06-21T11:50:29.877" v="327"/>
        <pc:sldMkLst>
          <pc:docMk/>
          <pc:sldMk cId="292036534" sldId="281"/>
        </pc:sldMkLst>
        <pc:spChg chg="mod">
          <ac:chgData name="Nighat Muneer (2313183)" userId="S::2313183@student.uwtsd.ac.uk::686a3cc7-2a0b-4fa6-acbe-43e505c6ff29" providerId="AD" clId="Web-{AF3F1661-6186-679C-2C25-74D40905D9B4}" dt="2026-06-21T11:48:44.654" v="316" actId="1076"/>
          <ac:spMkLst>
            <pc:docMk/>
            <pc:sldMk cId="292036534" sldId="281"/>
            <ac:spMk id="2" creationId="{BF4564B2-064D-DAEB-27CF-E4B654FD5249}"/>
          </ac:spMkLst>
        </pc:spChg>
      </pc:sldChg>
      <pc:sldChg chg="addSp modSp modTransition">
        <pc:chgData name="Nighat Muneer (2313183)" userId="S::2313183@student.uwtsd.ac.uk::686a3cc7-2a0b-4fa6-acbe-43e505c6ff29" providerId="AD" clId="Web-{AF3F1661-6186-679C-2C25-74D40905D9B4}" dt="2026-06-21T11:50:29.877" v="328"/>
        <pc:sldMkLst>
          <pc:docMk/>
          <pc:sldMk cId="615529493" sldId="282"/>
        </pc:sldMkLst>
        <pc:spChg chg="mod">
          <ac:chgData name="Nighat Muneer (2313183)" userId="S::2313183@student.uwtsd.ac.uk::686a3cc7-2a0b-4fa6-acbe-43e505c6ff29" providerId="AD" clId="Web-{AF3F1661-6186-679C-2C25-74D40905D9B4}" dt="2026-06-21T11:28:24.929" v="152" actId="20577"/>
          <ac:spMkLst>
            <pc:docMk/>
            <pc:sldMk cId="615529493" sldId="282"/>
            <ac:spMk id="2" creationId="{34DCFF1A-CB0B-5EAB-075F-1AA812E2F924}"/>
          </ac:spMkLst>
        </pc:spChg>
        <pc:spChg chg="mod">
          <ac:chgData name="Nighat Muneer (2313183)" userId="S::2313183@student.uwtsd.ac.uk::686a3cc7-2a0b-4fa6-acbe-43e505c6ff29" providerId="AD" clId="Web-{AF3F1661-6186-679C-2C25-74D40905D9B4}" dt="2026-06-21T11:19:29.798" v="79" actId="20577"/>
          <ac:spMkLst>
            <pc:docMk/>
            <pc:sldMk cId="615529493" sldId="282"/>
            <ac:spMk id="3" creationId="{6CA5A868-20A9-87C7-FB61-B5B8472A0509}"/>
          </ac:spMkLst>
        </pc:spChg>
        <pc:spChg chg="add mod">
          <ac:chgData name="Nighat Muneer (2313183)" userId="S::2313183@student.uwtsd.ac.uk::686a3cc7-2a0b-4fa6-acbe-43e505c6ff29" providerId="AD" clId="Web-{AF3F1661-6186-679C-2C25-74D40905D9B4}" dt="2026-06-21T11:19:44.782" v="81" actId="20577"/>
          <ac:spMkLst>
            <pc:docMk/>
            <pc:sldMk cId="615529493" sldId="282"/>
            <ac:spMk id="4" creationId="{E220F6AB-DFB6-0700-2FD0-4D9FDDDB78F1}"/>
          </ac:spMkLst>
        </pc:spChg>
      </pc:sldChg>
      <pc:sldChg chg="addSp delSp modSp new del">
        <pc:chgData name="Nighat Muneer (2313183)" userId="S::2313183@student.uwtsd.ac.uk::686a3cc7-2a0b-4fa6-acbe-43e505c6ff29" providerId="AD" clId="Web-{AF3F1661-6186-679C-2C25-74D40905D9B4}" dt="2026-06-21T11:23:23.074" v="127"/>
        <pc:sldMkLst>
          <pc:docMk/>
          <pc:sldMk cId="1819770410" sldId="283"/>
        </pc:sldMkLst>
        <pc:spChg chg="add del mod">
          <ac:chgData name="Nighat Muneer (2313183)" userId="S::2313183@student.uwtsd.ac.uk::686a3cc7-2a0b-4fa6-acbe-43e505c6ff29" providerId="AD" clId="Web-{AF3F1661-6186-679C-2C25-74D40905D9B4}" dt="2026-06-21T11:20:15.706" v="86"/>
          <ac:spMkLst>
            <pc:docMk/>
            <pc:sldMk cId="1819770410" sldId="283"/>
            <ac:spMk id="2" creationId="{C353A22D-F18E-5F10-FDF7-89F7A65CD9C6}"/>
          </ac:spMkLst>
        </pc:spChg>
        <pc:spChg chg="add mod">
          <ac:chgData name="Nighat Muneer (2313183)" userId="S::2313183@student.uwtsd.ac.uk::686a3cc7-2a0b-4fa6-acbe-43e505c6ff29" providerId="AD" clId="Web-{AF3F1661-6186-679C-2C25-74D40905D9B4}" dt="2026-06-21T11:21:02.443" v="111" actId="20577"/>
          <ac:spMkLst>
            <pc:docMk/>
            <pc:sldMk cId="1819770410" sldId="283"/>
            <ac:spMk id="3" creationId="{BF655F46-4874-D3DF-A72C-25810CD6B55F}"/>
          </ac:spMkLst>
        </pc:spChg>
      </pc:sldChg>
      <pc:sldChg chg="addSp delSp modSp new modTransition">
        <pc:chgData name="Nighat Muneer (2313183)" userId="S::2313183@student.uwtsd.ac.uk::686a3cc7-2a0b-4fa6-acbe-43e505c6ff29" providerId="AD" clId="Web-{AF3F1661-6186-679C-2C25-74D40905D9B4}" dt="2026-06-21T11:50:29.877" v="324"/>
        <pc:sldMkLst>
          <pc:docMk/>
          <pc:sldMk cId="3386040012" sldId="284"/>
        </pc:sldMkLst>
        <pc:spChg chg="del">
          <ac:chgData name="Nighat Muneer (2313183)" userId="S::2313183@student.uwtsd.ac.uk::686a3cc7-2a0b-4fa6-acbe-43e505c6ff29" providerId="AD" clId="Web-{AF3F1661-6186-679C-2C25-74D40905D9B4}" dt="2026-06-21T11:21:41.007" v="113"/>
          <ac:spMkLst>
            <pc:docMk/>
            <pc:sldMk cId="3386040012" sldId="284"/>
            <ac:spMk id="2" creationId="{8B245B1C-53FF-DBDC-936F-37588E0B94C1}"/>
          </ac:spMkLst>
        </pc:spChg>
        <pc:spChg chg="mod">
          <ac:chgData name="Nighat Muneer (2313183)" userId="S::2313183@student.uwtsd.ac.uk::686a3cc7-2a0b-4fa6-acbe-43e505c6ff29" providerId="AD" clId="Web-{AF3F1661-6186-679C-2C25-74D40905D9B4}" dt="2026-06-21T11:23:09.964" v="126" actId="14100"/>
          <ac:spMkLst>
            <pc:docMk/>
            <pc:sldMk cId="3386040012" sldId="284"/>
            <ac:spMk id="3" creationId="{495E0D65-044E-FE0E-02EE-FD9ECFB48926}"/>
          </ac:spMkLst>
        </pc:spChg>
        <pc:spChg chg="add">
          <ac:chgData name="Nighat Muneer (2313183)" userId="S::2313183@student.uwtsd.ac.uk::686a3cc7-2a0b-4fa6-acbe-43e505c6ff29" providerId="AD" clId="Web-{AF3F1661-6186-679C-2C25-74D40905D9B4}" dt="2026-06-21T11:22:52.995" v="123"/>
          <ac:spMkLst>
            <pc:docMk/>
            <pc:sldMk cId="3386040012" sldId="284"/>
            <ac:spMk id="5" creationId="{9D5C0285-5B70-8CF6-A70D-9F391B2A1DB0}"/>
          </ac:spMkLst>
        </pc:spChg>
      </pc:sldChg>
      <pc:sldChg chg="modSp new modTransition">
        <pc:chgData name="Nighat Muneer (2313183)" userId="S::2313183@student.uwtsd.ac.uk::686a3cc7-2a0b-4fa6-acbe-43e505c6ff29" providerId="AD" clId="Web-{AF3F1661-6186-679C-2C25-74D40905D9B4}" dt="2026-06-21T11:50:29.877" v="325"/>
        <pc:sldMkLst>
          <pc:docMk/>
          <pc:sldMk cId="2772486324" sldId="285"/>
        </pc:sldMkLst>
        <pc:spChg chg="mod">
          <ac:chgData name="Nighat Muneer (2313183)" userId="S::2313183@student.uwtsd.ac.uk::686a3cc7-2a0b-4fa6-acbe-43e505c6ff29" providerId="AD" clId="Web-{AF3F1661-6186-679C-2C25-74D40905D9B4}" dt="2026-06-21T11:28:12.413" v="151" actId="20577"/>
          <ac:spMkLst>
            <pc:docMk/>
            <pc:sldMk cId="2772486324" sldId="285"/>
            <ac:spMk id="2" creationId="{AF0186A7-1273-5DC3-D60C-C7BA8D77A61E}"/>
          </ac:spMkLst>
        </pc:spChg>
        <pc:spChg chg="mod">
          <ac:chgData name="Nighat Muneer (2313183)" userId="S::2313183@student.uwtsd.ac.uk::686a3cc7-2a0b-4fa6-acbe-43e505c6ff29" providerId="AD" clId="Web-{AF3F1661-6186-679C-2C25-74D40905D9B4}" dt="2026-06-21T11:28:56.461" v="156" actId="20577"/>
          <ac:spMkLst>
            <pc:docMk/>
            <pc:sldMk cId="2772486324" sldId="285"/>
            <ac:spMk id="3" creationId="{AAA498BC-3726-7D5F-8763-53EA291147C7}"/>
          </ac:spMkLst>
        </pc:spChg>
      </pc:sldChg>
    </pc:docChg>
  </pc:docChgLst>
  <pc:docChgLst>
    <pc:chgData name="Nighat Muneer (2313183)" userId="S::2313183@student.uwtsd.ac.uk::686a3cc7-2a0b-4fa6-acbe-43e505c6ff29" providerId="AD" clId="Web-{B9748B87-C016-5347-14E5-57A297836D29}"/>
    <pc:docChg chg="addSld modSld">
      <pc:chgData name="Nighat Muneer (2313183)" userId="S::2313183@student.uwtsd.ac.uk::686a3cc7-2a0b-4fa6-acbe-43e505c6ff29" providerId="AD" clId="Web-{B9748B87-C016-5347-14E5-57A297836D29}" dt="2026-06-20T14:38:51.279" v="371" actId="20577"/>
      <pc:docMkLst>
        <pc:docMk/>
      </pc:docMkLst>
      <pc:sldChg chg="modSp">
        <pc:chgData name="Nighat Muneer (2313183)" userId="S::2313183@student.uwtsd.ac.uk::686a3cc7-2a0b-4fa6-acbe-43e505c6ff29" providerId="AD" clId="Web-{B9748B87-C016-5347-14E5-57A297836D29}" dt="2026-06-20T14:38:51.279" v="371" actId="20577"/>
        <pc:sldMkLst>
          <pc:docMk/>
          <pc:sldMk cId="2910652330" sldId="275"/>
        </pc:sldMkLst>
        <pc:spChg chg="mod">
          <ac:chgData name="Nighat Muneer (2313183)" userId="S::2313183@student.uwtsd.ac.uk::686a3cc7-2a0b-4fa6-acbe-43e505c6ff29" providerId="AD" clId="Web-{B9748B87-C016-5347-14E5-57A297836D29}" dt="2026-06-20T14:17:51.357" v="94" actId="1076"/>
          <ac:spMkLst>
            <pc:docMk/>
            <pc:sldMk cId="2910652330" sldId="275"/>
            <ac:spMk id="3" creationId="{AFD0C09A-581E-CF8B-48FE-FD477F859B6D}"/>
          </ac:spMkLst>
        </pc:spChg>
        <pc:spChg chg="mod">
          <ac:chgData name="Nighat Muneer (2313183)" userId="S::2313183@student.uwtsd.ac.uk::686a3cc7-2a0b-4fa6-acbe-43e505c6ff29" providerId="AD" clId="Web-{B9748B87-C016-5347-14E5-57A297836D29}" dt="2026-06-20T14:27:11.612" v="249" actId="20577"/>
          <ac:spMkLst>
            <pc:docMk/>
            <pc:sldMk cId="2910652330" sldId="275"/>
            <ac:spMk id="4" creationId="{4FD1F2E9-71ED-4772-C1E1-04D3307A7CFD}"/>
          </ac:spMkLst>
        </pc:spChg>
        <pc:spChg chg="mod">
          <ac:chgData name="Nighat Muneer (2313183)" userId="S::2313183@student.uwtsd.ac.uk::686a3cc7-2a0b-4fa6-acbe-43e505c6ff29" providerId="AD" clId="Web-{B9748B87-C016-5347-14E5-57A297836D29}" dt="2026-06-20T14:31:37.450" v="321" actId="20577"/>
          <ac:spMkLst>
            <pc:docMk/>
            <pc:sldMk cId="2910652330" sldId="275"/>
            <ac:spMk id="6" creationId="{DED548A6-8100-84ED-B555-99C17D664225}"/>
          </ac:spMkLst>
        </pc:spChg>
        <pc:spChg chg="mod">
          <ac:chgData name="Nighat Muneer (2313183)" userId="S::2313183@student.uwtsd.ac.uk::686a3cc7-2a0b-4fa6-acbe-43e505c6ff29" providerId="AD" clId="Web-{B9748B87-C016-5347-14E5-57A297836D29}" dt="2026-06-20T14:26:19.219" v="243" actId="1076"/>
          <ac:spMkLst>
            <pc:docMk/>
            <pc:sldMk cId="2910652330" sldId="275"/>
            <ac:spMk id="7" creationId="{A7CE5444-D21D-BC59-1E01-4AC079E61C4D}"/>
          </ac:spMkLst>
        </pc:spChg>
        <pc:spChg chg="mod">
          <ac:chgData name="Nighat Muneer (2313183)" userId="S::2313183@student.uwtsd.ac.uk::686a3cc7-2a0b-4fa6-acbe-43e505c6ff29" providerId="AD" clId="Web-{B9748B87-C016-5347-14E5-57A297836D29}" dt="2026-06-20T14:37:18.681" v="351" actId="20577"/>
          <ac:spMkLst>
            <pc:docMk/>
            <pc:sldMk cId="2910652330" sldId="275"/>
            <ac:spMk id="8" creationId="{9B088488-30D6-5476-C88C-1E9CD0291197}"/>
          </ac:spMkLst>
        </pc:spChg>
        <pc:spChg chg="mod">
          <ac:chgData name="Nighat Muneer (2313183)" userId="S::2313183@student.uwtsd.ac.uk::686a3cc7-2a0b-4fa6-acbe-43e505c6ff29" providerId="AD" clId="Web-{B9748B87-C016-5347-14E5-57A297836D29}" dt="2026-06-20T14:38:51.279" v="371" actId="20577"/>
          <ac:spMkLst>
            <pc:docMk/>
            <pc:sldMk cId="2910652330" sldId="275"/>
            <ac:spMk id="9" creationId="{2DD4EBFE-65BF-FAE5-5055-4DD10DEB0118}"/>
          </ac:spMkLst>
        </pc:spChg>
        <pc:spChg chg="mod">
          <ac:chgData name="Nighat Muneer (2313183)" userId="S::2313183@student.uwtsd.ac.uk::686a3cc7-2a0b-4fa6-acbe-43e505c6ff29" providerId="AD" clId="Web-{B9748B87-C016-5347-14E5-57A297836D29}" dt="2026-06-20T14:18:39.577" v="104" actId="20577"/>
          <ac:spMkLst>
            <pc:docMk/>
            <pc:sldMk cId="2910652330" sldId="275"/>
            <ac:spMk id="10" creationId="{182D778A-57F8-2FE6-44E4-52BC0EA7593C}"/>
          </ac:spMkLst>
        </pc:spChg>
      </pc:sldChg>
      <pc:sldChg chg="modSp">
        <pc:chgData name="Nighat Muneer (2313183)" userId="S::2313183@student.uwtsd.ac.uk::686a3cc7-2a0b-4fa6-acbe-43e505c6ff29" providerId="AD" clId="Web-{B9748B87-C016-5347-14E5-57A297836D29}" dt="2026-06-20T14:14:40.209" v="48" actId="20577"/>
        <pc:sldMkLst>
          <pc:docMk/>
          <pc:sldMk cId="2432918639" sldId="277"/>
        </pc:sldMkLst>
        <pc:spChg chg="mod">
          <ac:chgData name="Nighat Muneer (2313183)" userId="S::2313183@student.uwtsd.ac.uk::686a3cc7-2a0b-4fa6-acbe-43e505c6ff29" providerId="AD" clId="Web-{B9748B87-C016-5347-14E5-57A297836D29}" dt="2026-06-20T14:14:40.209" v="48" actId="20577"/>
          <ac:spMkLst>
            <pc:docMk/>
            <pc:sldMk cId="2432918639" sldId="277"/>
            <ac:spMk id="3" creationId="{B3A6E796-E989-E8BA-A1C9-9B6662DD0CF7}"/>
          </ac:spMkLst>
        </pc:spChg>
      </pc:sldChg>
      <pc:sldChg chg="modSp">
        <pc:chgData name="Nighat Muneer (2313183)" userId="S::2313183@student.uwtsd.ac.uk::686a3cc7-2a0b-4fa6-acbe-43e505c6ff29" providerId="AD" clId="Web-{B9748B87-C016-5347-14E5-57A297836D29}" dt="2026-06-20T14:29:58.899" v="308" actId="20577"/>
        <pc:sldMkLst>
          <pc:docMk/>
          <pc:sldMk cId="3347801558" sldId="278"/>
        </pc:sldMkLst>
        <pc:spChg chg="mod">
          <ac:chgData name="Nighat Muneer (2313183)" userId="S::2313183@student.uwtsd.ac.uk::686a3cc7-2a0b-4fa6-acbe-43e505c6ff29" providerId="AD" clId="Web-{B9748B87-C016-5347-14E5-57A297836D29}" dt="2026-06-20T14:29:58.899" v="308" actId="20577"/>
          <ac:spMkLst>
            <pc:docMk/>
            <pc:sldMk cId="3347801558" sldId="278"/>
            <ac:spMk id="3" creationId="{12AD3FF2-373B-B7EB-0A0B-87BD9F0E2C41}"/>
          </ac:spMkLst>
        </pc:spChg>
      </pc:sldChg>
      <pc:sldChg chg="addSp delSp modSp">
        <pc:chgData name="Nighat Muneer (2313183)" userId="S::2313183@student.uwtsd.ac.uk::686a3cc7-2a0b-4fa6-acbe-43e505c6ff29" providerId="AD" clId="Web-{B9748B87-C016-5347-14E5-57A297836D29}" dt="2026-06-20T14:09:04.087" v="38" actId="20577"/>
        <pc:sldMkLst>
          <pc:docMk/>
          <pc:sldMk cId="1081212761" sldId="279"/>
        </pc:sldMkLst>
        <pc:spChg chg="del">
          <ac:chgData name="Nighat Muneer (2313183)" userId="S::2313183@student.uwtsd.ac.uk::686a3cc7-2a0b-4fa6-acbe-43e505c6ff29" providerId="AD" clId="Web-{B9748B87-C016-5347-14E5-57A297836D29}" dt="2026-06-20T14:05:22.532" v="0"/>
          <ac:spMkLst>
            <pc:docMk/>
            <pc:sldMk cId="1081212761" sldId="279"/>
            <ac:spMk id="19" creationId="{74700DE4-38F3-1AFA-232B-D66D950F4452}"/>
          </ac:spMkLst>
        </pc:spChg>
        <pc:spChg chg="add del">
          <ac:chgData name="Nighat Muneer (2313183)" userId="S::2313183@student.uwtsd.ac.uk::686a3cc7-2a0b-4fa6-acbe-43e505c6ff29" providerId="AD" clId="Web-{B9748B87-C016-5347-14E5-57A297836D29}" dt="2026-06-20T14:06:09.112" v="3"/>
          <ac:spMkLst>
            <pc:docMk/>
            <pc:sldMk cId="1081212761" sldId="279"/>
            <ac:spMk id="20" creationId="{A47F0566-9592-E483-4C32-B8519FC97F70}"/>
          </ac:spMkLst>
        </pc:spChg>
        <pc:spChg chg="add del">
          <ac:chgData name="Nighat Muneer (2313183)" userId="S::2313183@student.uwtsd.ac.uk::686a3cc7-2a0b-4fa6-acbe-43e505c6ff29" providerId="AD" clId="Web-{B9748B87-C016-5347-14E5-57A297836D29}" dt="2026-06-20T14:06:21.206" v="5"/>
          <ac:spMkLst>
            <pc:docMk/>
            <pc:sldMk cId="1081212761" sldId="279"/>
            <ac:spMk id="21" creationId="{A936E756-5C04-433B-90FA-30E357067916}"/>
          </ac:spMkLst>
        </pc:spChg>
        <pc:spChg chg="add mod">
          <ac:chgData name="Nighat Muneer (2313183)" userId="S::2313183@student.uwtsd.ac.uk::686a3cc7-2a0b-4fa6-acbe-43e505c6ff29" providerId="AD" clId="Web-{B9748B87-C016-5347-14E5-57A297836D29}" dt="2026-06-20T14:09:04.087" v="38" actId="20577"/>
          <ac:spMkLst>
            <pc:docMk/>
            <pc:sldMk cId="1081212761" sldId="279"/>
            <ac:spMk id="22" creationId="{9552D866-6001-51A4-6082-2EF7DD5C2A3E}"/>
          </ac:spMkLst>
        </pc:spChg>
        <pc:picChg chg="mod">
          <ac:chgData name="Nighat Muneer (2313183)" userId="S::2313183@student.uwtsd.ac.uk::686a3cc7-2a0b-4fa6-acbe-43e505c6ff29" providerId="AD" clId="Web-{B9748B87-C016-5347-14E5-57A297836D29}" dt="2026-06-20T14:05:28.657" v="1" actId="1076"/>
          <ac:picMkLst>
            <pc:docMk/>
            <pc:sldMk cId="1081212761" sldId="279"/>
            <ac:picMk id="2" creationId="{CAB06B78-3E9E-DA91-7BE3-2CAB2F9936C8}"/>
          </ac:picMkLst>
        </pc:picChg>
      </pc:sldChg>
      <pc:sldChg chg="addSp delSp modSp new">
        <pc:chgData name="Nighat Muneer (2313183)" userId="S::2313183@student.uwtsd.ac.uk::686a3cc7-2a0b-4fa6-acbe-43e505c6ff29" providerId="AD" clId="Web-{B9748B87-C016-5347-14E5-57A297836D29}" dt="2026-06-20T14:38:41.747" v="370" actId="20577"/>
        <pc:sldMkLst>
          <pc:docMk/>
          <pc:sldMk cId="2337422645" sldId="280"/>
        </pc:sldMkLst>
        <pc:spChg chg="add del">
          <ac:chgData name="Nighat Muneer (2313183)" userId="S::2313183@student.uwtsd.ac.uk::686a3cc7-2a0b-4fa6-acbe-43e505c6ff29" providerId="AD" clId="Web-{B9748B87-C016-5347-14E5-57A297836D29}" dt="2026-06-20T14:21:23.443" v="164"/>
          <ac:spMkLst>
            <pc:docMk/>
            <pc:sldMk cId="2337422645" sldId="280"/>
            <ac:spMk id="2" creationId="{15EE1BB9-BA7D-6391-9F29-FD236863BA06}"/>
          </ac:spMkLst>
        </pc:spChg>
        <pc:spChg chg="add mod">
          <ac:chgData name="Nighat Muneer (2313183)" userId="S::2313183@student.uwtsd.ac.uk::686a3cc7-2a0b-4fa6-acbe-43e505c6ff29" providerId="AD" clId="Web-{B9748B87-C016-5347-14E5-57A297836D29}" dt="2026-06-20T14:38:41.747" v="370" actId="20577"/>
          <ac:spMkLst>
            <pc:docMk/>
            <pc:sldMk cId="2337422645" sldId="280"/>
            <ac:spMk id="3" creationId="{19187683-67EA-0C4D-B16D-7B298997E918}"/>
          </ac:spMkLst>
        </pc:spChg>
      </pc:sldChg>
    </pc:docChg>
  </pc:docChgLst>
  <pc:docChgLst>
    <pc:chgData name="Nighat Muneer (2313183)" userId="S::2313183@student.uwtsd.ac.uk::686a3cc7-2a0b-4fa6-acbe-43e505c6ff29" providerId="AD" clId="Web-{122669CB-5C79-2BA2-70A6-28466CEED500}"/>
    <pc:docChg chg="addSld delSld modSld">
      <pc:chgData name="Nighat Muneer (2313183)" userId="S::2313183@student.uwtsd.ac.uk::686a3cc7-2a0b-4fa6-acbe-43e505c6ff29" providerId="AD" clId="Web-{122669CB-5C79-2BA2-70A6-28466CEED500}" dt="2026-06-16T22:35:14.036" v="402"/>
      <pc:docMkLst>
        <pc:docMk/>
      </pc:docMkLst>
      <pc:sldChg chg="modTransition">
        <pc:chgData name="Nighat Muneer (2313183)" userId="S::2313183@student.uwtsd.ac.uk::686a3cc7-2a0b-4fa6-acbe-43e505c6ff29" providerId="AD" clId="Web-{122669CB-5C79-2BA2-70A6-28466CEED500}" dt="2026-06-16T22:35:14.036" v="402"/>
        <pc:sldMkLst>
          <pc:docMk/>
          <pc:sldMk cId="4002851774" sldId="264"/>
        </pc:sldMkLst>
      </pc:sldChg>
      <pc:sldChg chg="modSp modTransition">
        <pc:chgData name="Nighat Muneer (2313183)" userId="S::2313183@student.uwtsd.ac.uk::686a3cc7-2a0b-4fa6-acbe-43e505c6ff29" providerId="AD" clId="Web-{122669CB-5C79-2BA2-70A6-28466CEED500}" dt="2026-06-16T22:33:16.719" v="397"/>
        <pc:sldMkLst>
          <pc:docMk/>
          <pc:sldMk cId="1749888775" sldId="265"/>
        </pc:sldMkLst>
        <pc:spChg chg="mod">
          <ac:chgData name="Nighat Muneer (2313183)" userId="S::2313183@student.uwtsd.ac.uk::686a3cc7-2a0b-4fa6-acbe-43e505c6ff29" providerId="AD" clId="Web-{122669CB-5C79-2BA2-70A6-28466CEED500}" dt="2026-06-16T19:15:16.960" v="124" actId="20577"/>
          <ac:spMkLst>
            <pc:docMk/>
            <pc:sldMk cId="1749888775" sldId="265"/>
            <ac:spMk id="2" creationId="{1E9B17B4-3936-D846-3C51-99B816EEF41B}"/>
          </ac:spMkLst>
        </pc:spChg>
      </pc:sldChg>
      <pc:sldChg chg="modSp modTransition">
        <pc:chgData name="Nighat Muneer (2313183)" userId="S::2313183@student.uwtsd.ac.uk::686a3cc7-2a0b-4fa6-acbe-43e505c6ff29" providerId="AD" clId="Web-{122669CB-5C79-2BA2-70A6-28466CEED500}" dt="2026-06-16T22:30:14.258" v="383"/>
        <pc:sldMkLst>
          <pc:docMk/>
          <pc:sldMk cId="3216556135" sldId="270"/>
        </pc:sldMkLst>
        <pc:spChg chg="mod">
          <ac:chgData name="Nighat Muneer (2313183)" userId="S::2313183@student.uwtsd.ac.uk::686a3cc7-2a0b-4fa6-acbe-43e505c6ff29" providerId="AD" clId="Web-{122669CB-5C79-2BA2-70A6-28466CEED500}" dt="2026-06-16T22:18:57.169" v="377" actId="20577"/>
          <ac:spMkLst>
            <pc:docMk/>
            <pc:sldMk cId="3216556135" sldId="270"/>
            <ac:spMk id="2" creationId="{906772CD-8A05-CDDC-E6E6-385B251A2386}"/>
          </ac:spMkLst>
        </pc:spChg>
      </pc:sldChg>
      <pc:sldChg chg="modSp modTransition">
        <pc:chgData name="Nighat Muneer (2313183)" userId="S::2313183@student.uwtsd.ac.uk::686a3cc7-2a0b-4fa6-acbe-43e505c6ff29" providerId="AD" clId="Web-{122669CB-5C79-2BA2-70A6-28466CEED500}" dt="2026-06-16T22:34:28.596" v="400"/>
        <pc:sldMkLst>
          <pc:docMk/>
          <pc:sldMk cId="3542321928" sldId="271"/>
        </pc:sldMkLst>
        <pc:spChg chg="mod">
          <ac:chgData name="Nighat Muneer (2313183)" userId="S::2313183@student.uwtsd.ac.uk::686a3cc7-2a0b-4fa6-acbe-43e505c6ff29" providerId="AD" clId="Web-{122669CB-5C79-2BA2-70A6-28466CEED500}" dt="2026-06-16T22:31:51.481" v="393" actId="20577"/>
          <ac:spMkLst>
            <pc:docMk/>
            <pc:sldMk cId="3542321928" sldId="271"/>
            <ac:spMk id="2" creationId="{DE45E61D-F98C-C356-E137-810635132790}"/>
          </ac:spMkLst>
        </pc:spChg>
      </pc:sldChg>
      <pc:sldChg chg="delSp modSp new modTransition">
        <pc:chgData name="Nighat Muneer (2313183)" userId="S::2313183@student.uwtsd.ac.uk::686a3cc7-2a0b-4fa6-acbe-43e505c6ff29" providerId="AD" clId="Web-{122669CB-5C79-2BA2-70A6-28466CEED500}" dt="2026-06-16T22:29:50.367" v="381"/>
        <pc:sldMkLst>
          <pc:docMk/>
          <pc:sldMk cId="3102636903" sldId="273"/>
        </pc:sldMkLst>
        <pc:spChg chg="mod">
          <ac:chgData name="Nighat Muneer (2313183)" userId="S::2313183@student.uwtsd.ac.uk::686a3cc7-2a0b-4fa6-acbe-43e505c6ff29" providerId="AD" clId="Web-{122669CB-5C79-2BA2-70A6-28466CEED500}" dt="2026-06-16T18:18:38.401" v="2" actId="20577"/>
          <ac:spMkLst>
            <pc:docMk/>
            <pc:sldMk cId="3102636903" sldId="273"/>
            <ac:spMk id="2" creationId="{9ED5911A-0772-F2BD-E85A-7D0965209A60}"/>
          </ac:spMkLst>
        </pc:spChg>
        <pc:spChg chg="mod">
          <ac:chgData name="Nighat Muneer (2313183)" userId="S::2313183@student.uwtsd.ac.uk::686a3cc7-2a0b-4fa6-acbe-43e505c6ff29" providerId="AD" clId="Web-{122669CB-5C79-2BA2-70A6-28466CEED500}" dt="2026-06-16T18:36:22.566" v="33" actId="1076"/>
          <ac:spMkLst>
            <pc:docMk/>
            <pc:sldMk cId="3102636903" sldId="273"/>
            <ac:spMk id="3" creationId="{1D99E356-8F6D-C91E-2C80-5333954BD091}"/>
          </ac:spMkLst>
        </pc:spChg>
      </pc:sldChg>
      <pc:sldChg chg="modSp new modTransition">
        <pc:chgData name="Nighat Muneer (2313183)" userId="S::2313183@student.uwtsd.ac.uk::686a3cc7-2a0b-4fa6-acbe-43e505c6ff29" providerId="AD" clId="Web-{122669CB-5C79-2BA2-70A6-28466CEED500}" dt="2026-06-16T22:29:58.258" v="382"/>
        <pc:sldMkLst>
          <pc:docMk/>
          <pc:sldMk cId="1144661558" sldId="274"/>
        </pc:sldMkLst>
        <pc:spChg chg="mod">
          <ac:chgData name="Nighat Muneer (2313183)" userId="S::2313183@student.uwtsd.ac.uk::686a3cc7-2a0b-4fa6-acbe-43e505c6ff29" providerId="AD" clId="Web-{122669CB-5C79-2BA2-70A6-28466CEED500}" dt="2026-06-16T19:00:58.500" v="40" actId="20577"/>
          <ac:spMkLst>
            <pc:docMk/>
            <pc:sldMk cId="1144661558" sldId="274"/>
            <ac:spMk id="2" creationId="{2EAF5CD2-233A-F323-B210-991A84241888}"/>
          </ac:spMkLst>
        </pc:spChg>
        <pc:spChg chg="mod">
          <ac:chgData name="Nighat Muneer (2313183)" userId="S::2313183@student.uwtsd.ac.uk::686a3cc7-2a0b-4fa6-acbe-43e505c6ff29" providerId="AD" clId="Web-{122669CB-5C79-2BA2-70A6-28466CEED500}" dt="2026-06-16T19:10:56.219" v="120" actId="20577"/>
          <ac:spMkLst>
            <pc:docMk/>
            <pc:sldMk cId="1144661558" sldId="274"/>
            <ac:spMk id="3" creationId="{7BA02D7F-879F-B5FD-0298-2AA61414FF82}"/>
          </ac:spMkLst>
        </pc:spChg>
      </pc:sldChg>
      <pc:sldChg chg="addSp modSp new modTransition">
        <pc:chgData name="Nighat Muneer (2313183)" userId="S::2313183@student.uwtsd.ac.uk::686a3cc7-2a0b-4fa6-acbe-43e505c6ff29" providerId="AD" clId="Web-{122669CB-5C79-2BA2-70A6-28466CEED500}" dt="2026-06-16T22:18:18.918" v="372"/>
        <pc:sldMkLst>
          <pc:docMk/>
          <pc:sldMk cId="2910652330" sldId="275"/>
        </pc:sldMkLst>
        <pc:spChg chg="mod">
          <ac:chgData name="Nighat Muneer (2313183)" userId="S::2313183@student.uwtsd.ac.uk::686a3cc7-2a0b-4fa6-acbe-43e505c6ff29" providerId="AD" clId="Web-{122669CB-5C79-2BA2-70A6-28466CEED500}" dt="2026-06-16T21:22:23.311" v="302" actId="20577"/>
          <ac:spMkLst>
            <pc:docMk/>
            <pc:sldMk cId="2910652330" sldId="275"/>
            <ac:spMk id="2" creationId="{34499481-46A6-C553-60AB-97C66EDF6A42}"/>
          </ac:spMkLst>
        </pc:spChg>
        <pc:spChg chg="add">
          <ac:chgData name="Nighat Muneer (2313183)" userId="S::2313183@student.uwtsd.ac.uk::686a3cc7-2a0b-4fa6-acbe-43e505c6ff29" providerId="AD" clId="Web-{122669CB-5C79-2BA2-70A6-28466CEED500}" dt="2026-06-16T22:14:38.878" v="360"/>
          <ac:spMkLst>
            <pc:docMk/>
            <pc:sldMk cId="2910652330" sldId="275"/>
            <ac:spMk id="3" creationId="{AFD0C09A-581E-CF8B-48FE-FD477F859B6D}"/>
          </ac:spMkLst>
        </pc:spChg>
        <pc:spChg chg="add mod">
          <ac:chgData name="Nighat Muneer (2313183)" userId="S::2313183@student.uwtsd.ac.uk::686a3cc7-2a0b-4fa6-acbe-43e505c6ff29" providerId="AD" clId="Web-{122669CB-5C79-2BA2-70A6-28466CEED500}" dt="2026-06-16T22:16:27.366" v="365"/>
          <ac:spMkLst>
            <pc:docMk/>
            <pc:sldMk cId="2910652330" sldId="275"/>
            <ac:spMk id="4" creationId="{4FD1F2E9-71ED-4772-C1E1-04D3307A7CFD}"/>
          </ac:spMkLst>
        </pc:spChg>
        <pc:spChg chg="add">
          <ac:chgData name="Nighat Muneer (2313183)" userId="S::2313183@student.uwtsd.ac.uk::686a3cc7-2a0b-4fa6-acbe-43e505c6ff29" providerId="AD" clId="Web-{122669CB-5C79-2BA2-70A6-28466CEED500}" dt="2026-06-16T22:15:03.832" v="361"/>
          <ac:spMkLst>
            <pc:docMk/>
            <pc:sldMk cId="2910652330" sldId="275"/>
            <ac:spMk id="5" creationId="{B861A34E-D8B3-6E49-E586-029BFA6743A5}"/>
          </ac:spMkLst>
        </pc:spChg>
        <pc:spChg chg="add mod">
          <ac:chgData name="Nighat Muneer (2313183)" userId="S::2313183@student.uwtsd.ac.uk::686a3cc7-2a0b-4fa6-acbe-43e505c6ff29" providerId="AD" clId="Web-{122669CB-5C79-2BA2-70A6-28466CEED500}" dt="2026-06-16T22:16:33.226" v="366"/>
          <ac:spMkLst>
            <pc:docMk/>
            <pc:sldMk cId="2910652330" sldId="275"/>
            <ac:spMk id="6" creationId="{DED548A6-8100-84ED-B555-99C17D664225}"/>
          </ac:spMkLst>
        </pc:spChg>
        <pc:spChg chg="add mod">
          <ac:chgData name="Nighat Muneer (2313183)" userId="S::2313183@student.uwtsd.ac.uk::686a3cc7-2a0b-4fa6-acbe-43e505c6ff29" providerId="AD" clId="Web-{122669CB-5C79-2BA2-70A6-28466CEED500}" dt="2026-06-16T22:15:20.973" v="363" actId="1076"/>
          <ac:spMkLst>
            <pc:docMk/>
            <pc:sldMk cId="2910652330" sldId="275"/>
            <ac:spMk id="7" creationId="{A7CE5444-D21D-BC59-1E01-4AC079E61C4D}"/>
          </ac:spMkLst>
        </pc:spChg>
        <pc:spChg chg="add mod">
          <ac:chgData name="Nighat Muneer (2313183)" userId="S::2313183@student.uwtsd.ac.uk::686a3cc7-2a0b-4fa6-acbe-43e505c6ff29" providerId="AD" clId="Web-{122669CB-5C79-2BA2-70A6-28466CEED500}" dt="2026-06-16T22:16:37.976" v="367"/>
          <ac:spMkLst>
            <pc:docMk/>
            <pc:sldMk cId="2910652330" sldId="275"/>
            <ac:spMk id="8" creationId="{9B088488-30D6-5476-C88C-1E9CD0291197}"/>
          </ac:spMkLst>
        </pc:spChg>
        <pc:spChg chg="add mod">
          <ac:chgData name="Nighat Muneer (2313183)" userId="S::2313183@student.uwtsd.ac.uk::686a3cc7-2a0b-4fa6-acbe-43e505c6ff29" providerId="AD" clId="Web-{122669CB-5C79-2BA2-70A6-28466CEED500}" dt="2026-06-16T22:16:43.101" v="368"/>
          <ac:spMkLst>
            <pc:docMk/>
            <pc:sldMk cId="2910652330" sldId="275"/>
            <ac:spMk id="9" creationId="{2DD4EBFE-65BF-FAE5-5055-4DD10DEB0118}"/>
          </ac:spMkLst>
        </pc:spChg>
        <pc:spChg chg="add mod">
          <ac:chgData name="Nighat Muneer (2313183)" userId="S::2313183@student.uwtsd.ac.uk::686a3cc7-2a0b-4fa6-acbe-43e505c6ff29" providerId="AD" clId="Web-{122669CB-5C79-2BA2-70A6-28466CEED500}" dt="2026-06-16T22:17:23.400" v="371"/>
          <ac:spMkLst>
            <pc:docMk/>
            <pc:sldMk cId="2910652330" sldId="275"/>
            <ac:spMk id="10" creationId="{182D778A-57F8-2FE6-44E4-52BC0EA7593C}"/>
          </ac:spMkLst>
        </pc:spChg>
        <pc:spChg chg="add">
          <ac:chgData name="Nighat Muneer (2313183)" userId="S::2313183@student.uwtsd.ac.uk::686a3cc7-2a0b-4fa6-acbe-43e505c6ff29" providerId="AD" clId="Web-{122669CB-5C79-2BA2-70A6-28466CEED500}" dt="2026-06-16T22:15:51.787" v="364"/>
          <ac:spMkLst>
            <pc:docMk/>
            <pc:sldMk cId="2910652330" sldId="275"/>
            <ac:spMk id="11" creationId="{36B4C4E2-F8B1-EAED-1D87-01DCFC574562}"/>
          </ac:spMkLst>
        </pc:spChg>
      </pc:sldChg>
    </pc:docChg>
  </pc:docChgLst>
  <pc:docChgLst>
    <pc:chgData name="Nighat Muneer (2313183)" userId="S::2313183@student.uwtsd.ac.uk::686a3cc7-2a0b-4fa6-acbe-43e505c6ff29" providerId="AD" clId="Web-{295234DF-9F88-3F09-1962-03CE48C4A53D}"/>
    <pc:docChg chg="addSld delSld modSld sldOrd">
      <pc:chgData name="Nighat Muneer (2313183)" userId="S::2313183@student.uwtsd.ac.uk::686a3cc7-2a0b-4fa6-acbe-43e505c6ff29" providerId="AD" clId="Web-{295234DF-9F88-3F09-1962-03CE48C4A53D}" dt="2026-06-20T14:04:35.475" v="704" actId="1076"/>
      <pc:docMkLst>
        <pc:docMk/>
      </pc:docMkLst>
      <pc:sldChg chg="modSp del">
        <pc:chgData name="Nighat Muneer (2313183)" userId="S::2313183@student.uwtsd.ac.uk::686a3cc7-2a0b-4fa6-acbe-43e505c6ff29" providerId="AD" clId="Web-{295234DF-9F88-3F09-1962-03CE48C4A53D}" dt="2026-06-20T13:46:24.216" v="420"/>
        <pc:sldMkLst>
          <pc:docMk/>
          <pc:sldMk cId="1768031913" sldId="272"/>
        </pc:sldMkLst>
        <pc:spChg chg="mod">
          <ac:chgData name="Nighat Muneer (2313183)" userId="S::2313183@student.uwtsd.ac.uk::686a3cc7-2a0b-4fa6-acbe-43e505c6ff29" providerId="AD" clId="Web-{295234DF-9F88-3F09-1962-03CE48C4A53D}" dt="2026-06-20T13:45:53.245" v="408" actId="20577"/>
          <ac:spMkLst>
            <pc:docMk/>
            <pc:sldMk cId="1768031913" sldId="272"/>
            <ac:spMk id="3" creationId="{0014C3B5-71CB-79E2-701B-C4CFBD1B25BF}"/>
          </ac:spMkLst>
        </pc:spChg>
      </pc:sldChg>
      <pc:sldChg chg="modSp">
        <pc:chgData name="Nighat Muneer (2313183)" userId="S::2313183@student.uwtsd.ac.uk::686a3cc7-2a0b-4fa6-acbe-43e505c6ff29" providerId="AD" clId="Web-{295234DF-9F88-3F09-1962-03CE48C4A53D}" dt="2026-06-20T13:56:11.355" v="564" actId="20577"/>
        <pc:sldMkLst>
          <pc:docMk/>
          <pc:sldMk cId="1144661558" sldId="274"/>
        </pc:sldMkLst>
        <pc:spChg chg="mod">
          <ac:chgData name="Nighat Muneer (2313183)" userId="S::2313183@student.uwtsd.ac.uk::686a3cc7-2a0b-4fa6-acbe-43e505c6ff29" providerId="AD" clId="Web-{295234DF-9F88-3F09-1962-03CE48C4A53D}" dt="2026-06-20T13:55:32.712" v="560" actId="1076"/>
          <ac:spMkLst>
            <pc:docMk/>
            <pc:sldMk cId="1144661558" sldId="274"/>
            <ac:spMk id="2" creationId="{2EAF5CD2-233A-F323-B210-991A84241888}"/>
          </ac:spMkLst>
        </pc:spChg>
        <pc:spChg chg="mod">
          <ac:chgData name="Nighat Muneer (2313183)" userId="S::2313183@student.uwtsd.ac.uk::686a3cc7-2a0b-4fa6-acbe-43e505c6ff29" providerId="AD" clId="Web-{295234DF-9F88-3F09-1962-03CE48C4A53D}" dt="2026-06-20T13:56:11.355" v="564" actId="20577"/>
          <ac:spMkLst>
            <pc:docMk/>
            <pc:sldMk cId="1144661558" sldId="274"/>
            <ac:spMk id="3" creationId="{7BA02D7F-879F-B5FD-0298-2AA61414FF82}"/>
          </ac:spMkLst>
        </pc:spChg>
      </pc:sldChg>
      <pc:sldChg chg="addSp delSp modSp new ord">
        <pc:chgData name="Nighat Muneer (2313183)" userId="S::2313183@student.uwtsd.ac.uk::686a3cc7-2a0b-4fa6-acbe-43e505c6ff29" providerId="AD" clId="Web-{295234DF-9F88-3F09-1962-03CE48C4A53D}" dt="2026-06-20T12:54:54.283" v="222" actId="20577"/>
        <pc:sldMkLst>
          <pc:docMk/>
          <pc:sldMk cId="2828414943" sldId="276"/>
        </pc:sldMkLst>
        <pc:spChg chg="mod">
          <ac:chgData name="Nighat Muneer (2313183)" userId="S::2313183@student.uwtsd.ac.uk::686a3cc7-2a0b-4fa6-acbe-43e505c6ff29" providerId="AD" clId="Web-{295234DF-9F88-3F09-1962-03CE48C4A53D}" dt="2026-06-20T11:13:21.832" v="4" actId="20577"/>
          <ac:spMkLst>
            <pc:docMk/>
            <pc:sldMk cId="2828414943" sldId="276"/>
            <ac:spMk id="2" creationId="{4A7E414B-B3E2-60DA-0443-55384809ADAE}"/>
          </ac:spMkLst>
        </pc:spChg>
        <pc:spChg chg="mod">
          <ac:chgData name="Nighat Muneer (2313183)" userId="S::2313183@student.uwtsd.ac.uk::686a3cc7-2a0b-4fa6-acbe-43e505c6ff29" providerId="AD" clId="Web-{295234DF-9F88-3F09-1962-03CE48C4A53D}" dt="2026-06-20T12:54:22.656" v="219" actId="20577"/>
          <ac:spMkLst>
            <pc:docMk/>
            <pc:sldMk cId="2828414943" sldId="276"/>
            <ac:spMk id="3" creationId="{5BBEC475-D541-A6AE-6FF5-31D6A331D888}"/>
          </ac:spMkLst>
        </pc:spChg>
        <pc:spChg chg="mod">
          <ac:chgData name="Nighat Muneer (2313183)" userId="S::2313183@student.uwtsd.ac.uk::686a3cc7-2a0b-4fa6-acbe-43e505c6ff29" providerId="AD" clId="Web-{295234DF-9F88-3F09-1962-03CE48C4A53D}" dt="2026-06-20T12:52:19.337" v="193" actId="20577"/>
          <ac:spMkLst>
            <pc:docMk/>
            <pc:sldMk cId="2828414943" sldId="276"/>
            <ac:spMk id="4" creationId="{E4483F1F-FD07-79ED-3AAC-2FD689D65166}"/>
          </ac:spMkLst>
        </pc:spChg>
        <pc:spChg chg="del">
          <ac:chgData name="Nighat Muneer (2313183)" userId="S::2313183@student.uwtsd.ac.uk::686a3cc7-2a0b-4fa6-acbe-43e505c6ff29" providerId="AD" clId="Web-{295234DF-9F88-3F09-1962-03CE48C4A53D}" dt="2026-06-20T12:34:09.914" v="113"/>
          <ac:spMkLst>
            <pc:docMk/>
            <pc:sldMk cId="2828414943" sldId="276"/>
            <ac:spMk id="5" creationId="{5FD7238E-7AA3-93F2-0DEE-9010C0512C45}"/>
          </ac:spMkLst>
        </pc:spChg>
        <pc:spChg chg="mod">
          <ac:chgData name="Nighat Muneer (2313183)" userId="S::2313183@student.uwtsd.ac.uk::686a3cc7-2a0b-4fa6-acbe-43e505c6ff29" providerId="AD" clId="Web-{295234DF-9F88-3F09-1962-03CE48C4A53D}" dt="2026-06-20T12:54:54.283" v="222" actId="20577"/>
          <ac:spMkLst>
            <pc:docMk/>
            <pc:sldMk cId="2828414943" sldId="276"/>
            <ac:spMk id="6" creationId="{10350EAF-97F7-979A-ABAE-66DD2669F5C3}"/>
          </ac:spMkLst>
        </pc:spChg>
        <pc:spChg chg="add mod">
          <ac:chgData name="Nighat Muneer (2313183)" userId="S::2313183@student.uwtsd.ac.uk::686a3cc7-2a0b-4fa6-acbe-43e505c6ff29" providerId="AD" clId="Web-{295234DF-9F88-3F09-1962-03CE48C4A53D}" dt="2026-06-20T12:53:52.155" v="211" actId="1076"/>
          <ac:spMkLst>
            <pc:docMk/>
            <pc:sldMk cId="2828414943" sldId="276"/>
            <ac:spMk id="9" creationId="{7EECEB55-C23E-98DC-A1ED-32E2C09CE007}"/>
          </ac:spMkLst>
        </pc:spChg>
        <pc:picChg chg="add mod">
          <ac:chgData name="Nighat Muneer (2313183)" userId="S::2313183@student.uwtsd.ac.uk::686a3cc7-2a0b-4fa6-acbe-43e505c6ff29" providerId="AD" clId="Web-{295234DF-9F88-3F09-1962-03CE48C4A53D}" dt="2026-06-20T12:53:47.264" v="210" actId="1076"/>
          <ac:picMkLst>
            <pc:docMk/>
            <pc:sldMk cId="2828414943" sldId="276"/>
            <ac:picMk id="8" creationId="{EA74E4F9-4BA5-88EF-96FE-4A8B14A5261E}"/>
          </ac:picMkLst>
        </pc:picChg>
      </pc:sldChg>
      <pc:sldChg chg="new del">
        <pc:chgData name="Nighat Muneer (2313183)" userId="S::2313183@student.uwtsd.ac.uk::686a3cc7-2a0b-4fa6-acbe-43e505c6ff29" providerId="AD" clId="Web-{295234DF-9F88-3F09-1962-03CE48C4A53D}" dt="2026-06-20T11:12:50.690" v="1"/>
        <pc:sldMkLst>
          <pc:docMk/>
          <pc:sldMk cId="2889777197" sldId="276"/>
        </pc:sldMkLst>
      </pc:sldChg>
      <pc:sldChg chg="modSp new">
        <pc:chgData name="Nighat Muneer (2313183)" userId="S::2313183@student.uwtsd.ac.uk::686a3cc7-2a0b-4fa6-acbe-43e505c6ff29" providerId="AD" clId="Web-{295234DF-9F88-3F09-1962-03CE48C4A53D}" dt="2026-06-20T13:52:26.843" v="524" actId="20577"/>
        <pc:sldMkLst>
          <pc:docMk/>
          <pc:sldMk cId="2432918639" sldId="277"/>
        </pc:sldMkLst>
        <pc:spChg chg="mod">
          <ac:chgData name="Nighat Muneer (2313183)" userId="S::2313183@student.uwtsd.ac.uk::686a3cc7-2a0b-4fa6-acbe-43e505c6ff29" providerId="AD" clId="Web-{295234DF-9F88-3F09-1962-03CE48C4A53D}" dt="2026-06-20T12:58:07.811" v="242" actId="20577"/>
          <ac:spMkLst>
            <pc:docMk/>
            <pc:sldMk cId="2432918639" sldId="277"/>
            <ac:spMk id="2" creationId="{3A715BC3-AB26-B617-0312-39BA08D524A4}"/>
          </ac:spMkLst>
        </pc:spChg>
        <pc:spChg chg="mod">
          <ac:chgData name="Nighat Muneer (2313183)" userId="S::2313183@student.uwtsd.ac.uk::686a3cc7-2a0b-4fa6-acbe-43e505c6ff29" providerId="AD" clId="Web-{295234DF-9F88-3F09-1962-03CE48C4A53D}" dt="2026-06-20T13:52:26.843" v="524" actId="20577"/>
          <ac:spMkLst>
            <pc:docMk/>
            <pc:sldMk cId="2432918639" sldId="277"/>
            <ac:spMk id="3" creationId="{B3A6E796-E989-E8BA-A1C9-9B6662DD0CF7}"/>
          </ac:spMkLst>
        </pc:spChg>
      </pc:sldChg>
      <pc:sldChg chg="new del">
        <pc:chgData name="Nighat Muneer (2313183)" userId="S::2313183@student.uwtsd.ac.uk::686a3cc7-2a0b-4fa6-acbe-43e505c6ff29" providerId="AD" clId="Web-{295234DF-9F88-3F09-1962-03CE48C4A53D}" dt="2026-06-20T12:56:28.726" v="229"/>
        <pc:sldMkLst>
          <pc:docMk/>
          <pc:sldMk cId="1228571163" sldId="278"/>
        </pc:sldMkLst>
      </pc:sldChg>
      <pc:sldChg chg="new del">
        <pc:chgData name="Nighat Muneer (2313183)" userId="S::2313183@student.uwtsd.ac.uk::686a3cc7-2a0b-4fa6-acbe-43e505c6ff29" providerId="AD" clId="Web-{295234DF-9F88-3F09-1962-03CE48C4A53D}" dt="2026-06-20T12:56:00.443" v="227"/>
        <pc:sldMkLst>
          <pc:docMk/>
          <pc:sldMk cId="1805681210" sldId="278"/>
        </pc:sldMkLst>
      </pc:sldChg>
      <pc:sldChg chg="new del">
        <pc:chgData name="Nighat Muneer (2313183)" userId="S::2313183@student.uwtsd.ac.uk::686a3cc7-2a0b-4fa6-acbe-43e505c6ff29" providerId="AD" clId="Web-{295234DF-9F88-3F09-1962-03CE48C4A53D}" dt="2026-06-20T12:56:57.931" v="232"/>
        <pc:sldMkLst>
          <pc:docMk/>
          <pc:sldMk cId="2483079304" sldId="278"/>
        </pc:sldMkLst>
      </pc:sldChg>
      <pc:sldChg chg="addSp modSp new">
        <pc:chgData name="Nighat Muneer (2313183)" userId="S::2313183@student.uwtsd.ac.uk::686a3cc7-2a0b-4fa6-acbe-43e505c6ff29" providerId="AD" clId="Web-{295234DF-9F88-3F09-1962-03CE48C4A53D}" dt="2026-06-20T13:55:05.977" v="558" actId="20577"/>
        <pc:sldMkLst>
          <pc:docMk/>
          <pc:sldMk cId="3347801558" sldId="278"/>
        </pc:sldMkLst>
        <pc:spChg chg="add mod">
          <ac:chgData name="Nighat Muneer (2313183)" userId="S::2313183@student.uwtsd.ac.uk::686a3cc7-2a0b-4fa6-acbe-43e505c6ff29" providerId="AD" clId="Web-{295234DF-9F88-3F09-1962-03CE48C4A53D}" dt="2026-06-20T13:04:59.365" v="269" actId="1076"/>
          <ac:spMkLst>
            <pc:docMk/>
            <pc:sldMk cId="3347801558" sldId="278"/>
            <ac:spMk id="2" creationId="{52CDFCFE-972D-3FF7-C7BF-CD4EFA2C5699}"/>
          </ac:spMkLst>
        </pc:spChg>
        <pc:spChg chg="add mod">
          <ac:chgData name="Nighat Muneer (2313183)" userId="S::2313183@student.uwtsd.ac.uk::686a3cc7-2a0b-4fa6-acbe-43e505c6ff29" providerId="AD" clId="Web-{295234DF-9F88-3F09-1962-03CE48C4A53D}" dt="2026-06-20T13:55:05.977" v="558" actId="20577"/>
          <ac:spMkLst>
            <pc:docMk/>
            <pc:sldMk cId="3347801558" sldId="278"/>
            <ac:spMk id="3" creationId="{12AD3FF2-373B-B7EB-0A0B-87BD9F0E2C41}"/>
          </ac:spMkLst>
        </pc:spChg>
      </pc:sldChg>
      <pc:sldChg chg="addSp modSp new">
        <pc:chgData name="Nighat Muneer (2313183)" userId="S::2313183@student.uwtsd.ac.uk::686a3cc7-2a0b-4fa6-acbe-43e505c6ff29" providerId="AD" clId="Web-{295234DF-9F88-3F09-1962-03CE48C4A53D}" dt="2026-06-20T14:04:35.475" v="704" actId="1076"/>
        <pc:sldMkLst>
          <pc:docMk/>
          <pc:sldMk cId="1081212761" sldId="279"/>
        </pc:sldMkLst>
        <pc:spChg chg="add mod">
          <ac:chgData name="Nighat Muneer (2313183)" userId="S::2313183@student.uwtsd.ac.uk::686a3cc7-2a0b-4fa6-acbe-43e505c6ff29" providerId="AD" clId="Web-{295234DF-9F88-3F09-1962-03CE48C4A53D}" dt="2026-06-20T14:04:26.709" v="703" actId="1076"/>
          <ac:spMkLst>
            <pc:docMk/>
            <pc:sldMk cId="1081212761" sldId="279"/>
            <ac:spMk id="19" creationId="{74700DE4-38F3-1AFA-232B-D66D950F4452}"/>
          </ac:spMkLst>
        </pc:spChg>
        <pc:picChg chg="add mod">
          <ac:chgData name="Nighat Muneer (2313183)" userId="S::2313183@student.uwtsd.ac.uk::686a3cc7-2a0b-4fa6-acbe-43e505c6ff29" providerId="AD" clId="Web-{295234DF-9F88-3F09-1962-03CE48C4A53D}" dt="2026-06-20T14:04:35.475" v="704" actId="1076"/>
          <ac:picMkLst>
            <pc:docMk/>
            <pc:sldMk cId="1081212761" sldId="279"/>
            <ac:picMk id="2" creationId="{CAB06B78-3E9E-DA91-7BE3-2CAB2F9936C8}"/>
          </ac:picMkLst>
        </pc:picChg>
        <pc:picChg chg="add mod">
          <ac:chgData name="Nighat Muneer (2313183)" userId="S::2313183@student.uwtsd.ac.uk::686a3cc7-2a0b-4fa6-acbe-43e505c6ff29" providerId="AD" clId="Web-{295234DF-9F88-3F09-1962-03CE48C4A53D}" dt="2026-06-20T14:01:24.044" v="652" actId="14100"/>
          <ac:picMkLst>
            <pc:docMk/>
            <pc:sldMk cId="1081212761" sldId="279"/>
            <ac:picMk id="3" creationId="{FE5FD144-725C-707B-F4AE-64AFEB5222EB}"/>
          </ac:picMkLst>
        </pc:picChg>
        <pc:picChg chg="add mod">
          <ac:chgData name="Nighat Muneer (2313183)" userId="S::2313183@student.uwtsd.ac.uk::686a3cc7-2a0b-4fa6-acbe-43e505c6ff29" providerId="AD" clId="Web-{295234DF-9F88-3F09-1962-03CE48C4A53D}" dt="2026-06-20T14:01:12.591" v="648" actId="1076"/>
          <ac:picMkLst>
            <pc:docMk/>
            <pc:sldMk cId="1081212761" sldId="279"/>
            <ac:picMk id="4" creationId="{E34226DC-4F0D-A55A-F5EE-4CE5E81FAFDF}"/>
          </ac:picMkLst>
        </pc:picChg>
        <pc:picChg chg="add mod">
          <ac:chgData name="Nighat Muneer (2313183)" userId="S::2313183@student.uwtsd.ac.uk::686a3cc7-2a0b-4fa6-acbe-43e505c6ff29" providerId="AD" clId="Web-{295234DF-9F88-3F09-1962-03CE48C4A53D}" dt="2026-06-20T14:01:44.436" v="658" actId="1076"/>
          <ac:picMkLst>
            <pc:docMk/>
            <pc:sldMk cId="1081212761" sldId="279"/>
            <ac:picMk id="5" creationId="{04AE7B3C-2F6A-0FF0-1DF5-CFEC9B82C007}"/>
          </ac:picMkLst>
        </pc:picChg>
        <pc:picChg chg="add mod">
          <ac:chgData name="Nighat Muneer (2313183)" userId="S::2313183@student.uwtsd.ac.uk::686a3cc7-2a0b-4fa6-acbe-43e505c6ff29" providerId="AD" clId="Web-{295234DF-9F88-3F09-1962-03CE48C4A53D}" dt="2026-06-20T14:01:55.749" v="663" actId="14100"/>
          <ac:picMkLst>
            <pc:docMk/>
            <pc:sldMk cId="1081212761" sldId="279"/>
            <ac:picMk id="6" creationId="{42A22B3F-1B6E-90AD-1173-3A0F696D8E62}"/>
          </ac:picMkLst>
        </pc:picChg>
        <pc:picChg chg="add mod">
          <ac:chgData name="Nighat Muneer (2313183)" userId="S::2313183@student.uwtsd.ac.uk::686a3cc7-2a0b-4fa6-acbe-43e505c6ff29" providerId="AD" clId="Web-{295234DF-9F88-3F09-1962-03CE48C4A53D}" dt="2026-06-20T14:02:03.312" v="666" actId="14100"/>
          <ac:picMkLst>
            <pc:docMk/>
            <pc:sldMk cId="1081212761" sldId="279"/>
            <ac:picMk id="7" creationId="{73FF20F1-764B-70E4-3458-2686160B4AF5}"/>
          </ac:picMkLst>
        </pc:picChg>
        <pc:picChg chg="add mod">
          <ac:chgData name="Nighat Muneer (2313183)" userId="S::2313183@student.uwtsd.ac.uk::686a3cc7-2a0b-4fa6-acbe-43e505c6ff29" providerId="AD" clId="Web-{295234DF-9F88-3F09-1962-03CE48C4A53D}" dt="2026-06-20T14:02:18.094" v="671" actId="14100"/>
          <ac:picMkLst>
            <pc:docMk/>
            <pc:sldMk cId="1081212761" sldId="279"/>
            <ac:picMk id="8" creationId="{80AC73A0-CE8E-43E1-6F02-AF7A92130A14}"/>
          </ac:picMkLst>
        </pc:picChg>
        <pc:picChg chg="add mod">
          <ac:chgData name="Nighat Muneer (2313183)" userId="S::2313183@student.uwtsd.ac.uk::686a3cc7-2a0b-4fa6-acbe-43e505c6ff29" providerId="AD" clId="Web-{295234DF-9F88-3F09-1962-03CE48C4A53D}" dt="2026-06-20T14:02:25.547" v="673" actId="14100"/>
          <ac:picMkLst>
            <pc:docMk/>
            <pc:sldMk cId="1081212761" sldId="279"/>
            <ac:picMk id="9" creationId="{C09AEDDC-1F5F-6394-9DF1-A611E9D1938A}"/>
          </ac:picMkLst>
        </pc:picChg>
        <pc:picChg chg="add mod">
          <ac:chgData name="Nighat Muneer (2313183)" userId="S::2313183@student.uwtsd.ac.uk::686a3cc7-2a0b-4fa6-acbe-43e505c6ff29" providerId="AD" clId="Web-{295234DF-9F88-3F09-1962-03CE48C4A53D}" dt="2026-06-20T14:02:38.438" v="677" actId="14100"/>
          <ac:picMkLst>
            <pc:docMk/>
            <pc:sldMk cId="1081212761" sldId="279"/>
            <ac:picMk id="10" creationId="{F1425EEF-4FF1-DCC5-9109-B7D36AD1BEFE}"/>
          </ac:picMkLst>
        </pc:picChg>
        <pc:picChg chg="add mod">
          <ac:chgData name="Nighat Muneer (2313183)" userId="S::2313183@student.uwtsd.ac.uk::686a3cc7-2a0b-4fa6-acbe-43e505c6ff29" providerId="AD" clId="Web-{295234DF-9F88-3F09-1962-03CE48C4A53D}" dt="2026-06-20T14:02:49.876" v="681" actId="1076"/>
          <ac:picMkLst>
            <pc:docMk/>
            <pc:sldMk cId="1081212761" sldId="279"/>
            <ac:picMk id="11" creationId="{86CED1EA-08F4-EF53-2263-97DFF9EE4CDE}"/>
          </ac:picMkLst>
        </pc:picChg>
        <pc:picChg chg="add mod">
          <ac:chgData name="Nighat Muneer (2313183)" userId="S::2313183@student.uwtsd.ac.uk::686a3cc7-2a0b-4fa6-acbe-43e505c6ff29" providerId="AD" clId="Web-{295234DF-9F88-3F09-1962-03CE48C4A53D}" dt="2026-06-20T14:02:57.283" v="682" actId="1076"/>
          <ac:picMkLst>
            <pc:docMk/>
            <pc:sldMk cId="1081212761" sldId="279"/>
            <ac:picMk id="12" creationId="{DBF65565-EC79-C252-71FB-391245FDB50D}"/>
          </ac:picMkLst>
        </pc:picChg>
        <pc:picChg chg="add mod">
          <ac:chgData name="Nighat Muneer (2313183)" userId="S::2313183@student.uwtsd.ac.uk::686a3cc7-2a0b-4fa6-acbe-43e505c6ff29" providerId="AD" clId="Web-{295234DF-9F88-3F09-1962-03CE48C4A53D}" dt="2026-06-20T14:03:37.394" v="688" actId="14100"/>
          <ac:picMkLst>
            <pc:docMk/>
            <pc:sldMk cId="1081212761" sldId="279"/>
            <ac:picMk id="13" creationId="{1E096A41-E853-97CD-2027-2910053FD662}"/>
          </ac:picMkLst>
        </pc:picChg>
        <pc:picChg chg="add mod">
          <ac:chgData name="Nighat Muneer (2313183)" userId="S::2313183@student.uwtsd.ac.uk::686a3cc7-2a0b-4fa6-acbe-43e505c6ff29" providerId="AD" clId="Web-{295234DF-9F88-3F09-1962-03CE48C4A53D}" dt="2026-06-20T14:03:42.566" v="689" actId="1076"/>
          <ac:picMkLst>
            <pc:docMk/>
            <pc:sldMk cId="1081212761" sldId="279"/>
            <ac:picMk id="14" creationId="{7F0F4FB0-EB47-FA64-BF8F-793F8307C5CF}"/>
          </ac:picMkLst>
        </pc:picChg>
        <pc:picChg chg="add mod">
          <ac:chgData name="Nighat Muneer (2313183)" userId="S::2313183@student.uwtsd.ac.uk::686a3cc7-2a0b-4fa6-acbe-43e505c6ff29" providerId="AD" clId="Web-{295234DF-9F88-3F09-1962-03CE48C4A53D}" dt="2026-06-20T14:03:45.488" v="690" actId="1076"/>
          <ac:picMkLst>
            <pc:docMk/>
            <pc:sldMk cId="1081212761" sldId="279"/>
            <ac:picMk id="15" creationId="{9FD26D7A-9A22-C801-98E2-16830D32946A}"/>
          </ac:picMkLst>
        </pc:picChg>
        <pc:picChg chg="add mod">
          <ac:chgData name="Nighat Muneer (2313183)" userId="S::2313183@student.uwtsd.ac.uk::686a3cc7-2a0b-4fa6-acbe-43e505c6ff29" providerId="AD" clId="Web-{295234DF-9F88-3F09-1962-03CE48C4A53D}" dt="2026-06-20T14:03:55.723" v="694" actId="1076"/>
          <ac:picMkLst>
            <pc:docMk/>
            <pc:sldMk cId="1081212761" sldId="279"/>
            <ac:picMk id="16" creationId="{3F3BC6AD-3201-54A4-64C5-04BEEC63BD45}"/>
          </ac:picMkLst>
        </pc:picChg>
        <pc:picChg chg="add mod">
          <ac:chgData name="Nighat Muneer (2313183)" userId="S::2313183@student.uwtsd.ac.uk::686a3cc7-2a0b-4fa6-acbe-43e505c6ff29" providerId="AD" clId="Web-{295234DF-9F88-3F09-1962-03CE48C4A53D}" dt="2026-06-20T14:04:00.098" v="696" actId="14100"/>
          <ac:picMkLst>
            <pc:docMk/>
            <pc:sldMk cId="1081212761" sldId="279"/>
            <ac:picMk id="17" creationId="{1A87729A-DC83-D1DB-473C-1D73FAB5EF8A}"/>
          </ac:picMkLst>
        </pc:picChg>
        <pc:picChg chg="add mod">
          <ac:chgData name="Nighat Muneer (2313183)" userId="S::2313183@student.uwtsd.ac.uk::686a3cc7-2a0b-4fa6-acbe-43e505c6ff29" providerId="AD" clId="Web-{295234DF-9F88-3F09-1962-03CE48C4A53D}" dt="2026-06-20T14:04:02.458" v="697" actId="1076"/>
          <ac:picMkLst>
            <pc:docMk/>
            <pc:sldMk cId="1081212761" sldId="279"/>
            <ac:picMk id="18" creationId="{88FE6229-1972-D269-6FCC-4868AB81833B}"/>
          </ac:picMkLst>
        </pc:picChg>
      </pc:sldChg>
      <pc:sldChg chg="add del replId">
        <pc:chgData name="Nighat Muneer (2313183)" userId="S::2313183@student.uwtsd.ac.uk::686a3cc7-2a0b-4fa6-acbe-43e505c6ff29" providerId="AD" clId="Web-{295234DF-9F88-3F09-1962-03CE48C4A53D}" dt="2026-06-20T12:56:59.978" v="233"/>
        <pc:sldMkLst>
          <pc:docMk/>
          <pc:sldMk cId="4138757532" sldId="279"/>
        </pc:sldMkLst>
      </pc:sldChg>
    </pc:docChg>
  </pc:docChgLst>
  <pc:docChgLst>
    <pc:chgData name="Nighat Muneer (2313183)" userId="S::2313183@student.uwtsd.ac.uk::686a3cc7-2a0b-4fa6-acbe-43e505c6ff29" providerId="AD" clId="Web-{219E291E-A2CD-C819-56A2-1D59A7DBFA2E}"/>
    <pc:docChg chg="addSld delSld modSld">
      <pc:chgData name="Nighat Muneer (2313183)" userId="S::2313183@student.uwtsd.ac.uk::686a3cc7-2a0b-4fa6-acbe-43e505c6ff29" providerId="AD" clId="Web-{219E291E-A2CD-C819-56A2-1D59A7DBFA2E}" dt="2026-06-20T23:55:42.103" v="439"/>
      <pc:docMkLst>
        <pc:docMk/>
      </pc:docMkLst>
      <pc:sldChg chg="addSp delSp modSp">
        <pc:chgData name="Nighat Muneer (2313183)" userId="S::2313183@student.uwtsd.ac.uk::686a3cc7-2a0b-4fa6-acbe-43e505c6ff29" providerId="AD" clId="Web-{219E291E-A2CD-C819-56A2-1D59A7DBFA2E}" dt="2026-06-20T23:29:31.962" v="434" actId="1076"/>
        <pc:sldMkLst>
          <pc:docMk/>
          <pc:sldMk cId="3216556135" sldId="270"/>
        </pc:sldMkLst>
        <pc:spChg chg="del mod">
          <ac:chgData name="Nighat Muneer (2313183)" userId="S::2313183@student.uwtsd.ac.uk::686a3cc7-2a0b-4fa6-acbe-43e505c6ff29" providerId="AD" clId="Web-{219E291E-A2CD-C819-56A2-1D59A7DBFA2E}" dt="2026-06-20T23:21:58.428" v="287"/>
          <ac:spMkLst>
            <pc:docMk/>
            <pc:sldMk cId="3216556135" sldId="270"/>
            <ac:spMk id="3" creationId="{D29163B0-8970-2266-73E1-06EF6EBB573F}"/>
          </ac:spMkLst>
        </pc:spChg>
        <pc:spChg chg="add del">
          <ac:chgData name="Nighat Muneer (2313183)" userId="S::2313183@student.uwtsd.ac.uk::686a3cc7-2a0b-4fa6-acbe-43e505c6ff29" providerId="AD" clId="Web-{219E291E-A2CD-C819-56A2-1D59A7DBFA2E}" dt="2026-06-20T23:25:56.877" v="335"/>
          <ac:spMkLst>
            <pc:docMk/>
            <pc:sldMk cId="3216556135" sldId="270"/>
            <ac:spMk id="6" creationId="{6929B547-1166-9C78-F6CE-E51732550BB6}"/>
          </ac:spMkLst>
        </pc:spChg>
        <pc:spChg chg="add del">
          <ac:chgData name="Nighat Muneer (2313183)" userId="S::2313183@student.uwtsd.ac.uk::686a3cc7-2a0b-4fa6-acbe-43e505c6ff29" providerId="AD" clId="Web-{219E291E-A2CD-C819-56A2-1D59A7DBFA2E}" dt="2026-06-20T23:29:00.211" v="420"/>
          <ac:spMkLst>
            <pc:docMk/>
            <pc:sldMk cId="3216556135" sldId="270"/>
            <ac:spMk id="7" creationId="{F0B3D94F-4DF2-80F6-E9D6-63596F5D9133}"/>
          </ac:spMkLst>
        </pc:spChg>
        <pc:spChg chg="add mod">
          <ac:chgData name="Nighat Muneer (2313183)" userId="S::2313183@student.uwtsd.ac.uk::686a3cc7-2a0b-4fa6-acbe-43e505c6ff29" providerId="AD" clId="Web-{219E291E-A2CD-C819-56A2-1D59A7DBFA2E}" dt="2026-06-20T23:29:31.962" v="434" actId="1076"/>
          <ac:spMkLst>
            <pc:docMk/>
            <pc:sldMk cId="3216556135" sldId="270"/>
            <ac:spMk id="8" creationId="{8238854F-ABD5-2D3E-4FF5-1922CF6D0E57}"/>
          </ac:spMkLst>
        </pc:spChg>
        <pc:graphicFrameChg chg="add mod ord modGraphic">
          <ac:chgData name="Nighat Muneer (2313183)" userId="S::2313183@student.uwtsd.ac.uk::686a3cc7-2a0b-4fa6-acbe-43e505c6ff29" providerId="AD" clId="Web-{219E291E-A2CD-C819-56A2-1D59A7DBFA2E}" dt="2026-06-20T23:28:13.537" v="418"/>
          <ac:graphicFrameMkLst>
            <pc:docMk/>
            <pc:sldMk cId="3216556135" sldId="270"/>
            <ac:graphicFrameMk id="5" creationId="{20D66F92-7774-3B46-62C5-B957C2EECB30}"/>
          </ac:graphicFrameMkLst>
        </pc:graphicFrameChg>
      </pc:sldChg>
      <pc:sldChg chg="modSp">
        <pc:chgData name="Nighat Muneer (2313183)" userId="S::2313183@student.uwtsd.ac.uk::686a3cc7-2a0b-4fa6-acbe-43e505c6ff29" providerId="AD" clId="Web-{219E291E-A2CD-C819-56A2-1D59A7DBFA2E}" dt="2026-06-20T22:15:45.212" v="37" actId="1076"/>
        <pc:sldMkLst>
          <pc:docMk/>
          <pc:sldMk cId="3102636903" sldId="273"/>
        </pc:sldMkLst>
        <pc:spChg chg="mod">
          <ac:chgData name="Nighat Muneer (2313183)" userId="S::2313183@student.uwtsd.ac.uk::686a3cc7-2a0b-4fa6-acbe-43e505c6ff29" providerId="AD" clId="Web-{219E291E-A2CD-C819-56A2-1D59A7DBFA2E}" dt="2026-06-20T22:15:45.212" v="37" actId="1076"/>
          <ac:spMkLst>
            <pc:docMk/>
            <pc:sldMk cId="3102636903" sldId="273"/>
            <ac:spMk id="3" creationId="{1D99E356-8F6D-C91E-2C80-5333954BD091}"/>
          </ac:spMkLst>
        </pc:spChg>
      </pc:sldChg>
      <pc:sldChg chg="modSp">
        <pc:chgData name="Nighat Muneer (2313183)" userId="S::2313183@student.uwtsd.ac.uk::686a3cc7-2a0b-4fa6-acbe-43e505c6ff29" providerId="AD" clId="Web-{219E291E-A2CD-C819-56A2-1D59A7DBFA2E}" dt="2026-06-20T22:17:56.981" v="60" actId="20577"/>
        <pc:sldMkLst>
          <pc:docMk/>
          <pc:sldMk cId="1144661558" sldId="274"/>
        </pc:sldMkLst>
        <pc:spChg chg="mod">
          <ac:chgData name="Nighat Muneer (2313183)" userId="S::2313183@student.uwtsd.ac.uk::686a3cc7-2a0b-4fa6-acbe-43e505c6ff29" providerId="AD" clId="Web-{219E291E-A2CD-C819-56A2-1D59A7DBFA2E}" dt="2026-06-20T22:17:56.981" v="60" actId="20577"/>
          <ac:spMkLst>
            <pc:docMk/>
            <pc:sldMk cId="1144661558" sldId="274"/>
            <ac:spMk id="3" creationId="{7BA02D7F-879F-B5FD-0298-2AA61414FF82}"/>
          </ac:spMkLst>
        </pc:spChg>
      </pc:sldChg>
      <pc:sldChg chg="modSp">
        <pc:chgData name="Nighat Muneer (2313183)" userId="S::2313183@student.uwtsd.ac.uk::686a3cc7-2a0b-4fa6-acbe-43e505c6ff29" providerId="AD" clId="Web-{219E291E-A2CD-C819-56A2-1D59A7DBFA2E}" dt="2026-06-20T23:08:52.863" v="284" actId="688"/>
        <pc:sldMkLst>
          <pc:docMk/>
          <pc:sldMk cId="2910652330" sldId="275"/>
        </pc:sldMkLst>
        <pc:spChg chg="mod">
          <ac:chgData name="Nighat Muneer (2313183)" userId="S::2313183@student.uwtsd.ac.uk::686a3cc7-2a0b-4fa6-acbe-43e505c6ff29" providerId="AD" clId="Web-{219E291E-A2CD-C819-56A2-1D59A7DBFA2E}" dt="2026-06-20T22:59:06.753" v="134" actId="1076"/>
          <ac:spMkLst>
            <pc:docMk/>
            <pc:sldMk cId="2910652330" sldId="275"/>
            <ac:spMk id="7" creationId="{A7CE5444-D21D-BC59-1E01-4AC079E61C4D}"/>
          </ac:spMkLst>
        </pc:spChg>
        <pc:spChg chg="mod">
          <ac:chgData name="Nighat Muneer (2313183)" userId="S::2313183@student.uwtsd.ac.uk::686a3cc7-2a0b-4fa6-acbe-43e505c6ff29" providerId="AD" clId="Web-{219E291E-A2CD-C819-56A2-1D59A7DBFA2E}" dt="2026-06-20T23:02:26.228" v="168" actId="20577"/>
          <ac:spMkLst>
            <pc:docMk/>
            <pc:sldMk cId="2910652330" sldId="275"/>
            <ac:spMk id="9" creationId="{2DD4EBFE-65BF-FAE5-5055-4DD10DEB0118}"/>
          </ac:spMkLst>
        </pc:spChg>
        <pc:spChg chg="mod">
          <ac:chgData name="Nighat Muneer (2313183)" userId="S::2313183@student.uwtsd.ac.uk::686a3cc7-2a0b-4fa6-acbe-43e505c6ff29" providerId="AD" clId="Web-{219E291E-A2CD-C819-56A2-1D59A7DBFA2E}" dt="2026-06-20T23:08:25.144" v="280" actId="1076"/>
          <ac:spMkLst>
            <pc:docMk/>
            <pc:sldMk cId="2910652330" sldId="275"/>
            <ac:spMk id="10" creationId="{182D778A-57F8-2FE6-44E4-52BC0EA7593C}"/>
          </ac:spMkLst>
        </pc:spChg>
        <pc:spChg chg="mod">
          <ac:chgData name="Nighat Muneer (2313183)" userId="S::2313183@student.uwtsd.ac.uk::686a3cc7-2a0b-4fa6-acbe-43e505c6ff29" providerId="AD" clId="Web-{219E291E-A2CD-C819-56A2-1D59A7DBFA2E}" dt="2026-06-20T23:08:52.863" v="284" actId="688"/>
          <ac:spMkLst>
            <pc:docMk/>
            <pc:sldMk cId="2910652330" sldId="275"/>
            <ac:spMk id="11" creationId="{36B4C4E2-F8B1-EAED-1D87-01DCFC574562}"/>
          </ac:spMkLst>
        </pc:spChg>
      </pc:sldChg>
      <pc:sldChg chg="modSp">
        <pc:chgData name="Nighat Muneer (2313183)" userId="S::2313183@student.uwtsd.ac.uk::686a3cc7-2a0b-4fa6-acbe-43e505c6ff29" providerId="AD" clId="Web-{219E291E-A2CD-C819-56A2-1D59A7DBFA2E}" dt="2026-06-20T23:07:10.704" v="265" actId="20577"/>
        <pc:sldMkLst>
          <pc:docMk/>
          <pc:sldMk cId="3347801558" sldId="278"/>
        </pc:sldMkLst>
        <pc:spChg chg="mod">
          <ac:chgData name="Nighat Muneer (2313183)" userId="S::2313183@student.uwtsd.ac.uk::686a3cc7-2a0b-4fa6-acbe-43e505c6ff29" providerId="AD" clId="Web-{219E291E-A2CD-C819-56A2-1D59A7DBFA2E}" dt="2026-06-20T23:07:10.704" v="265" actId="20577"/>
          <ac:spMkLst>
            <pc:docMk/>
            <pc:sldMk cId="3347801558" sldId="278"/>
            <ac:spMk id="3" creationId="{12AD3FF2-373B-B7EB-0A0B-87BD9F0E2C41}"/>
          </ac:spMkLst>
        </pc:spChg>
      </pc:sldChg>
      <pc:sldChg chg="modSp">
        <pc:chgData name="Nighat Muneer (2313183)" userId="S::2313183@student.uwtsd.ac.uk::686a3cc7-2a0b-4fa6-acbe-43e505c6ff29" providerId="AD" clId="Web-{219E291E-A2CD-C819-56A2-1D59A7DBFA2E}" dt="2026-06-20T23:06:20.437" v="247" actId="20577"/>
        <pc:sldMkLst>
          <pc:docMk/>
          <pc:sldMk cId="2337422645" sldId="280"/>
        </pc:sldMkLst>
        <pc:spChg chg="mod">
          <ac:chgData name="Nighat Muneer (2313183)" userId="S::2313183@student.uwtsd.ac.uk::686a3cc7-2a0b-4fa6-acbe-43e505c6ff29" providerId="AD" clId="Web-{219E291E-A2CD-C819-56A2-1D59A7DBFA2E}" dt="2026-06-20T23:06:20.437" v="247" actId="20577"/>
          <ac:spMkLst>
            <pc:docMk/>
            <pc:sldMk cId="2337422645" sldId="280"/>
            <ac:spMk id="3" creationId="{19187683-67EA-0C4D-B16D-7B298997E918}"/>
          </ac:spMkLst>
        </pc:spChg>
      </pc:sldChg>
      <pc:sldChg chg="addSp modSp new">
        <pc:chgData name="Nighat Muneer (2313183)" userId="S::2313183@student.uwtsd.ac.uk::686a3cc7-2a0b-4fa6-acbe-43e505c6ff29" providerId="AD" clId="Web-{219E291E-A2CD-C819-56A2-1D59A7DBFA2E}" dt="2026-06-20T23:29:54.228" v="436" actId="20577"/>
        <pc:sldMkLst>
          <pc:docMk/>
          <pc:sldMk cId="292036534" sldId="281"/>
        </pc:sldMkLst>
        <pc:spChg chg="add mod">
          <ac:chgData name="Nighat Muneer (2313183)" userId="S::2313183@student.uwtsd.ac.uk::686a3cc7-2a0b-4fa6-acbe-43e505c6ff29" providerId="AD" clId="Web-{219E291E-A2CD-C819-56A2-1D59A7DBFA2E}" dt="2026-06-20T23:29:54.228" v="436" actId="20577"/>
          <ac:spMkLst>
            <pc:docMk/>
            <pc:sldMk cId="292036534" sldId="281"/>
            <ac:spMk id="2" creationId="{BF4564B2-064D-DAEB-27CF-E4B654FD5249}"/>
          </ac:spMkLst>
        </pc:spChg>
      </pc:sldChg>
      <pc:sldChg chg="new">
        <pc:chgData name="Nighat Muneer (2313183)" userId="S::2313183@student.uwtsd.ac.uk::686a3cc7-2a0b-4fa6-acbe-43e505c6ff29" providerId="AD" clId="Web-{219E291E-A2CD-C819-56A2-1D59A7DBFA2E}" dt="2026-06-20T23:55:42.103" v="439"/>
        <pc:sldMkLst>
          <pc:docMk/>
          <pc:sldMk cId="615529493" sldId="282"/>
        </pc:sldMkLst>
      </pc:sldChg>
      <pc:sldChg chg="new del">
        <pc:chgData name="Nighat Muneer (2313183)" userId="S::2313183@student.uwtsd.ac.uk::686a3cc7-2a0b-4fa6-acbe-43e505c6ff29" providerId="AD" clId="Web-{219E291E-A2CD-C819-56A2-1D59A7DBFA2E}" dt="2026-06-20T23:55:33.165" v="438"/>
        <pc:sldMkLst>
          <pc:docMk/>
          <pc:sldMk cId="2542865686" sldId="282"/>
        </pc:sldMkLst>
      </pc:sldChg>
    </pc:docChg>
  </pc:docChgLst>
  <pc:docChgLst>
    <pc:chgData name="Nighat Muneer (2313183)" userId="S::2313183@student.uwtsd.ac.uk::686a3cc7-2a0b-4fa6-acbe-43e505c6ff29" providerId="AD" clId="Web-{9F4AD7A2-2DE5-1256-B4C4-5686591C77E8}"/>
    <pc:docChg chg="delSld modSld">
      <pc:chgData name="Nighat Muneer (2313183)" userId="S::2313183@student.uwtsd.ac.uk::686a3cc7-2a0b-4fa6-acbe-43e505c6ff29" providerId="AD" clId="Web-{9F4AD7A2-2DE5-1256-B4C4-5686591C77E8}" dt="2026-06-20T22:13:03.808" v="164"/>
      <pc:docMkLst>
        <pc:docMk/>
      </pc:docMkLst>
      <pc:sldChg chg="del">
        <pc:chgData name="Nighat Muneer (2313183)" userId="S::2313183@student.uwtsd.ac.uk::686a3cc7-2a0b-4fa6-acbe-43e505c6ff29" providerId="AD" clId="Web-{9F4AD7A2-2DE5-1256-B4C4-5686591C77E8}" dt="2026-06-20T21:40:44.167" v="0"/>
        <pc:sldMkLst>
          <pc:docMk/>
          <pc:sldMk cId="3910653097" sldId="266"/>
        </pc:sldMkLst>
      </pc:sldChg>
      <pc:sldChg chg="addSp delSp modSp">
        <pc:chgData name="Nighat Muneer (2313183)" userId="S::2313183@student.uwtsd.ac.uk::686a3cc7-2a0b-4fa6-acbe-43e505c6ff29" providerId="AD" clId="Web-{9F4AD7A2-2DE5-1256-B4C4-5686591C77E8}" dt="2026-06-20T22:13:03.808" v="164"/>
        <pc:sldMkLst>
          <pc:docMk/>
          <pc:sldMk cId="3102636903" sldId="273"/>
        </pc:sldMkLst>
        <pc:spChg chg="mod">
          <ac:chgData name="Nighat Muneer (2313183)" userId="S::2313183@student.uwtsd.ac.uk::686a3cc7-2a0b-4fa6-acbe-43e505c6ff29" providerId="AD" clId="Web-{9F4AD7A2-2DE5-1256-B4C4-5686591C77E8}" dt="2026-06-20T22:11:18.035" v="153" actId="1076"/>
          <ac:spMkLst>
            <pc:docMk/>
            <pc:sldMk cId="3102636903" sldId="273"/>
            <ac:spMk id="3" creationId="{1D99E356-8F6D-C91E-2C80-5333954BD091}"/>
          </ac:spMkLst>
        </pc:spChg>
        <pc:spChg chg="add del">
          <ac:chgData name="Nighat Muneer (2313183)" userId="S::2313183@student.uwtsd.ac.uk::686a3cc7-2a0b-4fa6-acbe-43e505c6ff29" providerId="AD" clId="Web-{9F4AD7A2-2DE5-1256-B4C4-5686591C77E8}" dt="2026-06-20T22:11:50.802" v="157"/>
          <ac:spMkLst>
            <pc:docMk/>
            <pc:sldMk cId="3102636903" sldId="273"/>
            <ac:spMk id="5" creationId="{987C03E3-704F-9685-580E-F4AD679E4EEE}"/>
          </ac:spMkLst>
        </pc:spChg>
        <pc:spChg chg="add mod">
          <ac:chgData name="Nighat Muneer (2313183)" userId="S::2313183@student.uwtsd.ac.uk::686a3cc7-2a0b-4fa6-acbe-43e505c6ff29" providerId="AD" clId="Web-{9F4AD7A2-2DE5-1256-B4C4-5686591C77E8}" dt="2026-06-20T22:12:18.884" v="162" actId="1076"/>
          <ac:spMkLst>
            <pc:docMk/>
            <pc:sldMk cId="3102636903" sldId="273"/>
            <ac:spMk id="6" creationId="{2C143F13-F15D-85BA-5DFD-DD2BEAA491A8}"/>
          </ac:spMkLst>
        </pc:spChg>
        <pc:picChg chg="add mod">
          <ac:chgData name="Nighat Muneer (2313183)" userId="S::2313183@student.uwtsd.ac.uk::686a3cc7-2a0b-4fa6-acbe-43e505c6ff29" providerId="AD" clId="Web-{9F4AD7A2-2DE5-1256-B4C4-5686591C77E8}" dt="2026-06-20T22:13:03.808" v="164"/>
          <ac:picMkLst>
            <pc:docMk/>
            <pc:sldMk cId="3102636903" sldId="273"/>
            <ac:picMk id="4" creationId="{B3338F88-1915-65BA-8EE9-3EDFD6C853B0}"/>
          </ac:picMkLst>
        </pc:picChg>
      </pc:sldChg>
      <pc:sldChg chg="modSp">
        <pc:chgData name="Nighat Muneer (2313183)" userId="S::2313183@student.uwtsd.ac.uk::686a3cc7-2a0b-4fa6-acbe-43e505c6ff29" providerId="AD" clId="Web-{9F4AD7A2-2DE5-1256-B4C4-5686591C77E8}" dt="2026-06-20T21:59:29.232" v="95" actId="20577"/>
        <pc:sldMkLst>
          <pc:docMk/>
          <pc:sldMk cId="2828414943" sldId="276"/>
        </pc:sldMkLst>
        <pc:spChg chg="mod">
          <ac:chgData name="Nighat Muneer (2313183)" userId="S::2313183@student.uwtsd.ac.uk::686a3cc7-2a0b-4fa6-acbe-43e505c6ff29" providerId="AD" clId="Web-{9F4AD7A2-2DE5-1256-B4C4-5686591C77E8}" dt="2026-06-20T21:45:20.991" v="37" actId="20577"/>
          <ac:spMkLst>
            <pc:docMk/>
            <pc:sldMk cId="2828414943" sldId="276"/>
            <ac:spMk id="4" creationId="{E4483F1F-FD07-79ED-3AAC-2FD689D65166}"/>
          </ac:spMkLst>
        </pc:spChg>
        <pc:spChg chg="mod">
          <ac:chgData name="Nighat Muneer (2313183)" userId="S::2313183@student.uwtsd.ac.uk::686a3cc7-2a0b-4fa6-acbe-43e505c6ff29" providerId="AD" clId="Web-{9F4AD7A2-2DE5-1256-B4C4-5686591C77E8}" dt="2026-06-20T21:59:29.232" v="95" actId="20577"/>
          <ac:spMkLst>
            <pc:docMk/>
            <pc:sldMk cId="2828414943" sldId="276"/>
            <ac:spMk id="6" creationId="{10350EAF-97F7-979A-ABAE-66DD2669F5C3}"/>
          </ac:spMkLst>
        </pc:spChg>
      </pc:sldChg>
      <pc:sldChg chg="modSp">
        <pc:chgData name="Nighat Muneer (2313183)" userId="S::2313183@student.uwtsd.ac.uk::686a3cc7-2a0b-4fa6-acbe-43e505c6ff29" providerId="AD" clId="Web-{9F4AD7A2-2DE5-1256-B4C4-5686591C77E8}" dt="2026-06-20T22:10:12.563" v="141" actId="20577"/>
        <pc:sldMkLst>
          <pc:docMk/>
          <pc:sldMk cId="2337422645" sldId="280"/>
        </pc:sldMkLst>
        <pc:spChg chg="mod">
          <ac:chgData name="Nighat Muneer (2313183)" userId="S::2313183@student.uwtsd.ac.uk::686a3cc7-2a0b-4fa6-acbe-43e505c6ff29" providerId="AD" clId="Web-{9F4AD7A2-2DE5-1256-B4C4-5686591C77E8}" dt="2026-06-20T22:10:12.563" v="141" actId="20577"/>
          <ac:spMkLst>
            <pc:docMk/>
            <pc:sldMk cId="2337422645" sldId="280"/>
            <ac:spMk id="3" creationId="{19187683-67EA-0C4D-B16D-7B298997E91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7FC7C1-D8AA-B091-1F6F-DF34F496CE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4C66C-4BFB-810C-145A-0148EAF322C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2948B2-9F39-4214-ADF8-BB8A8597363A}" type="datetimeFigureOut">
              <a:rPr lang="en-US" smtClean="0"/>
              <a:t>6/21/2026</a:t>
            </a:fld>
            <a:endParaRPr lang="en-US" dirty="0"/>
          </a:p>
        </p:txBody>
      </p:sp>
      <p:sp>
        <p:nvSpPr>
          <p:cNvPr id="4" name="Footer Placeholder 3">
            <a:extLst>
              <a:ext uri="{FF2B5EF4-FFF2-40B4-BE49-F238E27FC236}">
                <a16:creationId xmlns:a16="http://schemas.microsoft.com/office/drawing/2014/main" id="{9CA74DF4-2BD2-B359-2542-5A3171304AA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B6933CE-E538-0BA9-37EF-03D2B904A56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9620F8-C27B-45D3-8113-3F786F5F3AEC}" type="slidenum">
              <a:rPr lang="en-US" smtClean="0"/>
              <a:t>‹#›</a:t>
            </a:fld>
            <a:endParaRPr lang="en-US" dirty="0"/>
          </a:p>
        </p:txBody>
      </p:sp>
    </p:spTree>
    <p:extLst>
      <p:ext uri="{BB962C8B-B14F-4D97-AF65-F5344CB8AC3E}">
        <p14:creationId xmlns:p14="http://schemas.microsoft.com/office/powerpoint/2010/main" val="17130263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F9B0E6-B9BF-4E2D-AE08-8C7EBB196A2E}" type="datetimeFigureOut">
              <a:rPr lang="en-US" smtClean="0"/>
              <a:t>6/21/2026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53816F-A1CF-4485-B308-1B9F14B36EAD}" type="slidenum">
              <a:rPr lang="en-US" smtClean="0"/>
              <a:t>‹#›</a:t>
            </a:fld>
            <a:endParaRPr lang="en-US" dirty="0"/>
          </a:p>
        </p:txBody>
      </p:sp>
    </p:spTree>
    <p:extLst>
      <p:ext uri="{BB962C8B-B14F-4D97-AF65-F5344CB8AC3E}">
        <p14:creationId xmlns:p14="http://schemas.microsoft.com/office/powerpoint/2010/main" val="1726839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53816F-A1CF-4485-B308-1B9F14B36EAD}" type="slidenum">
              <a:rPr lang="en-US" smtClean="0"/>
              <a:t>1</a:t>
            </a:fld>
            <a:endParaRPr lang="en-US" dirty="0"/>
          </a:p>
        </p:txBody>
      </p:sp>
    </p:spTree>
    <p:extLst>
      <p:ext uri="{BB962C8B-B14F-4D97-AF65-F5344CB8AC3E}">
        <p14:creationId xmlns:p14="http://schemas.microsoft.com/office/powerpoint/2010/main" val="899844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53816F-A1CF-4485-B308-1B9F14B36EAD}" type="slidenum">
              <a:rPr lang="en-US" smtClean="0"/>
              <a:t>2</a:t>
            </a:fld>
            <a:endParaRPr lang="en-US" dirty="0"/>
          </a:p>
        </p:txBody>
      </p:sp>
    </p:spTree>
    <p:extLst>
      <p:ext uri="{BB962C8B-B14F-4D97-AF65-F5344CB8AC3E}">
        <p14:creationId xmlns:p14="http://schemas.microsoft.com/office/powerpoint/2010/main" val="2795495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53816F-A1CF-4485-B308-1B9F14B36EAD}" type="slidenum">
              <a:rPr lang="en-US" smtClean="0"/>
              <a:t>9</a:t>
            </a:fld>
            <a:endParaRPr lang="en-US" dirty="0"/>
          </a:p>
        </p:txBody>
      </p:sp>
    </p:spTree>
    <p:extLst>
      <p:ext uri="{BB962C8B-B14F-4D97-AF65-F5344CB8AC3E}">
        <p14:creationId xmlns:p14="http://schemas.microsoft.com/office/powerpoint/2010/main" val="871985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53816F-A1CF-4485-B308-1B9F14B36EAD}" type="slidenum">
              <a:rPr lang="en-US" smtClean="0"/>
              <a:t>11</a:t>
            </a:fld>
            <a:endParaRPr lang="en-US" dirty="0"/>
          </a:p>
        </p:txBody>
      </p:sp>
    </p:spTree>
    <p:extLst>
      <p:ext uri="{BB962C8B-B14F-4D97-AF65-F5344CB8AC3E}">
        <p14:creationId xmlns:p14="http://schemas.microsoft.com/office/powerpoint/2010/main" val="3834386493"/>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svg"/><Relationship Id="rId7"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5">
            <a:lumMod val="50000"/>
          </a:schemeClr>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00BC3F5-39B3-1648-62F2-45C0868659F6}"/>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631394">
            <a:off x="3790715" y="4482751"/>
            <a:ext cx="3194131" cy="3194131"/>
          </a:xfrm>
          <a:prstGeom prst="rect">
            <a:avLst/>
          </a:prstGeom>
        </p:spPr>
      </p:pic>
      <p:pic>
        <p:nvPicPr>
          <p:cNvPr id="8" name="Graphic 7">
            <a:extLst>
              <a:ext uri="{FF2B5EF4-FFF2-40B4-BE49-F238E27FC236}">
                <a16:creationId xmlns:a16="http://schemas.microsoft.com/office/drawing/2014/main" id="{B5A951F4-AC22-7415-9F2B-28314AEB7F7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338607" flipH="1">
            <a:off x="-587261" y="1663257"/>
            <a:ext cx="2684499" cy="2684499"/>
          </a:xfrm>
          <a:prstGeom prst="rect">
            <a:avLst/>
          </a:prstGeom>
        </p:spPr>
      </p:pic>
      <p:pic>
        <p:nvPicPr>
          <p:cNvPr id="9" name="Graphic 8">
            <a:extLst>
              <a:ext uri="{FF2B5EF4-FFF2-40B4-BE49-F238E27FC236}">
                <a16:creationId xmlns:a16="http://schemas.microsoft.com/office/drawing/2014/main" id="{24326095-3B51-C5F9-14E2-1D754BD5110F}"/>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1078969">
            <a:off x="1920309" y="4797205"/>
            <a:ext cx="2453456" cy="2453456"/>
          </a:xfrm>
          <a:prstGeom prst="rect">
            <a:avLst/>
          </a:prstGeom>
        </p:spPr>
      </p:pic>
      <p:pic>
        <p:nvPicPr>
          <p:cNvPr id="10" name="Graphic 9">
            <a:extLst>
              <a:ext uri="{FF2B5EF4-FFF2-40B4-BE49-F238E27FC236}">
                <a16:creationId xmlns:a16="http://schemas.microsoft.com/office/drawing/2014/main" id="{1A2DC491-EA74-1A63-78D5-3236C8B0D4DE}"/>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213697">
            <a:off x="-491837" y="3688628"/>
            <a:ext cx="3245427" cy="3245427"/>
          </a:xfrm>
          <a:prstGeom prst="rect">
            <a:avLst/>
          </a:prstGeom>
        </p:spPr>
      </p:pic>
      <p:pic>
        <p:nvPicPr>
          <p:cNvPr id="11" name="Graphic 10">
            <a:extLst>
              <a:ext uri="{FF2B5EF4-FFF2-40B4-BE49-F238E27FC236}">
                <a16:creationId xmlns:a16="http://schemas.microsoft.com/office/drawing/2014/main" id="{08DEFB3F-949E-05A4-D2E2-BDEC19A1E2AE}"/>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0451125">
            <a:off x="8514237" y="-118161"/>
            <a:ext cx="3005286" cy="3005286"/>
          </a:xfrm>
          <a:prstGeom prst="rect">
            <a:avLst/>
          </a:prstGeom>
        </p:spPr>
      </p:pic>
      <p:pic>
        <p:nvPicPr>
          <p:cNvPr id="12" name="Graphic 11">
            <a:extLst>
              <a:ext uri="{FF2B5EF4-FFF2-40B4-BE49-F238E27FC236}">
                <a16:creationId xmlns:a16="http://schemas.microsoft.com/office/drawing/2014/main" id="{5FE53462-3A3E-FD14-1012-5A19F0FD0E53}"/>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8889495">
            <a:off x="10171718" y="145767"/>
            <a:ext cx="1574403" cy="1574403"/>
          </a:xfrm>
          <a:prstGeom prst="rect">
            <a:avLst/>
          </a:prstGeom>
        </p:spPr>
      </p:pic>
      <p:pic>
        <p:nvPicPr>
          <p:cNvPr id="13" name="Graphic 12">
            <a:extLst>
              <a:ext uri="{FF2B5EF4-FFF2-40B4-BE49-F238E27FC236}">
                <a16:creationId xmlns:a16="http://schemas.microsoft.com/office/drawing/2014/main" id="{35361A00-F2C4-8F3D-504C-2CF21C8E9B8C}"/>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20520790">
            <a:off x="10917677" y="783939"/>
            <a:ext cx="1488402" cy="1488402"/>
          </a:xfrm>
          <a:prstGeom prst="rect">
            <a:avLst/>
          </a:prstGeom>
        </p:spPr>
      </p:pic>
      <p:sp>
        <p:nvSpPr>
          <p:cNvPr id="2" name="Title 1">
            <a:extLst>
              <a:ext uri="{FF2B5EF4-FFF2-40B4-BE49-F238E27FC236}">
                <a16:creationId xmlns:a16="http://schemas.microsoft.com/office/drawing/2014/main" id="{B980C5E7-B1A1-4648-89D2-17B0F1E7F5B3}"/>
              </a:ext>
            </a:extLst>
          </p:cNvPr>
          <p:cNvSpPr>
            <a:spLocks noGrp="1"/>
          </p:cNvSpPr>
          <p:nvPr>
            <p:ph type="ctrTitle" hasCustomPrompt="1"/>
          </p:nvPr>
        </p:nvSpPr>
        <p:spPr>
          <a:xfrm>
            <a:off x="2485417" y="359927"/>
            <a:ext cx="7221166" cy="2887389"/>
          </a:xfrm>
        </p:spPr>
        <p:txBody>
          <a:bodyPr anchor="b">
            <a:normAutofit/>
          </a:bodyPr>
          <a:lstStyle>
            <a:lvl1pPr algn="ctr">
              <a:defRPr sz="800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5D140298-3E00-4E73-B947-697E69282864}"/>
              </a:ext>
            </a:extLst>
          </p:cNvPr>
          <p:cNvSpPr>
            <a:spLocks noGrp="1"/>
          </p:cNvSpPr>
          <p:nvPr>
            <p:ph type="subTitle" idx="1" hasCustomPrompt="1"/>
          </p:nvPr>
        </p:nvSpPr>
        <p:spPr>
          <a:xfrm>
            <a:off x="2485417" y="3368570"/>
            <a:ext cx="7221166" cy="1655762"/>
          </a:xfrm>
        </p:spPr>
        <p:txBody>
          <a:bodyPr>
            <a:normAutofit/>
          </a:bodyPr>
          <a:lstStyle>
            <a:lvl1pPr marL="0" indent="0" algn="ctr">
              <a:buNone/>
              <a:defRPr sz="2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cxnSp>
        <p:nvCxnSpPr>
          <p:cNvPr id="14" name="Straight Connector 13">
            <a:extLst>
              <a:ext uri="{FF2B5EF4-FFF2-40B4-BE49-F238E27FC236}">
                <a16:creationId xmlns:a16="http://schemas.microsoft.com/office/drawing/2014/main" id="{79BFF838-44C0-5434-BF69-2B058BC4834C}"/>
              </a:ext>
              <a:ext uri="{C183D7F6-B498-43B3-948B-1728B52AA6E4}">
                <adec:decorative xmlns:adec="http://schemas.microsoft.com/office/drawing/2017/decorative" val="1"/>
              </a:ext>
            </a:extLst>
          </p:cNvPr>
          <p:cNvCxnSpPr/>
          <p:nvPr userDrawn="1"/>
        </p:nvCxnSpPr>
        <p:spPr>
          <a:xfrm>
            <a:off x="3579677" y="3278339"/>
            <a:ext cx="491490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25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1">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CC5AE48-291E-005A-A492-CE0FF1DD11C8}"/>
              </a:ext>
              <a:ext uri="{C183D7F6-B498-43B3-948B-1728B52AA6E4}">
                <adec:decorative xmlns:adec="http://schemas.microsoft.com/office/drawing/2017/decorative" val="1"/>
              </a:ext>
            </a:extLst>
          </p:cNvPr>
          <p:cNvGrpSpPr/>
          <p:nvPr userDrawn="1"/>
        </p:nvGrpSpPr>
        <p:grpSpPr>
          <a:xfrm>
            <a:off x="9009186" y="0"/>
            <a:ext cx="3668917" cy="6941127"/>
            <a:chOff x="9009186" y="0"/>
            <a:chExt cx="3668917" cy="6941127"/>
          </a:xfrm>
        </p:grpSpPr>
        <p:grpSp>
          <p:nvGrpSpPr>
            <p:cNvPr id="8" name="Group 7">
              <a:extLst>
                <a:ext uri="{FF2B5EF4-FFF2-40B4-BE49-F238E27FC236}">
                  <a16:creationId xmlns:a16="http://schemas.microsoft.com/office/drawing/2014/main" id="{A035531F-5384-C0A2-104E-55D4C00779C4}"/>
                </a:ext>
              </a:extLst>
            </p:cNvPr>
            <p:cNvGrpSpPr/>
            <p:nvPr/>
          </p:nvGrpSpPr>
          <p:grpSpPr>
            <a:xfrm>
              <a:off x="9055676" y="0"/>
              <a:ext cx="3136324" cy="6858000"/>
              <a:chOff x="9055676" y="0"/>
              <a:chExt cx="3136324" cy="6858000"/>
            </a:xfrm>
          </p:grpSpPr>
          <p:sp>
            <p:nvSpPr>
              <p:cNvPr id="10" name="Rectangle 9">
                <a:extLst>
                  <a:ext uri="{FF2B5EF4-FFF2-40B4-BE49-F238E27FC236}">
                    <a16:creationId xmlns:a16="http://schemas.microsoft.com/office/drawing/2014/main" id="{8A8AD2DB-4128-5ECA-2FB8-4020AE394BB2}"/>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396CF12-83CC-ABBC-A014-1B5592F6F505}"/>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191BC38-DFC2-6BC6-E88E-3DECF4A02153}"/>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E6A6F50-9B7A-E587-24AB-02AD9C6DE1E4}"/>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4FFBEFC-4933-FBFE-2CF4-A2BD5CB8B4B8}"/>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Graphic 8" descr="Clipboard">
              <a:extLst>
                <a:ext uri="{FF2B5EF4-FFF2-40B4-BE49-F238E27FC236}">
                  <a16:creationId xmlns:a16="http://schemas.microsoft.com/office/drawing/2014/main" id="{5972380A-ABA8-B22B-B9B6-28350A684D4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009186" y="3272210"/>
              <a:ext cx="3668917" cy="3668917"/>
            </a:xfrm>
            <a:prstGeom prst="rect">
              <a:avLst/>
            </a:prstGeom>
          </p:spPr>
        </p:pic>
      </p:grpSp>
      <p:sp>
        <p:nvSpPr>
          <p:cNvPr id="2" name="Title 1">
            <a:extLst>
              <a:ext uri="{FF2B5EF4-FFF2-40B4-BE49-F238E27FC236}">
                <a16:creationId xmlns:a16="http://schemas.microsoft.com/office/drawing/2014/main" id="{C6AAE108-9C7F-4CDC-AD71-B576580A199F}"/>
              </a:ext>
            </a:extLst>
          </p:cNvPr>
          <p:cNvSpPr>
            <a:spLocks noGrp="1"/>
          </p:cNvSpPr>
          <p:nvPr>
            <p:ph type="title"/>
          </p:nvPr>
        </p:nvSpPr>
        <p:spPr>
          <a:xfrm>
            <a:off x="515569" y="89087"/>
            <a:ext cx="8141556" cy="1591655"/>
          </a:xfrm>
        </p:spPr>
        <p:txBody>
          <a:bodyPr/>
          <a:lstStyle>
            <a:lvl1pPr>
              <a:defRPr>
                <a:solidFill>
                  <a:schemeClr val="accent5">
                    <a:lumMod val="50000"/>
                  </a:schemeClr>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5A103746-779A-435F-995A-5BF82C86C297}"/>
              </a:ext>
            </a:extLst>
          </p:cNvPr>
          <p:cNvSpPr>
            <a:spLocks noGrp="1"/>
          </p:cNvSpPr>
          <p:nvPr>
            <p:ph idx="1"/>
          </p:nvPr>
        </p:nvSpPr>
        <p:spPr>
          <a:xfrm>
            <a:off x="515569" y="1825625"/>
            <a:ext cx="8141556" cy="4351338"/>
          </a:xfrm>
        </p:spPr>
        <p:txBody>
          <a:bodyPr>
            <a:normAutofit/>
          </a:bodyPr>
          <a:lstStyle>
            <a:lvl1pPr>
              <a:spcBef>
                <a:spcPts val="1000"/>
              </a:spcBef>
              <a:defRPr sz="2400">
                <a:solidFill>
                  <a:schemeClr val="accent5">
                    <a:lumMod val="50000"/>
                  </a:schemeClr>
                </a:solidFill>
              </a:defRPr>
            </a:lvl1pPr>
            <a:lvl2pPr>
              <a:spcBef>
                <a:spcPts val="1000"/>
              </a:spcBef>
              <a:defRPr sz="2000">
                <a:solidFill>
                  <a:schemeClr val="accent5">
                    <a:lumMod val="50000"/>
                  </a:schemeClr>
                </a:solidFill>
              </a:defRPr>
            </a:lvl2pPr>
            <a:lvl3pPr>
              <a:spcBef>
                <a:spcPts val="1000"/>
              </a:spcBef>
              <a:defRPr sz="1800">
                <a:solidFill>
                  <a:schemeClr val="accent5">
                    <a:lumMod val="50000"/>
                  </a:schemeClr>
                </a:solidFill>
              </a:defRPr>
            </a:lvl3pPr>
            <a:lvl4pPr>
              <a:spcBef>
                <a:spcPts val="1000"/>
              </a:spcBef>
              <a:defRPr sz="1600">
                <a:solidFill>
                  <a:schemeClr val="accent5">
                    <a:lumMod val="50000"/>
                  </a:schemeClr>
                </a:solidFill>
              </a:defRPr>
            </a:lvl4pPr>
            <a:lvl5pPr>
              <a:spcBef>
                <a:spcPts val="1000"/>
              </a:spcBef>
              <a:defRPr sz="16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06549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six icons">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2CB221D3-6315-64BB-0994-9A310350F2FF}"/>
              </a:ext>
              <a:ext uri="{C183D7F6-B498-43B3-948B-1728B52AA6E4}">
                <adec:decorative xmlns:adec="http://schemas.microsoft.com/office/drawing/2017/decorative" val="1"/>
              </a:ext>
            </a:extLst>
          </p:cNvPr>
          <p:cNvSpPr/>
          <p:nvPr userDrawn="1"/>
        </p:nvSpPr>
        <p:spPr>
          <a:xfrm>
            <a:off x="521282" y="1768455"/>
            <a:ext cx="2268675" cy="2015836"/>
          </a:xfrm>
          <a:prstGeom prst="round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Rounded Corners 16">
            <a:extLst>
              <a:ext uri="{FF2B5EF4-FFF2-40B4-BE49-F238E27FC236}">
                <a16:creationId xmlns:a16="http://schemas.microsoft.com/office/drawing/2014/main" id="{2E21FEC0-BE16-4B46-6696-739A3956C0E0}"/>
              </a:ext>
              <a:ext uri="{C183D7F6-B498-43B3-948B-1728B52AA6E4}">
                <adec:decorative xmlns:adec="http://schemas.microsoft.com/office/drawing/2017/decorative" val="1"/>
              </a:ext>
            </a:extLst>
          </p:cNvPr>
          <p:cNvSpPr/>
          <p:nvPr userDrawn="1"/>
        </p:nvSpPr>
        <p:spPr>
          <a:xfrm>
            <a:off x="521282" y="4307031"/>
            <a:ext cx="2268675" cy="20158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59F97669-2546-AA5C-3BA3-6ECB25C5FE7D}"/>
              </a:ext>
              <a:ext uri="{C183D7F6-B498-43B3-948B-1728B52AA6E4}">
                <adec:decorative xmlns:adec="http://schemas.microsoft.com/office/drawing/2017/decorative" val="1"/>
              </a:ext>
            </a:extLst>
          </p:cNvPr>
          <p:cNvSpPr/>
          <p:nvPr userDrawn="1"/>
        </p:nvSpPr>
        <p:spPr>
          <a:xfrm>
            <a:off x="3472299" y="1768455"/>
            <a:ext cx="2268675" cy="2015836"/>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00EFA880-FC7C-5A7B-D5ED-2E2C5BFF7EB4}"/>
              </a:ext>
              <a:ext uri="{C183D7F6-B498-43B3-948B-1728B52AA6E4}">
                <adec:decorative xmlns:adec="http://schemas.microsoft.com/office/drawing/2017/decorative" val="1"/>
              </a:ext>
            </a:extLst>
          </p:cNvPr>
          <p:cNvSpPr/>
          <p:nvPr userDrawn="1"/>
        </p:nvSpPr>
        <p:spPr>
          <a:xfrm>
            <a:off x="3472299" y="4307031"/>
            <a:ext cx="2268675" cy="2015836"/>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6F00A563-A25F-1EBD-4EEE-4C710E8EF50D}"/>
              </a:ext>
              <a:ext uri="{C183D7F6-B498-43B3-948B-1728B52AA6E4}">
                <adec:decorative xmlns:adec="http://schemas.microsoft.com/office/drawing/2017/decorative" val="1"/>
              </a:ext>
            </a:extLst>
          </p:cNvPr>
          <p:cNvSpPr/>
          <p:nvPr userDrawn="1"/>
        </p:nvSpPr>
        <p:spPr>
          <a:xfrm>
            <a:off x="6419113" y="1768455"/>
            <a:ext cx="2268675" cy="2015836"/>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80689EF-32EC-1547-75CA-66B971009249}"/>
              </a:ext>
              <a:ext uri="{C183D7F6-B498-43B3-948B-1728B52AA6E4}">
                <adec:decorative xmlns:adec="http://schemas.microsoft.com/office/drawing/2017/decorative" val="1"/>
              </a:ext>
            </a:extLst>
          </p:cNvPr>
          <p:cNvSpPr/>
          <p:nvPr userDrawn="1"/>
        </p:nvSpPr>
        <p:spPr>
          <a:xfrm>
            <a:off x="6419113" y="4307031"/>
            <a:ext cx="2268675" cy="201583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AAE108-9C7F-4CDC-AD71-B576580A199F}"/>
              </a:ext>
            </a:extLst>
          </p:cNvPr>
          <p:cNvSpPr>
            <a:spLocks noGrp="1"/>
          </p:cNvSpPr>
          <p:nvPr>
            <p:ph type="title" hasCustomPrompt="1"/>
          </p:nvPr>
        </p:nvSpPr>
        <p:spPr>
          <a:xfrm>
            <a:off x="515569" y="70382"/>
            <a:ext cx="8179441" cy="881277"/>
          </a:xfrm>
        </p:spPr>
        <p:txBody>
          <a:bodyPr anchor="ctr"/>
          <a:lstStyle>
            <a:lvl1pPr>
              <a:defRPr>
                <a:solidFill>
                  <a:schemeClr val="accent5">
                    <a:lumMod val="50000"/>
                  </a:schemeClr>
                </a:solidFill>
              </a:defRPr>
            </a:lvl1pPr>
          </a:lstStyle>
          <a:p>
            <a:r>
              <a:rPr lang="en-US" dirty="0"/>
              <a:t>Click to add title</a:t>
            </a:r>
          </a:p>
        </p:txBody>
      </p:sp>
      <p:sp>
        <p:nvSpPr>
          <p:cNvPr id="44" name="Text Placeholder 43">
            <a:extLst>
              <a:ext uri="{FF2B5EF4-FFF2-40B4-BE49-F238E27FC236}">
                <a16:creationId xmlns:a16="http://schemas.microsoft.com/office/drawing/2014/main" id="{EAE7AC08-8ACF-8A47-6539-ABE76AAE434E}"/>
              </a:ext>
            </a:extLst>
          </p:cNvPr>
          <p:cNvSpPr>
            <a:spLocks noGrp="1"/>
          </p:cNvSpPr>
          <p:nvPr>
            <p:ph type="body" sz="quarter" idx="10" hasCustomPrompt="1"/>
          </p:nvPr>
        </p:nvSpPr>
        <p:spPr>
          <a:xfrm>
            <a:off x="516671" y="1009650"/>
            <a:ext cx="8178363" cy="642938"/>
          </a:xfrm>
        </p:spPr>
        <p:txBody>
          <a:bodyPr tIns="0">
            <a:noAutofit/>
          </a:bodyPr>
          <a:lstStyle>
            <a:lvl1pPr marL="0" indent="0">
              <a:buNone/>
              <a:defRPr sz="1800">
                <a:solidFill>
                  <a:schemeClr val="accent5">
                    <a:lumMod val="50000"/>
                  </a:schemeClr>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3" name="Picture Placeholder 52">
            <a:extLst>
              <a:ext uri="{FF2B5EF4-FFF2-40B4-BE49-F238E27FC236}">
                <a16:creationId xmlns:a16="http://schemas.microsoft.com/office/drawing/2014/main" id="{80A2B642-BF0F-0152-908D-0464DA28435E}"/>
              </a:ext>
            </a:extLst>
          </p:cNvPr>
          <p:cNvSpPr>
            <a:spLocks noGrp="1"/>
          </p:cNvSpPr>
          <p:nvPr>
            <p:ph type="pic" sz="quarter" idx="17"/>
          </p:nvPr>
        </p:nvSpPr>
        <p:spPr>
          <a:xfrm>
            <a:off x="1198419" y="2296391"/>
            <a:ext cx="914400" cy="914400"/>
          </a:xfrm>
        </p:spPr>
        <p:txBody>
          <a:bodyPr>
            <a:normAutofit/>
          </a:bodyPr>
          <a:lstStyle>
            <a:lvl1pPr marL="0" indent="0" algn="ctr">
              <a:buNone/>
              <a:defRPr sz="1200">
                <a:solidFill>
                  <a:schemeClr val="bg1"/>
                </a:solidFill>
              </a:defRPr>
            </a:lvl1pPr>
          </a:lstStyle>
          <a:p>
            <a:endParaRPr lang="en-US" dirty="0"/>
          </a:p>
        </p:txBody>
      </p:sp>
      <p:sp>
        <p:nvSpPr>
          <p:cNvPr id="45" name="Text Placeholder 43">
            <a:extLst>
              <a:ext uri="{FF2B5EF4-FFF2-40B4-BE49-F238E27FC236}">
                <a16:creationId xmlns:a16="http://schemas.microsoft.com/office/drawing/2014/main" id="{9DD84C2B-121B-74A9-6362-C8FCD9883B65}"/>
              </a:ext>
            </a:extLst>
          </p:cNvPr>
          <p:cNvSpPr>
            <a:spLocks noGrp="1"/>
          </p:cNvSpPr>
          <p:nvPr>
            <p:ph type="body" sz="quarter" idx="11" hasCustomPrompt="1"/>
          </p:nvPr>
        </p:nvSpPr>
        <p:spPr>
          <a:xfrm>
            <a:off x="596697" y="3842281"/>
            <a:ext cx="2117845" cy="560223"/>
          </a:xfrm>
        </p:spPr>
        <p:txBody>
          <a:bodyPr tIns="0">
            <a:noAutofit/>
          </a:bodyPr>
          <a:lstStyle>
            <a:lvl1pPr marL="0" indent="0" algn="ctr">
              <a:buNone/>
              <a:defRPr sz="1600">
                <a:solidFill>
                  <a:schemeClr val="tx1"/>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6" name="Picture Placeholder 52">
            <a:extLst>
              <a:ext uri="{FF2B5EF4-FFF2-40B4-BE49-F238E27FC236}">
                <a16:creationId xmlns:a16="http://schemas.microsoft.com/office/drawing/2014/main" id="{3A65400F-DB0C-BEC6-A442-2D18C0552B64}"/>
              </a:ext>
            </a:extLst>
          </p:cNvPr>
          <p:cNvSpPr>
            <a:spLocks noGrp="1"/>
          </p:cNvSpPr>
          <p:nvPr>
            <p:ph type="pic" sz="quarter" idx="20"/>
          </p:nvPr>
        </p:nvSpPr>
        <p:spPr>
          <a:xfrm>
            <a:off x="1198419" y="4859281"/>
            <a:ext cx="914400" cy="914400"/>
          </a:xfrm>
        </p:spPr>
        <p:txBody>
          <a:bodyPr>
            <a:normAutofit/>
          </a:bodyPr>
          <a:lstStyle>
            <a:lvl1pPr marL="0" indent="0" algn="ctr">
              <a:buNone/>
              <a:defRPr sz="1200">
                <a:solidFill>
                  <a:schemeClr val="bg1"/>
                </a:solidFill>
              </a:defRPr>
            </a:lvl1pPr>
          </a:lstStyle>
          <a:p>
            <a:endParaRPr lang="en-US" dirty="0"/>
          </a:p>
        </p:txBody>
      </p:sp>
      <p:sp>
        <p:nvSpPr>
          <p:cNvPr id="49" name="Text Placeholder 43">
            <a:extLst>
              <a:ext uri="{FF2B5EF4-FFF2-40B4-BE49-F238E27FC236}">
                <a16:creationId xmlns:a16="http://schemas.microsoft.com/office/drawing/2014/main" id="{C694B856-BF94-9E12-F3B8-EBCE53FC1F09}"/>
              </a:ext>
            </a:extLst>
          </p:cNvPr>
          <p:cNvSpPr>
            <a:spLocks noGrp="1"/>
          </p:cNvSpPr>
          <p:nvPr>
            <p:ph type="body" sz="quarter" idx="14" hasCustomPrompt="1"/>
          </p:nvPr>
        </p:nvSpPr>
        <p:spPr>
          <a:xfrm>
            <a:off x="596697" y="6395668"/>
            <a:ext cx="2117845" cy="391949"/>
          </a:xfrm>
        </p:spPr>
        <p:txBody>
          <a:bodyPr tIns="0">
            <a:noAutofit/>
          </a:bodyPr>
          <a:lstStyle>
            <a:lvl1pPr marL="0" indent="0" algn="ctr">
              <a:buNone/>
              <a:defRPr sz="1600">
                <a:solidFill>
                  <a:schemeClr val="tx1"/>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4" name="Picture Placeholder 52">
            <a:extLst>
              <a:ext uri="{FF2B5EF4-FFF2-40B4-BE49-F238E27FC236}">
                <a16:creationId xmlns:a16="http://schemas.microsoft.com/office/drawing/2014/main" id="{B05003ED-97CA-ACC0-EAFF-B6BE36F44992}"/>
              </a:ext>
            </a:extLst>
          </p:cNvPr>
          <p:cNvSpPr>
            <a:spLocks noGrp="1"/>
          </p:cNvSpPr>
          <p:nvPr>
            <p:ph type="pic" sz="quarter" idx="18"/>
          </p:nvPr>
        </p:nvSpPr>
        <p:spPr>
          <a:xfrm>
            <a:off x="4149436" y="2296391"/>
            <a:ext cx="914400" cy="914400"/>
          </a:xfrm>
        </p:spPr>
        <p:txBody>
          <a:bodyPr>
            <a:normAutofit/>
          </a:bodyPr>
          <a:lstStyle>
            <a:lvl1pPr marL="0" indent="0" algn="ctr">
              <a:buNone/>
              <a:defRPr sz="1200">
                <a:solidFill>
                  <a:schemeClr val="bg1"/>
                </a:solidFill>
              </a:defRPr>
            </a:lvl1pPr>
          </a:lstStyle>
          <a:p>
            <a:endParaRPr lang="en-US" dirty="0"/>
          </a:p>
        </p:txBody>
      </p:sp>
      <p:sp>
        <p:nvSpPr>
          <p:cNvPr id="47" name="Text Placeholder 43">
            <a:extLst>
              <a:ext uri="{FF2B5EF4-FFF2-40B4-BE49-F238E27FC236}">
                <a16:creationId xmlns:a16="http://schemas.microsoft.com/office/drawing/2014/main" id="{85552608-9B21-48D9-05EC-9559CD847E17}"/>
              </a:ext>
            </a:extLst>
          </p:cNvPr>
          <p:cNvSpPr>
            <a:spLocks noGrp="1"/>
          </p:cNvSpPr>
          <p:nvPr>
            <p:ph type="body" sz="quarter" idx="12" hasCustomPrompt="1"/>
          </p:nvPr>
        </p:nvSpPr>
        <p:spPr>
          <a:xfrm>
            <a:off x="3547714" y="3842281"/>
            <a:ext cx="2117845" cy="560223"/>
          </a:xfrm>
        </p:spPr>
        <p:txBody>
          <a:bodyPr tIns="0">
            <a:noAutofit/>
          </a:bodyPr>
          <a:lstStyle>
            <a:lvl1pPr marL="0" indent="0" algn="ctr">
              <a:buNone/>
              <a:defRPr sz="1600">
                <a:solidFill>
                  <a:schemeClr val="tx1"/>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7" name="Picture Placeholder 52">
            <a:extLst>
              <a:ext uri="{FF2B5EF4-FFF2-40B4-BE49-F238E27FC236}">
                <a16:creationId xmlns:a16="http://schemas.microsoft.com/office/drawing/2014/main" id="{8D142141-5EFE-AE92-887C-AF7122E3AAF3}"/>
              </a:ext>
            </a:extLst>
          </p:cNvPr>
          <p:cNvSpPr>
            <a:spLocks noGrp="1"/>
          </p:cNvSpPr>
          <p:nvPr>
            <p:ph type="pic" sz="quarter" idx="21"/>
          </p:nvPr>
        </p:nvSpPr>
        <p:spPr>
          <a:xfrm>
            <a:off x="4149436" y="4839013"/>
            <a:ext cx="914400" cy="914400"/>
          </a:xfrm>
        </p:spPr>
        <p:txBody>
          <a:bodyPr>
            <a:normAutofit/>
          </a:bodyPr>
          <a:lstStyle>
            <a:lvl1pPr marL="0" indent="0" algn="ctr">
              <a:buNone/>
              <a:defRPr sz="1200">
                <a:solidFill>
                  <a:schemeClr val="bg1"/>
                </a:solidFill>
              </a:defRPr>
            </a:lvl1pPr>
          </a:lstStyle>
          <a:p>
            <a:endParaRPr lang="en-US" dirty="0"/>
          </a:p>
        </p:txBody>
      </p:sp>
      <p:grpSp>
        <p:nvGrpSpPr>
          <p:cNvPr id="27" name="Group 26">
            <a:extLst>
              <a:ext uri="{FF2B5EF4-FFF2-40B4-BE49-F238E27FC236}">
                <a16:creationId xmlns:a16="http://schemas.microsoft.com/office/drawing/2014/main" id="{30989C3E-1EBE-7D4C-FCBD-42592FD9FA96}"/>
              </a:ext>
              <a:ext uri="{C183D7F6-B498-43B3-948B-1728B52AA6E4}">
                <adec:decorative xmlns:adec="http://schemas.microsoft.com/office/drawing/2017/decorative" val="1"/>
              </a:ext>
            </a:extLst>
          </p:cNvPr>
          <p:cNvGrpSpPr/>
          <p:nvPr userDrawn="1"/>
        </p:nvGrpSpPr>
        <p:grpSpPr>
          <a:xfrm>
            <a:off x="9055676" y="0"/>
            <a:ext cx="3136324" cy="7050231"/>
            <a:chOff x="9055676" y="0"/>
            <a:chExt cx="3136324" cy="7050231"/>
          </a:xfrm>
        </p:grpSpPr>
        <p:grpSp>
          <p:nvGrpSpPr>
            <p:cNvPr id="28" name="Group 27">
              <a:extLst>
                <a:ext uri="{FF2B5EF4-FFF2-40B4-BE49-F238E27FC236}">
                  <a16:creationId xmlns:a16="http://schemas.microsoft.com/office/drawing/2014/main" id="{5F3D21E8-C54B-81FE-7C29-5B1A46C3A5AF}"/>
                </a:ext>
              </a:extLst>
            </p:cNvPr>
            <p:cNvGrpSpPr/>
            <p:nvPr/>
          </p:nvGrpSpPr>
          <p:grpSpPr>
            <a:xfrm>
              <a:off x="9055676"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9" name="Graphic 28" descr="Shirt">
              <a:extLst>
                <a:ext uri="{FF2B5EF4-FFF2-40B4-BE49-F238E27FC236}">
                  <a16:creationId xmlns:a16="http://schemas.microsoft.com/office/drawing/2014/main" id="{BC5B449E-18C8-C275-1DFE-E844A32CDD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20887424">
              <a:off x="9541289" y="4083626"/>
              <a:ext cx="1951759" cy="1951759"/>
            </a:xfrm>
            <a:prstGeom prst="rect">
              <a:avLst/>
            </a:prstGeom>
          </p:spPr>
        </p:pic>
        <p:pic>
          <p:nvPicPr>
            <p:cNvPr id="30" name="Graphic 29" descr="Glasses">
              <a:extLst>
                <a:ext uri="{FF2B5EF4-FFF2-40B4-BE49-F238E27FC236}">
                  <a16:creationId xmlns:a16="http://schemas.microsoft.com/office/drawing/2014/main" id="{51B54DB6-8A66-FB28-BE2A-B71834A790F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95024">
              <a:off x="11018693" y="3451676"/>
              <a:ext cx="1034563" cy="1034563"/>
            </a:xfrm>
            <a:prstGeom prst="rect">
              <a:avLst/>
            </a:prstGeom>
          </p:spPr>
        </p:pic>
        <p:pic>
          <p:nvPicPr>
            <p:cNvPr id="31" name="Graphic 30" descr="Boot">
              <a:extLst>
                <a:ext uri="{FF2B5EF4-FFF2-40B4-BE49-F238E27FC236}">
                  <a16:creationId xmlns:a16="http://schemas.microsoft.com/office/drawing/2014/main" id="{7B73F953-B9B8-795D-40E4-2AEB8A19B94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7835" y="5595504"/>
              <a:ext cx="1454727" cy="1454727"/>
            </a:xfrm>
            <a:prstGeom prst="rect">
              <a:avLst/>
            </a:prstGeom>
          </p:spPr>
        </p:pic>
      </p:grpSp>
      <p:sp>
        <p:nvSpPr>
          <p:cNvPr id="50" name="Text Placeholder 43">
            <a:extLst>
              <a:ext uri="{FF2B5EF4-FFF2-40B4-BE49-F238E27FC236}">
                <a16:creationId xmlns:a16="http://schemas.microsoft.com/office/drawing/2014/main" id="{89CADEAF-D65D-8FD4-E1A9-B043A2E2E9C2}"/>
              </a:ext>
            </a:extLst>
          </p:cNvPr>
          <p:cNvSpPr>
            <a:spLocks noGrp="1"/>
          </p:cNvSpPr>
          <p:nvPr>
            <p:ph type="body" sz="quarter" idx="15" hasCustomPrompt="1"/>
          </p:nvPr>
        </p:nvSpPr>
        <p:spPr>
          <a:xfrm>
            <a:off x="3547714" y="6395668"/>
            <a:ext cx="2117845" cy="391949"/>
          </a:xfrm>
        </p:spPr>
        <p:txBody>
          <a:bodyPr tIns="0">
            <a:noAutofit/>
          </a:bodyPr>
          <a:lstStyle>
            <a:lvl1pPr marL="0" indent="0" algn="ctr">
              <a:buNone/>
              <a:defRPr sz="1600">
                <a:solidFill>
                  <a:schemeClr val="tx1"/>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5" name="Picture Placeholder 52">
            <a:extLst>
              <a:ext uri="{FF2B5EF4-FFF2-40B4-BE49-F238E27FC236}">
                <a16:creationId xmlns:a16="http://schemas.microsoft.com/office/drawing/2014/main" id="{0E1FE068-5CF8-7613-0B65-6B6E32D045F6}"/>
              </a:ext>
            </a:extLst>
          </p:cNvPr>
          <p:cNvSpPr>
            <a:spLocks noGrp="1"/>
          </p:cNvSpPr>
          <p:nvPr>
            <p:ph type="pic" sz="quarter" idx="19"/>
          </p:nvPr>
        </p:nvSpPr>
        <p:spPr>
          <a:xfrm>
            <a:off x="7096250" y="2296391"/>
            <a:ext cx="914400" cy="914400"/>
          </a:xfrm>
        </p:spPr>
        <p:txBody>
          <a:bodyPr>
            <a:normAutofit/>
          </a:bodyPr>
          <a:lstStyle>
            <a:lvl1pPr marL="0" indent="0" algn="ctr">
              <a:buNone/>
              <a:defRPr sz="1200">
                <a:solidFill>
                  <a:schemeClr val="bg1"/>
                </a:solidFill>
              </a:defRPr>
            </a:lvl1pPr>
          </a:lstStyle>
          <a:p>
            <a:endParaRPr lang="en-US" dirty="0"/>
          </a:p>
        </p:txBody>
      </p:sp>
      <p:sp>
        <p:nvSpPr>
          <p:cNvPr id="48" name="Text Placeholder 43">
            <a:extLst>
              <a:ext uri="{FF2B5EF4-FFF2-40B4-BE49-F238E27FC236}">
                <a16:creationId xmlns:a16="http://schemas.microsoft.com/office/drawing/2014/main" id="{DC3427CE-8A56-70FC-A3A0-4BD14DB8F5CA}"/>
              </a:ext>
            </a:extLst>
          </p:cNvPr>
          <p:cNvSpPr>
            <a:spLocks noGrp="1"/>
          </p:cNvSpPr>
          <p:nvPr>
            <p:ph type="body" sz="quarter" idx="13" hasCustomPrompt="1"/>
          </p:nvPr>
        </p:nvSpPr>
        <p:spPr>
          <a:xfrm>
            <a:off x="6494528" y="3842281"/>
            <a:ext cx="2117845" cy="560223"/>
          </a:xfrm>
        </p:spPr>
        <p:txBody>
          <a:bodyPr tIns="0">
            <a:noAutofit/>
          </a:bodyPr>
          <a:lstStyle>
            <a:lvl1pPr marL="0" indent="0" algn="ctr">
              <a:buNone/>
              <a:defRPr sz="1600">
                <a:solidFill>
                  <a:schemeClr val="tx1"/>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8" name="Picture Placeholder 52">
            <a:extLst>
              <a:ext uri="{FF2B5EF4-FFF2-40B4-BE49-F238E27FC236}">
                <a16:creationId xmlns:a16="http://schemas.microsoft.com/office/drawing/2014/main" id="{12A64211-5E0E-089E-6F73-1A27AC2862C1}"/>
              </a:ext>
            </a:extLst>
          </p:cNvPr>
          <p:cNvSpPr>
            <a:spLocks noGrp="1"/>
          </p:cNvSpPr>
          <p:nvPr>
            <p:ph type="pic" sz="quarter" idx="22"/>
          </p:nvPr>
        </p:nvSpPr>
        <p:spPr>
          <a:xfrm>
            <a:off x="7096250" y="4839013"/>
            <a:ext cx="914400" cy="914400"/>
          </a:xfrm>
        </p:spPr>
        <p:txBody>
          <a:bodyPr>
            <a:normAutofit/>
          </a:bodyPr>
          <a:lstStyle>
            <a:lvl1pPr marL="0" indent="0" algn="ctr">
              <a:buNone/>
              <a:defRPr sz="1200">
                <a:solidFill>
                  <a:schemeClr val="bg1"/>
                </a:solidFill>
              </a:defRPr>
            </a:lvl1pPr>
          </a:lstStyle>
          <a:p>
            <a:endParaRPr lang="en-US" dirty="0"/>
          </a:p>
        </p:txBody>
      </p:sp>
      <p:sp>
        <p:nvSpPr>
          <p:cNvPr id="51" name="Text Placeholder 43">
            <a:extLst>
              <a:ext uri="{FF2B5EF4-FFF2-40B4-BE49-F238E27FC236}">
                <a16:creationId xmlns:a16="http://schemas.microsoft.com/office/drawing/2014/main" id="{8ABDFD1A-A7F6-884E-E136-539ECF00ECE9}"/>
              </a:ext>
            </a:extLst>
          </p:cNvPr>
          <p:cNvSpPr>
            <a:spLocks noGrp="1"/>
          </p:cNvSpPr>
          <p:nvPr>
            <p:ph type="body" sz="quarter" idx="16" hasCustomPrompt="1"/>
          </p:nvPr>
        </p:nvSpPr>
        <p:spPr>
          <a:xfrm>
            <a:off x="6494528" y="6395668"/>
            <a:ext cx="2117845" cy="391949"/>
          </a:xfrm>
        </p:spPr>
        <p:txBody>
          <a:bodyPr tIns="0">
            <a:noAutofit/>
          </a:bodyPr>
          <a:lstStyle>
            <a:lvl1pPr marL="0" indent="0" algn="ctr">
              <a:buNone/>
              <a:defRPr sz="1600">
                <a:solidFill>
                  <a:schemeClr val="tx1"/>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Tree>
    <p:extLst>
      <p:ext uri="{BB962C8B-B14F-4D97-AF65-F5344CB8AC3E}">
        <p14:creationId xmlns:p14="http://schemas.microsoft.com/office/powerpoint/2010/main" val="3098845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5F3D21E8-C54B-81FE-7C29-5B1A46C3A5AF}"/>
              </a:ext>
              <a:ext uri="{C183D7F6-B498-43B3-948B-1728B52AA6E4}">
                <adec:decorative xmlns:adec="http://schemas.microsoft.com/office/drawing/2017/decorative" val="1"/>
              </a:ext>
            </a:extLst>
          </p:cNvPr>
          <p:cNvGrpSpPr/>
          <p:nvPr/>
        </p:nvGrpSpPr>
        <p:grpSpPr>
          <a:xfrm>
            <a:off x="9055676"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AAE108-9C7F-4CDC-AD71-B576580A199F}"/>
              </a:ext>
            </a:extLst>
          </p:cNvPr>
          <p:cNvSpPr>
            <a:spLocks noGrp="1"/>
          </p:cNvSpPr>
          <p:nvPr userDrawn="1">
            <p:ph type="title" hasCustomPrompt="1"/>
          </p:nvPr>
        </p:nvSpPr>
        <p:spPr>
          <a:xfrm>
            <a:off x="515569" y="111760"/>
            <a:ext cx="8179441" cy="1073579"/>
          </a:xfrm>
        </p:spPr>
        <p:txBody>
          <a:bodyPr anchor="b"/>
          <a:lstStyle>
            <a:lvl1pPr>
              <a:defRPr>
                <a:solidFill>
                  <a:schemeClr val="accent5">
                    <a:lumMod val="50000"/>
                  </a:schemeClr>
                </a:solidFill>
              </a:defRPr>
            </a:lvl1pPr>
          </a:lstStyle>
          <a:p>
            <a:r>
              <a:rPr lang="en-US" dirty="0"/>
              <a:t>Click to add title</a:t>
            </a:r>
          </a:p>
        </p:txBody>
      </p:sp>
      <p:sp>
        <p:nvSpPr>
          <p:cNvPr id="44" name="Text Placeholder 43">
            <a:extLst>
              <a:ext uri="{FF2B5EF4-FFF2-40B4-BE49-F238E27FC236}">
                <a16:creationId xmlns:a16="http://schemas.microsoft.com/office/drawing/2014/main" id="{EAE7AC08-8ACF-8A47-6539-ABE76AAE434E}"/>
              </a:ext>
            </a:extLst>
          </p:cNvPr>
          <p:cNvSpPr>
            <a:spLocks noGrp="1"/>
          </p:cNvSpPr>
          <p:nvPr userDrawn="1">
            <p:ph type="body" sz="quarter" idx="10" hasCustomPrompt="1"/>
          </p:nvPr>
        </p:nvSpPr>
        <p:spPr>
          <a:xfrm>
            <a:off x="516671" y="1209039"/>
            <a:ext cx="8178363" cy="386081"/>
          </a:xfrm>
        </p:spPr>
        <p:txBody>
          <a:bodyPr tIns="0" anchor="ctr">
            <a:noAutofit/>
          </a:bodyPr>
          <a:lstStyle>
            <a:lvl1pPr marL="0" indent="0">
              <a:buNone/>
              <a:defRPr sz="1800">
                <a:solidFill>
                  <a:schemeClr val="accent5">
                    <a:lumMod val="50000"/>
                  </a:schemeClr>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 name="Content Placeholder 4">
            <a:extLst>
              <a:ext uri="{FF2B5EF4-FFF2-40B4-BE49-F238E27FC236}">
                <a16:creationId xmlns:a16="http://schemas.microsoft.com/office/drawing/2014/main" id="{BCB137BB-D176-29BA-51A9-8D59FA6D0017}"/>
              </a:ext>
            </a:extLst>
          </p:cNvPr>
          <p:cNvSpPr>
            <a:spLocks noGrp="1"/>
          </p:cNvSpPr>
          <p:nvPr>
            <p:ph sz="quarter" idx="11"/>
          </p:nvPr>
        </p:nvSpPr>
        <p:spPr>
          <a:xfrm>
            <a:off x="515569" y="1608089"/>
            <a:ext cx="7216430" cy="4943379"/>
          </a:xfrm>
        </p:spPr>
        <p:txBody>
          <a:bodyPr>
            <a:normAutofit/>
          </a:bodyPr>
          <a:lstStyle>
            <a:lvl1pPr>
              <a:defRPr sz="2000">
                <a:solidFill>
                  <a:schemeClr val="accent5">
                    <a:lumMod val="50000"/>
                  </a:schemeClr>
                </a:solidFill>
              </a:defRPr>
            </a:lvl1pPr>
            <a:lvl2pPr>
              <a:defRPr sz="1800">
                <a:solidFill>
                  <a:schemeClr val="accent5">
                    <a:lumMod val="50000"/>
                  </a:schemeClr>
                </a:solidFill>
              </a:defRPr>
            </a:lvl2pPr>
            <a:lvl3pPr>
              <a:defRPr sz="1600">
                <a:solidFill>
                  <a:schemeClr val="accent5">
                    <a:lumMod val="50000"/>
                  </a:schemeClr>
                </a:solidFill>
              </a:defRPr>
            </a:lvl3pPr>
            <a:lvl4pPr>
              <a:defRPr sz="1400">
                <a:solidFill>
                  <a:schemeClr val="accent5">
                    <a:lumMod val="50000"/>
                  </a:schemeClr>
                </a:solidFill>
              </a:defRPr>
            </a:lvl4pPr>
            <a:lvl5pPr>
              <a:defRPr sz="14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Graphic 5">
            <a:extLst>
              <a:ext uri="{FF2B5EF4-FFF2-40B4-BE49-F238E27FC236}">
                <a16:creationId xmlns:a16="http://schemas.microsoft.com/office/drawing/2014/main" id="{EFD58403-87BD-C72A-405B-69365E022C0E}"/>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5114" r="15244"/>
          <a:stretch/>
        </p:blipFill>
        <p:spPr>
          <a:xfrm>
            <a:off x="9486900" y="2973678"/>
            <a:ext cx="2705100" cy="3884322"/>
          </a:xfrm>
          <a:prstGeom prst="rect">
            <a:avLst/>
          </a:prstGeom>
        </p:spPr>
      </p:pic>
    </p:spTree>
    <p:extLst>
      <p:ext uri="{BB962C8B-B14F-4D97-AF65-F5344CB8AC3E}">
        <p14:creationId xmlns:p14="http://schemas.microsoft.com/office/powerpoint/2010/main" val="499581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5F3D21E8-C54B-81FE-7C29-5B1A46C3A5AF}"/>
              </a:ext>
              <a:ext uri="{C183D7F6-B498-43B3-948B-1728B52AA6E4}">
                <adec:decorative xmlns:adec="http://schemas.microsoft.com/office/drawing/2017/decorative" val="1"/>
              </a:ext>
            </a:extLst>
          </p:cNvPr>
          <p:cNvGrpSpPr/>
          <p:nvPr/>
        </p:nvGrpSpPr>
        <p:grpSpPr>
          <a:xfrm>
            <a:off x="9055676"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AAE108-9C7F-4CDC-AD71-B576580A199F}"/>
              </a:ext>
            </a:extLst>
          </p:cNvPr>
          <p:cNvSpPr>
            <a:spLocks noGrp="1"/>
          </p:cNvSpPr>
          <p:nvPr userDrawn="1">
            <p:ph type="title" hasCustomPrompt="1"/>
          </p:nvPr>
        </p:nvSpPr>
        <p:spPr>
          <a:xfrm>
            <a:off x="515569" y="111760"/>
            <a:ext cx="8179441" cy="1073579"/>
          </a:xfrm>
        </p:spPr>
        <p:txBody>
          <a:bodyPr anchor="b"/>
          <a:lstStyle>
            <a:lvl1pPr>
              <a:defRPr>
                <a:solidFill>
                  <a:schemeClr val="accent5">
                    <a:lumMod val="50000"/>
                  </a:schemeClr>
                </a:solidFill>
              </a:defRPr>
            </a:lvl1pPr>
          </a:lstStyle>
          <a:p>
            <a:r>
              <a:rPr lang="en-US" dirty="0"/>
              <a:t>Click to add title</a:t>
            </a:r>
          </a:p>
        </p:txBody>
      </p:sp>
      <p:sp>
        <p:nvSpPr>
          <p:cNvPr id="44" name="Text Placeholder 43">
            <a:extLst>
              <a:ext uri="{FF2B5EF4-FFF2-40B4-BE49-F238E27FC236}">
                <a16:creationId xmlns:a16="http://schemas.microsoft.com/office/drawing/2014/main" id="{EAE7AC08-8ACF-8A47-6539-ABE76AAE434E}"/>
              </a:ext>
            </a:extLst>
          </p:cNvPr>
          <p:cNvSpPr>
            <a:spLocks noGrp="1"/>
          </p:cNvSpPr>
          <p:nvPr userDrawn="1">
            <p:ph type="body" sz="quarter" idx="10" hasCustomPrompt="1"/>
          </p:nvPr>
        </p:nvSpPr>
        <p:spPr>
          <a:xfrm>
            <a:off x="516671" y="1209039"/>
            <a:ext cx="8178363" cy="386081"/>
          </a:xfrm>
        </p:spPr>
        <p:txBody>
          <a:bodyPr tIns="0" anchor="ctr">
            <a:noAutofit/>
          </a:bodyPr>
          <a:lstStyle>
            <a:lvl1pPr marL="0" indent="0">
              <a:buNone/>
              <a:defRPr sz="1800">
                <a:solidFill>
                  <a:schemeClr val="accent5">
                    <a:lumMod val="50000"/>
                  </a:schemeClr>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 name="Content Placeholder 4">
            <a:extLst>
              <a:ext uri="{FF2B5EF4-FFF2-40B4-BE49-F238E27FC236}">
                <a16:creationId xmlns:a16="http://schemas.microsoft.com/office/drawing/2014/main" id="{BCB137BB-D176-29BA-51A9-8D59FA6D0017}"/>
              </a:ext>
            </a:extLst>
          </p:cNvPr>
          <p:cNvSpPr>
            <a:spLocks noGrp="1"/>
          </p:cNvSpPr>
          <p:nvPr>
            <p:ph sz="quarter" idx="11"/>
          </p:nvPr>
        </p:nvSpPr>
        <p:spPr>
          <a:xfrm>
            <a:off x="515569" y="1608089"/>
            <a:ext cx="7216430" cy="4943379"/>
          </a:xfrm>
        </p:spPr>
        <p:txBody>
          <a:bodyPr>
            <a:normAutofit/>
          </a:bodyPr>
          <a:lstStyle>
            <a:lvl1pPr>
              <a:defRPr sz="2000">
                <a:solidFill>
                  <a:schemeClr val="accent5">
                    <a:lumMod val="50000"/>
                  </a:schemeClr>
                </a:solidFill>
              </a:defRPr>
            </a:lvl1pPr>
            <a:lvl2pPr>
              <a:defRPr sz="1800">
                <a:solidFill>
                  <a:schemeClr val="accent5">
                    <a:lumMod val="50000"/>
                  </a:schemeClr>
                </a:solidFill>
              </a:defRPr>
            </a:lvl2pPr>
            <a:lvl3pPr>
              <a:defRPr sz="1600">
                <a:solidFill>
                  <a:schemeClr val="accent5">
                    <a:lumMod val="50000"/>
                  </a:schemeClr>
                </a:solidFill>
              </a:defRPr>
            </a:lvl3pPr>
            <a:lvl4pPr>
              <a:defRPr sz="1400">
                <a:solidFill>
                  <a:schemeClr val="accent5">
                    <a:lumMod val="50000"/>
                  </a:schemeClr>
                </a:solidFill>
              </a:defRPr>
            </a:lvl4pPr>
            <a:lvl5pPr>
              <a:defRPr sz="14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6CD37FEF-9445-6BCC-841A-0673D966F20F}"/>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7048" r="19552"/>
          <a:stretch/>
        </p:blipFill>
        <p:spPr>
          <a:xfrm>
            <a:off x="9486899" y="2591331"/>
            <a:ext cx="2705101" cy="4266669"/>
          </a:xfrm>
          <a:prstGeom prst="rect">
            <a:avLst/>
          </a:prstGeom>
        </p:spPr>
      </p:pic>
    </p:spTree>
    <p:extLst>
      <p:ext uri="{BB962C8B-B14F-4D97-AF65-F5344CB8AC3E}">
        <p14:creationId xmlns:p14="http://schemas.microsoft.com/office/powerpoint/2010/main" val="2015519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3">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5F3D21E8-C54B-81FE-7C29-5B1A46C3A5AF}"/>
              </a:ext>
              <a:ext uri="{C183D7F6-B498-43B3-948B-1728B52AA6E4}">
                <adec:decorative xmlns:adec="http://schemas.microsoft.com/office/drawing/2017/decorative" val="1"/>
              </a:ext>
            </a:extLst>
          </p:cNvPr>
          <p:cNvGrpSpPr/>
          <p:nvPr/>
        </p:nvGrpSpPr>
        <p:grpSpPr>
          <a:xfrm flipH="1">
            <a:off x="0"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AAE108-9C7F-4CDC-AD71-B576580A199F}"/>
              </a:ext>
            </a:extLst>
          </p:cNvPr>
          <p:cNvSpPr>
            <a:spLocks noGrp="1"/>
          </p:cNvSpPr>
          <p:nvPr userDrawn="1">
            <p:ph type="title" hasCustomPrompt="1"/>
          </p:nvPr>
        </p:nvSpPr>
        <p:spPr>
          <a:xfrm>
            <a:off x="3437665" y="111760"/>
            <a:ext cx="8179441" cy="1073579"/>
          </a:xfrm>
        </p:spPr>
        <p:txBody>
          <a:bodyPr anchor="b"/>
          <a:lstStyle>
            <a:lvl1pPr>
              <a:defRPr>
                <a:solidFill>
                  <a:schemeClr val="accent5">
                    <a:lumMod val="50000"/>
                  </a:schemeClr>
                </a:solidFill>
              </a:defRPr>
            </a:lvl1pPr>
          </a:lstStyle>
          <a:p>
            <a:r>
              <a:rPr lang="en-US" dirty="0"/>
              <a:t>Click to add title</a:t>
            </a:r>
          </a:p>
        </p:txBody>
      </p:sp>
      <p:sp>
        <p:nvSpPr>
          <p:cNvPr id="44" name="Text Placeholder 43">
            <a:extLst>
              <a:ext uri="{FF2B5EF4-FFF2-40B4-BE49-F238E27FC236}">
                <a16:creationId xmlns:a16="http://schemas.microsoft.com/office/drawing/2014/main" id="{EAE7AC08-8ACF-8A47-6539-ABE76AAE434E}"/>
              </a:ext>
            </a:extLst>
          </p:cNvPr>
          <p:cNvSpPr>
            <a:spLocks noGrp="1"/>
          </p:cNvSpPr>
          <p:nvPr userDrawn="1">
            <p:ph type="body" sz="quarter" idx="10" hasCustomPrompt="1"/>
          </p:nvPr>
        </p:nvSpPr>
        <p:spPr>
          <a:xfrm>
            <a:off x="3438768" y="1209039"/>
            <a:ext cx="3933013" cy="386081"/>
          </a:xfrm>
        </p:spPr>
        <p:txBody>
          <a:bodyPr tIns="0" anchor="ctr">
            <a:noAutofit/>
          </a:bodyPr>
          <a:lstStyle>
            <a:lvl1pPr marL="0" indent="0">
              <a:buNone/>
              <a:defRPr sz="1800">
                <a:solidFill>
                  <a:schemeClr val="accent5">
                    <a:lumMod val="50000"/>
                  </a:schemeClr>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5" name="Content Placeholder 4">
            <a:extLst>
              <a:ext uri="{FF2B5EF4-FFF2-40B4-BE49-F238E27FC236}">
                <a16:creationId xmlns:a16="http://schemas.microsoft.com/office/drawing/2014/main" id="{BCB137BB-D176-29BA-51A9-8D59FA6D0017}"/>
              </a:ext>
            </a:extLst>
          </p:cNvPr>
          <p:cNvSpPr>
            <a:spLocks noGrp="1"/>
          </p:cNvSpPr>
          <p:nvPr>
            <p:ph sz="quarter" idx="11"/>
          </p:nvPr>
        </p:nvSpPr>
        <p:spPr>
          <a:xfrm>
            <a:off x="3437665" y="1608089"/>
            <a:ext cx="3933614" cy="4943379"/>
          </a:xfrm>
        </p:spPr>
        <p:txBody>
          <a:bodyPr>
            <a:normAutofit/>
          </a:bodyPr>
          <a:lstStyle>
            <a:lvl1pPr>
              <a:defRPr sz="2000">
                <a:solidFill>
                  <a:schemeClr val="accent5">
                    <a:lumMod val="50000"/>
                  </a:schemeClr>
                </a:solidFill>
              </a:defRPr>
            </a:lvl1pPr>
            <a:lvl2pPr>
              <a:defRPr sz="1800">
                <a:solidFill>
                  <a:schemeClr val="accent5">
                    <a:lumMod val="50000"/>
                  </a:schemeClr>
                </a:solidFill>
              </a:defRPr>
            </a:lvl2pPr>
            <a:lvl3pPr>
              <a:defRPr sz="1600">
                <a:solidFill>
                  <a:schemeClr val="accent5">
                    <a:lumMod val="50000"/>
                  </a:schemeClr>
                </a:solidFill>
              </a:defRPr>
            </a:lvl3pPr>
            <a:lvl4pPr>
              <a:defRPr sz="1400">
                <a:solidFill>
                  <a:schemeClr val="accent5">
                    <a:lumMod val="50000"/>
                  </a:schemeClr>
                </a:solidFill>
              </a:defRPr>
            </a:lvl4pPr>
            <a:lvl5pPr>
              <a:defRPr sz="14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6CD37FEF-9445-6BCC-841A-0673D966F20F}"/>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7048" r="19552"/>
          <a:stretch/>
        </p:blipFill>
        <p:spPr>
          <a:xfrm>
            <a:off x="0" y="2591331"/>
            <a:ext cx="2705101" cy="4266669"/>
          </a:xfrm>
          <a:prstGeom prst="rect">
            <a:avLst/>
          </a:prstGeom>
        </p:spPr>
      </p:pic>
      <p:sp>
        <p:nvSpPr>
          <p:cNvPr id="4" name="Text Placeholder 43">
            <a:extLst>
              <a:ext uri="{FF2B5EF4-FFF2-40B4-BE49-F238E27FC236}">
                <a16:creationId xmlns:a16="http://schemas.microsoft.com/office/drawing/2014/main" id="{A161B53F-A441-96B8-2517-F699FD4957D6}"/>
              </a:ext>
            </a:extLst>
          </p:cNvPr>
          <p:cNvSpPr>
            <a:spLocks noGrp="1"/>
          </p:cNvSpPr>
          <p:nvPr>
            <p:ph type="body" sz="quarter" idx="12" hasCustomPrompt="1"/>
          </p:nvPr>
        </p:nvSpPr>
        <p:spPr>
          <a:xfrm>
            <a:off x="7684093" y="1209039"/>
            <a:ext cx="3933013" cy="386081"/>
          </a:xfrm>
        </p:spPr>
        <p:txBody>
          <a:bodyPr tIns="0" anchor="ctr">
            <a:noAutofit/>
          </a:bodyPr>
          <a:lstStyle>
            <a:lvl1pPr marL="0" indent="0">
              <a:buNone/>
              <a:defRPr sz="1800">
                <a:solidFill>
                  <a:schemeClr val="accent5">
                    <a:lumMod val="50000"/>
                  </a:schemeClr>
                </a:solidFill>
              </a:defRPr>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text</a:t>
            </a:r>
          </a:p>
        </p:txBody>
      </p:sp>
      <p:sp>
        <p:nvSpPr>
          <p:cNvPr id="6" name="Content Placeholder 4">
            <a:extLst>
              <a:ext uri="{FF2B5EF4-FFF2-40B4-BE49-F238E27FC236}">
                <a16:creationId xmlns:a16="http://schemas.microsoft.com/office/drawing/2014/main" id="{0376168A-A686-C74E-2BEA-2454CA40BE9B}"/>
              </a:ext>
            </a:extLst>
          </p:cNvPr>
          <p:cNvSpPr>
            <a:spLocks noGrp="1"/>
          </p:cNvSpPr>
          <p:nvPr>
            <p:ph sz="quarter" idx="13"/>
          </p:nvPr>
        </p:nvSpPr>
        <p:spPr>
          <a:xfrm>
            <a:off x="7682940" y="1608089"/>
            <a:ext cx="3933614" cy="4943379"/>
          </a:xfrm>
        </p:spPr>
        <p:txBody>
          <a:bodyPr>
            <a:normAutofit/>
          </a:bodyPr>
          <a:lstStyle>
            <a:lvl1pPr>
              <a:defRPr sz="2000">
                <a:solidFill>
                  <a:schemeClr val="accent5">
                    <a:lumMod val="50000"/>
                  </a:schemeClr>
                </a:solidFill>
              </a:defRPr>
            </a:lvl1pPr>
            <a:lvl2pPr>
              <a:defRPr sz="1800">
                <a:solidFill>
                  <a:schemeClr val="accent5">
                    <a:lumMod val="50000"/>
                  </a:schemeClr>
                </a:solidFill>
              </a:defRPr>
            </a:lvl2pPr>
            <a:lvl3pPr>
              <a:defRPr sz="1600">
                <a:solidFill>
                  <a:schemeClr val="accent5">
                    <a:lumMod val="50000"/>
                  </a:schemeClr>
                </a:solidFill>
              </a:defRPr>
            </a:lvl3pPr>
            <a:lvl4pPr>
              <a:defRPr sz="1400">
                <a:solidFill>
                  <a:schemeClr val="accent5">
                    <a:lumMod val="50000"/>
                  </a:schemeClr>
                </a:solidFill>
              </a:defRPr>
            </a:lvl4pPr>
            <a:lvl5pPr>
              <a:defRPr sz="14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52279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4">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5F3D21E8-C54B-81FE-7C29-5B1A46C3A5AF}"/>
              </a:ext>
              <a:ext uri="{C183D7F6-B498-43B3-948B-1728B52AA6E4}">
                <adec:decorative xmlns:adec="http://schemas.microsoft.com/office/drawing/2017/decorative" val="1"/>
              </a:ext>
            </a:extLst>
          </p:cNvPr>
          <p:cNvGrpSpPr/>
          <p:nvPr/>
        </p:nvGrpSpPr>
        <p:grpSpPr>
          <a:xfrm>
            <a:off x="9055676"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AAE108-9C7F-4CDC-AD71-B576580A199F}"/>
              </a:ext>
            </a:extLst>
          </p:cNvPr>
          <p:cNvSpPr>
            <a:spLocks noGrp="1"/>
          </p:cNvSpPr>
          <p:nvPr userDrawn="1">
            <p:ph type="title" hasCustomPrompt="1"/>
          </p:nvPr>
        </p:nvSpPr>
        <p:spPr>
          <a:xfrm>
            <a:off x="515569" y="111760"/>
            <a:ext cx="8179441" cy="1073579"/>
          </a:xfrm>
        </p:spPr>
        <p:txBody>
          <a:bodyPr anchor="b"/>
          <a:lstStyle>
            <a:lvl1pPr>
              <a:defRPr>
                <a:solidFill>
                  <a:schemeClr val="accent5">
                    <a:lumMod val="50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BCB137BB-D176-29BA-51A9-8D59FA6D0017}"/>
              </a:ext>
            </a:extLst>
          </p:cNvPr>
          <p:cNvSpPr>
            <a:spLocks noGrp="1"/>
          </p:cNvSpPr>
          <p:nvPr>
            <p:ph sz="quarter" idx="11"/>
          </p:nvPr>
        </p:nvSpPr>
        <p:spPr>
          <a:xfrm>
            <a:off x="515568" y="1388539"/>
            <a:ext cx="8179441" cy="4270581"/>
          </a:xfrm>
        </p:spPr>
        <p:txBody>
          <a:bodyPr>
            <a:normAutofit/>
          </a:bodyPr>
          <a:lstStyle>
            <a:lvl1pPr>
              <a:spcBef>
                <a:spcPts val="2400"/>
              </a:spcBef>
              <a:defRPr sz="1600">
                <a:solidFill>
                  <a:schemeClr val="accent5">
                    <a:lumMod val="50000"/>
                  </a:schemeClr>
                </a:solidFill>
              </a:defRPr>
            </a:lvl1pPr>
            <a:lvl2pPr>
              <a:spcBef>
                <a:spcPts val="2400"/>
              </a:spcBef>
              <a:defRPr sz="1400">
                <a:solidFill>
                  <a:schemeClr val="accent5">
                    <a:lumMod val="50000"/>
                  </a:schemeClr>
                </a:solidFill>
              </a:defRPr>
            </a:lvl2pPr>
            <a:lvl3pPr>
              <a:spcBef>
                <a:spcPts val="2400"/>
              </a:spcBef>
              <a:defRPr sz="1200">
                <a:solidFill>
                  <a:schemeClr val="accent5">
                    <a:lumMod val="50000"/>
                  </a:schemeClr>
                </a:solidFill>
              </a:defRPr>
            </a:lvl3pPr>
            <a:lvl4pPr>
              <a:spcBef>
                <a:spcPts val="2400"/>
              </a:spcBef>
              <a:defRPr sz="1100">
                <a:solidFill>
                  <a:schemeClr val="accent5">
                    <a:lumMod val="50000"/>
                  </a:schemeClr>
                </a:solidFill>
              </a:defRPr>
            </a:lvl4pPr>
            <a:lvl5pPr>
              <a:spcBef>
                <a:spcPts val="2400"/>
              </a:spcBef>
              <a:defRPr sz="11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a:extLst>
              <a:ext uri="{FF2B5EF4-FFF2-40B4-BE49-F238E27FC236}">
                <a16:creationId xmlns:a16="http://schemas.microsoft.com/office/drawing/2014/main" id="{A0218DA4-ABFB-5090-45B6-A58A756085B1}"/>
              </a:ext>
            </a:extLst>
          </p:cNvPr>
          <p:cNvSpPr>
            <a:spLocks noGrp="1"/>
          </p:cNvSpPr>
          <p:nvPr>
            <p:ph type="body" sz="quarter" idx="12" hasCustomPrompt="1"/>
          </p:nvPr>
        </p:nvSpPr>
        <p:spPr>
          <a:xfrm>
            <a:off x="515297" y="5872163"/>
            <a:ext cx="8179441" cy="569912"/>
          </a:xfrm>
        </p:spPr>
        <p:txBody>
          <a:bodyPr anchor="ctr">
            <a:noAutofit/>
          </a:bodyPr>
          <a:lstStyle>
            <a:lvl1pPr marL="0" indent="0">
              <a:buNone/>
              <a:defRPr sz="1600">
                <a:solidFill>
                  <a:schemeClr val="accent2"/>
                </a:solidFill>
              </a:defRPr>
            </a:lvl1pPr>
            <a:lvl2pPr marL="457200" indent="0">
              <a:buNone/>
              <a:defRPr sz="1100"/>
            </a:lvl2pPr>
            <a:lvl3pPr marL="914400" indent="0">
              <a:buNone/>
              <a:defRPr sz="1050"/>
            </a:lvl3pPr>
            <a:lvl4pPr marL="1371600" indent="0">
              <a:buNone/>
              <a:defRPr sz="1000"/>
            </a:lvl4pPr>
            <a:lvl5pPr marL="1828800" indent="0">
              <a:buNone/>
              <a:defRPr sz="1000"/>
            </a:lvl5pPr>
          </a:lstStyle>
          <a:p>
            <a:pPr lvl="0"/>
            <a:r>
              <a:rPr lang="en-US" dirty="0"/>
              <a:t>Click to add text</a:t>
            </a:r>
          </a:p>
        </p:txBody>
      </p:sp>
      <p:pic>
        <p:nvPicPr>
          <p:cNvPr id="9" name="Graphic 8">
            <a:extLst>
              <a:ext uri="{FF2B5EF4-FFF2-40B4-BE49-F238E27FC236}">
                <a16:creationId xmlns:a16="http://schemas.microsoft.com/office/drawing/2014/main" id="{973B7EE0-028A-E52A-CBF1-C27B481691E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450534" y="4155643"/>
            <a:ext cx="2798617" cy="2798617"/>
          </a:xfrm>
          <a:prstGeom prst="rect">
            <a:avLst/>
          </a:prstGeom>
        </p:spPr>
      </p:pic>
    </p:spTree>
    <p:extLst>
      <p:ext uri="{BB962C8B-B14F-4D97-AF65-F5344CB8AC3E}">
        <p14:creationId xmlns:p14="http://schemas.microsoft.com/office/powerpoint/2010/main" val="884265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and Content 4">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5F3D21E8-C54B-81FE-7C29-5B1A46C3A5AF}"/>
              </a:ext>
              <a:ext uri="{C183D7F6-B498-43B3-948B-1728B52AA6E4}">
                <adec:decorative xmlns:adec="http://schemas.microsoft.com/office/drawing/2017/decorative" val="1"/>
              </a:ext>
            </a:extLst>
          </p:cNvPr>
          <p:cNvGrpSpPr/>
          <p:nvPr/>
        </p:nvGrpSpPr>
        <p:grpSpPr>
          <a:xfrm flipH="1">
            <a:off x="0"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AAE108-9C7F-4CDC-AD71-B576580A199F}"/>
              </a:ext>
            </a:extLst>
          </p:cNvPr>
          <p:cNvSpPr>
            <a:spLocks noGrp="1"/>
          </p:cNvSpPr>
          <p:nvPr userDrawn="1">
            <p:ph type="title" hasCustomPrompt="1"/>
          </p:nvPr>
        </p:nvSpPr>
        <p:spPr>
          <a:xfrm>
            <a:off x="3407838" y="111760"/>
            <a:ext cx="8179441" cy="1073579"/>
          </a:xfrm>
        </p:spPr>
        <p:txBody>
          <a:bodyPr anchor="b"/>
          <a:lstStyle>
            <a:lvl1pPr>
              <a:defRPr>
                <a:solidFill>
                  <a:schemeClr val="accent5">
                    <a:lumMod val="50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BCB137BB-D176-29BA-51A9-8D59FA6D0017}"/>
              </a:ext>
            </a:extLst>
          </p:cNvPr>
          <p:cNvSpPr>
            <a:spLocks noGrp="1"/>
          </p:cNvSpPr>
          <p:nvPr>
            <p:ph sz="quarter" idx="11"/>
          </p:nvPr>
        </p:nvSpPr>
        <p:spPr>
          <a:xfrm>
            <a:off x="3407836" y="1388539"/>
            <a:ext cx="3931920" cy="4270581"/>
          </a:xfrm>
        </p:spPr>
        <p:txBody>
          <a:bodyPr>
            <a:normAutofit/>
          </a:bodyPr>
          <a:lstStyle>
            <a:lvl1pPr>
              <a:spcBef>
                <a:spcPts val="2400"/>
              </a:spcBef>
              <a:defRPr sz="1500">
                <a:solidFill>
                  <a:schemeClr val="accent5">
                    <a:lumMod val="50000"/>
                  </a:schemeClr>
                </a:solidFill>
              </a:defRPr>
            </a:lvl1pPr>
            <a:lvl2pPr>
              <a:spcBef>
                <a:spcPts val="2400"/>
              </a:spcBef>
              <a:defRPr sz="1400">
                <a:solidFill>
                  <a:schemeClr val="accent5">
                    <a:lumMod val="50000"/>
                  </a:schemeClr>
                </a:solidFill>
              </a:defRPr>
            </a:lvl2pPr>
            <a:lvl3pPr>
              <a:spcBef>
                <a:spcPts val="2400"/>
              </a:spcBef>
              <a:defRPr sz="1200">
                <a:solidFill>
                  <a:schemeClr val="accent5">
                    <a:lumMod val="50000"/>
                  </a:schemeClr>
                </a:solidFill>
              </a:defRPr>
            </a:lvl3pPr>
            <a:lvl4pPr>
              <a:spcBef>
                <a:spcPts val="2400"/>
              </a:spcBef>
              <a:defRPr sz="1100">
                <a:solidFill>
                  <a:schemeClr val="accent5">
                    <a:lumMod val="50000"/>
                  </a:schemeClr>
                </a:solidFill>
              </a:defRPr>
            </a:lvl4pPr>
            <a:lvl5pPr>
              <a:spcBef>
                <a:spcPts val="2400"/>
              </a:spcBef>
              <a:defRPr sz="11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a:extLst>
              <a:ext uri="{FF2B5EF4-FFF2-40B4-BE49-F238E27FC236}">
                <a16:creationId xmlns:a16="http://schemas.microsoft.com/office/drawing/2014/main" id="{A0218DA4-ABFB-5090-45B6-A58A756085B1}"/>
              </a:ext>
            </a:extLst>
          </p:cNvPr>
          <p:cNvSpPr>
            <a:spLocks noGrp="1"/>
          </p:cNvSpPr>
          <p:nvPr>
            <p:ph type="body" sz="quarter" idx="12" hasCustomPrompt="1"/>
          </p:nvPr>
        </p:nvSpPr>
        <p:spPr>
          <a:xfrm>
            <a:off x="3407566" y="5872163"/>
            <a:ext cx="8179441" cy="569912"/>
          </a:xfrm>
        </p:spPr>
        <p:txBody>
          <a:bodyPr anchor="ctr">
            <a:noAutofit/>
          </a:bodyPr>
          <a:lstStyle>
            <a:lvl1pPr marL="0" indent="0">
              <a:buNone/>
              <a:defRPr sz="1100">
                <a:solidFill>
                  <a:schemeClr val="accent2"/>
                </a:solidFill>
              </a:defRPr>
            </a:lvl1pPr>
            <a:lvl2pPr marL="457200" indent="0">
              <a:buNone/>
              <a:defRPr sz="1100"/>
            </a:lvl2pPr>
            <a:lvl3pPr marL="914400" indent="0">
              <a:buNone/>
              <a:defRPr sz="1050"/>
            </a:lvl3pPr>
            <a:lvl4pPr marL="1371600" indent="0">
              <a:buNone/>
              <a:defRPr sz="1000"/>
            </a:lvl4pPr>
            <a:lvl5pPr marL="1828800" indent="0">
              <a:buNone/>
              <a:defRPr sz="1000"/>
            </a:lvl5pPr>
          </a:lstStyle>
          <a:p>
            <a:pPr lvl="0"/>
            <a:r>
              <a:rPr lang="en-US" dirty="0"/>
              <a:t>Click to add text</a:t>
            </a:r>
          </a:p>
        </p:txBody>
      </p:sp>
      <p:pic>
        <p:nvPicPr>
          <p:cNvPr id="9" name="Graphic 8">
            <a:extLst>
              <a:ext uri="{FF2B5EF4-FFF2-40B4-BE49-F238E27FC236}">
                <a16:creationId xmlns:a16="http://schemas.microsoft.com/office/drawing/2014/main" id="{973B7EE0-028A-E52A-CBF1-C27B481691E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8184" y="4160982"/>
            <a:ext cx="2798617" cy="2798617"/>
          </a:xfrm>
          <a:prstGeom prst="rect">
            <a:avLst/>
          </a:prstGeom>
        </p:spPr>
      </p:pic>
      <p:sp>
        <p:nvSpPr>
          <p:cNvPr id="3" name="Content Placeholder 4">
            <a:extLst>
              <a:ext uri="{FF2B5EF4-FFF2-40B4-BE49-F238E27FC236}">
                <a16:creationId xmlns:a16="http://schemas.microsoft.com/office/drawing/2014/main" id="{EAF187D7-672C-D333-D844-B39166C78DBE}"/>
              </a:ext>
            </a:extLst>
          </p:cNvPr>
          <p:cNvSpPr>
            <a:spLocks noGrp="1"/>
          </p:cNvSpPr>
          <p:nvPr>
            <p:ph sz="quarter" idx="13"/>
          </p:nvPr>
        </p:nvSpPr>
        <p:spPr>
          <a:xfrm>
            <a:off x="7655087" y="1388538"/>
            <a:ext cx="3931920" cy="4270581"/>
          </a:xfrm>
        </p:spPr>
        <p:txBody>
          <a:bodyPr>
            <a:normAutofit/>
          </a:bodyPr>
          <a:lstStyle>
            <a:lvl1pPr>
              <a:spcBef>
                <a:spcPts val="2400"/>
              </a:spcBef>
              <a:defRPr sz="1500">
                <a:solidFill>
                  <a:schemeClr val="accent5">
                    <a:lumMod val="50000"/>
                  </a:schemeClr>
                </a:solidFill>
              </a:defRPr>
            </a:lvl1pPr>
            <a:lvl2pPr>
              <a:spcBef>
                <a:spcPts val="2400"/>
              </a:spcBef>
              <a:defRPr sz="1400">
                <a:solidFill>
                  <a:schemeClr val="accent5">
                    <a:lumMod val="50000"/>
                  </a:schemeClr>
                </a:solidFill>
              </a:defRPr>
            </a:lvl2pPr>
            <a:lvl3pPr>
              <a:spcBef>
                <a:spcPts val="2400"/>
              </a:spcBef>
              <a:defRPr sz="1200">
                <a:solidFill>
                  <a:schemeClr val="accent5">
                    <a:lumMod val="50000"/>
                  </a:schemeClr>
                </a:solidFill>
              </a:defRPr>
            </a:lvl3pPr>
            <a:lvl4pPr>
              <a:spcBef>
                <a:spcPts val="2400"/>
              </a:spcBef>
              <a:defRPr sz="1100">
                <a:solidFill>
                  <a:schemeClr val="accent5">
                    <a:lumMod val="50000"/>
                  </a:schemeClr>
                </a:solidFill>
              </a:defRPr>
            </a:lvl4pPr>
            <a:lvl5pPr>
              <a:spcBef>
                <a:spcPts val="2400"/>
              </a:spcBef>
              <a:defRPr sz="11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77395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5">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5F3D21E8-C54B-81FE-7C29-5B1A46C3A5AF}"/>
              </a:ext>
              <a:ext uri="{C183D7F6-B498-43B3-948B-1728B52AA6E4}">
                <adec:decorative xmlns:adec="http://schemas.microsoft.com/office/drawing/2017/decorative" val="1"/>
              </a:ext>
            </a:extLst>
          </p:cNvPr>
          <p:cNvGrpSpPr/>
          <p:nvPr/>
        </p:nvGrpSpPr>
        <p:grpSpPr>
          <a:xfrm>
            <a:off x="9055676" y="0"/>
            <a:ext cx="3136324" cy="6858000"/>
            <a:chOff x="9055676" y="0"/>
            <a:chExt cx="3136324" cy="6858000"/>
          </a:xfrm>
        </p:grpSpPr>
        <p:sp>
          <p:nvSpPr>
            <p:cNvPr id="32" name="Rectangle 31">
              <a:extLst>
                <a:ext uri="{FF2B5EF4-FFF2-40B4-BE49-F238E27FC236}">
                  <a16:creationId xmlns:a16="http://schemas.microsoft.com/office/drawing/2014/main" id="{47D92700-70DD-00E1-001C-691299ECB2CE}"/>
                </a:ext>
              </a:extLst>
            </p:cNvPr>
            <p:cNvSpPr/>
            <p:nvPr/>
          </p:nvSpPr>
          <p:spPr>
            <a:xfrm>
              <a:off x="9221932" y="0"/>
              <a:ext cx="2970068"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141EFE4B-9FB1-5DE1-771B-86CD9CE26090}"/>
                </a:ext>
              </a:extLst>
            </p:cNvPr>
            <p:cNvSpPr/>
            <p:nvPr/>
          </p:nvSpPr>
          <p:spPr>
            <a:xfrm>
              <a:off x="9055676" y="0"/>
              <a:ext cx="166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9615517-CB50-B0CD-956D-BB99470CD51D}"/>
                </a:ext>
              </a:extLst>
            </p:cNvPr>
            <p:cNvSpPr/>
            <p:nvPr/>
          </p:nvSpPr>
          <p:spPr>
            <a:xfrm>
              <a:off x="9221932" y="0"/>
              <a:ext cx="114301"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74C90E9-6EDE-D764-1FAA-1774082FF60B}"/>
                </a:ext>
              </a:extLst>
            </p:cNvPr>
            <p:cNvSpPr/>
            <p:nvPr/>
          </p:nvSpPr>
          <p:spPr>
            <a:xfrm>
              <a:off x="9336233" y="0"/>
              <a:ext cx="150667"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F850449-5A16-152B-1D51-38BA1FAFCC66}"/>
                </a:ext>
              </a:extLst>
            </p:cNvPr>
            <p:cNvSpPr/>
            <p:nvPr/>
          </p:nvSpPr>
          <p:spPr>
            <a:xfrm>
              <a:off x="9336233" y="0"/>
              <a:ext cx="571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6AAE108-9C7F-4CDC-AD71-B576580A199F}"/>
              </a:ext>
            </a:extLst>
          </p:cNvPr>
          <p:cNvSpPr>
            <a:spLocks noGrp="1"/>
          </p:cNvSpPr>
          <p:nvPr userDrawn="1">
            <p:ph type="title" hasCustomPrompt="1"/>
          </p:nvPr>
        </p:nvSpPr>
        <p:spPr>
          <a:xfrm>
            <a:off x="515569" y="111760"/>
            <a:ext cx="8179441" cy="1073579"/>
          </a:xfrm>
        </p:spPr>
        <p:txBody>
          <a:bodyPr anchor="b"/>
          <a:lstStyle>
            <a:lvl1pPr>
              <a:defRPr>
                <a:solidFill>
                  <a:schemeClr val="accent5">
                    <a:lumMod val="50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BCB137BB-D176-29BA-51A9-8D59FA6D0017}"/>
              </a:ext>
            </a:extLst>
          </p:cNvPr>
          <p:cNvSpPr>
            <a:spLocks noGrp="1"/>
          </p:cNvSpPr>
          <p:nvPr>
            <p:ph sz="quarter" idx="11"/>
          </p:nvPr>
        </p:nvSpPr>
        <p:spPr>
          <a:xfrm>
            <a:off x="515568" y="1388539"/>
            <a:ext cx="8179441" cy="4270581"/>
          </a:xfrm>
        </p:spPr>
        <p:txBody>
          <a:bodyPr>
            <a:normAutofit/>
          </a:bodyPr>
          <a:lstStyle>
            <a:lvl1pPr>
              <a:spcBef>
                <a:spcPts val="2400"/>
              </a:spcBef>
              <a:defRPr sz="1600">
                <a:solidFill>
                  <a:schemeClr val="accent5">
                    <a:lumMod val="50000"/>
                  </a:schemeClr>
                </a:solidFill>
              </a:defRPr>
            </a:lvl1pPr>
            <a:lvl2pPr>
              <a:spcBef>
                <a:spcPts val="2400"/>
              </a:spcBef>
              <a:defRPr sz="1400">
                <a:solidFill>
                  <a:schemeClr val="accent5">
                    <a:lumMod val="50000"/>
                  </a:schemeClr>
                </a:solidFill>
              </a:defRPr>
            </a:lvl2pPr>
            <a:lvl3pPr>
              <a:spcBef>
                <a:spcPts val="2400"/>
              </a:spcBef>
              <a:defRPr sz="1200">
                <a:solidFill>
                  <a:schemeClr val="accent5">
                    <a:lumMod val="50000"/>
                  </a:schemeClr>
                </a:solidFill>
              </a:defRPr>
            </a:lvl3pPr>
            <a:lvl4pPr>
              <a:spcBef>
                <a:spcPts val="2400"/>
              </a:spcBef>
              <a:defRPr sz="1100">
                <a:solidFill>
                  <a:schemeClr val="accent5">
                    <a:lumMod val="50000"/>
                  </a:schemeClr>
                </a:solidFill>
              </a:defRPr>
            </a:lvl4pPr>
            <a:lvl5pPr>
              <a:spcBef>
                <a:spcPts val="2400"/>
              </a:spcBef>
              <a:defRPr sz="1100">
                <a:solidFill>
                  <a:schemeClr val="accent5">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878DBAE8-C7DA-C1F5-0391-B8524E20A25D}"/>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6315" r="14689" b="1201"/>
          <a:stretch/>
        </p:blipFill>
        <p:spPr>
          <a:xfrm flipH="1">
            <a:off x="9507682" y="3014205"/>
            <a:ext cx="2684315" cy="3843795"/>
          </a:xfrm>
          <a:prstGeom prst="rect">
            <a:avLst/>
          </a:prstGeom>
        </p:spPr>
      </p:pic>
    </p:spTree>
    <p:extLst>
      <p:ext uri="{BB962C8B-B14F-4D97-AF65-F5344CB8AC3E}">
        <p14:creationId xmlns:p14="http://schemas.microsoft.com/office/powerpoint/2010/main" val="274602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5">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97DD3BA4-93A7-01B1-262E-C51CA6ACA668}"/>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20451125">
            <a:off x="7815679" y="-83148"/>
            <a:ext cx="3005286" cy="3005286"/>
          </a:xfrm>
          <a:prstGeom prst="rect">
            <a:avLst/>
          </a:prstGeom>
        </p:spPr>
      </p:pic>
      <p:pic>
        <p:nvPicPr>
          <p:cNvPr id="7" name="Graphic 6">
            <a:extLst>
              <a:ext uri="{FF2B5EF4-FFF2-40B4-BE49-F238E27FC236}">
                <a16:creationId xmlns:a16="http://schemas.microsoft.com/office/drawing/2014/main" id="{A00BC3F5-39B3-1648-62F2-45C0868659F6}"/>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631394">
            <a:off x="3790715" y="4482751"/>
            <a:ext cx="3194131" cy="3194131"/>
          </a:xfrm>
          <a:prstGeom prst="rect">
            <a:avLst/>
          </a:prstGeom>
        </p:spPr>
      </p:pic>
      <p:pic>
        <p:nvPicPr>
          <p:cNvPr id="8" name="Graphic 7">
            <a:extLst>
              <a:ext uri="{FF2B5EF4-FFF2-40B4-BE49-F238E27FC236}">
                <a16:creationId xmlns:a16="http://schemas.microsoft.com/office/drawing/2014/main" id="{B5A951F4-AC22-7415-9F2B-28314AEB7F7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338607" flipH="1">
            <a:off x="-587261" y="1663257"/>
            <a:ext cx="2684499" cy="2684499"/>
          </a:xfrm>
          <a:prstGeom prst="rect">
            <a:avLst/>
          </a:prstGeom>
        </p:spPr>
      </p:pic>
      <p:pic>
        <p:nvPicPr>
          <p:cNvPr id="9" name="Graphic 8">
            <a:extLst>
              <a:ext uri="{FF2B5EF4-FFF2-40B4-BE49-F238E27FC236}">
                <a16:creationId xmlns:a16="http://schemas.microsoft.com/office/drawing/2014/main" id="{24326095-3B51-C5F9-14E2-1D754BD5110F}"/>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078969">
            <a:off x="1920309" y="4797205"/>
            <a:ext cx="2453456" cy="2453456"/>
          </a:xfrm>
          <a:prstGeom prst="rect">
            <a:avLst/>
          </a:prstGeom>
        </p:spPr>
      </p:pic>
      <p:pic>
        <p:nvPicPr>
          <p:cNvPr id="10" name="Graphic 9">
            <a:extLst>
              <a:ext uri="{FF2B5EF4-FFF2-40B4-BE49-F238E27FC236}">
                <a16:creationId xmlns:a16="http://schemas.microsoft.com/office/drawing/2014/main" id="{1A2DC491-EA74-1A63-78D5-3236C8B0D4DE}"/>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1213697">
            <a:off x="-491837" y="3688628"/>
            <a:ext cx="3245427" cy="3245427"/>
          </a:xfrm>
          <a:prstGeom prst="rect">
            <a:avLst/>
          </a:prstGeom>
        </p:spPr>
      </p:pic>
      <p:pic>
        <p:nvPicPr>
          <p:cNvPr id="12" name="Graphic 11">
            <a:extLst>
              <a:ext uri="{FF2B5EF4-FFF2-40B4-BE49-F238E27FC236}">
                <a16:creationId xmlns:a16="http://schemas.microsoft.com/office/drawing/2014/main" id="{5FE53462-3A3E-FD14-1012-5A19F0FD0E53}"/>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8889495">
            <a:off x="10171718" y="145767"/>
            <a:ext cx="1574403" cy="1574403"/>
          </a:xfrm>
          <a:prstGeom prst="rect">
            <a:avLst/>
          </a:prstGeom>
        </p:spPr>
      </p:pic>
      <p:pic>
        <p:nvPicPr>
          <p:cNvPr id="13" name="Graphic 12">
            <a:extLst>
              <a:ext uri="{FF2B5EF4-FFF2-40B4-BE49-F238E27FC236}">
                <a16:creationId xmlns:a16="http://schemas.microsoft.com/office/drawing/2014/main" id="{35361A00-F2C4-8F3D-504C-2CF21C8E9B8C}"/>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20520790">
            <a:off x="10917677" y="783939"/>
            <a:ext cx="1488402" cy="1488402"/>
          </a:xfrm>
          <a:prstGeom prst="rect">
            <a:avLst/>
          </a:prstGeom>
        </p:spPr>
      </p:pic>
      <p:sp>
        <p:nvSpPr>
          <p:cNvPr id="2" name="Title 1">
            <a:extLst>
              <a:ext uri="{FF2B5EF4-FFF2-40B4-BE49-F238E27FC236}">
                <a16:creationId xmlns:a16="http://schemas.microsoft.com/office/drawing/2014/main" id="{B980C5E7-B1A1-4648-89D2-17B0F1E7F5B3}"/>
              </a:ext>
            </a:extLst>
          </p:cNvPr>
          <p:cNvSpPr>
            <a:spLocks noGrp="1"/>
          </p:cNvSpPr>
          <p:nvPr>
            <p:ph type="ctrTitle" hasCustomPrompt="1"/>
          </p:nvPr>
        </p:nvSpPr>
        <p:spPr>
          <a:xfrm>
            <a:off x="2255552" y="1717040"/>
            <a:ext cx="7680896" cy="3104855"/>
          </a:xfrm>
        </p:spPr>
        <p:txBody>
          <a:bodyPr anchor="ctr">
            <a:normAutofit/>
          </a:bodyPr>
          <a:lstStyle>
            <a:lvl1pPr algn="ctr">
              <a:defRPr sz="8000">
                <a:solidFill>
                  <a:schemeClr val="bg1"/>
                </a:solidFill>
              </a:defRPr>
            </a:lvl1pPr>
          </a:lstStyle>
          <a:p>
            <a:r>
              <a:rPr lang="en-US" dirty="0"/>
              <a:t>Click to add title</a:t>
            </a:r>
          </a:p>
        </p:txBody>
      </p:sp>
    </p:spTree>
    <p:extLst>
      <p:ext uri="{BB962C8B-B14F-4D97-AF65-F5344CB8AC3E}">
        <p14:creationId xmlns:p14="http://schemas.microsoft.com/office/powerpoint/2010/main" val="3841424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08F1-BB29-4C6F-91C9-653A730BECC6}"/>
              </a:ext>
            </a:extLst>
          </p:cNvPr>
          <p:cNvSpPr>
            <a:spLocks noGrp="1"/>
          </p:cNvSpPr>
          <p:nvPr>
            <p:ph type="title"/>
          </p:nvPr>
        </p:nvSpPr>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F54FEF9-8D09-4091-BE99-B6264EBD34B3}"/>
              </a:ext>
            </a:extLst>
          </p:cNvPr>
          <p:cNvSpPr>
            <a:spLocks noGrp="1"/>
          </p:cNvSpPr>
          <p:nvPr>
            <p:ph type="dt" sz="half" idx="10"/>
          </p:nvPr>
        </p:nvSpPr>
        <p:spPr/>
        <p:txBody>
          <a:bodyPr/>
          <a:lstStyle>
            <a:lvl1pPr>
              <a:defRPr>
                <a:solidFill>
                  <a:schemeClr val="bg1"/>
                </a:solidFill>
              </a:defRPr>
            </a:lvl1pPr>
          </a:lstStyle>
          <a:p>
            <a:fld id="{3133F5E9-5DAC-4C4A-9DF5-C2B87276BCC8}" type="datetimeFigureOut">
              <a:rPr lang="en-US" smtClean="0"/>
              <a:pPr/>
              <a:t>6/21/2026</a:t>
            </a:fld>
            <a:endParaRPr lang="en-US" dirty="0"/>
          </a:p>
        </p:txBody>
      </p:sp>
      <p:sp>
        <p:nvSpPr>
          <p:cNvPr id="4" name="Footer Placeholder 3">
            <a:extLst>
              <a:ext uri="{FF2B5EF4-FFF2-40B4-BE49-F238E27FC236}">
                <a16:creationId xmlns:a16="http://schemas.microsoft.com/office/drawing/2014/main" id="{0B5F49AA-83D5-4063-9CDE-AA7763048B63}"/>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5" name="Slide Number Placeholder 4">
            <a:extLst>
              <a:ext uri="{FF2B5EF4-FFF2-40B4-BE49-F238E27FC236}">
                <a16:creationId xmlns:a16="http://schemas.microsoft.com/office/drawing/2014/main" id="{B2A2B27C-3C99-4208-B425-775413C53651}"/>
              </a:ext>
            </a:extLst>
          </p:cNvPr>
          <p:cNvSpPr>
            <a:spLocks noGrp="1"/>
          </p:cNvSpPr>
          <p:nvPr>
            <p:ph type="sldNum" sz="quarter" idx="12"/>
          </p:nvPr>
        </p:nvSpPr>
        <p:spPr/>
        <p:txBody>
          <a:bodyPr/>
          <a:lstStyle>
            <a:lvl1pPr>
              <a:defRPr>
                <a:solidFill>
                  <a:schemeClr val="bg1"/>
                </a:solidFill>
              </a:defRPr>
            </a:lvl1pPr>
          </a:lstStyle>
          <a:p>
            <a:fld id="{ACEC5C30-0B3A-4B13-ADDD-7C63C8AA921B}" type="slidenum">
              <a:rPr lang="en-US" smtClean="0"/>
              <a:pPr/>
              <a:t>‹#›</a:t>
            </a:fld>
            <a:endParaRPr lang="en-US" dirty="0"/>
          </a:p>
        </p:txBody>
      </p:sp>
      <p:pic>
        <p:nvPicPr>
          <p:cNvPr id="6" name="Graphic 5">
            <a:extLst>
              <a:ext uri="{FF2B5EF4-FFF2-40B4-BE49-F238E27FC236}">
                <a16:creationId xmlns:a16="http://schemas.microsoft.com/office/drawing/2014/main" id="{9AD6DC5E-041D-BC46-C97A-61F070F58A98}"/>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20451125">
            <a:off x="8514237" y="-118161"/>
            <a:ext cx="3005286" cy="3005286"/>
          </a:xfrm>
          <a:prstGeom prst="rect">
            <a:avLst/>
          </a:prstGeom>
        </p:spPr>
      </p:pic>
      <p:pic>
        <p:nvPicPr>
          <p:cNvPr id="7" name="Graphic 6">
            <a:extLst>
              <a:ext uri="{FF2B5EF4-FFF2-40B4-BE49-F238E27FC236}">
                <a16:creationId xmlns:a16="http://schemas.microsoft.com/office/drawing/2014/main" id="{7E2D9652-3BE5-D545-D5CF-831649D293FD}"/>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8889495">
            <a:off x="10171718" y="145767"/>
            <a:ext cx="1574403" cy="1574403"/>
          </a:xfrm>
          <a:prstGeom prst="rect">
            <a:avLst/>
          </a:prstGeom>
        </p:spPr>
      </p:pic>
      <p:pic>
        <p:nvPicPr>
          <p:cNvPr id="8" name="Graphic 7">
            <a:extLst>
              <a:ext uri="{FF2B5EF4-FFF2-40B4-BE49-F238E27FC236}">
                <a16:creationId xmlns:a16="http://schemas.microsoft.com/office/drawing/2014/main" id="{10993118-9FA8-8C7E-9DC8-24D57E3FDB9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520790">
            <a:off x="10917677" y="783939"/>
            <a:ext cx="1488402" cy="1488402"/>
          </a:xfrm>
          <a:prstGeom prst="rect">
            <a:avLst/>
          </a:prstGeom>
        </p:spPr>
      </p:pic>
    </p:spTree>
    <p:extLst>
      <p:ext uri="{BB962C8B-B14F-4D97-AF65-F5344CB8AC3E}">
        <p14:creationId xmlns:p14="http://schemas.microsoft.com/office/powerpoint/2010/main" val="161403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2A62B2-A6D1-4A6F-8B20-80606F478544}"/>
              </a:ext>
            </a:extLst>
          </p:cNvPr>
          <p:cNvSpPr>
            <a:spLocks noGrp="1"/>
          </p:cNvSpPr>
          <p:nvPr>
            <p:ph type="dt" sz="half" idx="10"/>
          </p:nvPr>
        </p:nvSpPr>
        <p:spPr/>
        <p:txBody>
          <a:bodyPr/>
          <a:lstStyle/>
          <a:p>
            <a:fld id="{3133F5E9-5DAC-4C4A-9DF5-C2B87276BCC8}" type="datetimeFigureOut">
              <a:rPr lang="en-US" smtClean="0"/>
              <a:t>6/21/2026</a:t>
            </a:fld>
            <a:endParaRPr lang="en-US" dirty="0"/>
          </a:p>
        </p:txBody>
      </p:sp>
      <p:sp>
        <p:nvSpPr>
          <p:cNvPr id="3" name="Footer Placeholder 2">
            <a:extLst>
              <a:ext uri="{FF2B5EF4-FFF2-40B4-BE49-F238E27FC236}">
                <a16:creationId xmlns:a16="http://schemas.microsoft.com/office/drawing/2014/main" id="{C02E4958-7A46-4331-B2D8-2C31D8FCBD7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5C8548B-339B-46B2-BF01-1EE3DDC72AAD}"/>
              </a:ext>
            </a:extLst>
          </p:cNvPr>
          <p:cNvSpPr>
            <a:spLocks noGrp="1"/>
          </p:cNvSpPr>
          <p:nvPr>
            <p:ph type="sldNum" sz="quarter" idx="12"/>
          </p:nvPr>
        </p:nvSpPr>
        <p:spPr/>
        <p:txBody>
          <a:bodyPr/>
          <a:lstStyle/>
          <a:p>
            <a:fld id="{ACEC5C30-0B3A-4B13-ADDD-7C63C8AA921B}" type="slidenum">
              <a:rPr lang="en-US" smtClean="0"/>
              <a:t>‹#›</a:t>
            </a:fld>
            <a:endParaRPr lang="en-US" dirty="0"/>
          </a:p>
        </p:txBody>
      </p:sp>
    </p:spTree>
    <p:extLst>
      <p:ext uri="{BB962C8B-B14F-4D97-AF65-F5344CB8AC3E}">
        <p14:creationId xmlns:p14="http://schemas.microsoft.com/office/powerpoint/2010/main" val="1914661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45B175-C851-453B-B2A0-9A5CFCADC0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65F4A2-0E4F-4E49-A0BF-BEEC722033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28AA27-3F13-4BFD-B949-21CF319108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33F5E9-5DAC-4C4A-9DF5-C2B87276BCC8}" type="datetimeFigureOut">
              <a:rPr lang="en-US" smtClean="0"/>
              <a:t>6/21/2026</a:t>
            </a:fld>
            <a:endParaRPr lang="en-US" dirty="0"/>
          </a:p>
        </p:txBody>
      </p:sp>
      <p:sp>
        <p:nvSpPr>
          <p:cNvPr id="5" name="Footer Placeholder 4">
            <a:extLst>
              <a:ext uri="{FF2B5EF4-FFF2-40B4-BE49-F238E27FC236}">
                <a16:creationId xmlns:a16="http://schemas.microsoft.com/office/drawing/2014/main" id="{EEEE99A2-0FED-42D4-9FBD-08CC1C3F81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F2468D4-5440-4CE2-BAB3-61D83F628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C5C30-0B3A-4B13-ADDD-7C63C8AA921B}" type="slidenum">
              <a:rPr lang="en-US" smtClean="0"/>
              <a:t>‹#›</a:t>
            </a:fld>
            <a:endParaRPr lang="en-US" dirty="0"/>
          </a:p>
        </p:txBody>
      </p:sp>
    </p:spTree>
    <p:extLst>
      <p:ext uri="{BB962C8B-B14F-4D97-AF65-F5344CB8AC3E}">
        <p14:creationId xmlns:p14="http://schemas.microsoft.com/office/powerpoint/2010/main" val="4122039451"/>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6" r:id="rId6"/>
    <p:sldLayoutId id="2147483663" r:id="rId7"/>
    <p:sldLayoutId id="2147483667" r:id="rId8"/>
    <p:sldLayoutId id="2147483664" r:id="rId9"/>
    <p:sldLayoutId id="2147483665" r:id="rId10"/>
    <p:sldLayoutId id="2147483654" r:id="rId11"/>
    <p:sldLayoutId id="2147483655" r:id="rId12"/>
  </p:sldLayoutIdLst>
  <p:txStyles>
    <p:titleStyle>
      <a:lvl1pPr algn="l" defTabSz="914400" rtl="0" eaLnBrk="1" latinLnBrk="0" hangingPunct="1">
        <a:lnSpc>
          <a:spcPct val="90000"/>
        </a:lnSpc>
        <a:spcBef>
          <a:spcPct val="0"/>
        </a:spcBef>
        <a:buNone/>
        <a:defRPr sz="4400" kern="1200">
          <a:solidFill>
            <a:schemeClr val="accent5">
              <a:lumMod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5">
              <a:lumMod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5">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5">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5">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5">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18" Type="http://schemas.openxmlformats.org/officeDocument/2006/relationships/image" Target="../media/image31.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17" Type="http://schemas.openxmlformats.org/officeDocument/2006/relationships/image" Target="../media/image30.png"/><Relationship Id="rId2" Type="http://schemas.openxmlformats.org/officeDocument/2006/relationships/image" Target="../media/image15.png"/><Relationship Id="rId16" Type="http://schemas.openxmlformats.org/officeDocument/2006/relationships/image" Target="../media/image29.png"/><Relationship Id="rId1" Type="http://schemas.openxmlformats.org/officeDocument/2006/relationships/slideLayout" Target="../slideLayouts/slideLayout12.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 Id="rId14" Type="http://schemas.openxmlformats.org/officeDocument/2006/relationships/image" Target="../media/image2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doi.org/10.1017/S0033291723002660" TargetMode="External"/><Relationship Id="rId7" Type="http://schemas.openxmlformats.org/officeDocument/2006/relationships/hyperlink" Target="https://www.simplypsychology.org/Bronfenbrenner.html" TargetMode="External"/><Relationship Id="rId2" Type="http://schemas.openxmlformats.org/officeDocument/2006/relationships/hyperlink" Target="https://assets.publishing.service.gov.uk/media/5a7cacf040f0b65b3de0a770/subjective_wellbeing_social_surveys.pdf" TargetMode="External"/><Relationship Id="rId1" Type="http://schemas.openxmlformats.org/officeDocument/2006/relationships/slideLayout" Target="../slideLayouts/slideLayout12.xml"/><Relationship Id="rId6" Type="http://schemas.openxmlformats.org/officeDocument/2006/relationships/hyperlink" Target="https://www.greengage.solutions/environmental-sustainability-for-future-generations/" TargetMode="External"/><Relationship Id="rId5" Type="http://schemas.openxmlformats.org/officeDocument/2006/relationships/hyperlink" Target="https://www.shropshiretelfordandwrekin.nhs.uk/about-us/how-we-are-run/equality-diversity-and-inclusion/" TargetMode="External"/><Relationship Id="rId10" Type="http://schemas.openxmlformats.org/officeDocument/2006/relationships/hyperlink" Target="https://www.hra.nhs.uk/planning-and-improving-research/policies-standards-legislation/uk-policy-framework-health-social-care-research/uk-policy-framework-health-and-social-care-research/" TargetMode="External"/><Relationship Id="rId4" Type="http://schemas.openxmlformats.org/officeDocument/2006/relationships/hyperlink" Target="https://www.gov.uk/government/publications/10-year-health-plan-for-england-fit-for-the-future/fit-for-the-future-10-year-health-plan-for-england-executive-summary" TargetMode="External"/><Relationship Id="rId9" Type="http://schemas.openxmlformats.org/officeDocument/2006/relationships/hyperlink" Target="https://www.healtheconomicsunit.nhs.uk/social-economic-and-environmental-value/index.html"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what-are-healthcare-inequalities/" TargetMode="External"/><Relationship Id="rId13" Type="http://schemas.openxmlformats.org/officeDocument/2006/relationships/hyperlink" Target="https://www.health.org.uk/evidence-hub/health-inequalities" TargetMode="External"/><Relationship Id="rId3" Type="http://schemas.openxmlformats.org/officeDocument/2006/relationships/hyperlink" Target="https://www.iisd.org/mission-and-goals/sustainable-development" TargetMode="External"/><Relationship Id="rId7" Type="http://schemas.openxmlformats.org/officeDocument/2006/relationships/hyperlink" Target="https://www.england.nhs.uk/integratedcare/what-is-integrated-care/" TargetMode="External"/><Relationship Id="rId12" Type="http://schemas.openxmlformats.org/officeDocument/2006/relationships/hyperlink" Target="https://www.skillsforhealth.org.uk/article/person-centred-care-meaning-implications/" TargetMode="External"/><Relationship Id="rId2" Type="http://schemas.openxmlformats.org/officeDocument/2006/relationships/hyperlink" Target="https://www.imd.org/blog/sustainability/economic-sustainability/" TargetMode="External"/><Relationship Id="rId1" Type="http://schemas.openxmlformats.org/officeDocument/2006/relationships/slideLayout" Target="../slideLayouts/slideLayout12.xml"/><Relationship Id="rId6" Type="http://schemas.openxmlformats.org/officeDocument/2006/relationships/hyperlink" Target="https://www.nhs.uk/conditions/heart-failure/" TargetMode="External"/><Relationship Id="rId11" Type="http://schemas.openxmlformats.org/officeDocument/2006/relationships/hyperlink" Target="https://doi.org/10.1093/phe/phad017" TargetMode="External"/><Relationship Id="rId5" Type="http://schemas.openxmlformats.org/officeDocument/2006/relationships/hyperlink" Target="https://www.mentalhealth.org.uk/explore-mental-health/a-z-topics/self-management-mental-ill-health" TargetMode="External"/><Relationship Id="rId10" Type="http://schemas.openxmlformats.org/officeDocument/2006/relationships/hyperlink" Target="https://www.health.nsw.gov.au/mentalhealth/psychosocial/principles/Pages/holistic.aspx" TargetMode="External"/><Relationship Id="rId4" Type="http://schemas.openxmlformats.org/officeDocument/2006/relationships/hyperlink" Target="https://www.meccgateway.co.uk/" TargetMode="External"/><Relationship Id="rId9" Type="http://schemas.openxmlformats.org/officeDocument/2006/relationships/hyperlink" Target="https://www.hee.nhs.uk/our-work/person-centred-car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about/who-we-are" TargetMode="External"/><Relationship Id="rId3" Type="http://schemas.openxmlformats.org/officeDocument/2006/relationships/hyperlink" Target="https://www.health.org.uk/reports-and-analysis/reports/our-ageing-population" TargetMode="External"/><Relationship Id="rId7" Type="http://schemas.openxmlformats.org/officeDocument/2006/relationships/hyperlink" Target="https://www.theaccessgroup.com/en-gb/blog/hsc-wellbeing-in-health-and-social-care-what-is-it-and-why-is-it-important/" TargetMode="External"/><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12.xml"/><Relationship Id="rId6" Type="http://schemas.openxmlformats.org/officeDocument/2006/relationships/hyperlink" Target="https://www.un.org/en/" TargetMode="External"/><Relationship Id="rId5" Type="http://schemas.openxmlformats.org/officeDocument/2006/relationships/hyperlink" Target="https://sdgs.un.org/goals" TargetMode="External"/><Relationship Id="rId4" Type="http://schemas.openxmlformats.org/officeDocument/2006/relationships/hyperlink" Target="https://www.undp.org/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7C7687B-630E-73B0-D12D-839A252BDBEA}"/>
              </a:ext>
            </a:extLst>
          </p:cNvPr>
          <p:cNvSpPr>
            <a:spLocks noGrp="1"/>
          </p:cNvSpPr>
          <p:nvPr>
            <p:ph type="ctrTitle"/>
          </p:nvPr>
        </p:nvSpPr>
        <p:spPr>
          <a:xfrm>
            <a:off x="2419565" y="1432371"/>
            <a:ext cx="7221166" cy="2887389"/>
          </a:xfrm>
        </p:spPr>
        <p:txBody>
          <a:bodyPr>
            <a:normAutofit fontScale="90000"/>
          </a:bodyPr>
          <a:lstStyle/>
          <a:p>
            <a:r>
              <a:rPr lang="en-US" sz="5000" b="1" cap="all">
                <a:solidFill>
                  <a:schemeClr val="tx1"/>
                </a:solidFill>
                <a:highlight>
                  <a:srgbClr val="C0C0C0"/>
                </a:highlight>
                <a:ea typeface="+mj-lt"/>
                <a:cs typeface="+mj-lt"/>
              </a:rPr>
              <a:t>Health, Wellbeing and Sustainable Development - BMHP6030</a:t>
            </a:r>
            <a:br>
              <a:rPr lang="en-US" sz="5000" b="1" cap="all" dirty="0">
                <a:solidFill>
                  <a:schemeClr val="tx1"/>
                </a:solidFill>
                <a:highlight>
                  <a:srgbClr val="C0C0C0"/>
                </a:highlight>
                <a:ea typeface="+mj-lt"/>
                <a:cs typeface="+mj-lt"/>
              </a:rPr>
            </a:br>
            <a:r>
              <a:rPr lang="en-US" sz="5000" b="1" cap="all">
                <a:solidFill>
                  <a:schemeClr val="tx1"/>
                </a:solidFill>
                <a:highlight>
                  <a:srgbClr val="C0C0C0"/>
                </a:highlight>
                <a:ea typeface="+mj-lt"/>
                <a:cs typeface="+mj-lt"/>
              </a:rPr>
              <a:t>Heart Failure </a:t>
            </a:r>
            <a:endParaRPr lang="en-US" sz="5000">
              <a:solidFill>
                <a:srgbClr val="000000"/>
              </a:solidFill>
              <a:ea typeface="+mj-lt"/>
              <a:cs typeface="+mj-lt"/>
            </a:endParaRPr>
          </a:p>
          <a:p>
            <a:endParaRPr lang="en-US" dirty="0"/>
          </a:p>
        </p:txBody>
      </p:sp>
      <p:sp>
        <p:nvSpPr>
          <p:cNvPr id="6" name="Subtitle 5">
            <a:extLst>
              <a:ext uri="{FF2B5EF4-FFF2-40B4-BE49-F238E27FC236}">
                <a16:creationId xmlns:a16="http://schemas.microsoft.com/office/drawing/2014/main" id="{42D1C1E9-19F7-AE99-162C-C268D9BACB5C}"/>
              </a:ext>
            </a:extLst>
          </p:cNvPr>
          <p:cNvSpPr>
            <a:spLocks noGrp="1"/>
          </p:cNvSpPr>
          <p:nvPr>
            <p:ph type="subTitle" idx="1"/>
          </p:nvPr>
        </p:nvSpPr>
        <p:spPr>
          <a:xfrm>
            <a:off x="2419565" y="3801311"/>
            <a:ext cx="7221166" cy="1655762"/>
          </a:xfrm>
        </p:spPr>
        <p:txBody>
          <a:bodyPr vert="horz" lIns="91440" tIns="45720" rIns="91440" bIns="45720" rtlCol="0" anchor="t">
            <a:normAutofit/>
          </a:bodyPr>
          <a:lstStyle/>
          <a:p>
            <a:r>
              <a:rPr lang="en-US" sz="2500" b="1">
                <a:solidFill>
                  <a:schemeClr val="tx1"/>
                </a:solidFill>
                <a:highlight>
                  <a:srgbClr val="C0C0C0"/>
                </a:highlight>
                <a:latin typeface="Seaford"/>
              </a:rPr>
              <a:t>Nighat Muneer – 2313183</a:t>
            </a:r>
            <a:endParaRPr lang="en-US" sz="2500">
              <a:solidFill>
                <a:srgbClr val="000000"/>
              </a:solidFill>
              <a:latin typeface="Seaford"/>
            </a:endParaRPr>
          </a:p>
          <a:p>
            <a:r>
              <a:rPr lang="en-US" sz="2500" b="1">
                <a:solidFill>
                  <a:schemeClr val="tx1"/>
                </a:solidFill>
                <a:highlight>
                  <a:srgbClr val="C0C0C0"/>
                </a:highlight>
                <a:latin typeface="Seaford"/>
              </a:rPr>
              <a:t>Lecturer - Philip Jones </a:t>
            </a:r>
            <a:endParaRPr lang="en-US" sz="2500">
              <a:solidFill>
                <a:srgbClr val="000000"/>
              </a:solidFill>
              <a:latin typeface="Seaford"/>
            </a:endParaRPr>
          </a:p>
          <a:p>
            <a:endParaRPr lang="en-US" dirty="0">
              <a:ea typeface="Tahoma"/>
              <a:cs typeface="Tahoma"/>
            </a:endParaRPr>
          </a:p>
        </p:txBody>
      </p:sp>
      <p:cxnSp>
        <p:nvCxnSpPr>
          <p:cNvPr id="4" name="Straight Connector 3">
            <a:extLst>
              <a:ext uri="{FF2B5EF4-FFF2-40B4-BE49-F238E27FC236}">
                <a16:creationId xmlns:a16="http://schemas.microsoft.com/office/drawing/2014/main" id="{25778086-8B6A-8961-AFB6-B4D2C08451BF}"/>
              </a:ext>
              <a:ext uri="{C183D7F6-B498-43B3-948B-1728B52AA6E4}">
                <adec:decorative xmlns:adec="http://schemas.microsoft.com/office/drawing/2017/decorative" val="1"/>
              </a:ext>
            </a:extLst>
          </p:cNvPr>
          <p:cNvCxnSpPr/>
          <p:nvPr/>
        </p:nvCxnSpPr>
        <p:spPr>
          <a:xfrm>
            <a:off x="3579677" y="3278339"/>
            <a:ext cx="491490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285177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17B4-3936-D846-3C51-99B816EEF41B}"/>
              </a:ext>
            </a:extLst>
          </p:cNvPr>
          <p:cNvSpPr>
            <a:spLocks noGrp="1"/>
          </p:cNvSpPr>
          <p:nvPr>
            <p:ph type="title"/>
          </p:nvPr>
        </p:nvSpPr>
        <p:spPr>
          <a:xfrm>
            <a:off x="515569" y="89087"/>
            <a:ext cx="8141556" cy="1591655"/>
          </a:xfrm>
        </p:spPr>
        <p:txBody>
          <a:bodyPr/>
          <a:lstStyle/>
          <a:p>
            <a:pPr algn="ctr"/>
            <a:r>
              <a:rPr lang="en-US" sz="4000" b="1" cap="all">
                <a:solidFill>
                  <a:schemeClr val="tx2"/>
                </a:solidFill>
                <a:latin typeface="Seaford"/>
                <a:ea typeface="+mj-lt"/>
                <a:cs typeface="+mj-lt"/>
              </a:rPr>
              <a:t>Introduction </a:t>
            </a:r>
            <a:endParaRPr lang="en-US" b="1">
              <a:solidFill>
                <a:schemeClr val="tx2"/>
              </a:solidFill>
              <a:latin typeface="Seaford"/>
            </a:endParaRPr>
          </a:p>
        </p:txBody>
      </p:sp>
      <p:sp>
        <p:nvSpPr>
          <p:cNvPr id="3" name="Content Placeholder 2">
            <a:extLst>
              <a:ext uri="{FF2B5EF4-FFF2-40B4-BE49-F238E27FC236}">
                <a16:creationId xmlns:a16="http://schemas.microsoft.com/office/drawing/2014/main" id="{71021A03-D008-4BA4-ACC7-3E4A42E079BE}"/>
              </a:ext>
            </a:extLst>
          </p:cNvPr>
          <p:cNvSpPr>
            <a:spLocks noGrp="1"/>
          </p:cNvSpPr>
          <p:nvPr>
            <p:ph idx="1"/>
          </p:nvPr>
        </p:nvSpPr>
        <p:spPr>
          <a:xfrm>
            <a:off x="515569" y="2641287"/>
            <a:ext cx="8141556" cy="4351338"/>
          </a:xfrm>
        </p:spPr>
        <p:txBody>
          <a:bodyPr vert="horz" lIns="91440" tIns="45720" rIns="91440" bIns="45720" rtlCol="0" anchor="t">
            <a:normAutofit/>
          </a:bodyPr>
          <a:lstStyle/>
          <a:p>
            <a:r>
              <a:rPr lang="en-US">
                <a:latin typeface="Seaford"/>
                <a:ea typeface="+mn-lt"/>
                <a:cs typeface="+mn-lt"/>
              </a:rPr>
              <a:t>Heart failure is a long-term condition </a:t>
            </a:r>
          </a:p>
          <a:p>
            <a:r>
              <a:rPr lang="en-US">
                <a:latin typeface="Seaford"/>
                <a:ea typeface="+mn-lt"/>
                <a:cs typeface="+mn-lt"/>
              </a:rPr>
              <a:t>The heart becomes too weak or stiff </a:t>
            </a:r>
            <a:endParaRPr lang="en-US">
              <a:latin typeface="Seaford"/>
            </a:endParaRPr>
          </a:p>
          <a:p>
            <a:r>
              <a:rPr lang="en-US">
                <a:latin typeface="Seaford"/>
                <a:ea typeface="+mn-lt"/>
                <a:cs typeface="+mn-lt"/>
              </a:rPr>
              <a:t>Reduced blood flow </a:t>
            </a:r>
          </a:p>
          <a:p>
            <a:r>
              <a:rPr lang="en-US">
                <a:latin typeface="Seaford"/>
                <a:ea typeface="+mn-lt"/>
                <a:cs typeface="+mn-lt"/>
              </a:rPr>
              <a:t>Heart failure is a common amongst older adults.</a:t>
            </a:r>
            <a:endParaRPr lang="en-US">
              <a:latin typeface="Seaford"/>
            </a:endParaRPr>
          </a:p>
          <a:p>
            <a:r>
              <a:rPr lang="en-US">
                <a:latin typeface="Seaford"/>
                <a:ea typeface="+mn-lt"/>
                <a:cs typeface="+mn-lt"/>
              </a:rPr>
              <a:t>Major causes &amp; symptoms </a:t>
            </a:r>
          </a:p>
          <a:p>
            <a:pPr marL="0" indent="0">
              <a:buNone/>
            </a:pPr>
            <a:r>
              <a:rPr lang="en-US">
                <a:latin typeface="Seaford"/>
                <a:ea typeface="Tahoma"/>
                <a:cs typeface="Tahoma"/>
              </a:rPr>
              <a:t>(NHS, 2022)</a:t>
            </a:r>
            <a:endParaRPr lang="en-US" dirty="0">
              <a:latin typeface="Seaford"/>
              <a:ea typeface="Tahoma"/>
              <a:cs typeface="Tahoma"/>
            </a:endParaRPr>
          </a:p>
          <a:p>
            <a:endParaRPr lang="en-US" dirty="0">
              <a:latin typeface="Seaford"/>
              <a:ea typeface="Tahoma"/>
              <a:cs typeface="Tahoma"/>
            </a:endParaRPr>
          </a:p>
        </p:txBody>
      </p:sp>
    </p:spTree>
    <p:extLst>
      <p:ext uri="{BB962C8B-B14F-4D97-AF65-F5344CB8AC3E}">
        <p14:creationId xmlns:p14="http://schemas.microsoft.com/office/powerpoint/2010/main" val="174988877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414B-B3E2-60DA-0443-55384809ADAE}"/>
              </a:ext>
            </a:extLst>
          </p:cNvPr>
          <p:cNvSpPr>
            <a:spLocks noGrp="1"/>
          </p:cNvSpPr>
          <p:nvPr>
            <p:ph type="title"/>
          </p:nvPr>
        </p:nvSpPr>
        <p:spPr/>
        <p:txBody>
          <a:bodyPr/>
          <a:lstStyle/>
          <a:p>
            <a:r>
              <a:rPr lang="en-US" sz="4000" b="1">
                <a:latin typeface="Seaford"/>
              </a:rPr>
              <a:t>Definitions &amp; Key Concepts </a:t>
            </a:r>
            <a:endParaRPr lang="en-US"/>
          </a:p>
        </p:txBody>
      </p:sp>
      <p:sp>
        <p:nvSpPr>
          <p:cNvPr id="3" name="Text Placeholder 2">
            <a:extLst>
              <a:ext uri="{FF2B5EF4-FFF2-40B4-BE49-F238E27FC236}">
                <a16:creationId xmlns:a16="http://schemas.microsoft.com/office/drawing/2014/main" id="{5BBEC475-D541-A6AE-6FF5-31D6A331D888}"/>
              </a:ext>
            </a:extLst>
          </p:cNvPr>
          <p:cNvSpPr>
            <a:spLocks noGrp="1"/>
          </p:cNvSpPr>
          <p:nvPr>
            <p:ph type="body" sz="quarter" idx="10"/>
          </p:nvPr>
        </p:nvSpPr>
        <p:spPr/>
        <p:txBody>
          <a:bodyPr/>
          <a:lstStyle/>
          <a:p>
            <a:pPr algn="ctr"/>
            <a:r>
              <a:rPr lang="en-GB" b="1">
                <a:highlight>
                  <a:srgbClr val="C0C0C0"/>
                </a:highlight>
                <a:latin typeface="Seaford"/>
                <a:ea typeface="Tahoma"/>
                <a:cs typeface="Tahoma"/>
              </a:rPr>
              <a:t>Health &amp; Wellbeing  </a:t>
            </a:r>
            <a:endParaRPr lang="en-GB" b="1">
              <a:highlight>
                <a:srgbClr val="C0C0C0"/>
              </a:highlight>
              <a:latin typeface="Seaford"/>
            </a:endParaRPr>
          </a:p>
        </p:txBody>
      </p:sp>
      <p:sp>
        <p:nvSpPr>
          <p:cNvPr id="4" name="Content Placeholder 3">
            <a:extLst>
              <a:ext uri="{FF2B5EF4-FFF2-40B4-BE49-F238E27FC236}">
                <a16:creationId xmlns:a16="http://schemas.microsoft.com/office/drawing/2014/main" id="{E4483F1F-FD07-79ED-3AAC-2FD689D65166}"/>
              </a:ext>
            </a:extLst>
          </p:cNvPr>
          <p:cNvSpPr>
            <a:spLocks noGrp="1"/>
          </p:cNvSpPr>
          <p:nvPr>
            <p:ph sz="quarter" idx="11"/>
          </p:nvPr>
        </p:nvSpPr>
        <p:spPr/>
        <p:txBody>
          <a:bodyPr vert="horz" lIns="91440" tIns="45720" rIns="91440" bIns="45720" rtlCol="0" anchor="t">
            <a:normAutofit/>
          </a:bodyPr>
          <a:lstStyle/>
          <a:p>
            <a:pPr marL="0" indent="0">
              <a:buNone/>
            </a:pPr>
            <a:r>
              <a:rPr lang="en-GB" sz="1800" dirty="0">
                <a:latin typeface="Seaford"/>
                <a:ea typeface="+mn-lt"/>
                <a:cs typeface="+mn-lt"/>
              </a:rPr>
              <a:t>‘Health is a state of complete physical, mental and social well-being and not merely the absence of disease or infirmity’ </a:t>
            </a:r>
            <a:r>
              <a:rPr lang="en-GB" sz="1600" dirty="0">
                <a:latin typeface="Seaford"/>
                <a:ea typeface="+mn-lt"/>
                <a:cs typeface="+mn-lt"/>
              </a:rPr>
              <a:t>(</a:t>
            </a:r>
            <a:r>
              <a:rPr lang="en-US" sz="1600" dirty="0" err="1">
                <a:latin typeface="Seaford"/>
                <a:ea typeface="+mn-lt"/>
                <a:cs typeface="+mn-lt"/>
              </a:rPr>
              <a:t>Schramme</a:t>
            </a:r>
            <a:r>
              <a:rPr lang="en-US" sz="1600" dirty="0">
                <a:latin typeface="Seaford"/>
                <a:ea typeface="+mn-lt"/>
                <a:cs typeface="+mn-lt"/>
              </a:rPr>
              <a:t>, T. (2023).</a:t>
            </a:r>
          </a:p>
          <a:p>
            <a:pPr marL="0" indent="0">
              <a:buNone/>
            </a:pPr>
            <a:endParaRPr lang="en-US" sz="1600" dirty="0">
              <a:latin typeface="Seaford"/>
              <a:ea typeface="+mn-lt"/>
              <a:cs typeface="+mn-lt"/>
            </a:endParaRPr>
          </a:p>
          <a:p>
            <a:pPr marL="0" indent="0" algn="ctr">
              <a:buNone/>
            </a:pPr>
            <a:r>
              <a:rPr lang="en-US" sz="1800" u="sng">
                <a:latin typeface="Seaford"/>
                <a:ea typeface="+mn-lt"/>
                <a:cs typeface="+mn-lt"/>
              </a:rPr>
              <a:t>Wellbeing (Objective) </a:t>
            </a:r>
            <a:endParaRPr lang="en-US" sz="1800" u="sng" dirty="0">
              <a:latin typeface="Seaford"/>
              <a:ea typeface="+mn-lt"/>
              <a:cs typeface="+mn-lt"/>
            </a:endParaRPr>
          </a:p>
          <a:p>
            <a:pPr marL="0" indent="0" algn="ctr">
              <a:buNone/>
            </a:pPr>
            <a:r>
              <a:rPr lang="en-US" sz="1800">
                <a:latin typeface="Seaford"/>
                <a:ea typeface="+mn-lt"/>
                <a:cs typeface="+mn-lt"/>
              </a:rPr>
              <a:t>Quality of life </a:t>
            </a:r>
            <a:endParaRPr lang="en-US" sz="1800" dirty="0">
              <a:latin typeface="Seaford"/>
              <a:ea typeface="+mn-lt"/>
              <a:cs typeface="+mn-lt"/>
            </a:endParaRPr>
          </a:p>
          <a:p>
            <a:pPr marL="0" indent="0" algn="ctr">
              <a:buNone/>
            </a:pPr>
            <a:r>
              <a:rPr lang="en-US" sz="1800">
                <a:latin typeface="Seaford"/>
                <a:ea typeface="+mn-lt"/>
                <a:cs typeface="+mn-lt"/>
              </a:rPr>
              <a:t>Happiness </a:t>
            </a:r>
            <a:endParaRPr lang="en-US" sz="1800" dirty="0">
              <a:latin typeface="Seaford"/>
              <a:ea typeface="+mn-lt"/>
              <a:cs typeface="+mn-lt"/>
            </a:endParaRPr>
          </a:p>
          <a:p>
            <a:pPr marL="0" indent="0" algn="ctr">
              <a:buNone/>
            </a:pPr>
            <a:r>
              <a:rPr lang="en-US" sz="1800">
                <a:latin typeface="Seaford"/>
                <a:ea typeface="+mn-lt"/>
                <a:cs typeface="+mn-lt"/>
              </a:rPr>
              <a:t>Life Satisfaction </a:t>
            </a:r>
            <a:endParaRPr lang="en-US" sz="1800" dirty="0">
              <a:latin typeface="Seaford"/>
              <a:ea typeface="+mn-lt"/>
              <a:cs typeface="+mn-lt"/>
            </a:endParaRPr>
          </a:p>
          <a:p>
            <a:pPr marL="0" indent="0" algn="ctr">
              <a:buNone/>
            </a:pPr>
            <a:r>
              <a:rPr lang="en-US" sz="1800">
                <a:latin typeface="Seaford"/>
                <a:ea typeface="+mn-lt"/>
                <a:cs typeface="+mn-lt"/>
              </a:rPr>
              <a:t>Self Esteem </a:t>
            </a:r>
            <a:endParaRPr lang="en-US" sz="1800" dirty="0">
              <a:latin typeface="Seaford"/>
              <a:ea typeface="+mn-lt"/>
              <a:cs typeface="+mn-lt"/>
            </a:endParaRPr>
          </a:p>
          <a:p>
            <a:pPr marL="0" indent="0" algn="ctr">
              <a:buNone/>
            </a:pPr>
            <a:r>
              <a:rPr lang="en-US" sz="1800" dirty="0">
                <a:latin typeface="Seaford"/>
                <a:ea typeface="+mn-lt"/>
                <a:cs typeface="+mn-lt"/>
              </a:rPr>
              <a:t>Sense of </a:t>
            </a:r>
            <a:r>
              <a:rPr lang="en-US" sz="1800">
                <a:latin typeface="Seaford"/>
                <a:ea typeface="+mn-lt"/>
                <a:cs typeface="+mn-lt"/>
              </a:rPr>
              <a:t>Purpose </a:t>
            </a:r>
          </a:p>
          <a:p>
            <a:pPr marL="0" indent="0" algn="ctr">
              <a:buNone/>
            </a:pPr>
            <a:r>
              <a:rPr lang="en-US" sz="1500" dirty="0">
                <a:solidFill>
                  <a:schemeClr val="tx2"/>
                </a:solidFill>
                <a:latin typeface="Seaford"/>
                <a:ea typeface="+mn-lt"/>
                <a:cs typeface="+mn-lt"/>
              </a:rPr>
              <a:t>(</a:t>
            </a:r>
            <a:r>
              <a:rPr lang="en-US" sz="1500">
                <a:solidFill>
                  <a:schemeClr val="tx2"/>
                </a:solidFill>
                <a:latin typeface="Seaford"/>
                <a:ea typeface="Calibri"/>
                <a:cs typeface="Calibri"/>
              </a:rPr>
              <a:t>Wardle, C, 2023)</a:t>
            </a:r>
            <a:endParaRPr lang="en-US" sz="1500" dirty="0">
              <a:solidFill>
                <a:schemeClr val="tx2"/>
              </a:solidFill>
              <a:latin typeface="Seaford"/>
              <a:ea typeface="+mn-lt"/>
              <a:cs typeface="+mn-lt"/>
            </a:endParaRPr>
          </a:p>
        </p:txBody>
      </p:sp>
      <p:sp>
        <p:nvSpPr>
          <p:cNvPr id="6" name="Content Placeholder 5">
            <a:extLst>
              <a:ext uri="{FF2B5EF4-FFF2-40B4-BE49-F238E27FC236}">
                <a16:creationId xmlns:a16="http://schemas.microsoft.com/office/drawing/2014/main" id="{10350EAF-97F7-979A-ABAE-66DD2669F5C3}"/>
              </a:ext>
            </a:extLst>
          </p:cNvPr>
          <p:cNvSpPr>
            <a:spLocks noGrp="1"/>
          </p:cNvSpPr>
          <p:nvPr>
            <p:ph sz="quarter" idx="13"/>
          </p:nvPr>
        </p:nvSpPr>
        <p:spPr>
          <a:xfrm>
            <a:off x="7530540" y="3274329"/>
            <a:ext cx="3933614" cy="4943379"/>
          </a:xfrm>
        </p:spPr>
        <p:txBody>
          <a:bodyPr vert="horz" lIns="91440" tIns="45720" rIns="91440" bIns="45720" rtlCol="0" anchor="t">
            <a:normAutofit/>
          </a:bodyPr>
          <a:lstStyle/>
          <a:p>
            <a:pPr marL="0" indent="0" algn="ctr">
              <a:buNone/>
            </a:pPr>
            <a:r>
              <a:rPr lang="en-GB" sz="1800" u="sng">
                <a:latin typeface="Seaford"/>
                <a:ea typeface="Tahoma"/>
                <a:cs typeface="Tahoma"/>
              </a:rPr>
              <a:t>Wellbeing (Subjective) </a:t>
            </a:r>
            <a:endParaRPr lang="en-US">
              <a:ea typeface="Tahoma"/>
              <a:cs typeface="Tahoma"/>
            </a:endParaRPr>
          </a:p>
          <a:p>
            <a:pPr marL="0" indent="0" algn="ctr">
              <a:buNone/>
            </a:pPr>
            <a:r>
              <a:rPr lang="en-GB" sz="1800">
                <a:latin typeface="Seaford"/>
                <a:ea typeface="Tahoma"/>
                <a:cs typeface="Tahoma"/>
              </a:rPr>
              <a:t>Income </a:t>
            </a:r>
            <a:endParaRPr lang="en-GB" sz="1800" dirty="0">
              <a:latin typeface="Seaford"/>
              <a:ea typeface="Tahoma"/>
              <a:cs typeface="Tahoma"/>
            </a:endParaRPr>
          </a:p>
          <a:p>
            <a:pPr marL="0" indent="0" algn="ctr">
              <a:buNone/>
            </a:pPr>
            <a:r>
              <a:rPr lang="en-GB" sz="1800">
                <a:latin typeface="Seaford"/>
                <a:ea typeface="Tahoma"/>
                <a:cs typeface="Tahoma"/>
              </a:rPr>
              <a:t>Employment </a:t>
            </a:r>
            <a:endParaRPr lang="en-GB" sz="1800" dirty="0">
              <a:latin typeface="Seaford"/>
              <a:ea typeface="Tahoma"/>
              <a:cs typeface="Tahoma"/>
            </a:endParaRPr>
          </a:p>
          <a:p>
            <a:pPr marL="0" indent="0" algn="ctr">
              <a:buNone/>
            </a:pPr>
            <a:r>
              <a:rPr lang="en-GB" sz="1800">
                <a:latin typeface="Seaford"/>
                <a:ea typeface="Tahoma"/>
                <a:cs typeface="Tahoma"/>
              </a:rPr>
              <a:t>Education </a:t>
            </a:r>
            <a:endParaRPr lang="en-GB" sz="1800" dirty="0">
              <a:latin typeface="Seaford"/>
              <a:ea typeface="Tahoma"/>
              <a:cs typeface="Tahoma"/>
            </a:endParaRPr>
          </a:p>
          <a:p>
            <a:pPr marL="0" indent="0" algn="ctr">
              <a:buNone/>
            </a:pPr>
            <a:r>
              <a:rPr lang="en-GB" sz="1800">
                <a:latin typeface="Seaford"/>
                <a:ea typeface="Tahoma"/>
                <a:cs typeface="Tahoma"/>
              </a:rPr>
              <a:t>Housing </a:t>
            </a:r>
            <a:endParaRPr lang="en-GB" sz="1800" dirty="0">
              <a:latin typeface="Seaford"/>
              <a:ea typeface="Tahoma"/>
              <a:cs typeface="Tahoma"/>
            </a:endParaRPr>
          </a:p>
          <a:p>
            <a:pPr marL="0" indent="0" algn="ctr">
              <a:buNone/>
            </a:pPr>
            <a:r>
              <a:rPr lang="en-GB" sz="1800">
                <a:latin typeface="Seaford"/>
                <a:ea typeface="Tahoma"/>
                <a:cs typeface="Tahoma"/>
              </a:rPr>
              <a:t>Access to Healthcare</a:t>
            </a:r>
            <a:endParaRPr lang="en-GB" sz="1800" dirty="0">
              <a:latin typeface="Seaford"/>
              <a:ea typeface="Tahoma"/>
              <a:cs typeface="Tahoma"/>
            </a:endParaRPr>
          </a:p>
          <a:p>
            <a:pPr marL="0" indent="0" algn="ctr">
              <a:buNone/>
            </a:pPr>
            <a:r>
              <a:rPr lang="en-GB" sz="1800">
                <a:latin typeface="Seaford"/>
                <a:ea typeface="Tahoma"/>
                <a:cs typeface="Tahoma"/>
              </a:rPr>
              <a:t>Environmental Conditions</a:t>
            </a:r>
          </a:p>
          <a:p>
            <a:pPr marL="0" indent="0" algn="ctr">
              <a:buNone/>
            </a:pPr>
            <a:r>
              <a:rPr lang="en-GB" sz="1500">
                <a:ea typeface="Tahoma"/>
                <a:cs typeface="Tahoma"/>
              </a:rPr>
              <a:t>(Cabinet Office, Gov.uk)</a:t>
            </a:r>
            <a:endParaRPr lang="en-GB" sz="1500"/>
          </a:p>
          <a:p>
            <a:pPr marL="0" indent="0" algn="ctr">
              <a:buNone/>
            </a:pPr>
            <a:endParaRPr lang="en-GB" dirty="0">
              <a:ea typeface="Tahoma"/>
              <a:cs typeface="Tahoma"/>
            </a:endParaRPr>
          </a:p>
        </p:txBody>
      </p:sp>
      <p:pic>
        <p:nvPicPr>
          <p:cNvPr id="8" name="Picture 7" descr="WHO-emblem">
            <a:extLst>
              <a:ext uri="{FF2B5EF4-FFF2-40B4-BE49-F238E27FC236}">
                <a16:creationId xmlns:a16="http://schemas.microsoft.com/office/drawing/2014/main" id="{EA74E4F9-4BA5-88EF-96FE-4A8B14A5261E}"/>
              </a:ext>
            </a:extLst>
          </p:cNvPr>
          <p:cNvPicPr>
            <a:picLocks noChangeAspect="1"/>
          </p:cNvPicPr>
          <p:nvPr/>
        </p:nvPicPr>
        <p:blipFill>
          <a:blip r:embed="rId2"/>
          <a:stretch>
            <a:fillRect/>
          </a:stretch>
        </p:blipFill>
        <p:spPr>
          <a:xfrm>
            <a:off x="8997599" y="1209940"/>
            <a:ext cx="1963933" cy="1700940"/>
          </a:xfrm>
          <a:prstGeom prst="rect">
            <a:avLst/>
          </a:prstGeom>
        </p:spPr>
      </p:pic>
      <p:sp>
        <p:nvSpPr>
          <p:cNvPr id="9" name="TextBox 8">
            <a:extLst>
              <a:ext uri="{FF2B5EF4-FFF2-40B4-BE49-F238E27FC236}">
                <a16:creationId xmlns:a16="http://schemas.microsoft.com/office/drawing/2014/main" id="{7EECEB55-C23E-98DC-A1ED-32E2C09CE007}"/>
              </a:ext>
            </a:extLst>
          </p:cNvPr>
          <p:cNvSpPr txBox="1"/>
          <p:nvPr/>
        </p:nvSpPr>
        <p:spPr>
          <a:xfrm>
            <a:off x="8310880" y="2636520"/>
            <a:ext cx="57912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1400" b="1">
                <a:solidFill>
                  <a:srgbClr val="000000"/>
                </a:solidFill>
                <a:latin typeface="Seaford"/>
                <a:ea typeface="Segoe UI"/>
                <a:cs typeface="Segoe UI"/>
              </a:rPr>
              <a:t>(</a:t>
            </a:r>
            <a:r>
              <a:rPr lang="en-US" sz="1400" b="1" i="0" u="none" strike="noStrike" baseline="0">
                <a:solidFill>
                  <a:srgbClr val="000000"/>
                </a:solidFill>
                <a:latin typeface="Seaford"/>
                <a:ea typeface="Segoe UI"/>
                <a:cs typeface="Segoe UI"/>
              </a:rPr>
              <a:t>WHO, 2019)</a:t>
            </a:r>
            <a:r>
              <a:rPr lang="en-US" sz="1400" b="0" i="0" dirty="0">
                <a:solidFill>
                  <a:srgbClr val="000000"/>
                </a:solidFill>
                <a:latin typeface="Seaford"/>
                <a:ea typeface="Segoe UI"/>
                <a:cs typeface="Segoe UI"/>
              </a:rPr>
              <a:t>​</a:t>
            </a:r>
            <a:endParaRPr lang="en-US" dirty="0"/>
          </a:p>
          <a:p>
            <a:pPr algn="ctr" rtl="0"/>
            <a:r>
              <a:rPr lang="en-US" sz="1400" b="0" i="0">
                <a:solidFill>
                  <a:srgbClr val="000000"/>
                </a:solidFill>
                <a:latin typeface="Seaford"/>
                <a:ea typeface="Segoe UI"/>
                <a:cs typeface="Segoe UI"/>
              </a:rPr>
              <a:t>​</a:t>
            </a:r>
          </a:p>
          <a:p>
            <a:pPr algn="ctr"/>
            <a:endParaRPr lang="en-GB"/>
          </a:p>
        </p:txBody>
      </p:sp>
    </p:spTree>
    <p:extLst>
      <p:ext uri="{BB962C8B-B14F-4D97-AF65-F5344CB8AC3E}">
        <p14:creationId xmlns:p14="http://schemas.microsoft.com/office/powerpoint/2010/main" val="282841494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15BC3-AB26-B617-0312-39BA08D524A4}"/>
              </a:ext>
            </a:extLst>
          </p:cNvPr>
          <p:cNvSpPr>
            <a:spLocks noGrp="1"/>
          </p:cNvSpPr>
          <p:nvPr>
            <p:ph type="title"/>
          </p:nvPr>
        </p:nvSpPr>
        <p:spPr/>
        <p:txBody>
          <a:bodyPr>
            <a:normAutofit/>
          </a:bodyPr>
          <a:lstStyle/>
          <a:p>
            <a:r>
              <a:rPr lang="en-GB" sz="4000" b="1">
                <a:latin typeface="Seaford"/>
                <a:ea typeface="+mj-lt"/>
                <a:cs typeface="+mj-lt"/>
              </a:rPr>
              <a:t>Sustainable Development (SD)</a:t>
            </a:r>
            <a:endParaRPr lang="en-US" sz="4000" b="1">
              <a:latin typeface="Seaford"/>
            </a:endParaRPr>
          </a:p>
        </p:txBody>
      </p:sp>
      <p:sp>
        <p:nvSpPr>
          <p:cNvPr id="3" name="Content Placeholder 2">
            <a:extLst>
              <a:ext uri="{FF2B5EF4-FFF2-40B4-BE49-F238E27FC236}">
                <a16:creationId xmlns:a16="http://schemas.microsoft.com/office/drawing/2014/main" id="{B3A6E796-E989-E8BA-A1C9-9B6662DD0CF7}"/>
              </a:ext>
            </a:extLst>
          </p:cNvPr>
          <p:cNvSpPr>
            <a:spLocks noGrp="1"/>
          </p:cNvSpPr>
          <p:nvPr>
            <p:ph idx="1"/>
          </p:nvPr>
        </p:nvSpPr>
        <p:spPr/>
        <p:txBody>
          <a:bodyPr vert="horz" lIns="91440" tIns="45720" rIns="91440" bIns="45720" rtlCol="0" anchor="t">
            <a:normAutofit/>
          </a:bodyPr>
          <a:lstStyle/>
          <a:p>
            <a:pPr marL="0" indent="0">
              <a:buNone/>
            </a:pPr>
            <a:r>
              <a:rPr lang="en-GB" sz="2000">
                <a:latin typeface="Seaford"/>
                <a:ea typeface="Tahoma"/>
                <a:cs typeface="Tahoma"/>
              </a:rPr>
              <a:t>'</a:t>
            </a:r>
            <a:r>
              <a:rPr lang="en-GB" sz="2000">
                <a:latin typeface="Seaford"/>
                <a:ea typeface="+mn-lt"/>
                <a:cs typeface="+mn-lt"/>
              </a:rPr>
              <a:t>Sustainable development is development that meets the needs of the present without compromising the ability of future generations to meet their own needs.' </a:t>
            </a:r>
            <a:r>
              <a:rPr lang="en-GB" sz="1500">
                <a:latin typeface="Seaford"/>
                <a:ea typeface="+mn-lt"/>
                <a:cs typeface="+mn-lt"/>
              </a:rPr>
              <a:t>(IISD, 2022).</a:t>
            </a:r>
          </a:p>
          <a:p>
            <a:pPr marL="0" indent="0">
              <a:buNone/>
            </a:pPr>
            <a:endParaRPr lang="en-GB" sz="1500" dirty="0">
              <a:latin typeface="Seaford"/>
              <a:ea typeface="+mn-lt"/>
              <a:cs typeface="+mn-lt"/>
            </a:endParaRPr>
          </a:p>
          <a:p>
            <a:pPr>
              <a:buFont typeface="Arial"/>
              <a:buChar char="•"/>
            </a:pPr>
            <a:r>
              <a:rPr lang="en-GB" sz="2000">
                <a:latin typeface="Seaford"/>
                <a:ea typeface="+mn-lt"/>
                <a:cs typeface="+mn-lt"/>
              </a:rPr>
              <a:t>Environmental sustainability – protecting natural resources and ecosystems. </a:t>
            </a:r>
            <a:r>
              <a:rPr lang="en-GB" sz="1500">
                <a:solidFill>
                  <a:schemeClr val="tx2"/>
                </a:solidFill>
                <a:latin typeface="Seaford"/>
                <a:ea typeface="+mn-lt"/>
                <a:cs typeface="+mn-lt"/>
              </a:rPr>
              <a:t>(</a:t>
            </a:r>
            <a:r>
              <a:rPr lang="en-US" sz="1500">
                <a:solidFill>
                  <a:schemeClr val="tx2"/>
                </a:solidFill>
                <a:latin typeface="Seaford"/>
                <a:ea typeface="Calibri"/>
                <a:cs typeface="Calibri"/>
              </a:rPr>
              <a:t>Greengage, 2024)</a:t>
            </a:r>
          </a:p>
          <a:p>
            <a:pPr>
              <a:buFont typeface="Arial"/>
              <a:buChar char="•"/>
            </a:pPr>
            <a:r>
              <a:rPr lang="en-GB" sz="2000">
                <a:latin typeface="Seaford"/>
                <a:ea typeface="+mn-lt"/>
                <a:cs typeface="+mn-lt"/>
              </a:rPr>
              <a:t>Social sustainability – promoting equality, health, education, and social inclusion. </a:t>
            </a:r>
            <a:r>
              <a:rPr lang="en-GB" sz="1500">
                <a:solidFill>
                  <a:schemeClr val="tx2"/>
                </a:solidFill>
                <a:latin typeface="Seaford"/>
                <a:ea typeface="+mn-lt"/>
                <a:cs typeface="+mn-lt"/>
              </a:rPr>
              <a:t>(</a:t>
            </a:r>
            <a:r>
              <a:rPr lang="en-US" sz="1500">
                <a:solidFill>
                  <a:schemeClr val="tx2"/>
                </a:solidFill>
                <a:latin typeface="Seaford"/>
                <a:ea typeface="+mn-lt"/>
                <a:cs typeface="+mn-lt"/>
              </a:rPr>
              <a:t>NHS Shropshire, Telford and Wrekin. (2021)</a:t>
            </a:r>
          </a:p>
          <a:p>
            <a:pPr>
              <a:buFont typeface="Arial"/>
              <a:buChar char="•"/>
            </a:pPr>
            <a:r>
              <a:rPr lang="en-GB" sz="2000">
                <a:latin typeface="Seaford"/>
                <a:ea typeface="+mn-lt"/>
                <a:cs typeface="+mn-lt"/>
              </a:rPr>
              <a:t>Economic sustainability – supporting long-term economic growth and prosperity. </a:t>
            </a:r>
            <a:r>
              <a:rPr lang="en-GB" sz="1500">
                <a:latin typeface="Seaford"/>
                <a:ea typeface="+mn-lt"/>
                <a:cs typeface="+mn-lt"/>
              </a:rPr>
              <a:t>(IMD, 2025), (</a:t>
            </a:r>
            <a:r>
              <a:rPr lang="en-US" sz="1500">
                <a:latin typeface="Seaford"/>
                <a:ea typeface="+mn-lt"/>
                <a:cs typeface="+mn-lt"/>
              </a:rPr>
              <a:t>Health Economics Unit, 2025).</a:t>
            </a:r>
          </a:p>
          <a:p>
            <a:pPr marL="0" indent="0">
              <a:buNone/>
            </a:pPr>
            <a:endParaRPr lang="en-GB" sz="2000" dirty="0">
              <a:latin typeface="Seaford"/>
              <a:ea typeface="+mn-lt"/>
              <a:cs typeface="+mn-lt"/>
            </a:endParaRPr>
          </a:p>
        </p:txBody>
      </p:sp>
    </p:spTree>
    <p:extLst>
      <p:ext uri="{BB962C8B-B14F-4D97-AF65-F5344CB8AC3E}">
        <p14:creationId xmlns:p14="http://schemas.microsoft.com/office/powerpoint/2010/main" val="2432918639"/>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11A-0772-F2BD-E85A-7D0965209A60}"/>
              </a:ext>
            </a:extLst>
          </p:cNvPr>
          <p:cNvSpPr>
            <a:spLocks noGrp="1"/>
          </p:cNvSpPr>
          <p:nvPr>
            <p:ph type="title"/>
          </p:nvPr>
        </p:nvSpPr>
        <p:spPr/>
        <p:txBody>
          <a:bodyPr/>
          <a:lstStyle/>
          <a:p>
            <a:r>
              <a:rPr lang="en-US" sz="4000" b="1">
                <a:latin typeface="Seaford"/>
              </a:rPr>
              <a:t>Theories</a:t>
            </a:r>
            <a:r>
              <a:rPr lang="en-US">
                <a:latin typeface="Rockwell"/>
              </a:rPr>
              <a:t> </a:t>
            </a:r>
            <a:endParaRPr lang="en-US"/>
          </a:p>
        </p:txBody>
      </p:sp>
      <p:sp>
        <p:nvSpPr>
          <p:cNvPr id="3" name="Content Placeholder 2">
            <a:extLst>
              <a:ext uri="{FF2B5EF4-FFF2-40B4-BE49-F238E27FC236}">
                <a16:creationId xmlns:a16="http://schemas.microsoft.com/office/drawing/2014/main" id="{1D99E356-8F6D-C91E-2C80-5333954BD091}"/>
              </a:ext>
            </a:extLst>
          </p:cNvPr>
          <p:cNvSpPr>
            <a:spLocks noGrp="1"/>
          </p:cNvSpPr>
          <p:nvPr>
            <p:ph sz="quarter" idx="11"/>
          </p:nvPr>
        </p:nvSpPr>
        <p:spPr>
          <a:xfrm>
            <a:off x="115189" y="2232195"/>
            <a:ext cx="8179441" cy="4270581"/>
          </a:xfrm>
        </p:spPr>
        <p:txBody>
          <a:bodyPr vert="horz" lIns="91440" tIns="45720" rIns="91440" bIns="45720" rtlCol="0" anchor="t">
            <a:normAutofit/>
          </a:bodyPr>
          <a:lstStyle/>
          <a:p>
            <a:pPr marL="0" indent="0">
              <a:buNone/>
            </a:pPr>
            <a:r>
              <a:rPr lang="en-GB" sz="2500" b="1">
                <a:latin typeface="Seaford"/>
                <a:ea typeface="+mn-lt"/>
                <a:cs typeface="+mn-lt"/>
              </a:rPr>
              <a:t>Biopsychosocial Model</a:t>
            </a:r>
            <a:endParaRPr lang="en-US" sz="2500" b="1">
              <a:latin typeface="Seaford"/>
            </a:endParaRPr>
          </a:p>
          <a:p>
            <a:pPr marL="0" indent="0">
              <a:buNone/>
            </a:pPr>
            <a:r>
              <a:rPr lang="en-GB">
                <a:solidFill>
                  <a:schemeClr val="tx2"/>
                </a:solidFill>
                <a:ea typeface="+mn-lt"/>
                <a:cs typeface="+mn-lt"/>
              </a:rPr>
              <a:t>The </a:t>
            </a:r>
            <a:r>
              <a:rPr lang="en-GB" b="1">
                <a:solidFill>
                  <a:schemeClr val="tx2"/>
                </a:solidFill>
                <a:ea typeface="+mn-lt"/>
                <a:cs typeface="+mn-lt"/>
              </a:rPr>
              <a:t>Biopsychosocial Model</a:t>
            </a:r>
            <a:r>
              <a:rPr lang="en-GB">
                <a:solidFill>
                  <a:schemeClr val="tx2"/>
                </a:solidFill>
                <a:ea typeface="+mn-lt"/>
                <a:cs typeface="+mn-lt"/>
              </a:rPr>
              <a:t> explains that heart failure is influenced by biological, psychological, and social factors. </a:t>
            </a:r>
            <a:r>
              <a:rPr lang="en-GB" sz="1500">
                <a:solidFill>
                  <a:schemeClr val="tx2"/>
                </a:solidFill>
                <a:latin typeface="Seaford"/>
                <a:ea typeface="+mn-lt"/>
                <a:cs typeface="+mn-lt"/>
              </a:rPr>
              <a:t>(</a:t>
            </a:r>
            <a:r>
              <a:rPr lang="en-US" sz="1500">
                <a:solidFill>
                  <a:schemeClr val="tx2"/>
                </a:solidFill>
                <a:latin typeface="Seaford"/>
                <a:ea typeface="+mn-lt"/>
                <a:cs typeface="+mn-lt"/>
              </a:rPr>
              <a:t>Bolton, D,2023)</a:t>
            </a:r>
            <a:endParaRPr lang="en-GB" dirty="0">
              <a:solidFill>
                <a:schemeClr val="tx2"/>
              </a:solidFill>
              <a:ea typeface="+mn-lt"/>
              <a:cs typeface="+mn-lt"/>
            </a:endParaRPr>
          </a:p>
          <a:p>
            <a:pPr marL="0" indent="0">
              <a:buNone/>
            </a:pPr>
            <a:r>
              <a:rPr lang="en-GB" dirty="0">
                <a:solidFill>
                  <a:schemeClr val="tx2"/>
                </a:solidFill>
                <a:ea typeface="+mn-lt"/>
                <a:cs typeface="+mn-lt"/>
              </a:rPr>
              <a:t>The </a:t>
            </a:r>
            <a:r>
              <a:rPr lang="en-GB" b="1" dirty="0">
                <a:solidFill>
                  <a:schemeClr val="tx2"/>
                </a:solidFill>
                <a:ea typeface="+mn-lt"/>
                <a:cs typeface="+mn-lt"/>
              </a:rPr>
              <a:t>Ecological Model</a:t>
            </a:r>
            <a:r>
              <a:rPr lang="en-GB" dirty="0">
                <a:solidFill>
                  <a:schemeClr val="tx2"/>
                </a:solidFill>
                <a:ea typeface="+mn-lt"/>
                <a:cs typeface="+mn-lt"/>
              </a:rPr>
              <a:t> suggests that health is affected by individual, family, community, organisational, and policy factors. </a:t>
            </a:r>
            <a:r>
              <a:rPr lang="en-GB" sz="1500" dirty="0">
                <a:solidFill>
                  <a:schemeClr val="tx2"/>
                </a:solidFill>
                <a:latin typeface="Seaford"/>
                <a:ea typeface="+mn-lt"/>
                <a:cs typeface="+mn-lt"/>
              </a:rPr>
              <a:t>(</a:t>
            </a:r>
            <a:r>
              <a:rPr lang="en-US" sz="1500">
                <a:solidFill>
                  <a:schemeClr val="tx2"/>
                </a:solidFill>
                <a:latin typeface="Seaford"/>
                <a:ea typeface="Calibri"/>
                <a:cs typeface="Calibri"/>
              </a:rPr>
              <a:t>Guy-Evans, O, 2025).</a:t>
            </a:r>
            <a:endParaRPr lang="en-GB" sz="1500">
              <a:solidFill>
                <a:schemeClr val="tx2"/>
              </a:solidFill>
              <a:latin typeface="Seaford"/>
              <a:ea typeface="Tahoma"/>
              <a:cs typeface="Tahoma"/>
            </a:endParaRPr>
          </a:p>
          <a:p>
            <a:pPr marL="0" indent="0">
              <a:buNone/>
            </a:pPr>
            <a:r>
              <a:rPr lang="en-GB" dirty="0">
                <a:solidFill>
                  <a:schemeClr val="tx2"/>
                </a:solidFill>
                <a:ea typeface="+mn-lt"/>
                <a:cs typeface="+mn-lt"/>
              </a:rPr>
              <a:t>The </a:t>
            </a:r>
            <a:r>
              <a:rPr lang="en-GB" b="1" dirty="0">
                <a:solidFill>
                  <a:schemeClr val="tx2"/>
                </a:solidFill>
                <a:ea typeface="+mn-lt"/>
                <a:cs typeface="+mn-lt"/>
              </a:rPr>
              <a:t>Holistic Model</a:t>
            </a:r>
            <a:r>
              <a:rPr lang="en-GB" dirty="0">
                <a:solidFill>
                  <a:schemeClr val="tx2"/>
                </a:solidFill>
                <a:ea typeface="+mn-lt"/>
                <a:cs typeface="+mn-lt"/>
              </a:rPr>
              <a:t> views the patient as a whole person rather than focusing only on the disease. </a:t>
            </a:r>
            <a:r>
              <a:rPr lang="en-GB" sz="1500" dirty="0">
                <a:solidFill>
                  <a:schemeClr val="tx2"/>
                </a:solidFill>
                <a:latin typeface="Seaford"/>
                <a:ea typeface="+mn-lt"/>
                <a:cs typeface="+mn-lt"/>
              </a:rPr>
              <a:t>(</a:t>
            </a:r>
            <a:r>
              <a:rPr lang="en-US" sz="1500">
                <a:solidFill>
                  <a:schemeClr val="tx2"/>
                </a:solidFill>
                <a:latin typeface="Seaford"/>
                <a:ea typeface="Calibri"/>
                <a:cs typeface="Calibri"/>
              </a:rPr>
              <a:t>NSW Health, 2020)</a:t>
            </a:r>
            <a:endParaRPr lang="en-GB">
              <a:solidFill>
                <a:schemeClr val="tx2"/>
              </a:solidFill>
              <a:latin typeface="Seaford"/>
              <a:ea typeface="Tahoma"/>
              <a:cs typeface="Tahoma"/>
            </a:endParaRPr>
          </a:p>
          <a:p>
            <a:pPr marL="0" indent="0">
              <a:buNone/>
            </a:pPr>
            <a:endParaRPr lang="en-US" sz="1500" dirty="0">
              <a:solidFill>
                <a:schemeClr val="tx2"/>
              </a:solidFill>
              <a:latin typeface="Seaford"/>
              <a:ea typeface="Calibri"/>
              <a:cs typeface="Calibri"/>
            </a:endParaRPr>
          </a:p>
          <a:p>
            <a:pPr marL="0" indent="0">
              <a:buNone/>
            </a:pPr>
            <a:endParaRPr lang="en-GB" dirty="0">
              <a:solidFill>
                <a:srgbClr val="000000"/>
              </a:solidFill>
              <a:ea typeface="Tahoma"/>
              <a:cs typeface="Tahoma"/>
            </a:endParaRPr>
          </a:p>
          <a:p>
            <a:pPr marL="0" indent="0">
              <a:buNone/>
            </a:pPr>
            <a:endParaRPr lang="en-GB" dirty="0">
              <a:solidFill>
                <a:srgbClr val="000000"/>
              </a:solidFill>
              <a:ea typeface="Tahoma"/>
              <a:cs typeface="Tahoma"/>
            </a:endParaRPr>
          </a:p>
          <a:p>
            <a:pPr marL="0" indent="0">
              <a:buNone/>
            </a:pPr>
            <a:endParaRPr lang="en-GB" dirty="0">
              <a:solidFill>
                <a:srgbClr val="000000"/>
              </a:solidFill>
              <a:ea typeface="Tahoma"/>
              <a:cs typeface="Tahoma"/>
            </a:endParaRPr>
          </a:p>
          <a:p>
            <a:endParaRPr lang="en-GB" dirty="0">
              <a:solidFill>
                <a:srgbClr val="1F4E79"/>
              </a:solidFill>
              <a:ea typeface="Tahoma"/>
              <a:cs typeface="Tahoma"/>
            </a:endParaRPr>
          </a:p>
        </p:txBody>
      </p:sp>
      <p:pic>
        <p:nvPicPr>
          <p:cNvPr id="4" name="Picture 3" descr="A diagram illustrating Bronfenbrenner's ecological systems theory. concentric circles outlining the different system from chronosystem to the individual in the middle, and labels of what encompasses each system.">
            <a:extLst>
              <a:ext uri="{FF2B5EF4-FFF2-40B4-BE49-F238E27FC236}">
                <a16:creationId xmlns:a16="http://schemas.microsoft.com/office/drawing/2014/main" id="{B3338F88-1915-65BA-8EE9-3EDFD6C853B0}"/>
              </a:ext>
            </a:extLst>
          </p:cNvPr>
          <p:cNvPicPr>
            <a:picLocks noChangeAspect="1"/>
          </p:cNvPicPr>
          <p:nvPr/>
        </p:nvPicPr>
        <p:blipFill>
          <a:blip r:embed="rId2"/>
          <a:stretch>
            <a:fillRect/>
          </a:stretch>
        </p:blipFill>
        <p:spPr>
          <a:xfrm>
            <a:off x="8092253" y="2762956"/>
            <a:ext cx="4097866" cy="4097866"/>
          </a:xfrm>
          <a:prstGeom prst="rect">
            <a:avLst/>
          </a:prstGeom>
          <a:ln>
            <a:solidFill>
              <a:schemeClr val="bg1"/>
            </a:solidFill>
          </a:ln>
        </p:spPr>
      </p:pic>
      <p:sp>
        <p:nvSpPr>
          <p:cNvPr id="6" name="TextBox 5">
            <a:extLst>
              <a:ext uri="{FF2B5EF4-FFF2-40B4-BE49-F238E27FC236}">
                <a16:creationId xmlns:a16="http://schemas.microsoft.com/office/drawing/2014/main" id="{2C143F13-F15D-85BA-5DFD-DD2BEAA491A8}"/>
              </a:ext>
            </a:extLst>
          </p:cNvPr>
          <p:cNvSpPr txBox="1"/>
          <p:nvPr/>
        </p:nvSpPr>
        <p:spPr>
          <a:xfrm>
            <a:off x="9623778" y="2234259"/>
            <a:ext cx="60960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b="0" i="0" u="none" strike="noStrike" baseline="0">
                <a:solidFill>
                  <a:schemeClr val="bg1"/>
                </a:solidFill>
                <a:latin typeface="Seaford"/>
              </a:rPr>
              <a:t>(</a:t>
            </a:r>
            <a:r>
              <a:rPr lang="en-US" sz="1500" b="0" i="0" u="none" strike="noStrike" baseline="0">
                <a:solidFill>
                  <a:schemeClr val="bg1"/>
                </a:solidFill>
                <a:latin typeface="Seaford"/>
              </a:rPr>
              <a:t>Guy-Evans, O, 2025).</a:t>
            </a:r>
            <a:endParaRPr lang="en-GB" dirty="0">
              <a:solidFill>
                <a:schemeClr val="bg1"/>
              </a:solidFill>
              <a:ea typeface="Tahoma"/>
              <a:cs typeface="Tahoma"/>
            </a:endParaRPr>
          </a:p>
          <a:p>
            <a:pPr algn="ctr"/>
            <a:endParaRPr lang="en-GB" dirty="0">
              <a:solidFill>
                <a:schemeClr val="bg1"/>
              </a:solidFill>
              <a:ea typeface="Tahoma"/>
              <a:cs typeface="Tahoma"/>
            </a:endParaRPr>
          </a:p>
        </p:txBody>
      </p:sp>
    </p:spTree>
    <p:extLst>
      <p:ext uri="{BB962C8B-B14F-4D97-AF65-F5344CB8AC3E}">
        <p14:creationId xmlns:p14="http://schemas.microsoft.com/office/powerpoint/2010/main" val="310263690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5CD2-233A-F323-B210-991A84241888}"/>
              </a:ext>
            </a:extLst>
          </p:cNvPr>
          <p:cNvSpPr>
            <a:spLocks noGrp="1"/>
          </p:cNvSpPr>
          <p:nvPr>
            <p:ph type="title"/>
          </p:nvPr>
        </p:nvSpPr>
        <p:spPr>
          <a:xfrm>
            <a:off x="515569" y="302447"/>
            <a:ext cx="8141556" cy="1114135"/>
          </a:xfrm>
        </p:spPr>
        <p:txBody>
          <a:bodyPr>
            <a:normAutofit/>
          </a:bodyPr>
          <a:lstStyle/>
          <a:p>
            <a:r>
              <a:rPr lang="en-US" sz="4000" b="1">
                <a:latin typeface="Seaford"/>
              </a:rPr>
              <a:t>Sustainable Development Goals</a:t>
            </a:r>
            <a:endParaRPr lang="en-GB" sz="4000">
              <a:solidFill>
                <a:srgbClr val="000000"/>
              </a:solidFill>
              <a:latin typeface="Seaford"/>
            </a:endParaRPr>
          </a:p>
          <a:p>
            <a:endParaRPr lang="en-GB" dirty="0"/>
          </a:p>
        </p:txBody>
      </p:sp>
      <p:sp>
        <p:nvSpPr>
          <p:cNvPr id="3" name="Content Placeholder 2">
            <a:extLst>
              <a:ext uri="{FF2B5EF4-FFF2-40B4-BE49-F238E27FC236}">
                <a16:creationId xmlns:a16="http://schemas.microsoft.com/office/drawing/2014/main" id="{7BA02D7F-879F-B5FD-0298-2AA61414FF82}"/>
              </a:ext>
            </a:extLst>
          </p:cNvPr>
          <p:cNvSpPr>
            <a:spLocks noGrp="1"/>
          </p:cNvSpPr>
          <p:nvPr>
            <p:ph idx="1"/>
          </p:nvPr>
        </p:nvSpPr>
        <p:spPr>
          <a:xfrm>
            <a:off x="617169" y="1409065"/>
            <a:ext cx="8141556" cy="4706938"/>
          </a:xfrm>
        </p:spPr>
        <p:txBody>
          <a:bodyPr vert="horz" lIns="91440" tIns="45720" rIns="91440" bIns="45720" rtlCol="0" anchor="t">
            <a:normAutofit/>
          </a:bodyPr>
          <a:lstStyle/>
          <a:p>
            <a:pPr marL="0" indent="0">
              <a:buNone/>
            </a:pPr>
            <a:r>
              <a:rPr lang="en-GB" sz="2000" dirty="0">
                <a:latin typeface="Seaford"/>
                <a:ea typeface="+mn-lt"/>
                <a:cs typeface="+mn-lt"/>
              </a:rPr>
              <a:t>The United Nations Sustainable Development Goals (SDGs) are 17 global goals designed to improve health, reduce inequalities, and promote sustainable development by 2030. </a:t>
            </a:r>
            <a:r>
              <a:rPr lang="en-GB" sz="1500">
                <a:latin typeface="Seaford"/>
                <a:ea typeface="+mn-lt"/>
                <a:cs typeface="+mn-lt"/>
              </a:rPr>
              <a:t>(UN, 2015)</a:t>
            </a:r>
            <a:endParaRPr lang="en-US" sz="1500">
              <a:latin typeface="Tahoma"/>
              <a:ea typeface="+mn-lt"/>
              <a:cs typeface="+mn-lt"/>
            </a:endParaRPr>
          </a:p>
          <a:p>
            <a:pPr marL="0" indent="0">
              <a:buNone/>
            </a:pPr>
            <a:r>
              <a:rPr lang="en-GB" sz="2000" u="sng">
                <a:latin typeface="Seaford"/>
                <a:ea typeface="+mn-lt"/>
                <a:cs typeface="+mn-lt"/>
              </a:rPr>
              <a:t>SDG3 promotes:</a:t>
            </a:r>
            <a:endParaRPr lang="en-GB" sz="2000" u="sng" dirty="0">
              <a:latin typeface="Seaford"/>
              <a:ea typeface="+mn-lt"/>
              <a:cs typeface="+mn-lt"/>
            </a:endParaRPr>
          </a:p>
          <a:p>
            <a:pPr marL="342900" indent="-342900"/>
            <a:r>
              <a:rPr lang="en-GB" sz="2000" b="1">
                <a:latin typeface="Tahoma"/>
                <a:ea typeface="+mn-lt"/>
                <a:cs typeface="+mn-lt"/>
              </a:rPr>
              <a:t>E</a:t>
            </a:r>
            <a:r>
              <a:rPr lang="en-GB" sz="2000" b="1">
                <a:latin typeface="Seaford"/>
                <a:ea typeface="+mn-lt"/>
                <a:cs typeface="+mn-lt"/>
              </a:rPr>
              <a:t>arly diagnosis</a:t>
            </a:r>
            <a:r>
              <a:rPr lang="en-GB" sz="2000" dirty="0">
                <a:latin typeface="Seaford"/>
                <a:ea typeface="+mn-lt"/>
                <a:cs typeface="+mn-lt"/>
              </a:rPr>
              <a:t> </a:t>
            </a:r>
            <a:endParaRPr lang="en-US">
              <a:ea typeface="Tahoma"/>
              <a:cs typeface="Tahoma"/>
            </a:endParaRPr>
          </a:p>
          <a:p>
            <a:pPr marL="342900" indent="-342900"/>
            <a:r>
              <a:rPr lang="en-GB" sz="2000" b="1">
                <a:latin typeface="Seaford"/>
                <a:ea typeface="+mn-lt"/>
                <a:cs typeface="+mn-lt"/>
              </a:rPr>
              <a:t>Effective disease management</a:t>
            </a:r>
            <a:r>
              <a:rPr lang="en-GB" sz="2000" dirty="0">
                <a:latin typeface="Seaford"/>
                <a:ea typeface="+mn-lt"/>
                <a:cs typeface="+mn-lt"/>
              </a:rPr>
              <a:t> </a:t>
            </a:r>
            <a:endParaRPr lang="en-GB" dirty="0">
              <a:latin typeface="Tahoma"/>
              <a:ea typeface="+mn-lt"/>
              <a:cs typeface="+mn-lt"/>
            </a:endParaRPr>
          </a:p>
          <a:p>
            <a:pPr marL="342900" indent="-342900"/>
            <a:r>
              <a:rPr lang="en-GB" sz="2000" b="1">
                <a:latin typeface="Seaford"/>
                <a:ea typeface="+mn-lt"/>
                <a:cs typeface="+mn-lt"/>
              </a:rPr>
              <a:t>Rehabilitation programmes</a:t>
            </a:r>
            <a:r>
              <a:rPr lang="en-GB" sz="2000" dirty="0">
                <a:latin typeface="Seaford"/>
                <a:ea typeface="+mn-lt"/>
                <a:cs typeface="+mn-lt"/>
              </a:rPr>
              <a:t>  </a:t>
            </a:r>
            <a:endParaRPr lang="en-GB" dirty="0">
              <a:latin typeface="Tahoma"/>
              <a:ea typeface="+mn-lt"/>
              <a:cs typeface="+mn-lt"/>
            </a:endParaRPr>
          </a:p>
          <a:p>
            <a:pPr marL="342900" indent="-342900"/>
            <a:r>
              <a:rPr lang="en-GB" sz="2000" b="1">
                <a:latin typeface="Seaford"/>
                <a:ea typeface="+mn-lt"/>
                <a:cs typeface="+mn-lt"/>
              </a:rPr>
              <a:t>Patient education</a:t>
            </a:r>
            <a:r>
              <a:rPr lang="en-GB" sz="2000" dirty="0">
                <a:latin typeface="Seaford"/>
                <a:ea typeface="+mn-lt"/>
                <a:cs typeface="+mn-lt"/>
              </a:rPr>
              <a:t> </a:t>
            </a:r>
          </a:p>
          <a:p>
            <a:pPr marL="342900" indent="-342900"/>
            <a:r>
              <a:rPr lang="en-GB" sz="2000" b="1">
                <a:latin typeface="Seaford"/>
                <a:ea typeface="+mn-lt"/>
                <a:cs typeface="+mn-lt"/>
              </a:rPr>
              <a:t>Improve quality of life</a:t>
            </a:r>
            <a:r>
              <a:rPr lang="en-GB" sz="2000" dirty="0">
                <a:latin typeface="Seaford"/>
                <a:ea typeface="+mn-lt"/>
                <a:cs typeface="+mn-lt"/>
              </a:rPr>
              <a:t> </a:t>
            </a:r>
            <a:endParaRPr lang="en-GB" dirty="0">
              <a:latin typeface="Tahoma"/>
              <a:ea typeface="+mn-lt"/>
              <a:cs typeface="+mn-lt"/>
            </a:endParaRPr>
          </a:p>
          <a:p>
            <a:pPr marL="342900" indent="-342900"/>
            <a:r>
              <a:rPr lang="en-GB" sz="2000" b="1">
                <a:latin typeface="Seaford"/>
                <a:ea typeface="+mn-lt"/>
                <a:cs typeface="+mn-lt"/>
              </a:rPr>
              <a:t>Reduce hospital admissions and readmissions</a:t>
            </a:r>
            <a:r>
              <a:rPr lang="en-GB" sz="2000">
                <a:latin typeface="Seaford"/>
                <a:ea typeface="+mn-lt"/>
                <a:cs typeface="+mn-lt"/>
              </a:rPr>
              <a:t>. </a:t>
            </a:r>
            <a:endParaRPr lang="en-GB">
              <a:latin typeface="Tahoma"/>
              <a:ea typeface="+mn-lt"/>
              <a:cs typeface="+mn-lt"/>
            </a:endParaRPr>
          </a:p>
          <a:p>
            <a:pPr marL="342900" indent="-342900"/>
            <a:r>
              <a:rPr lang="en-GB" sz="2000" b="1">
                <a:latin typeface="Seaford"/>
                <a:ea typeface="+mn-lt"/>
                <a:cs typeface="+mn-lt"/>
              </a:rPr>
              <a:t>Long-term sustainability of health and social care services</a:t>
            </a:r>
            <a:r>
              <a:rPr lang="en-GB" sz="2000" dirty="0">
                <a:latin typeface="Seaford"/>
                <a:ea typeface="+mn-lt"/>
                <a:cs typeface="+mn-lt"/>
              </a:rPr>
              <a:t> </a:t>
            </a:r>
            <a:endParaRPr lang="en-GB" sz="2000" dirty="0">
              <a:latin typeface="Seaford"/>
              <a:ea typeface="Tahoma"/>
              <a:cs typeface="Tahoma"/>
            </a:endParaRPr>
          </a:p>
          <a:p>
            <a:pPr marL="0" indent="0">
              <a:buNone/>
            </a:pPr>
            <a:r>
              <a:rPr lang="en-GB" sz="1500">
                <a:solidFill>
                  <a:schemeClr val="tx2"/>
                </a:solidFill>
                <a:latin typeface="Seaford"/>
                <a:ea typeface="Tahoma"/>
                <a:cs typeface="Tahoma"/>
              </a:rPr>
              <a:t>  (</a:t>
            </a:r>
            <a:r>
              <a:rPr lang="en-US" sz="1500">
                <a:solidFill>
                  <a:schemeClr val="tx2"/>
                </a:solidFill>
                <a:latin typeface="Seaford"/>
                <a:ea typeface="Calibri"/>
                <a:cs typeface="Calibri"/>
              </a:rPr>
              <a:t>UNDP, 2025)</a:t>
            </a:r>
            <a:endParaRPr lang="en-GB" sz="1500" dirty="0">
              <a:solidFill>
                <a:schemeClr val="tx2"/>
              </a:solidFill>
              <a:latin typeface="Seaford"/>
              <a:ea typeface="Tahoma"/>
              <a:cs typeface="Tahoma"/>
            </a:endParaRPr>
          </a:p>
        </p:txBody>
      </p:sp>
    </p:spTree>
    <p:extLst>
      <p:ext uri="{BB962C8B-B14F-4D97-AF65-F5344CB8AC3E}">
        <p14:creationId xmlns:p14="http://schemas.microsoft.com/office/powerpoint/2010/main" val="1144661558"/>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sign with white people and text&#10;&#10;AI-generated content may be incorrect.">
            <a:extLst>
              <a:ext uri="{FF2B5EF4-FFF2-40B4-BE49-F238E27FC236}">
                <a16:creationId xmlns:a16="http://schemas.microsoft.com/office/drawing/2014/main" id="{CAB06B78-3E9E-DA91-7BE3-2CAB2F9936C8}"/>
              </a:ext>
            </a:extLst>
          </p:cNvPr>
          <p:cNvPicPr>
            <a:picLocks noChangeAspect="1"/>
          </p:cNvPicPr>
          <p:nvPr/>
        </p:nvPicPr>
        <p:blipFill>
          <a:blip r:embed="rId2"/>
          <a:stretch>
            <a:fillRect/>
          </a:stretch>
        </p:blipFill>
        <p:spPr>
          <a:xfrm>
            <a:off x="255763" y="396875"/>
            <a:ext cx="1705093" cy="1686278"/>
          </a:xfrm>
          <a:prstGeom prst="rect">
            <a:avLst/>
          </a:prstGeom>
        </p:spPr>
      </p:pic>
      <p:pic>
        <p:nvPicPr>
          <p:cNvPr id="3" name="Picture 2" descr="A yellow background with a bowl of hot soup&#10;&#10;AI-generated content may be incorrect.">
            <a:extLst>
              <a:ext uri="{FF2B5EF4-FFF2-40B4-BE49-F238E27FC236}">
                <a16:creationId xmlns:a16="http://schemas.microsoft.com/office/drawing/2014/main" id="{FE5FD144-725C-707B-F4AE-64AFEB5222EB}"/>
              </a:ext>
            </a:extLst>
          </p:cNvPr>
          <p:cNvPicPr>
            <a:picLocks noChangeAspect="1"/>
          </p:cNvPicPr>
          <p:nvPr/>
        </p:nvPicPr>
        <p:blipFill>
          <a:blip r:embed="rId3"/>
          <a:stretch>
            <a:fillRect/>
          </a:stretch>
        </p:blipFill>
        <p:spPr>
          <a:xfrm>
            <a:off x="2280120" y="361009"/>
            <a:ext cx="1808575" cy="1742722"/>
          </a:xfrm>
          <a:prstGeom prst="rect">
            <a:avLst/>
          </a:prstGeom>
        </p:spPr>
      </p:pic>
      <p:pic>
        <p:nvPicPr>
          <p:cNvPr id="4" name="Picture 3" descr="A green square with white text and a heart and a line of pulse&#10;&#10;AI-generated content may be incorrect.">
            <a:extLst>
              <a:ext uri="{FF2B5EF4-FFF2-40B4-BE49-F238E27FC236}">
                <a16:creationId xmlns:a16="http://schemas.microsoft.com/office/drawing/2014/main" id="{E34226DC-4F0D-A55A-F5EE-4CE5E81FAFDF}"/>
              </a:ext>
            </a:extLst>
          </p:cNvPr>
          <p:cNvPicPr>
            <a:picLocks noChangeAspect="1"/>
          </p:cNvPicPr>
          <p:nvPr/>
        </p:nvPicPr>
        <p:blipFill>
          <a:blip r:embed="rId4"/>
          <a:stretch>
            <a:fillRect/>
          </a:stretch>
        </p:blipFill>
        <p:spPr>
          <a:xfrm>
            <a:off x="4285662" y="353366"/>
            <a:ext cx="1808575" cy="1780352"/>
          </a:xfrm>
          <a:prstGeom prst="rect">
            <a:avLst/>
          </a:prstGeom>
        </p:spPr>
      </p:pic>
      <p:pic>
        <p:nvPicPr>
          <p:cNvPr id="5" name="Picture 4" descr="A red sign with a book and pencil&#10;&#10;AI-generated content may be incorrect.">
            <a:extLst>
              <a:ext uri="{FF2B5EF4-FFF2-40B4-BE49-F238E27FC236}">
                <a16:creationId xmlns:a16="http://schemas.microsoft.com/office/drawing/2014/main" id="{04AE7B3C-2F6A-0FF0-1DF5-CFEC9B82C007}"/>
              </a:ext>
            </a:extLst>
          </p:cNvPr>
          <p:cNvPicPr>
            <a:picLocks noChangeAspect="1"/>
          </p:cNvPicPr>
          <p:nvPr/>
        </p:nvPicPr>
        <p:blipFill>
          <a:blip r:embed="rId5"/>
          <a:stretch>
            <a:fillRect/>
          </a:stretch>
        </p:blipFill>
        <p:spPr>
          <a:xfrm>
            <a:off x="6357055" y="355130"/>
            <a:ext cx="1676871" cy="1676868"/>
          </a:xfrm>
          <a:prstGeom prst="rect">
            <a:avLst/>
          </a:prstGeom>
        </p:spPr>
      </p:pic>
      <p:pic>
        <p:nvPicPr>
          <p:cNvPr id="6" name="Picture 5" descr="A red sign with white text and symbols&#10;&#10;AI-generated content may be incorrect.">
            <a:extLst>
              <a:ext uri="{FF2B5EF4-FFF2-40B4-BE49-F238E27FC236}">
                <a16:creationId xmlns:a16="http://schemas.microsoft.com/office/drawing/2014/main" id="{42A22B3F-1B6E-90AD-1173-3A0F696D8E62}"/>
              </a:ext>
            </a:extLst>
          </p:cNvPr>
          <p:cNvPicPr>
            <a:picLocks noChangeAspect="1"/>
          </p:cNvPicPr>
          <p:nvPr/>
        </p:nvPicPr>
        <p:blipFill>
          <a:blip r:embed="rId6"/>
          <a:stretch>
            <a:fillRect/>
          </a:stretch>
        </p:blipFill>
        <p:spPr>
          <a:xfrm>
            <a:off x="8268524" y="356894"/>
            <a:ext cx="1676871" cy="1686279"/>
          </a:xfrm>
          <a:prstGeom prst="rect">
            <a:avLst/>
          </a:prstGeom>
        </p:spPr>
      </p:pic>
      <p:pic>
        <p:nvPicPr>
          <p:cNvPr id="7" name="Picture 6" descr="A blue sign with a white and white sign with a drop of water in it&#10;&#10;AI-generated content may be incorrect.">
            <a:extLst>
              <a:ext uri="{FF2B5EF4-FFF2-40B4-BE49-F238E27FC236}">
                <a16:creationId xmlns:a16="http://schemas.microsoft.com/office/drawing/2014/main" id="{73FF20F1-764B-70E4-3458-2686160B4AF5}"/>
              </a:ext>
            </a:extLst>
          </p:cNvPr>
          <p:cNvPicPr>
            <a:picLocks noChangeAspect="1"/>
          </p:cNvPicPr>
          <p:nvPr/>
        </p:nvPicPr>
        <p:blipFill>
          <a:blip r:embed="rId7"/>
          <a:stretch>
            <a:fillRect/>
          </a:stretch>
        </p:blipFill>
        <p:spPr>
          <a:xfrm>
            <a:off x="10189398" y="349249"/>
            <a:ext cx="1667464" cy="1686279"/>
          </a:xfrm>
          <a:prstGeom prst="rect">
            <a:avLst/>
          </a:prstGeom>
        </p:spPr>
      </p:pic>
      <p:pic>
        <p:nvPicPr>
          <p:cNvPr id="8" name="Picture 7" descr="A yellow sign with a light and text&#10;&#10;AI-generated content may be incorrect.">
            <a:extLst>
              <a:ext uri="{FF2B5EF4-FFF2-40B4-BE49-F238E27FC236}">
                <a16:creationId xmlns:a16="http://schemas.microsoft.com/office/drawing/2014/main" id="{80AC73A0-CE8E-43E1-6F02-AF7A92130A14}"/>
              </a:ext>
            </a:extLst>
          </p:cNvPr>
          <p:cNvPicPr>
            <a:picLocks noChangeAspect="1"/>
          </p:cNvPicPr>
          <p:nvPr/>
        </p:nvPicPr>
        <p:blipFill>
          <a:blip r:embed="rId8"/>
          <a:stretch>
            <a:fillRect/>
          </a:stretch>
        </p:blipFill>
        <p:spPr>
          <a:xfrm>
            <a:off x="256940" y="2335976"/>
            <a:ext cx="1695686" cy="1676872"/>
          </a:xfrm>
          <a:prstGeom prst="rect">
            <a:avLst/>
          </a:prstGeom>
        </p:spPr>
      </p:pic>
      <p:pic>
        <p:nvPicPr>
          <p:cNvPr id="9" name="Picture 8" descr="A red sign with white text and a graph&#10;&#10;AI-generated content may be incorrect.">
            <a:extLst>
              <a:ext uri="{FF2B5EF4-FFF2-40B4-BE49-F238E27FC236}">
                <a16:creationId xmlns:a16="http://schemas.microsoft.com/office/drawing/2014/main" id="{C09AEDDC-1F5F-6394-9DF1-A611E9D1938A}"/>
              </a:ext>
            </a:extLst>
          </p:cNvPr>
          <p:cNvPicPr>
            <a:picLocks noChangeAspect="1"/>
          </p:cNvPicPr>
          <p:nvPr/>
        </p:nvPicPr>
        <p:blipFill>
          <a:blip r:embed="rId9"/>
          <a:stretch>
            <a:fillRect/>
          </a:stretch>
        </p:blipFill>
        <p:spPr>
          <a:xfrm>
            <a:off x="2281297" y="2328334"/>
            <a:ext cx="1799168" cy="1770945"/>
          </a:xfrm>
          <a:prstGeom prst="rect">
            <a:avLst/>
          </a:prstGeom>
        </p:spPr>
      </p:pic>
      <p:pic>
        <p:nvPicPr>
          <p:cNvPr id="10" name="Picture 9" descr="A logo on an orange background&#10;&#10;AI-generated content may be incorrect.">
            <a:extLst>
              <a:ext uri="{FF2B5EF4-FFF2-40B4-BE49-F238E27FC236}">
                <a16:creationId xmlns:a16="http://schemas.microsoft.com/office/drawing/2014/main" id="{F1425EEF-4FF1-DCC5-9109-B7D36AD1BEFE}"/>
              </a:ext>
            </a:extLst>
          </p:cNvPr>
          <p:cNvPicPr>
            <a:picLocks noChangeAspect="1"/>
          </p:cNvPicPr>
          <p:nvPr/>
        </p:nvPicPr>
        <p:blipFill>
          <a:blip r:embed="rId10"/>
          <a:stretch>
            <a:fillRect/>
          </a:stretch>
        </p:blipFill>
        <p:spPr>
          <a:xfrm>
            <a:off x="4324468" y="2330097"/>
            <a:ext cx="1780353" cy="1658054"/>
          </a:xfrm>
          <a:prstGeom prst="rect">
            <a:avLst/>
          </a:prstGeom>
        </p:spPr>
      </p:pic>
      <p:pic>
        <p:nvPicPr>
          <p:cNvPr id="11" name="Picture 10" descr="A pink background with white text and white arrows&#10;&#10;AI-generated content may be incorrect.">
            <a:extLst>
              <a:ext uri="{FF2B5EF4-FFF2-40B4-BE49-F238E27FC236}">
                <a16:creationId xmlns:a16="http://schemas.microsoft.com/office/drawing/2014/main" id="{86CED1EA-08F4-EF53-2263-97DFF9EE4CDE}"/>
              </a:ext>
            </a:extLst>
          </p:cNvPr>
          <p:cNvPicPr>
            <a:picLocks noChangeAspect="1"/>
          </p:cNvPicPr>
          <p:nvPr/>
        </p:nvPicPr>
        <p:blipFill>
          <a:blip r:embed="rId11"/>
          <a:stretch>
            <a:fillRect/>
          </a:stretch>
        </p:blipFill>
        <p:spPr>
          <a:xfrm>
            <a:off x="6489935" y="2247193"/>
            <a:ext cx="1780351" cy="1770945"/>
          </a:xfrm>
          <a:prstGeom prst="rect">
            <a:avLst/>
          </a:prstGeom>
        </p:spPr>
      </p:pic>
      <p:pic>
        <p:nvPicPr>
          <p:cNvPr id="12" name="Picture 11" descr="A white and orange sign with buildings and text&#10;&#10;AI-generated content may be incorrect.">
            <a:extLst>
              <a:ext uri="{FF2B5EF4-FFF2-40B4-BE49-F238E27FC236}">
                <a16:creationId xmlns:a16="http://schemas.microsoft.com/office/drawing/2014/main" id="{DBF65565-EC79-C252-71FB-391245FDB50D}"/>
              </a:ext>
            </a:extLst>
          </p:cNvPr>
          <p:cNvPicPr>
            <a:picLocks noChangeAspect="1"/>
          </p:cNvPicPr>
          <p:nvPr/>
        </p:nvPicPr>
        <p:blipFill>
          <a:blip r:embed="rId12"/>
          <a:stretch>
            <a:fillRect/>
          </a:stretch>
        </p:blipFill>
        <p:spPr>
          <a:xfrm>
            <a:off x="8523699" y="2220736"/>
            <a:ext cx="1667463" cy="1648649"/>
          </a:xfrm>
          <a:prstGeom prst="rect">
            <a:avLst/>
          </a:prstGeom>
        </p:spPr>
      </p:pic>
      <p:pic>
        <p:nvPicPr>
          <p:cNvPr id="13" name="Picture 12" descr="A yellow sign with white text and a symbol&#10;&#10;AI-generated content may be incorrect.">
            <a:extLst>
              <a:ext uri="{FF2B5EF4-FFF2-40B4-BE49-F238E27FC236}">
                <a16:creationId xmlns:a16="http://schemas.microsoft.com/office/drawing/2014/main" id="{1E096A41-E853-97CD-2027-2910053FD662}"/>
              </a:ext>
            </a:extLst>
          </p:cNvPr>
          <p:cNvPicPr>
            <a:picLocks noChangeAspect="1"/>
          </p:cNvPicPr>
          <p:nvPr/>
        </p:nvPicPr>
        <p:blipFill>
          <a:blip r:embed="rId13"/>
          <a:stretch>
            <a:fillRect/>
          </a:stretch>
        </p:blipFill>
        <p:spPr>
          <a:xfrm>
            <a:off x="10378724" y="2250722"/>
            <a:ext cx="1676870" cy="1620427"/>
          </a:xfrm>
          <a:prstGeom prst="rect">
            <a:avLst/>
          </a:prstGeom>
        </p:spPr>
      </p:pic>
      <p:pic>
        <p:nvPicPr>
          <p:cNvPr id="14" name="Picture 13" descr="A green and white sign with a planet earth in the middle&#10;&#10;AI-generated content may be incorrect.">
            <a:extLst>
              <a:ext uri="{FF2B5EF4-FFF2-40B4-BE49-F238E27FC236}">
                <a16:creationId xmlns:a16="http://schemas.microsoft.com/office/drawing/2014/main" id="{7F0F4FB0-EB47-FA64-BF8F-793F8307C5CF}"/>
              </a:ext>
            </a:extLst>
          </p:cNvPr>
          <p:cNvPicPr>
            <a:picLocks noChangeAspect="1"/>
          </p:cNvPicPr>
          <p:nvPr/>
        </p:nvPicPr>
        <p:blipFill>
          <a:blip r:embed="rId14"/>
          <a:stretch>
            <a:fillRect/>
          </a:stretch>
        </p:blipFill>
        <p:spPr>
          <a:xfrm>
            <a:off x="258116" y="4350338"/>
            <a:ext cx="1639241" cy="1573389"/>
          </a:xfrm>
          <a:prstGeom prst="rect">
            <a:avLst/>
          </a:prstGeom>
        </p:spPr>
      </p:pic>
      <p:pic>
        <p:nvPicPr>
          <p:cNvPr id="15" name="Picture 14" descr="A blue sign with white text and a fish and waves&#10;&#10;AI-generated content may be incorrect.">
            <a:extLst>
              <a:ext uri="{FF2B5EF4-FFF2-40B4-BE49-F238E27FC236}">
                <a16:creationId xmlns:a16="http://schemas.microsoft.com/office/drawing/2014/main" id="{9FD26D7A-9A22-C801-98E2-16830D32946A}"/>
              </a:ext>
            </a:extLst>
          </p:cNvPr>
          <p:cNvPicPr>
            <a:picLocks noChangeAspect="1"/>
          </p:cNvPicPr>
          <p:nvPr/>
        </p:nvPicPr>
        <p:blipFill>
          <a:blip r:embed="rId15"/>
          <a:stretch>
            <a:fillRect/>
          </a:stretch>
        </p:blipFill>
        <p:spPr>
          <a:xfrm>
            <a:off x="2310694" y="4286250"/>
            <a:ext cx="1789760" cy="1714500"/>
          </a:xfrm>
          <a:prstGeom prst="rect">
            <a:avLst/>
          </a:prstGeom>
        </p:spPr>
      </p:pic>
      <p:pic>
        <p:nvPicPr>
          <p:cNvPr id="16" name="Picture 15" descr="A green sign with white text and a tree and birds&#10;&#10;AI-generated content may be incorrect.">
            <a:extLst>
              <a:ext uri="{FF2B5EF4-FFF2-40B4-BE49-F238E27FC236}">
                <a16:creationId xmlns:a16="http://schemas.microsoft.com/office/drawing/2014/main" id="{3F3BC6AD-3201-54A4-64C5-04BEEC63BD45}"/>
              </a:ext>
            </a:extLst>
          </p:cNvPr>
          <p:cNvPicPr>
            <a:picLocks noChangeAspect="1"/>
          </p:cNvPicPr>
          <p:nvPr/>
        </p:nvPicPr>
        <p:blipFill>
          <a:blip r:embed="rId16"/>
          <a:stretch>
            <a:fillRect/>
          </a:stretch>
        </p:blipFill>
        <p:spPr>
          <a:xfrm>
            <a:off x="4447940" y="4288015"/>
            <a:ext cx="1648648" cy="1648648"/>
          </a:xfrm>
          <a:prstGeom prst="rect">
            <a:avLst/>
          </a:prstGeom>
        </p:spPr>
      </p:pic>
      <p:pic>
        <p:nvPicPr>
          <p:cNvPr id="17" name="Picture 16" descr="A bird with a branch on a mallet&#10;&#10;AI-generated content may be incorrect.">
            <a:extLst>
              <a:ext uri="{FF2B5EF4-FFF2-40B4-BE49-F238E27FC236}">
                <a16:creationId xmlns:a16="http://schemas.microsoft.com/office/drawing/2014/main" id="{1A87729A-DC83-D1DB-473C-1D73FAB5EF8A}"/>
              </a:ext>
            </a:extLst>
          </p:cNvPr>
          <p:cNvPicPr>
            <a:picLocks noChangeAspect="1"/>
          </p:cNvPicPr>
          <p:nvPr/>
        </p:nvPicPr>
        <p:blipFill>
          <a:blip r:embed="rId17"/>
          <a:stretch>
            <a:fillRect/>
          </a:stretch>
        </p:blipFill>
        <p:spPr>
          <a:xfrm>
            <a:off x="6509925" y="4346222"/>
            <a:ext cx="1770946" cy="1667464"/>
          </a:xfrm>
          <a:prstGeom prst="rect">
            <a:avLst/>
          </a:prstGeom>
        </p:spPr>
      </p:pic>
      <p:pic>
        <p:nvPicPr>
          <p:cNvPr id="18" name="Picture 17" descr="A blue background with white text and a logo&#10;&#10;AI-generated content may be incorrect.">
            <a:extLst>
              <a:ext uri="{FF2B5EF4-FFF2-40B4-BE49-F238E27FC236}">
                <a16:creationId xmlns:a16="http://schemas.microsoft.com/office/drawing/2014/main" id="{88FE6229-1972-D269-6FCC-4868AB81833B}"/>
              </a:ext>
            </a:extLst>
          </p:cNvPr>
          <p:cNvPicPr>
            <a:picLocks noChangeAspect="1"/>
          </p:cNvPicPr>
          <p:nvPr/>
        </p:nvPicPr>
        <p:blipFill>
          <a:blip r:embed="rId18"/>
          <a:stretch>
            <a:fillRect/>
          </a:stretch>
        </p:blipFill>
        <p:spPr>
          <a:xfrm>
            <a:off x="8731838" y="4347986"/>
            <a:ext cx="1648649" cy="1667464"/>
          </a:xfrm>
          <a:prstGeom prst="rect">
            <a:avLst/>
          </a:prstGeom>
        </p:spPr>
      </p:pic>
      <p:sp>
        <p:nvSpPr>
          <p:cNvPr id="22" name="TextBox 21">
            <a:extLst>
              <a:ext uri="{FF2B5EF4-FFF2-40B4-BE49-F238E27FC236}">
                <a16:creationId xmlns:a16="http://schemas.microsoft.com/office/drawing/2014/main" id="{9552D866-6001-51A4-6082-2EF7DD5C2A3E}"/>
              </a:ext>
            </a:extLst>
          </p:cNvPr>
          <p:cNvSpPr txBox="1"/>
          <p:nvPr/>
        </p:nvSpPr>
        <p:spPr>
          <a:xfrm>
            <a:off x="10740437" y="4993452"/>
            <a:ext cx="1562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solidFill>
                <a:latin typeface="Seaford"/>
                <a:ea typeface="Tahoma"/>
                <a:cs typeface="Tahoma"/>
              </a:rPr>
              <a:t>UN, 2025 </a:t>
            </a:r>
            <a:endParaRPr lang="en-GB" b="1">
              <a:solidFill>
                <a:schemeClr val="tx2"/>
              </a:solidFill>
              <a:latin typeface="Seaford"/>
            </a:endParaRPr>
          </a:p>
        </p:txBody>
      </p:sp>
    </p:spTree>
    <p:extLst>
      <p:ext uri="{BB962C8B-B14F-4D97-AF65-F5344CB8AC3E}">
        <p14:creationId xmlns:p14="http://schemas.microsoft.com/office/powerpoint/2010/main" val="1081212761"/>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99481-46A6-C553-60AB-97C66EDF6A42}"/>
              </a:ext>
            </a:extLst>
          </p:cNvPr>
          <p:cNvSpPr>
            <a:spLocks noGrp="1"/>
          </p:cNvSpPr>
          <p:nvPr>
            <p:ph type="title"/>
          </p:nvPr>
        </p:nvSpPr>
        <p:spPr/>
        <p:txBody>
          <a:bodyPr/>
          <a:lstStyle/>
          <a:p>
            <a:r>
              <a:rPr lang="en-US" sz="4000" b="1">
                <a:solidFill>
                  <a:srgbClr val="1F4E79"/>
                </a:solidFill>
                <a:latin typeface="Seaford"/>
              </a:rPr>
              <a:t>Policy and Governance:</a:t>
            </a:r>
            <a:endParaRPr lang="en-GB" sz="4000">
              <a:solidFill>
                <a:srgbClr val="000000"/>
              </a:solidFill>
              <a:latin typeface="Seaford"/>
            </a:endParaRPr>
          </a:p>
          <a:p>
            <a:r>
              <a:rPr lang="en-US" b="1">
                <a:ea typeface="+mj-lt"/>
                <a:cs typeface="+mj-lt"/>
              </a:rPr>
              <a:t>Policy and Governance:</a:t>
            </a:r>
            <a:endParaRPr lang="en-GB">
              <a:ea typeface="+mj-lt"/>
              <a:cs typeface="+mj-lt"/>
            </a:endParaRPr>
          </a:p>
          <a:p>
            <a:endParaRPr lang="en-GB" dirty="0"/>
          </a:p>
        </p:txBody>
      </p:sp>
      <p:sp>
        <p:nvSpPr>
          <p:cNvPr id="4" name="Rectangle 3">
            <a:extLst>
              <a:ext uri="{FF2B5EF4-FFF2-40B4-BE49-F238E27FC236}">
                <a16:creationId xmlns:a16="http://schemas.microsoft.com/office/drawing/2014/main" id="{4FD1F2E9-71ED-4772-C1E1-04D3307A7CFD}"/>
              </a:ext>
              <a:ext uri="{C183D7F6-B498-43B3-948B-1728B52AA6E4}">
                <adec:decorative xmlns:adec="http://schemas.microsoft.com/office/drawing/2017/decorative" val="1"/>
              </a:ext>
            </a:extLst>
          </p:cNvPr>
          <p:cNvSpPr/>
          <p:nvPr/>
        </p:nvSpPr>
        <p:spPr>
          <a:xfrm>
            <a:off x="212137" y="1386652"/>
            <a:ext cx="3353742" cy="1832429"/>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90000"/>
              </a:lnSpc>
              <a:spcBef>
                <a:spcPts val="2400"/>
              </a:spcBef>
            </a:pPr>
            <a:r>
              <a:rPr lang="en-US" b="1" u="sng">
                <a:latin typeface="Seaford"/>
                <a:ea typeface="+mn-lt"/>
                <a:cs typeface="+mn-lt"/>
              </a:rPr>
              <a:t>International Frameworks:</a:t>
            </a:r>
            <a:endParaRPr lang="en-US" u="sng">
              <a:latin typeface="Seaford"/>
              <a:ea typeface="+mn-lt"/>
              <a:cs typeface="+mn-lt"/>
            </a:endParaRPr>
          </a:p>
          <a:p>
            <a:pPr marL="285750" indent="-285750" algn="ctr">
              <a:lnSpc>
                <a:spcPct val="90000"/>
              </a:lnSpc>
              <a:spcBef>
                <a:spcPts val="2400"/>
              </a:spcBef>
              <a:buFont typeface="Arial"/>
              <a:buChar char="•"/>
            </a:pPr>
            <a:r>
              <a:rPr lang="en-US">
                <a:latin typeface="Seaford"/>
                <a:ea typeface="+mn-lt"/>
                <a:cs typeface="+mn-lt"/>
              </a:rPr>
              <a:t>WHO </a:t>
            </a:r>
            <a:r>
              <a:rPr lang="en-US" sz="1500">
                <a:solidFill>
                  <a:srgbClr val="FF0000"/>
                </a:solidFill>
                <a:latin typeface="Seaford"/>
                <a:ea typeface="+mn-lt"/>
                <a:cs typeface="+mn-lt"/>
              </a:rPr>
              <a:t>(WHO, 2019)</a:t>
            </a:r>
            <a:endParaRPr lang="en-GB" sz="1500">
              <a:solidFill>
                <a:srgbClr val="FF0000"/>
              </a:solidFill>
              <a:latin typeface="Seaford"/>
              <a:ea typeface="+mn-lt"/>
              <a:cs typeface="+mn-lt"/>
            </a:endParaRPr>
          </a:p>
          <a:p>
            <a:pPr marL="285750" indent="-285750" algn="ctr">
              <a:lnSpc>
                <a:spcPct val="90000"/>
              </a:lnSpc>
              <a:spcBef>
                <a:spcPts val="2400"/>
              </a:spcBef>
              <a:buFont typeface="Arial"/>
              <a:buChar char="•"/>
            </a:pPr>
            <a:r>
              <a:rPr lang="en-US">
                <a:latin typeface="Seaford"/>
                <a:ea typeface="+mn-lt"/>
                <a:cs typeface="+mn-lt"/>
              </a:rPr>
              <a:t>NHS long Term Plan </a:t>
            </a:r>
            <a:r>
              <a:rPr lang="en-US" sz="1500">
                <a:solidFill>
                  <a:srgbClr val="FF0000"/>
                </a:solidFill>
                <a:latin typeface="Seaford"/>
                <a:ea typeface="+mn-lt"/>
                <a:cs typeface="+mn-lt"/>
              </a:rPr>
              <a:t>(Department of Health and Social Care (2025)</a:t>
            </a:r>
            <a:endParaRPr lang="en-GB" sz="1500">
              <a:solidFill>
                <a:srgbClr val="FF0000"/>
              </a:solidFill>
              <a:latin typeface="Seaford"/>
              <a:ea typeface="+mn-lt"/>
              <a:cs typeface="+mn-lt"/>
            </a:endParaRPr>
          </a:p>
        </p:txBody>
      </p:sp>
      <p:sp>
        <p:nvSpPr>
          <p:cNvPr id="6" name="Rectangle 5">
            <a:extLst>
              <a:ext uri="{FF2B5EF4-FFF2-40B4-BE49-F238E27FC236}">
                <a16:creationId xmlns:a16="http://schemas.microsoft.com/office/drawing/2014/main" id="{DED548A6-8100-84ED-B555-99C17D664225}"/>
              </a:ext>
            </a:extLst>
          </p:cNvPr>
          <p:cNvSpPr/>
          <p:nvPr/>
        </p:nvSpPr>
        <p:spPr>
          <a:xfrm>
            <a:off x="4290315" y="1382788"/>
            <a:ext cx="2781904" cy="2398215"/>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a:latin typeface="Seaford"/>
                <a:ea typeface="+mn-lt"/>
                <a:cs typeface="+mn-lt"/>
              </a:rPr>
              <a:t>National Frameworks</a:t>
            </a:r>
          </a:p>
          <a:p>
            <a:pPr marL="285750" indent="-285750" algn="ctr">
              <a:buFont typeface="Arial"/>
              <a:buChar char="•"/>
            </a:pPr>
            <a:r>
              <a:rPr lang="en-GB" dirty="0">
                <a:latin typeface="Seaford"/>
                <a:ea typeface="Tahoma"/>
                <a:cs typeface="Tahoma"/>
              </a:rPr>
              <a:t>NHS Long Term Plans </a:t>
            </a:r>
            <a:br>
              <a:rPr lang="en-US" dirty="0"/>
            </a:br>
            <a:r>
              <a:rPr lang="en-US" sz="1500" dirty="0">
                <a:solidFill>
                  <a:srgbClr val="FF0000"/>
                </a:solidFill>
                <a:latin typeface="Seaford"/>
                <a:ea typeface="Tahoma"/>
                <a:cs typeface="Tahoma"/>
              </a:rPr>
              <a:t>(Department of Health and </a:t>
            </a:r>
            <a:r>
              <a:rPr lang="en-US" sz="1500" dirty="0" err="1">
                <a:solidFill>
                  <a:srgbClr val="FF0000"/>
                </a:solidFill>
                <a:latin typeface="Seaford"/>
                <a:ea typeface="Tahoma"/>
                <a:cs typeface="Tahoma"/>
              </a:rPr>
              <a:t>SocialCare</a:t>
            </a:r>
            <a:r>
              <a:rPr lang="en-US" sz="1500" dirty="0">
                <a:solidFill>
                  <a:srgbClr val="FF0000"/>
                </a:solidFill>
                <a:latin typeface="Seaford"/>
                <a:ea typeface="Tahoma"/>
                <a:cs typeface="Tahoma"/>
              </a:rPr>
              <a:t> (2025)</a:t>
            </a:r>
            <a:endParaRPr lang="en-GB" dirty="0">
              <a:solidFill>
                <a:srgbClr val="FF0000"/>
              </a:solidFill>
              <a:latin typeface="Seaford"/>
              <a:ea typeface="Tahoma"/>
              <a:cs typeface="Tahoma"/>
            </a:endParaRPr>
          </a:p>
          <a:p>
            <a:pPr marL="285750" indent="-285750" algn="ctr">
              <a:buFont typeface="Arial"/>
              <a:buChar char="•"/>
            </a:pPr>
            <a:r>
              <a:rPr lang="en-GB" dirty="0" err="1">
                <a:latin typeface="Seaford"/>
                <a:ea typeface="Tahoma"/>
                <a:cs typeface="Tahoma"/>
              </a:rPr>
              <a:t>Intergrated</a:t>
            </a:r>
            <a:r>
              <a:rPr lang="en-GB" dirty="0">
                <a:latin typeface="Seaford"/>
                <a:ea typeface="Tahoma"/>
                <a:cs typeface="Tahoma"/>
              </a:rPr>
              <a:t> Care Systems </a:t>
            </a:r>
            <a:r>
              <a:rPr lang="en-GB" sz="1500" dirty="0">
                <a:solidFill>
                  <a:srgbClr val="FF0000"/>
                </a:solidFill>
                <a:latin typeface="Seaford"/>
                <a:ea typeface="Tahoma"/>
                <a:cs typeface="Tahoma"/>
              </a:rPr>
              <a:t>(NHS England, 2022)</a:t>
            </a:r>
          </a:p>
          <a:p>
            <a:pPr marL="285750" indent="-285750" algn="ctr">
              <a:buFont typeface="Arial"/>
              <a:buChar char="•"/>
            </a:pPr>
            <a:r>
              <a:rPr lang="en-GB" dirty="0">
                <a:latin typeface="Seaford"/>
                <a:ea typeface="Tahoma"/>
                <a:cs typeface="Tahoma"/>
              </a:rPr>
              <a:t>The </a:t>
            </a:r>
            <a:r>
              <a:rPr lang="en-GB">
                <a:latin typeface="Seaford"/>
                <a:ea typeface="Tahoma"/>
                <a:cs typeface="Tahoma"/>
              </a:rPr>
              <a:t>Equality Act 2010</a:t>
            </a:r>
            <a:endParaRPr lang="en-GB" dirty="0">
              <a:latin typeface="Seaford"/>
              <a:ea typeface="Tahoma"/>
              <a:cs typeface="Tahoma"/>
            </a:endParaRPr>
          </a:p>
          <a:p>
            <a:pPr algn="ctr"/>
            <a:r>
              <a:rPr lang="en-GB" sz="1500">
                <a:solidFill>
                  <a:srgbClr val="FF0000"/>
                </a:solidFill>
                <a:latin typeface="Seaford"/>
                <a:ea typeface="Tahoma"/>
                <a:cs typeface="Tahoma"/>
              </a:rPr>
              <a:t>(GOV.UK, 2010)</a:t>
            </a:r>
            <a:endParaRPr lang="en-GB" sz="1500" dirty="0">
              <a:solidFill>
                <a:srgbClr val="FF0000"/>
              </a:solidFill>
              <a:latin typeface="Seaford"/>
              <a:ea typeface="Tahoma"/>
              <a:cs typeface="Tahoma"/>
            </a:endParaRPr>
          </a:p>
        </p:txBody>
      </p:sp>
      <p:sp>
        <p:nvSpPr>
          <p:cNvPr id="8" name="Rectangle 7">
            <a:extLst>
              <a:ext uri="{FF2B5EF4-FFF2-40B4-BE49-F238E27FC236}">
                <a16:creationId xmlns:a16="http://schemas.microsoft.com/office/drawing/2014/main" id="{9B088488-30D6-5476-C88C-1E9CD0291197}"/>
              </a:ext>
            </a:extLst>
          </p:cNvPr>
          <p:cNvSpPr/>
          <p:nvPr/>
        </p:nvSpPr>
        <p:spPr>
          <a:xfrm>
            <a:off x="210155" y="3871820"/>
            <a:ext cx="3347189" cy="2030825"/>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a:latin typeface="Seaford"/>
                <a:ea typeface="+mn-lt"/>
                <a:cs typeface="+mn-lt"/>
              </a:rPr>
              <a:t>Social Processes</a:t>
            </a:r>
          </a:p>
          <a:p>
            <a:pPr marL="285750" indent="-285750" algn="ctr">
              <a:buFont typeface="Arial"/>
              <a:buChar char="•"/>
            </a:pPr>
            <a:r>
              <a:rPr lang="en-GB">
                <a:latin typeface="Seaford"/>
                <a:ea typeface="+mn-lt"/>
                <a:cs typeface="+mn-lt"/>
              </a:rPr>
              <a:t>An ageing population</a:t>
            </a:r>
          </a:p>
          <a:p>
            <a:pPr algn="ctr"/>
            <a:r>
              <a:rPr lang="en-US" sz="1500">
                <a:solidFill>
                  <a:schemeClr val="accent4"/>
                </a:solidFill>
                <a:latin typeface="Seaford"/>
                <a:ea typeface="+mn-lt"/>
                <a:cs typeface="+mn-lt"/>
              </a:rPr>
              <a:t>(The Health Foundation, 2023).</a:t>
            </a:r>
            <a:endParaRPr lang="en-GB" sz="1500">
              <a:solidFill>
                <a:schemeClr val="accent4"/>
              </a:solidFill>
              <a:latin typeface="Seaford"/>
              <a:ea typeface="+mn-lt"/>
              <a:cs typeface="+mn-lt"/>
            </a:endParaRPr>
          </a:p>
          <a:p>
            <a:pPr marL="285750" indent="-285750" algn="ctr">
              <a:buFont typeface="Arial"/>
              <a:buChar char="•"/>
            </a:pPr>
            <a:r>
              <a:rPr lang="en-GB">
                <a:latin typeface="Seaford"/>
                <a:ea typeface="+mn-lt"/>
                <a:cs typeface="+mn-lt"/>
              </a:rPr>
              <a:t>Health inequalities </a:t>
            </a:r>
            <a:r>
              <a:rPr lang="en-GB" sz="1500">
                <a:solidFill>
                  <a:schemeClr val="accent4"/>
                </a:solidFill>
                <a:latin typeface="Seaford"/>
                <a:ea typeface="+mn-lt"/>
                <a:cs typeface="+mn-lt"/>
              </a:rPr>
              <a:t>(NHS England, 2023).</a:t>
            </a:r>
          </a:p>
          <a:p>
            <a:pPr marL="285750" indent="-285750" algn="ctr">
              <a:buFont typeface="Arial"/>
              <a:buChar char="•"/>
            </a:pPr>
            <a:r>
              <a:rPr lang="en-GB">
                <a:latin typeface="Seaford"/>
                <a:ea typeface="+mn-lt"/>
                <a:cs typeface="+mn-lt"/>
              </a:rPr>
              <a:t>Self-management and prevention</a:t>
            </a:r>
            <a:endParaRPr lang="en-GB">
              <a:solidFill>
                <a:srgbClr val="FFFFFF"/>
              </a:solidFill>
              <a:latin typeface="Seaford"/>
              <a:ea typeface="Tahoma"/>
              <a:cs typeface="Tahoma"/>
            </a:endParaRPr>
          </a:p>
          <a:p>
            <a:pPr algn="ctr"/>
            <a:r>
              <a:rPr lang="en-GB" sz="1500">
                <a:solidFill>
                  <a:schemeClr val="accent4"/>
                </a:solidFill>
                <a:latin typeface="Seaford"/>
                <a:ea typeface="Tahoma"/>
                <a:cs typeface="Tahoma"/>
              </a:rPr>
              <a:t>(</a:t>
            </a:r>
            <a:r>
              <a:rPr lang="en-GB" sz="1500">
                <a:solidFill>
                  <a:schemeClr val="accent4"/>
                </a:solidFill>
                <a:latin typeface="Seaford"/>
                <a:ea typeface="+mn-lt"/>
                <a:cs typeface="+mn-lt"/>
              </a:rPr>
              <a:t>Mental Health Foundation (2022)</a:t>
            </a:r>
            <a:endParaRPr lang="en-GB">
              <a:solidFill>
                <a:schemeClr val="accent4"/>
              </a:solidFill>
              <a:ea typeface="Tahoma"/>
              <a:cs typeface="Tahoma"/>
            </a:endParaRPr>
          </a:p>
        </p:txBody>
      </p:sp>
      <p:sp>
        <p:nvSpPr>
          <p:cNvPr id="9" name="Rectangle 8">
            <a:extLst>
              <a:ext uri="{FF2B5EF4-FFF2-40B4-BE49-F238E27FC236}">
                <a16:creationId xmlns:a16="http://schemas.microsoft.com/office/drawing/2014/main" id="{2DD4EBFE-65BF-FAE5-5055-4DD10DEB0118}"/>
              </a:ext>
            </a:extLst>
          </p:cNvPr>
          <p:cNvSpPr/>
          <p:nvPr/>
        </p:nvSpPr>
        <p:spPr>
          <a:xfrm>
            <a:off x="4094775" y="3888652"/>
            <a:ext cx="3094030" cy="2011169"/>
          </a:xfrm>
          <a:prstGeom prst="rect">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b="1" u="sng">
                <a:latin typeface="Seaford"/>
              </a:rPr>
              <a:t>Prevailing Ideologies</a:t>
            </a:r>
          </a:p>
          <a:p>
            <a:pPr algn="ctr"/>
            <a:endParaRPr lang="en-GB" b="1" u="sng" dirty="0">
              <a:latin typeface="Seaford"/>
              <a:ea typeface="+mn-lt"/>
              <a:cs typeface="+mn-lt"/>
            </a:endParaRPr>
          </a:p>
          <a:p>
            <a:pPr marL="285750" indent="-285750" algn="ctr">
              <a:buFont typeface="Arial"/>
              <a:buChar char="•"/>
            </a:pPr>
            <a:r>
              <a:rPr lang="en-GB">
                <a:latin typeface="Seaford"/>
                <a:ea typeface="+mn-lt"/>
                <a:cs typeface="+mn-lt"/>
              </a:rPr>
              <a:t>The welfare state ideology</a:t>
            </a:r>
            <a:r>
              <a:rPr lang="en-GB" dirty="0">
                <a:latin typeface="Seaford"/>
                <a:ea typeface="+mn-lt"/>
                <a:cs typeface="+mn-lt"/>
              </a:rPr>
              <a:t> </a:t>
            </a:r>
          </a:p>
          <a:p>
            <a:pPr algn="ctr"/>
            <a:r>
              <a:rPr lang="en-GB" sz="1500">
                <a:solidFill>
                  <a:schemeClr val="accent6">
                    <a:lumMod val="40000"/>
                    <a:lumOff val="60000"/>
                  </a:schemeClr>
                </a:solidFill>
                <a:latin typeface="Seaford"/>
                <a:ea typeface="+mn-lt"/>
                <a:cs typeface="+mn-lt"/>
              </a:rPr>
              <a:t>(Health Research Authority, 2023)</a:t>
            </a:r>
            <a:endParaRPr lang="en-GB" sz="1500">
              <a:solidFill>
                <a:schemeClr val="accent6">
                  <a:lumMod val="40000"/>
                  <a:lumOff val="60000"/>
                </a:schemeClr>
              </a:solidFill>
              <a:latin typeface="Calibri"/>
              <a:ea typeface="Calibri"/>
              <a:cs typeface="Calibri"/>
            </a:endParaRPr>
          </a:p>
          <a:p>
            <a:pPr marL="285750" indent="-285750" algn="ctr">
              <a:buFont typeface="Arial"/>
              <a:buChar char="•"/>
            </a:pPr>
            <a:r>
              <a:rPr lang="en-GB">
                <a:latin typeface="Seaford"/>
                <a:ea typeface="+mn-lt"/>
                <a:cs typeface="+mn-lt"/>
              </a:rPr>
              <a:t>Person-centred care</a:t>
            </a:r>
          </a:p>
          <a:p>
            <a:pPr algn="ctr"/>
            <a:r>
              <a:rPr lang="en-GB" sz="1500" dirty="0">
                <a:solidFill>
                  <a:schemeClr val="accent6">
                    <a:lumMod val="40000"/>
                    <a:lumOff val="60000"/>
                  </a:schemeClr>
                </a:solidFill>
                <a:latin typeface="Seaford"/>
                <a:ea typeface="Tahoma"/>
                <a:cs typeface="Tahoma"/>
              </a:rPr>
              <a:t>(NHS Englan</a:t>
            </a:r>
            <a:r>
              <a:rPr lang="en-GB" sz="1500">
                <a:solidFill>
                  <a:schemeClr val="accent6">
                    <a:lumMod val="40000"/>
                    <a:lumOff val="60000"/>
                  </a:schemeClr>
                </a:solidFill>
                <a:latin typeface="Seaford"/>
                <a:ea typeface="Tahoma"/>
                <a:cs typeface="Tahoma"/>
              </a:rPr>
              <a:t>d, 2024)</a:t>
            </a:r>
            <a:endParaRPr lang="en-GB" sz="1500" dirty="0">
              <a:solidFill>
                <a:schemeClr val="accent6">
                  <a:lumMod val="40000"/>
                  <a:lumOff val="60000"/>
                </a:schemeClr>
              </a:solidFill>
              <a:latin typeface="Seaford"/>
              <a:ea typeface="Tahoma"/>
              <a:cs typeface="Tahoma"/>
            </a:endParaRPr>
          </a:p>
        </p:txBody>
      </p:sp>
      <p:sp>
        <p:nvSpPr>
          <p:cNvPr id="10" name="Rectangle 9">
            <a:extLst>
              <a:ext uri="{FF2B5EF4-FFF2-40B4-BE49-F238E27FC236}">
                <a16:creationId xmlns:a16="http://schemas.microsoft.com/office/drawing/2014/main" id="{182D778A-57F8-2FE6-44E4-52BC0EA7593C}"/>
              </a:ext>
            </a:extLst>
          </p:cNvPr>
          <p:cNvSpPr/>
          <p:nvPr/>
        </p:nvSpPr>
        <p:spPr>
          <a:xfrm>
            <a:off x="7536341" y="3431251"/>
            <a:ext cx="4563331" cy="3325606"/>
          </a:xfrm>
          <a:prstGeom prst="rect">
            <a:avLst/>
          </a:prstGeom>
          <a:ln>
            <a:solidFill>
              <a:schemeClr val="bg2"/>
            </a:solidFill>
          </a:ln>
        </p:spPr>
        <p:style>
          <a:lnRef idx="1">
            <a:schemeClr val="accent2"/>
          </a:lnRef>
          <a:fillRef idx="3">
            <a:schemeClr val="accent2"/>
          </a:fillRef>
          <a:effectRef idx="2">
            <a:schemeClr val="accent2"/>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b="1" u="sng">
                <a:latin typeface="Seaford"/>
                <a:ea typeface="+mn-lt"/>
                <a:cs typeface="+mn-lt"/>
              </a:rPr>
              <a:t>Impact on Health and Social Care Practice</a:t>
            </a:r>
          </a:p>
          <a:p>
            <a:pPr marL="285750" indent="-285750" algn="ctr">
              <a:buFont typeface="Arial"/>
              <a:buChar char="•"/>
            </a:pPr>
            <a:r>
              <a:rPr lang="en-GB" dirty="0">
                <a:latin typeface="Seaford"/>
                <a:ea typeface="+mn-lt"/>
                <a:cs typeface="+mn-lt"/>
              </a:rPr>
              <a:t>Early diagnosis and </a:t>
            </a:r>
            <a:r>
              <a:rPr lang="en-GB">
                <a:latin typeface="Seaford"/>
                <a:ea typeface="+mn-lt"/>
                <a:cs typeface="+mn-lt"/>
              </a:rPr>
              <a:t>prevention</a:t>
            </a:r>
            <a:endParaRPr lang="en-GB" dirty="0">
              <a:latin typeface="Seaford"/>
              <a:ea typeface="+mn-lt"/>
              <a:cs typeface="+mn-lt"/>
            </a:endParaRPr>
          </a:p>
          <a:p>
            <a:pPr marL="285750" indent="-285750" algn="ctr">
              <a:buFont typeface="Arial"/>
              <a:buChar char="•"/>
            </a:pPr>
            <a:r>
              <a:rPr lang="en-GB">
                <a:latin typeface="Seaford"/>
                <a:ea typeface="+mn-lt"/>
                <a:cs typeface="+mn-lt"/>
              </a:rPr>
              <a:t>Multidisciplinary working</a:t>
            </a:r>
            <a:endParaRPr lang="en-GB" dirty="0">
              <a:latin typeface="Seaford"/>
              <a:ea typeface="+mn-lt"/>
              <a:cs typeface="+mn-lt"/>
            </a:endParaRPr>
          </a:p>
          <a:p>
            <a:pPr marL="285750" indent="-285750" algn="ctr">
              <a:buFont typeface="Arial"/>
              <a:buChar char="•"/>
            </a:pPr>
            <a:r>
              <a:rPr lang="en-GB">
                <a:latin typeface="Seaford"/>
                <a:ea typeface="+mn-lt"/>
                <a:cs typeface="+mn-lt"/>
              </a:rPr>
              <a:t>Integrated and person-centred care</a:t>
            </a:r>
            <a:endParaRPr lang="en-GB" dirty="0">
              <a:latin typeface="Seaford"/>
              <a:ea typeface="+mn-lt"/>
              <a:cs typeface="+mn-lt"/>
            </a:endParaRPr>
          </a:p>
          <a:p>
            <a:pPr marL="285750" indent="-285750" algn="ctr">
              <a:buFont typeface="Arial"/>
              <a:buChar char="•"/>
            </a:pPr>
            <a:r>
              <a:rPr lang="en-GB">
                <a:latin typeface="Seaford"/>
                <a:ea typeface="+mn-lt"/>
                <a:cs typeface="+mn-lt"/>
              </a:rPr>
              <a:t>Reduce hospital admissions</a:t>
            </a:r>
            <a:endParaRPr lang="en-GB" dirty="0">
              <a:latin typeface="Seaford"/>
              <a:ea typeface="+mn-lt"/>
              <a:cs typeface="+mn-lt"/>
            </a:endParaRPr>
          </a:p>
          <a:p>
            <a:pPr marL="285750" indent="-285750" algn="ctr">
              <a:buFont typeface="Arial"/>
              <a:buChar char="•"/>
            </a:pPr>
            <a:r>
              <a:rPr lang="en-GB">
                <a:latin typeface="Seaford"/>
                <a:ea typeface="+mn-lt"/>
                <a:cs typeface="+mn-lt"/>
              </a:rPr>
              <a:t>Fairl, safe, and sustainable delivery of service </a:t>
            </a:r>
            <a:endParaRPr lang="en-GB">
              <a:latin typeface="Seaford"/>
              <a:ea typeface="Tahoma"/>
              <a:cs typeface="Tahoma"/>
            </a:endParaRPr>
          </a:p>
          <a:p>
            <a:pPr algn="ctr"/>
            <a:r>
              <a:rPr lang="en-GB" sz="1500">
                <a:solidFill>
                  <a:schemeClr val="tx1"/>
                </a:solidFill>
                <a:latin typeface="Seaford"/>
                <a:ea typeface="Tahoma"/>
                <a:cs typeface="Tahoma"/>
              </a:rPr>
              <a:t>(</a:t>
            </a:r>
            <a:r>
              <a:rPr lang="en-GB" sz="1500">
                <a:solidFill>
                  <a:schemeClr val="tx1"/>
                </a:solidFill>
                <a:latin typeface="Seaford"/>
                <a:ea typeface="+mn-lt"/>
                <a:cs typeface="+mn-lt"/>
              </a:rPr>
              <a:t>Skills for Health (2025)</a:t>
            </a:r>
            <a:endParaRPr lang="en-GB" sz="1500" dirty="0">
              <a:solidFill>
                <a:schemeClr val="tx1"/>
              </a:solidFill>
              <a:latin typeface="Seaford"/>
              <a:ea typeface="+mn-lt"/>
              <a:cs typeface="+mn-lt"/>
            </a:endParaRPr>
          </a:p>
          <a:p>
            <a:pPr marL="285750" indent="-285750" algn="ctr">
              <a:buFont typeface="Arial"/>
              <a:buChar char="•"/>
            </a:pPr>
            <a:endParaRPr lang="en-GB" dirty="0">
              <a:solidFill>
                <a:srgbClr val="FFFFFF"/>
              </a:solidFill>
              <a:latin typeface="Seaford"/>
              <a:ea typeface="Tahoma"/>
              <a:cs typeface="Tahoma"/>
            </a:endParaRPr>
          </a:p>
          <a:p>
            <a:pPr marL="285750" indent="-285750" algn="ctr">
              <a:buFont typeface="Arial"/>
              <a:buChar char="•"/>
            </a:pPr>
            <a:endParaRPr lang="en-GB" sz="1400" dirty="0">
              <a:solidFill>
                <a:srgbClr val="2C3E50"/>
              </a:solidFill>
              <a:latin typeface="Calibri"/>
              <a:ea typeface="Calibri"/>
              <a:cs typeface="Calibri"/>
            </a:endParaRPr>
          </a:p>
          <a:p>
            <a:pPr marL="285750" indent="-285750" algn="ctr">
              <a:buFont typeface="Arial"/>
              <a:buChar char="•"/>
            </a:pPr>
            <a:endParaRPr lang="en-GB" dirty="0">
              <a:solidFill>
                <a:srgbClr val="FFFFFF"/>
              </a:solidFill>
              <a:latin typeface="Seaford"/>
              <a:ea typeface="Tahoma"/>
              <a:cs typeface="Tahoma"/>
            </a:endParaRPr>
          </a:p>
          <a:p>
            <a:pPr algn="ctr"/>
            <a:endParaRPr lang="en-GB" dirty="0">
              <a:latin typeface="Seaford"/>
              <a:ea typeface="Tahoma"/>
              <a:cs typeface="Tahoma"/>
            </a:endParaRPr>
          </a:p>
        </p:txBody>
      </p:sp>
      <p:sp>
        <p:nvSpPr>
          <p:cNvPr id="3" name="Arrow: Right 2">
            <a:extLst>
              <a:ext uri="{FF2B5EF4-FFF2-40B4-BE49-F238E27FC236}">
                <a16:creationId xmlns:a16="http://schemas.microsoft.com/office/drawing/2014/main" id="{AFD0C09A-581E-CF8B-48FE-FD477F859B6D}"/>
              </a:ext>
            </a:extLst>
          </p:cNvPr>
          <p:cNvSpPr/>
          <p:nvPr/>
        </p:nvSpPr>
        <p:spPr>
          <a:xfrm>
            <a:off x="3162300" y="2043759"/>
            <a:ext cx="1244600" cy="60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B861A34E-D8B3-6E49-E586-029BFA6743A5}"/>
              </a:ext>
            </a:extLst>
          </p:cNvPr>
          <p:cNvSpPr/>
          <p:nvPr/>
        </p:nvSpPr>
        <p:spPr>
          <a:xfrm>
            <a:off x="1638300" y="3035300"/>
            <a:ext cx="635000" cy="11049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A7CE5444-D21D-BC59-1E01-4AC079E61C4D}"/>
              </a:ext>
            </a:extLst>
          </p:cNvPr>
          <p:cNvSpPr/>
          <p:nvPr/>
        </p:nvSpPr>
        <p:spPr>
          <a:xfrm>
            <a:off x="3342170" y="4615367"/>
            <a:ext cx="1244600" cy="60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Chevron 10">
            <a:extLst>
              <a:ext uri="{FF2B5EF4-FFF2-40B4-BE49-F238E27FC236}">
                <a16:creationId xmlns:a16="http://schemas.microsoft.com/office/drawing/2014/main" id="{36B4C4E2-F8B1-EAED-1D87-01DCFC574562}"/>
              </a:ext>
            </a:extLst>
          </p:cNvPr>
          <p:cNvSpPr/>
          <p:nvPr/>
        </p:nvSpPr>
        <p:spPr>
          <a:xfrm rot="1500000">
            <a:off x="6845300" y="3028244"/>
            <a:ext cx="657578" cy="1594556"/>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910652330"/>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772CD-8A05-CDDC-E6E6-385B251A2386}"/>
              </a:ext>
            </a:extLst>
          </p:cNvPr>
          <p:cNvSpPr>
            <a:spLocks noGrp="1"/>
          </p:cNvSpPr>
          <p:nvPr>
            <p:ph type="title"/>
          </p:nvPr>
        </p:nvSpPr>
        <p:spPr>
          <a:xfrm>
            <a:off x="515569" y="111760"/>
            <a:ext cx="8179441" cy="1073579"/>
          </a:xfrm>
        </p:spPr>
        <p:txBody>
          <a:bodyPr/>
          <a:lstStyle/>
          <a:p>
            <a:r>
              <a:rPr lang="en-US" sz="4000" b="1">
                <a:latin typeface="Seaford"/>
                <a:ea typeface="+mj-lt"/>
                <a:cs typeface="+mj-lt"/>
              </a:rPr>
              <a:t>Examples and Case Studies</a:t>
            </a:r>
            <a:r>
              <a:rPr lang="en-US" sz="4000">
                <a:latin typeface="Seaford"/>
                <a:ea typeface="+mj-lt"/>
                <a:cs typeface="+mj-lt"/>
              </a:rPr>
              <a:t>:</a:t>
            </a:r>
          </a:p>
        </p:txBody>
      </p:sp>
      <p:graphicFrame>
        <p:nvGraphicFramePr>
          <p:cNvPr id="5" name="Content Placeholder 4">
            <a:extLst>
              <a:ext uri="{FF2B5EF4-FFF2-40B4-BE49-F238E27FC236}">
                <a16:creationId xmlns:a16="http://schemas.microsoft.com/office/drawing/2014/main" id="{20D66F92-7774-3B46-62C5-B957C2EECB30}"/>
              </a:ext>
            </a:extLst>
          </p:cNvPr>
          <p:cNvGraphicFramePr>
            <a:graphicFrameLocks noGrp="1"/>
          </p:cNvGraphicFramePr>
          <p:nvPr>
            <p:ph sz="quarter" idx="11"/>
            <p:extLst>
              <p:ext uri="{D42A27DB-BD31-4B8C-83A1-F6EECF244321}">
                <p14:modId xmlns:p14="http://schemas.microsoft.com/office/powerpoint/2010/main" val="3424715660"/>
              </p:ext>
            </p:extLst>
          </p:nvPr>
        </p:nvGraphicFramePr>
        <p:xfrm>
          <a:off x="515938" y="1182100"/>
          <a:ext cx="8635997" cy="4907280"/>
        </p:xfrm>
        <a:graphic>
          <a:graphicData uri="http://schemas.openxmlformats.org/drawingml/2006/table">
            <a:tbl>
              <a:tblPr bandRow="1">
                <a:tableStyleId>{5C22544A-7EE6-4342-B048-85BDC9FD1C3A}</a:tableStyleId>
              </a:tblPr>
              <a:tblGrid>
                <a:gridCol w="4089397">
                  <a:extLst>
                    <a:ext uri="{9D8B030D-6E8A-4147-A177-3AD203B41FA5}">
                      <a16:colId xmlns:a16="http://schemas.microsoft.com/office/drawing/2014/main" val="855869364"/>
                    </a:ext>
                  </a:extLst>
                </a:gridCol>
                <a:gridCol w="4546600">
                  <a:extLst>
                    <a:ext uri="{9D8B030D-6E8A-4147-A177-3AD203B41FA5}">
                      <a16:colId xmlns:a16="http://schemas.microsoft.com/office/drawing/2014/main" val="2613918079"/>
                    </a:ext>
                  </a:extLst>
                </a:gridCol>
              </a:tblGrid>
              <a:tr h="0">
                <a:tc>
                  <a:txBody>
                    <a:bodyPr/>
                    <a:lstStyle/>
                    <a:p>
                      <a:pPr lvl="0">
                        <a:buNone/>
                      </a:pPr>
                      <a:r>
                        <a:rPr lang="en-GB" sz="2000" b="1" i="0" u="sng" strike="noStrike" noProof="0">
                          <a:solidFill>
                            <a:schemeClr val="tx2"/>
                          </a:solidFill>
                          <a:latin typeface="Seaford"/>
                        </a:rPr>
                        <a:t>Health Belief Mode (</a:t>
                      </a:r>
                      <a:r>
                        <a:rPr lang="en-GB" sz="2000" b="1" u="sng">
                          <a:solidFill>
                            <a:schemeClr val="tx2"/>
                          </a:solidFill>
                          <a:latin typeface="Seaford"/>
                        </a:rPr>
                        <a:t>HBM) Component</a:t>
                      </a:r>
                    </a:p>
                  </a:txBody>
                  <a:tcPr anchor="ctr">
                    <a:lnL>
                      <a:noFill/>
                    </a:lnL>
                    <a:lnR>
                      <a:noFill/>
                    </a:lnR>
                    <a:lnT>
                      <a:noFill/>
                    </a:lnT>
                    <a:lnB>
                      <a:noFill/>
                    </a:lnB>
                    <a:noFill/>
                  </a:tcPr>
                </a:tc>
                <a:tc>
                  <a:txBody>
                    <a:bodyPr/>
                    <a:lstStyle/>
                    <a:p>
                      <a:pPr>
                        <a:buNone/>
                      </a:pPr>
                      <a:r>
                        <a:rPr lang="en-GB" sz="2400" b="1" u="sng">
                          <a:solidFill>
                            <a:schemeClr val="tx2"/>
                          </a:solidFill>
                          <a:latin typeface="Seaford"/>
                        </a:rPr>
                        <a:t>Example</a:t>
                      </a:r>
                    </a:p>
                  </a:txBody>
                  <a:tcPr anchor="ctr">
                    <a:lnL>
                      <a:noFill/>
                    </a:lnL>
                    <a:lnR>
                      <a:noFill/>
                    </a:lnR>
                    <a:lnT>
                      <a:noFill/>
                    </a:lnT>
                    <a:lnB>
                      <a:noFill/>
                    </a:lnB>
                    <a:noFill/>
                  </a:tcPr>
                </a:tc>
                <a:extLst>
                  <a:ext uri="{0D108BD9-81ED-4DB2-BD59-A6C34878D82A}">
                    <a16:rowId xmlns:a16="http://schemas.microsoft.com/office/drawing/2014/main" val="2672923339"/>
                  </a:ext>
                </a:extLst>
              </a:tr>
              <a:tr h="0">
                <a:tc>
                  <a:txBody>
                    <a:bodyPr/>
                    <a:lstStyle/>
                    <a:p>
                      <a:pPr>
                        <a:buNone/>
                      </a:pPr>
                      <a:r>
                        <a:rPr lang="en-GB" sz="2000">
                          <a:solidFill>
                            <a:schemeClr val="tx2"/>
                          </a:solidFill>
                          <a:latin typeface="Seaford"/>
                        </a:rPr>
                        <a:t>Perceived Susceptibility</a:t>
                      </a:r>
                    </a:p>
                  </a:txBody>
                  <a:tcPr anchor="ctr">
                    <a:lnL>
                      <a:noFill/>
                    </a:lnL>
                    <a:lnR>
                      <a:noFill/>
                    </a:lnR>
                    <a:lnT>
                      <a:noFill/>
                    </a:lnT>
                    <a:lnB>
                      <a:noFill/>
                    </a:lnB>
                    <a:noFill/>
                  </a:tcPr>
                </a:tc>
                <a:tc>
                  <a:txBody>
                    <a:bodyPr/>
                    <a:lstStyle/>
                    <a:p>
                      <a:pPr>
                        <a:buNone/>
                      </a:pPr>
                      <a:r>
                        <a:rPr lang="en-GB" sz="2000">
                          <a:solidFill>
                            <a:schemeClr val="tx2"/>
                          </a:solidFill>
                          <a:latin typeface="Seaford"/>
                        </a:rPr>
                        <a:t>Patients learn about their risk of heart disease.</a:t>
                      </a:r>
                    </a:p>
                  </a:txBody>
                  <a:tcPr anchor="ctr">
                    <a:lnL>
                      <a:noFill/>
                    </a:lnL>
                    <a:lnR>
                      <a:noFill/>
                    </a:lnR>
                    <a:lnT>
                      <a:noFill/>
                    </a:lnT>
                    <a:lnB>
                      <a:noFill/>
                    </a:lnB>
                    <a:noFill/>
                  </a:tcPr>
                </a:tc>
                <a:extLst>
                  <a:ext uri="{0D108BD9-81ED-4DB2-BD59-A6C34878D82A}">
                    <a16:rowId xmlns:a16="http://schemas.microsoft.com/office/drawing/2014/main" val="1971071380"/>
                  </a:ext>
                </a:extLst>
              </a:tr>
              <a:tr h="0">
                <a:tc>
                  <a:txBody>
                    <a:bodyPr/>
                    <a:lstStyle/>
                    <a:p>
                      <a:pPr>
                        <a:buNone/>
                      </a:pPr>
                      <a:r>
                        <a:rPr lang="en-GB" sz="2000">
                          <a:solidFill>
                            <a:schemeClr val="tx2"/>
                          </a:solidFill>
                          <a:latin typeface="Seaford"/>
                        </a:rPr>
                        <a:t>Perceived Severity</a:t>
                      </a:r>
                    </a:p>
                  </a:txBody>
                  <a:tcPr anchor="ctr">
                    <a:lnL>
                      <a:noFill/>
                    </a:lnL>
                    <a:lnR>
                      <a:noFill/>
                    </a:lnR>
                    <a:lnT>
                      <a:noFill/>
                    </a:lnT>
                    <a:lnB>
                      <a:noFill/>
                    </a:lnB>
                    <a:noFill/>
                  </a:tcPr>
                </a:tc>
                <a:tc>
                  <a:txBody>
                    <a:bodyPr/>
                    <a:lstStyle/>
                    <a:p>
                      <a:pPr>
                        <a:buNone/>
                      </a:pPr>
                      <a:r>
                        <a:rPr lang="en-GB" sz="2000">
                          <a:solidFill>
                            <a:schemeClr val="tx2"/>
                          </a:solidFill>
                          <a:latin typeface="Seaford"/>
                        </a:rPr>
                        <a:t>Information highlights risks such as heart attacks and strokes.</a:t>
                      </a:r>
                    </a:p>
                  </a:txBody>
                  <a:tcPr anchor="ctr">
                    <a:lnL>
                      <a:noFill/>
                    </a:lnL>
                    <a:lnR>
                      <a:noFill/>
                    </a:lnR>
                    <a:lnT>
                      <a:noFill/>
                    </a:lnT>
                    <a:lnB>
                      <a:noFill/>
                    </a:lnB>
                    <a:noFill/>
                  </a:tcPr>
                </a:tc>
                <a:extLst>
                  <a:ext uri="{0D108BD9-81ED-4DB2-BD59-A6C34878D82A}">
                    <a16:rowId xmlns:a16="http://schemas.microsoft.com/office/drawing/2014/main" val="1492330448"/>
                  </a:ext>
                </a:extLst>
              </a:tr>
              <a:tr h="0">
                <a:tc>
                  <a:txBody>
                    <a:bodyPr/>
                    <a:lstStyle/>
                    <a:p>
                      <a:pPr>
                        <a:buNone/>
                      </a:pPr>
                      <a:r>
                        <a:rPr lang="en-GB" sz="2000">
                          <a:solidFill>
                            <a:schemeClr val="tx2"/>
                          </a:solidFill>
                          <a:latin typeface="Seaford"/>
                        </a:rPr>
                        <a:t>Perceived Benefits</a:t>
                      </a:r>
                    </a:p>
                  </a:txBody>
                  <a:tcPr anchor="ctr">
                    <a:lnL>
                      <a:noFill/>
                    </a:lnL>
                    <a:lnR>
                      <a:noFill/>
                    </a:lnR>
                    <a:lnT>
                      <a:noFill/>
                    </a:lnT>
                    <a:lnB>
                      <a:noFill/>
                    </a:lnB>
                    <a:noFill/>
                  </a:tcPr>
                </a:tc>
                <a:tc>
                  <a:txBody>
                    <a:bodyPr/>
                    <a:lstStyle/>
                    <a:p>
                      <a:pPr>
                        <a:buNone/>
                      </a:pPr>
                      <a:r>
                        <a:rPr lang="en-GB" sz="2000">
                          <a:solidFill>
                            <a:schemeClr val="tx2"/>
                          </a:solidFill>
                          <a:latin typeface="Seaford"/>
                        </a:rPr>
                        <a:t>Lifestyle changes can improve health and reduce risk.</a:t>
                      </a:r>
                    </a:p>
                  </a:txBody>
                  <a:tcPr anchor="ctr">
                    <a:lnL>
                      <a:noFill/>
                    </a:lnL>
                    <a:lnR>
                      <a:noFill/>
                    </a:lnR>
                    <a:lnT>
                      <a:noFill/>
                    </a:lnT>
                    <a:lnB>
                      <a:noFill/>
                    </a:lnB>
                    <a:noFill/>
                  </a:tcPr>
                </a:tc>
                <a:extLst>
                  <a:ext uri="{0D108BD9-81ED-4DB2-BD59-A6C34878D82A}">
                    <a16:rowId xmlns:a16="http://schemas.microsoft.com/office/drawing/2014/main" val="1372292413"/>
                  </a:ext>
                </a:extLst>
              </a:tr>
              <a:tr h="0">
                <a:tc>
                  <a:txBody>
                    <a:bodyPr/>
                    <a:lstStyle/>
                    <a:p>
                      <a:pPr>
                        <a:buNone/>
                      </a:pPr>
                      <a:r>
                        <a:rPr lang="en-GB" sz="2000">
                          <a:solidFill>
                            <a:schemeClr val="tx2"/>
                          </a:solidFill>
                          <a:latin typeface="Seaford"/>
                        </a:rPr>
                        <a:t>Perceived Barriers</a:t>
                      </a:r>
                    </a:p>
                  </a:txBody>
                  <a:tcPr anchor="ctr">
                    <a:lnL>
                      <a:noFill/>
                    </a:lnL>
                    <a:lnR>
                      <a:noFill/>
                    </a:lnR>
                    <a:lnT>
                      <a:noFill/>
                    </a:lnT>
                    <a:lnB>
                      <a:noFill/>
                    </a:lnB>
                    <a:noFill/>
                  </a:tcPr>
                </a:tc>
                <a:tc>
                  <a:txBody>
                    <a:bodyPr/>
                    <a:lstStyle/>
                    <a:p>
                      <a:pPr>
                        <a:buNone/>
                      </a:pPr>
                      <a:r>
                        <a:rPr lang="en-GB" sz="2000">
                          <a:solidFill>
                            <a:schemeClr val="tx2"/>
                          </a:solidFill>
                          <a:latin typeface="Seaford"/>
                        </a:rPr>
                        <a:t>Support services help overcome obstacles to change.</a:t>
                      </a:r>
                    </a:p>
                  </a:txBody>
                  <a:tcPr anchor="ctr">
                    <a:lnL>
                      <a:noFill/>
                    </a:lnL>
                    <a:lnR>
                      <a:noFill/>
                    </a:lnR>
                    <a:lnT>
                      <a:noFill/>
                    </a:lnT>
                    <a:lnB>
                      <a:noFill/>
                    </a:lnB>
                    <a:noFill/>
                  </a:tcPr>
                </a:tc>
                <a:extLst>
                  <a:ext uri="{0D108BD9-81ED-4DB2-BD59-A6C34878D82A}">
                    <a16:rowId xmlns:a16="http://schemas.microsoft.com/office/drawing/2014/main" val="1173852615"/>
                  </a:ext>
                </a:extLst>
              </a:tr>
              <a:tr h="0">
                <a:tc>
                  <a:txBody>
                    <a:bodyPr/>
                    <a:lstStyle/>
                    <a:p>
                      <a:pPr>
                        <a:buNone/>
                      </a:pPr>
                      <a:r>
                        <a:rPr lang="en-GB" sz="2000">
                          <a:solidFill>
                            <a:schemeClr val="tx2"/>
                          </a:solidFill>
                          <a:latin typeface="Seaford"/>
                        </a:rPr>
                        <a:t>Cues to Action</a:t>
                      </a:r>
                    </a:p>
                  </a:txBody>
                  <a:tcPr anchor="ctr">
                    <a:lnL>
                      <a:noFill/>
                    </a:lnL>
                    <a:lnR>
                      <a:noFill/>
                    </a:lnR>
                    <a:lnT>
                      <a:noFill/>
                    </a:lnT>
                    <a:lnB>
                      <a:noFill/>
                    </a:lnB>
                    <a:noFill/>
                  </a:tcPr>
                </a:tc>
                <a:tc>
                  <a:txBody>
                    <a:bodyPr/>
                    <a:lstStyle/>
                    <a:p>
                      <a:pPr>
                        <a:buNone/>
                      </a:pPr>
                      <a:r>
                        <a:rPr lang="en-GB" sz="2000">
                          <a:solidFill>
                            <a:schemeClr val="tx2"/>
                          </a:solidFill>
                          <a:latin typeface="Seaford"/>
                        </a:rPr>
                        <a:t>Health checks and conversations with professionals encourage action.</a:t>
                      </a:r>
                    </a:p>
                  </a:txBody>
                  <a:tcPr anchor="ctr">
                    <a:lnL>
                      <a:noFill/>
                    </a:lnL>
                    <a:lnR>
                      <a:noFill/>
                    </a:lnR>
                    <a:lnT>
                      <a:noFill/>
                    </a:lnT>
                    <a:lnB>
                      <a:noFill/>
                    </a:lnB>
                    <a:noFill/>
                  </a:tcPr>
                </a:tc>
                <a:extLst>
                  <a:ext uri="{0D108BD9-81ED-4DB2-BD59-A6C34878D82A}">
                    <a16:rowId xmlns:a16="http://schemas.microsoft.com/office/drawing/2014/main" val="3452089273"/>
                  </a:ext>
                </a:extLst>
              </a:tr>
              <a:tr h="0">
                <a:tc>
                  <a:txBody>
                    <a:bodyPr/>
                    <a:lstStyle/>
                    <a:p>
                      <a:pPr>
                        <a:buNone/>
                      </a:pPr>
                      <a:r>
                        <a:rPr lang="en-GB" sz="2000">
                          <a:solidFill>
                            <a:schemeClr val="tx2"/>
                          </a:solidFill>
                          <a:latin typeface="Seaford"/>
                        </a:rPr>
                        <a:t>Self-Efficacy</a:t>
                      </a:r>
                    </a:p>
                  </a:txBody>
                  <a:tcPr anchor="ctr">
                    <a:lnL>
                      <a:noFill/>
                    </a:lnL>
                    <a:lnR>
                      <a:noFill/>
                    </a:lnR>
                    <a:lnT>
                      <a:noFill/>
                    </a:lnT>
                    <a:lnB>
                      <a:noFill/>
                    </a:lnB>
                    <a:noFill/>
                  </a:tcPr>
                </a:tc>
                <a:tc>
                  <a:txBody>
                    <a:bodyPr/>
                    <a:lstStyle/>
                    <a:p>
                      <a:pPr>
                        <a:buNone/>
                      </a:pPr>
                      <a:r>
                        <a:rPr lang="en-GB" sz="2000">
                          <a:solidFill>
                            <a:schemeClr val="tx2"/>
                          </a:solidFill>
                          <a:latin typeface="Seaford"/>
                        </a:rPr>
                        <a:t>Education increases confidence to make healthier choices.</a:t>
                      </a:r>
                    </a:p>
                  </a:txBody>
                  <a:tcPr anchor="ctr">
                    <a:lnL>
                      <a:noFill/>
                    </a:lnL>
                    <a:lnR>
                      <a:noFill/>
                    </a:lnR>
                    <a:lnT>
                      <a:noFill/>
                    </a:lnT>
                    <a:lnB>
                      <a:noFill/>
                    </a:lnB>
                    <a:noFill/>
                  </a:tcPr>
                </a:tc>
                <a:extLst>
                  <a:ext uri="{0D108BD9-81ED-4DB2-BD59-A6C34878D82A}">
                    <a16:rowId xmlns:a16="http://schemas.microsoft.com/office/drawing/2014/main" val="4142388922"/>
                  </a:ext>
                </a:extLst>
              </a:tr>
            </a:tbl>
          </a:graphicData>
        </a:graphic>
      </p:graphicFrame>
      <p:sp>
        <p:nvSpPr>
          <p:cNvPr id="8" name="TextBox 7">
            <a:extLst>
              <a:ext uri="{FF2B5EF4-FFF2-40B4-BE49-F238E27FC236}">
                <a16:creationId xmlns:a16="http://schemas.microsoft.com/office/drawing/2014/main" id="{8238854F-ABD5-2D3E-4FF5-1922CF6D0E57}"/>
              </a:ext>
            </a:extLst>
          </p:cNvPr>
          <p:cNvSpPr txBox="1"/>
          <p:nvPr/>
        </p:nvSpPr>
        <p:spPr>
          <a:xfrm>
            <a:off x="5661848" y="6425730"/>
            <a:ext cx="33655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a:solidFill>
                  <a:schemeClr val="tx2"/>
                </a:solidFill>
                <a:latin typeface="Seaford"/>
                <a:ea typeface="+mn-lt"/>
                <a:cs typeface="+mn-lt"/>
              </a:rPr>
              <a:t>(MECC Gateway, 2026), (NHS 2022)</a:t>
            </a:r>
            <a:endParaRPr lang="en-US" sz="1500">
              <a:solidFill>
                <a:schemeClr val="tx2"/>
              </a:solidFill>
              <a:latin typeface="Seaford"/>
              <a:ea typeface="+mn-lt"/>
              <a:cs typeface="+mn-lt"/>
            </a:endParaRPr>
          </a:p>
        </p:txBody>
      </p:sp>
    </p:spTree>
    <p:extLst>
      <p:ext uri="{BB962C8B-B14F-4D97-AF65-F5344CB8AC3E}">
        <p14:creationId xmlns:p14="http://schemas.microsoft.com/office/powerpoint/2010/main" val="321655613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CFF1A-CB0B-5EAB-075F-1AA812E2F924}"/>
              </a:ext>
            </a:extLst>
          </p:cNvPr>
          <p:cNvSpPr>
            <a:spLocks noGrp="1"/>
          </p:cNvSpPr>
          <p:nvPr>
            <p:ph type="title"/>
          </p:nvPr>
        </p:nvSpPr>
        <p:spPr/>
        <p:txBody>
          <a:bodyPr/>
          <a:lstStyle/>
          <a:p>
            <a:pPr algn="ctr"/>
            <a:r>
              <a:rPr lang="en-GB" sz="4000" b="1">
                <a:latin typeface="Seaford"/>
              </a:rPr>
              <a:t>Equity</a:t>
            </a:r>
            <a:r>
              <a:rPr lang="en-GB" sz="4000" b="1" dirty="0">
                <a:latin typeface="Seaford"/>
              </a:rPr>
              <a:t> &amp; Access </a:t>
            </a:r>
            <a:endParaRPr lang="en-US"/>
          </a:p>
        </p:txBody>
      </p:sp>
      <p:sp>
        <p:nvSpPr>
          <p:cNvPr id="3" name="Content Placeholder 2">
            <a:extLst>
              <a:ext uri="{FF2B5EF4-FFF2-40B4-BE49-F238E27FC236}">
                <a16:creationId xmlns:a16="http://schemas.microsoft.com/office/drawing/2014/main" id="{6CA5A868-20A9-87C7-FB61-B5B8472A0509}"/>
              </a:ext>
            </a:extLst>
          </p:cNvPr>
          <p:cNvSpPr>
            <a:spLocks noGrp="1"/>
          </p:cNvSpPr>
          <p:nvPr>
            <p:ph sz="quarter" idx="11"/>
          </p:nvPr>
        </p:nvSpPr>
        <p:spPr>
          <a:xfrm>
            <a:off x="200608" y="1388539"/>
            <a:ext cx="8494401" cy="5347541"/>
          </a:xfrm>
        </p:spPr>
        <p:txBody>
          <a:bodyPr vert="horz" lIns="91440" tIns="45720" rIns="91440" bIns="45720" rtlCol="0" anchor="t">
            <a:noAutofit/>
          </a:bodyPr>
          <a:lstStyle/>
          <a:p>
            <a:pPr>
              <a:buNone/>
            </a:pPr>
            <a:r>
              <a:rPr lang="en-GB" sz="1500" b="1" u="sng">
                <a:latin typeface="Seaford"/>
              </a:rPr>
              <a:t>Health Inequalities</a:t>
            </a:r>
            <a:endParaRPr lang="en-US" sz="1500" b="1" u="sng">
              <a:latin typeface="Seaford"/>
            </a:endParaRPr>
          </a:p>
          <a:p>
            <a:pPr>
              <a:buFont typeface="Arial"/>
            </a:pPr>
            <a:r>
              <a:rPr lang="en-GB" sz="1500">
                <a:latin typeface="Seaford"/>
                <a:ea typeface="+mn-lt"/>
                <a:cs typeface="+mn-lt"/>
              </a:rPr>
              <a:t>Health inequalities are unfair differences in health outcomes between different groups and communities. </a:t>
            </a:r>
            <a:endParaRPr lang="en-GB" sz="1500" dirty="0">
              <a:latin typeface="Seaford"/>
              <a:ea typeface="+mn-lt"/>
              <a:cs typeface="+mn-lt"/>
            </a:endParaRPr>
          </a:p>
          <a:p>
            <a:pPr>
              <a:buFont typeface="Arial"/>
            </a:pPr>
            <a:r>
              <a:rPr lang="en-GB" sz="1500">
                <a:latin typeface="Seaford"/>
                <a:ea typeface="+mn-lt"/>
                <a:cs typeface="+mn-lt"/>
              </a:rPr>
              <a:t>People living in deprived areas experience poorer health and shorter life expectancy than those in more affluent areas. </a:t>
            </a:r>
            <a:endParaRPr lang="en-GB" sz="1500" dirty="0">
              <a:latin typeface="Seaford"/>
              <a:ea typeface="+mn-lt"/>
              <a:cs typeface="+mn-lt"/>
            </a:endParaRPr>
          </a:p>
          <a:p>
            <a:pPr>
              <a:buFont typeface="Arial"/>
            </a:pPr>
            <a:r>
              <a:rPr lang="en-GB" sz="1500">
                <a:latin typeface="Seaford"/>
                <a:ea typeface="+mn-lt"/>
                <a:cs typeface="+mn-lt"/>
              </a:rPr>
              <a:t>Health is influenced by wider determinants such as income, education, housing, employment, transport, and access to services. </a:t>
            </a:r>
            <a:endParaRPr lang="en-GB" sz="1500" b="1" u="sng">
              <a:latin typeface="Seaford"/>
              <a:ea typeface="+mn-lt"/>
              <a:cs typeface="+mn-lt"/>
            </a:endParaRPr>
          </a:p>
          <a:p>
            <a:pPr marL="0" indent="0">
              <a:buNone/>
            </a:pPr>
            <a:r>
              <a:rPr lang="en-GB" sz="1500" b="1" u="sng">
                <a:latin typeface="Seaford"/>
              </a:rPr>
              <a:t>Deprivation</a:t>
            </a:r>
            <a:endParaRPr lang="en-GB" sz="1500" b="1" u="sng">
              <a:latin typeface="Seaford"/>
              <a:ea typeface="Tahoma"/>
              <a:cs typeface="Tahoma"/>
            </a:endParaRPr>
          </a:p>
          <a:p>
            <a:pPr>
              <a:buFont typeface="Arial"/>
            </a:pPr>
            <a:r>
              <a:rPr lang="en-GB" sz="1500">
                <a:latin typeface="Seaford"/>
                <a:ea typeface="+mn-lt"/>
                <a:cs typeface="+mn-lt"/>
              </a:rPr>
              <a:t>In England, people living in the most deprived areas have significantly lower life expectancy and healthy life expectancy. </a:t>
            </a:r>
            <a:endParaRPr lang="en-GB" sz="1500" dirty="0">
              <a:latin typeface="Seaford"/>
              <a:ea typeface="+mn-lt"/>
              <a:cs typeface="+mn-lt"/>
            </a:endParaRPr>
          </a:p>
          <a:p>
            <a:pPr>
              <a:buFont typeface="Arial"/>
            </a:pPr>
            <a:r>
              <a:rPr lang="en-GB" sz="1500">
                <a:latin typeface="Seaford"/>
                <a:ea typeface="+mn-lt"/>
                <a:cs typeface="+mn-lt"/>
              </a:rPr>
              <a:t>Men in the most deprived areas can expect to live around 9 years less than those in the least deprived areas, with similar differences seen for women. </a:t>
            </a:r>
            <a:endParaRPr lang="en-GB" sz="1500" dirty="0">
              <a:latin typeface="Seaford"/>
              <a:ea typeface="+mn-lt"/>
              <a:cs typeface="+mn-lt"/>
            </a:endParaRPr>
          </a:p>
          <a:p>
            <a:pPr>
              <a:buFont typeface="Arial"/>
            </a:pPr>
            <a:r>
              <a:rPr lang="en-GB" sz="1500">
                <a:latin typeface="Seaford"/>
                <a:ea typeface="+mn-lt"/>
                <a:cs typeface="+mn-lt"/>
              </a:rPr>
              <a:t>People in deprived communities are also more likely to spend a greater proportion of their lives in poor health.</a:t>
            </a:r>
            <a:endParaRPr lang="en-GB" sz="1500" dirty="0">
              <a:latin typeface="Seaford"/>
              <a:ea typeface="+mn-lt"/>
              <a:cs typeface="+mn-lt"/>
            </a:endParaRPr>
          </a:p>
          <a:p>
            <a:pPr marL="0" indent="0">
              <a:buNone/>
            </a:pPr>
            <a:endParaRPr lang="en-GB" sz="1500" dirty="0">
              <a:latin typeface="Seaford"/>
              <a:ea typeface="Tahoma"/>
              <a:cs typeface="Tahoma"/>
            </a:endParaRPr>
          </a:p>
        </p:txBody>
      </p:sp>
      <p:sp>
        <p:nvSpPr>
          <p:cNvPr id="4" name="TextBox 3">
            <a:extLst>
              <a:ext uri="{FF2B5EF4-FFF2-40B4-BE49-F238E27FC236}">
                <a16:creationId xmlns:a16="http://schemas.microsoft.com/office/drawing/2014/main" id="{E220F6AB-DFB6-0700-2FD0-4D9FDDDB78F1}"/>
              </a:ext>
            </a:extLst>
          </p:cNvPr>
          <p:cNvSpPr txBox="1"/>
          <p:nvPr/>
        </p:nvSpPr>
        <p:spPr>
          <a:xfrm>
            <a:off x="6159499" y="6261100"/>
            <a:ext cx="28194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2"/>
                </a:solidFill>
                <a:latin typeface="Seaford"/>
                <a:ea typeface="Calibri"/>
                <a:cs typeface="Calibri"/>
              </a:rPr>
              <a:t>(The Health Foundation 2022)</a:t>
            </a:r>
            <a:endParaRPr lang="en-US">
              <a:solidFill>
                <a:schemeClr val="tx2"/>
              </a:solidFill>
              <a:latin typeface="Seaford"/>
            </a:endParaRPr>
          </a:p>
        </p:txBody>
      </p:sp>
    </p:spTree>
    <p:extLst>
      <p:ext uri="{BB962C8B-B14F-4D97-AF65-F5344CB8AC3E}">
        <p14:creationId xmlns:p14="http://schemas.microsoft.com/office/powerpoint/2010/main" val="61552949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5E0D65-044E-FE0E-02EE-FD9ECFB48926}"/>
              </a:ext>
            </a:extLst>
          </p:cNvPr>
          <p:cNvSpPr>
            <a:spLocks noGrp="1"/>
          </p:cNvSpPr>
          <p:nvPr>
            <p:ph sz="quarter" idx="11"/>
          </p:nvPr>
        </p:nvSpPr>
        <p:spPr>
          <a:xfrm>
            <a:off x="205124" y="334910"/>
            <a:ext cx="8762699" cy="6678876"/>
          </a:xfrm>
        </p:spPr>
        <p:txBody>
          <a:bodyPr vert="horz" lIns="91440" tIns="45720" rIns="91440" bIns="45720" rtlCol="0" anchor="t">
            <a:normAutofit/>
          </a:bodyPr>
          <a:lstStyle/>
          <a:p>
            <a:pPr>
              <a:lnSpc>
                <a:spcPct val="100000"/>
              </a:lnSpc>
              <a:spcBef>
                <a:spcPts val="0"/>
              </a:spcBef>
            </a:pPr>
            <a:r>
              <a:rPr lang="en-GB" sz="1800" b="1" u="sng">
                <a:solidFill>
                  <a:schemeClr val="tx2"/>
                </a:solidFill>
                <a:latin typeface="Seaford"/>
              </a:rPr>
              <a:t>Ethnic Disparities</a:t>
            </a:r>
            <a:endParaRPr lang="en-US" sz="1800">
              <a:solidFill>
                <a:srgbClr val="000000"/>
              </a:solidFill>
              <a:latin typeface="Seaford"/>
            </a:endParaRPr>
          </a:p>
          <a:p>
            <a:pPr>
              <a:lnSpc>
                <a:spcPct val="100000"/>
              </a:lnSpc>
              <a:spcBef>
                <a:spcPts val="0"/>
              </a:spcBef>
            </a:pPr>
            <a:endParaRPr lang="en-GB" sz="1800" dirty="0">
              <a:solidFill>
                <a:srgbClr val="000000"/>
              </a:solidFill>
              <a:latin typeface="Seaford"/>
            </a:endParaRPr>
          </a:p>
          <a:p>
            <a:pPr marL="285750" indent="-285750">
              <a:lnSpc>
                <a:spcPct val="100000"/>
              </a:lnSpc>
              <a:spcBef>
                <a:spcPts val="0"/>
              </a:spcBef>
              <a:buFont typeface="Arial,Sans-Serif" panose="020B0604020202020204" pitchFamily="34" charset="0"/>
            </a:pPr>
            <a:r>
              <a:rPr lang="en-GB" sz="1800" dirty="0">
                <a:solidFill>
                  <a:schemeClr val="tx2"/>
                </a:solidFill>
                <a:latin typeface="Seaford"/>
              </a:rPr>
              <a:t>Some ethnic minority groups experience higher rates of conditions such as diabetes, hypertension, </a:t>
            </a:r>
            <a:r>
              <a:rPr lang="en-GB" sz="1800">
                <a:solidFill>
                  <a:schemeClr val="tx2"/>
                </a:solidFill>
                <a:latin typeface="Seaford"/>
              </a:rPr>
              <a:t>and cardiovascular</a:t>
            </a:r>
            <a:r>
              <a:rPr lang="en-GB" sz="1800" dirty="0">
                <a:solidFill>
                  <a:schemeClr val="tx2"/>
                </a:solidFill>
                <a:latin typeface="Seaford"/>
              </a:rPr>
              <a:t> disease. </a:t>
            </a:r>
          </a:p>
          <a:p>
            <a:pPr marL="285750" indent="-285750">
              <a:lnSpc>
                <a:spcPct val="100000"/>
              </a:lnSpc>
              <a:spcBef>
                <a:spcPts val="0"/>
              </a:spcBef>
              <a:buFont typeface="Arial,Sans-Serif" panose="020B0604020202020204" pitchFamily="34" charset="0"/>
            </a:pPr>
            <a:endParaRPr lang="en-GB" sz="1800" dirty="0">
              <a:solidFill>
                <a:srgbClr val="000000"/>
              </a:solidFill>
              <a:latin typeface="Seaford"/>
            </a:endParaRPr>
          </a:p>
          <a:p>
            <a:pPr marL="285750" indent="-285750">
              <a:lnSpc>
                <a:spcPct val="100000"/>
              </a:lnSpc>
              <a:spcBef>
                <a:spcPts val="0"/>
              </a:spcBef>
              <a:buFont typeface="Arial,Sans-Serif" panose="020B0604020202020204" pitchFamily="34" charset="0"/>
            </a:pPr>
            <a:r>
              <a:rPr lang="en-GB" sz="1800" dirty="0">
                <a:solidFill>
                  <a:schemeClr val="tx2"/>
                </a:solidFill>
                <a:latin typeface="Seaford"/>
              </a:rPr>
              <a:t>Barriers may include language difficulties, lower trust in services, cultural differences, and difficulties </a:t>
            </a:r>
            <a:r>
              <a:rPr lang="en-GB" sz="1800">
                <a:solidFill>
                  <a:schemeClr val="tx2"/>
                </a:solidFill>
                <a:latin typeface="Seaford"/>
              </a:rPr>
              <a:t>navigating healthcare</a:t>
            </a:r>
            <a:r>
              <a:rPr lang="en-GB" sz="1800" dirty="0">
                <a:solidFill>
                  <a:schemeClr val="tx2"/>
                </a:solidFill>
                <a:latin typeface="Seaford"/>
              </a:rPr>
              <a:t> systems. </a:t>
            </a:r>
          </a:p>
          <a:p>
            <a:pPr marL="285750" indent="-285750">
              <a:lnSpc>
                <a:spcPct val="100000"/>
              </a:lnSpc>
              <a:spcBef>
                <a:spcPts val="0"/>
              </a:spcBef>
              <a:buFont typeface="Arial,Sans-Serif" panose="020B0604020202020204" pitchFamily="34" charset="0"/>
            </a:pPr>
            <a:endParaRPr lang="en-GB" sz="1800" dirty="0">
              <a:solidFill>
                <a:srgbClr val="000000"/>
              </a:solidFill>
              <a:latin typeface="Seaford"/>
            </a:endParaRPr>
          </a:p>
          <a:p>
            <a:pPr marL="285750" indent="-285750">
              <a:lnSpc>
                <a:spcPct val="100000"/>
              </a:lnSpc>
              <a:spcBef>
                <a:spcPts val="0"/>
              </a:spcBef>
              <a:buFont typeface="Arial,Sans-Serif" panose="020B0604020202020204" pitchFamily="34" charset="0"/>
            </a:pPr>
            <a:r>
              <a:rPr lang="en-GB" sz="1800" dirty="0">
                <a:solidFill>
                  <a:schemeClr val="tx2"/>
                </a:solidFill>
                <a:latin typeface="Seaford"/>
              </a:rPr>
              <a:t>Refugees, asylum seekers, and Gypsy, Roma and Traveller communities can face additional challenges </a:t>
            </a:r>
            <a:r>
              <a:rPr lang="en-GB" sz="1800">
                <a:solidFill>
                  <a:schemeClr val="tx2"/>
                </a:solidFill>
                <a:latin typeface="Seaford"/>
              </a:rPr>
              <a:t>accessing healthcare</a:t>
            </a:r>
            <a:r>
              <a:rPr lang="en-GB" sz="1800" dirty="0">
                <a:solidFill>
                  <a:schemeClr val="tx2"/>
                </a:solidFill>
                <a:latin typeface="Seaford"/>
              </a:rPr>
              <a:t>. </a:t>
            </a:r>
          </a:p>
          <a:p>
            <a:pPr>
              <a:lnSpc>
                <a:spcPct val="100000"/>
              </a:lnSpc>
              <a:spcBef>
                <a:spcPts val="0"/>
              </a:spcBef>
            </a:pPr>
            <a:endParaRPr lang="en-GB" sz="1800" dirty="0">
              <a:solidFill>
                <a:srgbClr val="000000"/>
              </a:solidFill>
              <a:latin typeface="Seaford"/>
            </a:endParaRPr>
          </a:p>
          <a:p>
            <a:pPr>
              <a:lnSpc>
                <a:spcPct val="100000"/>
              </a:lnSpc>
              <a:spcBef>
                <a:spcPts val="0"/>
              </a:spcBef>
            </a:pPr>
            <a:r>
              <a:rPr lang="en-GB" sz="1800" b="1" u="sng">
                <a:solidFill>
                  <a:schemeClr val="tx2"/>
                </a:solidFill>
                <a:latin typeface="Seaford"/>
              </a:rPr>
              <a:t>Digital Exclusion</a:t>
            </a:r>
            <a:endParaRPr lang="en-GB" sz="1800">
              <a:solidFill>
                <a:srgbClr val="000000"/>
              </a:solidFill>
              <a:latin typeface="Seaford"/>
            </a:endParaRPr>
          </a:p>
          <a:p>
            <a:pPr marL="285750" indent="-285750">
              <a:lnSpc>
                <a:spcPct val="100000"/>
              </a:lnSpc>
              <a:spcBef>
                <a:spcPts val="0"/>
              </a:spcBef>
              <a:buFont typeface="Arial,Sans-Serif" panose="020B0604020202020204" pitchFamily="34" charset="0"/>
            </a:pPr>
            <a:endParaRPr lang="en-GB" sz="1800" dirty="0">
              <a:solidFill>
                <a:srgbClr val="000000"/>
              </a:solidFill>
              <a:latin typeface="Seaford"/>
            </a:endParaRPr>
          </a:p>
          <a:p>
            <a:pPr marL="285750" indent="-285750">
              <a:lnSpc>
                <a:spcPct val="100000"/>
              </a:lnSpc>
              <a:spcBef>
                <a:spcPts val="0"/>
              </a:spcBef>
              <a:buFont typeface="Arial,Sans-Serif" panose="020B0604020202020204" pitchFamily="34" charset="0"/>
            </a:pPr>
            <a:r>
              <a:rPr lang="en-GB" sz="1800">
                <a:solidFill>
                  <a:schemeClr val="tx2"/>
                </a:solidFill>
                <a:latin typeface="Seaford"/>
              </a:rPr>
              <a:t>Increasing use of digital healthcare can create barriers for some groups. </a:t>
            </a:r>
            <a:endParaRPr lang="en-GB" sz="1800">
              <a:solidFill>
                <a:srgbClr val="000000"/>
              </a:solidFill>
              <a:latin typeface="Seaford"/>
            </a:endParaRPr>
          </a:p>
          <a:p>
            <a:pPr marL="285750" indent="-285750">
              <a:lnSpc>
                <a:spcPct val="100000"/>
              </a:lnSpc>
              <a:spcBef>
                <a:spcPts val="0"/>
              </a:spcBef>
              <a:buFont typeface="Arial,Sans-Serif" panose="020B0604020202020204" pitchFamily="34" charset="0"/>
            </a:pPr>
            <a:endParaRPr lang="en-GB" sz="1800" dirty="0">
              <a:solidFill>
                <a:srgbClr val="000000"/>
              </a:solidFill>
              <a:latin typeface="Seaford"/>
            </a:endParaRPr>
          </a:p>
          <a:p>
            <a:pPr marL="285750" indent="-285750">
              <a:lnSpc>
                <a:spcPct val="100000"/>
              </a:lnSpc>
              <a:spcBef>
                <a:spcPts val="0"/>
              </a:spcBef>
              <a:buFont typeface="Arial,Sans-Serif" panose="020B0604020202020204" pitchFamily="34" charset="0"/>
            </a:pPr>
            <a:r>
              <a:rPr lang="en-GB" sz="1800" dirty="0">
                <a:solidFill>
                  <a:schemeClr val="tx2"/>
                </a:solidFill>
                <a:latin typeface="Seaford"/>
              </a:rPr>
              <a:t>Common issues include lack of internet access, limited digital skills, low confidence, affordability of devices </a:t>
            </a:r>
            <a:r>
              <a:rPr lang="en-GB" sz="1800">
                <a:solidFill>
                  <a:schemeClr val="tx2"/>
                </a:solidFill>
                <a:latin typeface="Seaford"/>
              </a:rPr>
              <a:t>and data</a:t>
            </a:r>
            <a:r>
              <a:rPr lang="en-GB" sz="1800" dirty="0">
                <a:solidFill>
                  <a:schemeClr val="tx2"/>
                </a:solidFill>
                <a:latin typeface="Seaford"/>
              </a:rPr>
              <a:t>, and language barriers. </a:t>
            </a:r>
          </a:p>
          <a:p>
            <a:pPr marL="285750" indent="-285750">
              <a:lnSpc>
                <a:spcPct val="100000"/>
              </a:lnSpc>
              <a:spcBef>
                <a:spcPts val="0"/>
              </a:spcBef>
              <a:buFont typeface="Arial,Sans-Serif" panose="020B0604020202020204" pitchFamily="34" charset="0"/>
            </a:pPr>
            <a:endParaRPr lang="en-GB" sz="1800" dirty="0">
              <a:solidFill>
                <a:srgbClr val="000000"/>
              </a:solidFill>
              <a:latin typeface="Seaford"/>
            </a:endParaRPr>
          </a:p>
          <a:p>
            <a:pPr marL="285750" indent="-285750">
              <a:lnSpc>
                <a:spcPct val="100000"/>
              </a:lnSpc>
              <a:spcBef>
                <a:spcPts val="0"/>
              </a:spcBef>
              <a:buFont typeface="Arial,Sans-Serif" panose="020B0604020202020204" pitchFamily="34" charset="0"/>
            </a:pPr>
            <a:r>
              <a:rPr lang="en-GB" sz="1800" dirty="0">
                <a:solidFill>
                  <a:schemeClr val="tx2"/>
                </a:solidFill>
                <a:latin typeface="Seaford"/>
              </a:rPr>
              <a:t>Digital exclusion is more common among people on low incomes, older adults, some ethnic minority groups, </a:t>
            </a:r>
            <a:r>
              <a:rPr lang="en-GB" sz="1800">
                <a:solidFill>
                  <a:schemeClr val="tx2"/>
                </a:solidFill>
                <a:latin typeface="Seaford"/>
              </a:rPr>
              <a:t>and people</a:t>
            </a:r>
            <a:r>
              <a:rPr lang="en-GB" sz="1800" dirty="0">
                <a:solidFill>
                  <a:schemeClr val="tx2"/>
                </a:solidFill>
                <a:latin typeface="Seaford"/>
              </a:rPr>
              <a:t> living in rural areas.</a:t>
            </a:r>
          </a:p>
          <a:p>
            <a:pPr>
              <a:lnSpc>
                <a:spcPct val="100000"/>
              </a:lnSpc>
              <a:spcBef>
                <a:spcPts val="0"/>
              </a:spcBef>
            </a:pPr>
            <a:endParaRPr lang="en-GB" sz="1800" dirty="0">
              <a:solidFill>
                <a:srgbClr val="000000"/>
              </a:solidFill>
              <a:latin typeface="Seaford"/>
            </a:endParaRPr>
          </a:p>
          <a:p>
            <a:endParaRPr lang="en-GB" dirty="0">
              <a:ea typeface="Tahoma"/>
              <a:cs typeface="Tahoma"/>
            </a:endParaRPr>
          </a:p>
        </p:txBody>
      </p:sp>
      <p:sp>
        <p:nvSpPr>
          <p:cNvPr id="5" name="TextBox 4">
            <a:extLst>
              <a:ext uri="{FF2B5EF4-FFF2-40B4-BE49-F238E27FC236}">
                <a16:creationId xmlns:a16="http://schemas.microsoft.com/office/drawing/2014/main" id="{9D5C0285-5B70-8CF6-A70D-9F391B2A1DB0}"/>
              </a:ext>
            </a:extLst>
          </p:cNvPr>
          <p:cNvSpPr txBox="1"/>
          <p:nvPr/>
        </p:nvSpPr>
        <p:spPr>
          <a:xfrm>
            <a:off x="6159499" y="6261100"/>
            <a:ext cx="28194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2"/>
                </a:solidFill>
                <a:latin typeface="Seaford"/>
                <a:ea typeface="Calibri"/>
                <a:cs typeface="Calibri"/>
              </a:rPr>
              <a:t>(The Health Foundation 2022)</a:t>
            </a:r>
            <a:endParaRPr lang="en-US">
              <a:solidFill>
                <a:schemeClr val="tx2"/>
              </a:solidFill>
              <a:latin typeface="Seaford"/>
            </a:endParaRPr>
          </a:p>
        </p:txBody>
      </p:sp>
    </p:spTree>
    <p:extLst>
      <p:ext uri="{BB962C8B-B14F-4D97-AF65-F5344CB8AC3E}">
        <p14:creationId xmlns:p14="http://schemas.microsoft.com/office/powerpoint/2010/main" val="3386040012"/>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186A7-1273-5DC3-D60C-C7BA8D77A61E}"/>
              </a:ext>
            </a:extLst>
          </p:cNvPr>
          <p:cNvSpPr>
            <a:spLocks noGrp="1"/>
          </p:cNvSpPr>
          <p:nvPr>
            <p:ph type="title"/>
          </p:nvPr>
        </p:nvSpPr>
        <p:spPr/>
        <p:txBody>
          <a:bodyPr>
            <a:normAutofit/>
          </a:bodyPr>
          <a:lstStyle/>
          <a:p>
            <a:pPr algn="ctr"/>
            <a:r>
              <a:rPr lang="en-GB" sz="4000" b="1">
                <a:latin typeface="Seaford"/>
                <a:ea typeface="+mj-lt"/>
                <a:cs typeface="+mj-lt"/>
              </a:rPr>
              <a:t>Conclusion</a:t>
            </a:r>
            <a:endParaRPr lang="en-US" sz="4000" b="1">
              <a:latin typeface="Seaford"/>
            </a:endParaRPr>
          </a:p>
        </p:txBody>
      </p:sp>
      <p:sp>
        <p:nvSpPr>
          <p:cNvPr id="3" name="Content Placeholder 2">
            <a:extLst>
              <a:ext uri="{FF2B5EF4-FFF2-40B4-BE49-F238E27FC236}">
                <a16:creationId xmlns:a16="http://schemas.microsoft.com/office/drawing/2014/main" id="{AAA498BC-3726-7D5F-8763-53EA291147C7}"/>
              </a:ext>
            </a:extLst>
          </p:cNvPr>
          <p:cNvSpPr>
            <a:spLocks noGrp="1"/>
          </p:cNvSpPr>
          <p:nvPr>
            <p:ph idx="1"/>
          </p:nvPr>
        </p:nvSpPr>
        <p:spPr>
          <a:xfrm>
            <a:off x="252162" y="1129478"/>
            <a:ext cx="8668370" cy="5480226"/>
          </a:xfrm>
        </p:spPr>
        <p:txBody>
          <a:bodyPr vert="horz" lIns="91440" tIns="45720" rIns="91440" bIns="45720" rtlCol="0" anchor="t">
            <a:noAutofit/>
          </a:bodyPr>
          <a:lstStyle/>
          <a:p>
            <a:pPr algn="just">
              <a:buNone/>
            </a:pPr>
            <a:r>
              <a:rPr lang="en-GB" sz="2000">
                <a:latin typeface="Seaford"/>
                <a:ea typeface="+mn-lt"/>
                <a:cs typeface="+mn-lt"/>
              </a:rPr>
              <a:t>Heart failure is a long-term cardiovascular condition that affects the heart's ability to pump blood effectively, impacting both health and wellbeing. Managing heart failure requires a combination of medical treatment, lifestyle changes, and ongoing support to improve quality of life and reduce complications.</a:t>
            </a:r>
            <a:endParaRPr lang="en-US" sz="2000">
              <a:latin typeface="Seaford"/>
              <a:ea typeface="+mn-lt"/>
              <a:cs typeface="+mn-lt"/>
            </a:endParaRPr>
          </a:p>
          <a:p>
            <a:pPr algn="just">
              <a:buNone/>
            </a:pPr>
            <a:r>
              <a:rPr lang="en-GB" sz="2000">
                <a:latin typeface="Seaford"/>
                <a:ea typeface="+mn-lt"/>
                <a:cs typeface="+mn-lt"/>
              </a:rPr>
              <a:t>Health and wellbeing are influenced by physical, mental, social, and environmental factors, as highlighted by the Biopsychosocial, Ecological, </a:t>
            </a:r>
            <a:r>
              <a:rPr lang="en-GB" sz="2000" dirty="0">
                <a:latin typeface="Seaford"/>
                <a:ea typeface="+mn-lt"/>
                <a:cs typeface="+mn-lt"/>
              </a:rPr>
              <a:t>and Holistic Models. These models support a person-centred approach to healthcare that addresses the wider determinants of health.</a:t>
            </a:r>
          </a:p>
          <a:p>
            <a:pPr algn="just">
              <a:buNone/>
            </a:pPr>
            <a:r>
              <a:rPr lang="en-GB" sz="2000">
                <a:latin typeface="Seaford"/>
                <a:ea typeface="+mn-lt"/>
                <a:cs typeface="+mn-lt"/>
              </a:rPr>
              <a:t>The United Nations Sustainable Development Goal 3 (Good Health and Well-Being) promotes disease prevention and improved health outcomes. UK initiatives such as the Making Every Contact Count (MECC) Cardiovascular Disease Programme contribute to these aims by encouraging healthier lifestyles and early intervention.</a:t>
            </a:r>
          </a:p>
          <a:p>
            <a:pPr algn="just">
              <a:buNone/>
            </a:pPr>
            <a:r>
              <a:rPr lang="en-GB" sz="2000">
                <a:latin typeface="Seaford"/>
                <a:ea typeface="+mn-lt"/>
                <a:cs typeface="+mn-lt"/>
              </a:rPr>
              <a:t>However, health inequalities related to deprivation, ethnicity, and digital exclusion continue to affect access to care. Reducing these inequalities is essential to achieving equitable, sustainable, and effective healthcare for people living with heart failure.</a:t>
            </a:r>
          </a:p>
          <a:p>
            <a:pPr>
              <a:buNone/>
            </a:pPr>
            <a:endParaRPr lang="en-GB" sz="2000" dirty="0">
              <a:latin typeface="Seaford"/>
              <a:ea typeface="Tahoma"/>
              <a:cs typeface="Tahoma"/>
            </a:endParaRPr>
          </a:p>
        </p:txBody>
      </p:sp>
    </p:spTree>
    <p:extLst>
      <p:ext uri="{BB962C8B-B14F-4D97-AF65-F5344CB8AC3E}">
        <p14:creationId xmlns:p14="http://schemas.microsoft.com/office/powerpoint/2010/main" val="277248632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5E61D-F98C-C356-E137-810635132790}"/>
              </a:ext>
            </a:extLst>
          </p:cNvPr>
          <p:cNvSpPr>
            <a:spLocks noGrp="1"/>
          </p:cNvSpPr>
          <p:nvPr>
            <p:ph type="ctrTitle"/>
          </p:nvPr>
        </p:nvSpPr>
        <p:spPr>
          <a:xfrm>
            <a:off x="2255552" y="1717040"/>
            <a:ext cx="7680896" cy="3104855"/>
          </a:xfrm>
        </p:spPr>
        <p:txBody>
          <a:bodyPr/>
          <a:lstStyle/>
          <a:p>
            <a:r>
              <a:rPr lang="en-US"/>
              <a:t>Thank you...</a:t>
            </a:r>
          </a:p>
        </p:txBody>
      </p:sp>
    </p:spTree>
    <p:extLst>
      <p:ext uri="{BB962C8B-B14F-4D97-AF65-F5344CB8AC3E}">
        <p14:creationId xmlns:p14="http://schemas.microsoft.com/office/powerpoint/2010/main" val="35423219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CDFCFE-972D-3FF7-C7BF-CD4EFA2C5699}"/>
              </a:ext>
            </a:extLst>
          </p:cNvPr>
          <p:cNvSpPr txBox="1"/>
          <p:nvPr/>
        </p:nvSpPr>
        <p:spPr>
          <a:xfrm>
            <a:off x="3992880" y="127000"/>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0" i="0" u="none" strike="noStrike" baseline="0">
                <a:solidFill>
                  <a:srgbClr val="1F4E79"/>
                </a:solidFill>
                <a:latin typeface="Rockwell"/>
              </a:rPr>
              <a:t>REFERENCES  </a:t>
            </a:r>
            <a:endParaRPr lang="en-GB"/>
          </a:p>
          <a:p>
            <a:pPr algn="ctr"/>
            <a:endParaRPr lang="en-GB"/>
          </a:p>
        </p:txBody>
      </p:sp>
      <p:sp>
        <p:nvSpPr>
          <p:cNvPr id="3" name="TextBox 2">
            <a:extLst>
              <a:ext uri="{FF2B5EF4-FFF2-40B4-BE49-F238E27FC236}">
                <a16:creationId xmlns:a16="http://schemas.microsoft.com/office/drawing/2014/main" id="{12AD3FF2-373B-B7EB-0A0B-87BD9F0E2C41}"/>
              </a:ext>
            </a:extLst>
          </p:cNvPr>
          <p:cNvSpPr txBox="1"/>
          <p:nvPr/>
        </p:nvSpPr>
        <p:spPr>
          <a:xfrm>
            <a:off x="243840" y="889000"/>
            <a:ext cx="1173480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300">
                <a:solidFill>
                  <a:srgbClr val="000000"/>
                </a:solidFill>
                <a:latin typeface="Seaford"/>
                <a:ea typeface="+mn-lt"/>
                <a:cs typeface="+mn-lt"/>
              </a:rPr>
              <a:t>Background</a:t>
            </a:r>
            <a:r>
              <a:rPr lang="en-GB" sz="1300" b="0" i="0" u="none" strike="noStrike" baseline="0">
                <a:solidFill>
                  <a:srgbClr val="000000"/>
                </a:solidFill>
                <a:latin typeface="Seaford"/>
                <a:ea typeface="+mn-lt"/>
                <a:cs typeface="+mn-lt"/>
              </a:rPr>
              <a:t> </a:t>
            </a:r>
            <a:r>
              <a:rPr lang="en-GB" sz="1300">
                <a:solidFill>
                  <a:srgbClr val="000000"/>
                </a:solidFill>
                <a:latin typeface="Seaford"/>
                <a:ea typeface="+mn-lt"/>
                <a:cs typeface="+mn-lt"/>
              </a:rPr>
              <a:t>(n</a:t>
            </a:r>
            <a:r>
              <a:rPr lang="en-GB" sz="1300" b="0" i="0" u="none" strike="noStrike" baseline="0">
                <a:solidFill>
                  <a:srgbClr val="000000"/>
                </a:solidFill>
                <a:latin typeface="Seaford"/>
                <a:ea typeface="+mn-lt"/>
                <a:cs typeface="+mn-lt"/>
              </a:rPr>
              <a:t>.</a:t>
            </a:r>
            <a:r>
              <a:rPr lang="en-GB" sz="1300">
                <a:solidFill>
                  <a:srgbClr val="000000"/>
                </a:solidFill>
                <a:latin typeface="Seaford"/>
                <a:ea typeface="+mn-lt"/>
                <a:cs typeface="+mn-lt"/>
              </a:rPr>
              <a:t>d.)</a:t>
            </a:r>
            <a:r>
              <a:rPr lang="en-GB" sz="1300" b="0" i="0" u="none" strike="noStrike" baseline="0">
                <a:solidFill>
                  <a:srgbClr val="000000"/>
                </a:solidFill>
                <a:latin typeface="Seaford"/>
                <a:ea typeface="+mn-lt"/>
                <a:cs typeface="+mn-lt"/>
              </a:rPr>
              <a:t> </a:t>
            </a:r>
            <a:r>
              <a:rPr lang="en-GB" sz="1300" i="1">
                <a:solidFill>
                  <a:srgbClr val="000000"/>
                </a:solidFill>
                <a:latin typeface="Seaford"/>
                <a:ea typeface="+mn-lt"/>
                <a:cs typeface="+mn-lt"/>
              </a:rPr>
              <a:t>Subjective wellbeing in social surveys</a:t>
            </a:r>
            <a:r>
              <a:rPr lang="en-GB" sz="1300">
                <a:solidFill>
                  <a:srgbClr val="000000"/>
                </a:solidFill>
                <a:latin typeface="Seaford"/>
                <a:ea typeface="+mn-lt"/>
                <a:cs typeface="+mn-lt"/>
              </a:rPr>
              <a:t>. </a:t>
            </a:r>
            <a:r>
              <a:rPr lang="en-GB" sz="1300" b="0" i="0" u="none" strike="noStrike" baseline="0">
                <a:solidFill>
                  <a:srgbClr val="000000"/>
                </a:solidFill>
                <a:latin typeface="Seaford"/>
                <a:ea typeface="+mn-lt"/>
                <a:cs typeface="+mn-lt"/>
              </a:rPr>
              <a:t>Available at: </a:t>
            </a:r>
            <a:r>
              <a:rPr lang="en-GB" sz="1300" b="0" i="0" strike="noStrike" baseline="0" dirty="0">
                <a:solidFill>
                  <a:srgbClr val="000000"/>
                </a:solidFill>
                <a:latin typeface="Seaford"/>
                <a:ea typeface="+mn-lt"/>
                <a:cs typeface="+mn-lt"/>
                <a:hlinkClick r:id="rId2"/>
              </a:rPr>
              <a:t>https://</a:t>
            </a:r>
            <a:r>
              <a:rPr lang="en-GB" sz="1300" dirty="0">
                <a:solidFill>
                  <a:srgbClr val="000000"/>
                </a:solidFill>
                <a:latin typeface="Seaford"/>
                <a:ea typeface="+mn-lt"/>
                <a:cs typeface="+mn-lt"/>
                <a:hlinkClick r:id="rId2"/>
              </a:rPr>
              <a:t>assets.publishing.service</a:t>
            </a:r>
            <a:r>
              <a:rPr lang="en-GB" sz="1300" b="0" i="0" strike="noStrike" baseline="0" dirty="0">
                <a:solidFill>
                  <a:srgbClr val="000000"/>
                </a:solidFill>
                <a:latin typeface="Seaford"/>
                <a:ea typeface="+mn-lt"/>
                <a:cs typeface="+mn-lt"/>
                <a:hlinkClick r:id="rId2"/>
              </a:rPr>
              <a:t>.</a:t>
            </a:r>
            <a:r>
              <a:rPr lang="en-GB" sz="1300" dirty="0">
                <a:solidFill>
                  <a:srgbClr val="000000"/>
                </a:solidFill>
                <a:latin typeface="Seaford"/>
                <a:ea typeface="+mn-lt"/>
                <a:cs typeface="+mn-lt"/>
                <a:hlinkClick r:id="rId2"/>
              </a:rPr>
              <a:t>gov</a:t>
            </a:r>
            <a:r>
              <a:rPr lang="en-GB" sz="1300" b="0" i="0" strike="noStrike" baseline="0" dirty="0">
                <a:solidFill>
                  <a:srgbClr val="000000"/>
                </a:solidFill>
                <a:latin typeface="Seaford"/>
                <a:ea typeface="+mn-lt"/>
                <a:cs typeface="+mn-lt"/>
                <a:hlinkClick r:id="rId2"/>
              </a:rPr>
              <a:t>.</a:t>
            </a:r>
            <a:r>
              <a:rPr lang="en-GB" sz="1300" dirty="0">
                <a:solidFill>
                  <a:srgbClr val="000000"/>
                </a:solidFill>
                <a:latin typeface="Seaford"/>
                <a:ea typeface="+mn-lt"/>
                <a:cs typeface="+mn-lt"/>
                <a:hlinkClick r:id="rId2"/>
              </a:rPr>
              <a:t>uk/media</a:t>
            </a:r>
            <a:r>
              <a:rPr lang="en-GB" sz="1300" b="0" i="0" strike="noStrike" baseline="0" dirty="0">
                <a:solidFill>
                  <a:srgbClr val="000000"/>
                </a:solidFill>
                <a:latin typeface="Seaford"/>
                <a:ea typeface="+mn-lt"/>
                <a:cs typeface="+mn-lt"/>
                <a:hlinkClick r:id="rId2"/>
              </a:rPr>
              <a:t>/</a:t>
            </a:r>
            <a:r>
              <a:rPr lang="en-GB" sz="1300" dirty="0">
                <a:solidFill>
                  <a:srgbClr val="000000"/>
                </a:solidFill>
                <a:latin typeface="Seaford"/>
                <a:ea typeface="+mn-lt"/>
                <a:cs typeface="+mn-lt"/>
                <a:hlinkClick r:id="rId2"/>
              </a:rPr>
              <a:t>5a7cacf040f0b65b3de0a770</a:t>
            </a:r>
            <a:r>
              <a:rPr lang="en-GB" sz="1300" b="0" i="0" strike="noStrike" baseline="0" dirty="0">
                <a:solidFill>
                  <a:srgbClr val="000000"/>
                </a:solidFill>
                <a:latin typeface="Seaford"/>
                <a:ea typeface="+mn-lt"/>
                <a:cs typeface="+mn-lt"/>
                <a:hlinkClick r:id="rId2"/>
              </a:rPr>
              <a:t>/</a:t>
            </a:r>
            <a:r>
              <a:rPr lang="en-GB" sz="1300" dirty="0">
                <a:solidFill>
                  <a:srgbClr val="000000"/>
                </a:solidFill>
                <a:latin typeface="Seaford"/>
                <a:ea typeface="+mn-lt"/>
                <a:cs typeface="+mn-lt"/>
                <a:hlinkClick r:id="rId2"/>
              </a:rPr>
              <a:t>subjective_wellbeing_social_surveys.pdf</a:t>
            </a:r>
            <a:r>
              <a:rPr lang="en-GB" sz="1300" dirty="0">
                <a:solidFill>
                  <a:srgbClr val="000000"/>
                </a:solidFill>
                <a:latin typeface="Seaford"/>
                <a:ea typeface="+mn-lt"/>
                <a:cs typeface="+mn-lt"/>
              </a:rPr>
              <a:t> </a:t>
            </a:r>
            <a:r>
              <a:rPr lang="en-GB" sz="1300" b="0" i="0" u="none" strike="noStrike" baseline="0">
                <a:solidFill>
                  <a:srgbClr val="000000"/>
                </a:solidFill>
                <a:latin typeface="Seaford"/>
                <a:ea typeface="+mn-lt"/>
                <a:cs typeface="+mn-lt"/>
              </a:rPr>
              <a:t>(Accessed</a:t>
            </a:r>
            <a:r>
              <a:rPr lang="en-GB" sz="1300">
                <a:solidFill>
                  <a:srgbClr val="000000"/>
                </a:solidFill>
                <a:latin typeface="Seaford"/>
                <a:ea typeface="+mn-lt"/>
                <a:cs typeface="+mn-lt"/>
              </a:rPr>
              <a:t>:</a:t>
            </a:r>
            <a:r>
              <a:rPr lang="en-GB" sz="1300" b="0" i="0" u="none" strike="noStrike" baseline="0">
                <a:solidFill>
                  <a:srgbClr val="000000"/>
                </a:solidFill>
                <a:latin typeface="Seaford"/>
                <a:ea typeface="+mn-lt"/>
                <a:cs typeface="+mn-lt"/>
              </a:rPr>
              <a:t> </a:t>
            </a:r>
            <a:r>
              <a:rPr lang="en-GB" sz="1300">
                <a:solidFill>
                  <a:srgbClr val="000000"/>
                </a:solidFill>
                <a:latin typeface="Seaford"/>
                <a:ea typeface="+mn-lt"/>
                <a:cs typeface="+mn-lt"/>
              </a:rPr>
              <a:t>18 </a:t>
            </a:r>
            <a:r>
              <a:rPr lang="en-GB" sz="1300" b="0" i="0" u="none" strike="noStrike" baseline="0">
                <a:solidFill>
                  <a:srgbClr val="000000"/>
                </a:solidFill>
                <a:latin typeface="Seaford"/>
                <a:ea typeface="+mn-lt"/>
                <a:cs typeface="+mn-lt"/>
              </a:rPr>
              <a:t>June 2026).</a:t>
            </a:r>
            <a:endParaRPr lang="en-US" sz="1300">
              <a:latin typeface="Seaford"/>
              <a:ea typeface="+mn-lt"/>
              <a:cs typeface="+mn-lt"/>
            </a:endParaRPr>
          </a:p>
          <a:p>
            <a:pPr>
              <a:buFont typeface="Arial"/>
              <a:buChar char="•"/>
            </a:pPr>
            <a:endParaRPr lang="en-GB" sz="1300" dirty="0">
              <a:solidFill>
                <a:srgbClr val="000000"/>
              </a:solidFill>
              <a:latin typeface="Seaford"/>
              <a:ea typeface="+mn-lt"/>
              <a:cs typeface="+mn-lt"/>
            </a:endParaRPr>
          </a:p>
          <a:p>
            <a:pPr>
              <a:buFont typeface="Arial"/>
              <a:buChar char="•"/>
            </a:pPr>
            <a:r>
              <a:rPr lang="en-GB" sz="1300">
                <a:solidFill>
                  <a:srgbClr val="000000"/>
                </a:solidFill>
                <a:latin typeface="Seaford"/>
                <a:ea typeface="+mn-lt"/>
                <a:cs typeface="+mn-lt"/>
              </a:rPr>
              <a:t>Bolton, D. </a:t>
            </a:r>
            <a:r>
              <a:rPr lang="en-GB" sz="1300" b="0" i="0" u="none" strike="noStrike" baseline="0">
                <a:solidFill>
                  <a:srgbClr val="000000"/>
                </a:solidFill>
                <a:latin typeface="Seaford"/>
                <a:ea typeface="+mn-lt"/>
                <a:cs typeface="+mn-lt"/>
              </a:rPr>
              <a:t>(</a:t>
            </a:r>
            <a:r>
              <a:rPr lang="en-GB" sz="1300">
                <a:solidFill>
                  <a:srgbClr val="000000"/>
                </a:solidFill>
                <a:latin typeface="Seaford"/>
                <a:ea typeface="+mn-lt"/>
                <a:cs typeface="+mn-lt"/>
              </a:rPr>
              <a:t>2023) ‘A revitalized biopsychosocial model: Core theory, research paradigms, and clinical implications’, </a:t>
            </a:r>
            <a:r>
              <a:rPr lang="en-GB" sz="1300" i="1">
                <a:solidFill>
                  <a:srgbClr val="000000"/>
                </a:solidFill>
                <a:latin typeface="Seaford"/>
                <a:ea typeface="+mn-lt"/>
                <a:cs typeface="+mn-lt"/>
              </a:rPr>
              <a:t>Psychological Medicine</a:t>
            </a:r>
            <a:r>
              <a:rPr lang="en-GB" sz="1300">
                <a:solidFill>
                  <a:srgbClr val="000000"/>
                </a:solidFill>
                <a:latin typeface="Seaford"/>
                <a:ea typeface="+mn-lt"/>
                <a:cs typeface="+mn-lt"/>
              </a:rPr>
              <a:t>, 53(16), pp. 1–8</a:t>
            </a:r>
            <a:r>
              <a:rPr lang="en-GB" sz="1300" b="0" i="0" u="none" strike="noStrike" baseline="0">
                <a:solidFill>
                  <a:srgbClr val="000000"/>
                </a:solidFill>
                <a:latin typeface="Seaford"/>
                <a:ea typeface="+mn-lt"/>
                <a:cs typeface="+mn-lt"/>
              </a:rPr>
              <a:t>. </a:t>
            </a:r>
            <a:r>
              <a:rPr lang="en-GB" sz="1300">
                <a:solidFill>
                  <a:srgbClr val="000000"/>
                </a:solidFill>
                <a:latin typeface="Seaford"/>
                <a:ea typeface="+mn-lt"/>
                <a:cs typeface="+mn-lt"/>
              </a:rPr>
              <a:t>Available at</a:t>
            </a:r>
            <a:r>
              <a:rPr lang="en-GB" sz="1300" b="0" i="0" u="none" strike="noStrike" baseline="0">
                <a:solidFill>
                  <a:srgbClr val="000000"/>
                </a:solidFill>
                <a:latin typeface="Seaford"/>
                <a:ea typeface="+mn-lt"/>
                <a:cs typeface="+mn-lt"/>
              </a:rPr>
              <a:t>:</a:t>
            </a:r>
            <a:r>
              <a:rPr lang="en-GB" sz="1300">
                <a:solidFill>
                  <a:srgbClr val="000000"/>
                </a:solidFill>
                <a:latin typeface="Seaford"/>
                <a:ea typeface="+mn-lt"/>
                <a:cs typeface="+mn-lt"/>
              </a:rPr>
              <a:t> </a:t>
            </a:r>
            <a:r>
              <a:rPr lang="en-GB" sz="1300" b="0" i="0" strike="noStrike" baseline="0" dirty="0">
                <a:solidFill>
                  <a:srgbClr val="000000"/>
                </a:solidFill>
                <a:latin typeface="Seaford"/>
                <a:ea typeface="+mn-lt"/>
                <a:cs typeface="+mn-lt"/>
                <a:hlinkClick r:id="rId3"/>
              </a:rPr>
              <a:t>https://</a:t>
            </a:r>
            <a:r>
              <a:rPr lang="en-GB" sz="1300" dirty="0">
                <a:solidFill>
                  <a:srgbClr val="000000"/>
                </a:solidFill>
                <a:latin typeface="Seaford"/>
                <a:ea typeface="+mn-lt"/>
                <a:cs typeface="+mn-lt"/>
                <a:hlinkClick r:id="rId3"/>
              </a:rPr>
              <a:t>doi</a:t>
            </a:r>
            <a:r>
              <a:rPr lang="en-GB" sz="1300" b="0" i="0" strike="noStrike" baseline="0" dirty="0">
                <a:solidFill>
                  <a:srgbClr val="000000"/>
                </a:solidFill>
                <a:latin typeface="Seaford"/>
                <a:ea typeface="+mn-lt"/>
                <a:cs typeface="+mn-lt"/>
                <a:hlinkClick r:id="rId3"/>
              </a:rPr>
              <a:t>.</a:t>
            </a:r>
            <a:r>
              <a:rPr lang="en-GB" sz="1300" dirty="0">
                <a:solidFill>
                  <a:srgbClr val="000000"/>
                </a:solidFill>
                <a:latin typeface="Seaford"/>
                <a:ea typeface="+mn-lt"/>
                <a:cs typeface="+mn-lt"/>
                <a:hlinkClick r:id="rId3"/>
              </a:rPr>
              <a:t>org</a:t>
            </a:r>
            <a:r>
              <a:rPr lang="en-GB" sz="1300" b="0" i="0" strike="noStrike" baseline="0" dirty="0">
                <a:solidFill>
                  <a:srgbClr val="000000"/>
                </a:solidFill>
                <a:latin typeface="Seaford"/>
                <a:ea typeface="+mn-lt"/>
                <a:cs typeface="+mn-lt"/>
                <a:hlinkClick r:id="rId3"/>
              </a:rPr>
              <a:t>/</a:t>
            </a:r>
            <a:r>
              <a:rPr lang="en-GB" sz="1300" dirty="0">
                <a:solidFill>
                  <a:srgbClr val="000000"/>
                </a:solidFill>
                <a:latin typeface="Seaford"/>
                <a:ea typeface="+mn-lt"/>
                <a:cs typeface="+mn-lt"/>
                <a:hlinkClick r:id="rId3"/>
              </a:rPr>
              <a:t>10.1017/S0033291723002660</a:t>
            </a:r>
            <a:r>
              <a:rPr lang="en-GB" sz="1300" dirty="0">
                <a:solidFill>
                  <a:srgbClr val="000000"/>
                </a:solidFill>
                <a:latin typeface="Seaford"/>
                <a:ea typeface="+mn-lt"/>
                <a:cs typeface="+mn-lt"/>
              </a:rPr>
              <a:t>.</a:t>
            </a:r>
            <a:endParaRPr lang="en-US" sz="1300">
              <a:latin typeface="Seaford"/>
              <a:ea typeface="+mn-lt"/>
              <a:cs typeface="+mn-lt"/>
            </a:endParaRPr>
          </a:p>
          <a:p>
            <a:pPr>
              <a:buFont typeface="Arial"/>
              <a:buChar char="•"/>
            </a:pPr>
            <a:endParaRPr lang="en-GB" sz="1300" dirty="0">
              <a:solidFill>
                <a:srgbClr val="000000"/>
              </a:solidFill>
              <a:latin typeface="Seaford"/>
              <a:ea typeface="+mn-lt"/>
              <a:cs typeface="+mn-lt"/>
            </a:endParaRPr>
          </a:p>
          <a:p>
            <a:pPr>
              <a:buFont typeface="Arial"/>
              <a:buChar char="•"/>
            </a:pPr>
            <a:r>
              <a:rPr lang="en-GB" sz="1300" dirty="0">
                <a:solidFill>
                  <a:srgbClr val="000000"/>
                </a:solidFill>
                <a:latin typeface="Seaford"/>
                <a:ea typeface="+mn-lt"/>
                <a:cs typeface="+mn-lt"/>
              </a:rPr>
              <a:t>Department of Health and Social Care </a:t>
            </a:r>
            <a:r>
              <a:rPr lang="en-GB" sz="1300" b="0" i="0" u="none" strike="noStrike" baseline="0" dirty="0">
                <a:solidFill>
                  <a:srgbClr val="000000"/>
                </a:solidFill>
                <a:latin typeface="Seaford"/>
                <a:ea typeface="+mn-lt"/>
                <a:cs typeface="+mn-lt"/>
              </a:rPr>
              <a:t>(2025</a:t>
            </a:r>
            <a:r>
              <a:rPr lang="en-GB" sz="1300" dirty="0">
                <a:solidFill>
                  <a:srgbClr val="000000"/>
                </a:solidFill>
                <a:latin typeface="Seaford"/>
                <a:ea typeface="+mn-lt"/>
                <a:cs typeface="+mn-lt"/>
              </a:rPr>
              <a:t>) </a:t>
            </a:r>
            <a:r>
              <a:rPr lang="en-GB" sz="1300" i="1" dirty="0">
                <a:solidFill>
                  <a:srgbClr val="000000"/>
                </a:solidFill>
                <a:latin typeface="Seaford"/>
                <a:ea typeface="+mn-lt"/>
                <a:cs typeface="+mn-lt"/>
              </a:rPr>
              <a:t>Fit for the future: 10 year health plan for England – executive summary</a:t>
            </a:r>
            <a:r>
              <a:rPr lang="en-GB" sz="1300" b="0" i="0" u="none" strike="noStrike" baseline="0" dirty="0">
                <a:solidFill>
                  <a:srgbClr val="000000"/>
                </a:solidFill>
                <a:latin typeface="Seaford"/>
                <a:ea typeface="+mn-lt"/>
                <a:cs typeface="+mn-lt"/>
              </a:rPr>
              <a:t>. </a:t>
            </a:r>
            <a:r>
              <a:rPr lang="en-GB" sz="1300" dirty="0">
                <a:solidFill>
                  <a:srgbClr val="000000"/>
                </a:solidFill>
                <a:latin typeface="Seaford"/>
                <a:ea typeface="+mn-lt"/>
                <a:cs typeface="+mn-lt"/>
              </a:rPr>
              <a:t>London: GOV</a:t>
            </a:r>
            <a:r>
              <a:rPr lang="en-GB" sz="1300" b="0" i="0" u="none" strike="noStrike" baseline="0" dirty="0">
                <a:solidFill>
                  <a:srgbClr val="000000"/>
                </a:solidFill>
                <a:latin typeface="Seaford"/>
                <a:ea typeface="+mn-lt"/>
                <a:cs typeface="+mn-lt"/>
              </a:rPr>
              <a:t>.</a:t>
            </a:r>
            <a:r>
              <a:rPr lang="en-GB" sz="1300" dirty="0">
                <a:solidFill>
                  <a:srgbClr val="000000"/>
                </a:solidFill>
                <a:latin typeface="Seaford"/>
                <a:ea typeface="+mn-lt"/>
                <a:cs typeface="+mn-lt"/>
              </a:rPr>
              <a:t>UK</a:t>
            </a:r>
            <a:r>
              <a:rPr lang="en-GB" sz="1300" b="0" i="0" u="none" strike="noStrike" baseline="0" dirty="0">
                <a:solidFill>
                  <a:srgbClr val="000000"/>
                </a:solidFill>
                <a:latin typeface="Seaford"/>
                <a:ea typeface="+mn-lt"/>
                <a:cs typeface="+mn-lt"/>
              </a:rPr>
              <a:t>. Available at: </a:t>
            </a:r>
            <a:r>
              <a:rPr lang="en-GB" sz="1300" b="0" i="0" strike="noStrike" baseline="0" dirty="0">
                <a:solidFill>
                  <a:srgbClr val="000000"/>
                </a:solidFill>
                <a:latin typeface="Seaford"/>
                <a:ea typeface="+mn-lt"/>
                <a:cs typeface="+mn-lt"/>
                <a:hlinkClick r:id="rId4"/>
              </a:rPr>
              <a:t>https://www.</a:t>
            </a:r>
            <a:r>
              <a:rPr lang="en-GB" sz="1300" dirty="0">
                <a:solidFill>
                  <a:srgbClr val="000000"/>
                </a:solidFill>
                <a:latin typeface="Seaford"/>
                <a:ea typeface="+mn-lt"/>
                <a:cs typeface="+mn-lt"/>
                <a:hlinkClick r:id="rId4"/>
              </a:rPr>
              <a:t>gov</a:t>
            </a:r>
            <a:r>
              <a:rPr lang="en-GB" sz="1300" b="0" i="0" strike="noStrike" baseline="0" dirty="0">
                <a:solidFill>
                  <a:srgbClr val="000000"/>
                </a:solidFill>
                <a:latin typeface="Seaford"/>
                <a:ea typeface="+mn-lt"/>
                <a:cs typeface="+mn-lt"/>
                <a:hlinkClick r:id="rId4"/>
              </a:rPr>
              <a:t>.</a:t>
            </a:r>
            <a:r>
              <a:rPr lang="en-GB" sz="1300" dirty="0">
                <a:solidFill>
                  <a:srgbClr val="000000"/>
                </a:solidFill>
                <a:latin typeface="Seaford"/>
                <a:ea typeface="+mn-lt"/>
                <a:cs typeface="+mn-lt"/>
                <a:hlinkClick r:id="rId4"/>
              </a:rPr>
              <a:t>uk/government/publications</a:t>
            </a:r>
            <a:r>
              <a:rPr lang="en-GB" sz="1300" b="0" i="0" strike="noStrike" baseline="0" dirty="0">
                <a:solidFill>
                  <a:srgbClr val="000000"/>
                </a:solidFill>
                <a:latin typeface="Seaford"/>
                <a:ea typeface="+mn-lt"/>
                <a:cs typeface="+mn-lt"/>
                <a:hlinkClick r:id="rId4"/>
              </a:rPr>
              <a:t>/</a:t>
            </a:r>
            <a:r>
              <a:rPr lang="en-GB" sz="1300" dirty="0">
                <a:solidFill>
                  <a:srgbClr val="000000"/>
                </a:solidFill>
                <a:latin typeface="Seaford"/>
                <a:ea typeface="+mn-lt"/>
                <a:cs typeface="+mn-lt"/>
                <a:hlinkClick r:id="rId4"/>
              </a:rPr>
              <a:t>10-year-health-plan-for-england-fit-for-the-future/fit-for-the-future-10-year-health-plan-for-england-executive-summary</a:t>
            </a:r>
            <a:r>
              <a:rPr lang="en-GB" sz="1300" dirty="0">
                <a:solidFill>
                  <a:srgbClr val="000000"/>
                </a:solidFill>
                <a:latin typeface="Seaford"/>
                <a:ea typeface="+mn-lt"/>
                <a:cs typeface="+mn-lt"/>
              </a:rPr>
              <a:t> (</a:t>
            </a:r>
            <a:r>
              <a:rPr lang="en-GB" sz="1300" b="0" i="0" u="none" strike="noStrike" baseline="0" dirty="0">
                <a:solidFill>
                  <a:srgbClr val="000000"/>
                </a:solidFill>
                <a:latin typeface="Seaford"/>
                <a:ea typeface="+mn-lt"/>
                <a:cs typeface="+mn-lt"/>
              </a:rPr>
              <a:t>Accessed</a:t>
            </a:r>
            <a:r>
              <a:rPr lang="en-GB" sz="1300" dirty="0">
                <a:solidFill>
                  <a:srgbClr val="000000"/>
                </a:solidFill>
                <a:latin typeface="Seaford"/>
                <a:ea typeface="+mn-lt"/>
                <a:cs typeface="+mn-lt"/>
              </a:rPr>
              <a:t>:</a:t>
            </a:r>
            <a:r>
              <a:rPr lang="en-GB" sz="1300" b="0" i="0" u="none" strike="noStrike" baseline="0" dirty="0">
                <a:solidFill>
                  <a:srgbClr val="000000"/>
                </a:solidFill>
                <a:latin typeface="Seaford"/>
                <a:ea typeface="+mn-lt"/>
                <a:cs typeface="+mn-lt"/>
              </a:rPr>
              <a:t> </a:t>
            </a:r>
            <a:r>
              <a:rPr lang="en-GB" sz="1300" dirty="0">
                <a:solidFill>
                  <a:srgbClr val="000000"/>
                </a:solidFill>
                <a:latin typeface="Seaford"/>
                <a:ea typeface="+mn-lt"/>
                <a:cs typeface="+mn-lt"/>
              </a:rPr>
              <a:t>17 </a:t>
            </a:r>
            <a:r>
              <a:rPr lang="en-GB" sz="1300" b="0" i="0" u="none" strike="noStrike" baseline="0" dirty="0">
                <a:solidFill>
                  <a:srgbClr val="000000"/>
                </a:solidFill>
                <a:latin typeface="Seaford"/>
                <a:ea typeface="+mn-lt"/>
                <a:cs typeface="+mn-lt"/>
              </a:rPr>
              <a:t>June 2026).</a:t>
            </a:r>
            <a:endParaRPr lang="en-GB" sz="1300" dirty="0">
              <a:latin typeface="Seaford"/>
              <a:ea typeface="+mn-lt"/>
              <a:cs typeface="+mn-lt"/>
            </a:endParaRPr>
          </a:p>
          <a:p>
            <a:pPr>
              <a:buFont typeface="Arial"/>
              <a:buChar char="•"/>
            </a:pPr>
            <a:endParaRPr lang="en-GB" sz="1300" dirty="0">
              <a:solidFill>
                <a:srgbClr val="000000"/>
              </a:solidFill>
              <a:latin typeface="Seaford"/>
              <a:ea typeface="+mn-lt"/>
              <a:cs typeface="+mn-lt"/>
            </a:endParaRPr>
          </a:p>
          <a:p>
            <a:pPr>
              <a:buFont typeface="Arial"/>
              <a:buChar char="•"/>
            </a:pPr>
            <a:r>
              <a:rPr lang="en-GB" sz="1300">
                <a:solidFill>
                  <a:srgbClr val="000000"/>
                </a:solidFill>
                <a:latin typeface="Seaford"/>
                <a:ea typeface="+mn-lt"/>
                <a:cs typeface="+mn-lt"/>
              </a:rPr>
              <a:t>Equality</a:t>
            </a:r>
            <a:r>
              <a:rPr lang="en-GB" sz="1300" b="0" u="none" strike="noStrike" baseline="0">
                <a:solidFill>
                  <a:srgbClr val="000000"/>
                </a:solidFill>
                <a:latin typeface="Seaford"/>
                <a:ea typeface="+mn-lt"/>
                <a:cs typeface="+mn-lt"/>
              </a:rPr>
              <a:t>, </a:t>
            </a:r>
            <a:r>
              <a:rPr lang="en-GB" sz="1300">
                <a:solidFill>
                  <a:srgbClr val="000000"/>
                </a:solidFill>
                <a:latin typeface="Seaford"/>
                <a:ea typeface="+mn-lt"/>
                <a:cs typeface="+mn-lt"/>
              </a:rPr>
              <a:t>Diversity </a:t>
            </a:r>
            <a:r>
              <a:rPr lang="en-GB" sz="1300" b="0" u="none" strike="noStrike" baseline="0">
                <a:solidFill>
                  <a:srgbClr val="000000"/>
                </a:solidFill>
                <a:latin typeface="Seaford"/>
                <a:ea typeface="+mn-lt"/>
                <a:cs typeface="+mn-lt"/>
              </a:rPr>
              <a:t>and </a:t>
            </a:r>
            <a:r>
              <a:rPr lang="en-GB" sz="1300">
                <a:solidFill>
                  <a:srgbClr val="000000"/>
                </a:solidFill>
                <a:latin typeface="Seaford"/>
                <a:ea typeface="+mn-lt"/>
                <a:cs typeface="+mn-lt"/>
              </a:rPr>
              <a:t>Inclusion – NHS Shropshire, Telford and Wrekin (2021) </a:t>
            </a:r>
            <a:r>
              <a:rPr lang="en-GB" sz="1300" i="1">
                <a:solidFill>
                  <a:srgbClr val="000000"/>
                </a:solidFill>
                <a:latin typeface="Seaford"/>
                <a:ea typeface="+mn-lt"/>
                <a:cs typeface="+mn-lt"/>
              </a:rPr>
              <a:t>Equality, diversity and inclusion</a:t>
            </a:r>
            <a:r>
              <a:rPr lang="en-GB" sz="1300">
                <a:solidFill>
                  <a:srgbClr val="000000"/>
                </a:solidFill>
                <a:latin typeface="Seaford"/>
                <a:ea typeface="+mn-lt"/>
                <a:cs typeface="+mn-lt"/>
              </a:rPr>
              <a:t>. </a:t>
            </a:r>
            <a:r>
              <a:rPr lang="en-GB" sz="1300" b="0" i="0" u="none" strike="noStrike" baseline="0">
                <a:solidFill>
                  <a:srgbClr val="000000"/>
                </a:solidFill>
                <a:latin typeface="Seaford"/>
                <a:ea typeface="+mn-lt"/>
                <a:cs typeface="+mn-lt"/>
              </a:rPr>
              <a:t>Available at: </a:t>
            </a:r>
            <a:r>
              <a:rPr lang="en-GB" sz="1300" b="0" i="0" strike="noStrike" baseline="0" dirty="0">
                <a:solidFill>
                  <a:srgbClr val="000000"/>
                </a:solidFill>
                <a:latin typeface="Seaford"/>
                <a:ea typeface="+mn-lt"/>
                <a:cs typeface="+mn-lt"/>
                <a:hlinkClick r:id="rId5"/>
              </a:rPr>
              <a:t>https://www.</a:t>
            </a:r>
            <a:r>
              <a:rPr lang="en-GB" sz="1300" dirty="0">
                <a:solidFill>
                  <a:srgbClr val="000000"/>
                </a:solidFill>
                <a:latin typeface="Seaford"/>
                <a:ea typeface="+mn-lt"/>
                <a:cs typeface="+mn-lt"/>
                <a:hlinkClick r:id="rId5"/>
              </a:rPr>
              <a:t>shropshiretelfordandwrekin</a:t>
            </a:r>
            <a:r>
              <a:rPr lang="en-GB" sz="1300" b="0" i="0" strike="noStrike" baseline="0" dirty="0">
                <a:solidFill>
                  <a:srgbClr val="000000"/>
                </a:solidFill>
                <a:latin typeface="Seaford"/>
                <a:ea typeface="+mn-lt"/>
                <a:cs typeface="+mn-lt"/>
                <a:hlinkClick r:id="rId5"/>
              </a:rPr>
              <a:t>.nhs.uk/</a:t>
            </a:r>
            <a:r>
              <a:rPr lang="en-GB" sz="1300" dirty="0">
                <a:solidFill>
                  <a:srgbClr val="000000"/>
                </a:solidFill>
                <a:latin typeface="Seaford"/>
                <a:ea typeface="+mn-lt"/>
                <a:cs typeface="+mn-lt"/>
                <a:hlinkClick r:id="rId5"/>
              </a:rPr>
              <a:t>about-us/how-we-are-run/equality-diversity-and-inclusion</a:t>
            </a:r>
            <a:r>
              <a:rPr lang="en-GB" sz="1300" b="0" i="0" strike="noStrike" baseline="0" dirty="0">
                <a:solidFill>
                  <a:srgbClr val="000000"/>
                </a:solidFill>
                <a:latin typeface="Seaford"/>
                <a:ea typeface="+mn-lt"/>
                <a:cs typeface="+mn-lt"/>
                <a:hlinkClick r:id="rId5"/>
              </a:rPr>
              <a:t>/</a:t>
            </a:r>
            <a:r>
              <a:rPr lang="en-GB" sz="1300" b="0" i="0" u="none" strike="noStrike" baseline="0">
                <a:solidFill>
                  <a:srgbClr val="000000"/>
                </a:solidFill>
                <a:latin typeface="Seaford"/>
                <a:ea typeface="+mn-lt"/>
                <a:cs typeface="+mn-lt"/>
              </a:rPr>
              <a:t> (Accessed</a:t>
            </a:r>
            <a:r>
              <a:rPr lang="en-GB" sz="1300">
                <a:solidFill>
                  <a:srgbClr val="000000"/>
                </a:solidFill>
                <a:latin typeface="Seaford"/>
                <a:ea typeface="+mn-lt"/>
                <a:cs typeface="+mn-lt"/>
              </a:rPr>
              <a:t>:</a:t>
            </a:r>
            <a:r>
              <a:rPr lang="en-GB" sz="1300" b="0" i="0" u="none" strike="noStrike" baseline="0">
                <a:solidFill>
                  <a:srgbClr val="000000"/>
                </a:solidFill>
                <a:latin typeface="Seaford"/>
                <a:ea typeface="+mn-lt"/>
                <a:cs typeface="+mn-lt"/>
              </a:rPr>
              <a:t> </a:t>
            </a:r>
            <a:r>
              <a:rPr lang="en-GB" sz="1300">
                <a:solidFill>
                  <a:srgbClr val="000000"/>
                </a:solidFill>
                <a:latin typeface="Seaford"/>
                <a:ea typeface="+mn-lt"/>
                <a:cs typeface="+mn-lt"/>
              </a:rPr>
              <a:t>15 </a:t>
            </a:r>
            <a:r>
              <a:rPr lang="en-GB" sz="1300" b="0" i="0" u="none" strike="noStrike" baseline="0">
                <a:solidFill>
                  <a:srgbClr val="000000"/>
                </a:solidFill>
                <a:latin typeface="Seaford"/>
                <a:ea typeface="+mn-lt"/>
                <a:cs typeface="+mn-lt"/>
              </a:rPr>
              <a:t>June 2026).</a:t>
            </a:r>
            <a:endParaRPr lang="en-GB" sz="1300" dirty="0">
              <a:latin typeface="Seaford"/>
              <a:ea typeface="+mn-lt"/>
              <a:cs typeface="+mn-lt"/>
            </a:endParaRPr>
          </a:p>
          <a:p>
            <a:pPr>
              <a:buFont typeface="Arial"/>
              <a:buChar char="•"/>
            </a:pPr>
            <a:endParaRPr lang="en-GB" sz="1300" dirty="0">
              <a:solidFill>
                <a:srgbClr val="000000"/>
              </a:solidFill>
              <a:latin typeface="Seaford"/>
              <a:ea typeface="+mn-lt"/>
              <a:cs typeface="+mn-lt"/>
            </a:endParaRPr>
          </a:p>
          <a:p>
            <a:pPr lvl="0" algn="l">
              <a:buFont typeface="Arial"/>
              <a:buChar char="•"/>
            </a:pPr>
            <a:r>
              <a:rPr lang="en-GB" sz="1300">
                <a:solidFill>
                  <a:srgbClr val="000000"/>
                </a:solidFill>
                <a:latin typeface="Seaford"/>
                <a:ea typeface="+mn-lt"/>
                <a:cs typeface="+mn-lt"/>
              </a:rPr>
              <a:t>Greengage (2024) </a:t>
            </a:r>
            <a:r>
              <a:rPr lang="en-GB" sz="1300" i="1">
                <a:solidFill>
                  <a:srgbClr val="000000"/>
                </a:solidFill>
                <a:latin typeface="Seaford"/>
                <a:ea typeface="+mn-lt"/>
                <a:cs typeface="+mn-lt"/>
              </a:rPr>
              <a:t>The importance of environmental sustainability for future generations</a:t>
            </a:r>
            <a:r>
              <a:rPr lang="en-GB" sz="1300">
                <a:solidFill>
                  <a:srgbClr val="000000"/>
                </a:solidFill>
                <a:latin typeface="Seaford"/>
                <a:ea typeface="+mn-lt"/>
                <a:cs typeface="+mn-lt"/>
              </a:rPr>
              <a:t>. Available at: </a:t>
            </a:r>
            <a:r>
              <a:rPr lang="en-GB" sz="1300" dirty="0">
                <a:solidFill>
                  <a:srgbClr val="000000"/>
                </a:solidFill>
                <a:latin typeface="Seaford"/>
                <a:ea typeface="+mn-lt"/>
                <a:cs typeface="+mn-lt"/>
                <a:hlinkClick r:id="rId6"/>
              </a:rPr>
              <a:t>https://www.greengage.solutions/environmental-sustainability-for-future-generations/</a:t>
            </a:r>
            <a:r>
              <a:rPr lang="en-GB" sz="1300">
                <a:solidFill>
                  <a:srgbClr val="000000"/>
                </a:solidFill>
                <a:latin typeface="Seaford"/>
                <a:ea typeface="+mn-lt"/>
                <a:cs typeface="+mn-lt"/>
              </a:rPr>
              <a:t> (Accessed: 15 June 2026).</a:t>
            </a:r>
            <a:endParaRPr lang="en-GB" sz="1300" dirty="0">
              <a:latin typeface="Seaford"/>
              <a:ea typeface="+mn-lt"/>
              <a:cs typeface="+mn-lt"/>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Guy-Evans, O. (2025) </a:t>
            </a:r>
            <a:r>
              <a:rPr lang="en-GB" sz="1300" i="1">
                <a:latin typeface="Seaford"/>
                <a:ea typeface="+mn-lt"/>
                <a:cs typeface="+mn-lt"/>
              </a:rPr>
              <a:t>Bronfenbrenner’s ecological systems theory</a:t>
            </a:r>
            <a:r>
              <a:rPr lang="en-GB" sz="1300">
                <a:latin typeface="Seaford"/>
                <a:ea typeface="+mn-lt"/>
                <a:cs typeface="+mn-lt"/>
              </a:rPr>
              <a:t>. Simply Psychology. Available at: </a:t>
            </a:r>
            <a:r>
              <a:rPr lang="en-GB" sz="1300" dirty="0">
                <a:latin typeface="Seaford"/>
                <a:ea typeface="+mn-lt"/>
                <a:cs typeface="+mn-lt"/>
                <a:hlinkClick r:id="rId7"/>
              </a:rPr>
              <a:t>https://www.simplypsychology.org/Bronfenbrenner.html</a:t>
            </a:r>
            <a:r>
              <a:rPr lang="en-GB" sz="1300" dirty="0">
                <a:latin typeface="Seaford"/>
                <a:ea typeface="+mn-lt"/>
                <a:cs typeface="+mn-lt"/>
              </a:rPr>
              <a:t> </a:t>
            </a:r>
            <a:r>
              <a:rPr lang="en-GB" sz="1300">
                <a:latin typeface="Seaford"/>
                <a:ea typeface="+mn-lt"/>
                <a:cs typeface="+mn-lt"/>
              </a:rPr>
              <a:t>(Accessed: 15 June 2026).</a:t>
            </a:r>
            <a:endParaRPr lang="en-GB" sz="1300" dirty="0">
              <a:latin typeface="Seaford"/>
              <a:ea typeface="+mn-lt"/>
              <a:cs typeface="+mn-lt"/>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GOV.UK (2010) </a:t>
            </a:r>
            <a:r>
              <a:rPr lang="en-GB" sz="1300" i="1">
                <a:latin typeface="Seaford"/>
                <a:ea typeface="+mn-lt"/>
                <a:cs typeface="+mn-lt"/>
              </a:rPr>
              <a:t>Equality Act 2010</a:t>
            </a:r>
            <a:r>
              <a:rPr lang="en-GB" sz="1300">
                <a:latin typeface="Seaford"/>
                <a:ea typeface="+mn-lt"/>
                <a:cs typeface="+mn-lt"/>
              </a:rPr>
              <a:t>. Available at: </a:t>
            </a:r>
            <a:r>
              <a:rPr lang="en-GB" sz="1300" dirty="0">
                <a:latin typeface="Seaford"/>
                <a:ea typeface="+mn-lt"/>
                <a:cs typeface="+mn-lt"/>
                <a:hlinkClick r:id="rId8"/>
              </a:rPr>
              <a:t>https://www.legislation.gov.uk/ukpga/2010/15/contents</a:t>
            </a:r>
            <a:r>
              <a:rPr lang="en-GB" sz="1300" dirty="0">
                <a:latin typeface="Seaford"/>
                <a:ea typeface="+mn-lt"/>
                <a:cs typeface="+mn-lt"/>
              </a:rPr>
              <a:t> </a:t>
            </a:r>
            <a:r>
              <a:rPr lang="en-GB" sz="1300">
                <a:latin typeface="Seaford"/>
                <a:ea typeface="+mn-lt"/>
                <a:cs typeface="+mn-lt"/>
              </a:rPr>
              <a:t>(Accessed: 17 June 2026).</a:t>
            </a:r>
            <a:endParaRPr lang="en-GB" sz="1300" dirty="0">
              <a:latin typeface="Seaford"/>
              <a:ea typeface="+mn-lt"/>
              <a:cs typeface="+mn-lt"/>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Health Economics Unit (2025) </a:t>
            </a:r>
            <a:r>
              <a:rPr lang="en-GB" sz="1300" i="1">
                <a:latin typeface="Seaford"/>
                <a:ea typeface="+mn-lt"/>
                <a:cs typeface="+mn-lt"/>
              </a:rPr>
              <a:t>Improving healthcare planning with social, economic and environmental value</a:t>
            </a:r>
            <a:r>
              <a:rPr lang="en-GB" sz="1300">
                <a:latin typeface="Seaford"/>
                <a:ea typeface="+mn-lt"/>
                <a:cs typeface="+mn-lt"/>
              </a:rPr>
              <a:t>. Available at: </a:t>
            </a:r>
            <a:r>
              <a:rPr lang="en-GB" sz="1300" dirty="0">
                <a:latin typeface="Seaford"/>
                <a:ea typeface="+mn-lt"/>
                <a:cs typeface="+mn-lt"/>
                <a:hlinkClick r:id="rId9"/>
              </a:rPr>
              <a:t>https://www.healtheconomicsunit.nhs.uk/social-economic-and-environmental-value/index.html</a:t>
            </a:r>
            <a:r>
              <a:rPr lang="en-GB" sz="1300" dirty="0">
                <a:latin typeface="Seaford"/>
                <a:ea typeface="+mn-lt"/>
                <a:cs typeface="+mn-lt"/>
              </a:rPr>
              <a:t> </a:t>
            </a:r>
            <a:r>
              <a:rPr lang="en-GB" sz="1300">
                <a:latin typeface="Seaford"/>
                <a:ea typeface="+mn-lt"/>
                <a:cs typeface="+mn-lt"/>
              </a:rPr>
              <a:t>(Accessed: 14 June 2026).</a:t>
            </a:r>
            <a:endParaRPr lang="en-GB" sz="1300" dirty="0">
              <a:latin typeface="Seaford"/>
              <a:ea typeface="+mn-lt"/>
              <a:cs typeface="+mn-lt"/>
            </a:endParaRPr>
          </a:p>
          <a:p>
            <a:pPr>
              <a:buFont typeface="Arial"/>
              <a:buChar char="•"/>
            </a:pPr>
            <a:endParaRPr lang="en-GB" sz="1300" dirty="0">
              <a:latin typeface="Seaford"/>
              <a:ea typeface="+mn-lt"/>
              <a:cs typeface="+mn-lt"/>
            </a:endParaRPr>
          </a:p>
          <a:p>
            <a:r>
              <a:rPr lang="en-GB" sz="1300">
                <a:latin typeface="Seaford"/>
                <a:ea typeface="+mn-lt"/>
                <a:cs typeface="+mn-lt"/>
              </a:rPr>
              <a:t>Health Research Authority (2023) </a:t>
            </a:r>
            <a:r>
              <a:rPr lang="en-GB" sz="1300" i="1">
                <a:latin typeface="Seaford"/>
                <a:ea typeface="+mn-lt"/>
                <a:cs typeface="+mn-lt"/>
              </a:rPr>
              <a:t>UK policy framework for health and social care research</a:t>
            </a:r>
            <a:r>
              <a:rPr lang="en-GB" sz="1300">
                <a:latin typeface="Seaford"/>
                <a:ea typeface="+mn-lt"/>
                <a:cs typeface="+mn-lt"/>
              </a:rPr>
              <a:t>. Available at: </a:t>
            </a:r>
            <a:r>
              <a:rPr lang="en-GB" sz="1300" dirty="0">
                <a:latin typeface="Seaford"/>
                <a:ea typeface="+mn-lt"/>
                <a:cs typeface="+mn-lt"/>
                <a:hlinkClick r:id="rId10"/>
              </a:rPr>
              <a:t>https://www.hra.nhs.uk/planning-and-improving-research/policies-standards-legislation/uk-policy-framework-health-social-care-research/uk-policy-framework-health-and-social-care-research/</a:t>
            </a:r>
            <a:r>
              <a:rPr lang="en-GB" sz="1300" dirty="0">
                <a:latin typeface="Seaford"/>
                <a:ea typeface="+mn-lt"/>
                <a:cs typeface="+mn-lt"/>
              </a:rPr>
              <a:t> </a:t>
            </a:r>
            <a:r>
              <a:rPr lang="en-GB" sz="1300">
                <a:latin typeface="Seaford"/>
                <a:ea typeface="+mn-lt"/>
                <a:cs typeface="+mn-lt"/>
              </a:rPr>
              <a:t>(Accessed: 20 June 2026).</a:t>
            </a:r>
            <a:endParaRPr lang="en-GB" sz="1300">
              <a:latin typeface="Seaford"/>
            </a:endParaRPr>
          </a:p>
          <a:p>
            <a:endParaRPr lang="en-GB" sz="1300" dirty="0">
              <a:latin typeface="Seaford"/>
              <a:cs typeface="Arial"/>
            </a:endParaRPr>
          </a:p>
        </p:txBody>
      </p:sp>
    </p:spTree>
    <p:extLst>
      <p:ext uri="{BB962C8B-B14F-4D97-AF65-F5344CB8AC3E}">
        <p14:creationId xmlns:p14="http://schemas.microsoft.com/office/powerpoint/2010/main" val="3347801558"/>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187683-67EA-0C4D-B16D-7B298997E918}"/>
              </a:ext>
            </a:extLst>
          </p:cNvPr>
          <p:cNvSpPr txBox="1"/>
          <p:nvPr/>
        </p:nvSpPr>
        <p:spPr>
          <a:xfrm>
            <a:off x="-10160" y="249298"/>
            <a:ext cx="12201408" cy="58939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300">
                <a:latin typeface="Seaford"/>
                <a:ea typeface="+mn-lt"/>
                <a:cs typeface="+mn-lt"/>
              </a:rPr>
              <a:t>IMD (2024) </a:t>
            </a:r>
            <a:r>
              <a:rPr lang="en-GB" sz="1300" i="1">
                <a:latin typeface="Seaford"/>
                <a:ea typeface="+mn-lt"/>
                <a:cs typeface="+mn-lt"/>
              </a:rPr>
              <a:t>How business ethics drives sustainable success</a:t>
            </a:r>
            <a:r>
              <a:rPr lang="en-GB" sz="1300">
                <a:latin typeface="Seaford"/>
                <a:ea typeface="+mn-lt"/>
                <a:cs typeface="+mn-lt"/>
              </a:rPr>
              <a:t>. Available at: </a:t>
            </a:r>
            <a:r>
              <a:rPr lang="en-GB" sz="1300" dirty="0">
                <a:latin typeface="Seaford"/>
                <a:ea typeface="+mn-lt"/>
                <a:cs typeface="+mn-lt"/>
                <a:hlinkClick r:id="rId2"/>
              </a:rPr>
              <a:t>https://www.imd.org/blog/sustainability/economic-sustainability/</a:t>
            </a:r>
            <a:r>
              <a:rPr lang="en-GB" sz="1300">
                <a:latin typeface="Seaford"/>
                <a:ea typeface="+mn-lt"/>
                <a:cs typeface="+mn-lt"/>
              </a:rPr>
              <a:t> (Accessed: 16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International Institute for Sustainable Development (2022) </a:t>
            </a:r>
            <a:r>
              <a:rPr lang="en-GB" sz="1300" i="1">
                <a:latin typeface="Seaford"/>
                <a:ea typeface="+mn-lt"/>
                <a:cs typeface="+mn-lt"/>
              </a:rPr>
              <a:t>Sustainable development</a:t>
            </a:r>
            <a:r>
              <a:rPr lang="en-GB" sz="1300">
                <a:latin typeface="Seaford"/>
                <a:ea typeface="+mn-lt"/>
                <a:cs typeface="+mn-lt"/>
              </a:rPr>
              <a:t>. Available at: </a:t>
            </a:r>
            <a:r>
              <a:rPr lang="en-GB" sz="1300" dirty="0">
                <a:latin typeface="Seaford"/>
                <a:ea typeface="+mn-lt"/>
                <a:cs typeface="+mn-lt"/>
                <a:hlinkClick r:id="rId3"/>
              </a:rPr>
              <a:t>https://www.iisd.org/mission-and-goals/sustainable-development</a:t>
            </a:r>
            <a:r>
              <a:rPr lang="en-GB" sz="1300">
                <a:latin typeface="Seaford"/>
                <a:ea typeface="+mn-lt"/>
                <a:cs typeface="+mn-lt"/>
              </a:rPr>
              <a:t> (Accessed: 14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dirty="0">
                <a:latin typeface="Seaford"/>
                <a:ea typeface="+mn-lt"/>
                <a:cs typeface="+mn-lt"/>
              </a:rPr>
              <a:t>MECC Gateway (2026) </a:t>
            </a:r>
            <a:r>
              <a:rPr lang="en-GB" sz="1300" i="1" dirty="0">
                <a:latin typeface="Seaford"/>
                <a:ea typeface="+mn-lt"/>
                <a:cs typeface="+mn-lt"/>
              </a:rPr>
              <a:t>Cardiovascular disease</a:t>
            </a:r>
            <a:r>
              <a:rPr lang="en-GB" sz="1300" dirty="0">
                <a:latin typeface="Seaford"/>
                <a:ea typeface="+mn-lt"/>
                <a:cs typeface="+mn-lt"/>
              </a:rPr>
              <a:t>. North East and North Cumbria. Available at: </a:t>
            </a:r>
            <a:r>
              <a:rPr lang="en-GB" sz="1300" dirty="0">
                <a:latin typeface="Seaford"/>
                <a:ea typeface="+mn-lt"/>
                <a:cs typeface="+mn-lt"/>
                <a:hlinkClick r:id="rId4"/>
              </a:rPr>
              <a:t>https://www.meccgateway.co.uk/</a:t>
            </a:r>
            <a:r>
              <a:rPr lang="en-GB" sz="1300" dirty="0">
                <a:latin typeface="Seaford"/>
                <a:ea typeface="+mn-lt"/>
                <a:cs typeface="+mn-lt"/>
              </a:rPr>
              <a:t> (Accessed: 20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Mental Health Foundation (2022) </a:t>
            </a:r>
            <a:r>
              <a:rPr lang="en-GB" sz="1300" i="1">
                <a:latin typeface="Seaford"/>
                <a:ea typeface="+mn-lt"/>
                <a:cs typeface="+mn-lt"/>
              </a:rPr>
              <a:t>Self-management of mental ill-health</a:t>
            </a:r>
            <a:r>
              <a:rPr lang="en-GB" sz="1300">
                <a:latin typeface="Seaford"/>
                <a:ea typeface="+mn-lt"/>
                <a:cs typeface="+mn-lt"/>
              </a:rPr>
              <a:t>. Available at: </a:t>
            </a:r>
            <a:r>
              <a:rPr lang="en-GB" sz="1300" dirty="0">
                <a:latin typeface="Seaford"/>
                <a:ea typeface="+mn-lt"/>
                <a:cs typeface="+mn-lt"/>
                <a:hlinkClick r:id="rId5"/>
              </a:rPr>
              <a:t>https://www.mentalhealth.org.uk/explore-mental-health/a-z-topics/self-management-mental-ill-health</a:t>
            </a:r>
            <a:r>
              <a:rPr lang="en-GB" sz="1300">
                <a:latin typeface="Seaford"/>
                <a:ea typeface="+mn-lt"/>
                <a:cs typeface="+mn-lt"/>
              </a:rPr>
              <a:t> (Accessed: 18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NHS (2022) </a:t>
            </a:r>
            <a:r>
              <a:rPr lang="en-GB" sz="1300" i="1">
                <a:latin typeface="Seaford"/>
                <a:ea typeface="+mn-lt"/>
                <a:cs typeface="+mn-lt"/>
              </a:rPr>
              <a:t>Heart failure</a:t>
            </a:r>
            <a:r>
              <a:rPr lang="en-GB" sz="1300">
                <a:latin typeface="Seaford"/>
                <a:ea typeface="+mn-lt"/>
                <a:cs typeface="+mn-lt"/>
              </a:rPr>
              <a:t>. Available at: </a:t>
            </a:r>
            <a:r>
              <a:rPr lang="en-GB" sz="1300" dirty="0">
                <a:latin typeface="Seaford"/>
                <a:ea typeface="+mn-lt"/>
                <a:cs typeface="+mn-lt"/>
                <a:hlinkClick r:id="rId6"/>
              </a:rPr>
              <a:t>https://www.nhs.uk/conditions/heart-failure/</a:t>
            </a:r>
            <a:r>
              <a:rPr lang="en-GB" sz="1300">
                <a:latin typeface="Seaford"/>
                <a:ea typeface="+mn-lt"/>
                <a:cs typeface="+mn-lt"/>
              </a:rPr>
              <a:t> (Accessed: 14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NHS England (2022) </a:t>
            </a:r>
            <a:r>
              <a:rPr lang="en-GB" sz="1300" i="1">
                <a:latin typeface="Seaford"/>
                <a:ea typeface="+mn-lt"/>
                <a:cs typeface="+mn-lt"/>
              </a:rPr>
              <a:t>What are integrated care systems?</a:t>
            </a:r>
            <a:r>
              <a:rPr lang="en-GB" sz="1300">
                <a:latin typeface="Seaford"/>
                <a:ea typeface="+mn-lt"/>
                <a:cs typeface="+mn-lt"/>
              </a:rPr>
              <a:t> Available at: </a:t>
            </a:r>
            <a:r>
              <a:rPr lang="en-GB" sz="1300" dirty="0">
                <a:latin typeface="Seaford"/>
                <a:ea typeface="+mn-lt"/>
                <a:cs typeface="+mn-lt"/>
                <a:hlinkClick r:id="rId7"/>
              </a:rPr>
              <a:t>https://www.england.nhs.uk/integratedcare/what-is-integrated-care/</a:t>
            </a:r>
            <a:r>
              <a:rPr lang="en-GB" sz="1300">
                <a:latin typeface="Seaford"/>
                <a:ea typeface="+mn-lt"/>
                <a:cs typeface="+mn-lt"/>
              </a:rPr>
              <a:t> (Accessed: 17 June 2026).</a:t>
            </a:r>
            <a:endParaRPr lang="en-GB" sz="1300" dirty="0">
              <a:latin typeface="Seaford"/>
              <a:ea typeface="+mn-lt"/>
              <a:cs typeface="+mn-lt"/>
            </a:endParaRPr>
          </a:p>
          <a:p>
            <a:pPr>
              <a:buFont typeface="Arial"/>
              <a:buChar char="•"/>
            </a:pPr>
            <a:endParaRPr lang="en-GB" sz="1300" dirty="0">
              <a:latin typeface="Seaford"/>
              <a:ea typeface="Tahoma"/>
              <a:cs typeface="Tahoma"/>
            </a:endParaRPr>
          </a:p>
          <a:p>
            <a:pPr>
              <a:buFont typeface="Arial"/>
              <a:buChar char="•"/>
            </a:pPr>
            <a:r>
              <a:rPr lang="en-GB" sz="1300">
                <a:latin typeface="Seaford"/>
                <a:ea typeface="+mn-lt"/>
                <a:cs typeface="+mn-lt"/>
              </a:rPr>
              <a:t>NHS England (2023) </a:t>
            </a:r>
            <a:r>
              <a:rPr lang="en-GB" sz="1300" i="1">
                <a:latin typeface="Seaford"/>
                <a:ea typeface="+mn-lt"/>
                <a:cs typeface="+mn-lt"/>
              </a:rPr>
              <a:t>What are healthcare inequalities?</a:t>
            </a:r>
            <a:r>
              <a:rPr lang="en-GB" sz="1300">
                <a:latin typeface="Seaford"/>
                <a:ea typeface="+mn-lt"/>
                <a:cs typeface="+mn-lt"/>
              </a:rPr>
              <a:t> Available at: </a:t>
            </a:r>
            <a:r>
              <a:rPr lang="en-GB" sz="1300" dirty="0">
                <a:latin typeface="Seaford"/>
                <a:ea typeface="+mn-lt"/>
                <a:cs typeface="+mn-lt"/>
                <a:hlinkClick r:id="rId8"/>
              </a:rPr>
              <a:t>https://www.england.nhs.uk/about/equality/equality-hub/national-healthcare-inequalities-improvement-programme/what-are-healthcare-inequalities/</a:t>
            </a:r>
            <a:r>
              <a:rPr lang="en-GB" sz="1300">
                <a:latin typeface="Seaford"/>
                <a:ea typeface="+mn-lt"/>
                <a:cs typeface="+mn-lt"/>
              </a:rPr>
              <a:t> (Accessed: 18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NHS England (2024) </a:t>
            </a:r>
            <a:r>
              <a:rPr lang="en-GB" sz="1300" i="1">
                <a:latin typeface="Seaford"/>
                <a:ea typeface="+mn-lt"/>
                <a:cs typeface="+mn-lt"/>
              </a:rPr>
              <a:t>Person-centred care</a:t>
            </a:r>
            <a:r>
              <a:rPr lang="en-GB" sz="1300">
                <a:latin typeface="Seaford"/>
                <a:ea typeface="+mn-lt"/>
                <a:cs typeface="+mn-lt"/>
              </a:rPr>
              <a:t>. Available at: </a:t>
            </a:r>
            <a:r>
              <a:rPr lang="en-GB" sz="1300" dirty="0">
                <a:latin typeface="Seaford"/>
                <a:ea typeface="+mn-lt"/>
                <a:cs typeface="+mn-lt"/>
                <a:hlinkClick r:id="rId9"/>
              </a:rPr>
              <a:t>https://www.hee.nhs.uk/our-work/person-centred-care</a:t>
            </a:r>
            <a:r>
              <a:rPr lang="en-GB" sz="1300">
                <a:latin typeface="Seaford"/>
                <a:ea typeface="+mn-lt"/>
                <a:cs typeface="+mn-lt"/>
              </a:rPr>
              <a:t> (Accessed: 20 June 2026).</a:t>
            </a:r>
            <a:endParaRPr lang="en-GB" sz="1300" dirty="0">
              <a:latin typeface="Seaford"/>
              <a:ea typeface="Tahoma"/>
              <a:cs typeface="Tahoma"/>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NSW Health (2020) </a:t>
            </a:r>
            <a:r>
              <a:rPr lang="en-GB" sz="1300" i="1">
                <a:latin typeface="Seaford"/>
                <a:ea typeface="+mn-lt"/>
                <a:cs typeface="+mn-lt"/>
              </a:rPr>
              <a:t>What is a holistic approach?</a:t>
            </a:r>
            <a:r>
              <a:rPr lang="en-GB" sz="1300">
                <a:latin typeface="Seaford"/>
                <a:ea typeface="+mn-lt"/>
                <a:cs typeface="+mn-lt"/>
              </a:rPr>
              <a:t> Available at: </a:t>
            </a:r>
            <a:r>
              <a:rPr lang="en-GB" sz="1300" dirty="0">
                <a:latin typeface="Seaford"/>
                <a:ea typeface="+mn-lt"/>
                <a:cs typeface="+mn-lt"/>
                <a:hlinkClick r:id="rId10"/>
              </a:rPr>
              <a:t>https://www.health.nsw.gov.au/mentalhealth/psychosocial/principles/Pages/holistic.aspx</a:t>
            </a:r>
            <a:r>
              <a:rPr lang="en-GB" sz="1300" dirty="0">
                <a:latin typeface="Seaford"/>
                <a:ea typeface="+mn-lt"/>
                <a:cs typeface="+mn-lt"/>
              </a:rPr>
              <a:t> </a:t>
            </a:r>
            <a:r>
              <a:rPr lang="en-GB" sz="1300">
                <a:latin typeface="Seaford"/>
                <a:ea typeface="+mn-lt"/>
                <a:cs typeface="+mn-lt"/>
              </a:rPr>
              <a:t>(Accessed: 19 June 2026).</a:t>
            </a:r>
            <a:endParaRPr lang="en-GB" sz="1300" dirty="0">
              <a:latin typeface="Seaford"/>
              <a:ea typeface="+mn-lt"/>
              <a:cs typeface="+mn-lt"/>
            </a:endParaRPr>
          </a:p>
          <a:p>
            <a:pPr>
              <a:buFont typeface="Arial"/>
              <a:buChar char="•"/>
            </a:pPr>
            <a:endParaRPr lang="en-GB" sz="1300" dirty="0">
              <a:latin typeface="Seaford"/>
              <a:ea typeface="Tahoma"/>
              <a:cs typeface="Tahoma"/>
            </a:endParaRPr>
          </a:p>
          <a:p>
            <a:pPr>
              <a:buFont typeface="Arial"/>
              <a:buChar char="•"/>
            </a:pPr>
            <a:r>
              <a:rPr lang="en-GB" sz="1300" dirty="0" err="1">
                <a:latin typeface="Seaford"/>
                <a:ea typeface="+mn-lt"/>
                <a:cs typeface="+mn-lt"/>
              </a:rPr>
              <a:t>Schramme</a:t>
            </a:r>
            <a:r>
              <a:rPr lang="en-GB" sz="1300" dirty="0">
                <a:latin typeface="Seaford"/>
                <a:ea typeface="+mn-lt"/>
                <a:cs typeface="+mn-lt"/>
              </a:rPr>
              <a:t>, T. (2023) ‘Health as complete well-being: The WHO definition and beyond’, </a:t>
            </a:r>
            <a:r>
              <a:rPr lang="en-GB" sz="1300" i="1" dirty="0">
                <a:latin typeface="Seaford"/>
                <a:ea typeface="+mn-lt"/>
                <a:cs typeface="+mn-lt"/>
              </a:rPr>
              <a:t>Public Health Ethics</a:t>
            </a:r>
            <a:r>
              <a:rPr lang="en-GB" sz="1300" dirty="0">
                <a:latin typeface="Seaford"/>
                <a:ea typeface="+mn-lt"/>
                <a:cs typeface="+mn-lt"/>
              </a:rPr>
              <a:t>, 16(3), pp. 210–218. Available at: </a:t>
            </a:r>
            <a:r>
              <a:rPr lang="en-GB" sz="1300" dirty="0">
                <a:latin typeface="Seaford"/>
                <a:ea typeface="+mn-lt"/>
                <a:cs typeface="+mn-lt"/>
                <a:hlinkClick r:id="rId11"/>
              </a:rPr>
              <a:t>https://doi.org/10.1093/phe/phad017</a:t>
            </a:r>
            <a:r>
              <a:rPr lang="en-GB" sz="1300" dirty="0">
                <a:latin typeface="Seaford"/>
                <a:ea typeface="+mn-lt"/>
                <a:cs typeface="+mn-lt"/>
              </a:rPr>
              <a:t>.</a:t>
            </a: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Skills for Health (2025) </a:t>
            </a:r>
            <a:r>
              <a:rPr lang="en-GB" sz="1300" i="1">
                <a:latin typeface="Seaford"/>
                <a:ea typeface="+mn-lt"/>
                <a:cs typeface="+mn-lt"/>
              </a:rPr>
              <a:t>Person centred care: Meaning and implications</a:t>
            </a:r>
            <a:r>
              <a:rPr lang="en-GB" sz="1300">
                <a:latin typeface="Seaford"/>
                <a:ea typeface="+mn-lt"/>
                <a:cs typeface="+mn-lt"/>
              </a:rPr>
              <a:t>. Available at: </a:t>
            </a:r>
            <a:r>
              <a:rPr lang="en-GB" sz="1300" dirty="0">
                <a:latin typeface="Seaford"/>
                <a:ea typeface="+mn-lt"/>
                <a:cs typeface="+mn-lt"/>
                <a:hlinkClick r:id="rId12"/>
              </a:rPr>
              <a:t>https://www.skillsforhealth.org.uk/article/person-centred-care-meaning-implications/</a:t>
            </a:r>
            <a:r>
              <a:rPr lang="en-GB" sz="1300">
                <a:latin typeface="Seaford"/>
                <a:ea typeface="+mn-lt"/>
                <a:cs typeface="+mn-lt"/>
              </a:rPr>
              <a:t> (Accessed: 20 June 2026).</a:t>
            </a:r>
            <a:endParaRPr lang="en-GB" sz="1300" dirty="0">
              <a:latin typeface="Seaford"/>
              <a:ea typeface="+mn-lt"/>
              <a:cs typeface="+mn-lt"/>
            </a:endParaRPr>
          </a:p>
          <a:p>
            <a:pPr>
              <a:buFont typeface="Arial"/>
              <a:buChar char="•"/>
            </a:pPr>
            <a:endParaRPr lang="en-GB" sz="1300" dirty="0">
              <a:latin typeface="Seaford"/>
              <a:ea typeface="+mn-lt"/>
              <a:cs typeface="+mn-lt"/>
            </a:endParaRPr>
          </a:p>
          <a:p>
            <a:pPr>
              <a:buFont typeface="Arial"/>
              <a:buChar char="•"/>
            </a:pPr>
            <a:r>
              <a:rPr lang="en-GB" sz="1300">
                <a:latin typeface="Seaford"/>
                <a:ea typeface="+mn-lt"/>
                <a:cs typeface="+mn-lt"/>
              </a:rPr>
              <a:t>The Health Foundation (2022) </a:t>
            </a:r>
            <a:r>
              <a:rPr lang="en-GB" sz="1300" i="1">
                <a:latin typeface="Seaford"/>
                <a:ea typeface="+mn-lt"/>
                <a:cs typeface="+mn-lt"/>
              </a:rPr>
              <a:t>Health inequalities</a:t>
            </a:r>
            <a:r>
              <a:rPr lang="en-GB" sz="1300">
                <a:latin typeface="Seaford"/>
                <a:ea typeface="+mn-lt"/>
                <a:cs typeface="+mn-lt"/>
              </a:rPr>
              <a:t>. Available at: </a:t>
            </a:r>
            <a:r>
              <a:rPr lang="en-GB" sz="1300" dirty="0">
                <a:latin typeface="Seaford"/>
                <a:ea typeface="+mn-lt"/>
                <a:cs typeface="+mn-lt"/>
                <a:hlinkClick r:id="rId13"/>
              </a:rPr>
              <a:t>https://www.health.org.uk/evidence-hub/health-inequalities</a:t>
            </a:r>
            <a:r>
              <a:rPr lang="en-GB" sz="1300">
                <a:latin typeface="Seaford"/>
                <a:ea typeface="+mn-lt"/>
                <a:cs typeface="+mn-lt"/>
              </a:rPr>
              <a:t> (Accessed: 20 June 2026).</a:t>
            </a:r>
            <a:endParaRPr lang="en-GB" sz="1300" dirty="0">
              <a:latin typeface="Seaford"/>
              <a:ea typeface="Tahoma"/>
              <a:cs typeface="Tahoma"/>
            </a:endParaRPr>
          </a:p>
        </p:txBody>
      </p:sp>
    </p:spTree>
    <p:extLst>
      <p:ext uri="{BB962C8B-B14F-4D97-AF65-F5344CB8AC3E}">
        <p14:creationId xmlns:p14="http://schemas.microsoft.com/office/powerpoint/2010/main" val="233742264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4564B2-064D-DAEB-27CF-E4B654FD5249}"/>
              </a:ext>
            </a:extLst>
          </p:cNvPr>
          <p:cNvSpPr txBox="1"/>
          <p:nvPr/>
        </p:nvSpPr>
        <p:spPr>
          <a:xfrm>
            <a:off x="101600" y="289560"/>
            <a:ext cx="12001500" cy="629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US" sz="1300">
                <a:latin typeface="Seaford"/>
                <a:ea typeface="+mn-lt"/>
                <a:cs typeface="+mn-lt"/>
              </a:rPr>
              <a:t>The Health Foundation (2022). </a:t>
            </a:r>
            <a:r>
              <a:rPr lang="en-US" sz="1300" i="1">
                <a:latin typeface="Seaford"/>
                <a:ea typeface="+mn-lt"/>
                <a:cs typeface="+mn-lt"/>
              </a:rPr>
              <a:t>Health Inequalities</a:t>
            </a:r>
            <a:r>
              <a:rPr lang="en-US" sz="1300">
                <a:latin typeface="Seaford"/>
                <a:ea typeface="+mn-lt"/>
                <a:cs typeface="+mn-lt"/>
              </a:rPr>
              <a:t>. Available at: </a:t>
            </a:r>
            <a:r>
              <a:rPr lang="en-US" sz="1300" dirty="0">
                <a:latin typeface="Seaford"/>
                <a:ea typeface="+mn-lt"/>
                <a:cs typeface="+mn-lt"/>
                <a:hlinkClick r:id="rId2"/>
              </a:rPr>
              <a:t>https://www.health.org.uk/evidence-hub/health-inequalities</a:t>
            </a:r>
            <a:r>
              <a:rPr lang="en-US" sz="1300">
                <a:latin typeface="Seaford"/>
                <a:ea typeface="+mn-lt"/>
                <a:cs typeface="+mn-lt"/>
              </a:rPr>
              <a:t> (Accessed 20 June 2026).</a:t>
            </a:r>
            <a:endParaRPr lang="en-US" sz="1300" dirty="0">
              <a:latin typeface="Seaford"/>
              <a:ea typeface="+mn-lt"/>
              <a:cs typeface="+mn-lt"/>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The Health Foundation (2023). </a:t>
            </a:r>
            <a:r>
              <a:rPr lang="en-US" sz="1300" i="1">
                <a:latin typeface="Seaford"/>
                <a:ea typeface="+mn-lt"/>
                <a:cs typeface="+mn-lt"/>
              </a:rPr>
              <a:t>Our Ageing Population</a:t>
            </a:r>
            <a:r>
              <a:rPr lang="en-US" sz="1300">
                <a:latin typeface="Seaford"/>
                <a:ea typeface="+mn-lt"/>
                <a:cs typeface="+mn-lt"/>
              </a:rPr>
              <a:t>. Available at: </a:t>
            </a:r>
            <a:r>
              <a:rPr lang="en-US" sz="1300" dirty="0">
                <a:latin typeface="Seaford"/>
                <a:ea typeface="+mn-lt"/>
                <a:cs typeface="+mn-lt"/>
                <a:hlinkClick r:id="rId3"/>
              </a:rPr>
              <a:t>https://www.health.org.uk/reports-and-analysis/reports/our-ageing-population</a:t>
            </a:r>
            <a:r>
              <a:rPr lang="en-US" sz="1300" dirty="0">
                <a:latin typeface="Seaford"/>
                <a:ea typeface="+mn-lt"/>
                <a:cs typeface="+mn-lt"/>
              </a:rPr>
              <a:t> </a:t>
            </a:r>
            <a:r>
              <a:rPr lang="en-US" sz="1300">
                <a:latin typeface="Seaford"/>
                <a:ea typeface="+mn-lt"/>
                <a:cs typeface="+mn-lt"/>
              </a:rPr>
              <a:t>(Accessed 17 June 2026).</a:t>
            </a:r>
            <a:endParaRPr lang="en-US" sz="1300" dirty="0">
              <a:latin typeface="Seaford"/>
              <a:ea typeface="Tahoma"/>
              <a:cs typeface="Tahoma"/>
            </a:endParaRPr>
          </a:p>
          <a:p>
            <a:pPr>
              <a:buFont typeface="Arial"/>
              <a:buChar char="•"/>
            </a:pPr>
            <a:endParaRPr lang="en-US" sz="1300" dirty="0">
              <a:latin typeface="Seaford"/>
              <a:ea typeface="+mn-lt"/>
              <a:cs typeface="+mn-lt"/>
            </a:endParaRPr>
          </a:p>
          <a:p>
            <a:pPr>
              <a:buFont typeface="Arial"/>
              <a:buChar char="•"/>
            </a:pPr>
            <a:r>
              <a:rPr lang="en-US" sz="1300" dirty="0">
                <a:latin typeface="Seaford"/>
                <a:ea typeface="+mn-lt"/>
                <a:cs typeface="+mn-lt"/>
              </a:rPr>
              <a:t>UNDP (2025). </a:t>
            </a:r>
            <a:r>
              <a:rPr lang="en-US" sz="1300" i="1" dirty="0">
                <a:latin typeface="Seaford"/>
                <a:ea typeface="+mn-lt"/>
                <a:cs typeface="+mn-lt"/>
              </a:rPr>
              <a:t>Sustainable Development Goals</a:t>
            </a:r>
            <a:r>
              <a:rPr lang="en-US" sz="1300" dirty="0">
                <a:latin typeface="Seaford"/>
                <a:ea typeface="+mn-lt"/>
                <a:cs typeface="+mn-lt"/>
              </a:rPr>
              <a:t>. United Nations Development </a:t>
            </a:r>
            <a:r>
              <a:rPr lang="en-US" sz="1300" dirty="0" err="1">
                <a:latin typeface="Seaford"/>
                <a:ea typeface="+mn-lt"/>
                <a:cs typeface="+mn-lt"/>
              </a:rPr>
              <a:t>Programme</a:t>
            </a:r>
            <a:r>
              <a:rPr lang="en-US" sz="1300" dirty="0">
                <a:latin typeface="Seaford"/>
                <a:ea typeface="+mn-lt"/>
                <a:cs typeface="+mn-lt"/>
              </a:rPr>
              <a:t>. Available at: </a:t>
            </a:r>
            <a:r>
              <a:rPr lang="en-US" sz="1300" dirty="0">
                <a:latin typeface="Seaford"/>
                <a:ea typeface="+mn-lt"/>
                <a:cs typeface="+mn-lt"/>
                <a:hlinkClick r:id="rId4"/>
              </a:rPr>
              <a:t>https://www.undp.org/sustainable-development-goals</a:t>
            </a:r>
            <a:r>
              <a:rPr lang="en-US" sz="1300" dirty="0">
                <a:latin typeface="Seaford"/>
                <a:ea typeface="+mn-lt"/>
                <a:cs typeface="+mn-lt"/>
              </a:rPr>
              <a:t> (Accessed 20 June 2026).</a:t>
            </a: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United Nations (2015). </a:t>
            </a:r>
            <a:r>
              <a:rPr lang="en-US" sz="1300" i="1">
                <a:latin typeface="Seaford"/>
                <a:ea typeface="+mn-lt"/>
                <a:cs typeface="+mn-lt"/>
              </a:rPr>
              <a:t>The 17 Sustainable Development Goals</a:t>
            </a:r>
            <a:r>
              <a:rPr lang="en-US" sz="1300">
                <a:latin typeface="Seaford"/>
                <a:ea typeface="+mn-lt"/>
                <a:cs typeface="+mn-lt"/>
              </a:rPr>
              <a:t>. Available at: </a:t>
            </a:r>
            <a:r>
              <a:rPr lang="en-US" sz="1300" dirty="0">
                <a:latin typeface="Seaford"/>
                <a:ea typeface="+mn-lt"/>
                <a:cs typeface="+mn-lt"/>
                <a:hlinkClick r:id="rId5"/>
              </a:rPr>
              <a:t>https://sdgs.un.org/goals</a:t>
            </a:r>
            <a:r>
              <a:rPr lang="en-US" sz="1300">
                <a:latin typeface="Seaford"/>
                <a:ea typeface="+mn-lt"/>
                <a:cs typeface="+mn-lt"/>
              </a:rPr>
              <a:t> (Accessed 15 June 2026).</a:t>
            </a:r>
            <a:endParaRPr lang="en-US" sz="1300" dirty="0">
              <a:latin typeface="Seaford"/>
              <a:ea typeface="+mn-lt"/>
              <a:cs typeface="+mn-lt"/>
            </a:endParaRPr>
          </a:p>
          <a:p>
            <a:pPr>
              <a:buFont typeface="Arial"/>
              <a:buChar char="•"/>
            </a:pPr>
            <a:endParaRPr lang="en-US" sz="1300" dirty="0">
              <a:latin typeface="Seaford"/>
              <a:ea typeface="Tahoma"/>
              <a:cs typeface="Tahoma"/>
            </a:endParaRPr>
          </a:p>
          <a:p>
            <a:pPr>
              <a:buFont typeface="Arial"/>
              <a:buChar char="•"/>
            </a:pPr>
            <a:r>
              <a:rPr lang="en-US" sz="1300">
                <a:latin typeface="Seaford"/>
                <a:ea typeface="+mn-lt"/>
                <a:cs typeface="+mn-lt"/>
              </a:rPr>
              <a:t>United Nations (2025). </a:t>
            </a:r>
            <a:r>
              <a:rPr lang="en-US" sz="1300" i="1">
                <a:latin typeface="Seaford"/>
                <a:ea typeface="+mn-lt"/>
                <a:cs typeface="+mn-lt"/>
              </a:rPr>
              <a:t>United Nations</a:t>
            </a:r>
            <a:r>
              <a:rPr lang="en-US" sz="1300">
                <a:latin typeface="Seaford"/>
                <a:ea typeface="+mn-lt"/>
                <a:cs typeface="+mn-lt"/>
              </a:rPr>
              <a:t>. Available at: </a:t>
            </a:r>
            <a:r>
              <a:rPr lang="en-US" sz="1300" dirty="0">
                <a:latin typeface="Seaford"/>
                <a:ea typeface="+mn-lt"/>
                <a:cs typeface="+mn-lt"/>
                <a:hlinkClick r:id="rId6"/>
              </a:rPr>
              <a:t>https://www.un.org/en/</a:t>
            </a:r>
            <a:r>
              <a:rPr lang="en-US" sz="1300">
                <a:latin typeface="Seaford"/>
                <a:ea typeface="+mn-lt"/>
                <a:cs typeface="+mn-lt"/>
              </a:rPr>
              <a:t> (Accessed 14 June 2026).</a:t>
            </a:r>
            <a:endParaRPr lang="en-US" sz="1300" dirty="0">
              <a:latin typeface="Seaford"/>
              <a:ea typeface="+mn-lt"/>
              <a:cs typeface="+mn-lt"/>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Wardle, C. (2023). </a:t>
            </a:r>
            <a:r>
              <a:rPr lang="en-US" sz="1300" i="1">
                <a:latin typeface="Seaford"/>
                <a:ea typeface="+mn-lt"/>
                <a:cs typeface="+mn-lt"/>
              </a:rPr>
              <a:t>Wellbeing in Health and Social Care – What Is It and Why Is It Important?</a:t>
            </a:r>
            <a:r>
              <a:rPr lang="en-US" sz="1300">
                <a:latin typeface="Seaford"/>
                <a:ea typeface="+mn-lt"/>
                <a:cs typeface="+mn-lt"/>
              </a:rPr>
              <a:t> Available at: </a:t>
            </a:r>
            <a:r>
              <a:rPr lang="en-US" sz="1300" dirty="0">
                <a:latin typeface="Seaford"/>
                <a:ea typeface="+mn-lt"/>
                <a:cs typeface="+mn-lt"/>
                <a:hlinkClick r:id="rId7"/>
              </a:rPr>
              <a:t>https://www.theaccessgroup.com/en-gb/blog/hsc-wellbeing-in-health-and-social-care-what-is-it-and-why-is-it-important/</a:t>
            </a:r>
            <a:r>
              <a:rPr lang="en-US" sz="1300">
                <a:latin typeface="Seaford"/>
                <a:ea typeface="+mn-lt"/>
                <a:cs typeface="+mn-lt"/>
              </a:rPr>
              <a:t> (Accessed 18 June 2026).</a:t>
            </a:r>
            <a:endParaRPr lang="en-US" sz="1300" dirty="0">
              <a:latin typeface="Seaford"/>
              <a:ea typeface="Tahoma"/>
              <a:cs typeface="Tahoma"/>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World Health Organization (2019). </a:t>
            </a:r>
            <a:r>
              <a:rPr lang="en-US" sz="1300" i="1">
                <a:latin typeface="Seaford"/>
                <a:ea typeface="+mn-lt"/>
                <a:cs typeface="+mn-lt"/>
              </a:rPr>
              <a:t>Who We Are</a:t>
            </a:r>
            <a:r>
              <a:rPr lang="en-US" sz="1300">
                <a:latin typeface="Seaford"/>
                <a:ea typeface="+mn-lt"/>
                <a:cs typeface="+mn-lt"/>
              </a:rPr>
              <a:t>. World Health Organization. Available at: </a:t>
            </a:r>
            <a:r>
              <a:rPr lang="en-US" sz="1300" dirty="0">
                <a:latin typeface="Seaford"/>
                <a:ea typeface="+mn-lt"/>
                <a:cs typeface="+mn-lt"/>
                <a:hlinkClick r:id="rId8"/>
              </a:rPr>
              <a:t>https://www.who.int/about/who-we-are</a:t>
            </a:r>
            <a:r>
              <a:rPr lang="en-US" sz="1300">
                <a:latin typeface="Seaford"/>
                <a:ea typeface="+mn-lt"/>
                <a:cs typeface="+mn-lt"/>
              </a:rPr>
              <a:t> (Accessed 14 June 2026).</a:t>
            </a:r>
            <a:endParaRPr lang="en-US" sz="1300" dirty="0">
              <a:latin typeface="Seaford"/>
              <a:ea typeface="+mn-lt"/>
              <a:cs typeface="+mn-lt"/>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The Health Foundation (2023) </a:t>
            </a:r>
            <a:r>
              <a:rPr lang="en-US" sz="1300" i="1">
                <a:latin typeface="Seaford"/>
                <a:ea typeface="+mn-lt"/>
                <a:cs typeface="+mn-lt"/>
              </a:rPr>
              <a:t>Our ageing population</a:t>
            </a:r>
            <a:r>
              <a:rPr lang="en-US" sz="1300">
                <a:latin typeface="Seaford"/>
                <a:ea typeface="+mn-lt"/>
                <a:cs typeface="+mn-lt"/>
              </a:rPr>
              <a:t>. Available at: </a:t>
            </a:r>
            <a:r>
              <a:rPr lang="en-US" sz="1300" dirty="0">
                <a:latin typeface="Seaford"/>
                <a:ea typeface="+mn-lt"/>
                <a:cs typeface="+mn-lt"/>
                <a:hlinkClick r:id="rId3"/>
              </a:rPr>
              <a:t>https://www.health.org.uk/reports-and-analysis/reports/our-ageing-population</a:t>
            </a:r>
            <a:r>
              <a:rPr lang="en-US" sz="1300" dirty="0">
                <a:latin typeface="Seaford"/>
                <a:ea typeface="+mn-lt"/>
                <a:cs typeface="+mn-lt"/>
              </a:rPr>
              <a:t> </a:t>
            </a:r>
            <a:r>
              <a:rPr lang="en-US" sz="1300">
                <a:latin typeface="Seaford"/>
                <a:ea typeface="+mn-lt"/>
                <a:cs typeface="+mn-lt"/>
              </a:rPr>
              <a:t>(Accessed: 17 June 2026).</a:t>
            </a:r>
            <a:endParaRPr lang="en-US" sz="1300" dirty="0">
              <a:latin typeface="Seaford"/>
              <a:ea typeface="Calibri"/>
              <a:cs typeface="Calibri"/>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UNDP (2025) </a:t>
            </a:r>
            <a:r>
              <a:rPr lang="en-US" sz="1300" i="1">
                <a:latin typeface="Seaford"/>
                <a:ea typeface="+mn-lt"/>
                <a:cs typeface="+mn-lt"/>
              </a:rPr>
              <a:t>Sustainable development goals</a:t>
            </a:r>
            <a:r>
              <a:rPr lang="en-US" sz="1300">
                <a:latin typeface="Seaford"/>
                <a:ea typeface="+mn-lt"/>
                <a:cs typeface="+mn-lt"/>
              </a:rPr>
              <a:t>. Available at: </a:t>
            </a:r>
            <a:r>
              <a:rPr lang="en-US" sz="1300" dirty="0">
                <a:latin typeface="Seaford"/>
                <a:ea typeface="+mn-lt"/>
                <a:cs typeface="+mn-lt"/>
                <a:hlinkClick r:id="rId4"/>
              </a:rPr>
              <a:t>https://www.undp.org/sustainable-development-goals</a:t>
            </a:r>
            <a:r>
              <a:rPr lang="en-US" sz="1300">
                <a:latin typeface="Seaford"/>
                <a:ea typeface="+mn-lt"/>
                <a:cs typeface="+mn-lt"/>
              </a:rPr>
              <a:t> (Accessed: 20 June 2026).</a:t>
            </a:r>
            <a:endParaRPr lang="en-US" sz="1300" dirty="0">
              <a:latin typeface="Seaford"/>
              <a:ea typeface="Tahoma"/>
              <a:cs typeface="Tahoma"/>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United Nations (2015) </a:t>
            </a:r>
            <a:r>
              <a:rPr lang="en-US" sz="1300" i="1">
                <a:latin typeface="Seaford"/>
                <a:ea typeface="+mn-lt"/>
                <a:cs typeface="+mn-lt"/>
              </a:rPr>
              <a:t>The 17 sustainable development goals</a:t>
            </a:r>
            <a:r>
              <a:rPr lang="en-US" sz="1300">
                <a:latin typeface="Seaford"/>
                <a:ea typeface="+mn-lt"/>
                <a:cs typeface="+mn-lt"/>
              </a:rPr>
              <a:t>. Available at: </a:t>
            </a:r>
            <a:r>
              <a:rPr lang="en-US" sz="1300" dirty="0">
                <a:latin typeface="Seaford"/>
                <a:ea typeface="+mn-lt"/>
                <a:cs typeface="+mn-lt"/>
                <a:hlinkClick r:id="rId5"/>
              </a:rPr>
              <a:t>https://sdgs.un.org/goals</a:t>
            </a:r>
            <a:r>
              <a:rPr lang="en-US" sz="1300">
                <a:latin typeface="Seaford"/>
                <a:ea typeface="+mn-lt"/>
                <a:cs typeface="+mn-lt"/>
              </a:rPr>
              <a:t> (Accessed: 15 June 2026).</a:t>
            </a:r>
            <a:endParaRPr lang="en-US" sz="1300" dirty="0">
              <a:latin typeface="Seaford"/>
              <a:ea typeface="Tahoma"/>
              <a:cs typeface="Tahoma"/>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United Nations (2025) </a:t>
            </a:r>
            <a:r>
              <a:rPr lang="en-US" sz="1300" i="1">
                <a:latin typeface="Seaford"/>
                <a:ea typeface="+mn-lt"/>
                <a:cs typeface="+mn-lt"/>
              </a:rPr>
              <a:t>United Nations</a:t>
            </a:r>
            <a:r>
              <a:rPr lang="en-US" sz="1300">
                <a:latin typeface="Seaford"/>
                <a:ea typeface="+mn-lt"/>
                <a:cs typeface="+mn-lt"/>
              </a:rPr>
              <a:t>. Available at: </a:t>
            </a:r>
            <a:r>
              <a:rPr lang="en-US" sz="1300" dirty="0">
                <a:latin typeface="Seaford"/>
                <a:ea typeface="+mn-lt"/>
                <a:cs typeface="+mn-lt"/>
                <a:hlinkClick r:id="rId6"/>
              </a:rPr>
              <a:t>https://www.un.org/en/</a:t>
            </a:r>
            <a:r>
              <a:rPr lang="en-US" sz="1300">
                <a:latin typeface="Seaford"/>
                <a:ea typeface="+mn-lt"/>
                <a:cs typeface="+mn-lt"/>
              </a:rPr>
              <a:t> (Accessed: 14 June 2026).</a:t>
            </a:r>
            <a:endParaRPr lang="en-US" sz="1300" dirty="0">
              <a:latin typeface="Seaford"/>
              <a:ea typeface="Tahoma"/>
              <a:cs typeface="Tahoma"/>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Wardle, C. (2023) </a:t>
            </a:r>
            <a:r>
              <a:rPr lang="en-US" sz="1300" i="1">
                <a:latin typeface="Seaford"/>
                <a:ea typeface="+mn-lt"/>
                <a:cs typeface="+mn-lt"/>
              </a:rPr>
              <a:t>Wellbeing in health and social care – what is it and why is it important?</a:t>
            </a:r>
            <a:r>
              <a:rPr lang="en-US" sz="1300">
                <a:latin typeface="Seaford"/>
                <a:ea typeface="+mn-lt"/>
                <a:cs typeface="+mn-lt"/>
              </a:rPr>
              <a:t> Available at: </a:t>
            </a:r>
            <a:r>
              <a:rPr lang="en-US" sz="1300" dirty="0">
                <a:latin typeface="Seaford"/>
                <a:ea typeface="+mn-lt"/>
                <a:cs typeface="+mn-lt"/>
                <a:hlinkClick r:id="rId7"/>
              </a:rPr>
              <a:t>https://www.theaccessgroup.com/en-gb/blog/hsc-wellbeing-in-health-and-social-care-what-is-it-and-why-is-it-important/</a:t>
            </a:r>
            <a:r>
              <a:rPr lang="en-US" sz="1300">
                <a:latin typeface="Seaford"/>
                <a:ea typeface="+mn-lt"/>
                <a:cs typeface="+mn-lt"/>
              </a:rPr>
              <a:t> (Accessed: 18 June 2026).</a:t>
            </a:r>
            <a:endParaRPr lang="en-US" sz="1300" dirty="0">
              <a:latin typeface="Seaford"/>
              <a:ea typeface="Tahoma"/>
              <a:cs typeface="Tahoma"/>
            </a:endParaRPr>
          </a:p>
          <a:p>
            <a:pPr>
              <a:buFont typeface="Arial"/>
              <a:buChar char="•"/>
            </a:pPr>
            <a:endParaRPr lang="en-US" sz="1300" dirty="0">
              <a:latin typeface="Seaford"/>
              <a:ea typeface="+mn-lt"/>
              <a:cs typeface="+mn-lt"/>
            </a:endParaRPr>
          </a:p>
          <a:p>
            <a:pPr>
              <a:buFont typeface="Arial"/>
              <a:buChar char="•"/>
            </a:pPr>
            <a:r>
              <a:rPr lang="en-US" sz="1300">
                <a:latin typeface="Seaford"/>
                <a:ea typeface="+mn-lt"/>
                <a:cs typeface="+mn-lt"/>
              </a:rPr>
              <a:t>World Health Organization (2019) </a:t>
            </a:r>
            <a:r>
              <a:rPr lang="en-US" sz="1300" i="1">
                <a:latin typeface="Seaford"/>
                <a:ea typeface="+mn-lt"/>
                <a:cs typeface="+mn-lt"/>
              </a:rPr>
              <a:t>Who we are</a:t>
            </a:r>
            <a:r>
              <a:rPr lang="en-US" sz="1300">
                <a:latin typeface="Seaford"/>
                <a:ea typeface="+mn-lt"/>
                <a:cs typeface="+mn-lt"/>
              </a:rPr>
              <a:t>. Available at: </a:t>
            </a:r>
            <a:r>
              <a:rPr lang="en-US" sz="1300" dirty="0">
                <a:latin typeface="Seaford"/>
                <a:ea typeface="+mn-lt"/>
                <a:cs typeface="+mn-lt"/>
                <a:hlinkClick r:id="rId8"/>
              </a:rPr>
              <a:t>https://www.who.int/about/who-we-are</a:t>
            </a:r>
            <a:r>
              <a:rPr lang="en-US" sz="1300">
                <a:latin typeface="Seaford"/>
                <a:ea typeface="+mn-lt"/>
                <a:cs typeface="+mn-lt"/>
              </a:rPr>
              <a:t> (Accessed: 14 June 2026).</a:t>
            </a:r>
            <a:endParaRPr lang="en-US" sz="1300" dirty="0">
              <a:latin typeface="Seaford"/>
              <a:ea typeface="Tahoma"/>
              <a:cs typeface="Tahoma"/>
            </a:endParaRPr>
          </a:p>
          <a:p>
            <a:pPr>
              <a:buFont typeface="Arial"/>
              <a:buChar char="•"/>
            </a:pPr>
            <a:endParaRPr lang="en-US" sz="1300" dirty="0">
              <a:latin typeface="Seaford"/>
              <a:ea typeface="Calibri"/>
              <a:cs typeface="Calibri"/>
            </a:endParaRPr>
          </a:p>
        </p:txBody>
      </p:sp>
    </p:spTree>
    <p:extLst>
      <p:ext uri="{BB962C8B-B14F-4D97-AF65-F5344CB8AC3E}">
        <p14:creationId xmlns:p14="http://schemas.microsoft.com/office/powerpoint/2010/main" val="29203653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theme/theme1.xml><?xml version="1.0" encoding="utf-8"?>
<a:theme xmlns:a="http://schemas.openxmlformats.org/drawingml/2006/main" name="Cust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3">
      <a:majorFont>
        <a:latin typeface="Rockwell"/>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787325_Lab safety_win32_sl_v3" id="{D64AF424-20BD-49B4-B694-301E69FF220B}" vid="{9707B19F-3C0C-4510-9A4B-339DEF251C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4D777B-D8CE-45EA-8FDD-C1BE8699130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A80BEFE-7C8F-4057-BD8C-435CCDE695C1}">
  <ds:schemaRefs>
    <ds:schemaRef ds:uri="http://schemas.microsoft.com/sharepoint/v3/contenttype/forms"/>
  </ds:schemaRefs>
</ds:datastoreItem>
</file>

<file path=customXml/itemProps3.xml><?xml version="1.0" encoding="utf-8"?>
<ds:datastoreItem xmlns:ds="http://schemas.openxmlformats.org/officeDocument/2006/customXml" ds:itemID="{D08BDDB5-E934-477E-B1FB-ADAB629705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556</Words>
  <Application>Microsoft Office PowerPoint</Application>
  <PresentationFormat>Widescreen</PresentationFormat>
  <Paragraphs>48</Paragraphs>
  <Slides>16</Slides>
  <Notes>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Custom</vt:lpstr>
      <vt:lpstr>Health, Wellbeing and Sustainable Development - BMHP6030 Heart Failure  </vt:lpstr>
      <vt:lpstr>Introduction </vt:lpstr>
      <vt:lpstr>Definitions &amp; Key Concepts </vt:lpstr>
      <vt:lpstr>Sustainable Development (SD)</vt:lpstr>
      <vt:lpstr>Theories </vt:lpstr>
      <vt:lpstr>Sustainable Development Goals </vt:lpstr>
      <vt:lpstr>PowerPoint Presentation</vt:lpstr>
      <vt:lpstr>Policy and Governance: Policy and Governance: </vt:lpstr>
      <vt:lpstr>Examples and Case Studies:</vt:lpstr>
      <vt:lpstr>Equity &amp; Access </vt:lpstr>
      <vt:lpstr>PowerPoint Presentation</vt:lpstr>
      <vt:lpstr>Conclusion</vt:lpstr>
      <vt:lpstr>Thank you...</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1057</cp:revision>
  <dcterms:created xsi:type="dcterms:W3CDTF">2026-06-14T20:45:59Z</dcterms:created>
  <dcterms:modified xsi:type="dcterms:W3CDTF">2026-06-21T11:50:40Z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