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31"/>
  </p:notesMasterIdLst>
  <p:sldIdLst>
    <p:sldId id="256" r:id="rId2"/>
    <p:sldId id="274" r:id="rId3"/>
    <p:sldId id="275" r:id="rId4"/>
    <p:sldId id="276" r:id="rId5"/>
    <p:sldId id="281" r:id="rId6"/>
    <p:sldId id="282" r:id="rId7"/>
    <p:sldId id="283" r:id="rId8"/>
    <p:sldId id="277" r:id="rId9"/>
    <p:sldId id="278" r:id="rId10"/>
    <p:sldId id="280" r:id="rId11"/>
    <p:sldId id="284" r:id="rId12"/>
    <p:sldId id="268" r:id="rId13"/>
    <p:sldId id="257" r:id="rId14"/>
    <p:sldId id="258" r:id="rId15"/>
    <p:sldId id="259" r:id="rId16"/>
    <p:sldId id="260" r:id="rId17"/>
    <p:sldId id="261" r:id="rId18"/>
    <p:sldId id="262" r:id="rId19"/>
    <p:sldId id="263" r:id="rId20"/>
    <p:sldId id="286" r:id="rId21"/>
    <p:sldId id="273" r:id="rId22"/>
    <p:sldId id="269" r:id="rId23"/>
    <p:sldId id="270" r:id="rId24"/>
    <p:sldId id="271" r:id="rId25"/>
    <p:sldId id="272" r:id="rId26"/>
    <p:sldId id="264" r:id="rId27"/>
    <p:sldId id="265" r:id="rId28"/>
    <p:sldId id="266" r:id="rId29"/>
    <p:sldId id="285" r:id="rId30"/>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ahoma" charset="0"/>
        <a:ea typeface="+mn-ea"/>
        <a:cs typeface="Arial" charset="0"/>
      </a:defRPr>
    </a:lvl1pPr>
    <a:lvl2pPr marL="457200" algn="l" rtl="0" fontAlgn="base">
      <a:spcBef>
        <a:spcPct val="0"/>
      </a:spcBef>
      <a:spcAft>
        <a:spcPct val="0"/>
      </a:spcAft>
      <a:defRPr kern="1200">
        <a:solidFill>
          <a:schemeClr val="tx1"/>
        </a:solidFill>
        <a:latin typeface="Tahoma" charset="0"/>
        <a:ea typeface="+mn-ea"/>
        <a:cs typeface="Arial" charset="0"/>
      </a:defRPr>
    </a:lvl2pPr>
    <a:lvl3pPr marL="914400" algn="l" rtl="0" fontAlgn="base">
      <a:spcBef>
        <a:spcPct val="0"/>
      </a:spcBef>
      <a:spcAft>
        <a:spcPct val="0"/>
      </a:spcAft>
      <a:defRPr kern="1200">
        <a:solidFill>
          <a:schemeClr val="tx1"/>
        </a:solidFill>
        <a:latin typeface="Tahoma" charset="0"/>
        <a:ea typeface="+mn-ea"/>
        <a:cs typeface="Arial" charset="0"/>
      </a:defRPr>
    </a:lvl3pPr>
    <a:lvl4pPr marL="1371600" algn="l" rtl="0" fontAlgn="base">
      <a:spcBef>
        <a:spcPct val="0"/>
      </a:spcBef>
      <a:spcAft>
        <a:spcPct val="0"/>
      </a:spcAft>
      <a:defRPr kern="1200">
        <a:solidFill>
          <a:schemeClr val="tx1"/>
        </a:solidFill>
        <a:latin typeface="Tahoma" charset="0"/>
        <a:ea typeface="+mn-ea"/>
        <a:cs typeface="Arial" charset="0"/>
      </a:defRPr>
    </a:lvl4pPr>
    <a:lvl5pPr marL="1828800" algn="l" rtl="0" fontAlgn="base">
      <a:spcBef>
        <a:spcPct val="0"/>
      </a:spcBef>
      <a:spcAft>
        <a:spcPct val="0"/>
      </a:spcAft>
      <a:defRPr kern="1200">
        <a:solidFill>
          <a:schemeClr val="tx1"/>
        </a:solidFill>
        <a:latin typeface="Tahoma" charset="0"/>
        <a:ea typeface="+mn-ea"/>
        <a:cs typeface="Arial" charset="0"/>
      </a:defRPr>
    </a:lvl5pPr>
    <a:lvl6pPr marL="2286000" algn="l" defTabSz="914400" rtl="0" eaLnBrk="1" latinLnBrk="0" hangingPunct="1">
      <a:defRPr kern="1200">
        <a:solidFill>
          <a:schemeClr val="tx1"/>
        </a:solidFill>
        <a:latin typeface="Tahoma" charset="0"/>
        <a:ea typeface="+mn-ea"/>
        <a:cs typeface="Arial" charset="0"/>
      </a:defRPr>
    </a:lvl6pPr>
    <a:lvl7pPr marL="2743200" algn="l" defTabSz="914400" rtl="0" eaLnBrk="1" latinLnBrk="0" hangingPunct="1">
      <a:defRPr kern="1200">
        <a:solidFill>
          <a:schemeClr val="tx1"/>
        </a:solidFill>
        <a:latin typeface="Tahoma" charset="0"/>
        <a:ea typeface="+mn-ea"/>
        <a:cs typeface="Arial" charset="0"/>
      </a:defRPr>
    </a:lvl7pPr>
    <a:lvl8pPr marL="3200400" algn="l" defTabSz="914400" rtl="0" eaLnBrk="1" latinLnBrk="0" hangingPunct="1">
      <a:defRPr kern="1200">
        <a:solidFill>
          <a:schemeClr val="tx1"/>
        </a:solidFill>
        <a:latin typeface="Tahoma" charset="0"/>
        <a:ea typeface="+mn-ea"/>
        <a:cs typeface="Arial" charset="0"/>
      </a:defRPr>
    </a:lvl8pPr>
    <a:lvl9pPr marL="3657600" algn="l" defTabSz="914400" rtl="0" eaLnBrk="1" latinLnBrk="0" hangingPunct="1">
      <a:defRPr kern="1200">
        <a:solidFill>
          <a:schemeClr val="tx1"/>
        </a:solidFill>
        <a:latin typeface="Tahoma"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Karen" initials="K" lastIdx="0"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8" d="100"/>
          <a:sy n="48" d="100"/>
        </p:scale>
        <p:origin x="1339" y="5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0E1E3F-5E64-4A00-ACE0-322B48AF2EAC}"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GB"/>
        </a:p>
      </dgm:t>
    </dgm:pt>
    <dgm:pt modelId="{6556B161-307F-4DAC-B0F8-FA4B2BF3138F}">
      <dgm:prSet phldrT="[Text]"/>
      <dgm:spPr/>
      <dgm:t>
        <a:bodyPr/>
        <a:lstStyle/>
        <a:p>
          <a:r>
            <a:rPr lang="en-GB" dirty="0"/>
            <a:t>Principles of differentiated learning</a:t>
          </a:r>
        </a:p>
      </dgm:t>
    </dgm:pt>
    <dgm:pt modelId="{DF49F6B1-24A1-4684-AF7A-DD39D0ED3058}" type="parTrans" cxnId="{4559BE69-F5D1-4DBF-A649-A319F4403F7D}">
      <dgm:prSet/>
      <dgm:spPr/>
      <dgm:t>
        <a:bodyPr/>
        <a:lstStyle/>
        <a:p>
          <a:endParaRPr lang="en-GB"/>
        </a:p>
      </dgm:t>
    </dgm:pt>
    <dgm:pt modelId="{5060F23D-F0BC-4DE1-BE20-B29CE8A24382}" type="sibTrans" cxnId="{4559BE69-F5D1-4DBF-A649-A319F4403F7D}">
      <dgm:prSet/>
      <dgm:spPr/>
      <dgm:t>
        <a:bodyPr/>
        <a:lstStyle/>
        <a:p>
          <a:endParaRPr lang="en-GB"/>
        </a:p>
      </dgm:t>
    </dgm:pt>
    <dgm:pt modelId="{2CCE83CD-E012-409A-9767-849C4A79F8C1}">
      <dgm:prSet phldrT="[Text]"/>
      <dgm:spPr/>
      <dgm:t>
        <a:bodyPr/>
        <a:lstStyle/>
        <a:p>
          <a:r>
            <a:rPr lang="en-GB" dirty="0"/>
            <a:t>Flexible grouping patterns</a:t>
          </a:r>
        </a:p>
      </dgm:t>
    </dgm:pt>
    <dgm:pt modelId="{E29F5674-3517-460B-A50B-3B0ADAB44200}" type="parTrans" cxnId="{38619936-74F0-45B9-9D86-7D56A67D3967}">
      <dgm:prSet/>
      <dgm:spPr/>
      <dgm:t>
        <a:bodyPr/>
        <a:lstStyle/>
        <a:p>
          <a:endParaRPr lang="en-GB"/>
        </a:p>
      </dgm:t>
    </dgm:pt>
    <dgm:pt modelId="{B5C77E9B-A30F-4B74-BBD6-698DC290CB46}" type="sibTrans" cxnId="{38619936-74F0-45B9-9D86-7D56A67D3967}">
      <dgm:prSet/>
      <dgm:spPr/>
      <dgm:t>
        <a:bodyPr/>
        <a:lstStyle/>
        <a:p>
          <a:endParaRPr lang="en-GB"/>
        </a:p>
      </dgm:t>
    </dgm:pt>
    <dgm:pt modelId="{52961D5B-F326-441D-B7F9-D3BF94603D2B}">
      <dgm:prSet phldrT="[Text]"/>
      <dgm:spPr/>
      <dgm:t>
        <a:bodyPr/>
        <a:lstStyle/>
        <a:p>
          <a:r>
            <a:rPr lang="en-GB" dirty="0"/>
            <a:t>Knowledge centred</a:t>
          </a:r>
        </a:p>
      </dgm:t>
    </dgm:pt>
    <dgm:pt modelId="{80BDDE3F-AAA6-491D-8F4C-737DDCB0E945}" type="parTrans" cxnId="{FB56C6B3-808B-474A-9BD0-BEC8315D17B3}">
      <dgm:prSet/>
      <dgm:spPr/>
      <dgm:t>
        <a:bodyPr/>
        <a:lstStyle/>
        <a:p>
          <a:endParaRPr lang="en-GB"/>
        </a:p>
      </dgm:t>
    </dgm:pt>
    <dgm:pt modelId="{56433974-5B8B-48B4-AFDF-FAE7C2827EDE}" type="sibTrans" cxnId="{FB56C6B3-808B-474A-9BD0-BEC8315D17B3}">
      <dgm:prSet/>
      <dgm:spPr/>
      <dgm:t>
        <a:bodyPr/>
        <a:lstStyle/>
        <a:p>
          <a:endParaRPr lang="en-GB"/>
        </a:p>
      </dgm:t>
    </dgm:pt>
    <dgm:pt modelId="{3076E90E-0493-48D1-AAF6-B4EDC9AD9E6B}">
      <dgm:prSet phldrT="[Text]"/>
      <dgm:spPr/>
      <dgm:t>
        <a:bodyPr/>
        <a:lstStyle/>
        <a:p>
          <a:r>
            <a:rPr lang="en-GB" dirty="0"/>
            <a:t>Learner </a:t>
          </a:r>
          <a:r>
            <a:rPr lang="en-GB" dirty="0" err="1"/>
            <a:t>centered</a:t>
          </a:r>
          <a:endParaRPr lang="en-GB" dirty="0"/>
        </a:p>
      </dgm:t>
    </dgm:pt>
    <dgm:pt modelId="{15703A3A-3AF5-4F6C-81F6-4FC828F416BE}" type="parTrans" cxnId="{F4515DFB-312F-4A40-AF77-B68B5575439A}">
      <dgm:prSet/>
      <dgm:spPr/>
      <dgm:t>
        <a:bodyPr/>
        <a:lstStyle/>
        <a:p>
          <a:endParaRPr lang="en-GB"/>
        </a:p>
      </dgm:t>
    </dgm:pt>
    <dgm:pt modelId="{B8B71848-DD2C-4176-9E93-5A30A41FC5AD}" type="sibTrans" cxnId="{F4515DFB-312F-4A40-AF77-B68B5575439A}">
      <dgm:prSet/>
      <dgm:spPr/>
      <dgm:t>
        <a:bodyPr/>
        <a:lstStyle/>
        <a:p>
          <a:endParaRPr lang="en-GB"/>
        </a:p>
      </dgm:t>
    </dgm:pt>
    <dgm:pt modelId="{F3CCB95A-A092-4977-A54C-840111BE7B25}">
      <dgm:prSet phldrT="[Text]"/>
      <dgm:spPr/>
      <dgm:t>
        <a:bodyPr/>
        <a:lstStyle/>
        <a:p>
          <a:r>
            <a:rPr lang="en-GB" dirty="0"/>
            <a:t>Proactive not reactive</a:t>
          </a:r>
        </a:p>
      </dgm:t>
    </dgm:pt>
    <dgm:pt modelId="{3B1152AC-A710-4918-AD47-AFDAB9356B49}" type="parTrans" cxnId="{F69DFB16-5201-41CF-94D8-321CB61D14F9}">
      <dgm:prSet/>
      <dgm:spPr/>
      <dgm:t>
        <a:bodyPr/>
        <a:lstStyle/>
        <a:p>
          <a:endParaRPr lang="en-GB"/>
        </a:p>
      </dgm:t>
    </dgm:pt>
    <dgm:pt modelId="{C5EC3CBA-30FB-4B34-8F5F-3DCD22CB6EC9}" type="sibTrans" cxnId="{F69DFB16-5201-41CF-94D8-321CB61D14F9}">
      <dgm:prSet/>
      <dgm:spPr/>
      <dgm:t>
        <a:bodyPr/>
        <a:lstStyle/>
        <a:p>
          <a:endParaRPr lang="en-GB"/>
        </a:p>
      </dgm:t>
    </dgm:pt>
    <dgm:pt modelId="{C379BA2E-EA2C-48C1-A20D-ABFD0F41A366}">
      <dgm:prSet/>
      <dgm:spPr/>
      <dgm:t>
        <a:bodyPr/>
        <a:lstStyle/>
        <a:p>
          <a:r>
            <a:rPr lang="en-GB" dirty="0"/>
            <a:t>Instruction varies in materials</a:t>
          </a:r>
        </a:p>
      </dgm:t>
    </dgm:pt>
    <dgm:pt modelId="{94390AFA-FFE8-4FF6-B23B-7912590E3E43}" type="parTrans" cxnId="{2ED71C40-4918-466E-91DD-7D6EF12E31E0}">
      <dgm:prSet/>
      <dgm:spPr/>
      <dgm:t>
        <a:bodyPr/>
        <a:lstStyle/>
        <a:p>
          <a:endParaRPr lang="en-GB"/>
        </a:p>
      </dgm:t>
    </dgm:pt>
    <dgm:pt modelId="{113F189E-8DD0-4B17-B62E-B6077CA9A577}" type="sibTrans" cxnId="{2ED71C40-4918-466E-91DD-7D6EF12E31E0}">
      <dgm:prSet/>
      <dgm:spPr/>
      <dgm:t>
        <a:bodyPr/>
        <a:lstStyle/>
        <a:p>
          <a:endParaRPr lang="en-GB"/>
        </a:p>
      </dgm:t>
    </dgm:pt>
    <dgm:pt modelId="{8C5B6DD7-2CA9-4FA3-B676-7F140BE67066}">
      <dgm:prSet/>
      <dgm:spPr/>
      <dgm:t>
        <a:bodyPr/>
        <a:lstStyle/>
        <a:p>
          <a:r>
            <a:rPr lang="en-GB" dirty="0"/>
            <a:t>Varied pace</a:t>
          </a:r>
        </a:p>
      </dgm:t>
    </dgm:pt>
    <dgm:pt modelId="{AFF61056-5099-4B8C-A0A2-A909DAC1C52E}" type="parTrans" cxnId="{3FEC758B-27AB-4433-B14F-066B7366F61E}">
      <dgm:prSet/>
      <dgm:spPr/>
      <dgm:t>
        <a:bodyPr/>
        <a:lstStyle/>
        <a:p>
          <a:endParaRPr lang="en-GB"/>
        </a:p>
      </dgm:t>
    </dgm:pt>
    <dgm:pt modelId="{B3B64AEB-800B-4226-BB88-B9D7345E85C9}" type="sibTrans" cxnId="{3FEC758B-27AB-4433-B14F-066B7366F61E}">
      <dgm:prSet/>
      <dgm:spPr/>
      <dgm:t>
        <a:bodyPr/>
        <a:lstStyle/>
        <a:p>
          <a:endParaRPr lang="en-GB"/>
        </a:p>
      </dgm:t>
    </dgm:pt>
    <dgm:pt modelId="{53373700-F414-4AC4-A154-6C7B094ABECB}" type="pres">
      <dgm:prSet presAssocID="{1F0E1E3F-5E64-4A00-ACE0-322B48AF2EAC}" presName="cycle" presStyleCnt="0">
        <dgm:presLayoutVars>
          <dgm:chMax val="1"/>
          <dgm:dir/>
          <dgm:animLvl val="ctr"/>
          <dgm:resizeHandles val="exact"/>
        </dgm:presLayoutVars>
      </dgm:prSet>
      <dgm:spPr/>
    </dgm:pt>
    <dgm:pt modelId="{80A2AB63-3420-4155-A2F4-D66C5BC66844}" type="pres">
      <dgm:prSet presAssocID="{6556B161-307F-4DAC-B0F8-FA4B2BF3138F}" presName="centerShape" presStyleLbl="node0" presStyleIdx="0" presStyleCnt="1"/>
      <dgm:spPr/>
    </dgm:pt>
    <dgm:pt modelId="{3D2812AD-14B1-4E43-947C-CDFC96FCBE27}" type="pres">
      <dgm:prSet presAssocID="{E29F5674-3517-460B-A50B-3B0ADAB44200}" presName="Name9" presStyleLbl="parChTrans1D2" presStyleIdx="0" presStyleCnt="6"/>
      <dgm:spPr/>
    </dgm:pt>
    <dgm:pt modelId="{0BA6E26E-180A-488F-AD8A-891C61145BA8}" type="pres">
      <dgm:prSet presAssocID="{E29F5674-3517-460B-A50B-3B0ADAB44200}" presName="connTx" presStyleLbl="parChTrans1D2" presStyleIdx="0" presStyleCnt="6"/>
      <dgm:spPr/>
    </dgm:pt>
    <dgm:pt modelId="{DA50FF37-27FD-4A38-91C6-ECF395EADBF8}" type="pres">
      <dgm:prSet presAssocID="{2CCE83CD-E012-409A-9767-849C4A79F8C1}" presName="node" presStyleLbl="node1" presStyleIdx="0" presStyleCnt="6">
        <dgm:presLayoutVars>
          <dgm:bulletEnabled val="1"/>
        </dgm:presLayoutVars>
      </dgm:prSet>
      <dgm:spPr/>
    </dgm:pt>
    <dgm:pt modelId="{4B99CC2F-6A31-4FF7-AF31-6510730C555E}" type="pres">
      <dgm:prSet presAssocID="{94390AFA-FFE8-4FF6-B23B-7912590E3E43}" presName="Name9" presStyleLbl="parChTrans1D2" presStyleIdx="1" presStyleCnt="6"/>
      <dgm:spPr/>
    </dgm:pt>
    <dgm:pt modelId="{A2833D0A-0948-41F6-9F5D-B4BA9CF84193}" type="pres">
      <dgm:prSet presAssocID="{94390AFA-FFE8-4FF6-B23B-7912590E3E43}" presName="connTx" presStyleLbl="parChTrans1D2" presStyleIdx="1" presStyleCnt="6"/>
      <dgm:spPr/>
    </dgm:pt>
    <dgm:pt modelId="{F985B8AF-1C98-4126-9EDE-4A1B87C605D3}" type="pres">
      <dgm:prSet presAssocID="{C379BA2E-EA2C-48C1-A20D-ABFD0F41A366}" presName="node" presStyleLbl="node1" presStyleIdx="1" presStyleCnt="6">
        <dgm:presLayoutVars>
          <dgm:bulletEnabled val="1"/>
        </dgm:presLayoutVars>
      </dgm:prSet>
      <dgm:spPr/>
    </dgm:pt>
    <dgm:pt modelId="{3F13CFC5-1425-4B7B-B410-7CB95E71DAAE}" type="pres">
      <dgm:prSet presAssocID="{AFF61056-5099-4B8C-A0A2-A909DAC1C52E}" presName="Name9" presStyleLbl="parChTrans1D2" presStyleIdx="2" presStyleCnt="6"/>
      <dgm:spPr/>
    </dgm:pt>
    <dgm:pt modelId="{DF943E9F-AE57-4511-830F-0CA2CC09622F}" type="pres">
      <dgm:prSet presAssocID="{AFF61056-5099-4B8C-A0A2-A909DAC1C52E}" presName="connTx" presStyleLbl="parChTrans1D2" presStyleIdx="2" presStyleCnt="6"/>
      <dgm:spPr/>
    </dgm:pt>
    <dgm:pt modelId="{2D6DA1A7-675B-4065-9A7A-6E739B35FE25}" type="pres">
      <dgm:prSet presAssocID="{8C5B6DD7-2CA9-4FA3-B676-7F140BE67066}" presName="node" presStyleLbl="node1" presStyleIdx="2" presStyleCnt="6">
        <dgm:presLayoutVars>
          <dgm:bulletEnabled val="1"/>
        </dgm:presLayoutVars>
      </dgm:prSet>
      <dgm:spPr/>
    </dgm:pt>
    <dgm:pt modelId="{7774A082-87D9-4EBE-8D2F-F04CF965B6CD}" type="pres">
      <dgm:prSet presAssocID="{80BDDE3F-AAA6-491D-8F4C-737DDCB0E945}" presName="Name9" presStyleLbl="parChTrans1D2" presStyleIdx="3" presStyleCnt="6"/>
      <dgm:spPr/>
    </dgm:pt>
    <dgm:pt modelId="{1763C4DA-9692-4D30-964E-7745DA873425}" type="pres">
      <dgm:prSet presAssocID="{80BDDE3F-AAA6-491D-8F4C-737DDCB0E945}" presName="connTx" presStyleLbl="parChTrans1D2" presStyleIdx="3" presStyleCnt="6"/>
      <dgm:spPr/>
    </dgm:pt>
    <dgm:pt modelId="{BDEB9390-1899-488C-80CA-29DF6B9D0B02}" type="pres">
      <dgm:prSet presAssocID="{52961D5B-F326-441D-B7F9-D3BF94603D2B}" presName="node" presStyleLbl="node1" presStyleIdx="3" presStyleCnt="6">
        <dgm:presLayoutVars>
          <dgm:bulletEnabled val="1"/>
        </dgm:presLayoutVars>
      </dgm:prSet>
      <dgm:spPr/>
    </dgm:pt>
    <dgm:pt modelId="{67260C9A-2899-421B-A344-D3B2F30B3FCE}" type="pres">
      <dgm:prSet presAssocID="{15703A3A-3AF5-4F6C-81F6-4FC828F416BE}" presName="Name9" presStyleLbl="parChTrans1D2" presStyleIdx="4" presStyleCnt="6"/>
      <dgm:spPr/>
    </dgm:pt>
    <dgm:pt modelId="{2BC0547C-C7B4-4514-8FA0-F45179F9964E}" type="pres">
      <dgm:prSet presAssocID="{15703A3A-3AF5-4F6C-81F6-4FC828F416BE}" presName="connTx" presStyleLbl="parChTrans1D2" presStyleIdx="4" presStyleCnt="6"/>
      <dgm:spPr/>
    </dgm:pt>
    <dgm:pt modelId="{45B6A848-9FBC-4A2E-A59B-5BE21E2B3C85}" type="pres">
      <dgm:prSet presAssocID="{3076E90E-0493-48D1-AAF6-B4EDC9AD9E6B}" presName="node" presStyleLbl="node1" presStyleIdx="4" presStyleCnt="6">
        <dgm:presLayoutVars>
          <dgm:bulletEnabled val="1"/>
        </dgm:presLayoutVars>
      </dgm:prSet>
      <dgm:spPr/>
    </dgm:pt>
    <dgm:pt modelId="{61753FBB-8DB9-4B93-A99F-057D0A398C61}" type="pres">
      <dgm:prSet presAssocID="{3B1152AC-A710-4918-AD47-AFDAB9356B49}" presName="Name9" presStyleLbl="parChTrans1D2" presStyleIdx="5" presStyleCnt="6"/>
      <dgm:spPr/>
    </dgm:pt>
    <dgm:pt modelId="{7660F516-DFC5-491B-B146-4DA89548DB71}" type="pres">
      <dgm:prSet presAssocID="{3B1152AC-A710-4918-AD47-AFDAB9356B49}" presName="connTx" presStyleLbl="parChTrans1D2" presStyleIdx="5" presStyleCnt="6"/>
      <dgm:spPr/>
    </dgm:pt>
    <dgm:pt modelId="{092EA5F1-7D7E-4BC4-9E53-F5BBBA1E3D77}" type="pres">
      <dgm:prSet presAssocID="{F3CCB95A-A092-4977-A54C-840111BE7B25}" presName="node" presStyleLbl="node1" presStyleIdx="5" presStyleCnt="6">
        <dgm:presLayoutVars>
          <dgm:bulletEnabled val="1"/>
        </dgm:presLayoutVars>
      </dgm:prSet>
      <dgm:spPr/>
    </dgm:pt>
  </dgm:ptLst>
  <dgm:cxnLst>
    <dgm:cxn modelId="{78BDF003-0834-4877-AA3D-3789FFFBFCE9}" type="presOf" srcId="{3B1152AC-A710-4918-AD47-AFDAB9356B49}" destId="{61753FBB-8DB9-4B93-A99F-057D0A398C61}" srcOrd="0" destOrd="0" presId="urn:microsoft.com/office/officeart/2005/8/layout/radial1"/>
    <dgm:cxn modelId="{C6D7AB05-7355-4A8F-B5BF-7B51419AB97D}" type="presOf" srcId="{6556B161-307F-4DAC-B0F8-FA4B2BF3138F}" destId="{80A2AB63-3420-4155-A2F4-D66C5BC66844}" srcOrd="0" destOrd="0" presId="urn:microsoft.com/office/officeart/2005/8/layout/radial1"/>
    <dgm:cxn modelId="{01E84111-5BB3-45E5-AE6C-718087731C02}" type="presOf" srcId="{15703A3A-3AF5-4F6C-81F6-4FC828F416BE}" destId="{2BC0547C-C7B4-4514-8FA0-F45179F9964E}" srcOrd="1" destOrd="0" presId="urn:microsoft.com/office/officeart/2005/8/layout/radial1"/>
    <dgm:cxn modelId="{CCB30214-2BBD-4310-91B8-645A04AA01D3}" type="presOf" srcId="{F3CCB95A-A092-4977-A54C-840111BE7B25}" destId="{092EA5F1-7D7E-4BC4-9E53-F5BBBA1E3D77}" srcOrd="0" destOrd="0" presId="urn:microsoft.com/office/officeart/2005/8/layout/radial1"/>
    <dgm:cxn modelId="{F69DFB16-5201-41CF-94D8-321CB61D14F9}" srcId="{6556B161-307F-4DAC-B0F8-FA4B2BF3138F}" destId="{F3CCB95A-A092-4977-A54C-840111BE7B25}" srcOrd="5" destOrd="0" parTransId="{3B1152AC-A710-4918-AD47-AFDAB9356B49}" sibTransId="{C5EC3CBA-30FB-4B34-8F5F-3DCD22CB6EC9}"/>
    <dgm:cxn modelId="{05EEB030-F6C0-4DF5-AD7E-A1D450F3B7E7}" type="presOf" srcId="{8C5B6DD7-2CA9-4FA3-B676-7F140BE67066}" destId="{2D6DA1A7-675B-4065-9A7A-6E739B35FE25}" srcOrd="0" destOrd="0" presId="urn:microsoft.com/office/officeart/2005/8/layout/radial1"/>
    <dgm:cxn modelId="{97014133-9828-4AD8-9D51-20CF461D9E34}" type="presOf" srcId="{C379BA2E-EA2C-48C1-A20D-ABFD0F41A366}" destId="{F985B8AF-1C98-4126-9EDE-4A1B87C605D3}" srcOrd="0" destOrd="0" presId="urn:microsoft.com/office/officeart/2005/8/layout/radial1"/>
    <dgm:cxn modelId="{38619936-74F0-45B9-9D86-7D56A67D3967}" srcId="{6556B161-307F-4DAC-B0F8-FA4B2BF3138F}" destId="{2CCE83CD-E012-409A-9767-849C4A79F8C1}" srcOrd="0" destOrd="0" parTransId="{E29F5674-3517-460B-A50B-3B0ADAB44200}" sibTransId="{B5C77E9B-A30F-4B74-BBD6-698DC290CB46}"/>
    <dgm:cxn modelId="{2ED71C40-4918-466E-91DD-7D6EF12E31E0}" srcId="{6556B161-307F-4DAC-B0F8-FA4B2BF3138F}" destId="{C379BA2E-EA2C-48C1-A20D-ABFD0F41A366}" srcOrd="1" destOrd="0" parTransId="{94390AFA-FFE8-4FF6-B23B-7912590E3E43}" sibTransId="{113F189E-8DD0-4B17-B62E-B6077CA9A577}"/>
    <dgm:cxn modelId="{52D76B5D-225C-4C51-A964-332E3E3AA44B}" type="presOf" srcId="{94390AFA-FFE8-4FF6-B23B-7912590E3E43}" destId="{4B99CC2F-6A31-4FF7-AF31-6510730C555E}" srcOrd="0" destOrd="0" presId="urn:microsoft.com/office/officeart/2005/8/layout/radial1"/>
    <dgm:cxn modelId="{4559BE69-F5D1-4DBF-A649-A319F4403F7D}" srcId="{1F0E1E3F-5E64-4A00-ACE0-322B48AF2EAC}" destId="{6556B161-307F-4DAC-B0F8-FA4B2BF3138F}" srcOrd="0" destOrd="0" parTransId="{DF49F6B1-24A1-4684-AF7A-DD39D0ED3058}" sibTransId="{5060F23D-F0BC-4DE1-BE20-B29CE8A24382}"/>
    <dgm:cxn modelId="{62231B6D-6308-4FD2-9FF0-BD6E3861169C}" type="presOf" srcId="{2CCE83CD-E012-409A-9767-849C4A79F8C1}" destId="{DA50FF37-27FD-4A38-91C6-ECF395EADBF8}" srcOrd="0" destOrd="0" presId="urn:microsoft.com/office/officeart/2005/8/layout/radial1"/>
    <dgm:cxn modelId="{AEF99B75-4B85-4173-A03A-424EEB2B2F87}" type="presOf" srcId="{15703A3A-3AF5-4F6C-81F6-4FC828F416BE}" destId="{67260C9A-2899-421B-A344-D3B2F30B3FCE}" srcOrd="0" destOrd="0" presId="urn:microsoft.com/office/officeart/2005/8/layout/radial1"/>
    <dgm:cxn modelId="{7030CB84-6CF3-4358-AF92-C2BF4FCC1E4D}" type="presOf" srcId="{E29F5674-3517-460B-A50B-3B0ADAB44200}" destId="{0BA6E26E-180A-488F-AD8A-891C61145BA8}" srcOrd="1" destOrd="0" presId="urn:microsoft.com/office/officeart/2005/8/layout/radial1"/>
    <dgm:cxn modelId="{3FEC758B-27AB-4433-B14F-066B7366F61E}" srcId="{6556B161-307F-4DAC-B0F8-FA4B2BF3138F}" destId="{8C5B6DD7-2CA9-4FA3-B676-7F140BE67066}" srcOrd="2" destOrd="0" parTransId="{AFF61056-5099-4B8C-A0A2-A909DAC1C52E}" sibTransId="{B3B64AEB-800B-4226-BB88-B9D7345E85C9}"/>
    <dgm:cxn modelId="{B661EC97-E66B-41B2-AE75-64585A843AD0}" type="presOf" srcId="{94390AFA-FFE8-4FF6-B23B-7912590E3E43}" destId="{A2833D0A-0948-41F6-9F5D-B4BA9CF84193}" srcOrd="1" destOrd="0" presId="urn:microsoft.com/office/officeart/2005/8/layout/radial1"/>
    <dgm:cxn modelId="{02FEF19B-F652-4D30-B894-B1403988466B}" type="presOf" srcId="{AFF61056-5099-4B8C-A0A2-A909DAC1C52E}" destId="{3F13CFC5-1425-4B7B-B410-7CB95E71DAAE}" srcOrd="0" destOrd="0" presId="urn:microsoft.com/office/officeart/2005/8/layout/radial1"/>
    <dgm:cxn modelId="{ED5A79A6-B55F-4EA0-BD18-51E2BBB0FA62}" type="presOf" srcId="{80BDDE3F-AAA6-491D-8F4C-737DDCB0E945}" destId="{7774A082-87D9-4EBE-8D2F-F04CF965B6CD}" srcOrd="0" destOrd="0" presId="urn:microsoft.com/office/officeart/2005/8/layout/radial1"/>
    <dgm:cxn modelId="{FB56C6B3-808B-474A-9BD0-BEC8315D17B3}" srcId="{6556B161-307F-4DAC-B0F8-FA4B2BF3138F}" destId="{52961D5B-F326-441D-B7F9-D3BF94603D2B}" srcOrd="3" destOrd="0" parTransId="{80BDDE3F-AAA6-491D-8F4C-737DDCB0E945}" sibTransId="{56433974-5B8B-48B4-AFDF-FAE7C2827EDE}"/>
    <dgm:cxn modelId="{778488B4-07EA-4B4C-B219-F3CEEACCC8CD}" type="presOf" srcId="{1F0E1E3F-5E64-4A00-ACE0-322B48AF2EAC}" destId="{53373700-F414-4AC4-A154-6C7B094ABECB}" srcOrd="0" destOrd="0" presId="urn:microsoft.com/office/officeart/2005/8/layout/radial1"/>
    <dgm:cxn modelId="{5B7DFDD9-45CF-4BA6-BE00-02D31F8E2E5C}" type="presOf" srcId="{52961D5B-F326-441D-B7F9-D3BF94603D2B}" destId="{BDEB9390-1899-488C-80CA-29DF6B9D0B02}" srcOrd="0" destOrd="0" presId="urn:microsoft.com/office/officeart/2005/8/layout/radial1"/>
    <dgm:cxn modelId="{0BEB7BE1-808C-4F35-AAED-4AAD6A08DD93}" type="presOf" srcId="{AFF61056-5099-4B8C-A0A2-A909DAC1C52E}" destId="{DF943E9F-AE57-4511-830F-0CA2CC09622F}" srcOrd="1" destOrd="0" presId="urn:microsoft.com/office/officeart/2005/8/layout/radial1"/>
    <dgm:cxn modelId="{F11232E2-5248-4A69-A4A5-A4A863C23B3C}" type="presOf" srcId="{E29F5674-3517-460B-A50B-3B0ADAB44200}" destId="{3D2812AD-14B1-4E43-947C-CDFC96FCBE27}" srcOrd="0" destOrd="0" presId="urn:microsoft.com/office/officeart/2005/8/layout/radial1"/>
    <dgm:cxn modelId="{DF111AE7-F1DA-445F-8FAA-40C23FA1A896}" type="presOf" srcId="{3B1152AC-A710-4918-AD47-AFDAB9356B49}" destId="{7660F516-DFC5-491B-B146-4DA89548DB71}" srcOrd="1" destOrd="0" presId="urn:microsoft.com/office/officeart/2005/8/layout/radial1"/>
    <dgm:cxn modelId="{EDA6E5EB-B7DC-464A-BF38-8C12010D00E5}" type="presOf" srcId="{3076E90E-0493-48D1-AAF6-B4EDC9AD9E6B}" destId="{45B6A848-9FBC-4A2E-A59B-5BE21E2B3C85}" srcOrd="0" destOrd="0" presId="urn:microsoft.com/office/officeart/2005/8/layout/radial1"/>
    <dgm:cxn modelId="{6F5CC7F4-65CD-49F2-9CC4-6876B1EB6BAD}" type="presOf" srcId="{80BDDE3F-AAA6-491D-8F4C-737DDCB0E945}" destId="{1763C4DA-9692-4D30-964E-7745DA873425}" srcOrd="1" destOrd="0" presId="urn:microsoft.com/office/officeart/2005/8/layout/radial1"/>
    <dgm:cxn modelId="{F4515DFB-312F-4A40-AF77-B68B5575439A}" srcId="{6556B161-307F-4DAC-B0F8-FA4B2BF3138F}" destId="{3076E90E-0493-48D1-AAF6-B4EDC9AD9E6B}" srcOrd="4" destOrd="0" parTransId="{15703A3A-3AF5-4F6C-81F6-4FC828F416BE}" sibTransId="{B8B71848-DD2C-4176-9E93-5A30A41FC5AD}"/>
    <dgm:cxn modelId="{F8AB6B3C-C606-4CA9-B16D-C2B2154A9609}" type="presParOf" srcId="{53373700-F414-4AC4-A154-6C7B094ABECB}" destId="{80A2AB63-3420-4155-A2F4-D66C5BC66844}" srcOrd="0" destOrd="0" presId="urn:microsoft.com/office/officeart/2005/8/layout/radial1"/>
    <dgm:cxn modelId="{9A8F3D01-A8B3-4743-A758-28FE454C0A68}" type="presParOf" srcId="{53373700-F414-4AC4-A154-6C7B094ABECB}" destId="{3D2812AD-14B1-4E43-947C-CDFC96FCBE27}" srcOrd="1" destOrd="0" presId="urn:microsoft.com/office/officeart/2005/8/layout/radial1"/>
    <dgm:cxn modelId="{B4B5A5C9-AB2D-4017-B71C-0A7D5BF5CB4B}" type="presParOf" srcId="{3D2812AD-14B1-4E43-947C-CDFC96FCBE27}" destId="{0BA6E26E-180A-488F-AD8A-891C61145BA8}" srcOrd="0" destOrd="0" presId="urn:microsoft.com/office/officeart/2005/8/layout/radial1"/>
    <dgm:cxn modelId="{98173627-41C4-43C0-9F48-80FBC253FADD}" type="presParOf" srcId="{53373700-F414-4AC4-A154-6C7B094ABECB}" destId="{DA50FF37-27FD-4A38-91C6-ECF395EADBF8}" srcOrd="2" destOrd="0" presId="urn:microsoft.com/office/officeart/2005/8/layout/radial1"/>
    <dgm:cxn modelId="{2365AEF1-5442-41AF-B74A-E77ECB85142D}" type="presParOf" srcId="{53373700-F414-4AC4-A154-6C7B094ABECB}" destId="{4B99CC2F-6A31-4FF7-AF31-6510730C555E}" srcOrd="3" destOrd="0" presId="urn:microsoft.com/office/officeart/2005/8/layout/radial1"/>
    <dgm:cxn modelId="{E6964594-0BEC-469B-816B-F2004E65AA92}" type="presParOf" srcId="{4B99CC2F-6A31-4FF7-AF31-6510730C555E}" destId="{A2833D0A-0948-41F6-9F5D-B4BA9CF84193}" srcOrd="0" destOrd="0" presId="urn:microsoft.com/office/officeart/2005/8/layout/radial1"/>
    <dgm:cxn modelId="{60E8739A-37B9-446F-91A4-F9AB0CE8B67E}" type="presParOf" srcId="{53373700-F414-4AC4-A154-6C7B094ABECB}" destId="{F985B8AF-1C98-4126-9EDE-4A1B87C605D3}" srcOrd="4" destOrd="0" presId="urn:microsoft.com/office/officeart/2005/8/layout/radial1"/>
    <dgm:cxn modelId="{FA746EB7-E7C6-4D27-982F-B4B62CFF79AC}" type="presParOf" srcId="{53373700-F414-4AC4-A154-6C7B094ABECB}" destId="{3F13CFC5-1425-4B7B-B410-7CB95E71DAAE}" srcOrd="5" destOrd="0" presId="urn:microsoft.com/office/officeart/2005/8/layout/radial1"/>
    <dgm:cxn modelId="{576C7A7D-297B-421E-BF83-D0FC363A738C}" type="presParOf" srcId="{3F13CFC5-1425-4B7B-B410-7CB95E71DAAE}" destId="{DF943E9F-AE57-4511-830F-0CA2CC09622F}" srcOrd="0" destOrd="0" presId="urn:microsoft.com/office/officeart/2005/8/layout/radial1"/>
    <dgm:cxn modelId="{E080FBCC-CD68-4FC2-985A-DBE5F5EBD9BC}" type="presParOf" srcId="{53373700-F414-4AC4-A154-6C7B094ABECB}" destId="{2D6DA1A7-675B-4065-9A7A-6E739B35FE25}" srcOrd="6" destOrd="0" presId="urn:microsoft.com/office/officeart/2005/8/layout/radial1"/>
    <dgm:cxn modelId="{B85199BA-6883-44A6-9509-C9DB9C33AECF}" type="presParOf" srcId="{53373700-F414-4AC4-A154-6C7B094ABECB}" destId="{7774A082-87D9-4EBE-8D2F-F04CF965B6CD}" srcOrd="7" destOrd="0" presId="urn:microsoft.com/office/officeart/2005/8/layout/radial1"/>
    <dgm:cxn modelId="{E04B425C-B9A8-485F-8E65-AE7132DE1241}" type="presParOf" srcId="{7774A082-87D9-4EBE-8D2F-F04CF965B6CD}" destId="{1763C4DA-9692-4D30-964E-7745DA873425}" srcOrd="0" destOrd="0" presId="urn:microsoft.com/office/officeart/2005/8/layout/radial1"/>
    <dgm:cxn modelId="{CCE82B56-61D5-4AE1-B999-32158E7F97D4}" type="presParOf" srcId="{53373700-F414-4AC4-A154-6C7B094ABECB}" destId="{BDEB9390-1899-488C-80CA-29DF6B9D0B02}" srcOrd="8" destOrd="0" presId="urn:microsoft.com/office/officeart/2005/8/layout/radial1"/>
    <dgm:cxn modelId="{756D449B-2458-496C-8735-70CE57DC7AB2}" type="presParOf" srcId="{53373700-F414-4AC4-A154-6C7B094ABECB}" destId="{67260C9A-2899-421B-A344-D3B2F30B3FCE}" srcOrd="9" destOrd="0" presId="urn:microsoft.com/office/officeart/2005/8/layout/radial1"/>
    <dgm:cxn modelId="{AF1A7E90-EC1A-4F73-961C-5FC16E3BB9FE}" type="presParOf" srcId="{67260C9A-2899-421B-A344-D3B2F30B3FCE}" destId="{2BC0547C-C7B4-4514-8FA0-F45179F9964E}" srcOrd="0" destOrd="0" presId="urn:microsoft.com/office/officeart/2005/8/layout/radial1"/>
    <dgm:cxn modelId="{FF453F37-CBD0-4BB6-BB71-832817B5146B}" type="presParOf" srcId="{53373700-F414-4AC4-A154-6C7B094ABECB}" destId="{45B6A848-9FBC-4A2E-A59B-5BE21E2B3C85}" srcOrd="10" destOrd="0" presId="urn:microsoft.com/office/officeart/2005/8/layout/radial1"/>
    <dgm:cxn modelId="{4099B736-49FE-456B-9A89-6FB666670C1E}" type="presParOf" srcId="{53373700-F414-4AC4-A154-6C7B094ABECB}" destId="{61753FBB-8DB9-4B93-A99F-057D0A398C61}" srcOrd="11" destOrd="0" presId="urn:microsoft.com/office/officeart/2005/8/layout/radial1"/>
    <dgm:cxn modelId="{BB114FC0-7E78-4278-8A5B-8B38BB847437}" type="presParOf" srcId="{61753FBB-8DB9-4B93-A99F-057D0A398C61}" destId="{7660F516-DFC5-491B-B146-4DA89548DB71}" srcOrd="0" destOrd="0" presId="urn:microsoft.com/office/officeart/2005/8/layout/radial1"/>
    <dgm:cxn modelId="{D00C7446-1511-43BB-B59A-C5C02C4CED92}" type="presParOf" srcId="{53373700-F414-4AC4-A154-6C7B094ABECB}" destId="{092EA5F1-7D7E-4BC4-9E53-F5BBBA1E3D77}" srcOrd="12"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66640F-01B5-498B-A72B-58EA5AE7EA02}"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GB"/>
        </a:p>
      </dgm:t>
    </dgm:pt>
    <dgm:pt modelId="{5B230490-D28F-4A41-961A-3B0730CE386B}">
      <dgm:prSet phldrT="[Text]"/>
      <dgm:spPr/>
      <dgm:t>
        <a:bodyPr/>
        <a:lstStyle/>
        <a:p>
          <a:r>
            <a:rPr lang="en-GB" dirty="0"/>
            <a:t>Prepare</a:t>
          </a:r>
        </a:p>
      </dgm:t>
    </dgm:pt>
    <dgm:pt modelId="{08DA2C53-F06B-432C-81AC-2A90828B1D6E}" type="parTrans" cxnId="{F55D17BF-15B2-4C01-92F3-8B8E94FD557E}">
      <dgm:prSet/>
      <dgm:spPr/>
      <dgm:t>
        <a:bodyPr/>
        <a:lstStyle/>
        <a:p>
          <a:endParaRPr lang="en-GB"/>
        </a:p>
      </dgm:t>
    </dgm:pt>
    <dgm:pt modelId="{840B8F42-D778-432C-A3A8-2A7B05713BB4}" type="sibTrans" cxnId="{F55D17BF-15B2-4C01-92F3-8B8E94FD557E}">
      <dgm:prSet/>
      <dgm:spPr/>
      <dgm:t>
        <a:bodyPr/>
        <a:lstStyle/>
        <a:p>
          <a:endParaRPr lang="en-GB"/>
        </a:p>
      </dgm:t>
    </dgm:pt>
    <dgm:pt modelId="{D70A77DA-1284-4453-8BA9-2DC95AB820C2}">
      <dgm:prSet phldrT="[Text]"/>
      <dgm:spPr/>
      <dgm:t>
        <a:bodyPr/>
        <a:lstStyle/>
        <a:p>
          <a:r>
            <a:rPr lang="en-GB" dirty="0"/>
            <a:t>Implement</a:t>
          </a:r>
        </a:p>
      </dgm:t>
    </dgm:pt>
    <dgm:pt modelId="{7FA8136B-2A8D-4CD6-ADA4-D0A2A785DDF8}" type="parTrans" cxnId="{E0076398-8D3F-4494-953D-669B1A6D9B29}">
      <dgm:prSet/>
      <dgm:spPr/>
      <dgm:t>
        <a:bodyPr/>
        <a:lstStyle/>
        <a:p>
          <a:endParaRPr lang="en-GB"/>
        </a:p>
      </dgm:t>
    </dgm:pt>
    <dgm:pt modelId="{7F887F64-CFC8-454E-8EBC-8CD5D99621DD}" type="sibTrans" cxnId="{E0076398-8D3F-4494-953D-669B1A6D9B29}">
      <dgm:prSet/>
      <dgm:spPr/>
      <dgm:t>
        <a:bodyPr/>
        <a:lstStyle/>
        <a:p>
          <a:endParaRPr lang="en-GB"/>
        </a:p>
      </dgm:t>
    </dgm:pt>
    <dgm:pt modelId="{B13E63C6-8B8E-4070-9E8A-CA7AA3F393A1}">
      <dgm:prSet phldrT="[Text]"/>
      <dgm:spPr/>
      <dgm:t>
        <a:bodyPr/>
        <a:lstStyle/>
        <a:p>
          <a:r>
            <a:rPr lang="en-GB" dirty="0"/>
            <a:t>Evaluate </a:t>
          </a:r>
        </a:p>
      </dgm:t>
    </dgm:pt>
    <dgm:pt modelId="{47F8AB2F-A47F-4578-83A5-BC7213F53716}" type="parTrans" cxnId="{C49979FD-280B-4F76-BEB9-D1793C4D051C}">
      <dgm:prSet/>
      <dgm:spPr/>
      <dgm:t>
        <a:bodyPr/>
        <a:lstStyle/>
        <a:p>
          <a:endParaRPr lang="en-GB"/>
        </a:p>
      </dgm:t>
    </dgm:pt>
    <dgm:pt modelId="{4AC8E38F-619E-49A4-ABB7-5CEEA9F901AE}" type="sibTrans" cxnId="{C49979FD-280B-4F76-BEB9-D1793C4D051C}">
      <dgm:prSet/>
      <dgm:spPr/>
      <dgm:t>
        <a:bodyPr/>
        <a:lstStyle/>
        <a:p>
          <a:endParaRPr lang="en-GB"/>
        </a:p>
      </dgm:t>
    </dgm:pt>
    <dgm:pt modelId="{0216A9DD-3800-441E-A000-DB2A9F00107D}">
      <dgm:prSet phldrT="[Text]"/>
      <dgm:spPr/>
      <dgm:t>
        <a:bodyPr/>
        <a:lstStyle/>
        <a:p>
          <a:r>
            <a:rPr lang="en-GB" dirty="0"/>
            <a:t>Plan</a:t>
          </a:r>
        </a:p>
      </dgm:t>
    </dgm:pt>
    <dgm:pt modelId="{F03E6825-38B4-4DF6-BF60-6FD895C675C1}" type="parTrans" cxnId="{16A182AA-41D8-4161-8AC6-864D7DCFB50A}">
      <dgm:prSet/>
      <dgm:spPr/>
      <dgm:t>
        <a:bodyPr/>
        <a:lstStyle/>
        <a:p>
          <a:endParaRPr lang="en-GB"/>
        </a:p>
      </dgm:t>
    </dgm:pt>
    <dgm:pt modelId="{14DB1108-DABC-47CD-80F2-4A6E836B15B8}" type="sibTrans" cxnId="{16A182AA-41D8-4161-8AC6-864D7DCFB50A}">
      <dgm:prSet/>
      <dgm:spPr/>
      <dgm:t>
        <a:bodyPr/>
        <a:lstStyle/>
        <a:p>
          <a:endParaRPr lang="en-GB"/>
        </a:p>
      </dgm:t>
    </dgm:pt>
    <dgm:pt modelId="{19815AF1-2935-4DF3-9B76-661C9478B088}" type="pres">
      <dgm:prSet presAssocID="{E466640F-01B5-498B-A72B-58EA5AE7EA02}" presName="cycle" presStyleCnt="0">
        <dgm:presLayoutVars>
          <dgm:dir/>
          <dgm:resizeHandles val="exact"/>
        </dgm:presLayoutVars>
      </dgm:prSet>
      <dgm:spPr/>
    </dgm:pt>
    <dgm:pt modelId="{811EC7EE-4EFF-4EBA-8269-45ECFCCE90D9}" type="pres">
      <dgm:prSet presAssocID="{5B230490-D28F-4A41-961A-3B0730CE386B}" presName="dummy" presStyleCnt="0"/>
      <dgm:spPr/>
    </dgm:pt>
    <dgm:pt modelId="{8D43C003-E9DD-430B-8E37-CDBD3126B928}" type="pres">
      <dgm:prSet presAssocID="{5B230490-D28F-4A41-961A-3B0730CE386B}" presName="node" presStyleLbl="revTx" presStyleIdx="0" presStyleCnt="4">
        <dgm:presLayoutVars>
          <dgm:bulletEnabled val="1"/>
        </dgm:presLayoutVars>
      </dgm:prSet>
      <dgm:spPr/>
    </dgm:pt>
    <dgm:pt modelId="{D2763ED2-C3AF-4131-9D1D-4001D612472E}" type="pres">
      <dgm:prSet presAssocID="{840B8F42-D778-432C-A3A8-2A7B05713BB4}" presName="sibTrans" presStyleLbl="node1" presStyleIdx="0" presStyleCnt="4"/>
      <dgm:spPr/>
    </dgm:pt>
    <dgm:pt modelId="{CBBC443D-5DB4-4805-8960-5A5B67FB9857}" type="pres">
      <dgm:prSet presAssocID="{D70A77DA-1284-4453-8BA9-2DC95AB820C2}" presName="dummy" presStyleCnt="0"/>
      <dgm:spPr/>
    </dgm:pt>
    <dgm:pt modelId="{2CA27D88-2281-4AFA-BC2B-1A8929371B5B}" type="pres">
      <dgm:prSet presAssocID="{D70A77DA-1284-4453-8BA9-2DC95AB820C2}" presName="node" presStyleLbl="revTx" presStyleIdx="1" presStyleCnt="4" custScaleY="79552">
        <dgm:presLayoutVars>
          <dgm:bulletEnabled val="1"/>
        </dgm:presLayoutVars>
      </dgm:prSet>
      <dgm:spPr/>
    </dgm:pt>
    <dgm:pt modelId="{E3833EF1-7F4A-4CCD-B8AB-05421B853A0A}" type="pres">
      <dgm:prSet presAssocID="{7F887F64-CFC8-454E-8EBC-8CD5D99621DD}" presName="sibTrans" presStyleLbl="node1" presStyleIdx="1" presStyleCnt="4"/>
      <dgm:spPr/>
    </dgm:pt>
    <dgm:pt modelId="{8D6CEC3C-843A-40E1-A681-02779926C9BF}" type="pres">
      <dgm:prSet presAssocID="{B13E63C6-8B8E-4070-9E8A-CA7AA3F393A1}" presName="dummy" presStyleCnt="0"/>
      <dgm:spPr/>
    </dgm:pt>
    <dgm:pt modelId="{F95DBFE5-E564-441F-B537-0A2DDFCB37E8}" type="pres">
      <dgm:prSet presAssocID="{B13E63C6-8B8E-4070-9E8A-CA7AA3F393A1}" presName="node" presStyleLbl="revTx" presStyleIdx="2" presStyleCnt="4">
        <dgm:presLayoutVars>
          <dgm:bulletEnabled val="1"/>
        </dgm:presLayoutVars>
      </dgm:prSet>
      <dgm:spPr/>
    </dgm:pt>
    <dgm:pt modelId="{8E286BFC-C159-4179-A362-B687F8484863}" type="pres">
      <dgm:prSet presAssocID="{4AC8E38F-619E-49A4-ABB7-5CEEA9F901AE}" presName="sibTrans" presStyleLbl="node1" presStyleIdx="2" presStyleCnt="4"/>
      <dgm:spPr/>
    </dgm:pt>
    <dgm:pt modelId="{313113DD-A54E-443A-8941-84D32E9A8096}" type="pres">
      <dgm:prSet presAssocID="{0216A9DD-3800-441E-A000-DB2A9F00107D}" presName="dummy" presStyleCnt="0"/>
      <dgm:spPr/>
    </dgm:pt>
    <dgm:pt modelId="{886CEAE6-E082-4311-B33A-1747171A98F7}" type="pres">
      <dgm:prSet presAssocID="{0216A9DD-3800-441E-A000-DB2A9F00107D}" presName="node" presStyleLbl="revTx" presStyleIdx="3" presStyleCnt="4">
        <dgm:presLayoutVars>
          <dgm:bulletEnabled val="1"/>
        </dgm:presLayoutVars>
      </dgm:prSet>
      <dgm:spPr/>
    </dgm:pt>
    <dgm:pt modelId="{021A7EA5-3453-4872-AFEA-77C38D994074}" type="pres">
      <dgm:prSet presAssocID="{14DB1108-DABC-47CD-80F2-4A6E836B15B8}" presName="sibTrans" presStyleLbl="node1" presStyleIdx="3" presStyleCnt="4"/>
      <dgm:spPr/>
    </dgm:pt>
  </dgm:ptLst>
  <dgm:cxnLst>
    <dgm:cxn modelId="{F2A59519-1042-4587-8720-1AB37B272B72}" type="presOf" srcId="{D70A77DA-1284-4453-8BA9-2DC95AB820C2}" destId="{2CA27D88-2281-4AFA-BC2B-1A8929371B5B}" srcOrd="0" destOrd="0" presId="urn:microsoft.com/office/officeart/2005/8/layout/cycle1"/>
    <dgm:cxn modelId="{40F9CF44-23A4-4D44-85E3-52FF92324DF8}" type="presOf" srcId="{5B230490-D28F-4A41-961A-3B0730CE386B}" destId="{8D43C003-E9DD-430B-8E37-CDBD3126B928}" srcOrd="0" destOrd="0" presId="urn:microsoft.com/office/officeart/2005/8/layout/cycle1"/>
    <dgm:cxn modelId="{98B94C48-9CF5-4DD6-997D-7969908A1D1B}" type="presOf" srcId="{0216A9DD-3800-441E-A000-DB2A9F00107D}" destId="{886CEAE6-E082-4311-B33A-1747171A98F7}" srcOrd="0" destOrd="0" presId="urn:microsoft.com/office/officeart/2005/8/layout/cycle1"/>
    <dgm:cxn modelId="{C4686B4A-09D3-4318-A33E-9F9F7F91AFEC}" type="presOf" srcId="{E466640F-01B5-498B-A72B-58EA5AE7EA02}" destId="{19815AF1-2935-4DF3-9B76-661C9478B088}" srcOrd="0" destOrd="0" presId="urn:microsoft.com/office/officeart/2005/8/layout/cycle1"/>
    <dgm:cxn modelId="{68C6C083-DA56-472A-B2B9-18483F74829D}" type="presOf" srcId="{840B8F42-D778-432C-A3A8-2A7B05713BB4}" destId="{D2763ED2-C3AF-4131-9D1D-4001D612472E}" srcOrd="0" destOrd="0" presId="urn:microsoft.com/office/officeart/2005/8/layout/cycle1"/>
    <dgm:cxn modelId="{E0076398-8D3F-4494-953D-669B1A6D9B29}" srcId="{E466640F-01B5-498B-A72B-58EA5AE7EA02}" destId="{D70A77DA-1284-4453-8BA9-2DC95AB820C2}" srcOrd="1" destOrd="0" parTransId="{7FA8136B-2A8D-4CD6-ADA4-D0A2A785DDF8}" sibTransId="{7F887F64-CFC8-454E-8EBC-8CD5D99621DD}"/>
    <dgm:cxn modelId="{B5E8A3A4-4222-4682-8DD7-5CB5A3556FD8}" type="presOf" srcId="{14DB1108-DABC-47CD-80F2-4A6E836B15B8}" destId="{021A7EA5-3453-4872-AFEA-77C38D994074}" srcOrd="0" destOrd="0" presId="urn:microsoft.com/office/officeart/2005/8/layout/cycle1"/>
    <dgm:cxn modelId="{16A182AA-41D8-4161-8AC6-864D7DCFB50A}" srcId="{E466640F-01B5-498B-A72B-58EA5AE7EA02}" destId="{0216A9DD-3800-441E-A000-DB2A9F00107D}" srcOrd="3" destOrd="0" parTransId="{F03E6825-38B4-4DF6-BF60-6FD895C675C1}" sibTransId="{14DB1108-DABC-47CD-80F2-4A6E836B15B8}"/>
    <dgm:cxn modelId="{841143B0-F6A2-443B-ACD1-85092ADE5EDD}" type="presOf" srcId="{4AC8E38F-619E-49A4-ABB7-5CEEA9F901AE}" destId="{8E286BFC-C159-4179-A362-B687F8484863}" srcOrd="0" destOrd="0" presId="urn:microsoft.com/office/officeart/2005/8/layout/cycle1"/>
    <dgm:cxn modelId="{F55D17BF-15B2-4C01-92F3-8B8E94FD557E}" srcId="{E466640F-01B5-498B-A72B-58EA5AE7EA02}" destId="{5B230490-D28F-4A41-961A-3B0730CE386B}" srcOrd="0" destOrd="0" parTransId="{08DA2C53-F06B-432C-81AC-2A90828B1D6E}" sibTransId="{840B8F42-D778-432C-A3A8-2A7B05713BB4}"/>
    <dgm:cxn modelId="{63C81DC5-CEFF-46D3-84B4-1EFC58BBBF2D}" type="presOf" srcId="{7F887F64-CFC8-454E-8EBC-8CD5D99621DD}" destId="{E3833EF1-7F4A-4CCD-B8AB-05421B853A0A}" srcOrd="0" destOrd="0" presId="urn:microsoft.com/office/officeart/2005/8/layout/cycle1"/>
    <dgm:cxn modelId="{67A816E2-1856-4EAE-873C-FBE47E0A5436}" type="presOf" srcId="{B13E63C6-8B8E-4070-9E8A-CA7AA3F393A1}" destId="{F95DBFE5-E564-441F-B537-0A2DDFCB37E8}" srcOrd="0" destOrd="0" presId="urn:microsoft.com/office/officeart/2005/8/layout/cycle1"/>
    <dgm:cxn modelId="{C49979FD-280B-4F76-BEB9-D1793C4D051C}" srcId="{E466640F-01B5-498B-A72B-58EA5AE7EA02}" destId="{B13E63C6-8B8E-4070-9E8A-CA7AA3F393A1}" srcOrd="2" destOrd="0" parTransId="{47F8AB2F-A47F-4578-83A5-BC7213F53716}" sibTransId="{4AC8E38F-619E-49A4-ABB7-5CEEA9F901AE}"/>
    <dgm:cxn modelId="{B4FE8C1C-65F1-4AB2-B96F-A4B6880BDE60}" type="presParOf" srcId="{19815AF1-2935-4DF3-9B76-661C9478B088}" destId="{811EC7EE-4EFF-4EBA-8269-45ECFCCE90D9}" srcOrd="0" destOrd="0" presId="urn:microsoft.com/office/officeart/2005/8/layout/cycle1"/>
    <dgm:cxn modelId="{0E91408C-09AE-472D-BB7F-8B0FF40C557F}" type="presParOf" srcId="{19815AF1-2935-4DF3-9B76-661C9478B088}" destId="{8D43C003-E9DD-430B-8E37-CDBD3126B928}" srcOrd="1" destOrd="0" presId="urn:microsoft.com/office/officeart/2005/8/layout/cycle1"/>
    <dgm:cxn modelId="{9C6482EC-1402-422A-B637-12EFADBBDC1B}" type="presParOf" srcId="{19815AF1-2935-4DF3-9B76-661C9478B088}" destId="{D2763ED2-C3AF-4131-9D1D-4001D612472E}" srcOrd="2" destOrd="0" presId="urn:microsoft.com/office/officeart/2005/8/layout/cycle1"/>
    <dgm:cxn modelId="{D597CB17-99D2-45EC-B1B6-2EF834CD1203}" type="presParOf" srcId="{19815AF1-2935-4DF3-9B76-661C9478B088}" destId="{CBBC443D-5DB4-4805-8960-5A5B67FB9857}" srcOrd="3" destOrd="0" presId="urn:microsoft.com/office/officeart/2005/8/layout/cycle1"/>
    <dgm:cxn modelId="{4A4CF75C-379C-4EC8-BBFE-EBCD211856BE}" type="presParOf" srcId="{19815AF1-2935-4DF3-9B76-661C9478B088}" destId="{2CA27D88-2281-4AFA-BC2B-1A8929371B5B}" srcOrd="4" destOrd="0" presId="urn:microsoft.com/office/officeart/2005/8/layout/cycle1"/>
    <dgm:cxn modelId="{5FD1A8C0-3A65-480B-87FC-910CFE9CBDFC}" type="presParOf" srcId="{19815AF1-2935-4DF3-9B76-661C9478B088}" destId="{E3833EF1-7F4A-4CCD-B8AB-05421B853A0A}" srcOrd="5" destOrd="0" presId="urn:microsoft.com/office/officeart/2005/8/layout/cycle1"/>
    <dgm:cxn modelId="{C26B4A00-E61C-4C15-8BFE-CBAA64FF327C}" type="presParOf" srcId="{19815AF1-2935-4DF3-9B76-661C9478B088}" destId="{8D6CEC3C-843A-40E1-A681-02779926C9BF}" srcOrd="6" destOrd="0" presId="urn:microsoft.com/office/officeart/2005/8/layout/cycle1"/>
    <dgm:cxn modelId="{C5465A90-B8B2-4F2A-B4BB-800AE6DFD149}" type="presParOf" srcId="{19815AF1-2935-4DF3-9B76-661C9478B088}" destId="{F95DBFE5-E564-441F-B537-0A2DDFCB37E8}" srcOrd="7" destOrd="0" presId="urn:microsoft.com/office/officeart/2005/8/layout/cycle1"/>
    <dgm:cxn modelId="{43C90C90-8374-4F3F-9341-F9A5A8889891}" type="presParOf" srcId="{19815AF1-2935-4DF3-9B76-661C9478B088}" destId="{8E286BFC-C159-4179-A362-B687F8484863}" srcOrd="8" destOrd="0" presId="urn:microsoft.com/office/officeart/2005/8/layout/cycle1"/>
    <dgm:cxn modelId="{145354B0-5DE1-49F2-8053-3F028ECD08AC}" type="presParOf" srcId="{19815AF1-2935-4DF3-9B76-661C9478B088}" destId="{313113DD-A54E-443A-8941-84D32E9A8096}" srcOrd="9" destOrd="0" presId="urn:microsoft.com/office/officeart/2005/8/layout/cycle1"/>
    <dgm:cxn modelId="{5569307B-2104-408F-BDA6-9EB948080E11}" type="presParOf" srcId="{19815AF1-2935-4DF3-9B76-661C9478B088}" destId="{886CEAE6-E082-4311-B33A-1747171A98F7}" srcOrd="10" destOrd="0" presId="urn:microsoft.com/office/officeart/2005/8/layout/cycle1"/>
    <dgm:cxn modelId="{A9265961-9883-4394-9E7B-39EF0D095100}" type="presParOf" srcId="{19815AF1-2935-4DF3-9B76-661C9478B088}" destId="{021A7EA5-3453-4872-AFEA-77C38D994074}" srcOrd="11"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A2AB63-3420-4155-A2F4-D66C5BC66844}">
      <dsp:nvSpPr>
        <dsp:cNvPr id="0" name=""/>
        <dsp:cNvSpPr/>
      </dsp:nvSpPr>
      <dsp:spPr>
        <a:xfrm>
          <a:off x="3486931" y="1635112"/>
          <a:ext cx="1255737" cy="1255737"/>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Principles of differentiated learning</a:t>
          </a:r>
        </a:p>
      </dsp:txBody>
      <dsp:txXfrm>
        <a:off x="3670829" y="1819010"/>
        <a:ext cx="887941" cy="887941"/>
      </dsp:txXfrm>
    </dsp:sp>
    <dsp:sp modelId="{3D2812AD-14B1-4E43-947C-CDFC96FCBE27}">
      <dsp:nvSpPr>
        <dsp:cNvPr id="0" name=""/>
        <dsp:cNvSpPr/>
      </dsp:nvSpPr>
      <dsp:spPr>
        <a:xfrm rot="16200000">
          <a:off x="3926349" y="1432929"/>
          <a:ext cx="376900" cy="27465"/>
        </a:xfrm>
        <a:custGeom>
          <a:avLst/>
          <a:gdLst/>
          <a:ahLst/>
          <a:cxnLst/>
          <a:rect l="0" t="0" r="0" b="0"/>
          <a:pathLst>
            <a:path>
              <a:moveTo>
                <a:pt x="0" y="13732"/>
              </a:moveTo>
              <a:lnTo>
                <a:pt x="376900" y="13732"/>
              </a:lnTo>
            </a:path>
          </a:pathLst>
        </a:custGeom>
        <a:noFill/>
        <a:ln w="55000" cap="flat" cmpd="thickThin"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105377" y="1437239"/>
        <a:ext cx="18845" cy="18845"/>
      </dsp:txXfrm>
    </dsp:sp>
    <dsp:sp modelId="{DA50FF37-27FD-4A38-91C6-ECF395EADBF8}">
      <dsp:nvSpPr>
        <dsp:cNvPr id="0" name=""/>
        <dsp:cNvSpPr/>
      </dsp:nvSpPr>
      <dsp:spPr>
        <a:xfrm>
          <a:off x="3486931" y="2474"/>
          <a:ext cx="1255737" cy="1255737"/>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Flexible grouping patterns</a:t>
          </a:r>
        </a:p>
      </dsp:txBody>
      <dsp:txXfrm>
        <a:off x="3670829" y="186372"/>
        <a:ext cx="887941" cy="887941"/>
      </dsp:txXfrm>
    </dsp:sp>
    <dsp:sp modelId="{4B99CC2F-6A31-4FF7-AF31-6510730C555E}">
      <dsp:nvSpPr>
        <dsp:cNvPr id="0" name=""/>
        <dsp:cNvSpPr/>
      </dsp:nvSpPr>
      <dsp:spPr>
        <a:xfrm rot="19800000">
          <a:off x="4633302" y="1841088"/>
          <a:ext cx="376900" cy="27465"/>
        </a:xfrm>
        <a:custGeom>
          <a:avLst/>
          <a:gdLst/>
          <a:ahLst/>
          <a:cxnLst/>
          <a:rect l="0" t="0" r="0" b="0"/>
          <a:pathLst>
            <a:path>
              <a:moveTo>
                <a:pt x="0" y="13732"/>
              </a:moveTo>
              <a:lnTo>
                <a:pt x="376900" y="13732"/>
              </a:lnTo>
            </a:path>
          </a:pathLst>
        </a:custGeom>
        <a:noFill/>
        <a:ln w="55000" cap="flat" cmpd="thickThin"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812330" y="1845399"/>
        <a:ext cx="18845" cy="18845"/>
      </dsp:txXfrm>
    </dsp:sp>
    <dsp:sp modelId="{F985B8AF-1C98-4126-9EDE-4A1B87C605D3}">
      <dsp:nvSpPr>
        <dsp:cNvPr id="0" name=""/>
        <dsp:cNvSpPr/>
      </dsp:nvSpPr>
      <dsp:spPr>
        <a:xfrm>
          <a:off x="4900837" y="818793"/>
          <a:ext cx="1255737" cy="1255737"/>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Instruction varies in materials</a:t>
          </a:r>
        </a:p>
      </dsp:txBody>
      <dsp:txXfrm>
        <a:off x="5084735" y="1002691"/>
        <a:ext cx="887941" cy="887941"/>
      </dsp:txXfrm>
    </dsp:sp>
    <dsp:sp modelId="{3F13CFC5-1425-4B7B-B410-7CB95E71DAAE}">
      <dsp:nvSpPr>
        <dsp:cNvPr id="0" name=""/>
        <dsp:cNvSpPr/>
      </dsp:nvSpPr>
      <dsp:spPr>
        <a:xfrm rot="1800000">
          <a:off x="4633302" y="2657407"/>
          <a:ext cx="376900" cy="27465"/>
        </a:xfrm>
        <a:custGeom>
          <a:avLst/>
          <a:gdLst/>
          <a:ahLst/>
          <a:cxnLst/>
          <a:rect l="0" t="0" r="0" b="0"/>
          <a:pathLst>
            <a:path>
              <a:moveTo>
                <a:pt x="0" y="13732"/>
              </a:moveTo>
              <a:lnTo>
                <a:pt x="376900" y="13732"/>
              </a:lnTo>
            </a:path>
          </a:pathLst>
        </a:custGeom>
        <a:noFill/>
        <a:ln w="55000" cap="flat" cmpd="thickThin"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812330" y="2661717"/>
        <a:ext cx="18845" cy="18845"/>
      </dsp:txXfrm>
    </dsp:sp>
    <dsp:sp modelId="{2D6DA1A7-675B-4065-9A7A-6E739B35FE25}">
      <dsp:nvSpPr>
        <dsp:cNvPr id="0" name=""/>
        <dsp:cNvSpPr/>
      </dsp:nvSpPr>
      <dsp:spPr>
        <a:xfrm>
          <a:off x="4900837" y="2451431"/>
          <a:ext cx="1255737" cy="1255737"/>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Varied pace</a:t>
          </a:r>
        </a:p>
      </dsp:txBody>
      <dsp:txXfrm>
        <a:off x="5084735" y="2635329"/>
        <a:ext cx="887941" cy="887941"/>
      </dsp:txXfrm>
    </dsp:sp>
    <dsp:sp modelId="{7774A082-87D9-4EBE-8D2F-F04CF965B6CD}">
      <dsp:nvSpPr>
        <dsp:cNvPr id="0" name=""/>
        <dsp:cNvSpPr/>
      </dsp:nvSpPr>
      <dsp:spPr>
        <a:xfrm rot="5400000">
          <a:off x="3926349" y="3065566"/>
          <a:ext cx="376900" cy="27465"/>
        </a:xfrm>
        <a:custGeom>
          <a:avLst/>
          <a:gdLst/>
          <a:ahLst/>
          <a:cxnLst/>
          <a:rect l="0" t="0" r="0" b="0"/>
          <a:pathLst>
            <a:path>
              <a:moveTo>
                <a:pt x="0" y="13732"/>
              </a:moveTo>
              <a:lnTo>
                <a:pt x="376900" y="13732"/>
              </a:lnTo>
            </a:path>
          </a:pathLst>
        </a:custGeom>
        <a:noFill/>
        <a:ln w="55000" cap="flat" cmpd="thickThin"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105377" y="3069877"/>
        <a:ext cx="18845" cy="18845"/>
      </dsp:txXfrm>
    </dsp:sp>
    <dsp:sp modelId="{BDEB9390-1899-488C-80CA-29DF6B9D0B02}">
      <dsp:nvSpPr>
        <dsp:cNvPr id="0" name=""/>
        <dsp:cNvSpPr/>
      </dsp:nvSpPr>
      <dsp:spPr>
        <a:xfrm>
          <a:off x="3486931" y="3267750"/>
          <a:ext cx="1255737" cy="1255737"/>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Knowledge centred</a:t>
          </a:r>
        </a:p>
      </dsp:txBody>
      <dsp:txXfrm>
        <a:off x="3670829" y="3451648"/>
        <a:ext cx="887941" cy="887941"/>
      </dsp:txXfrm>
    </dsp:sp>
    <dsp:sp modelId="{67260C9A-2899-421B-A344-D3B2F30B3FCE}">
      <dsp:nvSpPr>
        <dsp:cNvPr id="0" name=""/>
        <dsp:cNvSpPr/>
      </dsp:nvSpPr>
      <dsp:spPr>
        <a:xfrm rot="9000000">
          <a:off x="3219396" y="2657407"/>
          <a:ext cx="376900" cy="27465"/>
        </a:xfrm>
        <a:custGeom>
          <a:avLst/>
          <a:gdLst/>
          <a:ahLst/>
          <a:cxnLst/>
          <a:rect l="0" t="0" r="0" b="0"/>
          <a:pathLst>
            <a:path>
              <a:moveTo>
                <a:pt x="0" y="13732"/>
              </a:moveTo>
              <a:lnTo>
                <a:pt x="376900" y="13732"/>
              </a:lnTo>
            </a:path>
          </a:pathLst>
        </a:custGeom>
        <a:noFill/>
        <a:ln w="55000" cap="flat" cmpd="thickThin"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398424" y="2661717"/>
        <a:ext cx="18845" cy="18845"/>
      </dsp:txXfrm>
    </dsp:sp>
    <dsp:sp modelId="{45B6A848-9FBC-4A2E-A59B-5BE21E2B3C85}">
      <dsp:nvSpPr>
        <dsp:cNvPr id="0" name=""/>
        <dsp:cNvSpPr/>
      </dsp:nvSpPr>
      <dsp:spPr>
        <a:xfrm>
          <a:off x="2073025" y="2451431"/>
          <a:ext cx="1255737" cy="1255737"/>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Learner </a:t>
          </a:r>
          <a:r>
            <a:rPr lang="en-GB" sz="1200" kern="1200" dirty="0" err="1"/>
            <a:t>centered</a:t>
          </a:r>
          <a:endParaRPr lang="en-GB" sz="1200" kern="1200" dirty="0"/>
        </a:p>
      </dsp:txBody>
      <dsp:txXfrm>
        <a:off x="2256923" y="2635329"/>
        <a:ext cx="887941" cy="887941"/>
      </dsp:txXfrm>
    </dsp:sp>
    <dsp:sp modelId="{61753FBB-8DB9-4B93-A99F-057D0A398C61}">
      <dsp:nvSpPr>
        <dsp:cNvPr id="0" name=""/>
        <dsp:cNvSpPr/>
      </dsp:nvSpPr>
      <dsp:spPr>
        <a:xfrm rot="12600000">
          <a:off x="3219396" y="1841088"/>
          <a:ext cx="376900" cy="27465"/>
        </a:xfrm>
        <a:custGeom>
          <a:avLst/>
          <a:gdLst/>
          <a:ahLst/>
          <a:cxnLst/>
          <a:rect l="0" t="0" r="0" b="0"/>
          <a:pathLst>
            <a:path>
              <a:moveTo>
                <a:pt x="0" y="13732"/>
              </a:moveTo>
              <a:lnTo>
                <a:pt x="376900" y="13732"/>
              </a:lnTo>
            </a:path>
          </a:pathLst>
        </a:custGeom>
        <a:noFill/>
        <a:ln w="55000" cap="flat" cmpd="thickThin"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398424" y="1845399"/>
        <a:ext cx="18845" cy="18845"/>
      </dsp:txXfrm>
    </dsp:sp>
    <dsp:sp modelId="{092EA5F1-7D7E-4BC4-9E53-F5BBBA1E3D77}">
      <dsp:nvSpPr>
        <dsp:cNvPr id="0" name=""/>
        <dsp:cNvSpPr/>
      </dsp:nvSpPr>
      <dsp:spPr>
        <a:xfrm>
          <a:off x="2073025" y="818793"/>
          <a:ext cx="1255737" cy="1255737"/>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Proactive not reactive</a:t>
          </a:r>
        </a:p>
      </dsp:txBody>
      <dsp:txXfrm>
        <a:off x="2256923" y="1002691"/>
        <a:ext cx="887941" cy="8879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43C003-E9DD-430B-8E37-CDBD3126B928}">
      <dsp:nvSpPr>
        <dsp:cNvPr id="0" name=""/>
        <dsp:cNvSpPr/>
      </dsp:nvSpPr>
      <dsp:spPr>
        <a:xfrm>
          <a:off x="2688463" y="88600"/>
          <a:ext cx="1395233" cy="1395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Prepare</a:t>
          </a:r>
        </a:p>
      </dsp:txBody>
      <dsp:txXfrm>
        <a:off x="2688463" y="88600"/>
        <a:ext cx="1395233" cy="1395233"/>
      </dsp:txXfrm>
    </dsp:sp>
    <dsp:sp modelId="{D2763ED2-C3AF-4131-9D1D-4001D612472E}">
      <dsp:nvSpPr>
        <dsp:cNvPr id="0" name=""/>
        <dsp:cNvSpPr/>
      </dsp:nvSpPr>
      <dsp:spPr>
        <a:xfrm>
          <a:off x="231305" y="770"/>
          <a:ext cx="3940221" cy="3940221"/>
        </a:xfrm>
        <a:prstGeom prst="circularArrow">
          <a:avLst>
            <a:gd name="adj1" fmla="val 6905"/>
            <a:gd name="adj2" fmla="val 465582"/>
            <a:gd name="adj3" fmla="val 859049"/>
            <a:gd name="adj4" fmla="val 20585970"/>
            <a:gd name="adj5" fmla="val 8056"/>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A27D88-2281-4AFA-BC2B-1A8929371B5B}">
      <dsp:nvSpPr>
        <dsp:cNvPr id="0" name=""/>
        <dsp:cNvSpPr/>
      </dsp:nvSpPr>
      <dsp:spPr>
        <a:xfrm>
          <a:off x="2688463" y="2600577"/>
          <a:ext cx="1395233" cy="1109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Implement</a:t>
          </a:r>
        </a:p>
      </dsp:txBody>
      <dsp:txXfrm>
        <a:off x="2688463" y="2600577"/>
        <a:ext cx="1395233" cy="1109936"/>
      </dsp:txXfrm>
    </dsp:sp>
    <dsp:sp modelId="{E3833EF1-7F4A-4CCD-B8AB-05421B853A0A}">
      <dsp:nvSpPr>
        <dsp:cNvPr id="0" name=""/>
        <dsp:cNvSpPr/>
      </dsp:nvSpPr>
      <dsp:spPr>
        <a:xfrm>
          <a:off x="231305" y="770"/>
          <a:ext cx="3940221" cy="3940221"/>
        </a:xfrm>
        <a:prstGeom prst="circularArrow">
          <a:avLst>
            <a:gd name="adj1" fmla="val 6905"/>
            <a:gd name="adj2" fmla="val 465582"/>
            <a:gd name="adj3" fmla="val 5948449"/>
            <a:gd name="adj4" fmla="val 4385970"/>
            <a:gd name="adj5" fmla="val 8056"/>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5DBFE5-E564-441F-B537-0A2DDFCB37E8}">
      <dsp:nvSpPr>
        <dsp:cNvPr id="0" name=""/>
        <dsp:cNvSpPr/>
      </dsp:nvSpPr>
      <dsp:spPr>
        <a:xfrm>
          <a:off x="319135" y="2457928"/>
          <a:ext cx="1395233" cy="1395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Evaluate </a:t>
          </a:r>
        </a:p>
      </dsp:txBody>
      <dsp:txXfrm>
        <a:off x="319135" y="2457928"/>
        <a:ext cx="1395233" cy="1395233"/>
      </dsp:txXfrm>
    </dsp:sp>
    <dsp:sp modelId="{8E286BFC-C159-4179-A362-B687F8484863}">
      <dsp:nvSpPr>
        <dsp:cNvPr id="0" name=""/>
        <dsp:cNvSpPr/>
      </dsp:nvSpPr>
      <dsp:spPr>
        <a:xfrm>
          <a:off x="231305" y="770"/>
          <a:ext cx="3940221" cy="3940221"/>
        </a:xfrm>
        <a:prstGeom prst="circularArrow">
          <a:avLst>
            <a:gd name="adj1" fmla="val 6905"/>
            <a:gd name="adj2" fmla="val 465582"/>
            <a:gd name="adj3" fmla="val 11348449"/>
            <a:gd name="adj4" fmla="val 9785970"/>
            <a:gd name="adj5" fmla="val 8056"/>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6CEAE6-E082-4311-B33A-1747171A98F7}">
      <dsp:nvSpPr>
        <dsp:cNvPr id="0" name=""/>
        <dsp:cNvSpPr/>
      </dsp:nvSpPr>
      <dsp:spPr>
        <a:xfrm>
          <a:off x="319135" y="88600"/>
          <a:ext cx="1395233" cy="1395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Plan</a:t>
          </a:r>
        </a:p>
      </dsp:txBody>
      <dsp:txXfrm>
        <a:off x="319135" y="88600"/>
        <a:ext cx="1395233" cy="1395233"/>
      </dsp:txXfrm>
    </dsp:sp>
    <dsp:sp modelId="{021A7EA5-3453-4872-AFEA-77C38D994074}">
      <dsp:nvSpPr>
        <dsp:cNvPr id="0" name=""/>
        <dsp:cNvSpPr/>
      </dsp:nvSpPr>
      <dsp:spPr>
        <a:xfrm>
          <a:off x="231305" y="770"/>
          <a:ext cx="3940221" cy="3940221"/>
        </a:xfrm>
        <a:prstGeom prst="circularArrow">
          <a:avLst>
            <a:gd name="adj1" fmla="val 6905"/>
            <a:gd name="adj2" fmla="val 465582"/>
            <a:gd name="adj3" fmla="val 16748449"/>
            <a:gd name="adj4" fmla="val 15185970"/>
            <a:gd name="adj5" fmla="val 8056"/>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smtClean="0"/>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smtClean="0"/>
            </a:lvl1pPr>
          </a:lstStyle>
          <a:p>
            <a:pPr>
              <a:defRPr/>
            </a:pPr>
            <a:fld id="{A7E081F1-1302-4D27-B46D-210371658A17}" type="datetimeFigureOut">
              <a:rPr lang="en-GB"/>
              <a:pPr>
                <a:defRPr/>
              </a:pPr>
              <a:t>31/10/2018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smtClean="0"/>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smtClean="0"/>
            </a:lvl1pPr>
          </a:lstStyle>
          <a:p>
            <a:pPr>
              <a:defRPr/>
            </a:pPr>
            <a:fld id="{B411708F-A963-470C-984A-185C39FE6579}"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p:spPr>
      </p:sp>
      <p:sp>
        <p:nvSpPr>
          <p:cNvPr id="27651"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765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C3236085-4F33-4F6E-88AF-6947504FE606}" type="slidenum">
              <a:rPr lang="en-GB"/>
              <a:pPr/>
              <a:t>22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p:spPr>
      </p:sp>
      <p:sp>
        <p:nvSpPr>
          <p:cNvPr id="28675"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867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179B59B-1F91-4B07-ABBF-AFEDC371824E}" type="slidenum">
              <a:rPr lang="en-GB"/>
              <a:pPr/>
              <a:t>23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p:spPr>
      </p:sp>
      <p:sp>
        <p:nvSpPr>
          <p:cNvPr id="29699"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970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2500D353-2BB4-4F99-9C2D-E15ED8294CCB}" type="slidenum">
              <a:rPr lang="en-GB"/>
              <a:pPr/>
              <a:t>24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p:spPr>
      </p:sp>
      <p:sp>
        <p:nvSpPr>
          <p:cNvPr id="30723"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3072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FD8D6209-5288-4500-9B7E-7CBFB0D04732}" type="slidenum">
              <a:rPr lang="en-GB"/>
              <a:pPr/>
              <a:t>25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4.xml"/><Relationship Id="rId4" Type="http://schemas.openxmlformats.org/officeDocument/2006/relationships/image" Target="../media/image1.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grpSp>
        <p:nvGrpSpPr>
          <p:cNvPr id="5" name="Group 15"/>
          <p:cNvGrpSpPr>
            <a:grpSpLocks/>
          </p:cNvGrpSpPr>
          <p:nvPr/>
        </p:nvGrpSpPr>
        <p:grpSpPr bwMode="auto">
          <a:xfrm>
            <a:off x="-3175" y="4953000"/>
            <a:ext cx="9147175" cy="1911350"/>
            <a:chOff x="-3765" y="4832896"/>
            <a:chExt cx="9147765" cy="2032192"/>
          </a:xfrm>
        </p:grpSpPr>
        <p:sp>
          <p:nvSpPr>
            <p:cNvPr id="6" name="Freeform 5"/>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a:defRPr/>
              </a:pPr>
              <a:endParaRPr lang="en-US"/>
            </a:p>
          </p:txBody>
        </p:sp>
        <p:sp>
          <p:nvSpPr>
            <p:cNvPr id="7" name="Freeform 6"/>
            <p:cNvSpPr>
              <a:spLocks/>
            </p:cNvSpPr>
            <p:nvPr/>
          </p:nvSpPr>
          <p:spPr bwMode="auto">
            <a:xfrm>
              <a:off x="35926" y="5135025"/>
              <a:ext cx="9108074" cy="838869"/>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a:lstStyle/>
            <a:p>
              <a:pPr>
                <a:defRPr/>
              </a:pPr>
              <a:endParaRPr lang="en-US"/>
            </a:p>
          </p:txBody>
        </p:sp>
        <p:sp>
          <p:nvSpPr>
            <p:cNvPr id="8" name="Freeform 7"/>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cxnSp>
          <p:nvCxnSpPr>
            <p:cNvPr id="10" name="Straight Connector 9"/>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1" name="Date Placeholder 29"/>
          <p:cNvSpPr>
            <a:spLocks noGrp="1"/>
          </p:cNvSpPr>
          <p:nvPr>
            <p:ph type="dt" sz="half" idx="10"/>
          </p:nvPr>
        </p:nvSpPr>
        <p:spPr/>
        <p:txBody>
          <a:bodyPr/>
          <a:lstStyle>
            <a:lvl1pPr>
              <a:defRPr>
                <a:solidFill>
                  <a:srgbClr val="FFFFFF"/>
                </a:solidFill>
              </a:defRPr>
            </a:lvl1pPr>
            <a:extLst/>
          </a:lstStyle>
          <a:p>
            <a:pPr>
              <a:defRPr/>
            </a:pPr>
            <a:endParaRPr lang="en-US"/>
          </a:p>
        </p:txBody>
      </p:sp>
      <p:sp>
        <p:nvSpPr>
          <p:cNvPr id="12" name="Footer Placeholder 18"/>
          <p:cNvSpPr>
            <a:spLocks noGrp="1"/>
          </p:cNvSpPr>
          <p:nvPr>
            <p:ph type="ftr" sz="quarter" idx="11"/>
          </p:nvPr>
        </p:nvSpPr>
        <p:spPr/>
        <p:txBody>
          <a:bodyPr/>
          <a:lstStyle>
            <a:lvl1pPr>
              <a:defRPr>
                <a:solidFill>
                  <a:schemeClr val="accent1">
                    <a:tint val="20000"/>
                  </a:schemeClr>
                </a:solidFill>
              </a:defRPr>
            </a:lvl1pPr>
            <a:extLst/>
          </a:lstStyle>
          <a:p>
            <a:pPr>
              <a:defRPr/>
            </a:pPr>
            <a:endParaRPr lang="en-US"/>
          </a:p>
        </p:txBody>
      </p:sp>
      <p:sp>
        <p:nvSpPr>
          <p:cNvPr id="13" name="Slide Number Placeholder 26"/>
          <p:cNvSpPr>
            <a:spLocks noGrp="1"/>
          </p:cNvSpPr>
          <p:nvPr>
            <p:ph type="sldNum" sz="quarter" idx="12"/>
          </p:nvPr>
        </p:nvSpPr>
        <p:spPr/>
        <p:txBody>
          <a:bodyPr/>
          <a:lstStyle>
            <a:lvl1pPr>
              <a:defRPr>
                <a:solidFill>
                  <a:srgbClr val="FFFFFF"/>
                </a:solidFill>
              </a:defRPr>
            </a:lvl1pPr>
            <a:extLst/>
          </a:lstStyle>
          <a:p>
            <a:pPr>
              <a:defRPr/>
            </a:pPr>
            <a:fld id="{8DBFA4E2-9656-4221-B83E-C3799E6CFD00}"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itle 6"/>
          <p:cNvSpPr>
            <a:spLocks noGrp="1"/>
          </p:cNvSpPr>
          <p:nvPr>
            <p:ph type="title"/>
          </p:nvPr>
        </p:nvSpPr>
        <p:spPr/>
        <p:txBody>
          <a:bodyPr rtlCol="0"/>
          <a:lstStyle/>
          <a:p>
            <a:r>
              <a:rPr lang="en-US"/>
              <a:t>Click to edit Master title style</a:t>
            </a:r>
          </a:p>
        </p:txBody>
      </p:sp>
      <p:sp>
        <p:nvSpPr>
          <p:cNvPr id="4" name="Date Placeholder 9"/>
          <p:cNvSpPr>
            <a:spLocks noGrp="1"/>
          </p:cNvSpPr>
          <p:nvPr>
            <p:ph type="dt" sz="half" idx="10"/>
          </p:nvPr>
        </p:nvSpPr>
        <p:spPr/>
        <p:txBody>
          <a:bodyPr/>
          <a:lstStyle>
            <a:lvl1pPr>
              <a:defRPr/>
            </a:lvl1pPr>
          </a:lstStyle>
          <a:p>
            <a:pPr>
              <a:defRPr/>
            </a:pPr>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5D50410E-C8F5-4D78-B3DC-1511ED65925F}"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4" name="Chevron 3"/>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defRPr/>
            </a:pPr>
            <a:endParaRPr lang="en-US"/>
          </a:p>
        </p:txBody>
      </p:sp>
      <p:sp>
        <p:nvSpPr>
          <p:cNvPr id="5" name="Chevron 4"/>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defRPr/>
            </a:pPr>
            <a:endParaRPr lang="en-US"/>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p:cNvSpPr>
            <a:spLocks noGrp="1"/>
          </p:cNvSpPr>
          <p:nvPr>
            <p:ph type="dt" sz="half" idx="10"/>
          </p:nvPr>
        </p:nvSpPr>
        <p:spPr/>
        <p:txBody>
          <a:bodyPr/>
          <a:lstStyle>
            <a:lvl1pPr>
              <a:defRPr/>
            </a:lvl1pPr>
            <a:extLst/>
          </a:lstStyle>
          <a:p>
            <a:pPr>
              <a:defRPr/>
            </a:pPr>
            <a:endParaRPr lang="en-US"/>
          </a:p>
        </p:txBody>
      </p:sp>
      <p:sp>
        <p:nvSpPr>
          <p:cNvPr id="7" name="Footer Placeholder 4"/>
          <p:cNvSpPr>
            <a:spLocks noGrp="1"/>
          </p:cNvSpPr>
          <p:nvPr>
            <p:ph type="ftr" sz="quarter" idx="11"/>
          </p:nvPr>
        </p:nvSpPr>
        <p:spPr/>
        <p:txBody>
          <a:bodyPr/>
          <a:lstStyle>
            <a:lvl1pPr>
              <a:defRPr/>
            </a:lvl1pPr>
            <a:extLst/>
          </a:lstStyle>
          <a:p>
            <a:pPr>
              <a:defRPr/>
            </a:pPr>
            <a:endParaRPr lang="en-US"/>
          </a:p>
        </p:txBody>
      </p:sp>
      <p:sp>
        <p:nvSpPr>
          <p:cNvPr id="8" name="Slide Number Placeholder 5"/>
          <p:cNvSpPr>
            <a:spLocks noGrp="1"/>
          </p:cNvSpPr>
          <p:nvPr>
            <p:ph type="sldNum" sz="quarter" idx="12"/>
          </p:nvPr>
        </p:nvSpPr>
        <p:spPr/>
        <p:txBody>
          <a:bodyPr/>
          <a:lstStyle>
            <a:lvl1pPr>
              <a:defRPr/>
            </a:lvl1pPr>
            <a:extLst/>
          </a:lstStyle>
          <a:p>
            <a:pPr>
              <a:defRPr/>
            </a:pPr>
            <a:fld id="{1B146BD6-9C90-4A93-86BF-E0B59867D519}" type="slidenum">
              <a:rPr lang="en-US"/>
              <a:pPr>
                <a:defRPr/>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p:cNvSpPr>
            <a:spLocks noGrp="1"/>
          </p:cNvSpPr>
          <p:nvPr>
            <p:ph type="dt" sz="half" idx="10"/>
          </p:nvPr>
        </p:nvSpPr>
        <p:spPr/>
        <p:txBody>
          <a:bodyPr/>
          <a:lstStyle>
            <a:lvl1pPr>
              <a:defRPr/>
            </a:lvl1pPr>
            <a:extLst/>
          </a:lstStyle>
          <a:p>
            <a:pPr>
              <a:defRPr/>
            </a:pPr>
            <a:endParaRPr lang="en-US"/>
          </a:p>
        </p:txBody>
      </p:sp>
      <p:sp>
        <p:nvSpPr>
          <p:cNvPr id="6" name="Footer Placeholder 5"/>
          <p:cNvSpPr>
            <a:spLocks noGrp="1"/>
          </p:cNvSpPr>
          <p:nvPr>
            <p:ph type="ftr" sz="quarter" idx="11"/>
          </p:nvPr>
        </p:nvSpPr>
        <p:spPr/>
        <p:txBody>
          <a:bodyPr/>
          <a:lstStyle>
            <a:lvl1pPr>
              <a:defRPr/>
            </a:lvl1pPr>
            <a:extLst/>
          </a:lstStyle>
          <a:p>
            <a:pPr>
              <a:defRPr/>
            </a:pPr>
            <a:endParaRPr lang="en-US"/>
          </a:p>
        </p:txBody>
      </p:sp>
      <p:sp>
        <p:nvSpPr>
          <p:cNvPr id="7" name="Slide Number Placeholder 6"/>
          <p:cNvSpPr>
            <a:spLocks noGrp="1"/>
          </p:cNvSpPr>
          <p:nvPr>
            <p:ph type="sldNum" sz="quarter" idx="12"/>
          </p:nvPr>
        </p:nvSpPr>
        <p:spPr/>
        <p:txBody>
          <a:bodyPr/>
          <a:lstStyle>
            <a:lvl1pPr>
              <a:defRPr/>
            </a:lvl1pPr>
            <a:extLst/>
          </a:lstStyle>
          <a:p>
            <a:pPr>
              <a:defRPr/>
            </a:pPr>
            <a:fld id="{2AA873DC-8B91-4042-9F7C-221835F43BF8}" type="slidenum">
              <a:rPr lang="en-US"/>
              <a:pPr>
                <a:defRPr/>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extLst/>
          </a:lstStyle>
          <a:p>
            <a:pPr>
              <a:defRPr/>
            </a:pPr>
            <a:endParaRPr lang="en-US"/>
          </a:p>
        </p:txBody>
      </p:sp>
      <p:sp>
        <p:nvSpPr>
          <p:cNvPr id="8" name="Footer Placeholder 7"/>
          <p:cNvSpPr>
            <a:spLocks noGrp="1"/>
          </p:cNvSpPr>
          <p:nvPr>
            <p:ph type="ftr" sz="quarter" idx="11"/>
          </p:nvPr>
        </p:nvSpPr>
        <p:spPr/>
        <p:txBody>
          <a:bodyPr/>
          <a:lstStyle>
            <a:lvl1pPr>
              <a:defRPr/>
            </a:lvl1pPr>
            <a:extLst/>
          </a:lstStyle>
          <a:p>
            <a:pPr>
              <a:defRPr/>
            </a:pPr>
            <a:endParaRPr lang="en-US"/>
          </a:p>
        </p:txBody>
      </p:sp>
      <p:sp>
        <p:nvSpPr>
          <p:cNvPr id="9" name="Slide Number Placeholder 8"/>
          <p:cNvSpPr>
            <a:spLocks noGrp="1"/>
          </p:cNvSpPr>
          <p:nvPr>
            <p:ph type="sldNum" sz="quarter" idx="12"/>
          </p:nvPr>
        </p:nvSpPr>
        <p:spPr/>
        <p:txBody>
          <a:bodyPr/>
          <a:lstStyle>
            <a:lvl1pPr>
              <a:defRPr/>
            </a:lvl1pPr>
            <a:extLst/>
          </a:lstStyle>
          <a:p>
            <a:pPr>
              <a:defRPr/>
            </a:pPr>
            <a:fld id="{A29FE409-90EE-4DC1-9C81-BD929F1CFB0C}" type="slidenum">
              <a:rPr lang="en-US"/>
              <a:pPr>
                <a:defRPr/>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p:cNvSpPr>
            <a:spLocks noGrp="1"/>
          </p:cNvSpPr>
          <p:nvPr>
            <p:ph type="dt" sz="half" idx="10"/>
          </p:nvPr>
        </p:nvSpPr>
        <p:spPr/>
        <p:txBody>
          <a:bodyPr/>
          <a:lstStyle>
            <a:lvl1pPr>
              <a:defRPr/>
            </a:lvl1pPr>
            <a:extLst/>
          </a:lstStyle>
          <a:p>
            <a:pPr>
              <a:defRPr/>
            </a:pPr>
            <a:endParaRPr lang="en-US"/>
          </a:p>
        </p:txBody>
      </p:sp>
      <p:sp>
        <p:nvSpPr>
          <p:cNvPr id="4" name="Footer Placeholder 3"/>
          <p:cNvSpPr>
            <a:spLocks noGrp="1"/>
          </p:cNvSpPr>
          <p:nvPr>
            <p:ph type="ftr" sz="quarter" idx="11"/>
          </p:nvPr>
        </p:nvSpPr>
        <p:spPr/>
        <p:txBody>
          <a:bodyPr/>
          <a:lstStyle>
            <a:lvl1pPr>
              <a:defRPr/>
            </a:lvl1pPr>
            <a:extLst/>
          </a:lstStyle>
          <a:p>
            <a:pPr>
              <a:defRPr/>
            </a:pPr>
            <a:endParaRPr lang="en-US"/>
          </a:p>
        </p:txBody>
      </p:sp>
      <p:sp>
        <p:nvSpPr>
          <p:cNvPr id="5" name="Slide Number Placeholder 4"/>
          <p:cNvSpPr>
            <a:spLocks noGrp="1"/>
          </p:cNvSpPr>
          <p:nvPr>
            <p:ph type="sldNum" sz="quarter" idx="12"/>
          </p:nvPr>
        </p:nvSpPr>
        <p:spPr/>
        <p:txBody>
          <a:bodyPr/>
          <a:lstStyle>
            <a:lvl1pPr>
              <a:defRPr/>
            </a:lvl1pPr>
            <a:extLst/>
          </a:lstStyle>
          <a:p>
            <a:pPr>
              <a:defRPr/>
            </a:pPr>
            <a:fld id="{C7E35FCB-F492-409F-B5E1-996F5C86928A}" type="slidenum">
              <a:rPr lang="en-US"/>
              <a:pPr>
                <a:defRPr/>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endParaRPr lang="en-US"/>
          </a:p>
        </p:txBody>
      </p:sp>
      <p:sp>
        <p:nvSpPr>
          <p:cNvPr id="3" name="Footer Placeholder 21"/>
          <p:cNvSpPr>
            <a:spLocks noGrp="1"/>
          </p:cNvSpPr>
          <p:nvPr>
            <p:ph type="ftr" sz="quarter" idx="11"/>
          </p:nvPr>
        </p:nvSpPr>
        <p:spPr/>
        <p:txBody>
          <a:bodyPr/>
          <a:lstStyle>
            <a:lvl1pPr>
              <a:defRPr/>
            </a:lvl1pPr>
          </a:lstStyle>
          <a:p>
            <a:pPr>
              <a:defRPr/>
            </a:pPr>
            <a:endParaRPr lang="en-US"/>
          </a:p>
        </p:txBody>
      </p:sp>
      <p:sp>
        <p:nvSpPr>
          <p:cNvPr id="4" name="Slide Number Placeholder 17"/>
          <p:cNvSpPr>
            <a:spLocks noGrp="1"/>
          </p:cNvSpPr>
          <p:nvPr>
            <p:ph type="sldNum" sz="quarter" idx="12"/>
          </p:nvPr>
        </p:nvSpPr>
        <p:spPr/>
        <p:txBody>
          <a:bodyPr/>
          <a:lstStyle>
            <a:lvl1pPr>
              <a:defRPr/>
            </a:lvl1pPr>
          </a:lstStyle>
          <a:p>
            <a:pPr>
              <a:defRPr/>
            </a:pPr>
            <a:fld id="{39DB715E-0433-43FE-9FCD-DBC5593EEF8B}"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extLst/>
          </a:lstStyle>
          <a:p>
            <a:pPr>
              <a:defRPr/>
            </a:pPr>
            <a:endParaRPr lang="en-US"/>
          </a:p>
        </p:txBody>
      </p:sp>
      <p:sp>
        <p:nvSpPr>
          <p:cNvPr id="6" name="Footer Placeholder 5"/>
          <p:cNvSpPr>
            <a:spLocks noGrp="1"/>
          </p:cNvSpPr>
          <p:nvPr>
            <p:ph type="ftr" sz="quarter" idx="11"/>
          </p:nvPr>
        </p:nvSpPr>
        <p:spPr/>
        <p:txBody>
          <a:bodyPr/>
          <a:lstStyle>
            <a:lvl1pPr>
              <a:defRPr/>
            </a:lvl1pPr>
            <a:extLst/>
          </a:lstStyle>
          <a:p>
            <a:pPr>
              <a:defRPr/>
            </a:pPr>
            <a:endParaRPr lang="en-US"/>
          </a:p>
        </p:txBody>
      </p:sp>
      <p:sp>
        <p:nvSpPr>
          <p:cNvPr id="7" name="Slide Number Placeholder 6"/>
          <p:cNvSpPr>
            <a:spLocks noGrp="1"/>
          </p:cNvSpPr>
          <p:nvPr>
            <p:ph type="sldNum" sz="quarter" idx="12"/>
          </p:nvPr>
        </p:nvSpPr>
        <p:spPr/>
        <p:txBody>
          <a:bodyPr/>
          <a:lstStyle>
            <a:lvl1pPr>
              <a:defRPr/>
            </a:lvl1pPr>
            <a:extLst/>
          </a:lstStyle>
          <a:p>
            <a:pPr>
              <a:defRPr/>
            </a:pPr>
            <a:fld id="{A4DEE5FA-AB8C-4EFF-963A-1E2E3F2048C0}" type="slidenum">
              <a:rPr lang="en-US"/>
              <a:pPr>
                <a:defRPr/>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5" name="Freeform 4"/>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a:defRPr/>
            </a:pPr>
            <a:endParaRPr lang="en-US"/>
          </a:p>
        </p:txBody>
      </p:sp>
      <p:sp>
        <p:nvSpPr>
          <p:cNvPr id="6" name="Freeform 5"/>
          <p:cNvSpPr>
            <a:spLocks/>
          </p:cNvSpPr>
          <p:nvPr/>
        </p:nvSpPr>
        <p:spPr bwMode="auto">
          <a:xfrm>
            <a:off x="485775" y="5938838"/>
            <a:ext cx="3690938"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a:lstStyle/>
          <a:p>
            <a:pPr>
              <a:defRPr/>
            </a:pPr>
            <a:endParaRPr lang="en-US"/>
          </a:p>
        </p:txBody>
      </p:sp>
      <p:sp>
        <p:nvSpPr>
          <p:cNvPr id="7" name="Right Triangle 6"/>
          <p:cNvSpPr>
            <a:spLocks/>
          </p:cNvSpPr>
          <p:nvPr/>
        </p:nvSpPr>
        <p:spPr bwMode="auto">
          <a:xfrm>
            <a:off x="-6042" y="5791253"/>
            <a:ext cx="3402314" cy="1080868"/>
          </a:xfrm>
          <a:prstGeom prst="rtTriangle">
            <a:avLst/>
          </a:prstGeom>
          <a:blipFill>
            <a:blip r:embed="rId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cxnSp>
        <p:nvCxnSpPr>
          <p:cNvPr id="8" name="Straight Connector 7"/>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8"/>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defRPr/>
            </a:pPr>
            <a:endParaRPr lang="en-US"/>
          </a:p>
        </p:txBody>
      </p:sp>
      <p:sp>
        <p:nvSpPr>
          <p:cNvPr id="10" name="Chevron 9"/>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defRPr/>
            </a:pPr>
            <a:endParaRPr lang="en-US"/>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p:cNvSpPr>
            <a:spLocks noGrp="1"/>
          </p:cNvSpPr>
          <p:nvPr>
            <p:ph type="dt" sz="half" idx="10"/>
          </p:nvPr>
        </p:nvSpPr>
        <p:spPr/>
        <p:txBody>
          <a:bodyPr/>
          <a:lstStyle>
            <a:lvl1pPr>
              <a:defRPr>
                <a:solidFill>
                  <a:schemeClr val="tx1"/>
                </a:solidFill>
              </a:defRPr>
            </a:lvl1pPr>
            <a:extLst/>
          </a:lstStyle>
          <a:p>
            <a:pPr>
              <a:defRPr/>
            </a:pPr>
            <a:endParaRPr lang="en-US"/>
          </a:p>
        </p:txBody>
      </p:sp>
      <p:sp>
        <p:nvSpPr>
          <p:cNvPr id="12" name="Footer Placeholder 5"/>
          <p:cNvSpPr>
            <a:spLocks noGrp="1"/>
          </p:cNvSpPr>
          <p:nvPr>
            <p:ph type="ftr" sz="quarter" idx="11"/>
          </p:nvPr>
        </p:nvSpPr>
        <p:spPr/>
        <p:txBody>
          <a:bodyPr/>
          <a:lstStyle>
            <a:lvl1pPr>
              <a:defRPr>
                <a:solidFill>
                  <a:schemeClr val="tx1"/>
                </a:solidFill>
              </a:defRPr>
            </a:lvl1pPr>
            <a:extLst/>
          </a:lstStyle>
          <a:p>
            <a:pPr>
              <a:defRPr/>
            </a:pPr>
            <a:endParaRPr lang="en-US"/>
          </a:p>
        </p:txBody>
      </p:sp>
      <p:sp>
        <p:nvSpPr>
          <p:cNvPr id="13" name="Slide Number Placeholder 6"/>
          <p:cNvSpPr>
            <a:spLocks noGrp="1"/>
          </p:cNvSpPr>
          <p:nvPr>
            <p:ph type="sldNum" sz="quarter" idx="12"/>
          </p:nvPr>
        </p:nvSpPr>
        <p:spPr/>
        <p:txBody>
          <a:bodyPr/>
          <a:lstStyle>
            <a:lvl1pPr>
              <a:defRPr>
                <a:solidFill>
                  <a:schemeClr val="tx1"/>
                </a:solidFill>
              </a:defRPr>
            </a:lvl1pPr>
            <a:extLst/>
          </a:lstStyle>
          <a:p>
            <a:pPr>
              <a:defRPr/>
            </a:pPr>
            <a:fld id="{25F6BAE8-BB91-473E-BF17-D9D4F3FE5DBD}" type="slidenum">
              <a:rPr lang="en-US"/>
              <a:pPr>
                <a:defRPr/>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C6F92452-47D5-4093-872D-1C0779DD9C19}"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BC8DD865-FC76-4ED4-B3F4-ACEBF652591D}"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a:defRPr/>
            </a:pPr>
            <a:endParaRPr lang="en-US"/>
          </a:p>
        </p:txBody>
      </p:sp>
      <p:sp>
        <p:nvSpPr>
          <p:cNvPr id="12" name="Freeform 11"/>
          <p:cNvSpPr>
            <a:spLocks/>
          </p:cNvSpPr>
          <p:nvPr/>
        </p:nvSpPr>
        <p:spPr bwMode="auto">
          <a:xfrm>
            <a:off x="485775" y="5938838"/>
            <a:ext cx="3690938"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a:lstStyle/>
          <a:p>
            <a:pPr>
              <a:defRPr/>
            </a:pPr>
            <a:endParaRPr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p:cNvSpPr>
            <a:spLocks noGrp="1"/>
          </p:cNvSpPr>
          <p:nvPr>
            <p:ph type="body" idx="1"/>
          </p:nvPr>
        </p:nvSpPr>
        <p:spPr bwMode="auto">
          <a:xfrm>
            <a:off x="457200" y="1481138"/>
            <a:ext cx="8229600" cy="452596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defRPr>
            </a:lvl1pPr>
            <a:extLst/>
          </a:lstStyle>
          <a:p>
            <a:pPr>
              <a:defRPr/>
            </a:pPr>
            <a:endParaRPr lang="en-US"/>
          </a:p>
        </p:txBody>
      </p:sp>
      <p:sp>
        <p:nvSpPr>
          <p:cNvPr id="22" name="Footer Placeholder 21"/>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defRPr>
            </a:lvl1pPr>
            <a:extLst/>
          </a:lstStyle>
          <a:p>
            <a:pPr>
              <a:defRPr/>
            </a:pPr>
            <a:endParaRPr lang="en-US"/>
          </a:p>
        </p:txBody>
      </p:sp>
      <p:sp>
        <p:nvSpPr>
          <p:cNvPr id="18" name="Slide Number Placeholder 17"/>
          <p:cNvSpPr>
            <a:spLocks noGrp="1"/>
          </p:cNvSpPr>
          <p:nvPr>
            <p:ph type="sldNum" sz="quarter" idx="4"/>
          </p:nvPr>
        </p:nvSpPr>
        <p:spPr>
          <a:xfrm>
            <a:off x="8647113" y="6408738"/>
            <a:ext cx="366712" cy="365125"/>
          </a:xfrm>
          <a:prstGeom prst="rect">
            <a:avLst/>
          </a:prstGeom>
        </p:spPr>
        <p:txBody>
          <a:bodyPr vert="horz" anchor="b"/>
          <a:lstStyle>
            <a:lvl1pPr algn="r" eaLnBrk="1" latinLnBrk="0" hangingPunct="1">
              <a:defRPr kumimoji="0" sz="1000" b="0">
                <a:solidFill>
                  <a:schemeClr val="tx1"/>
                </a:solidFill>
              </a:defRPr>
            </a:lvl1pPr>
            <a:extLst/>
          </a:lstStyle>
          <a:p>
            <a:pPr>
              <a:defRPr/>
            </a:pPr>
            <a:fld id="{56258DEA-083B-43F4-A5A4-BC7554757DE9}"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744" r:id="rId1"/>
    <p:sldLayoutId id="2147483740" r:id="rId2"/>
    <p:sldLayoutId id="2147483745" r:id="rId3"/>
    <p:sldLayoutId id="2147483746" r:id="rId4"/>
    <p:sldLayoutId id="2147483747" r:id="rId5"/>
    <p:sldLayoutId id="2147483748" r:id="rId6"/>
    <p:sldLayoutId id="2147483741" r:id="rId7"/>
    <p:sldLayoutId id="2147483749" r:id="rId8"/>
    <p:sldLayoutId id="2147483750" r:id="rId9"/>
    <p:sldLayoutId id="2147483742" r:id="rId10"/>
    <p:sldLayoutId id="2147483743" r:id="rId11"/>
  </p:sldLayoutIdLst>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p:titleStyle>
    <p:bodyStyle>
      <a:lvl1pPr marL="365125" indent="-255588" algn="l" rtl="0" eaLnBrk="0" fontAlgn="base" hangingPunct="0">
        <a:spcBef>
          <a:spcPts val="400"/>
        </a:spcBef>
        <a:spcAft>
          <a:spcPct val="0"/>
        </a:spcAft>
        <a:buClr>
          <a:schemeClr val="accent1"/>
        </a:buClr>
        <a:buSzPct val="68000"/>
        <a:buFont typeface="Wingdings 3" pitchFamily="18" charset="2"/>
        <a:buChar char=""/>
        <a:defRPr sz="2700" kern="1200">
          <a:solidFill>
            <a:schemeClr val="tx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itchFamily="34" charset="0"/>
        <a:buChar char="◦"/>
        <a:defRPr sz="2300" kern="1200">
          <a:solidFill>
            <a:schemeClr val="tx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itchFamily="18" charset="2"/>
        <a:buChar char=""/>
        <a:defRPr sz="2100" kern="1200">
          <a:solidFill>
            <a:schemeClr val="tx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itchFamily="18" charset="2"/>
        <a:buChar char=""/>
        <a:defRPr sz="1900" kern="1200">
          <a:solidFill>
            <a:schemeClr val="tx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itchFamily="18" charset="2"/>
        <a:buChar char=""/>
        <a:defRPr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hyperlink" Target="https://www.youtube.com/watch?v=TmuFs1LxJNM"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pPr eaLnBrk="1" fontAlgn="auto" hangingPunct="1">
              <a:spcAft>
                <a:spcPts val="0"/>
              </a:spcAft>
              <a:defRPr/>
            </a:pPr>
            <a:r>
              <a:rPr lang="en-US" dirty="0"/>
              <a:t>Learning for Children and Young People</a:t>
            </a:r>
          </a:p>
        </p:txBody>
      </p:sp>
      <p:sp>
        <p:nvSpPr>
          <p:cNvPr id="9219" name="Rectangle 3"/>
          <p:cNvSpPr>
            <a:spLocks noGrp="1" noChangeArrowheads="1"/>
          </p:cNvSpPr>
          <p:nvPr>
            <p:ph type="subTitle" idx="1"/>
          </p:nvPr>
        </p:nvSpPr>
        <p:spPr>
          <a:xfrm>
            <a:off x="685800" y="3611563"/>
            <a:ext cx="7772400" cy="1200150"/>
          </a:xfrm>
        </p:spPr>
        <p:txBody>
          <a:bodyPr/>
          <a:lstStyle/>
          <a:p>
            <a:pPr marR="0" eaLnBrk="1" hangingPunct="1"/>
            <a:r>
              <a:rPr lang="en-GB" sz="4000"/>
              <a:t>Planning for Learning</a:t>
            </a:r>
          </a:p>
          <a:p>
            <a:pPr marR="0" eaLnBrk="1" hangingPunct="1"/>
            <a:endParaRPr lang="en-GB" sz="28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None/>
            </a:pPr>
            <a:r>
              <a:rPr lang="en-GB" dirty="0"/>
              <a:t>	“High quality classrooms involve responsive and sensitive adults who guide children to explore and construct knowledge.”</a:t>
            </a:r>
          </a:p>
          <a:p>
            <a:pPr algn="r">
              <a:buNone/>
            </a:pPr>
            <a:r>
              <a:rPr lang="en-GB" dirty="0"/>
              <a:t>(</a:t>
            </a:r>
            <a:r>
              <a:rPr lang="en-GB" dirty="0" err="1"/>
              <a:t>Selmi</a:t>
            </a:r>
            <a:r>
              <a:rPr lang="en-GB" dirty="0"/>
              <a:t> et al 2015:172)</a:t>
            </a:r>
          </a:p>
          <a:p>
            <a:pPr algn="r">
              <a:buNone/>
            </a:pPr>
            <a:endParaRPr lang="en-GB" dirty="0"/>
          </a:p>
          <a:p>
            <a:pPr>
              <a:buNone/>
            </a:pPr>
            <a:r>
              <a:rPr lang="en-GB" dirty="0"/>
              <a:t>	To ensure high quality learning adult - child interactions during play and learning activities that focus on language and literacy skills development are essential.</a:t>
            </a:r>
          </a:p>
          <a:p>
            <a:pPr>
              <a:buNone/>
            </a:pPr>
            <a:r>
              <a:rPr lang="en-GB" dirty="0"/>
              <a:t>	</a:t>
            </a:r>
          </a:p>
        </p:txBody>
      </p:sp>
      <p:sp>
        <p:nvSpPr>
          <p:cNvPr id="3" name="Title 2"/>
          <p:cNvSpPr>
            <a:spLocks noGrp="1"/>
          </p:cNvSpPr>
          <p:nvPr>
            <p:ph type="title"/>
          </p:nvPr>
        </p:nvSpPr>
        <p:spPr/>
        <p:txBody>
          <a:bodyPr>
            <a:normAutofit/>
          </a:bodyPr>
          <a:lstStyle/>
          <a:p>
            <a:r>
              <a:rPr lang="en-GB" sz="3600" dirty="0"/>
              <a:t>Developing High Quality Learning</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2400" dirty="0"/>
              <a:t>These interactions integrate scaffolding and feedback techniques that guide children to construct knowledge by exploring materials (Piaget, 1962) and /or interacting with a more knowledgeable person (adult or child) (</a:t>
            </a:r>
            <a:r>
              <a:rPr lang="en-GB" sz="2400" dirty="0" err="1"/>
              <a:t>Vygotsky</a:t>
            </a:r>
            <a:r>
              <a:rPr lang="en-GB" sz="2400" dirty="0"/>
              <a:t>, 1978).</a:t>
            </a:r>
          </a:p>
          <a:p>
            <a:pPr>
              <a:buNone/>
            </a:pPr>
            <a:endParaRPr lang="en-GB" sz="2400" dirty="0"/>
          </a:p>
          <a:p>
            <a:r>
              <a:rPr lang="en-GB" sz="2400" dirty="0"/>
              <a:t>Children’s learning appears to be directly affected by both the environment in which they spend their time and by the adults who tailor that learning. (</a:t>
            </a:r>
            <a:r>
              <a:rPr lang="en-GB" sz="2400" dirty="0" err="1"/>
              <a:t>Selmi</a:t>
            </a:r>
            <a:r>
              <a:rPr lang="en-GB" sz="2400" dirty="0"/>
              <a:t> et al 2015:171)</a:t>
            </a:r>
          </a:p>
          <a:p>
            <a:endParaRPr lang="en-GB" dirty="0"/>
          </a:p>
        </p:txBody>
      </p:sp>
      <p:sp>
        <p:nvSpPr>
          <p:cNvPr id="3" name="Title 2"/>
          <p:cNvSpPr>
            <a:spLocks noGrp="1"/>
          </p:cNvSpPr>
          <p:nvPr>
            <p:ph type="title"/>
          </p:nvPr>
        </p:nvSpPr>
        <p:spPr/>
        <p:txBody>
          <a:bodyPr>
            <a:normAutofit/>
          </a:bodyPr>
          <a:lstStyle/>
          <a:p>
            <a:r>
              <a:rPr lang="en-GB" sz="3600" dirty="0"/>
              <a:t>Developing High Quality Learning</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Carefully crafted play and learning environments, reflecting the individual needs of children, can be created through effective planning and intentional teaching practices.</a:t>
            </a:r>
          </a:p>
          <a:p>
            <a:endParaRPr lang="en-GB" dirty="0"/>
          </a:p>
          <a:p>
            <a:r>
              <a:rPr lang="en-GB" dirty="0"/>
              <a:t>Intentional teaching focuses on creating well planned learning opportunities that integrate information from a variety of learning content areas, instead of focusing on isolated non-meaningful skills (holistic learning).</a:t>
            </a:r>
          </a:p>
          <a:p>
            <a:pPr algn="r">
              <a:buNone/>
            </a:pPr>
            <a:r>
              <a:rPr lang="en-GB" dirty="0"/>
              <a:t>(</a:t>
            </a:r>
            <a:r>
              <a:rPr lang="en-GB" dirty="0" err="1"/>
              <a:t>Selmi</a:t>
            </a:r>
            <a:r>
              <a:rPr lang="en-GB" dirty="0"/>
              <a:t> et al 2015:172)</a:t>
            </a:r>
          </a:p>
          <a:p>
            <a:pPr algn="r">
              <a:buNone/>
            </a:pPr>
            <a:endParaRPr lang="en-GB" dirty="0"/>
          </a:p>
        </p:txBody>
      </p:sp>
      <p:sp>
        <p:nvSpPr>
          <p:cNvPr id="3" name="Title 2"/>
          <p:cNvSpPr>
            <a:spLocks noGrp="1"/>
          </p:cNvSpPr>
          <p:nvPr>
            <p:ph type="title"/>
          </p:nvPr>
        </p:nvSpPr>
        <p:spPr/>
        <p:txBody>
          <a:bodyPr/>
          <a:lstStyle/>
          <a:p>
            <a:r>
              <a:rPr lang="en-GB" dirty="0"/>
              <a:t>Planning Learning</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2400" dirty="0"/>
              <a:t>Integrating child-initiated and adult-directed activities is essential.</a:t>
            </a:r>
          </a:p>
          <a:p>
            <a:r>
              <a:rPr lang="en-GB" sz="2400" dirty="0"/>
              <a:t>Children need opportunities to acquire knowledge and skills through child-initiated activities and experiences.</a:t>
            </a:r>
          </a:p>
          <a:p>
            <a:r>
              <a:rPr lang="en-GB" sz="2400" dirty="0"/>
              <a:t>They also need periods of adult input.</a:t>
            </a:r>
          </a:p>
          <a:p>
            <a:r>
              <a:rPr lang="en-GB" sz="2400" dirty="0"/>
              <a:t>Adults can introduce new information and vocabulary and model specific skills for children.</a:t>
            </a:r>
          </a:p>
          <a:p>
            <a:r>
              <a:rPr lang="en-GB" sz="2400" dirty="0"/>
              <a:t>Adults then need to take a step back and observe the impact of their involvement.</a:t>
            </a:r>
          </a:p>
          <a:p>
            <a:pPr algn="r">
              <a:buNone/>
            </a:pPr>
            <a:r>
              <a:rPr lang="en-GB" sz="2400" dirty="0"/>
              <a:t>(Adapted from </a:t>
            </a:r>
            <a:r>
              <a:rPr lang="en-GB" sz="2400" dirty="0" err="1"/>
              <a:t>Selmi</a:t>
            </a:r>
            <a:r>
              <a:rPr lang="en-GB" sz="2400" dirty="0"/>
              <a:t> et al 2015:173-174)</a:t>
            </a:r>
          </a:p>
        </p:txBody>
      </p:sp>
      <p:sp>
        <p:nvSpPr>
          <p:cNvPr id="3" name="Title 2"/>
          <p:cNvSpPr>
            <a:spLocks noGrp="1"/>
          </p:cNvSpPr>
          <p:nvPr>
            <p:ph type="title"/>
          </p:nvPr>
        </p:nvSpPr>
        <p:spPr/>
        <p:txBody>
          <a:bodyPr/>
          <a:lstStyle/>
          <a:p>
            <a:r>
              <a:rPr lang="en-GB" dirty="0"/>
              <a:t>Planning Learning</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Child Initiated Learning</a:t>
            </a:r>
          </a:p>
        </p:txBody>
      </p:sp>
      <p:sp>
        <p:nvSpPr>
          <p:cNvPr id="5" name="Content Placeholder 4"/>
          <p:cNvSpPr>
            <a:spLocks noGrp="1"/>
          </p:cNvSpPr>
          <p:nvPr>
            <p:ph sz="quarter" idx="2"/>
          </p:nvPr>
        </p:nvSpPr>
        <p:spPr>
          <a:xfrm>
            <a:off x="457200" y="1444294"/>
            <a:ext cx="4040188" cy="4721010"/>
          </a:xfrm>
        </p:spPr>
        <p:txBody>
          <a:bodyPr/>
          <a:lstStyle/>
          <a:p>
            <a:r>
              <a:rPr lang="en-GB" dirty="0"/>
              <a:t>Investigating</a:t>
            </a:r>
          </a:p>
          <a:p>
            <a:endParaRPr lang="en-GB" dirty="0"/>
          </a:p>
          <a:p>
            <a:endParaRPr lang="en-GB" dirty="0"/>
          </a:p>
          <a:p>
            <a:endParaRPr lang="en-GB" dirty="0"/>
          </a:p>
          <a:p>
            <a:r>
              <a:rPr lang="en-GB" dirty="0"/>
              <a:t>Relationships</a:t>
            </a:r>
          </a:p>
          <a:p>
            <a:endParaRPr lang="en-GB" dirty="0"/>
          </a:p>
          <a:p>
            <a:endParaRPr lang="en-GB" dirty="0"/>
          </a:p>
          <a:p>
            <a:r>
              <a:rPr lang="en-GB" dirty="0"/>
              <a:t>Assistance</a:t>
            </a:r>
          </a:p>
        </p:txBody>
      </p:sp>
      <p:sp>
        <p:nvSpPr>
          <p:cNvPr id="7" name="Content Placeholder 6"/>
          <p:cNvSpPr>
            <a:spLocks noGrp="1"/>
          </p:cNvSpPr>
          <p:nvPr>
            <p:ph sz="quarter" idx="4"/>
          </p:nvPr>
        </p:nvSpPr>
        <p:spPr>
          <a:xfrm>
            <a:off x="4645025" y="1444294"/>
            <a:ext cx="4041775" cy="4504986"/>
          </a:xfrm>
        </p:spPr>
        <p:txBody>
          <a:bodyPr/>
          <a:lstStyle/>
          <a:p>
            <a:r>
              <a:rPr lang="en-GB" dirty="0"/>
              <a:t>Exploring materials, activities and ideas to attempt to make sense of how things work.</a:t>
            </a:r>
          </a:p>
          <a:p>
            <a:endParaRPr lang="en-GB" dirty="0"/>
          </a:p>
          <a:p>
            <a:r>
              <a:rPr lang="en-GB" dirty="0"/>
              <a:t>Make connections on their own.</a:t>
            </a:r>
          </a:p>
          <a:p>
            <a:endParaRPr lang="en-GB" dirty="0"/>
          </a:p>
          <a:p>
            <a:r>
              <a:rPr lang="en-GB" dirty="0"/>
              <a:t>Determining when they need help and seeking it.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Child Initiated Learning</a:t>
            </a:r>
          </a:p>
        </p:txBody>
      </p:sp>
      <p:sp>
        <p:nvSpPr>
          <p:cNvPr id="5" name="Content Placeholder 4"/>
          <p:cNvSpPr>
            <a:spLocks noGrp="1"/>
          </p:cNvSpPr>
          <p:nvPr>
            <p:ph sz="quarter" idx="2"/>
          </p:nvPr>
        </p:nvSpPr>
        <p:spPr>
          <a:xfrm>
            <a:off x="457200" y="1444294"/>
            <a:ext cx="4040188" cy="5009042"/>
          </a:xfrm>
        </p:spPr>
        <p:txBody>
          <a:bodyPr/>
          <a:lstStyle/>
          <a:p>
            <a:r>
              <a:rPr lang="en-GB" dirty="0"/>
              <a:t>Problem solving</a:t>
            </a:r>
          </a:p>
          <a:p>
            <a:endParaRPr lang="en-GB" dirty="0"/>
          </a:p>
          <a:p>
            <a:endParaRPr lang="en-GB" dirty="0"/>
          </a:p>
          <a:p>
            <a:r>
              <a:rPr lang="en-GB" dirty="0"/>
              <a:t>Adult intervention</a:t>
            </a:r>
          </a:p>
          <a:p>
            <a:endParaRPr lang="en-GB" dirty="0"/>
          </a:p>
          <a:p>
            <a:endParaRPr lang="en-GB" dirty="0"/>
          </a:p>
          <a:p>
            <a:r>
              <a:rPr lang="en-GB" dirty="0"/>
              <a:t>New skills</a:t>
            </a:r>
          </a:p>
          <a:p>
            <a:endParaRPr lang="en-GB" dirty="0"/>
          </a:p>
          <a:p>
            <a:endParaRPr lang="en-GB" dirty="0"/>
          </a:p>
          <a:p>
            <a:r>
              <a:rPr lang="en-GB" dirty="0"/>
              <a:t>Existing knowledge</a:t>
            </a:r>
          </a:p>
          <a:p>
            <a:pPr>
              <a:buNone/>
            </a:pPr>
            <a:endParaRPr lang="en-GB" sz="1600" dirty="0"/>
          </a:p>
          <a:p>
            <a:pPr>
              <a:buNone/>
            </a:pPr>
            <a:r>
              <a:rPr lang="en-GB" sz="1600" dirty="0"/>
              <a:t>(Adapted from </a:t>
            </a:r>
            <a:r>
              <a:rPr lang="en-GB" sz="1600" dirty="0" err="1"/>
              <a:t>Selmi</a:t>
            </a:r>
            <a:r>
              <a:rPr lang="en-GB" sz="1600" dirty="0"/>
              <a:t> et al 2015:174)</a:t>
            </a:r>
          </a:p>
          <a:p>
            <a:endParaRPr lang="en-GB" dirty="0"/>
          </a:p>
          <a:p>
            <a:endParaRPr lang="en-GB" dirty="0"/>
          </a:p>
          <a:p>
            <a:endParaRPr lang="en-GB" dirty="0"/>
          </a:p>
        </p:txBody>
      </p:sp>
      <p:sp>
        <p:nvSpPr>
          <p:cNvPr id="6" name="Content Placeholder 5"/>
          <p:cNvSpPr>
            <a:spLocks noGrp="1"/>
          </p:cNvSpPr>
          <p:nvPr>
            <p:ph sz="quarter" idx="4"/>
          </p:nvPr>
        </p:nvSpPr>
        <p:spPr>
          <a:xfrm>
            <a:off x="4645025" y="1444294"/>
            <a:ext cx="4041775" cy="4937034"/>
          </a:xfrm>
        </p:spPr>
        <p:txBody>
          <a:bodyPr/>
          <a:lstStyle/>
          <a:p>
            <a:r>
              <a:rPr lang="en-GB" sz="2000" dirty="0"/>
              <a:t>Solving problems on their own.</a:t>
            </a:r>
          </a:p>
          <a:p>
            <a:endParaRPr lang="en-GB" sz="2000" dirty="0"/>
          </a:p>
          <a:p>
            <a:endParaRPr lang="en-GB" sz="2000" dirty="0"/>
          </a:p>
          <a:p>
            <a:r>
              <a:rPr lang="en-GB" sz="2000" dirty="0"/>
              <a:t>When a child is focused on an activity adult intervention is a disruption.</a:t>
            </a:r>
          </a:p>
          <a:p>
            <a:pPr>
              <a:buNone/>
            </a:pPr>
            <a:endParaRPr lang="en-GB" sz="2000" dirty="0"/>
          </a:p>
          <a:p>
            <a:r>
              <a:rPr lang="en-GB" sz="2000" dirty="0"/>
              <a:t>Challenging themselves to develop new skills</a:t>
            </a:r>
          </a:p>
          <a:p>
            <a:pPr>
              <a:buNone/>
            </a:pPr>
            <a:endParaRPr lang="en-GB" sz="2000" dirty="0"/>
          </a:p>
          <a:p>
            <a:pPr>
              <a:buNone/>
            </a:pPr>
            <a:endParaRPr lang="en-GB" sz="2000" dirty="0"/>
          </a:p>
          <a:p>
            <a:r>
              <a:rPr lang="en-GB" sz="2000" dirty="0"/>
              <a:t>Applying current knowledge in new ways</a:t>
            </a:r>
          </a:p>
          <a:p>
            <a:endParaRPr lang="en-GB" sz="2000" dirty="0"/>
          </a:p>
          <a:p>
            <a:pPr>
              <a:buNone/>
            </a:pPr>
            <a:endParaRPr lang="en-GB" sz="2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2400" dirty="0"/>
              <a:t>Adults delivering learning activities and managing programmes of learning/study need to make appropriate and thoughtful decisions for provision of learning opportunities and environments.</a:t>
            </a:r>
          </a:p>
          <a:p>
            <a:r>
              <a:rPr lang="en-GB" sz="2400" dirty="0"/>
              <a:t>When creating classroom environments and planning learning activities teachers need to have a clear idea of the outcomes they wish to achieve.</a:t>
            </a:r>
          </a:p>
          <a:p>
            <a:r>
              <a:rPr lang="en-GB" sz="2400" dirty="0"/>
              <a:t>Not only do teachers need to know what they are doing they need to understand why they are doing it and be able to explain their aims and purpose to others.</a:t>
            </a:r>
          </a:p>
          <a:p>
            <a:pPr algn="r">
              <a:buNone/>
            </a:pPr>
            <a:r>
              <a:rPr lang="en-GB" sz="2400" dirty="0"/>
              <a:t>	(Adapted from </a:t>
            </a:r>
            <a:r>
              <a:rPr lang="en-GB" sz="2400" dirty="0" err="1"/>
              <a:t>Selmi</a:t>
            </a:r>
            <a:r>
              <a:rPr lang="en-GB" sz="2400" dirty="0"/>
              <a:t> et al 2015:173)</a:t>
            </a:r>
          </a:p>
          <a:p>
            <a:endParaRPr lang="en-GB" sz="2400" dirty="0"/>
          </a:p>
        </p:txBody>
      </p:sp>
      <p:sp>
        <p:nvSpPr>
          <p:cNvPr id="3" name="Title 2"/>
          <p:cNvSpPr>
            <a:spLocks noGrp="1"/>
          </p:cNvSpPr>
          <p:nvPr>
            <p:ph type="title"/>
          </p:nvPr>
        </p:nvSpPr>
        <p:spPr/>
        <p:txBody>
          <a:bodyPr/>
          <a:lstStyle/>
          <a:p>
            <a:r>
              <a:rPr lang="en-GB" dirty="0"/>
              <a:t>Planning Learning</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412776"/>
            <a:ext cx="8229600" cy="4525962"/>
          </a:xfrm>
        </p:spPr>
        <p:txBody>
          <a:bodyPr/>
          <a:lstStyle/>
          <a:p>
            <a:r>
              <a:rPr lang="en-GB" sz="2400" dirty="0"/>
              <a:t>Whilst planning involves considering learning outcomes for the achievement of whole classes, teacher interactions must address each child’s individual needs and skills. </a:t>
            </a:r>
          </a:p>
          <a:p>
            <a:r>
              <a:rPr lang="en-GB" sz="2400" dirty="0"/>
              <a:t>Planning should enable and motivate each child to attain higher levels of knowledge.</a:t>
            </a:r>
          </a:p>
          <a:p>
            <a:r>
              <a:rPr lang="en-GB" sz="2400" dirty="0"/>
              <a:t>It is therefore essential to recognise and consider children’s individual needs, skills, interests and learning styles and to provide developmentally appropriate activities and learning experiences.</a:t>
            </a:r>
          </a:p>
          <a:p>
            <a:pPr algn="r">
              <a:buNone/>
            </a:pPr>
            <a:r>
              <a:rPr lang="en-GB" sz="2400" dirty="0"/>
              <a:t>(Adapted from </a:t>
            </a:r>
            <a:r>
              <a:rPr lang="en-GB" sz="2400" dirty="0" err="1"/>
              <a:t>Selmi</a:t>
            </a:r>
            <a:r>
              <a:rPr lang="en-GB" sz="2400" dirty="0"/>
              <a:t> et al 2015:177)</a:t>
            </a:r>
          </a:p>
          <a:p>
            <a:endParaRPr lang="en-GB" dirty="0"/>
          </a:p>
        </p:txBody>
      </p:sp>
      <p:sp>
        <p:nvSpPr>
          <p:cNvPr id="3" name="Title 2"/>
          <p:cNvSpPr>
            <a:spLocks noGrp="1"/>
          </p:cNvSpPr>
          <p:nvPr>
            <p:ph type="title"/>
          </p:nvPr>
        </p:nvSpPr>
        <p:spPr/>
        <p:txBody>
          <a:bodyPr/>
          <a:lstStyle/>
          <a:p>
            <a:r>
              <a:rPr lang="en-GB" dirty="0"/>
              <a:t>Differentiated Learning</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ifferentiated learning.jpg"/>
          <p:cNvPicPr>
            <a:picLocks noGrp="1" noChangeAspect="1"/>
          </p:cNvPicPr>
          <p:nvPr>
            <p:ph idx="1"/>
          </p:nvPr>
        </p:nvPicPr>
        <p:blipFill>
          <a:blip r:embed="rId2" cstate="print"/>
          <a:stretch>
            <a:fillRect/>
          </a:stretch>
        </p:blipFill>
        <p:spPr>
          <a:xfrm>
            <a:off x="1115616" y="1340768"/>
            <a:ext cx="6620177" cy="4464496"/>
          </a:xfrm>
        </p:spPr>
      </p:pic>
      <p:sp>
        <p:nvSpPr>
          <p:cNvPr id="3" name="Title 2"/>
          <p:cNvSpPr>
            <a:spLocks noGrp="1"/>
          </p:cNvSpPr>
          <p:nvPr>
            <p:ph type="title"/>
          </p:nvPr>
        </p:nvSpPr>
        <p:spPr/>
        <p:txBody>
          <a:bodyPr>
            <a:normAutofit/>
          </a:bodyPr>
          <a:lstStyle/>
          <a:p>
            <a:pPr algn="ctr"/>
            <a:r>
              <a:rPr lang="en-GB" sz="2800" dirty="0"/>
              <a:t>Components of Developmentally Appropriate Practices or Differentiated Instruction</a:t>
            </a:r>
          </a:p>
        </p:txBody>
      </p:sp>
      <p:sp>
        <p:nvSpPr>
          <p:cNvPr id="5" name="TextBox 4"/>
          <p:cNvSpPr txBox="1"/>
          <p:nvPr/>
        </p:nvSpPr>
        <p:spPr>
          <a:xfrm>
            <a:off x="6012160" y="6021288"/>
            <a:ext cx="2304256" cy="369332"/>
          </a:xfrm>
          <a:prstGeom prst="rect">
            <a:avLst/>
          </a:prstGeom>
          <a:noFill/>
        </p:spPr>
        <p:txBody>
          <a:bodyPr wrap="square" rtlCol="0">
            <a:spAutoFit/>
          </a:bodyPr>
          <a:lstStyle/>
          <a:p>
            <a:pPr algn="r"/>
            <a:r>
              <a:rPr lang="en-GB" dirty="0" err="1"/>
              <a:t>Selmi</a:t>
            </a:r>
            <a:r>
              <a:rPr lang="en-GB" dirty="0"/>
              <a:t> et al 2015:178</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p:cNvSpPr>
            <a:spLocks noGrp="1"/>
          </p:cNvSpPr>
          <p:nvPr>
            <p:ph type="title"/>
          </p:nvPr>
        </p:nvSpPr>
        <p:spPr/>
        <p:txBody>
          <a:bodyPr>
            <a:normAutofit/>
          </a:bodyPr>
          <a:lstStyle/>
          <a:p>
            <a:r>
              <a:rPr lang="en-GB" sz="3200" dirty="0"/>
              <a:t>Principles of Differentiated Teaching</a:t>
            </a:r>
          </a:p>
        </p:txBody>
      </p:sp>
      <p:sp>
        <p:nvSpPr>
          <p:cNvPr id="6" name="TextBox 5"/>
          <p:cNvSpPr txBox="1"/>
          <p:nvPr/>
        </p:nvSpPr>
        <p:spPr>
          <a:xfrm>
            <a:off x="4572000" y="6309320"/>
            <a:ext cx="4392488" cy="861774"/>
          </a:xfrm>
          <a:prstGeom prst="rect">
            <a:avLst/>
          </a:prstGeom>
          <a:noFill/>
        </p:spPr>
        <p:txBody>
          <a:bodyPr wrap="square" rtlCol="0">
            <a:spAutoFit/>
          </a:bodyPr>
          <a:lstStyle/>
          <a:p>
            <a:pPr lvl="1"/>
            <a:r>
              <a:rPr lang="en-GB" sz="1600" dirty="0"/>
              <a:t>Adapted from Purcell and Rosemary (2007) cited in </a:t>
            </a:r>
            <a:r>
              <a:rPr lang="en-GB" sz="1600" dirty="0" err="1"/>
              <a:t>Selmi</a:t>
            </a:r>
            <a:r>
              <a:rPr lang="en-GB" sz="1600" dirty="0"/>
              <a:t> et al 2015:180)</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eaLnBrk="1" fontAlgn="auto" hangingPunct="1">
              <a:spcAft>
                <a:spcPts val="0"/>
              </a:spcAft>
              <a:defRPr/>
            </a:pPr>
            <a:r>
              <a:rPr lang="en-GB" dirty="0"/>
              <a:t>Why Plan?</a:t>
            </a:r>
          </a:p>
        </p:txBody>
      </p:sp>
      <p:sp>
        <p:nvSpPr>
          <p:cNvPr id="10243" name="Text Placeholder 7"/>
          <p:cNvSpPr>
            <a:spLocks noGrp="1"/>
          </p:cNvSpPr>
          <p:nvPr>
            <p:ph type="body" idx="1"/>
          </p:nvPr>
        </p:nvSpPr>
        <p:spPr>
          <a:xfrm>
            <a:off x="468313" y="5661025"/>
            <a:ext cx="4473575" cy="762000"/>
          </a:xfrm>
        </p:spPr>
        <p:txBody>
          <a:bodyPr/>
          <a:lstStyle/>
          <a:p>
            <a:pPr eaLnBrk="1" hangingPunct="1"/>
            <a:r>
              <a:rPr lang="en-GB"/>
              <a:t>The Planning Cycle</a:t>
            </a:r>
          </a:p>
        </p:txBody>
      </p:sp>
      <p:graphicFrame>
        <p:nvGraphicFramePr>
          <p:cNvPr id="6" name="Content Placeholder 5"/>
          <p:cNvGraphicFramePr>
            <a:graphicFrameLocks noGrp="1"/>
          </p:cNvGraphicFramePr>
          <p:nvPr>
            <p:ph sz="quarter" idx="2"/>
          </p:nvPr>
        </p:nvGraphicFramePr>
        <p:xfrm>
          <a:off x="457200" y="1444625"/>
          <a:ext cx="4402832" cy="39417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245" name="Content Placeholder 9"/>
          <p:cNvSpPr>
            <a:spLocks noGrp="1"/>
          </p:cNvSpPr>
          <p:nvPr>
            <p:ph sz="quarter" idx="4"/>
          </p:nvPr>
        </p:nvSpPr>
        <p:spPr>
          <a:xfrm>
            <a:off x="5435600" y="1444625"/>
            <a:ext cx="3251200" cy="3941763"/>
          </a:xfrm>
          <a:ln>
            <a:prstDash val="solid"/>
          </a:ln>
        </p:spPr>
        <p:txBody>
          <a:bodyPr/>
          <a:lstStyle/>
          <a:p>
            <a:pPr eaLnBrk="1" hangingPunct="1">
              <a:spcBef>
                <a:spcPct val="0"/>
              </a:spcBef>
              <a:buFont typeface="Wingdings 3" pitchFamily="18" charset="2"/>
              <a:buNone/>
            </a:pPr>
            <a:r>
              <a:rPr lang="en-GB"/>
              <a:t>	</a:t>
            </a:r>
          </a:p>
          <a:p>
            <a:pPr eaLnBrk="1" hangingPunct="1">
              <a:spcBef>
                <a:spcPct val="0"/>
              </a:spcBef>
              <a:buFont typeface="Wingdings 3" pitchFamily="18" charset="2"/>
              <a:buNone/>
            </a:pPr>
            <a:r>
              <a:rPr lang="en-GB"/>
              <a:t>	Good planning is essential to ensure quality provision for children.</a:t>
            </a:r>
          </a:p>
          <a:p>
            <a:pPr eaLnBrk="1" hangingPunct="1">
              <a:spcBef>
                <a:spcPct val="0"/>
              </a:spcBef>
            </a:pPr>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p:cNvSpPr>
            <a:spLocks noGrp="1" noChangeArrowheads="1"/>
          </p:cNvSpPr>
          <p:nvPr>
            <p:ph idx="1"/>
          </p:nvPr>
        </p:nvSpPr>
        <p:spPr>
          <a:xfrm>
            <a:off x="468313" y="1628775"/>
            <a:ext cx="8486775" cy="4114800"/>
          </a:xfrm>
        </p:spPr>
        <p:txBody>
          <a:bodyPr/>
          <a:lstStyle/>
          <a:p>
            <a:pPr eaLnBrk="1" hangingPunct="1">
              <a:lnSpc>
                <a:spcPct val="90000"/>
              </a:lnSpc>
              <a:buFont typeface="Wingdings" pitchFamily="2" charset="2"/>
              <a:buNone/>
            </a:pPr>
            <a:r>
              <a:rPr lang="en-GB" sz="2800"/>
              <a:t>Primary purpose is to meet the learning </a:t>
            </a:r>
          </a:p>
          <a:p>
            <a:pPr eaLnBrk="1" hangingPunct="1">
              <a:lnSpc>
                <a:spcPct val="90000"/>
              </a:lnSpc>
              <a:buFont typeface="Wingdings" pitchFamily="2" charset="2"/>
              <a:buNone/>
            </a:pPr>
            <a:r>
              <a:rPr lang="en-GB" sz="2800"/>
              <a:t>needs of children. </a:t>
            </a:r>
          </a:p>
          <a:p>
            <a:pPr eaLnBrk="1" hangingPunct="1">
              <a:lnSpc>
                <a:spcPct val="90000"/>
              </a:lnSpc>
              <a:buFont typeface="Wingdings" pitchFamily="2" charset="2"/>
              <a:buNone/>
            </a:pPr>
            <a:r>
              <a:rPr lang="en-GB" sz="2800"/>
              <a:t>Practitioners need to:</a:t>
            </a:r>
          </a:p>
          <a:p>
            <a:pPr eaLnBrk="1" hangingPunct="1">
              <a:lnSpc>
                <a:spcPct val="90000"/>
              </a:lnSpc>
            </a:pPr>
            <a:r>
              <a:rPr lang="en-GB" sz="2800"/>
              <a:t>Develop awareness of children’s existing skills in order to extend learning.</a:t>
            </a:r>
          </a:p>
          <a:p>
            <a:pPr eaLnBrk="1" hangingPunct="1">
              <a:lnSpc>
                <a:spcPct val="90000"/>
              </a:lnSpc>
            </a:pPr>
            <a:r>
              <a:rPr lang="en-GB" sz="2800"/>
              <a:t>Work collaboratively with other professionals to ensure:</a:t>
            </a:r>
          </a:p>
          <a:p>
            <a:pPr lvl="1" eaLnBrk="1" hangingPunct="1">
              <a:lnSpc>
                <a:spcPct val="90000"/>
              </a:lnSpc>
            </a:pPr>
            <a:r>
              <a:rPr lang="en-GB" sz="2400"/>
              <a:t>Cohesion of learning experience for children</a:t>
            </a:r>
          </a:p>
          <a:p>
            <a:pPr lvl="1" eaLnBrk="1" hangingPunct="1">
              <a:lnSpc>
                <a:spcPct val="90000"/>
              </a:lnSpc>
            </a:pPr>
            <a:r>
              <a:rPr lang="en-GB" sz="2400"/>
              <a:t>Consistency of approach to avoid confusion</a:t>
            </a:r>
          </a:p>
          <a:p>
            <a:pPr lvl="1" eaLnBrk="1" hangingPunct="1">
              <a:lnSpc>
                <a:spcPct val="90000"/>
              </a:lnSpc>
            </a:pPr>
            <a:r>
              <a:rPr lang="en-GB" sz="2400"/>
              <a:t>Continuity of provision</a:t>
            </a:r>
          </a:p>
          <a:p>
            <a:pPr lvl="1" eaLnBrk="1" hangingPunct="1">
              <a:lnSpc>
                <a:spcPct val="90000"/>
              </a:lnSpc>
            </a:pPr>
            <a:endParaRPr lang="en-GB" sz="2400"/>
          </a:p>
          <a:p>
            <a:pPr eaLnBrk="1" hangingPunct="1">
              <a:lnSpc>
                <a:spcPct val="90000"/>
              </a:lnSpc>
            </a:pPr>
            <a:endParaRPr lang="en-US" sz="2800"/>
          </a:p>
        </p:txBody>
      </p:sp>
      <p:sp>
        <p:nvSpPr>
          <p:cNvPr id="4098" name="Rectangle 2"/>
          <p:cNvSpPr>
            <a:spLocks noGrp="1" noChangeArrowheads="1"/>
          </p:cNvSpPr>
          <p:nvPr>
            <p:ph type="title"/>
          </p:nvPr>
        </p:nvSpPr>
        <p:spPr/>
        <p:txBody>
          <a:bodyPr/>
          <a:lstStyle/>
          <a:p>
            <a:pPr eaLnBrk="1" fontAlgn="auto" hangingPunct="1">
              <a:spcAft>
                <a:spcPts val="0"/>
              </a:spcAft>
              <a:defRPr/>
            </a:pPr>
            <a:r>
              <a:rPr lang="en-GB"/>
              <a:t>Purpose of planning</a:t>
            </a:r>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
          <p:cNvSpPr>
            <a:spLocks noGrp="1" noChangeArrowheads="1"/>
          </p:cNvSpPr>
          <p:nvPr>
            <p:ph idx="1"/>
          </p:nvPr>
        </p:nvSpPr>
        <p:spPr/>
        <p:txBody>
          <a:bodyPr/>
          <a:lstStyle/>
          <a:p>
            <a:pPr eaLnBrk="1" hangingPunct="1">
              <a:buFont typeface="Wingdings" pitchFamily="2" charset="2"/>
              <a:buNone/>
            </a:pPr>
            <a:r>
              <a:rPr lang="en-GB"/>
              <a:t>Other Key points:</a:t>
            </a:r>
          </a:p>
          <a:p>
            <a:pPr eaLnBrk="1" hangingPunct="1"/>
            <a:r>
              <a:rPr lang="en-GB"/>
              <a:t>Consider time factors and children’s individual needs.</a:t>
            </a:r>
          </a:p>
          <a:p>
            <a:pPr eaLnBrk="1" hangingPunct="1"/>
            <a:r>
              <a:rPr lang="en-GB"/>
              <a:t>Include periods to enable children to explore ideas, develop skills and solve problems.</a:t>
            </a:r>
          </a:p>
          <a:p>
            <a:pPr eaLnBrk="1" hangingPunct="1"/>
            <a:r>
              <a:rPr lang="en-GB"/>
              <a:t>Provide adequate space both indoors and outdoors.</a:t>
            </a:r>
          </a:p>
          <a:p>
            <a:pPr eaLnBrk="1" hangingPunct="1"/>
            <a:r>
              <a:rPr lang="en-GB"/>
              <a:t>Flexibility to facilitate a balance between child-centred and adult led activities and experiences. </a:t>
            </a:r>
            <a:endParaRPr lang="en-US"/>
          </a:p>
        </p:txBody>
      </p:sp>
      <p:sp>
        <p:nvSpPr>
          <p:cNvPr id="5122" name="Rectangle 2"/>
          <p:cNvSpPr>
            <a:spLocks noGrp="1" noChangeArrowheads="1"/>
          </p:cNvSpPr>
          <p:nvPr>
            <p:ph type="title"/>
          </p:nvPr>
        </p:nvSpPr>
        <p:spPr/>
        <p:txBody>
          <a:bodyPr/>
          <a:lstStyle/>
          <a:p>
            <a:pPr eaLnBrk="1" fontAlgn="auto" hangingPunct="1">
              <a:spcAft>
                <a:spcPts val="0"/>
              </a:spcAft>
              <a:defRPr/>
            </a:pPr>
            <a:r>
              <a:rPr lang="en-GB"/>
              <a:t>Planning for Learning</a:t>
            </a:r>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3"/>
          <p:cNvSpPr>
            <a:spLocks noGrp="1" noChangeArrowheads="1"/>
          </p:cNvSpPr>
          <p:nvPr>
            <p:ph idx="1"/>
          </p:nvPr>
        </p:nvSpPr>
        <p:spPr/>
        <p:txBody>
          <a:bodyPr/>
          <a:lstStyle/>
          <a:p>
            <a:pPr eaLnBrk="1" hangingPunct="1">
              <a:lnSpc>
                <a:spcPct val="90000"/>
              </a:lnSpc>
            </a:pPr>
            <a:r>
              <a:rPr lang="en-GB" sz="2800"/>
              <a:t>Provide opportunities to extend learning and to introduce new concepts.</a:t>
            </a:r>
          </a:p>
          <a:p>
            <a:pPr eaLnBrk="1" hangingPunct="1">
              <a:lnSpc>
                <a:spcPct val="90000"/>
              </a:lnSpc>
            </a:pPr>
            <a:r>
              <a:rPr lang="en-GB" sz="2800"/>
              <a:t>Consider the gap between the child’s existing knowledge and learning. </a:t>
            </a:r>
          </a:p>
          <a:p>
            <a:pPr eaLnBrk="1" hangingPunct="1">
              <a:lnSpc>
                <a:spcPct val="90000"/>
              </a:lnSpc>
            </a:pPr>
            <a:r>
              <a:rPr lang="en-GB" sz="2800"/>
              <a:t>Ensure learning develops in small steps or short-term achievable goals.</a:t>
            </a:r>
          </a:p>
          <a:p>
            <a:pPr eaLnBrk="1" hangingPunct="1">
              <a:lnSpc>
                <a:spcPct val="90000"/>
              </a:lnSpc>
            </a:pPr>
            <a:r>
              <a:rPr lang="en-GB" sz="2800"/>
              <a:t>Consider the role of the practitioner in supporting children.</a:t>
            </a:r>
          </a:p>
          <a:p>
            <a:pPr eaLnBrk="1" hangingPunct="1">
              <a:lnSpc>
                <a:spcPct val="90000"/>
              </a:lnSpc>
            </a:pPr>
            <a:r>
              <a:rPr lang="en-GB" sz="2800"/>
              <a:t>Consider how learning can be extended through talking, listening and questioning.</a:t>
            </a:r>
            <a:endParaRPr lang="en-US" sz="2800"/>
          </a:p>
        </p:txBody>
      </p:sp>
      <p:sp>
        <p:nvSpPr>
          <p:cNvPr id="6146" name="Rectangle 2"/>
          <p:cNvSpPr>
            <a:spLocks noGrp="1" noChangeArrowheads="1"/>
          </p:cNvSpPr>
          <p:nvPr>
            <p:ph type="title"/>
          </p:nvPr>
        </p:nvSpPr>
        <p:spPr/>
        <p:txBody>
          <a:bodyPr/>
          <a:lstStyle/>
          <a:p>
            <a:pPr eaLnBrk="1" fontAlgn="auto" hangingPunct="1">
              <a:spcAft>
                <a:spcPts val="0"/>
              </a:spcAft>
              <a:defRPr/>
            </a:pPr>
            <a:r>
              <a:rPr lang="en-GB"/>
              <a:t>Planning for Learning</a:t>
            </a:r>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3"/>
          <p:cNvSpPr>
            <a:spLocks noGrp="1" noChangeArrowheads="1"/>
          </p:cNvSpPr>
          <p:nvPr>
            <p:ph idx="1"/>
          </p:nvPr>
        </p:nvSpPr>
        <p:spPr/>
        <p:txBody>
          <a:bodyPr/>
          <a:lstStyle/>
          <a:p>
            <a:pPr eaLnBrk="1" hangingPunct="1">
              <a:lnSpc>
                <a:spcPct val="90000"/>
              </a:lnSpc>
              <a:buFont typeface="Wingdings" pitchFamily="2" charset="2"/>
              <a:buNone/>
            </a:pPr>
            <a:r>
              <a:rPr lang="en-GB"/>
              <a:t>Consider:</a:t>
            </a:r>
          </a:p>
          <a:p>
            <a:pPr eaLnBrk="1" hangingPunct="1">
              <a:lnSpc>
                <a:spcPct val="90000"/>
              </a:lnSpc>
            </a:pPr>
            <a:r>
              <a:rPr lang="en-GB"/>
              <a:t>Where does learning take place?</a:t>
            </a:r>
          </a:p>
          <a:p>
            <a:pPr eaLnBrk="1" hangingPunct="1">
              <a:lnSpc>
                <a:spcPct val="90000"/>
              </a:lnSpc>
            </a:pPr>
            <a:r>
              <a:rPr lang="en-GB"/>
              <a:t>How the environment affects a child’s ability to learn?</a:t>
            </a:r>
          </a:p>
          <a:p>
            <a:pPr eaLnBrk="1" hangingPunct="1">
              <a:lnSpc>
                <a:spcPct val="90000"/>
              </a:lnSpc>
            </a:pPr>
            <a:r>
              <a:rPr lang="en-GB"/>
              <a:t>Should learning take place indoors, outdoors, individual or group activities?</a:t>
            </a:r>
          </a:p>
          <a:p>
            <a:pPr eaLnBrk="1" hangingPunct="1">
              <a:lnSpc>
                <a:spcPct val="90000"/>
              </a:lnSpc>
            </a:pPr>
            <a:r>
              <a:rPr lang="en-GB"/>
              <a:t>Children’s individual learning styles.</a:t>
            </a:r>
          </a:p>
          <a:p>
            <a:pPr eaLnBrk="1" hangingPunct="1">
              <a:lnSpc>
                <a:spcPct val="90000"/>
              </a:lnSpc>
            </a:pPr>
            <a:r>
              <a:rPr lang="en-GB"/>
              <a:t>Children’s interests, (how they approach learning).</a:t>
            </a:r>
            <a:endParaRPr lang="en-US"/>
          </a:p>
        </p:txBody>
      </p:sp>
      <p:sp>
        <p:nvSpPr>
          <p:cNvPr id="7170" name="Rectangle 2"/>
          <p:cNvSpPr>
            <a:spLocks noGrp="1" noChangeArrowheads="1"/>
          </p:cNvSpPr>
          <p:nvPr>
            <p:ph type="title"/>
          </p:nvPr>
        </p:nvSpPr>
        <p:spPr/>
        <p:txBody>
          <a:bodyPr/>
          <a:lstStyle/>
          <a:p>
            <a:pPr eaLnBrk="1" fontAlgn="auto" hangingPunct="1">
              <a:spcAft>
                <a:spcPts val="0"/>
              </a:spcAft>
              <a:defRPr/>
            </a:pPr>
            <a:r>
              <a:rPr lang="en-GB"/>
              <a:t>Planning for Learning</a:t>
            </a:r>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3"/>
          <p:cNvSpPr>
            <a:spLocks noGrp="1" noChangeArrowheads="1"/>
          </p:cNvSpPr>
          <p:nvPr>
            <p:ph idx="1"/>
          </p:nvPr>
        </p:nvSpPr>
        <p:spPr/>
        <p:txBody>
          <a:bodyPr/>
          <a:lstStyle/>
          <a:p>
            <a:pPr eaLnBrk="1" hangingPunct="1">
              <a:lnSpc>
                <a:spcPct val="90000"/>
              </a:lnSpc>
              <a:buFont typeface="Wingdings" pitchFamily="2" charset="2"/>
              <a:buNone/>
            </a:pPr>
            <a:r>
              <a:rPr lang="en-GB"/>
              <a:t>Consider:</a:t>
            </a:r>
          </a:p>
          <a:p>
            <a:pPr eaLnBrk="1" hangingPunct="1">
              <a:lnSpc>
                <a:spcPct val="90000"/>
              </a:lnSpc>
            </a:pPr>
            <a:r>
              <a:rPr lang="en-GB"/>
              <a:t>How children learn from interaction with other children and adults.</a:t>
            </a:r>
          </a:p>
          <a:p>
            <a:pPr eaLnBrk="1" hangingPunct="1">
              <a:lnSpc>
                <a:spcPct val="90000"/>
              </a:lnSpc>
            </a:pPr>
            <a:r>
              <a:rPr lang="en-GB"/>
              <a:t>How learning can be promoted through language, imitation, replication and modelling.</a:t>
            </a:r>
          </a:p>
          <a:p>
            <a:pPr eaLnBrk="1" hangingPunct="1">
              <a:lnSpc>
                <a:spcPct val="90000"/>
              </a:lnSpc>
            </a:pPr>
            <a:r>
              <a:rPr lang="en-GB"/>
              <a:t>Consider how these influence the ways in which children develop learn and develop skills.</a:t>
            </a:r>
          </a:p>
          <a:p>
            <a:pPr eaLnBrk="1" hangingPunct="1">
              <a:lnSpc>
                <a:spcPct val="90000"/>
              </a:lnSpc>
            </a:pPr>
            <a:endParaRPr lang="en-US"/>
          </a:p>
        </p:txBody>
      </p:sp>
      <p:sp>
        <p:nvSpPr>
          <p:cNvPr id="8194" name="Rectangle 2"/>
          <p:cNvSpPr>
            <a:spLocks noGrp="1" noChangeArrowheads="1"/>
          </p:cNvSpPr>
          <p:nvPr>
            <p:ph type="title"/>
          </p:nvPr>
        </p:nvSpPr>
        <p:spPr/>
        <p:txBody>
          <a:bodyPr/>
          <a:lstStyle/>
          <a:p>
            <a:pPr eaLnBrk="1" fontAlgn="auto" hangingPunct="1">
              <a:spcAft>
                <a:spcPts val="0"/>
              </a:spcAft>
              <a:defRPr/>
            </a:pPr>
            <a:r>
              <a:rPr lang="en-GB"/>
              <a:t>Planning for Learning</a:t>
            </a:r>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3"/>
          <p:cNvSpPr>
            <a:spLocks noGrp="1" noChangeArrowheads="1"/>
          </p:cNvSpPr>
          <p:nvPr>
            <p:ph idx="1"/>
          </p:nvPr>
        </p:nvSpPr>
        <p:spPr/>
        <p:txBody>
          <a:bodyPr/>
          <a:lstStyle/>
          <a:p>
            <a:pPr eaLnBrk="1" hangingPunct="1"/>
            <a:endParaRPr lang="en-GB"/>
          </a:p>
        </p:txBody>
      </p:sp>
      <p:sp>
        <p:nvSpPr>
          <p:cNvPr id="9218" name="Rectangle 2"/>
          <p:cNvSpPr>
            <a:spLocks noGrp="1" noChangeArrowheads="1"/>
          </p:cNvSpPr>
          <p:nvPr>
            <p:ph type="title"/>
          </p:nvPr>
        </p:nvSpPr>
        <p:spPr/>
        <p:txBody>
          <a:bodyPr/>
          <a:lstStyle/>
          <a:p>
            <a:pPr algn="ctr" eaLnBrk="1" fontAlgn="auto" hangingPunct="1">
              <a:spcAft>
                <a:spcPts val="0"/>
              </a:spcAft>
              <a:defRPr/>
            </a:pPr>
            <a:r>
              <a:rPr lang="en-GB" sz="4800" dirty="0"/>
              <a:t>Methods of Planning</a:t>
            </a:r>
          </a:p>
        </p:txBody>
      </p:sp>
      <p:sp>
        <p:nvSpPr>
          <p:cNvPr id="16388" name="Text Box 4"/>
          <p:cNvSpPr txBox="1">
            <a:spLocks noChangeArrowheads="1"/>
          </p:cNvSpPr>
          <p:nvPr/>
        </p:nvSpPr>
        <p:spPr bwMode="auto">
          <a:xfrm>
            <a:off x="609600" y="1752600"/>
            <a:ext cx="2133600" cy="457200"/>
          </a:xfrm>
          <a:prstGeom prst="rect">
            <a:avLst/>
          </a:prstGeom>
          <a:noFill/>
          <a:ln w="9525">
            <a:noFill/>
            <a:miter lim="800000"/>
            <a:headEnd/>
            <a:tailEnd/>
          </a:ln>
        </p:spPr>
        <p:txBody>
          <a:bodyPr>
            <a:spAutoFit/>
          </a:bodyPr>
          <a:lstStyle/>
          <a:p>
            <a:pPr>
              <a:spcBef>
                <a:spcPct val="50000"/>
              </a:spcBef>
            </a:pPr>
            <a:endParaRPr lang="en-US" sz="2400">
              <a:latin typeface="Times New Roman" pitchFamily="18" charset="0"/>
            </a:endParaRPr>
          </a:p>
        </p:txBody>
      </p:sp>
      <p:sp>
        <p:nvSpPr>
          <p:cNvPr id="16389" name="Text Box 5"/>
          <p:cNvSpPr txBox="1">
            <a:spLocks noChangeArrowheads="1"/>
          </p:cNvSpPr>
          <p:nvPr/>
        </p:nvSpPr>
        <p:spPr bwMode="auto">
          <a:xfrm>
            <a:off x="6172200" y="1752600"/>
            <a:ext cx="2514600" cy="457200"/>
          </a:xfrm>
          <a:prstGeom prst="rect">
            <a:avLst/>
          </a:prstGeom>
          <a:noFill/>
          <a:ln w="9525">
            <a:noFill/>
            <a:miter lim="800000"/>
            <a:headEnd/>
            <a:tailEnd/>
          </a:ln>
        </p:spPr>
        <p:txBody>
          <a:bodyPr>
            <a:spAutoFit/>
          </a:bodyPr>
          <a:lstStyle/>
          <a:p>
            <a:pPr>
              <a:spcBef>
                <a:spcPct val="50000"/>
              </a:spcBef>
            </a:pPr>
            <a:endParaRPr lang="en-US" sz="2400">
              <a:latin typeface="Times New Roman" pitchFamily="18" charset="0"/>
            </a:endParaRPr>
          </a:p>
        </p:txBody>
      </p:sp>
      <p:sp>
        <p:nvSpPr>
          <p:cNvPr id="16390" name="Text Box 6"/>
          <p:cNvSpPr txBox="1">
            <a:spLocks noChangeArrowheads="1"/>
          </p:cNvSpPr>
          <p:nvPr/>
        </p:nvSpPr>
        <p:spPr bwMode="auto">
          <a:xfrm>
            <a:off x="1619250" y="2565400"/>
            <a:ext cx="2895600" cy="576263"/>
          </a:xfrm>
          <a:prstGeom prst="rect">
            <a:avLst/>
          </a:prstGeom>
          <a:solidFill>
            <a:srgbClr val="FFD5CE"/>
          </a:solidFill>
          <a:ln w="57150">
            <a:solidFill>
              <a:srgbClr val="FF6249"/>
            </a:solidFill>
            <a:prstDash val="sysDot"/>
            <a:miter lim="800000"/>
            <a:headEnd/>
            <a:tailEnd/>
          </a:ln>
        </p:spPr>
        <p:txBody>
          <a:bodyPr anchor="ctr">
            <a:spAutoFit/>
          </a:bodyPr>
          <a:lstStyle/>
          <a:p>
            <a:pPr algn="ctr">
              <a:spcBef>
                <a:spcPct val="50000"/>
              </a:spcBef>
            </a:pPr>
            <a:r>
              <a:rPr lang="en-GB" sz="2800">
                <a:solidFill>
                  <a:srgbClr val="AC1900"/>
                </a:solidFill>
                <a:latin typeface="Arial Narrow" pitchFamily="34" charset="0"/>
              </a:rPr>
              <a:t>Long term plans</a:t>
            </a:r>
          </a:p>
        </p:txBody>
      </p:sp>
      <p:sp>
        <p:nvSpPr>
          <p:cNvPr id="16391" name="Text Box 7"/>
          <p:cNvSpPr txBox="1">
            <a:spLocks noChangeArrowheads="1"/>
          </p:cNvSpPr>
          <p:nvPr/>
        </p:nvSpPr>
        <p:spPr bwMode="auto">
          <a:xfrm>
            <a:off x="5292725" y="2205038"/>
            <a:ext cx="3048000" cy="576262"/>
          </a:xfrm>
          <a:prstGeom prst="rect">
            <a:avLst/>
          </a:prstGeom>
          <a:solidFill>
            <a:srgbClr val="FFD5CE"/>
          </a:solidFill>
          <a:ln w="57150">
            <a:solidFill>
              <a:srgbClr val="FF6249"/>
            </a:solidFill>
            <a:prstDash val="sysDot"/>
            <a:miter lim="800000"/>
            <a:headEnd/>
            <a:tailEnd/>
          </a:ln>
        </p:spPr>
        <p:txBody>
          <a:bodyPr anchor="ctr">
            <a:spAutoFit/>
          </a:bodyPr>
          <a:lstStyle/>
          <a:p>
            <a:pPr algn="ctr">
              <a:spcBef>
                <a:spcPct val="50000"/>
              </a:spcBef>
            </a:pPr>
            <a:r>
              <a:rPr lang="en-GB" sz="2800">
                <a:solidFill>
                  <a:srgbClr val="AC1900"/>
                </a:solidFill>
                <a:latin typeface="Arial Narrow" pitchFamily="34" charset="0"/>
              </a:rPr>
              <a:t>Medium term plans</a:t>
            </a:r>
          </a:p>
        </p:txBody>
      </p:sp>
      <p:sp>
        <p:nvSpPr>
          <p:cNvPr id="16392" name="Text Box 8"/>
          <p:cNvSpPr txBox="1">
            <a:spLocks noChangeArrowheads="1"/>
          </p:cNvSpPr>
          <p:nvPr/>
        </p:nvSpPr>
        <p:spPr bwMode="auto">
          <a:xfrm>
            <a:off x="2627313" y="3644900"/>
            <a:ext cx="2362200" cy="576263"/>
          </a:xfrm>
          <a:prstGeom prst="rect">
            <a:avLst/>
          </a:prstGeom>
          <a:solidFill>
            <a:srgbClr val="FFD5CE"/>
          </a:solidFill>
          <a:ln w="57150">
            <a:solidFill>
              <a:srgbClr val="FF6249"/>
            </a:solidFill>
            <a:prstDash val="sysDot"/>
            <a:miter lim="800000"/>
            <a:headEnd/>
            <a:tailEnd/>
          </a:ln>
        </p:spPr>
        <p:txBody>
          <a:bodyPr anchor="ctr">
            <a:spAutoFit/>
          </a:bodyPr>
          <a:lstStyle/>
          <a:p>
            <a:pPr algn="ctr">
              <a:spcBef>
                <a:spcPct val="50000"/>
              </a:spcBef>
            </a:pPr>
            <a:r>
              <a:rPr lang="en-GB" sz="2800">
                <a:solidFill>
                  <a:srgbClr val="AC1900"/>
                </a:solidFill>
                <a:latin typeface="Arial Narrow" pitchFamily="34" charset="0"/>
              </a:rPr>
              <a:t>Weekly plans</a:t>
            </a:r>
          </a:p>
        </p:txBody>
      </p:sp>
      <p:sp>
        <p:nvSpPr>
          <p:cNvPr id="16393" name="Text Box 9"/>
          <p:cNvSpPr txBox="1">
            <a:spLocks noChangeArrowheads="1"/>
          </p:cNvSpPr>
          <p:nvPr/>
        </p:nvSpPr>
        <p:spPr bwMode="auto">
          <a:xfrm>
            <a:off x="6516688" y="3141663"/>
            <a:ext cx="2209800" cy="576262"/>
          </a:xfrm>
          <a:prstGeom prst="rect">
            <a:avLst/>
          </a:prstGeom>
          <a:solidFill>
            <a:srgbClr val="FFD5CE"/>
          </a:solidFill>
          <a:ln w="57150">
            <a:solidFill>
              <a:srgbClr val="FF6249"/>
            </a:solidFill>
            <a:prstDash val="sysDot"/>
            <a:miter lim="800000"/>
            <a:headEnd/>
            <a:tailEnd/>
          </a:ln>
        </p:spPr>
        <p:txBody>
          <a:bodyPr anchor="ctr">
            <a:spAutoFit/>
          </a:bodyPr>
          <a:lstStyle/>
          <a:p>
            <a:pPr algn="ctr">
              <a:spcBef>
                <a:spcPct val="50000"/>
              </a:spcBef>
            </a:pPr>
            <a:r>
              <a:rPr lang="en-GB" sz="2800">
                <a:solidFill>
                  <a:srgbClr val="AC1900"/>
                </a:solidFill>
                <a:latin typeface="Arial Narrow" pitchFamily="34" charset="0"/>
              </a:rPr>
              <a:t>Session plans</a:t>
            </a:r>
          </a:p>
        </p:txBody>
      </p:sp>
      <p:sp>
        <p:nvSpPr>
          <p:cNvPr id="16394" name="Text Box 10"/>
          <p:cNvSpPr txBox="1">
            <a:spLocks noChangeArrowheads="1"/>
          </p:cNvSpPr>
          <p:nvPr/>
        </p:nvSpPr>
        <p:spPr bwMode="auto">
          <a:xfrm>
            <a:off x="4356100" y="4508500"/>
            <a:ext cx="2286000" cy="576263"/>
          </a:xfrm>
          <a:prstGeom prst="rect">
            <a:avLst/>
          </a:prstGeom>
          <a:solidFill>
            <a:srgbClr val="FFD5CE"/>
          </a:solidFill>
          <a:ln w="57150">
            <a:solidFill>
              <a:srgbClr val="FF6249"/>
            </a:solidFill>
            <a:prstDash val="sysDot"/>
            <a:miter lim="800000"/>
            <a:headEnd/>
            <a:tailEnd/>
          </a:ln>
        </p:spPr>
        <p:txBody>
          <a:bodyPr anchor="ctr">
            <a:spAutoFit/>
          </a:bodyPr>
          <a:lstStyle/>
          <a:p>
            <a:pPr algn="ctr">
              <a:spcBef>
                <a:spcPct val="50000"/>
              </a:spcBef>
            </a:pPr>
            <a:r>
              <a:rPr lang="en-GB" sz="2800">
                <a:solidFill>
                  <a:srgbClr val="AC1900"/>
                </a:solidFill>
                <a:latin typeface="Arial Narrow" pitchFamily="34" charset="0"/>
              </a:rPr>
              <a:t>Routine plans</a:t>
            </a:r>
          </a:p>
        </p:txBody>
      </p:sp>
      <p:sp>
        <p:nvSpPr>
          <p:cNvPr id="16395" name="Text Box 11"/>
          <p:cNvSpPr txBox="1">
            <a:spLocks noChangeArrowheads="1"/>
          </p:cNvSpPr>
          <p:nvPr/>
        </p:nvSpPr>
        <p:spPr bwMode="auto">
          <a:xfrm>
            <a:off x="1187450" y="5516563"/>
            <a:ext cx="3581400" cy="576262"/>
          </a:xfrm>
          <a:prstGeom prst="rect">
            <a:avLst/>
          </a:prstGeom>
          <a:solidFill>
            <a:srgbClr val="FFD5CE"/>
          </a:solidFill>
          <a:ln w="57150">
            <a:solidFill>
              <a:srgbClr val="FF6249"/>
            </a:solidFill>
            <a:prstDash val="sysDot"/>
            <a:miter lim="800000"/>
            <a:headEnd/>
            <a:tailEnd/>
          </a:ln>
        </p:spPr>
        <p:txBody>
          <a:bodyPr anchor="ctr">
            <a:spAutoFit/>
          </a:bodyPr>
          <a:lstStyle/>
          <a:p>
            <a:pPr algn="ctr">
              <a:spcBef>
                <a:spcPct val="50000"/>
              </a:spcBef>
            </a:pPr>
            <a:r>
              <a:rPr lang="en-GB" sz="2800">
                <a:solidFill>
                  <a:srgbClr val="AC1900"/>
                </a:solidFill>
                <a:latin typeface="Arial Narrow" pitchFamily="34" charset="0"/>
              </a:rPr>
              <a:t>Focused activity plans</a:t>
            </a:r>
          </a:p>
        </p:txBody>
      </p:sp>
      <p:sp>
        <p:nvSpPr>
          <p:cNvPr id="16396" name="Text Box 12"/>
          <p:cNvSpPr txBox="1">
            <a:spLocks noChangeArrowheads="1"/>
          </p:cNvSpPr>
          <p:nvPr/>
        </p:nvSpPr>
        <p:spPr bwMode="auto">
          <a:xfrm>
            <a:off x="6877050" y="4076700"/>
            <a:ext cx="1905000" cy="576263"/>
          </a:xfrm>
          <a:prstGeom prst="rect">
            <a:avLst/>
          </a:prstGeom>
          <a:solidFill>
            <a:srgbClr val="FFD5CE"/>
          </a:solidFill>
          <a:ln w="57150">
            <a:solidFill>
              <a:srgbClr val="FF6249"/>
            </a:solidFill>
            <a:prstDash val="sysDot"/>
            <a:miter lim="800000"/>
            <a:headEnd/>
            <a:tailEnd/>
          </a:ln>
        </p:spPr>
        <p:txBody>
          <a:bodyPr anchor="ctr">
            <a:spAutoFit/>
          </a:bodyPr>
          <a:lstStyle/>
          <a:p>
            <a:pPr algn="ctr">
              <a:spcBef>
                <a:spcPct val="50000"/>
              </a:spcBef>
            </a:pPr>
            <a:r>
              <a:rPr lang="en-GB" sz="2800">
                <a:solidFill>
                  <a:srgbClr val="AC1900"/>
                </a:solidFill>
                <a:latin typeface="Arial Narrow" pitchFamily="34" charset="0"/>
              </a:rPr>
              <a:t>Daily plans</a:t>
            </a:r>
          </a:p>
        </p:txBody>
      </p:sp>
      <p:sp>
        <p:nvSpPr>
          <p:cNvPr id="16397" name="Text Box 13"/>
          <p:cNvSpPr txBox="1">
            <a:spLocks noChangeArrowheads="1"/>
          </p:cNvSpPr>
          <p:nvPr/>
        </p:nvSpPr>
        <p:spPr bwMode="auto">
          <a:xfrm>
            <a:off x="5003800" y="5516563"/>
            <a:ext cx="3810000" cy="576262"/>
          </a:xfrm>
          <a:prstGeom prst="rect">
            <a:avLst/>
          </a:prstGeom>
          <a:solidFill>
            <a:srgbClr val="FFD5CE"/>
          </a:solidFill>
          <a:ln w="57150">
            <a:solidFill>
              <a:srgbClr val="FF6249"/>
            </a:solidFill>
            <a:prstDash val="sysDot"/>
            <a:miter lim="800000"/>
            <a:headEnd/>
            <a:tailEnd/>
          </a:ln>
        </p:spPr>
        <p:txBody>
          <a:bodyPr anchor="ctr">
            <a:spAutoFit/>
          </a:bodyPr>
          <a:lstStyle/>
          <a:p>
            <a:pPr algn="ctr">
              <a:spcBef>
                <a:spcPct val="50000"/>
              </a:spcBef>
            </a:pPr>
            <a:r>
              <a:rPr lang="en-GB" sz="2800">
                <a:solidFill>
                  <a:srgbClr val="AC1900"/>
                </a:solidFill>
                <a:latin typeface="Arial Narrow" pitchFamily="34" charset="0"/>
              </a:rPr>
              <a:t>Individual learning plan</a:t>
            </a:r>
          </a:p>
        </p:txBody>
      </p:sp>
      <p:sp>
        <p:nvSpPr>
          <p:cNvPr id="16398" name="Text Box 14"/>
          <p:cNvSpPr txBox="1">
            <a:spLocks noChangeArrowheads="1"/>
          </p:cNvSpPr>
          <p:nvPr/>
        </p:nvSpPr>
        <p:spPr bwMode="auto">
          <a:xfrm>
            <a:off x="1447800" y="4491038"/>
            <a:ext cx="2209800" cy="576262"/>
          </a:xfrm>
          <a:prstGeom prst="rect">
            <a:avLst/>
          </a:prstGeom>
          <a:solidFill>
            <a:srgbClr val="FFD5CE"/>
          </a:solidFill>
          <a:ln w="57150">
            <a:solidFill>
              <a:srgbClr val="FF6249"/>
            </a:solidFill>
            <a:prstDash val="sysDot"/>
            <a:miter lim="800000"/>
            <a:headEnd/>
            <a:tailEnd/>
          </a:ln>
        </p:spPr>
        <p:txBody>
          <a:bodyPr anchor="ctr">
            <a:spAutoFit/>
          </a:bodyPr>
          <a:lstStyle/>
          <a:p>
            <a:pPr algn="ctr">
              <a:spcBef>
                <a:spcPct val="50000"/>
              </a:spcBef>
            </a:pPr>
            <a:r>
              <a:rPr lang="en-GB" sz="2800">
                <a:solidFill>
                  <a:srgbClr val="AC1900"/>
                </a:solidFill>
                <a:latin typeface="Arial Narrow" pitchFamily="34" charset="0"/>
              </a:rPr>
              <a:t>Outline plans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3"/>
          <p:cNvSpPr>
            <a:spLocks noGrp="1" noChangeArrowheads="1"/>
          </p:cNvSpPr>
          <p:nvPr>
            <p:ph idx="1"/>
          </p:nvPr>
        </p:nvSpPr>
        <p:spPr/>
        <p:txBody>
          <a:bodyPr/>
          <a:lstStyle/>
          <a:p>
            <a:pPr eaLnBrk="1" hangingPunct="1"/>
            <a:r>
              <a:rPr lang="en-GB"/>
              <a:t>All settings have their own method of planning, which meets the requirements of their local inspectorate.</a:t>
            </a:r>
          </a:p>
          <a:p>
            <a:pPr eaLnBrk="1" hangingPunct="1"/>
            <a:r>
              <a:rPr lang="en-GB"/>
              <a:t>The best plans are developed by the whole team, using a wide range of sources of support.</a:t>
            </a:r>
          </a:p>
          <a:p>
            <a:pPr eaLnBrk="1" hangingPunct="1"/>
            <a:endParaRPr lang="en-GB"/>
          </a:p>
        </p:txBody>
      </p:sp>
      <p:sp>
        <p:nvSpPr>
          <p:cNvPr id="10242" name="Rectangle 2"/>
          <p:cNvSpPr>
            <a:spLocks noGrp="1" noChangeArrowheads="1"/>
          </p:cNvSpPr>
          <p:nvPr>
            <p:ph type="title"/>
          </p:nvPr>
        </p:nvSpPr>
        <p:spPr/>
        <p:txBody>
          <a:bodyPr/>
          <a:lstStyle/>
          <a:p>
            <a:pPr algn="ctr" eaLnBrk="1" fontAlgn="auto" hangingPunct="1">
              <a:spcAft>
                <a:spcPts val="0"/>
              </a:spcAft>
              <a:defRPr/>
            </a:pPr>
            <a:r>
              <a:rPr lang="en-GB" sz="5400"/>
              <a:t>How to plan</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hlinkClick r:id="rId2"/>
            <a:extLst>
              <a:ext uri="{FF2B5EF4-FFF2-40B4-BE49-F238E27FC236}">
                <a16:creationId xmlns:a16="http://schemas.microsoft.com/office/drawing/2014/main" id="{60A16E56-80CC-4485-85A3-9560B4011F3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547664" y="1417638"/>
            <a:ext cx="5616624" cy="4741903"/>
          </a:xfrm>
        </p:spPr>
      </p:pic>
      <p:sp>
        <p:nvSpPr>
          <p:cNvPr id="3" name="Title 2">
            <a:extLst>
              <a:ext uri="{FF2B5EF4-FFF2-40B4-BE49-F238E27FC236}">
                <a16:creationId xmlns:a16="http://schemas.microsoft.com/office/drawing/2014/main" id="{AB498E42-1501-4ACE-9176-36F84F6A2253}"/>
              </a:ext>
            </a:extLst>
          </p:cNvPr>
          <p:cNvSpPr>
            <a:spLocks noGrp="1"/>
          </p:cNvSpPr>
          <p:nvPr>
            <p:ph type="title"/>
          </p:nvPr>
        </p:nvSpPr>
        <p:spPr/>
        <p:txBody>
          <a:bodyPr/>
          <a:lstStyle/>
          <a:p>
            <a:r>
              <a:rPr lang="en-GB" dirty="0"/>
              <a:t>Planning in Teams Video Clip</a:t>
            </a:r>
          </a:p>
        </p:txBody>
      </p:sp>
    </p:spTree>
    <p:extLst>
      <p:ext uri="{BB962C8B-B14F-4D97-AF65-F5344CB8AC3E}">
        <p14:creationId xmlns:p14="http://schemas.microsoft.com/office/powerpoint/2010/main" val="33578100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pPr>
              <a:defRPr/>
            </a:pPr>
            <a:r>
              <a:rPr lang="en-GB" dirty="0"/>
              <a:t>Planning in the Foundation Phase</a:t>
            </a:r>
          </a:p>
        </p:txBody>
      </p:sp>
      <p:sp>
        <p:nvSpPr>
          <p:cNvPr id="18435" name="Text Placeholder 6"/>
          <p:cNvSpPr>
            <a:spLocks noGrp="1"/>
          </p:cNvSpPr>
          <p:nvPr>
            <p:ph type="body" idx="1"/>
          </p:nvPr>
        </p:nvSpPr>
        <p:spPr>
          <a:xfrm>
            <a:off x="3922713" y="2932113"/>
            <a:ext cx="4572000" cy="1454150"/>
          </a:xfrm>
        </p:spPr>
        <p:txBody>
          <a:bodyPr/>
          <a:lstStyle/>
          <a:p>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Provision Triangle</a:t>
            </a:r>
          </a:p>
        </p:txBody>
      </p:sp>
      <p:pic>
        <p:nvPicPr>
          <p:cNvPr id="19459" name="Picture 2"/>
          <p:cNvPicPr>
            <a:picLocks noGrp="1" noChangeAspect="1" noChangeArrowheads="1"/>
          </p:cNvPicPr>
          <p:nvPr>
            <p:ph idx="1"/>
          </p:nvPr>
        </p:nvPicPr>
        <p:blipFill>
          <a:blip r:embed="rId3" cstate="print">
            <a:clrChange>
              <a:clrFrom>
                <a:srgbClr val="000000"/>
              </a:clrFrom>
              <a:clrTo>
                <a:srgbClr val="000000">
                  <a:alpha val="0"/>
                </a:srgbClr>
              </a:clrTo>
            </a:clrChange>
          </a:blip>
          <a:srcRect t="6712"/>
          <a:stretch>
            <a:fillRect/>
          </a:stretch>
        </p:blipFill>
        <p:spPr>
          <a:xfrm>
            <a:off x="1905000" y="1219200"/>
            <a:ext cx="5334000" cy="5638800"/>
          </a:xfr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dirty="0"/>
              <a:t>What is Continuous Provision?</a:t>
            </a:r>
            <a:br>
              <a:rPr lang="en-GB" dirty="0"/>
            </a:br>
            <a:endParaRPr lang="en-GB" dirty="0"/>
          </a:p>
        </p:txBody>
      </p:sp>
      <p:sp>
        <p:nvSpPr>
          <p:cNvPr id="20483" name="Content Placeholder 2"/>
          <p:cNvSpPr>
            <a:spLocks noGrp="1"/>
          </p:cNvSpPr>
          <p:nvPr>
            <p:ph idx="1"/>
          </p:nvPr>
        </p:nvSpPr>
        <p:spPr>
          <a:xfrm>
            <a:off x="381000" y="1143000"/>
            <a:ext cx="8229600" cy="4530725"/>
          </a:xfrm>
        </p:spPr>
        <p:txBody>
          <a:bodyPr/>
          <a:lstStyle/>
          <a:p>
            <a:pPr>
              <a:buFont typeface="Wingdings 3" pitchFamily="18" charset="2"/>
              <a:buNone/>
            </a:pPr>
            <a:r>
              <a:rPr lang="en-GB" dirty="0"/>
              <a:t>	Continuous Provision describes the core everyday resources that are always available to children in early years settings.  </a:t>
            </a:r>
          </a:p>
          <a:p>
            <a:pPr>
              <a:buFont typeface="Wingdings 3" pitchFamily="18" charset="2"/>
              <a:buNone/>
            </a:pPr>
            <a:endParaRPr lang="en-GB" dirty="0"/>
          </a:p>
          <a:p>
            <a:pPr>
              <a:buFont typeface="Wingdings 3" pitchFamily="18" charset="2"/>
              <a:buNone/>
            </a:pPr>
            <a:r>
              <a:rPr lang="en-GB" dirty="0"/>
              <a:t>	Continuous Provision allows children to be active, confident and independent learners.  </a:t>
            </a:r>
          </a:p>
          <a:p>
            <a:pPr>
              <a:buFont typeface="Wingdings 3" pitchFamily="18" charset="2"/>
              <a:buNone/>
            </a:pPr>
            <a:r>
              <a:rPr lang="en-GB" dirty="0"/>
              <a:t>	It allows them to make choices to create their own learning contexts (self initiated learning) which may be based on their own experiences.  </a:t>
            </a:r>
          </a:p>
          <a:p>
            <a:pPr>
              <a:buFont typeface="Wingdings 3" pitchFamily="18" charset="2"/>
              <a:buNone/>
            </a:pPr>
            <a:endParaRPr lang="en-GB" dirty="0"/>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What is Continuous Provision?</a:t>
            </a:r>
          </a:p>
        </p:txBody>
      </p:sp>
      <p:sp>
        <p:nvSpPr>
          <p:cNvPr id="21507" name="Content Placeholder 2"/>
          <p:cNvSpPr>
            <a:spLocks noGrp="1"/>
          </p:cNvSpPr>
          <p:nvPr>
            <p:ph idx="1"/>
          </p:nvPr>
        </p:nvSpPr>
        <p:spPr/>
        <p:txBody>
          <a:bodyPr/>
          <a:lstStyle/>
          <a:p>
            <a:r>
              <a:rPr lang="en-GB"/>
              <a:t>This may have implications for the accessibility of resources and making sure that children are aware of what is available, where to find it, how possibly to use it and to know where to put it back when they have finished with it.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Enhanced Provision</a:t>
            </a:r>
          </a:p>
        </p:txBody>
      </p:sp>
      <p:sp>
        <p:nvSpPr>
          <p:cNvPr id="22531" name="Content Placeholder 2"/>
          <p:cNvSpPr>
            <a:spLocks noGrp="1"/>
          </p:cNvSpPr>
          <p:nvPr>
            <p:ph idx="1"/>
          </p:nvPr>
        </p:nvSpPr>
        <p:spPr/>
        <p:txBody>
          <a:bodyPr/>
          <a:lstStyle/>
          <a:p>
            <a:pPr algn="ctr">
              <a:buFont typeface="Wingdings 3" pitchFamily="18" charset="2"/>
              <a:buNone/>
            </a:pPr>
            <a:r>
              <a:rPr lang="en-GB"/>
              <a:t>Continuous Provision should be enhanced to meet the needs and interests of individuals, groups and cohorts.  </a:t>
            </a:r>
          </a:p>
          <a:p>
            <a:pPr algn="ctr">
              <a:buFont typeface="Wingdings 3" pitchFamily="18" charset="2"/>
              <a:buNone/>
            </a:pPr>
            <a:endParaRPr lang="en-GB"/>
          </a:p>
          <a:p>
            <a:pPr algn="ctr">
              <a:buFont typeface="Wingdings 3" pitchFamily="18" charset="2"/>
              <a:buNone/>
            </a:pPr>
            <a:r>
              <a:rPr lang="en-GB"/>
              <a:t>This planning should be informed by observation and assessment and is known as 'Enhanced Provision'.</a:t>
            </a:r>
          </a:p>
          <a:p>
            <a:endParaRPr lang="en-GB"/>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3"/>
          <p:cNvSpPr>
            <a:spLocks noGrp="1" noChangeArrowheads="1"/>
          </p:cNvSpPr>
          <p:nvPr>
            <p:ph idx="1"/>
          </p:nvPr>
        </p:nvSpPr>
        <p:spPr/>
        <p:txBody>
          <a:bodyPr/>
          <a:lstStyle/>
          <a:p>
            <a:pPr eaLnBrk="1" hangingPunct="1"/>
            <a:r>
              <a:rPr lang="en-GB" sz="2800"/>
              <a:t>Staff teams will consult with a wide range of  sources while undertaking the planning process:</a:t>
            </a:r>
          </a:p>
          <a:p>
            <a:pPr eaLnBrk="1" hangingPunct="1"/>
            <a:endParaRPr lang="en-GB" sz="2800"/>
          </a:p>
          <a:p>
            <a:pPr lvl="1" eaLnBrk="1" hangingPunct="1">
              <a:buClr>
                <a:schemeClr val="tx1"/>
              </a:buClr>
            </a:pPr>
            <a:r>
              <a:rPr lang="en-GB" sz="2400"/>
              <a:t>all curriculum guidance documents.</a:t>
            </a:r>
          </a:p>
          <a:p>
            <a:pPr lvl="1" eaLnBrk="1" hangingPunct="1">
              <a:buClr>
                <a:schemeClr val="tx1"/>
              </a:buClr>
            </a:pPr>
            <a:r>
              <a:rPr lang="en-GB" sz="2400"/>
              <a:t>all adults within the setting.</a:t>
            </a:r>
          </a:p>
          <a:p>
            <a:pPr lvl="1" eaLnBrk="1" hangingPunct="1">
              <a:buClr>
                <a:schemeClr val="tx1"/>
              </a:buClr>
            </a:pPr>
            <a:r>
              <a:rPr lang="en-GB" sz="2400"/>
              <a:t>professionals who advise or visit the setting.</a:t>
            </a:r>
          </a:p>
          <a:p>
            <a:pPr lvl="1" eaLnBrk="1" hangingPunct="1">
              <a:buClr>
                <a:schemeClr val="tx1"/>
              </a:buClr>
            </a:pPr>
            <a:r>
              <a:rPr lang="en-GB" sz="2400"/>
              <a:t>children and families. </a:t>
            </a:r>
          </a:p>
          <a:p>
            <a:pPr lvl="1" eaLnBrk="1" hangingPunct="1">
              <a:buClr>
                <a:schemeClr val="tx1"/>
              </a:buClr>
            </a:pPr>
            <a:r>
              <a:rPr lang="en-GB" sz="2400"/>
              <a:t>local communities.</a:t>
            </a:r>
          </a:p>
          <a:p>
            <a:pPr eaLnBrk="1" hangingPunct="1"/>
            <a:endParaRPr lang="en-GB" sz="2800"/>
          </a:p>
        </p:txBody>
      </p:sp>
      <p:sp>
        <p:nvSpPr>
          <p:cNvPr id="11266" name="Rectangle 2"/>
          <p:cNvSpPr>
            <a:spLocks noGrp="1" noChangeArrowheads="1"/>
          </p:cNvSpPr>
          <p:nvPr>
            <p:ph type="title"/>
          </p:nvPr>
        </p:nvSpPr>
        <p:spPr/>
        <p:txBody>
          <a:bodyPr/>
          <a:lstStyle/>
          <a:p>
            <a:pPr algn="ctr" eaLnBrk="1" fontAlgn="auto" hangingPunct="1">
              <a:spcAft>
                <a:spcPts val="0"/>
              </a:spcAft>
              <a:defRPr/>
            </a:pPr>
            <a:r>
              <a:rPr lang="en-GB"/>
              <a:t>Best practice planning</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3"/>
          <p:cNvSpPr>
            <a:spLocks noGrp="1" noChangeArrowheads="1"/>
          </p:cNvSpPr>
          <p:nvPr>
            <p:ph idx="1"/>
          </p:nvPr>
        </p:nvSpPr>
        <p:spPr/>
        <p:txBody>
          <a:bodyPr/>
          <a:lstStyle/>
          <a:p>
            <a:pPr eaLnBrk="1" hangingPunct="1"/>
            <a:endParaRPr lang="en-GB"/>
          </a:p>
        </p:txBody>
      </p:sp>
      <p:sp>
        <p:nvSpPr>
          <p:cNvPr id="12290" name="Rectangle 2"/>
          <p:cNvSpPr>
            <a:spLocks noGrp="1" noChangeArrowheads="1"/>
          </p:cNvSpPr>
          <p:nvPr>
            <p:ph type="title"/>
          </p:nvPr>
        </p:nvSpPr>
        <p:spPr/>
        <p:txBody>
          <a:bodyPr/>
          <a:lstStyle/>
          <a:p>
            <a:pPr algn="ctr" eaLnBrk="1" fontAlgn="auto" hangingPunct="1">
              <a:spcAft>
                <a:spcPts val="0"/>
              </a:spcAft>
              <a:defRPr/>
            </a:pPr>
            <a:r>
              <a:rPr lang="en-GB"/>
              <a:t>The Curriculum Framework</a:t>
            </a:r>
          </a:p>
        </p:txBody>
      </p:sp>
      <p:sp>
        <p:nvSpPr>
          <p:cNvPr id="24580" name="Text Box 4"/>
          <p:cNvSpPr txBox="1">
            <a:spLocks noChangeArrowheads="1"/>
          </p:cNvSpPr>
          <p:nvPr/>
        </p:nvSpPr>
        <p:spPr bwMode="auto">
          <a:xfrm>
            <a:off x="3132138" y="2636838"/>
            <a:ext cx="3276600" cy="576262"/>
          </a:xfrm>
          <a:prstGeom prst="rect">
            <a:avLst/>
          </a:prstGeom>
          <a:solidFill>
            <a:srgbClr val="FFD5CE"/>
          </a:solidFill>
          <a:ln w="57150">
            <a:solidFill>
              <a:srgbClr val="FF6249"/>
            </a:solidFill>
            <a:miter lim="800000"/>
            <a:headEnd/>
            <a:tailEnd/>
          </a:ln>
        </p:spPr>
        <p:txBody>
          <a:bodyPr>
            <a:spAutoFit/>
          </a:bodyPr>
          <a:lstStyle/>
          <a:p>
            <a:pPr algn="ctr">
              <a:spcBef>
                <a:spcPct val="50000"/>
              </a:spcBef>
            </a:pPr>
            <a:r>
              <a:rPr lang="en-GB" sz="2800">
                <a:solidFill>
                  <a:srgbClr val="AC1900"/>
                </a:solidFill>
                <a:latin typeface="Arial Narrow" pitchFamily="34" charset="0"/>
              </a:rPr>
              <a:t>Curriculum guidance</a:t>
            </a:r>
          </a:p>
        </p:txBody>
      </p:sp>
      <p:sp>
        <p:nvSpPr>
          <p:cNvPr id="24581" name="Text Box 5"/>
          <p:cNvSpPr txBox="1">
            <a:spLocks noChangeArrowheads="1"/>
          </p:cNvSpPr>
          <p:nvPr/>
        </p:nvSpPr>
        <p:spPr bwMode="auto">
          <a:xfrm>
            <a:off x="1331913" y="3500438"/>
            <a:ext cx="1828800" cy="576262"/>
          </a:xfrm>
          <a:prstGeom prst="rect">
            <a:avLst/>
          </a:prstGeom>
          <a:solidFill>
            <a:srgbClr val="FFD5CE"/>
          </a:solidFill>
          <a:ln w="57150">
            <a:solidFill>
              <a:srgbClr val="FF6249"/>
            </a:solidFill>
            <a:miter lim="800000"/>
            <a:headEnd/>
            <a:tailEnd/>
          </a:ln>
        </p:spPr>
        <p:txBody>
          <a:bodyPr>
            <a:spAutoFit/>
          </a:bodyPr>
          <a:lstStyle/>
          <a:p>
            <a:pPr algn="ctr">
              <a:spcBef>
                <a:spcPct val="50000"/>
              </a:spcBef>
            </a:pPr>
            <a:r>
              <a:rPr lang="en-GB" sz="2800">
                <a:solidFill>
                  <a:srgbClr val="AC1900"/>
                </a:solidFill>
                <a:latin typeface="Arial Narrow" pitchFamily="34" charset="0"/>
              </a:rPr>
              <a:t>Textbooks</a:t>
            </a:r>
          </a:p>
        </p:txBody>
      </p:sp>
      <p:sp>
        <p:nvSpPr>
          <p:cNvPr id="24582" name="Text Box 6"/>
          <p:cNvSpPr txBox="1">
            <a:spLocks noChangeArrowheads="1"/>
          </p:cNvSpPr>
          <p:nvPr/>
        </p:nvSpPr>
        <p:spPr bwMode="auto">
          <a:xfrm>
            <a:off x="6732588" y="3284538"/>
            <a:ext cx="1905000" cy="576262"/>
          </a:xfrm>
          <a:prstGeom prst="rect">
            <a:avLst/>
          </a:prstGeom>
          <a:solidFill>
            <a:srgbClr val="FFD5CE"/>
          </a:solidFill>
          <a:ln w="57150">
            <a:solidFill>
              <a:srgbClr val="FF6249"/>
            </a:solidFill>
            <a:miter lim="800000"/>
            <a:headEnd/>
            <a:tailEnd/>
          </a:ln>
        </p:spPr>
        <p:txBody>
          <a:bodyPr>
            <a:spAutoFit/>
          </a:bodyPr>
          <a:lstStyle/>
          <a:p>
            <a:pPr algn="ctr">
              <a:spcBef>
                <a:spcPct val="50000"/>
              </a:spcBef>
            </a:pPr>
            <a:r>
              <a:rPr lang="en-GB" sz="2800">
                <a:solidFill>
                  <a:srgbClr val="AC1900"/>
                </a:solidFill>
                <a:latin typeface="Arial Narrow" pitchFamily="34" charset="0"/>
              </a:rPr>
              <a:t>Magazines</a:t>
            </a:r>
            <a:endParaRPr lang="en-GB" sz="2400">
              <a:solidFill>
                <a:srgbClr val="AC1900"/>
              </a:solidFill>
              <a:latin typeface="Arial Narrow" pitchFamily="34" charset="0"/>
            </a:endParaRPr>
          </a:p>
        </p:txBody>
      </p:sp>
      <p:sp>
        <p:nvSpPr>
          <p:cNvPr id="24583" name="Text Box 7"/>
          <p:cNvSpPr txBox="1">
            <a:spLocks noChangeArrowheads="1"/>
          </p:cNvSpPr>
          <p:nvPr/>
        </p:nvSpPr>
        <p:spPr bwMode="auto">
          <a:xfrm>
            <a:off x="3348038" y="4221163"/>
            <a:ext cx="3352800" cy="576262"/>
          </a:xfrm>
          <a:prstGeom prst="rect">
            <a:avLst/>
          </a:prstGeom>
          <a:solidFill>
            <a:srgbClr val="FFD5CE"/>
          </a:solidFill>
          <a:ln w="57150">
            <a:solidFill>
              <a:srgbClr val="FF6249"/>
            </a:solidFill>
            <a:miter lim="800000"/>
            <a:headEnd/>
            <a:tailEnd/>
          </a:ln>
        </p:spPr>
        <p:txBody>
          <a:bodyPr>
            <a:spAutoFit/>
          </a:bodyPr>
          <a:lstStyle/>
          <a:p>
            <a:pPr algn="ctr">
              <a:spcBef>
                <a:spcPct val="50000"/>
              </a:spcBef>
            </a:pPr>
            <a:r>
              <a:rPr lang="en-GB" sz="2800">
                <a:solidFill>
                  <a:srgbClr val="AC1900"/>
                </a:solidFill>
                <a:latin typeface="Arial Narrow" pitchFamily="34" charset="0"/>
              </a:rPr>
              <a:t>Commercial packages</a:t>
            </a:r>
          </a:p>
        </p:txBody>
      </p:sp>
      <p:sp>
        <p:nvSpPr>
          <p:cNvPr id="24584" name="Text Box 8"/>
          <p:cNvSpPr txBox="1">
            <a:spLocks noChangeArrowheads="1"/>
          </p:cNvSpPr>
          <p:nvPr/>
        </p:nvSpPr>
        <p:spPr bwMode="auto">
          <a:xfrm>
            <a:off x="7164388" y="5516563"/>
            <a:ext cx="1447800" cy="576262"/>
          </a:xfrm>
          <a:prstGeom prst="rect">
            <a:avLst/>
          </a:prstGeom>
          <a:solidFill>
            <a:srgbClr val="FFD5CE"/>
          </a:solidFill>
          <a:ln w="57150">
            <a:solidFill>
              <a:srgbClr val="FF6249"/>
            </a:solidFill>
            <a:miter lim="800000"/>
            <a:headEnd/>
            <a:tailEnd/>
          </a:ln>
        </p:spPr>
        <p:txBody>
          <a:bodyPr>
            <a:spAutoFit/>
          </a:bodyPr>
          <a:lstStyle/>
          <a:p>
            <a:pPr algn="ctr">
              <a:spcBef>
                <a:spcPct val="50000"/>
              </a:spcBef>
            </a:pPr>
            <a:r>
              <a:rPr lang="en-GB" sz="2800">
                <a:solidFill>
                  <a:srgbClr val="AC1900"/>
                </a:solidFill>
                <a:latin typeface="Arial Narrow" pitchFamily="34" charset="0"/>
              </a:rPr>
              <a:t>Internet</a:t>
            </a:r>
          </a:p>
        </p:txBody>
      </p:sp>
      <p:sp>
        <p:nvSpPr>
          <p:cNvPr id="24585" name="Text Box 9"/>
          <p:cNvSpPr txBox="1">
            <a:spLocks noChangeArrowheads="1"/>
          </p:cNvSpPr>
          <p:nvPr/>
        </p:nvSpPr>
        <p:spPr bwMode="auto">
          <a:xfrm>
            <a:off x="1403350" y="5516563"/>
            <a:ext cx="2057400" cy="576262"/>
          </a:xfrm>
          <a:prstGeom prst="rect">
            <a:avLst/>
          </a:prstGeom>
          <a:solidFill>
            <a:srgbClr val="FFD5CE"/>
          </a:solidFill>
          <a:ln w="57150">
            <a:solidFill>
              <a:srgbClr val="FF6249"/>
            </a:solidFill>
            <a:miter lim="800000"/>
            <a:headEnd/>
            <a:tailEnd/>
          </a:ln>
        </p:spPr>
        <p:txBody>
          <a:bodyPr>
            <a:spAutoFit/>
          </a:bodyPr>
          <a:lstStyle/>
          <a:p>
            <a:pPr algn="ctr">
              <a:spcBef>
                <a:spcPct val="50000"/>
              </a:spcBef>
            </a:pPr>
            <a:r>
              <a:rPr lang="en-GB" sz="2800">
                <a:solidFill>
                  <a:srgbClr val="AC1900"/>
                </a:solidFill>
                <a:latin typeface="Arial Narrow" pitchFamily="34" charset="0"/>
              </a:rPr>
              <a:t>Newspapers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fontScale="90000"/>
          </a:bodyPr>
          <a:lstStyle/>
          <a:p>
            <a:pPr algn="ctr" eaLnBrk="1" fontAlgn="auto" hangingPunct="1">
              <a:spcAft>
                <a:spcPts val="0"/>
              </a:spcAft>
              <a:defRPr/>
            </a:pPr>
            <a:r>
              <a:rPr lang="en-GB"/>
              <a:t>Success of Curriculum Frameworks</a:t>
            </a:r>
          </a:p>
        </p:txBody>
      </p:sp>
      <p:sp>
        <p:nvSpPr>
          <p:cNvPr id="25603" name="Rectangle 3"/>
          <p:cNvSpPr>
            <a:spLocks noGrp="1" noChangeArrowheads="1"/>
          </p:cNvSpPr>
          <p:nvPr>
            <p:ph sz="quarter" idx="2"/>
          </p:nvPr>
        </p:nvSpPr>
        <p:spPr>
          <a:xfrm>
            <a:off x="457200" y="1444625"/>
            <a:ext cx="3538538" cy="3941763"/>
          </a:xfrm>
          <a:ln>
            <a:prstDash val="solid"/>
          </a:ln>
        </p:spPr>
        <p:txBody>
          <a:bodyPr/>
          <a:lstStyle/>
          <a:p>
            <a:pPr eaLnBrk="1" hangingPunct="1">
              <a:buFont typeface="Wingdings 3" pitchFamily="18" charset="2"/>
              <a:buNone/>
            </a:pPr>
            <a:endParaRPr lang="en-GB"/>
          </a:p>
          <a:p>
            <a:pPr eaLnBrk="1" hangingPunct="1">
              <a:buFont typeface="Wingdings 3" pitchFamily="18" charset="2"/>
              <a:buNone/>
            </a:pPr>
            <a:r>
              <a:rPr lang="en-GB"/>
              <a:t>Quality planning </a:t>
            </a:r>
          </a:p>
          <a:p>
            <a:pPr eaLnBrk="1" hangingPunct="1">
              <a:buFont typeface="Wingdings 3" pitchFamily="18" charset="2"/>
              <a:buNone/>
            </a:pPr>
            <a:r>
              <a:rPr lang="en-GB"/>
              <a:t>ensures a positive </a:t>
            </a:r>
          </a:p>
          <a:p>
            <a:pPr eaLnBrk="1" hangingPunct="1">
              <a:buFont typeface="Wingdings 3" pitchFamily="18" charset="2"/>
              <a:buNone/>
            </a:pPr>
            <a:r>
              <a:rPr lang="en-GB"/>
              <a:t>learning environment </a:t>
            </a:r>
          </a:p>
          <a:p>
            <a:pPr eaLnBrk="1" hangingPunct="1">
              <a:buFont typeface="Wingdings 3" pitchFamily="18" charset="2"/>
              <a:buNone/>
            </a:pPr>
            <a:r>
              <a:rPr lang="en-GB"/>
              <a:t>and happy successful </a:t>
            </a:r>
          </a:p>
          <a:p>
            <a:pPr eaLnBrk="1" hangingPunct="1">
              <a:buFont typeface="Wingdings 3" pitchFamily="18" charset="2"/>
              <a:buNone/>
            </a:pPr>
            <a:r>
              <a:rPr lang="en-GB"/>
              <a:t>children.</a:t>
            </a:r>
          </a:p>
        </p:txBody>
      </p:sp>
      <p:sp>
        <p:nvSpPr>
          <p:cNvPr id="25604" name="Content Placeholder 11"/>
          <p:cNvSpPr>
            <a:spLocks noGrp="1"/>
          </p:cNvSpPr>
          <p:nvPr>
            <p:ph sz="quarter" idx="4"/>
          </p:nvPr>
        </p:nvSpPr>
        <p:spPr>
          <a:xfrm>
            <a:off x="4645025" y="1444625"/>
            <a:ext cx="4041775" cy="3941763"/>
          </a:xfrm>
          <a:ln>
            <a:prstDash val="solid"/>
          </a:ln>
        </p:spPr>
        <p:txBody>
          <a:bodyPr/>
          <a:lstStyle/>
          <a:p>
            <a:pPr eaLnBrk="1" hangingPunct="1">
              <a:spcBef>
                <a:spcPct val="0"/>
              </a:spcBef>
            </a:pPr>
            <a:endParaRPr lang="en-GB"/>
          </a:p>
        </p:txBody>
      </p:sp>
      <p:sp>
        <p:nvSpPr>
          <p:cNvPr id="25605" name="Text Box 7"/>
          <p:cNvSpPr txBox="1">
            <a:spLocks noChangeArrowheads="1"/>
          </p:cNvSpPr>
          <p:nvPr/>
        </p:nvSpPr>
        <p:spPr bwMode="auto">
          <a:xfrm>
            <a:off x="3352800" y="2819400"/>
            <a:ext cx="2514600" cy="457200"/>
          </a:xfrm>
          <a:prstGeom prst="rect">
            <a:avLst/>
          </a:prstGeom>
          <a:noFill/>
          <a:ln w="9525">
            <a:noFill/>
            <a:miter lim="800000"/>
            <a:headEnd/>
            <a:tailEnd/>
          </a:ln>
        </p:spPr>
        <p:txBody>
          <a:bodyPr>
            <a:spAutoFit/>
          </a:bodyPr>
          <a:lstStyle/>
          <a:p>
            <a:pPr>
              <a:spcBef>
                <a:spcPct val="50000"/>
              </a:spcBef>
            </a:pPr>
            <a:endParaRPr lang="en-US" sz="2400">
              <a:latin typeface="Times New Roman" pitchFamily="18" charset="0"/>
            </a:endParaRPr>
          </a:p>
        </p:txBody>
      </p:sp>
      <p:pic>
        <p:nvPicPr>
          <p:cNvPr id="25606" name="Picture 8" descr="Boy with blocks.jpg"/>
          <p:cNvPicPr>
            <a:picLocks noChangeAspect="1"/>
          </p:cNvPicPr>
          <p:nvPr/>
        </p:nvPicPr>
        <p:blipFill>
          <a:blip r:embed="rId2" cstate="print"/>
          <a:srcRect/>
          <a:stretch>
            <a:fillRect/>
          </a:stretch>
        </p:blipFill>
        <p:spPr bwMode="auto">
          <a:xfrm>
            <a:off x="4716463" y="1341438"/>
            <a:ext cx="3887787" cy="4911725"/>
          </a:xfrm>
          <a:prstGeom prst="rect">
            <a:avLst/>
          </a:prstGeom>
          <a:noFill/>
          <a:ln w="9525">
            <a:noFill/>
            <a:miter lim="800000"/>
            <a:headEnd/>
            <a:tailEnd/>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lstStyle/>
          <a:p>
            <a:r>
              <a:rPr lang="en-GB" sz="2000" dirty="0"/>
              <a:t>Rodger, R. (2012) </a:t>
            </a:r>
            <a:r>
              <a:rPr lang="en-GB" sz="2000" u="sng" dirty="0"/>
              <a:t>Planning an Appropriate Curriculum in the Early Years: A guide for early years practitioners and leaders, students and </a:t>
            </a:r>
            <a:r>
              <a:rPr lang="en-GB" sz="2000" u="sng" dirty="0" err="1"/>
              <a:t>parents.</a:t>
            </a:r>
            <a:r>
              <a:rPr lang="en-GB" sz="2000" dirty="0" err="1"/>
              <a:t>Third</a:t>
            </a:r>
            <a:r>
              <a:rPr lang="en-GB" sz="2000" dirty="0"/>
              <a:t> Edition. Abingdon: </a:t>
            </a:r>
            <a:r>
              <a:rPr lang="en-GB" sz="2000" dirty="0" err="1"/>
              <a:t>Routledge</a:t>
            </a:r>
            <a:endParaRPr lang="en-GB" sz="2000" dirty="0"/>
          </a:p>
          <a:p>
            <a:r>
              <a:rPr lang="en-GB" sz="2000" dirty="0" err="1"/>
              <a:t>Selmi</a:t>
            </a:r>
            <a:r>
              <a:rPr lang="en-GB" sz="2000" dirty="0"/>
              <a:t>, A. M., Gallagher, R. J. and Mora-Flores, E. R. (2015) </a:t>
            </a:r>
            <a:r>
              <a:rPr lang="en-GB" sz="2000" u="sng" dirty="0"/>
              <a:t>Early Childhood Curriculum for All Learners: Integrating Play and Literacy Activities.</a:t>
            </a:r>
            <a:r>
              <a:rPr lang="en-GB" sz="2000" dirty="0"/>
              <a:t> California: Sage</a:t>
            </a:r>
          </a:p>
          <a:p>
            <a:r>
              <a:rPr lang="en-GB" sz="2000" dirty="0" err="1"/>
              <a:t>Tassoni</a:t>
            </a:r>
            <a:r>
              <a:rPr lang="en-GB" sz="2000" dirty="0"/>
              <a:t>, P and </a:t>
            </a:r>
            <a:r>
              <a:rPr lang="en-GB" sz="2000" dirty="0" err="1"/>
              <a:t>Hucker</a:t>
            </a:r>
            <a:r>
              <a:rPr lang="en-GB" sz="2000" dirty="0"/>
              <a:t>, K (2005) </a:t>
            </a:r>
            <a:r>
              <a:rPr lang="en-GB" sz="2000" u="sng" dirty="0"/>
              <a:t>Planning Play in the Early Years. </a:t>
            </a:r>
            <a:r>
              <a:rPr lang="en-GB" sz="2000" dirty="0"/>
              <a:t>2</a:t>
            </a:r>
            <a:r>
              <a:rPr lang="en-GB" sz="2000" baseline="30000" dirty="0"/>
              <a:t>nd</a:t>
            </a:r>
            <a:r>
              <a:rPr lang="en-GB" sz="2000" dirty="0"/>
              <a:t> Edition. Oxford :Heinemann</a:t>
            </a:r>
          </a:p>
          <a:p>
            <a:r>
              <a:rPr lang="en-GB" sz="2000" dirty="0"/>
              <a:t>Welsh Government Foundation Phase Planning Training Presentation (Link on </a:t>
            </a:r>
            <a:r>
              <a:rPr lang="en-GB" sz="2000" dirty="0" err="1"/>
              <a:t>Moodle</a:t>
            </a:r>
            <a:r>
              <a:rPr lang="en-GB" sz="2000" dirty="0"/>
              <a:t>)</a:t>
            </a:r>
          </a:p>
          <a:p>
            <a:r>
              <a:rPr lang="en-GB" sz="2000" dirty="0"/>
              <a:t>Welsh Government Curriculum Planning Guidance</a:t>
            </a:r>
          </a:p>
          <a:p>
            <a:endParaRPr lang="en-GB" sz="2400" dirty="0"/>
          </a:p>
        </p:txBody>
      </p:sp>
      <p:sp>
        <p:nvSpPr>
          <p:cNvPr id="7" name="Title 6"/>
          <p:cNvSpPr>
            <a:spLocks noGrp="1"/>
          </p:cNvSpPr>
          <p:nvPr>
            <p:ph type="title"/>
          </p:nvPr>
        </p:nvSpPr>
        <p:spPr/>
        <p:txBody>
          <a:bodyPr/>
          <a:lstStyle/>
          <a:p>
            <a:r>
              <a:rPr lang="en-GB" dirty="0"/>
              <a:t>Further Reading</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ppt/theme/themeOverride2.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ppt/theme/themeOverride3.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ppt/theme/themeOverride4.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docProps/app.xml><?xml version="1.0" encoding="utf-8"?>
<Properties xmlns="http://schemas.openxmlformats.org/officeDocument/2006/extended-properties" xmlns:vt="http://schemas.openxmlformats.org/officeDocument/2006/docPropsVTypes">
  <Template>Concourse</Template>
  <TotalTime>314</TotalTime>
  <Words>1076</Words>
  <Application>Microsoft Office PowerPoint</Application>
  <PresentationFormat>On-screen Show (4:3)</PresentationFormat>
  <Paragraphs>182</Paragraphs>
  <Slides>29</Slides>
  <Notes>4</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29</vt:i4>
      </vt:variant>
    </vt:vector>
  </HeadingPairs>
  <TitlesOfParts>
    <vt:vector size="40" baseType="lpstr">
      <vt:lpstr>Arial</vt:lpstr>
      <vt:lpstr>Arial Narrow</vt:lpstr>
      <vt:lpstr>Calibri</vt:lpstr>
      <vt:lpstr>Lucida Sans Unicode</vt:lpstr>
      <vt:lpstr>Tahoma</vt:lpstr>
      <vt:lpstr>Times New Roman</vt:lpstr>
      <vt:lpstr>Verdana</vt:lpstr>
      <vt:lpstr>Wingdings</vt:lpstr>
      <vt:lpstr>Wingdings 2</vt:lpstr>
      <vt:lpstr>Wingdings 3</vt:lpstr>
      <vt:lpstr>Concourse</vt:lpstr>
      <vt:lpstr>Learning for Children and Young People</vt:lpstr>
      <vt:lpstr>Developing High Quality Learning</vt:lpstr>
      <vt:lpstr>Developing High Quality Learning</vt:lpstr>
      <vt:lpstr>Planning Learning</vt:lpstr>
      <vt:lpstr>Planning Learning</vt:lpstr>
      <vt:lpstr>Child Initiated Learning</vt:lpstr>
      <vt:lpstr>Child Initiated Learning</vt:lpstr>
      <vt:lpstr>Planning Learning</vt:lpstr>
      <vt:lpstr>Differentiated Learning</vt:lpstr>
      <vt:lpstr>Components of Developmentally Appropriate Practices or Differentiated Instruction</vt:lpstr>
      <vt:lpstr>Principles of Differentiated Teaching</vt:lpstr>
      <vt:lpstr>Why Plan?</vt:lpstr>
      <vt:lpstr>Purpose of planning</vt:lpstr>
      <vt:lpstr>Planning for Learning</vt:lpstr>
      <vt:lpstr>Planning for Learning</vt:lpstr>
      <vt:lpstr>Planning for Learning</vt:lpstr>
      <vt:lpstr>Planning for Learning</vt:lpstr>
      <vt:lpstr>Methods of Planning</vt:lpstr>
      <vt:lpstr>How to plan</vt:lpstr>
      <vt:lpstr>Planning in Teams Video Clip</vt:lpstr>
      <vt:lpstr>Planning in the Foundation Phase</vt:lpstr>
      <vt:lpstr>Provision Triangle</vt:lpstr>
      <vt:lpstr>What is Continuous Provision? </vt:lpstr>
      <vt:lpstr>What is Continuous Provision?</vt:lpstr>
      <vt:lpstr>Enhanced Provision</vt:lpstr>
      <vt:lpstr>Best practice planning</vt:lpstr>
      <vt:lpstr>The Curriculum Framework</vt:lpstr>
      <vt:lpstr>Success of Curriculum Frameworks</vt:lpstr>
      <vt:lpstr>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Matters</dc:title>
  <dc:creator>Karen Hudson</dc:creator>
  <cp:lastModifiedBy>Karen Hudson</cp:lastModifiedBy>
  <cp:revision>20</cp:revision>
  <dcterms:created xsi:type="dcterms:W3CDTF">2007-03-18T11:40:45Z</dcterms:created>
  <dcterms:modified xsi:type="dcterms:W3CDTF">2018-10-31T11:34:26Z</dcterms:modified>
</cp:coreProperties>
</file>