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4"/>
  </p:sldMasterIdLst>
  <p:sldIdLst>
    <p:sldId id="256" r:id="rId5"/>
    <p:sldId id="257" r:id="rId6"/>
    <p:sldId id="258" r:id="rId7"/>
    <p:sldId id="259" r:id="rId8"/>
    <p:sldId id="263" r:id="rId9"/>
    <p:sldId id="260" r:id="rId10"/>
    <p:sldId id="261" r:id="rId11"/>
    <p:sldId id="262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irr Joubara (1806943)" initials="AJ(" lastIdx="1" clrIdx="0">
    <p:extLst>
      <p:ext uri="{19B8F6BF-5375-455C-9EA6-DF929625EA0E}">
        <p15:presenceInfo xmlns:p15="http://schemas.microsoft.com/office/powerpoint/2012/main" userId="S-1-5-21-809251214-2178901256-4152538893-509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irr Joubara (1806943)" userId="58750961-1683-484a-8049-0660aa9777a2" providerId="ADAL" clId="{42A6AE5B-1B28-4B85-BF19-2CE88819A926}"/>
    <pc:docChg chg="undo custSel addSld modSld">
      <pc:chgData name="Amirr Joubara (1806943)" userId="58750961-1683-484a-8049-0660aa9777a2" providerId="ADAL" clId="{42A6AE5B-1B28-4B85-BF19-2CE88819A926}" dt="2020-01-09T22:44:58.334" v="1019" actId="20577"/>
      <pc:docMkLst>
        <pc:docMk/>
      </pc:docMkLst>
      <pc:sldChg chg="modSp">
        <pc:chgData name="Amirr Joubara (1806943)" userId="58750961-1683-484a-8049-0660aa9777a2" providerId="ADAL" clId="{42A6AE5B-1B28-4B85-BF19-2CE88819A926}" dt="2020-01-09T22:44:58.334" v="1019" actId="20577"/>
        <pc:sldMkLst>
          <pc:docMk/>
          <pc:sldMk cId="2130976421" sldId="258"/>
        </pc:sldMkLst>
        <pc:spChg chg="mod">
          <ac:chgData name="Amirr Joubara (1806943)" userId="58750961-1683-484a-8049-0660aa9777a2" providerId="ADAL" clId="{42A6AE5B-1B28-4B85-BF19-2CE88819A926}" dt="2020-01-09T22:44:58.334" v="1019" actId="20577"/>
          <ac:spMkLst>
            <pc:docMk/>
            <pc:sldMk cId="2130976421" sldId="258"/>
            <ac:spMk id="2" creationId="{AD58D09B-346E-4C02-835B-5CA31D74DCAD}"/>
          </ac:spMkLst>
        </pc:spChg>
        <pc:picChg chg="mod">
          <ac:chgData name="Amirr Joubara (1806943)" userId="58750961-1683-484a-8049-0660aa9777a2" providerId="ADAL" clId="{42A6AE5B-1B28-4B85-BF19-2CE88819A926}" dt="2020-01-09T22:44:31.932" v="990" actId="1076"/>
          <ac:picMkLst>
            <pc:docMk/>
            <pc:sldMk cId="2130976421" sldId="258"/>
            <ac:picMk id="5" creationId="{07FD927A-0DD1-4190-8D0C-264CE2D9FED9}"/>
          </ac:picMkLst>
        </pc:picChg>
      </pc:sldChg>
      <pc:sldChg chg="modSp">
        <pc:chgData name="Amirr Joubara (1806943)" userId="58750961-1683-484a-8049-0660aa9777a2" providerId="ADAL" clId="{42A6AE5B-1B28-4B85-BF19-2CE88819A926}" dt="2020-01-09T19:11:15.329" v="127" actId="20577"/>
        <pc:sldMkLst>
          <pc:docMk/>
          <pc:sldMk cId="2755074460" sldId="261"/>
        </pc:sldMkLst>
        <pc:spChg chg="mod">
          <ac:chgData name="Amirr Joubara (1806943)" userId="58750961-1683-484a-8049-0660aa9777a2" providerId="ADAL" clId="{42A6AE5B-1B28-4B85-BF19-2CE88819A926}" dt="2020-01-09T19:11:15.329" v="127" actId="20577"/>
          <ac:spMkLst>
            <pc:docMk/>
            <pc:sldMk cId="2755074460" sldId="261"/>
            <ac:spMk id="4" creationId="{27F3FC13-9272-4728-9756-8A39E5F69889}"/>
          </ac:spMkLst>
        </pc:spChg>
      </pc:sldChg>
      <pc:sldChg chg="addSp delSp modSp add">
        <pc:chgData name="Amirr Joubara (1806943)" userId="58750961-1683-484a-8049-0660aa9777a2" providerId="ADAL" clId="{42A6AE5B-1B28-4B85-BF19-2CE88819A926}" dt="2020-01-09T22:11:26.703" v="620" actId="20577"/>
        <pc:sldMkLst>
          <pc:docMk/>
          <pc:sldMk cId="1013996211" sldId="262"/>
        </pc:sldMkLst>
        <pc:spChg chg="mod">
          <ac:chgData name="Amirr Joubara (1806943)" userId="58750961-1683-484a-8049-0660aa9777a2" providerId="ADAL" clId="{42A6AE5B-1B28-4B85-BF19-2CE88819A926}" dt="2020-01-09T19:26:57.953" v="129"/>
          <ac:spMkLst>
            <pc:docMk/>
            <pc:sldMk cId="1013996211" sldId="262"/>
            <ac:spMk id="2" creationId="{CE5BDDAB-5F1C-4848-BD05-5CFB89A1AECD}"/>
          </ac:spMkLst>
        </pc:spChg>
        <pc:spChg chg="del">
          <ac:chgData name="Amirr Joubara (1806943)" userId="58750961-1683-484a-8049-0660aa9777a2" providerId="ADAL" clId="{42A6AE5B-1B28-4B85-BF19-2CE88819A926}" dt="2020-01-09T19:29:11.780" v="130"/>
          <ac:spMkLst>
            <pc:docMk/>
            <pc:sldMk cId="1013996211" sldId="262"/>
            <ac:spMk id="3" creationId="{EF879CE3-0E62-429A-A7B7-018F06BD3C80}"/>
          </ac:spMkLst>
        </pc:spChg>
        <pc:spChg chg="add mod">
          <ac:chgData name="Amirr Joubara (1806943)" userId="58750961-1683-484a-8049-0660aa9777a2" providerId="ADAL" clId="{42A6AE5B-1B28-4B85-BF19-2CE88819A926}" dt="2020-01-09T22:11:26.703" v="620" actId="20577"/>
          <ac:spMkLst>
            <pc:docMk/>
            <pc:sldMk cId="1013996211" sldId="262"/>
            <ac:spMk id="4" creationId="{5D483628-50B4-4C7A-B465-A12484758CB7}"/>
          </ac:spMkLst>
        </pc:spChg>
      </pc:sldChg>
      <pc:sldChg chg="addSp delSp modSp add">
        <pc:chgData name="Amirr Joubara (1806943)" userId="58750961-1683-484a-8049-0660aa9777a2" providerId="ADAL" clId="{42A6AE5B-1B28-4B85-BF19-2CE88819A926}" dt="2020-01-09T22:18:55.823" v="821" actId="20577"/>
        <pc:sldMkLst>
          <pc:docMk/>
          <pc:sldMk cId="1634695811" sldId="263"/>
        </pc:sldMkLst>
        <pc:spChg chg="mod">
          <ac:chgData name="Amirr Joubara (1806943)" userId="58750961-1683-484a-8049-0660aa9777a2" providerId="ADAL" clId="{42A6AE5B-1B28-4B85-BF19-2CE88819A926}" dt="2020-01-09T22:12:47.995" v="644" actId="20577"/>
          <ac:spMkLst>
            <pc:docMk/>
            <pc:sldMk cId="1634695811" sldId="263"/>
            <ac:spMk id="2" creationId="{F2045758-AAE2-409E-B2DB-319C86FEC3FB}"/>
          </ac:spMkLst>
        </pc:spChg>
        <pc:spChg chg="del mod">
          <ac:chgData name="Amirr Joubara (1806943)" userId="58750961-1683-484a-8049-0660aa9777a2" providerId="ADAL" clId="{42A6AE5B-1B28-4B85-BF19-2CE88819A926}" dt="2020-01-09T22:13:20.996" v="651"/>
          <ac:spMkLst>
            <pc:docMk/>
            <pc:sldMk cId="1634695811" sldId="263"/>
            <ac:spMk id="3" creationId="{02011876-288E-405B-8E7E-D5C7EE47F730}"/>
          </ac:spMkLst>
        </pc:spChg>
        <pc:spChg chg="add del mod">
          <ac:chgData name="Amirr Joubara (1806943)" userId="58750961-1683-484a-8049-0660aa9777a2" providerId="ADAL" clId="{42A6AE5B-1B28-4B85-BF19-2CE88819A926}" dt="2020-01-09T22:16:12.886" v="751"/>
          <ac:spMkLst>
            <pc:docMk/>
            <pc:sldMk cId="1634695811" sldId="263"/>
            <ac:spMk id="4" creationId="{931CB0E9-FF6B-4949-8C35-D52DC543B44D}"/>
          </ac:spMkLst>
        </pc:spChg>
        <pc:spChg chg="add mod">
          <ac:chgData name="Amirr Joubara (1806943)" userId="58750961-1683-484a-8049-0660aa9777a2" providerId="ADAL" clId="{42A6AE5B-1B28-4B85-BF19-2CE88819A926}" dt="2020-01-09T22:18:55.823" v="821" actId="20577"/>
          <ac:spMkLst>
            <pc:docMk/>
            <pc:sldMk cId="1634695811" sldId="263"/>
            <ac:spMk id="5" creationId="{69452B39-942C-40E8-BED2-19D324CB6C2E}"/>
          </ac:spMkLst>
        </pc:spChg>
      </pc:sldChg>
      <pc:sldChg chg="addSp delSp modSp add">
        <pc:chgData name="Amirr Joubara (1806943)" userId="58750961-1683-484a-8049-0660aa9777a2" providerId="ADAL" clId="{42A6AE5B-1B28-4B85-BF19-2CE88819A926}" dt="2020-01-09T22:38:17.424" v="989" actId="20577"/>
        <pc:sldMkLst>
          <pc:docMk/>
          <pc:sldMk cId="3773283095" sldId="264"/>
        </pc:sldMkLst>
        <pc:spChg chg="mod">
          <ac:chgData name="Amirr Joubara (1806943)" userId="58750961-1683-484a-8049-0660aa9777a2" providerId="ADAL" clId="{42A6AE5B-1B28-4B85-BF19-2CE88819A926}" dt="2020-01-09T22:19:47.696" v="823"/>
          <ac:spMkLst>
            <pc:docMk/>
            <pc:sldMk cId="3773283095" sldId="264"/>
            <ac:spMk id="2" creationId="{EBC0B1B5-9F0C-44DB-A78D-E9B7D816F601}"/>
          </ac:spMkLst>
        </pc:spChg>
        <pc:spChg chg="del">
          <ac:chgData name="Amirr Joubara (1806943)" userId="58750961-1683-484a-8049-0660aa9777a2" providerId="ADAL" clId="{42A6AE5B-1B28-4B85-BF19-2CE88819A926}" dt="2020-01-09T22:23:31.574" v="824" actId="931"/>
          <ac:spMkLst>
            <pc:docMk/>
            <pc:sldMk cId="3773283095" sldId="264"/>
            <ac:spMk id="3" creationId="{10348B7E-20D2-4E61-937B-B8A4D239BF5B}"/>
          </ac:spMkLst>
        </pc:spChg>
        <pc:spChg chg="add mod">
          <ac:chgData name="Amirr Joubara (1806943)" userId="58750961-1683-484a-8049-0660aa9777a2" providerId="ADAL" clId="{42A6AE5B-1B28-4B85-BF19-2CE88819A926}" dt="2020-01-09T22:24:10.078" v="828" actId="767"/>
          <ac:spMkLst>
            <pc:docMk/>
            <pc:sldMk cId="3773283095" sldId="264"/>
            <ac:spMk id="6" creationId="{0F3029F7-1228-402D-ADB7-B2DD2EA22B8B}"/>
          </ac:spMkLst>
        </pc:spChg>
        <pc:spChg chg="add mod">
          <ac:chgData name="Amirr Joubara (1806943)" userId="58750961-1683-484a-8049-0660aa9777a2" providerId="ADAL" clId="{42A6AE5B-1B28-4B85-BF19-2CE88819A926}" dt="2020-01-09T22:38:17.424" v="989" actId="20577"/>
          <ac:spMkLst>
            <pc:docMk/>
            <pc:sldMk cId="3773283095" sldId="264"/>
            <ac:spMk id="7" creationId="{42BBB38F-5FC5-4CAB-880E-061EC1B65D40}"/>
          </ac:spMkLst>
        </pc:spChg>
        <pc:picChg chg="add mod">
          <ac:chgData name="Amirr Joubara (1806943)" userId="58750961-1683-484a-8049-0660aa9777a2" providerId="ADAL" clId="{42A6AE5B-1B28-4B85-BF19-2CE88819A926}" dt="2020-01-09T22:23:46.666" v="827" actId="14100"/>
          <ac:picMkLst>
            <pc:docMk/>
            <pc:sldMk cId="3773283095" sldId="264"/>
            <ac:picMk id="5" creationId="{5A4B2156-880E-4D07-9771-B7091D5A9B78}"/>
          </ac:picMkLst>
        </pc:picChg>
      </pc:sldChg>
      <pc:sldChg chg="modSp add">
        <pc:chgData name="Amirr Joubara (1806943)" userId="58750961-1683-484a-8049-0660aa9777a2" providerId="ADAL" clId="{42A6AE5B-1B28-4B85-BF19-2CE88819A926}" dt="2020-01-09T22:33:38.830" v="937" actId="255"/>
        <pc:sldMkLst>
          <pc:docMk/>
          <pc:sldMk cId="3121873804" sldId="265"/>
        </pc:sldMkLst>
        <pc:spChg chg="mod">
          <ac:chgData name="Amirr Joubara (1806943)" userId="58750961-1683-484a-8049-0660aa9777a2" providerId="ADAL" clId="{42A6AE5B-1B28-4B85-BF19-2CE88819A926}" dt="2020-01-09T22:33:38.830" v="937" actId="255"/>
          <ac:spMkLst>
            <pc:docMk/>
            <pc:sldMk cId="3121873804" sldId="265"/>
            <ac:spMk id="3" creationId="{2B60DE75-3664-4AE6-A6A5-6503CA0A530F}"/>
          </ac:spMkLst>
        </pc:sp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09T19:03:35.975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868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>
              <a:buClr>
                <a:schemeClr val="accent1">
                  <a:lumMod val="75000"/>
                </a:schemeClr>
              </a:buClr>
              <a:defRPr/>
            </a:lvl1pPr>
            <a:lvl2pPr>
              <a:buClr>
                <a:schemeClr val="accent1">
                  <a:lumMod val="75000"/>
                </a:schemeClr>
              </a:buClr>
              <a:defRPr/>
            </a:lvl2pPr>
            <a:lvl3pPr>
              <a:buClr>
                <a:schemeClr val="accent1">
                  <a:lumMod val="75000"/>
                </a:schemeClr>
              </a:buClr>
              <a:defRPr/>
            </a:lvl3pPr>
            <a:lvl4pPr>
              <a:buClr>
                <a:schemeClr val="accent1">
                  <a:lumMod val="75000"/>
                </a:schemeClr>
              </a:buClr>
              <a:defRPr/>
            </a:lvl4pPr>
            <a:lvl5pPr>
              <a:buClr>
                <a:schemeClr val="accent1">
                  <a:lumMod val="75000"/>
                </a:schemeClr>
              </a:buCl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616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069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4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396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160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423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42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82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99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07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5909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951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091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171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069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353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484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F4EC3-4BC7-4512-BA9F-1559924401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Sport school program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5DCC5D-09DD-4E57-9C18-136F9E7348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Amir Joubara</a:t>
            </a:r>
          </a:p>
        </p:txBody>
      </p:sp>
    </p:spTree>
    <p:extLst>
      <p:ext uri="{BB962C8B-B14F-4D97-AF65-F5344CB8AC3E}">
        <p14:creationId xmlns:p14="http://schemas.microsoft.com/office/powerpoint/2010/main" val="3839911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BAC5D-AD20-4933-BACB-4CC09C47B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3B4CA-26BD-409F-B717-1740C389F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History of </a:t>
            </a:r>
            <a:r>
              <a:rPr lang="en-GB" dirty="0" err="1"/>
              <a:t>Llangatwg</a:t>
            </a:r>
            <a:r>
              <a:rPr lang="en-GB" dirty="0"/>
              <a:t> school </a:t>
            </a:r>
          </a:p>
          <a:p>
            <a:r>
              <a:rPr lang="en-GB" dirty="0"/>
              <a:t>My sport program </a:t>
            </a:r>
          </a:p>
          <a:p>
            <a:r>
              <a:rPr lang="en-GB" dirty="0"/>
              <a:t>Funding of the program </a:t>
            </a:r>
          </a:p>
          <a:p>
            <a:r>
              <a:rPr lang="en-GB" dirty="0"/>
              <a:t>Promotion of the program </a:t>
            </a:r>
          </a:p>
          <a:p>
            <a:r>
              <a:rPr lang="en-GB" dirty="0"/>
              <a:t>Partner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049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8D09B-346E-4C02-835B-5CA31D74D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Information about  </a:t>
            </a:r>
            <a:r>
              <a:rPr lang="en-GB" dirty="0" err="1"/>
              <a:t>Llangatwg</a:t>
            </a:r>
            <a:r>
              <a:rPr lang="en-GB" dirty="0"/>
              <a:t> school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FD927A-0DD1-4190-8D0C-264CE2D9F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78887" y="2438399"/>
            <a:ext cx="4891753" cy="31242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FED52B-1261-4AC5-8C31-08283C02F7C1}"/>
              </a:ext>
            </a:extLst>
          </p:cNvPr>
          <p:cNvSpPr txBox="1"/>
          <p:nvPr/>
        </p:nvSpPr>
        <p:spPr>
          <a:xfrm>
            <a:off x="1572500" y="1661978"/>
            <a:ext cx="56127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0976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F3C1C-0BFA-4A84-8896-BA2DA91CF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sport program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CF0ADB-76E9-4822-BF23-6085E55AC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46379" y="1590675"/>
            <a:ext cx="3865512" cy="300649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30CFCB-A647-4C0D-9CED-0C47EC7A8386}"/>
              </a:ext>
            </a:extLst>
          </p:cNvPr>
          <p:cNvSpPr txBox="1"/>
          <p:nvPr/>
        </p:nvSpPr>
        <p:spPr>
          <a:xfrm>
            <a:off x="1384183" y="1562099"/>
            <a:ext cx="686219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400" dirty="0"/>
              <a:t>My sport programme it will be about football, the programme it will take place in the </a:t>
            </a:r>
            <a:r>
              <a:rPr lang="en-GB" sz="2400" dirty="0" err="1"/>
              <a:t>Llangatwg</a:t>
            </a:r>
            <a:r>
              <a:rPr lang="en-GB" sz="2400" dirty="0"/>
              <a:t> school community. I will create two teams mix (male-female).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One team under 11 .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 one team under 8 .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What I will teach?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How many sessions a week?</a:t>
            </a:r>
          </a:p>
          <a:p>
            <a:r>
              <a:rPr lang="en-GB" sz="2400" dirty="0"/>
              <a:t>-    An assistant coach will be required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788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45758-AAE2-409E-B2DB-319C86FEC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teach them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452B39-942C-40E8-BED2-19D324CB6C2E}"/>
              </a:ext>
            </a:extLst>
          </p:cNvPr>
          <p:cNvSpPr txBox="1"/>
          <p:nvPr/>
        </p:nvSpPr>
        <p:spPr>
          <a:xfrm>
            <a:off x="1484311" y="1928813"/>
            <a:ext cx="608647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marL="342900" indent="-342900">
              <a:buFontTx/>
              <a:buChar char="-"/>
            </a:pPr>
            <a:r>
              <a:rPr lang="en-GB" sz="2400" dirty="0"/>
              <a:t>Basic football skills such as:-</a:t>
            </a:r>
          </a:p>
          <a:p>
            <a:r>
              <a:rPr lang="en-GB" sz="2400" dirty="0"/>
              <a:t>Warm up- cool down </a:t>
            </a:r>
          </a:p>
          <a:p>
            <a:r>
              <a:rPr lang="en-GB" sz="2400" dirty="0"/>
              <a:t>Passing –shooting </a:t>
            </a:r>
          </a:p>
          <a:p>
            <a:r>
              <a:rPr lang="en-GB" sz="2400" dirty="0"/>
              <a:t>Dribbling – Heading</a:t>
            </a:r>
          </a:p>
          <a:p>
            <a:r>
              <a:rPr lang="en-GB" sz="2400" dirty="0"/>
              <a:t>Small side game  </a:t>
            </a:r>
          </a:p>
          <a:p>
            <a:r>
              <a:rPr lang="en-GB" sz="2400" dirty="0"/>
              <a:t>-  An assistant coach will be required</a:t>
            </a:r>
          </a:p>
          <a:p>
            <a:pPr marL="285750" indent="-285750">
              <a:buFontTx/>
              <a:buChar char="-"/>
            </a:pPr>
            <a:endParaRPr lang="en-GB" sz="2400" dirty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4695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5174E-E3CD-494E-B21B-51F4CC99F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required for the session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32E5003-0D5A-4EF7-ACD2-D3EE36302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72213" y="1786768"/>
            <a:ext cx="3819787" cy="291945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C60317-390E-4A86-9478-5E7A058A6053}"/>
              </a:ext>
            </a:extLst>
          </p:cNvPr>
          <p:cNvSpPr txBox="1"/>
          <p:nvPr/>
        </p:nvSpPr>
        <p:spPr>
          <a:xfrm>
            <a:off x="1633915" y="1859339"/>
            <a:ext cx="680906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</a:t>
            </a:r>
            <a:r>
              <a:rPr lang="en-GB" sz="2400" dirty="0"/>
              <a:t>what type of equipment do I need for the session?</a:t>
            </a:r>
          </a:p>
          <a:p>
            <a:r>
              <a:rPr lang="en-GB" sz="2400" dirty="0"/>
              <a:t>-footballs -Air pump-whistles.</a:t>
            </a:r>
          </a:p>
          <a:p>
            <a:r>
              <a:rPr lang="en-GB" sz="2400" dirty="0"/>
              <a:t>-cones – bibs –water bottles- goals post </a:t>
            </a:r>
          </a:p>
          <a:p>
            <a:r>
              <a:rPr lang="en-GB" sz="2400" dirty="0"/>
              <a:t>-first aid kit</a:t>
            </a:r>
          </a:p>
          <a:p>
            <a:r>
              <a:rPr lang="en-GB" sz="2400" dirty="0"/>
              <a:t>Emergency cell phone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95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C46E-A22B-476A-954B-E38241B0D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Funding of the program 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F3FC13-9272-4728-9756-8A39E5F69889}"/>
              </a:ext>
            </a:extLst>
          </p:cNvPr>
          <p:cNvSpPr txBox="1"/>
          <p:nvPr/>
        </p:nvSpPr>
        <p:spPr>
          <a:xfrm>
            <a:off x="1556542" y="2122050"/>
            <a:ext cx="98742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do I will get the fund? I will apply for the fund from community chest</a:t>
            </a:r>
          </a:p>
          <a:p>
            <a:r>
              <a:rPr lang="en-GB" sz="2400" dirty="0"/>
              <a:t>What is the community chest ?</a:t>
            </a:r>
          </a:p>
          <a:p>
            <a:r>
              <a:rPr lang="en-GB" sz="2400" dirty="0"/>
              <a:t>Who can apply ?</a:t>
            </a:r>
          </a:p>
          <a:p>
            <a:r>
              <a:rPr lang="en-GB" sz="2400" dirty="0"/>
              <a:t>How to apply?</a:t>
            </a:r>
          </a:p>
          <a:p>
            <a:r>
              <a:rPr lang="en-GB" sz="2400" dirty="0"/>
              <a:t>Is the fund still available ?</a:t>
            </a:r>
          </a:p>
          <a:p>
            <a:r>
              <a:rPr lang="en-GB" sz="2400" dirty="0"/>
              <a:t>What do I need the fund for?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55074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BDDAB-5F1C-4848-BD05-5CFB89A1A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Promotion of the program 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483628-50B4-4C7A-B465-A12484758CB7}"/>
              </a:ext>
            </a:extLst>
          </p:cNvPr>
          <p:cNvSpPr txBox="1"/>
          <p:nvPr/>
        </p:nvSpPr>
        <p:spPr>
          <a:xfrm>
            <a:off x="2020887" y="1804987"/>
            <a:ext cx="903128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do I will  promote the programme?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There is two type of the promotions:- </a:t>
            </a:r>
          </a:p>
          <a:p>
            <a:r>
              <a:rPr lang="en-GB" sz="2400" dirty="0"/>
              <a:t>-Cost ( TV, Radio, Local magazine, news paper, flyers. )</a:t>
            </a:r>
          </a:p>
          <a:p>
            <a:r>
              <a:rPr lang="en-GB" sz="2400" dirty="0"/>
              <a:t>-No cost :- Social media ( Facebook, twitter, YouTube, snapchat , Instagram . )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Taster </a:t>
            </a:r>
          </a:p>
          <a:p>
            <a:r>
              <a:rPr lang="en-GB" sz="2400" dirty="0"/>
              <a:t>- WhatsApp group to post  time for the sessions  or any changes to keep the parents update.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996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0B1B5-9F0C-44DB-A78D-E9B7D816F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Partner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4B2156-880E-4D07-9771-B7091D5A9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5164" y="1824037"/>
            <a:ext cx="4683918" cy="306228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3029F7-1228-402D-ADB7-B2DD2EA22B8B}"/>
              </a:ext>
            </a:extLst>
          </p:cNvPr>
          <p:cNvSpPr txBox="1"/>
          <p:nvPr/>
        </p:nvSpPr>
        <p:spPr>
          <a:xfrm>
            <a:off x="5636419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BBB38F-5FC5-4CAB-880E-061EC1B65D40}"/>
              </a:ext>
            </a:extLst>
          </p:cNvPr>
          <p:cNvSpPr txBox="1"/>
          <p:nvPr/>
        </p:nvSpPr>
        <p:spPr>
          <a:xfrm>
            <a:off x="1288254" y="2438399"/>
            <a:ext cx="57269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EYST ?</a:t>
            </a:r>
          </a:p>
          <a:p>
            <a:r>
              <a:rPr lang="en-GB" sz="2400" b="1" dirty="0"/>
              <a:t>What the project offers?</a:t>
            </a:r>
            <a:endParaRPr lang="en-GB" sz="2400" dirty="0"/>
          </a:p>
          <a:p>
            <a:endParaRPr lang="en-GB" sz="2400" dirty="0"/>
          </a:p>
          <a:p>
            <a:r>
              <a:rPr lang="en-GB" dirty="0"/>
              <a:t>Official website link  </a:t>
            </a:r>
          </a:p>
          <a:p>
            <a:r>
              <a:rPr lang="en-GB" dirty="0"/>
              <a:t>eyst.org.uk/</a:t>
            </a:r>
            <a:r>
              <a:rPr lang="en-GB" dirty="0" err="1"/>
              <a:t>project.php?s</a:t>
            </a:r>
            <a:r>
              <a:rPr lang="en-GB" dirty="0"/>
              <a:t>=</a:t>
            </a:r>
            <a:r>
              <a:rPr lang="en-GB" dirty="0" err="1"/>
              <a:t>bme</a:t>
            </a:r>
            <a:r>
              <a:rPr lang="en-GB" dirty="0"/>
              <a:t>-sport-</a:t>
            </a:r>
            <a:r>
              <a:rPr lang="en-GB" dirty="0" err="1"/>
              <a:t>cymru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283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02797-EEC0-48D1-B570-62AF1D7B1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60DE75-3664-4AE6-A6A5-6503CA0A53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                                                         </a:t>
            </a:r>
            <a:r>
              <a:rPr lang="en-GB" sz="4400" dirty="0"/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3121873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EB8F22"/>
      </a:accent1>
      <a:accent2>
        <a:srgbClr val="CD4223"/>
      </a:accent2>
      <a:accent3>
        <a:srgbClr val="A89374"/>
      </a:accent3>
      <a:accent4>
        <a:srgbClr val="83AA67"/>
      </a:accent4>
      <a:accent5>
        <a:srgbClr val="4FA9C1"/>
      </a:accent5>
      <a:accent6>
        <a:srgbClr val="9390AF"/>
      </a:accent6>
      <a:hlink>
        <a:srgbClr val="EC7220"/>
      </a:hlink>
      <a:folHlink>
        <a:srgbClr val="F09355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C77CB91DBE3047884ABBD40BFC76FC" ma:contentTypeVersion="2" ma:contentTypeDescription="Create a new document." ma:contentTypeScope="" ma:versionID="0114a99373b1dc9f5bc36b6651fa5c9c">
  <xsd:schema xmlns:xsd="http://www.w3.org/2001/XMLSchema" xmlns:xs="http://www.w3.org/2001/XMLSchema" xmlns:p="http://schemas.microsoft.com/office/2006/metadata/properties" xmlns:ns3="ed25a739-d205-4a8f-b117-2566f909cb60" targetNamespace="http://schemas.microsoft.com/office/2006/metadata/properties" ma:root="true" ma:fieldsID="c42e70a4ef6fe05dfd280bf93111efcd" ns3:_="">
    <xsd:import namespace="ed25a739-d205-4a8f-b117-2566f909cb6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25a739-d205-4a8f-b117-2566f909cb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3A3AB8-EE1A-4D3E-AA9D-E0996131ED1E}">
  <ds:schemaRefs>
    <ds:schemaRef ds:uri="http://schemas.microsoft.com/office/infopath/2007/PartnerControls"/>
    <ds:schemaRef ds:uri="ed25a739-d205-4a8f-b117-2566f909cb60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F36B6F4-B2E3-476C-8122-5CAB8B649F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A20578-61AE-41C3-8D26-C95C2024F6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25a739-d205-4a8f-b117-2566f909cb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184</TotalTime>
  <Words>309</Words>
  <Application>Microsoft Office PowerPoint</Application>
  <PresentationFormat>Widescreen</PresentationFormat>
  <Paragraphs>102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Corbel</vt:lpstr>
      <vt:lpstr>Parallax</vt:lpstr>
      <vt:lpstr>Sport school program </vt:lpstr>
      <vt:lpstr>PowerPoint Presentation</vt:lpstr>
      <vt:lpstr>Information about  Llangatwg school  </vt:lpstr>
      <vt:lpstr>My sport program  </vt:lpstr>
      <vt:lpstr>What do I teach them </vt:lpstr>
      <vt:lpstr>Equipment required for the session</vt:lpstr>
      <vt:lpstr>Funding of the program  </vt:lpstr>
      <vt:lpstr>Promotion of the program  </vt:lpstr>
      <vt:lpstr>Partner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school program</dc:title>
  <dc:creator>Amirr Joubara (1806943)</dc:creator>
  <cp:lastModifiedBy>Amirr Joubara (1806943)</cp:lastModifiedBy>
  <cp:revision>15</cp:revision>
  <dcterms:created xsi:type="dcterms:W3CDTF">2020-01-09T17:29:32Z</dcterms:created>
  <dcterms:modified xsi:type="dcterms:W3CDTF">2020-01-09T22:45:43Z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0x010100AFC77CB91DBE3047884ABBD40BFC76FC</vt:lpwstr>
  </property>
</Properties>
</file>