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5" r:id="rId4"/>
  </p:sldMasterIdLst>
  <p:sldIdLst>
    <p:sldId id="256" r:id="rId5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4C811D-EC42-4519-A0EE-D44CEDC73D1E}" v="441" dt="2025-03-30T09:01:31.6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1" d="100"/>
          <a:sy n="71" d="100"/>
        </p:scale>
        <p:origin x="3264" y="-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190" y="0"/>
            <a:ext cx="6859191" cy="12196974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831" y="3958229"/>
            <a:ext cx="4438259" cy="4534892"/>
          </a:xfrm>
        </p:spPr>
        <p:txBody>
          <a:bodyPr anchor="b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9831" y="8493122"/>
            <a:ext cx="4438259" cy="1531413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9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6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5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4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3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5114504" y="3368706"/>
            <a:ext cx="1761065" cy="171494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0DAF61AA-5A98-4049-A93E-477E5505141A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2693651" y="5920900"/>
            <a:ext cx="6861858" cy="171495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809233" y="0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 anchor="b"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060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478" y="1648175"/>
            <a:ext cx="4757754" cy="1261982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 anchor="b"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053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190" y="0"/>
            <a:ext cx="6859191" cy="12196974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151" y="4013490"/>
            <a:ext cx="2318004" cy="5369500"/>
          </a:xfrm>
        </p:spPr>
        <p:txBody>
          <a:bodyPr anchor="ctr"/>
          <a:lstStyle>
            <a:lvl1pPr algn="l">
              <a:defRPr sz="2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39446" y="4013490"/>
            <a:ext cx="2311887" cy="5369500"/>
          </a:xfrm>
        </p:spPr>
        <p:txBody>
          <a:bodyPr anchor="ctr"/>
          <a:lstStyle>
            <a:lvl1pPr marL="0" indent="0" algn="l">
              <a:buNone/>
              <a:defRPr sz="15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4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74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99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623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548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47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39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809233" y="0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 anchor="b"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816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9830" y="4425245"/>
            <a:ext cx="2727735" cy="62766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0437" y="4425250"/>
            <a:ext cx="2727735" cy="6276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 anchor="b"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830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38" y="4425246"/>
            <a:ext cx="2725127" cy="1349849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>
              <a:buNone/>
              <a:defRPr sz="1500" b="1"/>
            </a:lvl2pPr>
            <a:lvl3pPr marL="685849" indent="0">
              <a:buNone/>
              <a:defRPr sz="1350" b="1"/>
            </a:lvl3pPr>
            <a:lvl4pPr marL="1028774" indent="0">
              <a:buNone/>
              <a:defRPr sz="1200" b="1"/>
            </a:lvl4pPr>
            <a:lvl5pPr marL="1371699" indent="0">
              <a:buNone/>
              <a:defRPr sz="1200" b="1"/>
            </a:lvl5pPr>
            <a:lvl6pPr marL="1714623" indent="0">
              <a:buNone/>
              <a:defRPr sz="1200" b="1"/>
            </a:lvl6pPr>
            <a:lvl7pPr marL="2057548" indent="0">
              <a:buNone/>
              <a:defRPr sz="1200" b="1"/>
            </a:lvl7pPr>
            <a:lvl8pPr marL="2400472" indent="0">
              <a:buNone/>
              <a:defRPr sz="1200" b="1"/>
            </a:lvl8pPr>
            <a:lvl9pPr marL="2743397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9830" y="5775096"/>
            <a:ext cx="2727735" cy="492677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0436" y="4425247"/>
            <a:ext cx="2727734" cy="1345129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>
              <a:buNone/>
              <a:defRPr sz="1500" b="1"/>
            </a:lvl2pPr>
            <a:lvl3pPr marL="685849" indent="0">
              <a:buNone/>
              <a:defRPr sz="1350" b="1"/>
            </a:lvl3pPr>
            <a:lvl4pPr marL="1028774" indent="0">
              <a:buNone/>
              <a:defRPr sz="1200" b="1"/>
            </a:lvl4pPr>
            <a:lvl5pPr marL="1371699" indent="0">
              <a:buNone/>
              <a:defRPr sz="1200" b="1"/>
            </a:lvl5pPr>
            <a:lvl6pPr marL="1714623" indent="0">
              <a:buNone/>
              <a:defRPr sz="1200" b="1"/>
            </a:lvl6pPr>
            <a:lvl7pPr marL="2057548" indent="0">
              <a:buNone/>
              <a:defRPr sz="1200" b="1"/>
            </a:lvl7pPr>
            <a:lvl8pPr marL="2400472" indent="0">
              <a:buNone/>
              <a:defRPr sz="1200" b="1"/>
            </a:lvl8pPr>
            <a:lvl9pPr marL="2743397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0437" y="5770376"/>
            <a:ext cx="2727735" cy="49314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 anchor="b"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869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 anchor="b"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83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809233" y="0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628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190" y="0"/>
            <a:ext cx="6859191" cy="12196974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2573867"/>
            <a:ext cx="2034443" cy="2658823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6695" y="2573867"/>
            <a:ext cx="2724638" cy="8128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649831" y="5487726"/>
            <a:ext cx="2034442" cy="5215468"/>
          </a:xfrm>
        </p:spPr>
        <p:txBody>
          <a:bodyPr/>
          <a:lstStyle>
            <a:lvl1pPr marL="0" indent="0">
              <a:buNone/>
              <a:defRPr sz="105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>
              <a:buNone/>
              <a:defRPr sz="900"/>
            </a:lvl2pPr>
            <a:lvl3pPr marL="685849" indent="0">
              <a:buNone/>
              <a:defRPr sz="750"/>
            </a:lvl3pPr>
            <a:lvl4pPr marL="1028774" indent="0">
              <a:buNone/>
              <a:defRPr sz="675"/>
            </a:lvl4pPr>
            <a:lvl5pPr marL="1371699" indent="0">
              <a:buNone/>
              <a:defRPr sz="675"/>
            </a:lvl5pPr>
            <a:lvl6pPr marL="1714623" indent="0">
              <a:buNone/>
              <a:defRPr sz="675"/>
            </a:lvl6pPr>
            <a:lvl7pPr marL="2057548" indent="0">
              <a:buNone/>
              <a:defRPr sz="675"/>
            </a:lvl7pPr>
            <a:lvl8pPr marL="2400472" indent="0">
              <a:buNone/>
              <a:defRPr sz="675"/>
            </a:lvl8pPr>
            <a:lvl9pPr marL="2743397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809233" y="0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772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190" y="0"/>
            <a:ext cx="6859191" cy="12196974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2455806"/>
            <a:ext cx="2240317" cy="2799659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42183" y="2348089"/>
            <a:ext cx="2093327" cy="749582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25" indent="0">
              <a:buNone/>
              <a:defRPr sz="1200"/>
            </a:lvl2pPr>
            <a:lvl3pPr marL="685849" indent="0">
              <a:buNone/>
              <a:defRPr sz="1200"/>
            </a:lvl3pPr>
            <a:lvl4pPr marL="1028774" indent="0">
              <a:buNone/>
              <a:defRPr sz="1200"/>
            </a:lvl4pPr>
            <a:lvl5pPr marL="1371699" indent="0">
              <a:buNone/>
              <a:defRPr sz="1200"/>
            </a:lvl5pPr>
            <a:lvl6pPr marL="1714623" indent="0">
              <a:buNone/>
              <a:defRPr sz="1200"/>
            </a:lvl6pPr>
            <a:lvl7pPr marL="2057548" indent="0">
              <a:buNone/>
              <a:defRPr sz="1200"/>
            </a:lvl7pPr>
            <a:lvl8pPr marL="2400472" indent="0">
              <a:buNone/>
              <a:defRPr sz="1200"/>
            </a:lvl8pPr>
            <a:lvl9pPr marL="2743397" indent="0">
              <a:buNone/>
              <a:defRPr sz="12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1" y="5486401"/>
            <a:ext cx="2240317" cy="4357511"/>
          </a:xfrm>
        </p:spPr>
        <p:txBody>
          <a:bodyPr>
            <a:normAutofit/>
          </a:bodyPr>
          <a:lstStyle>
            <a:lvl1pPr marL="0" indent="0">
              <a:buNone/>
              <a:defRPr sz="105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>
              <a:buNone/>
              <a:defRPr sz="900"/>
            </a:lvl2pPr>
            <a:lvl3pPr marL="685849" indent="0">
              <a:buNone/>
              <a:defRPr sz="750"/>
            </a:lvl3pPr>
            <a:lvl4pPr marL="1028774" indent="0">
              <a:buNone/>
              <a:defRPr sz="675"/>
            </a:lvl4pPr>
            <a:lvl5pPr marL="1371699" indent="0">
              <a:buNone/>
              <a:defRPr sz="675"/>
            </a:lvl5pPr>
            <a:lvl6pPr marL="1714623" indent="0">
              <a:buNone/>
              <a:defRPr sz="675"/>
            </a:lvl6pPr>
            <a:lvl7pPr marL="2057548" indent="0">
              <a:buNone/>
              <a:defRPr sz="675"/>
            </a:lvl7pPr>
            <a:lvl8pPr marL="2400472" indent="0">
              <a:buNone/>
              <a:defRPr sz="675"/>
            </a:lvl8pPr>
            <a:lvl9pPr marL="2743397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809233" y="0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975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190" y="0"/>
            <a:ext cx="6859191" cy="12196974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8820363"/>
            <a:ext cx="4816503" cy="100753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831" y="1219200"/>
            <a:ext cx="4816503" cy="6096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25" indent="0">
              <a:buNone/>
              <a:defRPr sz="1200"/>
            </a:lvl2pPr>
            <a:lvl3pPr marL="685849" indent="0">
              <a:buNone/>
              <a:defRPr sz="1200"/>
            </a:lvl3pPr>
            <a:lvl4pPr marL="1028774" indent="0">
              <a:buNone/>
              <a:defRPr sz="1200"/>
            </a:lvl4pPr>
            <a:lvl5pPr marL="1371699" indent="0">
              <a:buNone/>
              <a:defRPr sz="1200"/>
            </a:lvl5pPr>
            <a:lvl6pPr marL="1714623" indent="0">
              <a:buNone/>
              <a:defRPr sz="1200"/>
            </a:lvl6pPr>
            <a:lvl7pPr marL="2057548" indent="0">
              <a:buNone/>
              <a:defRPr sz="1200"/>
            </a:lvl7pPr>
            <a:lvl8pPr marL="2400472" indent="0">
              <a:buNone/>
              <a:defRPr sz="1200"/>
            </a:lvl8pPr>
            <a:lvl9pPr marL="2743397" indent="0">
              <a:buNone/>
              <a:defRPr sz="12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649831" y="9827897"/>
            <a:ext cx="4816503" cy="877710"/>
          </a:xfrm>
        </p:spPr>
        <p:txBody>
          <a:bodyPr>
            <a:normAutofit/>
          </a:bodyPr>
          <a:lstStyle>
            <a:lvl1pPr marL="0" indent="0">
              <a:buNone/>
              <a:defRPr sz="9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>
              <a:buNone/>
              <a:defRPr sz="900"/>
            </a:lvl2pPr>
            <a:lvl3pPr marL="685849" indent="0">
              <a:buNone/>
              <a:defRPr sz="750"/>
            </a:lvl3pPr>
            <a:lvl4pPr marL="1028774" indent="0">
              <a:buNone/>
              <a:defRPr sz="675"/>
            </a:lvl4pPr>
            <a:lvl5pPr marL="1371699" indent="0">
              <a:buNone/>
              <a:defRPr sz="675"/>
            </a:lvl5pPr>
            <a:lvl6pPr marL="1714623" indent="0">
              <a:buNone/>
              <a:defRPr sz="675"/>
            </a:lvl6pPr>
            <a:lvl7pPr marL="2057548" indent="0">
              <a:buNone/>
              <a:defRPr sz="675"/>
            </a:lvl7pPr>
            <a:lvl8pPr marL="2400472" indent="0">
              <a:buNone/>
              <a:defRPr sz="675"/>
            </a:lvl8pPr>
            <a:lvl9pPr marL="2743397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3/30/2025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809233" y="0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785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190" y="0"/>
            <a:ext cx="6859191" cy="12196974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0" y="1648178"/>
            <a:ext cx="4816504" cy="3009280"/>
          </a:xfrm>
        </p:spPr>
        <p:txBody>
          <a:bodyPr/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0" y="6200931"/>
            <a:ext cx="4816504" cy="4509968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25" indent="0">
              <a:buNone/>
              <a:defRPr sz="900"/>
            </a:lvl2pPr>
            <a:lvl3pPr marL="685849" indent="0">
              <a:buNone/>
              <a:defRPr sz="750"/>
            </a:lvl3pPr>
            <a:lvl4pPr marL="1028774" indent="0">
              <a:buNone/>
              <a:defRPr sz="675"/>
            </a:lvl4pPr>
            <a:lvl5pPr marL="1371699" indent="0">
              <a:buNone/>
              <a:defRPr sz="675"/>
            </a:lvl5pPr>
            <a:lvl6pPr marL="1714623" indent="0">
              <a:buNone/>
              <a:defRPr sz="675"/>
            </a:lvl6pPr>
            <a:lvl7pPr marL="2057548" indent="0">
              <a:buNone/>
              <a:defRPr sz="675"/>
            </a:lvl7pPr>
            <a:lvl8pPr marL="2400472" indent="0">
              <a:buNone/>
              <a:defRPr sz="675"/>
            </a:lvl8pPr>
            <a:lvl9pPr marL="2743397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809233" y="0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2767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190" y="0"/>
            <a:ext cx="6859191" cy="12196974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485574" y="1158563"/>
            <a:ext cx="4511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60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5302065" y="5156078"/>
            <a:ext cx="4642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60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6045" y="1648177"/>
            <a:ext cx="4620289" cy="5123874"/>
          </a:xfrm>
        </p:spPr>
        <p:txBody>
          <a:bodyPr anchor="ctr"/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040460" y="6772052"/>
            <a:ext cx="4234607" cy="592201"/>
          </a:xfrm>
        </p:spPr>
        <p:txBody>
          <a:bodyPr>
            <a:normAutofit/>
          </a:bodyPr>
          <a:lstStyle>
            <a:lvl1pPr marL="0" indent="0">
              <a:buNone/>
              <a:defRPr lang="en-US" sz="105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342925" indent="0">
              <a:buNone/>
              <a:defRPr sz="900"/>
            </a:lvl2pPr>
            <a:lvl3pPr marL="685849" indent="0">
              <a:buNone/>
              <a:defRPr sz="750"/>
            </a:lvl3pPr>
            <a:lvl4pPr marL="1028774" indent="0">
              <a:buNone/>
              <a:defRPr sz="675"/>
            </a:lvl4pPr>
            <a:lvl5pPr marL="1371699" indent="0">
              <a:buNone/>
              <a:defRPr sz="675"/>
            </a:lvl5pPr>
            <a:lvl6pPr marL="1714623" indent="0">
              <a:buNone/>
              <a:defRPr sz="675"/>
            </a:lvl6pPr>
            <a:lvl7pPr marL="2057548" indent="0">
              <a:buNone/>
              <a:defRPr sz="675"/>
            </a:lvl7pPr>
            <a:lvl8pPr marL="2400472" indent="0">
              <a:buNone/>
              <a:defRPr sz="675"/>
            </a:lvl8pPr>
            <a:lvl9pPr marL="2743397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1" y="8890340"/>
            <a:ext cx="4757755" cy="1796656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25" indent="0">
              <a:buNone/>
              <a:defRPr sz="900"/>
            </a:lvl2pPr>
            <a:lvl3pPr marL="685849" indent="0">
              <a:buNone/>
              <a:defRPr sz="750"/>
            </a:lvl3pPr>
            <a:lvl4pPr marL="1028774" indent="0">
              <a:buNone/>
              <a:defRPr sz="675"/>
            </a:lvl4pPr>
            <a:lvl5pPr marL="1371699" indent="0">
              <a:buNone/>
              <a:defRPr sz="675"/>
            </a:lvl5pPr>
            <a:lvl6pPr marL="1714623" indent="0">
              <a:buNone/>
              <a:defRPr sz="675"/>
            </a:lvl6pPr>
            <a:lvl7pPr marL="2057548" indent="0">
              <a:buNone/>
              <a:defRPr sz="675"/>
            </a:lvl7pPr>
            <a:lvl8pPr marL="2400472" indent="0">
              <a:buNone/>
              <a:defRPr sz="675"/>
            </a:lvl8pPr>
            <a:lvl9pPr marL="2743397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809233" y="0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8576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190" y="0"/>
            <a:ext cx="6859191" cy="12196974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0" y="3657602"/>
            <a:ext cx="4816504" cy="3725333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1" y="8933173"/>
            <a:ext cx="4816503" cy="1768695"/>
          </a:xfrm>
        </p:spPr>
        <p:txBody>
          <a:bodyPr anchor="t"/>
          <a:lstStyle>
            <a:lvl1pPr marL="0" indent="0" algn="l">
              <a:buNone/>
              <a:defRPr sz="15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4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74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99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623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548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47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39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5809233" y="0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1212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1648178"/>
            <a:ext cx="4817695" cy="1261980"/>
          </a:xfrm>
        </p:spPr>
        <p:txBody>
          <a:bodyPr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0" y="4425245"/>
            <a:ext cx="1735074" cy="116971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>
              <a:buNone/>
              <a:defRPr sz="1500" b="1"/>
            </a:lvl2pPr>
            <a:lvl3pPr marL="685849" indent="0">
              <a:buNone/>
              <a:defRPr sz="1350" b="1"/>
            </a:lvl3pPr>
            <a:lvl4pPr marL="1028774" indent="0">
              <a:buNone/>
              <a:defRPr sz="1200" b="1"/>
            </a:lvl4pPr>
            <a:lvl5pPr marL="1371699" indent="0">
              <a:buNone/>
              <a:defRPr sz="1200" b="1"/>
            </a:lvl5pPr>
            <a:lvl6pPr marL="1714623" indent="0">
              <a:buNone/>
              <a:defRPr sz="1200" b="1"/>
            </a:lvl6pPr>
            <a:lvl7pPr marL="2057548" indent="0">
              <a:buNone/>
              <a:defRPr sz="1200" b="1"/>
            </a:lvl7pPr>
            <a:lvl8pPr marL="2400472" indent="0">
              <a:buNone/>
              <a:defRPr sz="1200" b="1"/>
            </a:lvl8pPr>
            <a:lvl9pPr marL="2743397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649830" y="5594960"/>
            <a:ext cx="1735074" cy="5134873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25" indent="0">
              <a:buNone/>
              <a:defRPr sz="900"/>
            </a:lvl2pPr>
            <a:lvl3pPr marL="685849" indent="0">
              <a:buNone/>
              <a:defRPr sz="750"/>
            </a:lvl3pPr>
            <a:lvl4pPr marL="1028774" indent="0">
              <a:buNone/>
              <a:defRPr sz="675"/>
            </a:lvl4pPr>
            <a:lvl5pPr marL="1371699" indent="0">
              <a:buNone/>
              <a:defRPr sz="675"/>
            </a:lvl5pPr>
            <a:lvl6pPr marL="1714623" indent="0">
              <a:buNone/>
              <a:defRPr sz="675"/>
            </a:lvl6pPr>
            <a:lvl7pPr marL="2057548" indent="0">
              <a:buNone/>
              <a:defRPr sz="675"/>
            </a:lvl7pPr>
            <a:lvl8pPr marL="2400472" indent="0">
              <a:buNone/>
              <a:defRPr sz="675"/>
            </a:lvl8pPr>
            <a:lvl9pPr marL="2743397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54211" y="4425245"/>
            <a:ext cx="1739189" cy="116971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>
              <a:buNone/>
              <a:defRPr sz="1500" b="1"/>
            </a:lvl2pPr>
            <a:lvl3pPr marL="685849" indent="0">
              <a:buNone/>
              <a:defRPr sz="1350" b="1"/>
            </a:lvl3pPr>
            <a:lvl4pPr marL="1028774" indent="0">
              <a:buNone/>
              <a:defRPr sz="1200" b="1"/>
            </a:lvl4pPr>
            <a:lvl5pPr marL="1371699" indent="0">
              <a:buNone/>
              <a:defRPr sz="1200" b="1"/>
            </a:lvl5pPr>
            <a:lvl6pPr marL="1714623" indent="0">
              <a:buNone/>
              <a:defRPr sz="1200" b="1"/>
            </a:lvl6pPr>
            <a:lvl7pPr marL="2057548" indent="0">
              <a:buNone/>
              <a:defRPr sz="1200" b="1"/>
            </a:lvl7pPr>
            <a:lvl8pPr marL="2400472" indent="0">
              <a:buNone/>
              <a:defRPr sz="1200" b="1"/>
            </a:lvl8pPr>
            <a:lvl9pPr marL="2743397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2556354" y="5594960"/>
            <a:ext cx="1739189" cy="5134873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25" indent="0">
              <a:buNone/>
              <a:defRPr sz="900"/>
            </a:lvl2pPr>
            <a:lvl3pPr marL="685849" indent="0">
              <a:buNone/>
              <a:defRPr sz="750"/>
            </a:lvl3pPr>
            <a:lvl4pPr marL="1028774" indent="0">
              <a:buNone/>
              <a:defRPr sz="675"/>
            </a:lvl4pPr>
            <a:lvl5pPr marL="1371699" indent="0">
              <a:buNone/>
              <a:defRPr sz="675"/>
            </a:lvl5pPr>
            <a:lvl6pPr marL="1714623" indent="0">
              <a:buNone/>
              <a:defRPr sz="675"/>
            </a:lvl6pPr>
            <a:lvl7pPr marL="2057548" indent="0">
              <a:buNone/>
              <a:defRPr sz="675"/>
            </a:lvl7pPr>
            <a:lvl8pPr marL="2400472" indent="0">
              <a:buNone/>
              <a:defRPr sz="675"/>
            </a:lvl8pPr>
            <a:lvl9pPr marL="2743397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68981" y="4425245"/>
            <a:ext cx="1739189" cy="116971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>
              <a:buNone/>
              <a:defRPr sz="1500" b="1"/>
            </a:lvl2pPr>
            <a:lvl3pPr marL="685849" indent="0">
              <a:buNone/>
              <a:defRPr sz="1350" b="1"/>
            </a:lvl3pPr>
            <a:lvl4pPr marL="1028774" indent="0">
              <a:buNone/>
              <a:defRPr sz="1200" b="1"/>
            </a:lvl4pPr>
            <a:lvl5pPr marL="1371699" indent="0">
              <a:buNone/>
              <a:defRPr sz="1200" b="1"/>
            </a:lvl5pPr>
            <a:lvl6pPr marL="1714623" indent="0">
              <a:buNone/>
              <a:defRPr sz="1200" b="1"/>
            </a:lvl6pPr>
            <a:lvl7pPr marL="2057548" indent="0">
              <a:buNone/>
              <a:defRPr sz="1200" b="1"/>
            </a:lvl7pPr>
            <a:lvl8pPr marL="2400472" indent="0">
              <a:buNone/>
              <a:defRPr sz="1200" b="1"/>
            </a:lvl8pPr>
            <a:lvl9pPr marL="2743397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4470703" y="5594960"/>
            <a:ext cx="1737469" cy="5134873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25" indent="0">
              <a:buNone/>
              <a:defRPr sz="900"/>
            </a:lvl2pPr>
            <a:lvl3pPr marL="685849" indent="0">
              <a:buNone/>
              <a:defRPr sz="750"/>
            </a:lvl3pPr>
            <a:lvl4pPr marL="1028774" indent="0">
              <a:buNone/>
              <a:defRPr sz="675"/>
            </a:lvl4pPr>
            <a:lvl5pPr marL="1371699" indent="0">
              <a:buNone/>
              <a:defRPr sz="675"/>
            </a:lvl5pPr>
            <a:lvl6pPr marL="1714623" indent="0">
              <a:buNone/>
              <a:defRPr sz="675"/>
            </a:lvl6pPr>
            <a:lvl7pPr marL="2057548" indent="0">
              <a:buNone/>
              <a:defRPr sz="675"/>
            </a:lvl7pPr>
            <a:lvl8pPr marL="2400472" indent="0">
              <a:buNone/>
              <a:defRPr sz="675"/>
            </a:lvl8pPr>
            <a:lvl9pPr marL="2743397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470898" y="4425248"/>
            <a:ext cx="0" cy="630458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387141" y="4425248"/>
            <a:ext cx="0" cy="630458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3/30/2025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520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0" y="1648178"/>
            <a:ext cx="4758945" cy="1261980"/>
          </a:xfrm>
        </p:spPr>
        <p:txBody>
          <a:bodyPr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0" y="7430393"/>
            <a:ext cx="1735074" cy="116971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>
              <a:buNone/>
              <a:defRPr sz="1500" b="1"/>
            </a:lvl2pPr>
            <a:lvl3pPr marL="685849" indent="0">
              <a:buNone/>
              <a:defRPr sz="1350" b="1"/>
            </a:lvl3pPr>
            <a:lvl4pPr marL="1028774" indent="0">
              <a:buNone/>
              <a:defRPr sz="1200" b="1"/>
            </a:lvl4pPr>
            <a:lvl5pPr marL="1371699" indent="0">
              <a:buNone/>
              <a:defRPr sz="1200" b="1"/>
            </a:lvl5pPr>
            <a:lvl6pPr marL="1714623" indent="0">
              <a:buNone/>
              <a:defRPr sz="1200" b="1"/>
            </a:lvl6pPr>
            <a:lvl7pPr marL="2057548" indent="0">
              <a:buNone/>
              <a:defRPr sz="1200" b="1"/>
            </a:lvl7pPr>
            <a:lvl8pPr marL="2400472" indent="0">
              <a:buNone/>
              <a:defRPr sz="1200" b="1"/>
            </a:lvl8pPr>
            <a:lvl9pPr marL="2743397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64291" y="4425245"/>
            <a:ext cx="1511358" cy="257305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25" indent="0">
              <a:buNone/>
              <a:defRPr sz="1200"/>
            </a:lvl2pPr>
            <a:lvl3pPr marL="685849" indent="0">
              <a:buNone/>
              <a:defRPr sz="1200"/>
            </a:lvl3pPr>
            <a:lvl4pPr marL="1028774" indent="0">
              <a:buNone/>
              <a:defRPr sz="1200"/>
            </a:lvl4pPr>
            <a:lvl5pPr marL="1371699" indent="0">
              <a:buNone/>
              <a:defRPr sz="1200"/>
            </a:lvl5pPr>
            <a:lvl6pPr marL="1714623" indent="0">
              <a:buNone/>
              <a:defRPr sz="1200"/>
            </a:lvl6pPr>
            <a:lvl7pPr marL="2057548" indent="0">
              <a:buNone/>
              <a:defRPr sz="1200"/>
            </a:lvl7pPr>
            <a:lvl8pPr marL="2400472" indent="0">
              <a:buNone/>
              <a:defRPr sz="1200"/>
            </a:lvl8pPr>
            <a:lvl9pPr marL="2743397" indent="0">
              <a:buNone/>
              <a:defRPr sz="12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649829" y="8600106"/>
            <a:ext cx="1735074" cy="2110793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25" indent="0">
              <a:buNone/>
              <a:defRPr sz="900"/>
            </a:lvl2pPr>
            <a:lvl3pPr marL="685849" indent="0">
              <a:buNone/>
              <a:defRPr sz="750"/>
            </a:lvl3pPr>
            <a:lvl4pPr marL="1028774" indent="0">
              <a:buNone/>
              <a:defRPr sz="675"/>
            </a:lvl4pPr>
            <a:lvl5pPr marL="1371699" indent="0">
              <a:buNone/>
              <a:defRPr sz="675"/>
            </a:lvl5pPr>
            <a:lvl6pPr marL="1714623" indent="0">
              <a:buNone/>
              <a:defRPr sz="675"/>
            </a:lvl6pPr>
            <a:lvl7pPr marL="2057548" indent="0">
              <a:buNone/>
              <a:defRPr sz="675"/>
            </a:lvl7pPr>
            <a:lvl8pPr marL="2400472" indent="0">
              <a:buNone/>
              <a:defRPr sz="675"/>
            </a:lvl8pPr>
            <a:lvl9pPr marL="2743397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58344" y="7430391"/>
            <a:ext cx="1739189" cy="116971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>
              <a:buNone/>
              <a:defRPr sz="1500" b="1"/>
            </a:lvl2pPr>
            <a:lvl3pPr marL="685849" indent="0">
              <a:buNone/>
              <a:defRPr sz="1350" b="1"/>
            </a:lvl3pPr>
            <a:lvl4pPr marL="1028774" indent="0">
              <a:buNone/>
              <a:defRPr sz="1200" b="1"/>
            </a:lvl4pPr>
            <a:lvl5pPr marL="1371699" indent="0">
              <a:buNone/>
              <a:defRPr sz="1200" b="1"/>
            </a:lvl5pPr>
            <a:lvl6pPr marL="1714623" indent="0">
              <a:buNone/>
              <a:defRPr sz="1200" b="1"/>
            </a:lvl6pPr>
            <a:lvl7pPr marL="2057548" indent="0">
              <a:buNone/>
              <a:defRPr sz="1200" b="1"/>
            </a:lvl7pPr>
            <a:lvl8pPr marL="2400472" indent="0">
              <a:buNone/>
              <a:defRPr sz="1200" b="1"/>
            </a:lvl8pPr>
            <a:lvl9pPr marL="2743397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664892" y="4425245"/>
            <a:ext cx="1511358" cy="257305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25" indent="0">
              <a:buNone/>
              <a:defRPr sz="1200"/>
            </a:lvl2pPr>
            <a:lvl3pPr marL="685849" indent="0">
              <a:buNone/>
              <a:defRPr sz="1200"/>
            </a:lvl3pPr>
            <a:lvl4pPr marL="1028774" indent="0">
              <a:buNone/>
              <a:defRPr sz="1200"/>
            </a:lvl4pPr>
            <a:lvl5pPr marL="1371699" indent="0">
              <a:buNone/>
              <a:defRPr sz="1200"/>
            </a:lvl5pPr>
            <a:lvl6pPr marL="1714623" indent="0">
              <a:buNone/>
              <a:defRPr sz="1200"/>
            </a:lvl6pPr>
            <a:lvl7pPr marL="2057548" indent="0">
              <a:buNone/>
              <a:defRPr sz="1200"/>
            </a:lvl7pPr>
            <a:lvl8pPr marL="2400472" indent="0">
              <a:buNone/>
              <a:defRPr sz="1200"/>
            </a:lvl8pPr>
            <a:lvl9pPr marL="2743397" indent="0">
              <a:buNone/>
              <a:defRPr sz="12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558344" y="8619039"/>
            <a:ext cx="1739189" cy="2110793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25" indent="0">
              <a:buNone/>
              <a:defRPr sz="900"/>
            </a:lvl2pPr>
            <a:lvl3pPr marL="685849" indent="0">
              <a:buNone/>
              <a:defRPr sz="750"/>
            </a:lvl3pPr>
            <a:lvl4pPr marL="1028774" indent="0">
              <a:buNone/>
              <a:defRPr sz="675"/>
            </a:lvl4pPr>
            <a:lvl5pPr marL="1371699" indent="0">
              <a:buNone/>
              <a:defRPr sz="675"/>
            </a:lvl5pPr>
            <a:lvl6pPr marL="1714623" indent="0">
              <a:buNone/>
              <a:defRPr sz="675"/>
            </a:lvl6pPr>
            <a:lvl7pPr marL="2057548" indent="0">
              <a:buNone/>
              <a:defRPr sz="675"/>
            </a:lvl7pPr>
            <a:lvl8pPr marL="2400472" indent="0">
              <a:buNone/>
              <a:defRPr sz="675"/>
            </a:lvl8pPr>
            <a:lvl9pPr marL="2743397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68981" y="7430393"/>
            <a:ext cx="1739189" cy="116971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25" indent="0">
              <a:buNone/>
              <a:defRPr sz="1500" b="1"/>
            </a:lvl2pPr>
            <a:lvl3pPr marL="685849" indent="0">
              <a:buNone/>
              <a:defRPr sz="1350" b="1"/>
            </a:lvl3pPr>
            <a:lvl4pPr marL="1028774" indent="0">
              <a:buNone/>
              <a:defRPr sz="1200" b="1"/>
            </a:lvl4pPr>
            <a:lvl5pPr marL="1371699" indent="0">
              <a:buNone/>
              <a:defRPr sz="1200" b="1"/>
            </a:lvl5pPr>
            <a:lvl6pPr marL="1714623" indent="0">
              <a:buNone/>
              <a:defRPr sz="1200" b="1"/>
            </a:lvl6pPr>
            <a:lvl7pPr marL="2057548" indent="0">
              <a:buNone/>
              <a:defRPr sz="1200" b="1"/>
            </a:lvl7pPr>
            <a:lvl8pPr marL="2400472" indent="0">
              <a:buNone/>
              <a:defRPr sz="1200" b="1"/>
            </a:lvl8pPr>
            <a:lvl9pPr marL="2743397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581481" y="4425245"/>
            <a:ext cx="1511358" cy="257305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25" indent="0">
              <a:buNone/>
              <a:defRPr sz="1200"/>
            </a:lvl2pPr>
            <a:lvl3pPr marL="685849" indent="0">
              <a:buNone/>
              <a:defRPr sz="1200"/>
            </a:lvl3pPr>
            <a:lvl4pPr marL="1028774" indent="0">
              <a:buNone/>
              <a:defRPr sz="1200"/>
            </a:lvl4pPr>
            <a:lvl5pPr marL="1371699" indent="0">
              <a:buNone/>
              <a:defRPr sz="1200"/>
            </a:lvl5pPr>
            <a:lvl6pPr marL="1714623" indent="0">
              <a:buNone/>
              <a:defRPr sz="1200"/>
            </a:lvl6pPr>
            <a:lvl7pPr marL="2057548" indent="0">
              <a:buNone/>
              <a:defRPr sz="1200"/>
            </a:lvl7pPr>
            <a:lvl8pPr marL="2400472" indent="0">
              <a:buNone/>
              <a:defRPr sz="1200"/>
            </a:lvl8pPr>
            <a:lvl9pPr marL="2743397" indent="0">
              <a:buNone/>
              <a:defRPr sz="12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4468981" y="8600106"/>
            <a:ext cx="1739189" cy="2110793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25" indent="0">
              <a:buNone/>
              <a:defRPr sz="900"/>
            </a:lvl2pPr>
            <a:lvl3pPr marL="685849" indent="0">
              <a:buNone/>
              <a:defRPr sz="750"/>
            </a:lvl3pPr>
            <a:lvl4pPr marL="1028774" indent="0">
              <a:buNone/>
              <a:defRPr sz="675"/>
            </a:lvl4pPr>
            <a:lvl5pPr marL="1371699" indent="0">
              <a:buNone/>
              <a:defRPr sz="675"/>
            </a:lvl5pPr>
            <a:lvl6pPr marL="1714623" indent="0">
              <a:buNone/>
              <a:defRPr sz="675"/>
            </a:lvl6pPr>
            <a:lvl7pPr marL="2057548" indent="0">
              <a:buNone/>
              <a:defRPr sz="675"/>
            </a:lvl7pPr>
            <a:lvl8pPr marL="2400472" indent="0">
              <a:buNone/>
              <a:defRPr sz="675"/>
            </a:lvl8pPr>
            <a:lvl9pPr marL="2743397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2467514" y="4425248"/>
            <a:ext cx="0" cy="630458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4387141" y="4425248"/>
            <a:ext cx="0" cy="630458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pPr/>
              <a:t>3/30/2025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5921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715976" y="11356287"/>
            <a:ext cx="742949" cy="406505"/>
          </a:xfrm>
        </p:spPr>
        <p:txBody>
          <a:bodyPr/>
          <a:lstStyle/>
          <a:p>
            <a:fld id="{0DAF61AA-5A98-4049-A93E-477E5505141A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87100" y="11356286"/>
            <a:ext cx="2894846" cy="406507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256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191" y="0"/>
            <a:ext cx="6840315" cy="12196974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311151" y="714960"/>
            <a:ext cx="3457924" cy="1076208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-2106791" y="4848449"/>
            <a:ext cx="10659543" cy="2495107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6858000" cy="12192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31197" y="2573866"/>
            <a:ext cx="835137" cy="8128002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0054" y="2573866"/>
            <a:ext cx="3312702" cy="8128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910" y="11316443"/>
            <a:ext cx="2894846" cy="406507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809233" y="0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3" y="525745"/>
            <a:ext cx="593481" cy="1364777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736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190" y="0"/>
            <a:ext cx="6859191" cy="12196974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649830" y="1648177"/>
            <a:ext cx="4758945" cy="12619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8288" y="4425245"/>
            <a:ext cx="4758945" cy="6276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80834" y="11316444"/>
            <a:ext cx="742949" cy="40650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75" b="1" i="0">
                <a:solidFill>
                  <a:schemeClr val="accent1"/>
                </a:solidFill>
              </a:defRPr>
            </a:lvl1pPr>
          </a:lstStyle>
          <a:p>
            <a:fld id="{0DAF61AA-5A98-4049-A93E-477E5505141A}" type="datetimeFigureOut">
              <a:rPr lang="en-US" smtClean="0"/>
              <a:pPr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3133" y="11316441"/>
            <a:ext cx="2894846" cy="40650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75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5809233" y="0"/>
            <a:ext cx="514350" cy="19545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758963" y="525745"/>
            <a:ext cx="593481" cy="1364777"/>
          </a:xfrm>
          <a:prstGeom prst="rect">
            <a:avLst/>
          </a:prstGeom>
        </p:spPr>
        <p:txBody>
          <a:bodyPr anchor="b"/>
          <a:lstStyle>
            <a:lvl1pPr algn="ctr">
              <a:defRPr sz="2100">
                <a:solidFill>
                  <a:schemeClr val="bg1"/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600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6" r:id="rId1"/>
    <p:sldLayoutId id="2147483837" r:id="rId2"/>
    <p:sldLayoutId id="2147483838" r:id="rId3"/>
    <p:sldLayoutId id="2147483839" r:id="rId4"/>
    <p:sldLayoutId id="2147483840" r:id="rId5"/>
    <p:sldLayoutId id="2147483841" r:id="rId6"/>
    <p:sldLayoutId id="2147483842" r:id="rId7"/>
    <p:sldLayoutId id="2147483843" r:id="rId8"/>
    <p:sldLayoutId id="2147483844" r:id="rId9"/>
    <p:sldLayoutId id="2147483845" r:id="rId10"/>
    <p:sldLayoutId id="2147483846" r:id="rId11"/>
    <p:sldLayoutId id="2147483847" r:id="rId12"/>
    <p:sldLayoutId id="2147483848" r:id="rId13"/>
    <p:sldLayoutId id="2147483849" r:id="rId14"/>
    <p:sldLayoutId id="2147483850" r:id="rId15"/>
    <p:sldLayoutId id="2147483851" r:id="rId16"/>
    <p:sldLayoutId id="2147483852" r:id="rId17"/>
  </p:sldLayoutIdLst>
  <p:txStyles>
    <p:titleStyle>
      <a:lvl1pPr algn="l" defTabSz="342925" rtl="0" eaLnBrk="1" latinLnBrk="0" hangingPunct="1">
        <a:spcBef>
          <a:spcPct val="0"/>
        </a:spcBef>
        <a:buNone/>
        <a:defRPr sz="24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94" indent="-257194" algn="l" defTabSz="342925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14387" indent="-212613" algn="l" defTabSz="342925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720142" indent="-171462" algn="l" defTabSz="342925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925896" indent="-171462" algn="l" defTabSz="342925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131651" indent="-171462" algn="l" defTabSz="342925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361048" indent="-171462" algn="l" defTabSz="342925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553961" indent="-171462" algn="l" defTabSz="342925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694371" indent="-171462" algn="l" defTabSz="342925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864784" indent="-171462" algn="l" defTabSz="342925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2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25" algn="l" defTabSz="34292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49" algn="l" defTabSz="34292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74" algn="l" defTabSz="34292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99" algn="l" defTabSz="34292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623" algn="l" defTabSz="34292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548" algn="l" defTabSz="34292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472" algn="l" defTabSz="34292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397" algn="l" defTabSz="34292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uwtsd.ac.uk/dashboard/student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DA6F6-AF09-7695-91A7-FD7E08B027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5133" y="542094"/>
            <a:ext cx="4341580" cy="946043"/>
          </a:xfrm>
        </p:spPr>
        <p:txBody>
          <a:bodyPr anchor="b">
            <a:normAutofit/>
          </a:bodyPr>
          <a:lstStyle/>
          <a:p>
            <a:r>
              <a:rPr lang="en-GB" sz="1800" b="1" u="sng" dirty="0">
                <a:solidFill>
                  <a:srgbClr val="FFFFFF"/>
                </a:solidFill>
              </a:rPr>
              <a:t>Creating a Hyperlink in PowerPoint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EC2CA6BF-2280-8C70-B2E4-600A8E722E58}"/>
              </a:ext>
            </a:extLst>
          </p:cNvPr>
          <p:cNvSpPr/>
          <p:nvPr/>
        </p:nvSpPr>
        <p:spPr>
          <a:xfrm>
            <a:off x="2746461" y="2345849"/>
            <a:ext cx="874688" cy="28044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55B64F38-581B-B318-0027-9AA179617C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0117" b="67882"/>
          <a:stretch/>
        </p:blipFill>
        <p:spPr>
          <a:xfrm>
            <a:off x="649831" y="3338665"/>
            <a:ext cx="1949094" cy="1394805"/>
          </a:xfrm>
          <a:prstGeom prst="rect">
            <a:avLst/>
          </a:prstGeom>
        </p:spPr>
      </p:pic>
      <p:sp>
        <p:nvSpPr>
          <p:cNvPr id="10" name="CasetăText 9">
            <a:extLst>
              <a:ext uri="{FF2B5EF4-FFF2-40B4-BE49-F238E27FC236}">
                <a16:creationId xmlns:a16="http://schemas.microsoft.com/office/drawing/2014/main" id="{DDDE79ED-C8AD-B17C-DAF1-880285EB592C}"/>
              </a:ext>
            </a:extLst>
          </p:cNvPr>
          <p:cNvSpPr txBox="1"/>
          <p:nvPr/>
        </p:nvSpPr>
        <p:spPr>
          <a:xfrm>
            <a:off x="649831" y="1981191"/>
            <a:ext cx="216750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>
                <a:solidFill>
                  <a:schemeClr val="bg1"/>
                </a:solidFill>
              </a:rPr>
              <a:t>STEP1: </a:t>
            </a:r>
            <a:r>
              <a:rPr lang="en-GB" sz="1600" dirty="0">
                <a:solidFill>
                  <a:schemeClr val="bg1"/>
                </a:solidFill>
              </a:rPr>
              <a:t>Load MS bank presentation. PowerPoint and insert a blank presentation.</a:t>
            </a:r>
            <a:endParaRPr lang="ro-GB" sz="1600" u="sng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BCA902-518D-C97A-69F1-A97E34FB222A}"/>
              </a:ext>
            </a:extLst>
          </p:cNvPr>
          <p:cNvSpPr txBox="1"/>
          <p:nvPr/>
        </p:nvSpPr>
        <p:spPr>
          <a:xfrm>
            <a:off x="3898232" y="1981191"/>
            <a:ext cx="1768481" cy="1382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62B8FA-5639-5200-7173-DEC52F4F873F}"/>
              </a:ext>
            </a:extLst>
          </p:cNvPr>
          <p:cNvSpPr txBox="1"/>
          <p:nvPr/>
        </p:nvSpPr>
        <p:spPr>
          <a:xfrm>
            <a:off x="3795961" y="1981190"/>
            <a:ext cx="182880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  <a:ea typeface="Cambria" panose="02040503050406030204" pitchFamily="18" charset="0"/>
              </a:rPr>
              <a:t>STEP 2:  </a:t>
            </a:r>
            <a:r>
              <a:rPr lang="en-GB" sz="1600" dirty="0">
                <a:solidFill>
                  <a:schemeClr val="bg1"/>
                </a:solidFill>
                <a:ea typeface="Cambria" panose="02040503050406030204" pitchFamily="18" charset="0"/>
              </a:rPr>
              <a:t>Click on the text box, shape, or image that you want to turn into a hyperlink.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3DDB9B-D5A4-F76A-E1F6-6134998F49BF}"/>
              </a:ext>
            </a:extLst>
          </p:cNvPr>
          <p:cNvSpPr txBox="1"/>
          <p:nvPr/>
        </p:nvSpPr>
        <p:spPr>
          <a:xfrm>
            <a:off x="3429000" y="3738367"/>
            <a:ext cx="2484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FF0000"/>
                </a:solidFill>
              </a:rPr>
              <a:t>Please</a:t>
            </a:r>
            <a:r>
              <a:rPr lang="en-GB" sz="1600" dirty="0">
                <a:solidFill>
                  <a:srgbClr val="FF0000"/>
                </a:solidFill>
                <a:hlinkClick r:id="rId3"/>
              </a:rPr>
              <a:t> click </a:t>
            </a:r>
            <a:r>
              <a:rPr lang="en-GB" sz="1600" dirty="0">
                <a:solidFill>
                  <a:srgbClr val="FF0000"/>
                </a:solidFill>
              </a:rPr>
              <a:t>this link to open the UWTSD website.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4902A24F-210D-A0F2-50FA-77103996401D}"/>
              </a:ext>
            </a:extLst>
          </p:cNvPr>
          <p:cNvSpPr/>
          <p:nvPr/>
        </p:nvSpPr>
        <p:spPr>
          <a:xfrm>
            <a:off x="4589979" y="4604482"/>
            <a:ext cx="403412" cy="89028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F3A77A-9BB7-A500-A2D5-9F33023724D9}"/>
              </a:ext>
            </a:extLst>
          </p:cNvPr>
          <p:cNvSpPr txBox="1"/>
          <p:nvPr/>
        </p:nvSpPr>
        <p:spPr>
          <a:xfrm>
            <a:off x="4125043" y="5629320"/>
            <a:ext cx="198627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>
                <a:solidFill>
                  <a:schemeClr val="bg1"/>
                </a:solidFill>
              </a:rPr>
              <a:t>STEP 3</a:t>
            </a:r>
            <a:r>
              <a:rPr lang="en-GB" sz="1600" dirty="0">
                <a:solidFill>
                  <a:schemeClr val="bg1"/>
                </a:solidFill>
              </a:rPr>
              <a:t>: Insert Hyperlink. Right-click on the selected text and from the context menu, choose “Link”.</a:t>
            </a:r>
          </a:p>
        </p:txBody>
      </p:sp>
      <p:sp>
        <p:nvSpPr>
          <p:cNvPr id="13" name="Arrow: Left 12">
            <a:extLst>
              <a:ext uri="{FF2B5EF4-FFF2-40B4-BE49-F238E27FC236}">
                <a16:creationId xmlns:a16="http://schemas.microsoft.com/office/drawing/2014/main" id="{14BB1263-4708-26EB-7BB7-5870F7B2B1EF}"/>
              </a:ext>
            </a:extLst>
          </p:cNvPr>
          <p:cNvSpPr/>
          <p:nvPr/>
        </p:nvSpPr>
        <p:spPr>
          <a:xfrm>
            <a:off x="2732958" y="5969684"/>
            <a:ext cx="959064" cy="46168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71CF910-EFAC-CD97-F878-CF257E3E3DE9}"/>
              </a:ext>
            </a:extLst>
          </p:cNvPr>
          <p:cNvSpPr txBox="1"/>
          <p:nvPr/>
        </p:nvSpPr>
        <p:spPr>
          <a:xfrm>
            <a:off x="649831" y="5506209"/>
            <a:ext cx="207065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>
                <a:solidFill>
                  <a:schemeClr val="bg1"/>
                </a:solidFill>
              </a:rPr>
              <a:t>STEP 4: </a:t>
            </a:r>
            <a:r>
              <a:rPr lang="en-GB" sz="1600" dirty="0">
                <a:solidFill>
                  <a:schemeClr val="bg1"/>
                </a:solidFill>
              </a:rPr>
              <a:t>Test the Hyperlink. To ensure the hyperlink works, go to “Slide Show” and click the link. It should take you to the slide.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6CDCD62-352F-E380-16A7-A27B5B7D5AE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098" r="50000" b="83315"/>
          <a:stretch/>
        </p:blipFill>
        <p:spPr>
          <a:xfrm>
            <a:off x="3031941" y="7831687"/>
            <a:ext cx="3079376" cy="64366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94EBABB-75DD-9F80-55B9-0D620C36B455}"/>
              </a:ext>
            </a:extLst>
          </p:cNvPr>
          <p:cNvSpPr txBox="1"/>
          <p:nvPr/>
        </p:nvSpPr>
        <p:spPr>
          <a:xfrm>
            <a:off x="5096435" y="10210809"/>
            <a:ext cx="156087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Livia Dobrica</a:t>
            </a:r>
          </a:p>
          <a:p>
            <a:r>
              <a:rPr lang="en-GB" sz="1400" dirty="0">
                <a:solidFill>
                  <a:schemeClr val="bg1"/>
                </a:solidFill>
              </a:rPr>
              <a:t>2335250</a:t>
            </a:r>
          </a:p>
          <a:p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3953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5" ma:contentTypeDescription="Create a new document." ma:contentTypeScope="" ma:versionID="00c4627c15f35adc41a18de1d9e4a57e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26ef6e74cf87da2928e5412a7547e643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DDA174-8A8F-4E71-93B2-B68EFCEF70B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EA0149F-F972-4EA7-B6F5-F2FA3F35A80A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dd86abe3-ec21-467e-8687-9d211c569818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95AF9B7-1204-4633-8B13-09C6530DE6D0}">
  <ds:schemaRefs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dd86abe3-ec21-467e-8687-9d211c569818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52</TotalTime>
  <Words>107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Cambria</vt:lpstr>
      <vt:lpstr>Century Gothic</vt:lpstr>
      <vt:lpstr>Wingdings 3</vt:lpstr>
      <vt:lpstr>Ion Boardroom</vt:lpstr>
      <vt:lpstr>Creating a Hyperlink in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Creating a Hyperlink in Powerpoint</dc:title>
  <dc:creator>Livia Dobrica (2335250)</dc:creator>
  <cp:lastModifiedBy>Livia Dobrica (2335250)</cp:lastModifiedBy>
  <cp:revision>2</cp:revision>
  <dcterms:created xsi:type="dcterms:W3CDTF">2025-03-02T12:23:41Z</dcterms:created>
  <dcterms:modified xsi:type="dcterms:W3CDTF">2025-03-30T09:12:08Z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