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77" r:id="rId2"/>
    <p:sldId id="455" r:id="rId3"/>
    <p:sldId id="456" r:id="rId4"/>
    <p:sldId id="461" r:id="rId5"/>
    <p:sldId id="442" r:id="rId6"/>
    <p:sldId id="465" r:id="rId7"/>
    <p:sldId id="458" r:id="rId8"/>
    <p:sldId id="457" r:id="rId9"/>
    <p:sldId id="460" r:id="rId10"/>
    <p:sldId id="452" r:id="rId11"/>
    <p:sldId id="459" r:id="rId12"/>
    <p:sldId id="463" r:id="rId13"/>
    <p:sldId id="464" r:id="rId14"/>
    <p:sldId id="454" r:id="rId15"/>
    <p:sldId id="450" r:id="rId16"/>
    <p:sldId id="462"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5164AD-6291-7242-A2E4-3B1E400C71B6}" v="187" dt="2026-04-18T08:24:07.2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9216" autoAdjust="0"/>
    <p:restoredTop sz="94576" autoAdjust="0"/>
  </p:normalViewPr>
  <p:slideViewPr>
    <p:cSldViewPr>
      <p:cViewPr varScale="1">
        <p:scale>
          <a:sx n="102" d="100"/>
          <a:sy n="102" d="100"/>
        </p:scale>
        <p:origin x="176" y="3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ta Panio Catapang (2431420)" userId="99c51b33-3db7-4998-8317-af25c3044364" providerId="ADAL" clId="{FBFE356B-C66E-57EA-8A79-0B65E857D69F}"/>
    <pc:docChg chg="undo custSel addSld delSld modSld">
      <pc:chgData name="Tita Panio Catapang (2431420)" userId="99c51b33-3db7-4998-8317-af25c3044364" providerId="ADAL" clId="{FBFE356B-C66E-57EA-8A79-0B65E857D69F}" dt="2026-04-19T15:57:59.903" v="16020" actId="20577"/>
      <pc:docMkLst>
        <pc:docMk/>
      </pc:docMkLst>
      <pc:sldChg chg="modSp mod">
        <pc:chgData name="Tita Panio Catapang (2431420)" userId="99c51b33-3db7-4998-8317-af25c3044364" providerId="ADAL" clId="{FBFE356B-C66E-57EA-8A79-0B65E857D69F}" dt="2026-04-18T08:24:07.281" v="15960"/>
        <pc:sldMkLst>
          <pc:docMk/>
          <pc:sldMk cId="0" sldId="277"/>
        </pc:sldMkLst>
        <pc:spChg chg="mod">
          <ac:chgData name="Tita Panio Catapang (2431420)" userId="99c51b33-3db7-4998-8317-af25c3044364" providerId="ADAL" clId="{FBFE356B-C66E-57EA-8A79-0B65E857D69F}" dt="2026-04-18T08:24:07.281" v="15960"/>
          <ac:spMkLst>
            <pc:docMk/>
            <pc:sldMk cId="0" sldId="277"/>
            <ac:spMk id="6147" creationId="{00000000-0000-0000-0000-000000000000}"/>
          </ac:spMkLst>
        </pc:spChg>
        <pc:spChg chg="mod">
          <ac:chgData name="Tita Panio Catapang (2431420)" userId="99c51b33-3db7-4998-8317-af25c3044364" providerId="ADAL" clId="{FBFE356B-C66E-57EA-8A79-0B65E857D69F}" dt="2026-04-18T08:24:07.281" v="15960"/>
          <ac:spMkLst>
            <pc:docMk/>
            <pc:sldMk cId="0" sldId="277"/>
            <ac:spMk id="6149" creationId="{00000000-0000-0000-0000-000000000000}"/>
          </ac:spMkLst>
        </pc:spChg>
      </pc:sldChg>
      <pc:sldChg chg="addSp delSp modSp mod modTransition modAnim">
        <pc:chgData name="Tita Panio Catapang (2431420)" userId="99c51b33-3db7-4998-8317-af25c3044364" providerId="ADAL" clId="{FBFE356B-C66E-57EA-8A79-0B65E857D69F}" dt="2026-04-16T22:08:21.583" v="15941"/>
        <pc:sldMkLst>
          <pc:docMk/>
          <pc:sldMk cId="711734170" sldId="442"/>
        </pc:sldMkLst>
        <pc:spChg chg="mod">
          <ac:chgData name="Tita Panio Catapang (2431420)" userId="99c51b33-3db7-4998-8317-af25c3044364" providerId="ADAL" clId="{FBFE356B-C66E-57EA-8A79-0B65E857D69F}" dt="2026-04-12T18:12:29.204" v="15893" actId="20577"/>
          <ac:spMkLst>
            <pc:docMk/>
            <pc:sldMk cId="711734170" sldId="442"/>
            <ac:spMk id="2" creationId="{41C35443-F263-7B57-2247-B900E4E8B74E}"/>
          </ac:spMkLst>
        </pc:spChg>
        <pc:spChg chg="mod">
          <ac:chgData name="Tita Panio Catapang (2431420)" userId="99c51b33-3db7-4998-8317-af25c3044364" providerId="ADAL" clId="{FBFE356B-C66E-57EA-8A79-0B65E857D69F}" dt="2026-04-12T17:56:44.151" v="15796" actId="20577"/>
          <ac:spMkLst>
            <pc:docMk/>
            <pc:sldMk cId="711734170" sldId="442"/>
            <ac:spMk id="3" creationId="{00000000-0000-0000-0000-000000000000}"/>
          </ac:spMkLst>
        </pc:spChg>
        <pc:picChg chg="add mod">
          <ac:chgData name="Tita Panio Catapang (2431420)" userId="99c51b33-3db7-4998-8317-af25c3044364" providerId="ADAL" clId="{FBFE356B-C66E-57EA-8A79-0B65E857D69F}" dt="2026-04-16T22:08:21.583" v="15941"/>
          <ac:picMkLst>
            <pc:docMk/>
            <pc:sldMk cId="711734170" sldId="442"/>
            <ac:picMk id="7" creationId="{71AAD9C2-7515-BAC4-67A0-0E4833018913}"/>
          </ac:picMkLst>
        </pc:picChg>
      </pc:sldChg>
      <pc:sldChg chg="addSp modSp mod">
        <pc:chgData name="Tita Panio Catapang (2431420)" userId="99c51b33-3db7-4998-8317-af25c3044364" providerId="ADAL" clId="{FBFE356B-C66E-57EA-8A79-0B65E857D69F}" dt="2026-04-18T08:24:07.281" v="15960"/>
        <pc:sldMkLst>
          <pc:docMk/>
          <pc:sldMk cId="3521001056" sldId="450"/>
        </pc:sldMkLst>
        <pc:spChg chg="mod">
          <ac:chgData name="Tita Panio Catapang (2431420)" userId="99c51b33-3db7-4998-8317-af25c3044364" providerId="ADAL" clId="{FBFE356B-C66E-57EA-8A79-0B65E857D69F}" dt="2026-03-30T21:15:52.863" v="12398" actId="14100"/>
          <ac:spMkLst>
            <pc:docMk/>
            <pc:sldMk cId="3521001056" sldId="450"/>
            <ac:spMk id="2" creationId="{00000000-0000-0000-0000-000000000000}"/>
          </ac:spMkLst>
        </pc:spChg>
        <pc:spChg chg="mod">
          <ac:chgData name="Tita Panio Catapang (2431420)" userId="99c51b33-3db7-4998-8317-af25c3044364" providerId="ADAL" clId="{FBFE356B-C66E-57EA-8A79-0B65E857D69F}" dt="2026-04-18T08:24:07.281" v="15960"/>
          <ac:spMkLst>
            <pc:docMk/>
            <pc:sldMk cId="3521001056" sldId="450"/>
            <ac:spMk id="4" creationId="{00000000-0000-0000-0000-000000000000}"/>
          </ac:spMkLst>
        </pc:spChg>
        <pc:spChg chg="mod">
          <ac:chgData name="Tita Panio Catapang (2431420)" userId="99c51b33-3db7-4998-8317-af25c3044364" providerId="ADAL" clId="{FBFE356B-C66E-57EA-8A79-0B65E857D69F}" dt="2026-04-18T08:24:07.281" v="15960"/>
          <ac:spMkLst>
            <pc:docMk/>
            <pc:sldMk cId="3521001056" sldId="450"/>
            <ac:spMk id="5" creationId="{00000000-0000-0000-0000-000000000000}"/>
          </ac:spMkLst>
        </pc:spChg>
        <pc:spChg chg="mod">
          <ac:chgData name="Tita Panio Catapang (2431420)" userId="99c51b33-3db7-4998-8317-af25c3044364" providerId="ADAL" clId="{FBFE356B-C66E-57EA-8A79-0B65E857D69F}" dt="2026-04-18T08:24:07.281" v="15960"/>
          <ac:spMkLst>
            <pc:docMk/>
            <pc:sldMk cId="3521001056" sldId="450"/>
            <ac:spMk id="6" creationId="{A4085575-4426-A9AB-0F8A-7A51209EE3B6}"/>
          </ac:spMkLst>
        </pc:spChg>
        <pc:picChg chg="add mod">
          <ac:chgData name="Tita Panio Catapang (2431420)" userId="99c51b33-3db7-4998-8317-af25c3044364" providerId="ADAL" clId="{FBFE356B-C66E-57EA-8A79-0B65E857D69F}" dt="2026-04-16T22:52:47.220" v="15944"/>
          <ac:picMkLst>
            <pc:docMk/>
            <pc:sldMk cId="3521001056" sldId="450"/>
            <ac:picMk id="10" creationId="{26EF54DF-B9F1-D91E-9276-641EEE8F434A}"/>
          </ac:picMkLst>
        </pc:picChg>
      </pc:sldChg>
      <pc:sldChg chg="addSp delSp modSp mod modTransition modAnim">
        <pc:chgData name="Tita Panio Catapang (2431420)" userId="99c51b33-3db7-4998-8317-af25c3044364" providerId="ADAL" clId="{FBFE356B-C66E-57EA-8A79-0B65E857D69F}" dt="2026-04-16T21:32:04.286" v="15921"/>
        <pc:sldMkLst>
          <pc:docMk/>
          <pc:sldMk cId="1688727333" sldId="452"/>
        </pc:sldMkLst>
        <pc:spChg chg="mod">
          <ac:chgData name="Tita Panio Catapang (2431420)" userId="99c51b33-3db7-4998-8317-af25c3044364" providerId="ADAL" clId="{FBFE356B-C66E-57EA-8A79-0B65E857D69F}" dt="2026-04-11T11:06:57.120" v="14456" actId="255"/>
          <ac:spMkLst>
            <pc:docMk/>
            <pc:sldMk cId="1688727333" sldId="452"/>
            <ac:spMk id="2" creationId="{B6307EA7-00DA-7750-8609-7051118EDC20}"/>
          </ac:spMkLst>
        </pc:spChg>
        <pc:spChg chg="mod">
          <ac:chgData name="Tita Panio Catapang (2431420)" userId="99c51b33-3db7-4998-8317-af25c3044364" providerId="ADAL" clId="{FBFE356B-C66E-57EA-8A79-0B65E857D69F}" dt="2026-04-11T10:53:47.130" v="14432" actId="14100"/>
          <ac:spMkLst>
            <pc:docMk/>
            <pc:sldMk cId="1688727333" sldId="452"/>
            <ac:spMk id="3" creationId="{00000000-0000-0000-0000-000000000000}"/>
          </ac:spMkLst>
        </pc:spChg>
        <pc:picChg chg="add mod">
          <ac:chgData name="Tita Panio Catapang (2431420)" userId="99c51b33-3db7-4998-8317-af25c3044364" providerId="ADAL" clId="{FBFE356B-C66E-57EA-8A79-0B65E857D69F}" dt="2026-04-16T21:32:04.286" v="15921"/>
          <ac:picMkLst>
            <pc:docMk/>
            <pc:sldMk cId="1688727333" sldId="452"/>
            <ac:picMk id="12" creationId="{A86B5015-3ADC-14E8-ACBB-BB0BA465D0EA}"/>
          </ac:picMkLst>
        </pc:picChg>
      </pc:sldChg>
      <pc:sldChg chg="addSp delSp modSp mod modTransition modAnim">
        <pc:chgData name="Tita Panio Catapang (2431420)" userId="99c51b33-3db7-4998-8317-af25c3044364" providerId="ADAL" clId="{FBFE356B-C66E-57EA-8A79-0B65E857D69F}" dt="2026-04-18T08:24:07.281" v="15960"/>
        <pc:sldMkLst>
          <pc:docMk/>
          <pc:sldMk cId="1278544363" sldId="454"/>
        </pc:sldMkLst>
        <pc:spChg chg="mod">
          <ac:chgData name="Tita Panio Catapang (2431420)" userId="99c51b33-3db7-4998-8317-af25c3044364" providerId="ADAL" clId="{FBFE356B-C66E-57EA-8A79-0B65E857D69F}" dt="2026-03-30T21:33:47.794" v="12857" actId="14100"/>
          <ac:spMkLst>
            <pc:docMk/>
            <pc:sldMk cId="1278544363" sldId="454"/>
            <ac:spMk id="2" creationId="{6D68604B-AC6B-0846-C825-2BEC86565B25}"/>
          </ac:spMkLst>
        </pc:spChg>
        <pc:spChg chg="mod">
          <ac:chgData name="Tita Panio Catapang (2431420)" userId="99c51b33-3db7-4998-8317-af25c3044364" providerId="ADAL" clId="{FBFE356B-C66E-57EA-8A79-0B65E857D69F}" dt="2026-04-18T08:24:07.281" v="15960"/>
          <ac:spMkLst>
            <pc:docMk/>
            <pc:sldMk cId="1278544363" sldId="454"/>
            <ac:spMk id="4" creationId="{0BC4CF4B-AA00-001B-CFC7-69AA662BA595}"/>
          </ac:spMkLst>
        </pc:spChg>
        <pc:spChg chg="mod">
          <ac:chgData name="Tita Panio Catapang (2431420)" userId="99c51b33-3db7-4998-8317-af25c3044364" providerId="ADAL" clId="{FBFE356B-C66E-57EA-8A79-0B65E857D69F}" dt="2026-04-18T08:24:07.281" v="15960"/>
          <ac:spMkLst>
            <pc:docMk/>
            <pc:sldMk cId="1278544363" sldId="454"/>
            <ac:spMk id="5" creationId="{EED03137-7AB2-2A5E-B86B-FAB9F630A66E}"/>
          </ac:spMkLst>
        </pc:spChg>
        <pc:spChg chg="mod">
          <ac:chgData name="Tita Panio Catapang (2431420)" userId="99c51b33-3db7-4998-8317-af25c3044364" providerId="ADAL" clId="{FBFE356B-C66E-57EA-8A79-0B65E857D69F}" dt="2026-04-02T19:57:05.986" v="14009" actId="20577"/>
          <ac:spMkLst>
            <pc:docMk/>
            <pc:sldMk cId="1278544363" sldId="454"/>
            <ac:spMk id="6" creationId="{C68C4224-F958-CB66-7629-688D5AD53A53}"/>
          </ac:spMkLst>
        </pc:spChg>
        <pc:picChg chg="add mod">
          <ac:chgData name="Tita Panio Catapang (2431420)" userId="99c51b33-3db7-4998-8317-af25c3044364" providerId="ADAL" clId="{FBFE356B-C66E-57EA-8A79-0B65E857D69F}" dt="2026-04-16T21:56:28.617" v="15929"/>
          <ac:picMkLst>
            <pc:docMk/>
            <pc:sldMk cId="1278544363" sldId="454"/>
            <ac:picMk id="12" creationId="{2F76FFCD-BDFC-21C9-29E3-6ECE61E9DF27}"/>
          </ac:picMkLst>
        </pc:picChg>
      </pc:sldChg>
      <pc:sldChg chg="addSp delSp modSp mod modTransition modAnim">
        <pc:chgData name="Tita Panio Catapang (2431420)" userId="99c51b33-3db7-4998-8317-af25c3044364" providerId="ADAL" clId="{FBFE356B-C66E-57EA-8A79-0B65E857D69F}" dt="2026-04-18T08:24:07.281" v="15960"/>
        <pc:sldMkLst>
          <pc:docMk/>
          <pc:sldMk cId="1044028000" sldId="455"/>
        </pc:sldMkLst>
        <pc:spChg chg="mod">
          <ac:chgData name="Tita Panio Catapang (2431420)" userId="99c51b33-3db7-4998-8317-af25c3044364" providerId="ADAL" clId="{FBFE356B-C66E-57EA-8A79-0B65E857D69F}" dt="2026-04-06T21:10:16.593" v="14387" actId="14100"/>
          <ac:spMkLst>
            <pc:docMk/>
            <pc:sldMk cId="1044028000" sldId="455"/>
            <ac:spMk id="2" creationId="{C79C3CB7-D278-A2A4-CAD1-A290CF81F7AE}"/>
          </ac:spMkLst>
        </pc:spChg>
        <pc:spChg chg="mod">
          <ac:chgData name="Tita Panio Catapang (2431420)" userId="99c51b33-3db7-4998-8317-af25c3044364" providerId="ADAL" clId="{FBFE356B-C66E-57EA-8A79-0B65E857D69F}" dt="2026-04-11T11:03:09.052" v="14441" actId="12"/>
          <ac:spMkLst>
            <pc:docMk/>
            <pc:sldMk cId="1044028000" sldId="455"/>
            <ac:spMk id="3" creationId="{0F63D4A8-101E-12D0-65B2-FF0482C77A7B}"/>
          </ac:spMkLst>
        </pc:spChg>
        <pc:spChg chg="mod">
          <ac:chgData name="Tita Panio Catapang (2431420)" userId="99c51b33-3db7-4998-8317-af25c3044364" providerId="ADAL" clId="{FBFE356B-C66E-57EA-8A79-0B65E857D69F}" dt="2026-04-18T08:24:07.281" v="15960"/>
          <ac:spMkLst>
            <pc:docMk/>
            <pc:sldMk cId="1044028000" sldId="455"/>
            <ac:spMk id="4" creationId="{C563C9C2-F8C4-FC64-3A2B-8D7272153520}"/>
          </ac:spMkLst>
        </pc:spChg>
        <pc:spChg chg="mod">
          <ac:chgData name="Tita Panio Catapang (2431420)" userId="99c51b33-3db7-4998-8317-af25c3044364" providerId="ADAL" clId="{FBFE356B-C66E-57EA-8A79-0B65E857D69F}" dt="2026-04-18T08:24:07.281" v="15960"/>
          <ac:spMkLst>
            <pc:docMk/>
            <pc:sldMk cId="1044028000" sldId="455"/>
            <ac:spMk id="5" creationId="{311AD01A-35D6-54F1-21E7-C950B3125C02}"/>
          </ac:spMkLst>
        </pc:spChg>
        <pc:picChg chg="add mod">
          <ac:chgData name="Tita Panio Catapang (2431420)" userId="99c51b33-3db7-4998-8317-af25c3044364" providerId="ADAL" clId="{FBFE356B-C66E-57EA-8A79-0B65E857D69F}" dt="2026-04-16T22:11:06.095" v="15943"/>
          <ac:picMkLst>
            <pc:docMk/>
            <pc:sldMk cId="1044028000" sldId="455"/>
            <ac:picMk id="12" creationId="{375FA304-FC2E-3F04-4A16-422213415FB9}"/>
          </ac:picMkLst>
        </pc:picChg>
      </pc:sldChg>
      <pc:sldChg chg="addSp delSp modSp mod modTransition modAnim">
        <pc:chgData name="Tita Panio Catapang (2431420)" userId="99c51b33-3db7-4998-8317-af25c3044364" providerId="ADAL" clId="{FBFE356B-C66E-57EA-8A79-0B65E857D69F}" dt="2026-04-18T08:24:07.281" v="15960"/>
        <pc:sldMkLst>
          <pc:docMk/>
          <pc:sldMk cId="1196154705" sldId="456"/>
        </pc:sldMkLst>
        <pc:spChg chg="mod">
          <ac:chgData name="Tita Panio Catapang (2431420)" userId="99c51b33-3db7-4998-8317-af25c3044364" providerId="ADAL" clId="{FBFE356B-C66E-57EA-8A79-0B65E857D69F}" dt="2026-04-18T08:24:07.281" v="15960"/>
          <ac:spMkLst>
            <pc:docMk/>
            <pc:sldMk cId="1196154705" sldId="456"/>
            <ac:spMk id="2" creationId="{A821B7D8-FAFA-459E-E97E-26762F0675AB}"/>
          </ac:spMkLst>
        </pc:spChg>
        <pc:spChg chg="mod">
          <ac:chgData name="Tita Panio Catapang (2431420)" userId="99c51b33-3db7-4998-8317-af25c3044364" providerId="ADAL" clId="{FBFE356B-C66E-57EA-8A79-0B65E857D69F}" dt="2026-04-18T08:24:07.281" v="15960"/>
          <ac:spMkLst>
            <pc:docMk/>
            <pc:sldMk cId="1196154705" sldId="456"/>
            <ac:spMk id="3" creationId="{53880F13-35A9-9D38-4535-EF0C49E1491E}"/>
          </ac:spMkLst>
        </pc:spChg>
        <pc:spChg chg="mod">
          <ac:chgData name="Tita Panio Catapang (2431420)" userId="99c51b33-3db7-4998-8317-af25c3044364" providerId="ADAL" clId="{FBFE356B-C66E-57EA-8A79-0B65E857D69F}" dt="2026-04-18T08:24:07.281" v="15960"/>
          <ac:spMkLst>
            <pc:docMk/>
            <pc:sldMk cId="1196154705" sldId="456"/>
            <ac:spMk id="4" creationId="{1C800642-0D74-9A9D-EEA9-9EEA43A736F5}"/>
          </ac:spMkLst>
        </pc:spChg>
        <pc:spChg chg="mod">
          <ac:chgData name="Tita Panio Catapang (2431420)" userId="99c51b33-3db7-4998-8317-af25c3044364" providerId="ADAL" clId="{FBFE356B-C66E-57EA-8A79-0B65E857D69F}" dt="2026-04-18T08:24:07.281" v="15960"/>
          <ac:spMkLst>
            <pc:docMk/>
            <pc:sldMk cId="1196154705" sldId="456"/>
            <ac:spMk id="5" creationId="{61A468CE-6AEE-EAD3-595F-267F232355D7}"/>
          </ac:spMkLst>
        </pc:spChg>
        <pc:picChg chg="add mod">
          <ac:chgData name="Tita Panio Catapang (2431420)" userId="99c51b33-3db7-4998-8317-af25c3044364" providerId="ADAL" clId="{FBFE356B-C66E-57EA-8A79-0B65E857D69F}" dt="2026-04-12T21:53:52.156" v="15897"/>
          <ac:picMkLst>
            <pc:docMk/>
            <pc:sldMk cId="1196154705" sldId="456"/>
            <ac:picMk id="10" creationId="{1BE8E955-6B07-DB77-EBC3-C9B3BAF981A0}"/>
          </ac:picMkLst>
        </pc:picChg>
      </pc:sldChg>
      <pc:sldChg chg="addSp delSp modSp mod modTransition modAnim">
        <pc:chgData name="Tita Panio Catapang (2431420)" userId="99c51b33-3db7-4998-8317-af25c3044364" providerId="ADAL" clId="{FBFE356B-C66E-57EA-8A79-0B65E857D69F}" dt="2026-04-18T08:24:07.281" v="15960"/>
        <pc:sldMkLst>
          <pc:docMk/>
          <pc:sldMk cId="425489401" sldId="457"/>
        </pc:sldMkLst>
        <pc:spChg chg="mod">
          <ac:chgData name="Tita Panio Catapang (2431420)" userId="99c51b33-3db7-4998-8317-af25c3044364" providerId="ADAL" clId="{FBFE356B-C66E-57EA-8A79-0B65E857D69F}" dt="2026-04-11T10:51:37.917" v="14420" actId="14100"/>
          <ac:spMkLst>
            <pc:docMk/>
            <pc:sldMk cId="425489401" sldId="457"/>
            <ac:spMk id="2" creationId="{9569B926-B65F-3EB5-92BB-DC40BD793F0D}"/>
          </ac:spMkLst>
        </pc:spChg>
        <pc:spChg chg="mod">
          <ac:chgData name="Tita Panio Catapang (2431420)" userId="99c51b33-3db7-4998-8317-af25c3044364" providerId="ADAL" clId="{FBFE356B-C66E-57EA-8A79-0B65E857D69F}" dt="2026-04-11T11:05:44.520" v="14452" actId="255"/>
          <ac:spMkLst>
            <pc:docMk/>
            <pc:sldMk cId="425489401" sldId="457"/>
            <ac:spMk id="3" creationId="{D8D4FB70-B25A-602C-D334-08F645D206D5}"/>
          </ac:spMkLst>
        </pc:spChg>
        <pc:spChg chg="mod">
          <ac:chgData name="Tita Panio Catapang (2431420)" userId="99c51b33-3db7-4998-8317-af25c3044364" providerId="ADAL" clId="{FBFE356B-C66E-57EA-8A79-0B65E857D69F}" dt="2026-04-18T08:24:07.281" v="15960"/>
          <ac:spMkLst>
            <pc:docMk/>
            <pc:sldMk cId="425489401" sldId="457"/>
            <ac:spMk id="4" creationId="{28290F66-9B7A-D4EF-7AC0-B0C0F1F98F5B}"/>
          </ac:spMkLst>
        </pc:spChg>
        <pc:spChg chg="mod">
          <ac:chgData name="Tita Panio Catapang (2431420)" userId="99c51b33-3db7-4998-8317-af25c3044364" providerId="ADAL" clId="{FBFE356B-C66E-57EA-8A79-0B65E857D69F}" dt="2026-04-18T08:24:07.281" v="15960"/>
          <ac:spMkLst>
            <pc:docMk/>
            <pc:sldMk cId="425489401" sldId="457"/>
            <ac:spMk id="5" creationId="{B0F15D2E-B843-1BFC-9C28-E4C39C9B066C}"/>
          </ac:spMkLst>
        </pc:spChg>
        <pc:picChg chg="add mod">
          <ac:chgData name="Tita Panio Catapang (2431420)" userId="99c51b33-3db7-4998-8317-af25c3044364" providerId="ADAL" clId="{FBFE356B-C66E-57EA-8A79-0B65E857D69F}" dt="2026-04-16T22:03:54.584" v="15935"/>
          <ac:picMkLst>
            <pc:docMk/>
            <pc:sldMk cId="425489401" sldId="457"/>
            <ac:picMk id="13" creationId="{706FD8F3-3122-EEFB-783E-BBA92E1E42FD}"/>
          </ac:picMkLst>
        </pc:picChg>
      </pc:sldChg>
      <pc:sldChg chg="addSp delSp modSp mod modTransition modAnim">
        <pc:chgData name="Tita Panio Catapang (2431420)" userId="99c51b33-3db7-4998-8317-af25c3044364" providerId="ADAL" clId="{FBFE356B-C66E-57EA-8A79-0B65E857D69F}" dt="2026-04-18T08:24:07.281" v="15960"/>
        <pc:sldMkLst>
          <pc:docMk/>
          <pc:sldMk cId="2070946817" sldId="458"/>
        </pc:sldMkLst>
        <pc:spChg chg="mod">
          <ac:chgData name="Tita Panio Catapang (2431420)" userId="99c51b33-3db7-4998-8317-af25c3044364" providerId="ADAL" clId="{FBFE356B-C66E-57EA-8A79-0B65E857D69F}" dt="2026-04-12T16:39:46.104" v="15068" actId="255"/>
          <ac:spMkLst>
            <pc:docMk/>
            <pc:sldMk cId="2070946817" sldId="458"/>
            <ac:spMk id="2" creationId="{33B924A3-1440-EE2D-BFA7-E4E87ED0695F}"/>
          </ac:spMkLst>
        </pc:spChg>
        <pc:spChg chg="mod">
          <ac:chgData name="Tita Panio Catapang (2431420)" userId="99c51b33-3db7-4998-8317-af25c3044364" providerId="ADAL" clId="{FBFE356B-C66E-57EA-8A79-0B65E857D69F}" dt="2026-04-11T11:04:32.438" v="14445" actId="255"/>
          <ac:spMkLst>
            <pc:docMk/>
            <pc:sldMk cId="2070946817" sldId="458"/>
            <ac:spMk id="3" creationId="{6434F549-6873-A292-8A34-6B47A514022A}"/>
          </ac:spMkLst>
        </pc:spChg>
        <pc:spChg chg="mod">
          <ac:chgData name="Tita Panio Catapang (2431420)" userId="99c51b33-3db7-4998-8317-af25c3044364" providerId="ADAL" clId="{FBFE356B-C66E-57EA-8A79-0B65E857D69F}" dt="2026-04-18T08:24:07.281" v="15960"/>
          <ac:spMkLst>
            <pc:docMk/>
            <pc:sldMk cId="2070946817" sldId="458"/>
            <ac:spMk id="4" creationId="{9FCEB692-B9B5-A7EC-175D-C55FD2A656B5}"/>
          </ac:spMkLst>
        </pc:spChg>
        <pc:spChg chg="mod">
          <ac:chgData name="Tita Panio Catapang (2431420)" userId="99c51b33-3db7-4998-8317-af25c3044364" providerId="ADAL" clId="{FBFE356B-C66E-57EA-8A79-0B65E857D69F}" dt="2026-04-18T08:24:07.281" v="15960"/>
          <ac:spMkLst>
            <pc:docMk/>
            <pc:sldMk cId="2070946817" sldId="458"/>
            <ac:spMk id="5" creationId="{4E6DEE0F-0A02-6D68-23C0-0B77EC1F3087}"/>
          </ac:spMkLst>
        </pc:spChg>
        <pc:picChg chg="add mod">
          <ac:chgData name="Tita Panio Catapang (2431420)" userId="99c51b33-3db7-4998-8317-af25c3044364" providerId="ADAL" clId="{FBFE356B-C66E-57EA-8A79-0B65E857D69F}" dt="2026-04-16T22:04:54.150" v="15937"/>
          <ac:picMkLst>
            <pc:docMk/>
            <pc:sldMk cId="2070946817" sldId="458"/>
            <ac:picMk id="10" creationId="{BA20AFB0-1D97-FAC5-92D4-295A0C20D8A0}"/>
          </ac:picMkLst>
        </pc:picChg>
      </pc:sldChg>
      <pc:sldChg chg="addSp delSp modSp mod modTransition modAnim">
        <pc:chgData name="Tita Panio Catapang (2431420)" userId="99c51b33-3db7-4998-8317-af25c3044364" providerId="ADAL" clId="{FBFE356B-C66E-57EA-8A79-0B65E857D69F}" dt="2026-04-18T08:24:07.281" v="15960"/>
        <pc:sldMkLst>
          <pc:docMk/>
          <pc:sldMk cId="872766868" sldId="459"/>
        </pc:sldMkLst>
        <pc:spChg chg="mod">
          <ac:chgData name="Tita Panio Catapang (2431420)" userId="99c51b33-3db7-4998-8317-af25c3044364" providerId="ADAL" clId="{FBFE356B-C66E-57EA-8A79-0B65E857D69F}" dt="2026-04-11T10:56:07.581" v="14438" actId="14100"/>
          <ac:spMkLst>
            <pc:docMk/>
            <pc:sldMk cId="872766868" sldId="459"/>
            <ac:spMk id="2" creationId="{77E0FCB6-E8B5-E668-6859-562592213C24}"/>
          </ac:spMkLst>
        </pc:spChg>
        <pc:spChg chg="mod">
          <ac:chgData name="Tita Panio Catapang (2431420)" userId="99c51b33-3db7-4998-8317-af25c3044364" providerId="ADAL" clId="{FBFE356B-C66E-57EA-8A79-0B65E857D69F}" dt="2026-04-18T08:24:07.281" v="15960"/>
          <ac:spMkLst>
            <pc:docMk/>
            <pc:sldMk cId="872766868" sldId="459"/>
            <ac:spMk id="3" creationId="{7EB34A5C-AEA4-8C87-D5EF-1CD835079D1D}"/>
          </ac:spMkLst>
        </pc:spChg>
        <pc:spChg chg="mod">
          <ac:chgData name="Tita Panio Catapang (2431420)" userId="99c51b33-3db7-4998-8317-af25c3044364" providerId="ADAL" clId="{FBFE356B-C66E-57EA-8A79-0B65E857D69F}" dt="2026-04-18T08:24:07.281" v="15960"/>
          <ac:spMkLst>
            <pc:docMk/>
            <pc:sldMk cId="872766868" sldId="459"/>
            <ac:spMk id="4" creationId="{BFDC4459-B578-A402-DCF4-CAC2307B75D4}"/>
          </ac:spMkLst>
        </pc:spChg>
        <pc:spChg chg="mod">
          <ac:chgData name="Tita Panio Catapang (2431420)" userId="99c51b33-3db7-4998-8317-af25c3044364" providerId="ADAL" clId="{FBFE356B-C66E-57EA-8A79-0B65E857D69F}" dt="2026-04-18T08:24:07.281" v="15960"/>
          <ac:spMkLst>
            <pc:docMk/>
            <pc:sldMk cId="872766868" sldId="459"/>
            <ac:spMk id="5" creationId="{C61D60C8-0E6D-5493-15CC-220B5D39BED7}"/>
          </ac:spMkLst>
        </pc:spChg>
        <pc:picChg chg="add mod">
          <ac:chgData name="Tita Panio Catapang (2431420)" userId="99c51b33-3db7-4998-8317-af25c3044364" providerId="ADAL" clId="{FBFE356B-C66E-57EA-8A79-0B65E857D69F}" dt="2026-04-16T21:46:09.348" v="15924"/>
          <ac:picMkLst>
            <pc:docMk/>
            <pc:sldMk cId="872766868" sldId="459"/>
            <ac:picMk id="17" creationId="{80917FF6-A6A1-D357-01E0-AE745590DD90}"/>
          </ac:picMkLst>
        </pc:picChg>
      </pc:sldChg>
      <pc:sldChg chg="addSp delSp modSp mod modTransition modAnim">
        <pc:chgData name="Tita Panio Catapang (2431420)" userId="99c51b33-3db7-4998-8317-af25c3044364" providerId="ADAL" clId="{FBFE356B-C66E-57EA-8A79-0B65E857D69F}" dt="2026-04-18T08:24:07.281" v="15960"/>
        <pc:sldMkLst>
          <pc:docMk/>
          <pc:sldMk cId="3418309274" sldId="460"/>
        </pc:sldMkLst>
        <pc:spChg chg="mod">
          <ac:chgData name="Tita Panio Catapang (2431420)" userId="99c51b33-3db7-4998-8317-af25c3044364" providerId="ADAL" clId="{FBFE356B-C66E-57EA-8A79-0B65E857D69F}" dt="2026-04-18T08:24:07.281" v="15960"/>
          <ac:spMkLst>
            <pc:docMk/>
            <pc:sldMk cId="3418309274" sldId="460"/>
            <ac:spMk id="2" creationId="{9DFE0124-C10B-2C22-8E26-7781C9788DBB}"/>
          </ac:spMkLst>
        </pc:spChg>
        <pc:spChg chg="mod">
          <ac:chgData name="Tita Panio Catapang (2431420)" userId="99c51b33-3db7-4998-8317-af25c3044364" providerId="ADAL" clId="{FBFE356B-C66E-57EA-8A79-0B65E857D69F}" dt="2026-04-11T11:06:34.849" v="14455" actId="255"/>
          <ac:spMkLst>
            <pc:docMk/>
            <pc:sldMk cId="3418309274" sldId="460"/>
            <ac:spMk id="3" creationId="{CB8DB334-A7AC-B263-B902-D885AE203F43}"/>
          </ac:spMkLst>
        </pc:spChg>
        <pc:spChg chg="mod">
          <ac:chgData name="Tita Panio Catapang (2431420)" userId="99c51b33-3db7-4998-8317-af25c3044364" providerId="ADAL" clId="{FBFE356B-C66E-57EA-8A79-0B65E857D69F}" dt="2026-04-18T08:24:07.281" v="15960"/>
          <ac:spMkLst>
            <pc:docMk/>
            <pc:sldMk cId="3418309274" sldId="460"/>
            <ac:spMk id="4" creationId="{DB4193C0-9C37-D32B-C845-058D81A0063B}"/>
          </ac:spMkLst>
        </pc:spChg>
        <pc:spChg chg="mod">
          <ac:chgData name="Tita Panio Catapang (2431420)" userId="99c51b33-3db7-4998-8317-af25c3044364" providerId="ADAL" clId="{FBFE356B-C66E-57EA-8A79-0B65E857D69F}" dt="2026-04-18T08:24:07.281" v="15960"/>
          <ac:spMkLst>
            <pc:docMk/>
            <pc:sldMk cId="3418309274" sldId="460"/>
            <ac:spMk id="5" creationId="{332ED7D4-D58E-B110-D734-7BC6B273144D}"/>
          </ac:spMkLst>
        </pc:spChg>
        <pc:picChg chg="add mod">
          <ac:chgData name="Tita Panio Catapang (2431420)" userId="99c51b33-3db7-4998-8317-af25c3044364" providerId="ADAL" clId="{FBFE356B-C66E-57EA-8A79-0B65E857D69F}" dt="2026-04-16T22:01:26.797" v="15933"/>
          <ac:picMkLst>
            <pc:docMk/>
            <pc:sldMk cId="3418309274" sldId="460"/>
            <ac:picMk id="16" creationId="{EF7C8070-3C44-4D75-5E1C-4DD8A5A2917C}"/>
          </ac:picMkLst>
        </pc:picChg>
      </pc:sldChg>
      <pc:sldChg chg="addSp delSp modSp new mod modTransition modAnim">
        <pc:chgData name="Tita Panio Catapang (2431420)" userId="99c51b33-3db7-4998-8317-af25c3044364" providerId="ADAL" clId="{FBFE356B-C66E-57EA-8A79-0B65E857D69F}" dt="2026-04-18T08:24:07.281" v="15960"/>
        <pc:sldMkLst>
          <pc:docMk/>
          <pc:sldMk cId="128210516" sldId="461"/>
        </pc:sldMkLst>
        <pc:spChg chg="mod">
          <ac:chgData name="Tita Panio Catapang (2431420)" userId="99c51b33-3db7-4998-8317-af25c3044364" providerId="ADAL" clId="{FBFE356B-C66E-57EA-8A79-0B65E857D69F}" dt="2026-04-18T08:24:07.281" v="15960"/>
          <ac:spMkLst>
            <pc:docMk/>
            <pc:sldMk cId="128210516" sldId="461"/>
            <ac:spMk id="2" creationId="{E29DAB4F-AA80-BCE1-D440-95C9F4252B69}"/>
          </ac:spMkLst>
        </pc:spChg>
        <pc:spChg chg="mod">
          <ac:chgData name="Tita Panio Catapang (2431420)" userId="99c51b33-3db7-4998-8317-af25c3044364" providerId="ADAL" clId="{FBFE356B-C66E-57EA-8A79-0B65E857D69F}" dt="2026-04-18T08:24:07.281" v="15960"/>
          <ac:spMkLst>
            <pc:docMk/>
            <pc:sldMk cId="128210516" sldId="461"/>
            <ac:spMk id="3" creationId="{13C11DC2-D9E6-24EB-8764-8A2018A8385E}"/>
          </ac:spMkLst>
        </pc:spChg>
        <pc:spChg chg="add mod">
          <ac:chgData name="Tita Panio Catapang (2431420)" userId="99c51b33-3db7-4998-8317-af25c3044364" providerId="ADAL" clId="{FBFE356B-C66E-57EA-8A79-0B65E857D69F}" dt="2026-03-23T22:47:05.270" v="1762" actId="113"/>
          <ac:spMkLst>
            <pc:docMk/>
            <pc:sldMk cId="128210516" sldId="461"/>
            <ac:spMk id="5" creationId="{E661FB7E-FCFE-A6F4-547F-9F1F5F1F5C20}"/>
          </ac:spMkLst>
        </pc:spChg>
        <pc:spChg chg="add mod">
          <ac:chgData name="Tita Panio Catapang (2431420)" userId="99c51b33-3db7-4998-8317-af25c3044364" providerId="ADAL" clId="{FBFE356B-C66E-57EA-8A79-0B65E857D69F}" dt="2026-03-28T11:16:38.395" v="3421" actId="255"/>
          <ac:spMkLst>
            <pc:docMk/>
            <pc:sldMk cId="128210516" sldId="461"/>
            <ac:spMk id="7" creationId="{DCDB2CE6-E570-0721-6F9D-28110FCE6905}"/>
          </ac:spMkLst>
        </pc:spChg>
        <pc:picChg chg="add mod">
          <ac:chgData name="Tita Panio Catapang (2431420)" userId="99c51b33-3db7-4998-8317-af25c3044364" providerId="ADAL" clId="{FBFE356B-C66E-57EA-8A79-0B65E857D69F}" dt="2026-04-12T22:01:31.788" v="15903"/>
          <ac:picMkLst>
            <pc:docMk/>
            <pc:sldMk cId="128210516" sldId="461"/>
            <ac:picMk id="22" creationId="{B76F0F90-9922-EC0E-6E48-E7C1AB631AD7}"/>
          </ac:picMkLst>
        </pc:picChg>
      </pc:sldChg>
      <pc:sldChg chg="addSp delSp modSp new del mod">
        <pc:chgData name="Tita Panio Catapang (2431420)" userId="99c51b33-3db7-4998-8317-af25c3044364" providerId="ADAL" clId="{FBFE356B-C66E-57EA-8A79-0B65E857D69F}" dt="2026-03-23T22:19:31.344" v="1039" actId="2696"/>
        <pc:sldMkLst>
          <pc:docMk/>
          <pc:sldMk cId="1774928504" sldId="461"/>
        </pc:sldMkLst>
      </pc:sldChg>
      <pc:sldChg chg="modSp new mod">
        <pc:chgData name="Tita Panio Catapang (2431420)" userId="99c51b33-3db7-4998-8317-af25c3044364" providerId="ADAL" clId="{FBFE356B-C66E-57EA-8A79-0B65E857D69F}" dt="2026-04-18T08:24:07.281" v="15960"/>
        <pc:sldMkLst>
          <pc:docMk/>
          <pc:sldMk cId="3492299647" sldId="462"/>
        </pc:sldMkLst>
        <pc:spChg chg="mod">
          <ac:chgData name="Tita Panio Catapang (2431420)" userId="99c51b33-3db7-4998-8317-af25c3044364" providerId="ADAL" clId="{FBFE356B-C66E-57EA-8A79-0B65E857D69F}" dt="2026-03-29T21:26:43.680" v="6767" actId="20577"/>
          <ac:spMkLst>
            <pc:docMk/>
            <pc:sldMk cId="3492299647" sldId="462"/>
            <ac:spMk id="2" creationId="{ACDB418D-CCA5-941D-3426-587CEC6F2488}"/>
          </ac:spMkLst>
        </pc:spChg>
        <pc:spChg chg="mod">
          <ac:chgData name="Tita Panio Catapang (2431420)" userId="99c51b33-3db7-4998-8317-af25c3044364" providerId="ADAL" clId="{FBFE356B-C66E-57EA-8A79-0B65E857D69F}" dt="2026-04-02T20:36:58.545" v="14381" actId="20577"/>
          <ac:spMkLst>
            <pc:docMk/>
            <pc:sldMk cId="3492299647" sldId="462"/>
            <ac:spMk id="3" creationId="{3EA2D33F-1086-34F2-3910-7AA3E7370AE7}"/>
          </ac:spMkLst>
        </pc:spChg>
        <pc:spChg chg="mod">
          <ac:chgData name="Tita Panio Catapang (2431420)" userId="99c51b33-3db7-4998-8317-af25c3044364" providerId="ADAL" clId="{FBFE356B-C66E-57EA-8A79-0B65E857D69F}" dt="2026-04-18T08:24:07.281" v="15960"/>
          <ac:spMkLst>
            <pc:docMk/>
            <pc:sldMk cId="3492299647" sldId="462"/>
            <ac:spMk id="4" creationId="{CDD5C4CD-7521-54DE-195E-252945A43091}"/>
          </ac:spMkLst>
        </pc:spChg>
        <pc:spChg chg="mod">
          <ac:chgData name="Tita Panio Catapang (2431420)" userId="99c51b33-3db7-4998-8317-af25c3044364" providerId="ADAL" clId="{FBFE356B-C66E-57EA-8A79-0B65E857D69F}" dt="2026-04-18T08:24:07.281" v="15960"/>
          <ac:spMkLst>
            <pc:docMk/>
            <pc:sldMk cId="3492299647" sldId="462"/>
            <ac:spMk id="5" creationId="{CBA2353F-83C4-F64C-3F71-EA3EF2F16DF7}"/>
          </ac:spMkLst>
        </pc:spChg>
      </pc:sldChg>
      <pc:sldChg chg="addSp modSp new mod">
        <pc:chgData name="Tita Panio Catapang (2431420)" userId="99c51b33-3db7-4998-8317-af25c3044364" providerId="ADAL" clId="{FBFE356B-C66E-57EA-8A79-0B65E857D69F}" dt="2026-04-19T15:57:59.903" v="16020" actId="20577"/>
        <pc:sldMkLst>
          <pc:docMk/>
          <pc:sldMk cId="1937662413" sldId="463"/>
        </pc:sldMkLst>
        <pc:spChg chg="mod">
          <ac:chgData name="Tita Panio Catapang (2431420)" userId="99c51b33-3db7-4998-8317-af25c3044364" providerId="ADAL" clId="{FBFE356B-C66E-57EA-8A79-0B65E857D69F}" dt="2026-03-30T20:34:11.486" v="11184" actId="14100"/>
          <ac:spMkLst>
            <pc:docMk/>
            <pc:sldMk cId="1937662413" sldId="463"/>
            <ac:spMk id="2" creationId="{891A7364-B579-53A2-801C-196DB25DD495}"/>
          </ac:spMkLst>
        </pc:spChg>
        <pc:spChg chg="mod">
          <ac:chgData name="Tita Panio Catapang (2431420)" userId="99c51b33-3db7-4998-8317-af25c3044364" providerId="ADAL" clId="{FBFE356B-C66E-57EA-8A79-0B65E857D69F}" dt="2026-04-18T08:24:07.281" v="15960"/>
          <ac:spMkLst>
            <pc:docMk/>
            <pc:sldMk cId="1937662413" sldId="463"/>
            <ac:spMk id="3" creationId="{3E0D98F5-C6AB-C332-335D-BFD2C62EA4FB}"/>
          </ac:spMkLst>
        </pc:spChg>
        <pc:spChg chg="mod">
          <ac:chgData name="Tita Panio Catapang (2431420)" userId="99c51b33-3db7-4998-8317-af25c3044364" providerId="ADAL" clId="{FBFE356B-C66E-57EA-8A79-0B65E857D69F}" dt="2026-04-18T08:24:07.281" v="15960"/>
          <ac:spMkLst>
            <pc:docMk/>
            <pc:sldMk cId="1937662413" sldId="463"/>
            <ac:spMk id="4" creationId="{6BC3F16C-EA2B-10EB-4227-F61C996487C5}"/>
          </ac:spMkLst>
        </pc:spChg>
        <pc:spChg chg="add mod">
          <ac:chgData name="Tita Panio Catapang (2431420)" userId="99c51b33-3db7-4998-8317-af25c3044364" providerId="ADAL" clId="{FBFE356B-C66E-57EA-8A79-0B65E857D69F}" dt="2026-04-19T15:57:59.903" v="16020" actId="20577"/>
          <ac:spMkLst>
            <pc:docMk/>
            <pc:sldMk cId="1937662413" sldId="463"/>
            <ac:spMk id="5" creationId="{29FAC817-B95E-E28D-318B-8FD573B1E9E8}"/>
          </ac:spMkLst>
        </pc:spChg>
        <pc:picChg chg="add mod">
          <ac:chgData name="Tita Panio Catapang (2431420)" userId="99c51b33-3db7-4998-8317-af25c3044364" providerId="ADAL" clId="{FBFE356B-C66E-57EA-8A79-0B65E857D69F}" dt="2026-04-16T21:52:20.175" v="15925"/>
          <ac:picMkLst>
            <pc:docMk/>
            <pc:sldMk cId="1937662413" sldId="463"/>
            <ac:picMk id="11" creationId="{079B1174-0493-84D2-163F-8794BE60D06B}"/>
          </ac:picMkLst>
        </pc:picChg>
      </pc:sldChg>
      <pc:sldChg chg="modSp new del mod">
        <pc:chgData name="Tita Panio Catapang (2431420)" userId="99c51b33-3db7-4998-8317-af25c3044364" providerId="ADAL" clId="{FBFE356B-C66E-57EA-8A79-0B65E857D69F}" dt="2026-03-30T19:33:13.041" v="9737" actId="2696"/>
        <pc:sldMkLst>
          <pc:docMk/>
          <pc:sldMk cId="3134436933" sldId="463"/>
        </pc:sldMkLst>
      </pc:sldChg>
      <pc:sldChg chg="addSp delSp modSp new del mod">
        <pc:chgData name="Tita Panio Catapang (2431420)" userId="99c51b33-3db7-4998-8317-af25c3044364" providerId="ADAL" clId="{FBFE356B-C66E-57EA-8A79-0B65E857D69F}" dt="2026-03-30T19:35:13.510" v="9742" actId="2696"/>
        <pc:sldMkLst>
          <pc:docMk/>
          <pc:sldMk cId="3355103926" sldId="463"/>
        </pc:sldMkLst>
      </pc:sldChg>
      <pc:sldChg chg="addSp modSp new mod">
        <pc:chgData name="Tita Panio Catapang (2431420)" userId="99c51b33-3db7-4998-8317-af25c3044364" providerId="ADAL" clId="{FBFE356B-C66E-57EA-8A79-0B65E857D69F}" dt="2026-04-18T08:24:07.281" v="15960"/>
        <pc:sldMkLst>
          <pc:docMk/>
          <pc:sldMk cId="2126458046" sldId="464"/>
        </pc:sldMkLst>
        <pc:spChg chg="mod">
          <ac:chgData name="Tita Panio Catapang (2431420)" userId="99c51b33-3db7-4998-8317-af25c3044364" providerId="ADAL" clId="{FBFE356B-C66E-57EA-8A79-0B65E857D69F}" dt="2026-04-18T08:24:07.281" v="15960"/>
          <ac:spMkLst>
            <pc:docMk/>
            <pc:sldMk cId="2126458046" sldId="464"/>
            <ac:spMk id="2" creationId="{B0016331-B9E5-2298-4B1C-23ECA7742DCC}"/>
          </ac:spMkLst>
        </pc:spChg>
        <pc:spChg chg="mod">
          <ac:chgData name="Tita Panio Catapang (2431420)" userId="99c51b33-3db7-4998-8317-af25c3044364" providerId="ADAL" clId="{FBFE356B-C66E-57EA-8A79-0B65E857D69F}" dt="2026-04-18T08:24:07.281" v="15960"/>
          <ac:spMkLst>
            <pc:docMk/>
            <pc:sldMk cId="2126458046" sldId="464"/>
            <ac:spMk id="3" creationId="{64503329-3734-955F-638A-F92A202D4A1C}"/>
          </ac:spMkLst>
        </pc:spChg>
        <pc:spChg chg="add mod">
          <ac:chgData name="Tita Panio Catapang (2431420)" userId="99c51b33-3db7-4998-8317-af25c3044364" providerId="ADAL" clId="{FBFE356B-C66E-57EA-8A79-0B65E857D69F}" dt="2026-04-06T20:48:37.934" v="14383" actId="255"/>
          <ac:spMkLst>
            <pc:docMk/>
            <pc:sldMk cId="2126458046" sldId="464"/>
            <ac:spMk id="4" creationId="{FEDF4675-F139-9954-604A-BECCDEABE0F1}"/>
          </ac:spMkLst>
        </pc:spChg>
        <pc:picChg chg="add mod">
          <ac:chgData name="Tita Panio Catapang (2431420)" userId="99c51b33-3db7-4998-8317-af25c3044364" providerId="ADAL" clId="{FBFE356B-C66E-57EA-8A79-0B65E857D69F}" dt="2026-04-16T21:53:35.194" v="15926"/>
          <ac:picMkLst>
            <pc:docMk/>
            <pc:sldMk cId="2126458046" sldId="464"/>
            <ac:picMk id="7" creationId="{F6696E97-E391-7104-F14A-D7DAE7D5D1B7}"/>
          </ac:picMkLst>
        </pc:picChg>
      </pc:sldChg>
      <pc:sldChg chg="addSp delSp modSp new mod modTransition modAnim">
        <pc:chgData name="Tita Panio Catapang (2431420)" userId="99c51b33-3db7-4998-8317-af25c3044364" providerId="ADAL" clId="{FBFE356B-C66E-57EA-8A79-0B65E857D69F}" dt="2026-04-18T08:24:07.281" v="15960"/>
        <pc:sldMkLst>
          <pc:docMk/>
          <pc:sldMk cId="1261138534" sldId="465"/>
        </pc:sldMkLst>
        <pc:spChg chg="mod">
          <ac:chgData name="Tita Panio Catapang (2431420)" userId="99c51b33-3db7-4998-8317-af25c3044364" providerId="ADAL" clId="{FBFE356B-C66E-57EA-8A79-0B65E857D69F}" dt="2026-04-12T17:56:17.114" v="15779" actId="20577"/>
          <ac:spMkLst>
            <pc:docMk/>
            <pc:sldMk cId="1261138534" sldId="465"/>
            <ac:spMk id="2" creationId="{F529D36F-3766-5FA8-616B-78C7BEA6DBE1}"/>
          </ac:spMkLst>
        </pc:spChg>
        <pc:spChg chg="mod">
          <ac:chgData name="Tita Panio Catapang (2431420)" userId="99c51b33-3db7-4998-8317-af25c3044364" providerId="ADAL" clId="{FBFE356B-C66E-57EA-8A79-0B65E857D69F}" dt="2026-04-12T17:01:03.955" v="15732" actId="20577"/>
          <ac:spMkLst>
            <pc:docMk/>
            <pc:sldMk cId="1261138534" sldId="465"/>
            <ac:spMk id="3" creationId="{49808B2B-16E4-0DFE-0764-E6728F31D5BF}"/>
          </ac:spMkLst>
        </pc:spChg>
        <pc:spChg chg="mod">
          <ac:chgData name="Tita Panio Catapang (2431420)" userId="99c51b33-3db7-4998-8317-af25c3044364" providerId="ADAL" clId="{FBFE356B-C66E-57EA-8A79-0B65E857D69F}" dt="2026-04-18T08:24:07.281" v="15960"/>
          <ac:spMkLst>
            <pc:docMk/>
            <pc:sldMk cId="1261138534" sldId="465"/>
            <ac:spMk id="4" creationId="{D52F1603-5448-DE46-4C8F-DD9E1264F900}"/>
          </ac:spMkLst>
        </pc:spChg>
        <pc:spChg chg="mod">
          <ac:chgData name="Tita Panio Catapang (2431420)" userId="99c51b33-3db7-4998-8317-af25c3044364" providerId="ADAL" clId="{FBFE356B-C66E-57EA-8A79-0B65E857D69F}" dt="2026-04-18T08:24:07.281" v="15960"/>
          <ac:spMkLst>
            <pc:docMk/>
            <pc:sldMk cId="1261138534" sldId="465"/>
            <ac:spMk id="5" creationId="{D930C65E-C681-734B-852A-E477D8B374FF}"/>
          </ac:spMkLst>
        </pc:spChg>
        <pc:picChg chg="add mod">
          <ac:chgData name="Tita Panio Catapang (2431420)" userId="99c51b33-3db7-4998-8317-af25c3044364" providerId="ADAL" clId="{FBFE356B-C66E-57EA-8A79-0B65E857D69F}" dt="2026-04-16T22:06:31.035" v="15939"/>
          <ac:picMkLst>
            <pc:docMk/>
            <pc:sldMk cId="1261138534" sldId="465"/>
            <ac:picMk id="11" creationId="{85DD57F1-EF35-1B57-BB3E-A6006FB87678}"/>
          </ac:picMkLst>
        </pc:picChg>
      </pc:sldChg>
      <pc:sldChg chg="modSp new del mod">
        <pc:chgData name="Tita Panio Catapang (2431420)" userId="99c51b33-3db7-4998-8317-af25c3044364" providerId="ADAL" clId="{FBFE356B-C66E-57EA-8A79-0B65E857D69F}" dt="2026-04-12T16:37:04.703" v="15027" actId="2696"/>
        <pc:sldMkLst>
          <pc:docMk/>
          <pc:sldMk cId="3001575869" sldId="46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80/09638280601029985" TargetMode="External"/><Relationship Id="rId3" Type="http://schemas.openxmlformats.org/officeDocument/2006/relationships/slideLayout" Target="../slideLayouts/slideLayout2.xml"/><Relationship Id="rId7" Type="http://schemas.openxmlformats.org/officeDocument/2006/relationships/hyperlink" Target="https://doi.org/10.3390/ijms22052619"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doi.org/10.1016/j.bone.2012.01.008" TargetMode="External"/><Relationship Id="rId11" Type="http://schemas.openxmlformats.org/officeDocument/2006/relationships/image" Target="../media/image3.png"/><Relationship Id="rId5" Type="http://schemas.openxmlformats.org/officeDocument/2006/relationships/hyperlink" Target="https://www.arthritis.org/health-wellness/healthy-living/managing-pain/fatigue-sleep/sleep-tips-for-arthritis" TargetMode="External"/><Relationship Id="rId10" Type="http://schemas.openxmlformats.org/officeDocument/2006/relationships/hyperlink" Target="https://doi.org/10.3390/jfmk2010008" TargetMode="External"/><Relationship Id="rId4" Type="http://schemas.openxmlformats.org/officeDocument/2006/relationships/hyperlink" Target="https://doi.org/10.11591/ijphs.v11i1.21065" TargetMode="External"/><Relationship Id="rId9" Type="http://schemas.openxmlformats.org/officeDocument/2006/relationships/hyperlink" Target="https://doi.org/10.2147/JPR.S154002"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nice.org.uk/guidance/ng226" TargetMode="External"/><Relationship Id="rId2" Type="http://schemas.openxmlformats.org/officeDocument/2006/relationships/hyperlink" Target="https://mdpi.com/1660-4601/18/9/4575" TargetMode="External"/><Relationship Id="rId1" Type="http://schemas.openxmlformats.org/officeDocument/2006/relationships/slideLayout" Target="../slideLayouts/slideLayout2.xml"/><Relationship Id="rId6" Type="http://schemas.openxmlformats.org/officeDocument/2006/relationships/hyperlink" Target="https://www.who.int/news-room/fact-sheets-detail/musculoskeletal-conditions" TargetMode="External"/><Relationship Id="rId5" Type="http://schemas.openxmlformats.org/officeDocument/2006/relationships/hyperlink" Target="https://www.versusarthritis.org/about-arthritis/conditions/osteoarthritis-of-the-knee" TargetMode="External"/><Relationship Id="rId4" Type="http://schemas.openxmlformats.org/officeDocument/2006/relationships/hyperlink" Target="https://www.rcn.org.uk/Professional-Development/principles-of-nursing-pract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2431420</a:t>
            </a:r>
          </a:p>
          <a:p>
            <a:pPr algn="l" eaLnBrk="1" hangingPunct="1"/>
            <a:r>
              <a:rPr lang="en-GB" altLang="en-US" sz="2800" b="1" dirty="0">
                <a:solidFill>
                  <a:schemeClr val="bg1"/>
                </a:solidFill>
              </a:rPr>
              <a:t>Student name: Tita Panio Catapang</a:t>
            </a:r>
          </a:p>
          <a:p>
            <a:pPr algn="l" eaLnBrk="1" hangingPunct="1"/>
            <a:r>
              <a:rPr lang="en-GB" altLang="en-US" sz="2800" b="1" dirty="0">
                <a:solidFill>
                  <a:schemeClr val="bg1"/>
                </a:solidFill>
              </a:rPr>
              <a:t>Lecturer Name: Mr Soban Sadiq</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706090"/>
          </a:xfrm>
        </p:spPr>
        <p:txBody>
          <a:bodyPr/>
          <a:lstStyle/>
          <a:p>
            <a:r>
              <a:rPr lang="en-GB" sz="24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980728"/>
            <a:ext cx="8229600" cy="4317430"/>
          </a:xfrm>
        </p:spPr>
        <p:txBody>
          <a:bodyPr/>
          <a:lstStyle/>
          <a:p>
            <a:pPr marL="0" indent="0">
              <a:buNone/>
            </a:pPr>
            <a:endParaRPr lang="en-GB" sz="1800" dirty="0"/>
          </a:p>
          <a:p>
            <a:pPr marL="0" indent="0">
              <a:buNone/>
            </a:pPr>
            <a:r>
              <a:rPr lang="en-GB" sz="1400" b="1" dirty="0">
                <a:latin typeface="Arial" panose="020B0604020202020204" pitchFamily="34" charset="0"/>
                <a:cs typeface="Arial" panose="020B0604020202020204" pitchFamily="34" charset="0"/>
              </a:rPr>
              <a:t>Musculoskeletal Disorders </a:t>
            </a:r>
            <a:r>
              <a:rPr lang="en-GB" sz="1400" dirty="0">
                <a:latin typeface="Arial" panose="020B0604020202020204" pitchFamily="34" charset="0"/>
                <a:cs typeface="Arial" panose="020B0604020202020204" pitchFamily="34" charset="0"/>
              </a:rPr>
              <a:t>(MDs) are a broad range of inflammatory and degenerative conditions affecting the body’s “moving parts” like muscles, tendons, ligaments, nerves, and joints (WHO. 2022).</a:t>
            </a:r>
          </a:p>
          <a:p>
            <a:pPr marL="0" indent="0">
              <a:buNone/>
            </a:pPr>
            <a:endParaRPr lang="en-GB" sz="1400" dirty="0">
              <a:latin typeface="Arial" panose="020B0604020202020204" pitchFamily="34" charset="0"/>
              <a:cs typeface="Arial" panose="020B0604020202020204" pitchFamily="34" charset="0"/>
            </a:endParaRPr>
          </a:p>
          <a:p>
            <a:pPr>
              <a:buFont typeface="Wingdings" pitchFamily="2" charset="2"/>
              <a:buChar char="Ø"/>
            </a:pPr>
            <a:r>
              <a:rPr lang="en-GB" sz="1400" dirty="0">
                <a:latin typeface="Arial" panose="020B0604020202020204" pitchFamily="34" charset="0"/>
                <a:cs typeface="Arial" panose="020B0604020202020204" pitchFamily="34" charset="0"/>
              </a:rPr>
              <a:t>In 2007, WHO, reported that the most prevalent </a:t>
            </a:r>
            <a:r>
              <a:rPr lang="en-GB" sz="1400" b="1" dirty="0">
                <a:latin typeface="Arial" panose="020B0604020202020204" pitchFamily="34" charset="0"/>
                <a:cs typeface="Arial" panose="020B0604020202020204" pitchFamily="34" charset="0"/>
              </a:rPr>
              <a:t>musculoskeletal</a:t>
            </a:r>
            <a:r>
              <a:rPr lang="en-GB" sz="1400" dirty="0">
                <a:latin typeface="Arial" panose="020B0604020202020204" pitchFamily="34" charset="0"/>
                <a:cs typeface="Arial" panose="020B0604020202020204" pitchFamily="34" charset="0"/>
              </a:rPr>
              <a:t> condition that lowers patient’s quality of life is Osteoarthritis (OA) .</a:t>
            </a:r>
          </a:p>
          <a:p>
            <a:pPr>
              <a:buFont typeface="Wingdings" pitchFamily="2" charset="2"/>
              <a:buChar char="Ø"/>
            </a:pPr>
            <a:r>
              <a:rPr lang="en-GB" sz="1400" dirty="0">
                <a:latin typeface="Arial" panose="020B0604020202020204" pitchFamily="34" charset="0"/>
                <a:cs typeface="Arial" panose="020B0604020202020204" pitchFamily="34" charset="0"/>
              </a:rPr>
              <a:t>According to data on disease trends among the elderly, one of the most fundamental health issues facing them is degenerative processes. One of the main causes of pain and disability, osteoarthritis (OA) lowers quality of life (Adnani,2022)</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8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12" name="Audio 11">
            <a:extLst>
              <a:ext uri="{FF2B5EF4-FFF2-40B4-BE49-F238E27FC236}">
                <a16:creationId xmlns:a16="http://schemas.microsoft.com/office/drawing/2014/main" id="{375FA304-FC2E-3F04-4A16-422213415FB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46540"/>
    </mc:Choice>
    <mc:Fallback xmlns="">
      <p:transition spd="slow" advTm="46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2400" b="1" dirty="0">
                <a:latin typeface="Arial" panose="020B0604020202020204" pitchFamily="34" charset="0"/>
                <a:cs typeface="Arial" panose="020B0604020202020204" pitchFamily="34" charset="0"/>
              </a:rPr>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1268760"/>
            <a:ext cx="8229600" cy="4248473"/>
          </a:xfrm>
        </p:spPr>
        <p:txBody>
          <a:bodyPr/>
          <a:lstStyle/>
          <a:p>
            <a:pPr marL="0" indent="0">
              <a:buNone/>
            </a:pPr>
            <a:endParaRPr lang="en-GB" sz="1800" dirty="0"/>
          </a:p>
          <a:p>
            <a:pPr marL="0" indent="0">
              <a:buNone/>
            </a:pPr>
            <a:r>
              <a:rPr lang="en-GB" sz="1400" dirty="0">
                <a:latin typeface="Arial" panose="020B0604020202020204" pitchFamily="34" charset="0"/>
                <a:cs typeface="Arial" panose="020B0604020202020204" pitchFamily="34" charset="0"/>
              </a:rPr>
              <a:t>Name: Eleanor Bennet</a:t>
            </a:r>
          </a:p>
          <a:p>
            <a:pPr marL="0" indent="0">
              <a:buNone/>
            </a:pPr>
            <a:r>
              <a:rPr lang="en-GB" sz="1400" dirty="0">
                <a:latin typeface="Arial" panose="020B0604020202020204" pitchFamily="34" charset="0"/>
                <a:cs typeface="Arial" panose="020B0604020202020204" pitchFamily="34" charset="0"/>
              </a:rPr>
              <a:t>Age: 68 years old</a:t>
            </a:r>
          </a:p>
          <a:p>
            <a:pPr marL="0" indent="0">
              <a:buNone/>
            </a:pPr>
            <a:r>
              <a:rPr lang="en-GB" sz="1400" dirty="0">
                <a:latin typeface="Arial" panose="020B0604020202020204" pitchFamily="34" charset="0"/>
                <a:cs typeface="Arial" panose="020B0604020202020204" pitchFamily="34" charset="0"/>
              </a:rPr>
              <a:t>Gender: Female</a:t>
            </a:r>
          </a:p>
          <a:p>
            <a:pPr marL="0" indent="0">
              <a:buNone/>
            </a:pPr>
            <a:r>
              <a:rPr lang="en-GB" sz="1400" dirty="0">
                <a:latin typeface="Arial" panose="020B0604020202020204" pitchFamily="34" charset="0"/>
                <a:cs typeface="Arial" panose="020B0604020202020204" pitchFamily="34" charset="0"/>
              </a:rPr>
              <a:t>Occupation: Retired Primary School Teacher</a:t>
            </a:r>
          </a:p>
          <a:p>
            <a:pPr marL="0" indent="0">
              <a:buNone/>
            </a:pPr>
            <a:r>
              <a:rPr lang="en-GB" sz="1400" dirty="0">
                <a:latin typeface="Arial" panose="020B0604020202020204" pitchFamily="34" charset="0"/>
                <a:cs typeface="Arial" panose="020B0604020202020204" pitchFamily="34" charset="0"/>
              </a:rPr>
              <a:t>Height: 162cm (approx. 5’4”)</a:t>
            </a:r>
          </a:p>
          <a:p>
            <a:pPr marL="0" indent="0">
              <a:buNone/>
            </a:pPr>
            <a:r>
              <a:rPr lang="en-GB" sz="1400" dirty="0">
                <a:latin typeface="Arial" panose="020B0604020202020204" pitchFamily="34" charset="0"/>
                <a:cs typeface="Arial" panose="020B0604020202020204" pitchFamily="34" charset="0"/>
              </a:rPr>
              <a:t>Weight: 83 kg (approx. 183 lbs)</a:t>
            </a:r>
          </a:p>
          <a:p>
            <a:pPr marL="0" indent="0">
              <a:buNone/>
            </a:pPr>
            <a:r>
              <a:rPr lang="en-GB" sz="1400" dirty="0">
                <a:latin typeface="Arial" panose="020B0604020202020204" pitchFamily="34" charset="0"/>
                <a:cs typeface="Arial" panose="020B0604020202020204" pitchFamily="34" charset="0"/>
              </a:rPr>
              <a:t>Body Mass Index (BMI): 31.5 Classified as Obese</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Primary Complaint: Bilateral hand pain distal interphalangeal (DIP joints) and persistent right knee discomfort (Osteoarthritis knee)</a:t>
            </a:r>
          </a:p>
          <a:p>
            <a:pPr>
              <a:buFont typeface="Wingdings" pitchFamily="2" charset="2"/>
              <a:buChar char="Ø"/>
            </a:pPr>
            <a:r>
              <a:rPr lang="en-GB" sz="1400" dirty="0">
                <a:latin typeface="Arial" panose="020B0604020202020204" pitchFamily="34" charset="0"/>
                <a:cs typeface="Arial" panose="020B0604020202020204" pitchFamily="34" charset="0"/>
              </a:rPr>
              <a:t>Mechanical pain that worsens with activity (gardening/stairs)</a:t>
            </a:r>
          </a:p>
          <a:p>
            <a:pPr>
              <a:buFont typeface="Wingdings" pitchFamily="2" charset="2"/>
              <a:buChar char="Ø"/>
            </a:pPr>
            <a:r>
              <a:rPr lang="en-GB" sz="1400" dirty="0">
                <a:latin typeface="Arial" panose="020B0604020202020204" pitchFamily="34" charset="0"/>
                <a:cs typeface="Arial" panose="020B0604020202020204" pitchFamily="34" charset="0"/>
              </a:rPr>
              <a:t>Presence of bony enlargements on fingers (</a:t>
            </a:r>
            <a:r>
              <a:rPr lang="en-GB" sz="1400" dirty="0" err="1">
                <a:latin typeface="Arial" panose="020B0604020202020204" pitchFamily="34" charset="0"/>
                <a:cs typeface="Arial" panose="020B0604020202020204" pitchFamily="34" charset="0"/>
              </a:rPr>
              <a:t>Heberdens’s</a:t>
            </a:r>
            <a:r>
              <a:rPr lang="en-GB" sz="1400" dirty="0">
                <a:latin typeface="Arial" panose="020B0604020202020204" pitchFamily="34" charset="0"/>
                <a:cs typeface="Arial" panose="020B0604020202020204" pitchFamily="34" charset="0"/>
              </a:rPr>
              <a:t> nodes)</a:t>
            </a:r>
          </a:p>
          <a:p>
            <a:pPr marL="0" indent="0">
              <a:buNone/>
            </a:pPr>
            <a:endParaRPr lang="en-GB" sz="1800" dirty="0">
              <a:solidFill>
                <a:srgbClr val="0070C0"/>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10" name="Audio 9">
            <a:extLst>
              <a:ext uri="{FF2B5EF4-FFF2-40B4-BE49-F238E27FC236}">
                <a16:creationId xmlns:a16="http://schemas.microsoft.com/office/drawing/2014/main" id="{1BE8E955-6B07-DB77-EBC3-C9B3BAF981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57248"/>
    </mc:Choice>
    <mc:Fallback xmlns="">
      <p:transition spd="slow" advTm="57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9DAB4F-AA80-BCE1-D440-95C9F4252B69}"/>
              </a:ext>
            </a:extLst>
          </p:cNvPr>
          <p:cNvSpPr>
            <a:spLocks noGrp="1"/>
          </p:cNvSpPr>
          <p:nvPr>
            <p:ph type="dt" sz="half" idx="10"/>
          </p:nvPr>
        </p:nvSpPr>
        <p:spPr/>
        <p:txBody>
          <a:bodyPr/>
          <a:lstStyle/>
          <a:p>
            <a:pPr>
              <a:defRPr/>
            </a:pPr>
            <a:fld id="{D30023C4-5528-489E-A726-D14A340FF59E}" type="datetime1">
              <a:rPr lang="en-GB" altLang="en-US" smtClean="0"/>
              <a:pPr>
                <a:defRPr/>
              </a:pPr>
              <a:t>19/04/2026</a:t>
            </a:fld>
            <a:endParaRPr lang="en-GB" altLang="en-US"/>
          </a:p>
        </p:txBody>
      </p:sp>
      <p:sp>
        <p:nvSpPr>
          <p:cNvPr id="3" name="Slide Number Placeholder 2">
            <a:extLst>
              <a:ext uri="{FF2B5EF4-FFF2-40B4-BE49-F238E27FC236}">
                <a16:creationId xmlns:a16="http://schemas.microsoft.com/office/drawing/2014/main" id="{13C11DC2-D9E6-24EB-8764-8A2018A8385E}"/>
              </a:ext>
            </a:extLst>
          </p:cNvPr>
          <p:cNvSpPr>
            <a:spLocks noGrp="1"/>
          </p:cNvSpPr>
          <p:nvPr>
            <p:ph type="sldNum" sz="quarter" idx="11"/>
          </p:nvPr>
        </p:nvSpPr>
        <p:spPr/>
        <p:txBody>
          <a:bodyPr/>
          <a:lstStyle/>
          <a:p>
            <a:pPr>
              <a:defRPr/>
            </a:pPr>
            <a:fld id="{AA1819AB-B9DA-41D7-8C91-5DE9528F5AA4}" type="slidenum">
              <a:rPr lang="en-GB" altLang="en-US" smtClean="0"/>
              <a:pPr>
                <a:defRPr/>
              </a:pPr>
              <a:t>4</a:t>
            </a:fld>
            <a:endParaRPr lang="en-GB" altLang="en-US"/>
          </a:p>
        </p:txBody>
      </p:sp>
      <p:sp>
        <p:nvSpPr>
          <p:cNvPr id="5" name="TextBox 4">
            <a:extLst>
              <a:ext uri="{FF2B5EF4-FFF2-40B4-BE49-F238E27FC236}">
                <a16:creationId xmlns:a16="http://schemas.microsoft.com/office/drawing/2014/main" id="{E661FB7E-FCFE-A6F4-547F-9F1F5F1F5C20}"/>
              </a:ext>
            </a:extLst>
          </p:cNvPr>
          <p:cNvSpPr txBox="1"/>
          <p:nvPr/>
        </p:nvSpPr>
        <p:spPr>
          <a:xfrm>
            <a:off x="539552" y="404664"/>
            <a:ext cx="8982411" cy="461665"/>
          </a:xfrm>
          <a:prstGeom prst="rect">
            <a:avLst/>
          </a:prstGeom>
          <a:noFill/>
        </p:spPr>
        <p:txBody>
          <a:bodyPr wrap="square" rtlCol="0">
            <a:spAutoFit/>
          </a:bodyPr>
          <a:lstStyle/>
          <a:p>
            <a:r>
              <a:rPr lang="en-US" sz="2400" b="1" dirty="0"/>
              <a:t>Main Health measurement of the person/patient</a:t>
            </a:r>
          </a:p>
        </p:txBody>
      </p:sp>
      <p:sp>
        <p:nvSpPr>
          <p:cNvPr id="7" name="TextBox 6">
            <a:extLst>
              <a:ext uri="{FF2B5EF4-FFF2-40B4-BE49-F238E27FC236}">
                <a16:creationId xmlns:a16="http://schemas.microsoft.com/office/drawing/2014/main" id="{DCDB2CE6-E570-0721-6F9D-28110FCE6905}"/>
              </a:ext>
            </a:extLst>
          </p:cNvPr>
          <p:cNvSpPr txBox="1"/>
          <p:nvPr/>
        </p:nvSpPr>
        <p:spPr>
          <a:xfrm>
            <a:off x="250826" y="1266092"/>
            <a:ext cx="8794814" cy="8720272"/>
          </a:xfrm>
          <a:prstGeom prst="rect">
            <a:avLst/>
          </a:prstGeom>
          <a:noFill/>
        </p:spPr>
        <p:txBody>
          <a:bodyPr wrap="square" rtlCol="0">
            <a:spAutoFit/>
          </a:bodyPr>
          <a:lstStyle/>
          <a:p>
            <a:pPr>
              <a:lnSpc>
                <a:spcPct val="150000"/>
              </a:lnSpc>
            </a:pPr>
            <a:r>
              <a:rPr lang="en-US" sz="1600" dirty="0"/>
              <a:t>1) Anthropometric measurements</a:t>
            </a:r>
          </a:p>
          <a:p>
            <a:pPr>
              <a:lnSpc>
                <a:spcPct val="150000"/>
              </a:lnSpc>
            </a:pPr>
            <a:r>
              <a:rPr lang="en-US" sz="1600" dirty="0"/>
              <a:t>It defines Eleanor’s physical profile and are the primary drivers of her joint stress.</a:t>
            </a:r>
          </a:p>
          <a:p>
            <a:pPr>
              <a:lnSpc>
                <a:spcPct val="150000"/>
              </a:lnSpc>
            </a:pPr>
            <a:r>
              <a:rPr lang="en-US" sz="1600" dirty="0"/>
              <a:t>2) Clinical and Functional Outcomes</a:t>
            </a:r>
          </a:p>
          <a:p>
            <a:pPr marL="285750" indent="-285750">
              <a:lnSpc>
                <a:spcPct val="150000"/>
              </a:lnSpc>
              <a:buFont typeface="Wingdings" pitchFamily="2" charset="2"/>
              <a:buChar char="Ø"/>
            </a:pPr>
            <a:r>
              <a:rPr lang="en-US" sz="1600" dirty="0"/>
              <a:t>Kellgren-Lawrence Grade (Radiological): Grade 11: This indicates the presence of “definite osteophytes” (bone spurs) and possible narrowing of the joint space in her right knee (Hunter, 2019).</a:t>
            </a:r>
          </a:p>
          <a:p>
            <a:pPr marL="285750" indent="-285750">
              <a:lnSpc>
                <a:spcPct val="150000"/>
              </a:lnSpc>
              <a:buFont typeface="Wingdings" pitchFamily="2" charset="2"/>
              <a:buChar char="Ø"/>
            </a:pPr>
            <a:r>
              <a:rPr lang="en-US" sz="1600" dirty="0"/>
              <a:t>Womac Index (pain and function): Eleanor scores high on the  Western Ontario and McMaster Universities Osteoarthritis Index, particularly in the stiffness(morning) and physical function (climbing stairs) subscales (Loeser, 2017).</a:t>
            </a:r>
          </a:p>
          <a:p>
            <a:pPr marL="285750" indent="-285750">
              <a:lnSpc>
                <a:spcPct val="150000"/>
              </a:lnSpc>
              <a:buFont typeface="Wingdings" pitchFamily="2" charset="2"/>
              <a:buChar char="Ø"/>
            </a:pPr>
            <a:endParaRPr lang="en-US" sz="1600" dirty="0"/>
          </a:p>
          <a:p>
            <a:pPr>
              <a:lnSpc>
                <a:spcPct val="150000"/>
              </a:lnSpc>
            </a:pPr>
            <a:endParaRPr lang="en-US" dirty="0"/>
          </a:p>
          <a:p>
            <a:pPr>
              <a:lnSpc>
                <a:spcPct val="150000"/>
              </a:lnSpc>
            </a:pPr>
            <a:endParaRPr lang="en-US" dirty="0"/>
          </a:p>
          <a:p>
            <a:pPr>
              <a:lnSpc>
                <a:spcPct val="150000"/>
              </a:lnSpc>
            </a:pPr>
            <a:endParaRPr lang="en-US" dirty="0"/>
          </a:p>
          <a:p>
            <a:pPr>
              <a:lnSpc>
                <a:spcPct val="150000"/>
              </a:lnSpc>
            </a:pPr>
            <a:endParaRPr lang="en-US" dirty="0"/>
          </a:p>
          <a:p>
            <a:pPr>
              <a:lnSpc>
                <a:spcPct val="150000"/>
              </a:lnSpc>
            </a:pPr>
            <a:endParaRPr lang="en-US" dirty="0"/>
          </a:p>
          <a:p>
            <a:pPr>
              <a:lnSpc>
                <a:spcPct val="150000"/>
              </a:lnSpc>
            </a:pPr>
            <a:endParaRPr lang="en-US" dirty="0"/>
          </a:p>
          <a:p>
            <a:pPr>
              <a:lnSpc>
                <a:spcPct val="150000"/>
              </a:lnSpc>
            </a:pPr>
            <a:endParaRPr lang="en-US" dirty="0"/>
          </a:p>
          <a:p>
            <a:pPr>
              <a:lnSpc>
                <a:spcPct val="150000"/>
              </a:lnSpc>
            </a:pPr>
            <a:endParaRPr lang="en-US" dirty="0"/>
          </a:p>
          <a:p>
            <a:pPr>
              <a:lnSpc>
                <a:spcPct val="150000"/>
              </a:lnSpc>
            </a:pPr>
            <a:endParaRPr lang="en-US" dirty="0"/>
          </a:p>
          <a:p>
            <a:pPr>
              <a:lnSpc>
                <a:spcPct val="150000"/>
              </a:lnSpc>
            </a:pPr>
            <a:endParaRPr lang="en-US" dirty="0"/>
          </a:p>
          <a:p>
            <a:pPr>
              <a:lnSpc>
                <a:spcPct val="150000"/>
              </a:lnSpc>
            </a:pPr>
            <a:endParaRPr lang="en-US" dirty="0"/>
          </a:p>
          <a:p>
            <a:pPr>
              <a:lnSpc>
                <a:spcPct val="150000"/>
              </a:lnSpc>
            </a:pPr>
            <a:endParaRPr lang="en-US" dirty="0"/>
          </a:p>
        </p:txBody>
      </p:sp>
      <p:pic>
        <p:nvPicPr>
          <p:cNvPr id="22" name="Audio 21">
            <a:extLst>
              <a:ext uri="{FF2B5EF4-FFF2-40B4-BE49-F238E27FC236}">
                <a16:creationId xmlns:a16="http://schemas.microsoft.com/office/drawing/2014/main" id="{B76F0F90-9922-EC0E-6E48-E7C1AB631A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28210516"/>
      </p:ext>
    </p:extLst>
  </p:cSld>
  <p:clrMapOvr>
    <a:masterClrMapping/>
  </p:clrMapOvr>
  <mc:AlternateContent xmlns:mc="http://schemas.openxmlformats.org/markup-compatibility/2006" xmlns:p14="http://schemas.microsoft.com/office/powerpoint/2010/main">
    <mc:Choice Requires="p14">
      <p:transition spd="slow" p14:dur="2000" advTm="62357"/>
    </mc:Choice>
    <mc:Fallback xmlns="">
      <p:transition spd="slow" advTm="623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720080"/>
          </a:xfrm>
        </p:spPr>
        <p:txBody>
          <a:bodyPr/>
          <a:lstStyle/>
          <a:p>
            <a:pPr algn="ctr"/>
            <a:r>
              <a:rPr lang="en-GB" sz="1600" b="1" dirty="0">
                <a:latin typeface="Arial" panose="020B0604020202020204" pitchFamily="34" charset="0"/>
                <a:cs typeface="Arial" panose="020B0604020202020204" pitchFamily="34" charset="0"/>
              </a:rPr>
              <a:t>Physiology of Knee Osteoarthritis (OA)</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57200" y="908720"/>
            <a:ext cx="8229600" cy="4608513"/>
          </a:xfrm>
        </p:spPr>
        <p:txBody>
          <a:bodyPr/>
          <a:lstStyle/>
          <a:p>
            <a:pPr>
              <a:buFont typeface="Wingdings" pitchFamily="2" charset="2"/>
              <a:buChar char="Ø"/>
            </a:pPr>
            <a:endParaRPr lang="en-GB" sz="1400" dirty="0">
              <a:latin typeface="Arial" panose="020B0604020202020204" pitchFamily="34" charset="0"/>
              <a:cs typeface="Arial" panose="020B0604020202020204" pitchFamily="34" charset="0"/>
            </a:endParaRPr>
          </a:p>
          <a:p>
            <a:pPr>
              <a:buFont typeface="Wingdings" pitchFamily="2" charset="2"/>
              <a:buChar char="Ø"/>
            </a:pPr>
            <a:r>
              <a:rPr lang="en-GB" sz="1400" dirty="0">
                <a:latin typeface="Arial" panose="020B0604020202020204" pitchFamily="34" charset="0"/>
                <a:cs typeface="Arial" panose="020B0604020202020204" pitchFamily="34" charset="0"/>
              </a:rPr>
              <a:t>Knee OA is a chronic joint disease affecting one-third of elderly people. </a:t>
            </a:r>
          </a:p>
          <a:p>
            <a:pPr>
              <a:buFont typeface="Wingdings" pitchFamily="2" charset="2"/>
              <a:buChar char="Ø"/>
            </a:pPr>
            <a:r>
              <a:rPr lang="en-GB" sz="1400" dirty="0">
                <a:latin typeface="Arial" panose="020B0604020202020204" pitchFamily="34" charset="0"/>
                <a:cs typeface="Arial" panose="020B0604020202020204" pitchFamily="34" charset="0"/>
              </a:rPr>
              <a:t>The most prevalent type of arthritis, osteoarthritis (OA), is a degenerative condition marked by a gradual loss of articular cartilage that causes excruciating pain and significant disability (Musumeci, 2017).</a:t>
            </a:r>
          </a:p>
          <a:p>
            <a:pPr>
              <a:buFont typeface="Wingdings" pitchFamily="2" charset="2"/>
              <a:buChar char="Ø"/>
            </a:pPr>
            <a:r>
              <a:rPr lang="en-GB" sz="1400" dirty="0">
                <a:latin typeface="Arial" panose="020B0604020202020204" pitchFamily="34" charset="0"/>
                <a:cs typeface="Arial" panose="020B0604020202020204" pitchFamily="34" charset="0"/>
              </a:rPr>
              <a:t>Cartilage degradation- primary feature is the thinning and loss of hyaline cartilage this protective tissue loses its smooth surface, becomes brittle, and eventually wears away leading to increase between femur and tibia.</a:t>
            </a:r>
          </a:p>
          <a:p>
            <a:pPr>
              <a:buFont typeface="Wingdings" pitchFamily="2" charset="2"/>
              <a:buChar char="Ø"/>
            </a:pPr>
            <a:r>
              <a:rPr lang="en-GB" sz="1400" dirty="0">
                <a:latin typeface="Arial" panose="020B0604020202020204" pitchFamily="34" charset="0"/>
                <a:cs typeface="Arial" panose="020B0604020202020204" pitchFamily="34" charset="0"/>
              </a:rPr>
              <a:t>Subchondral bone changes- thickens and hardens(</a:t>
            </a:r>
            <a:r>
              <a:rPr lang="en-GB" sz="1400">
                <a:latin typeface="Arial" panose="020B0604020202020204" pitchFamily="34" charset="0"/>
                <a:cs typeface="Arial" panose="020B0604020202020204" pitchFamily="34" charset="0"/>
              </a:rPr>
              <a:t>sclerosis)</a:t>
            </a:r>
            <a:endParaRPr lang="en-GB" sz="1400" dirty="0">
              <a:latin typeface="Arial" panose="020B0604020202020204" pitchFamily="34" charset="0"/>
              <a:cs typeface="Arial" panose="020B0604020202020204" pitchFamily="34" charset="0"/>
            </a:endParaRPr>
          </a:p>
          <a:p>
            <a:pPr>
              <a:buFont typeface="Wingdings" pitchFamily="2" charset="2"/>
              <a:buChar char="Ø"/>
            </a:pPr>
            <a:r>
              <a:rPr lang="en-GB" sz="1400" dirty="0">
                <a:latin typeface="Arial" panose="020B0604020202020204" pitchFamily="34" charset="0"/>
                <a:cs typeface="Arial" panose="020B0604020202020204" pitchFamily="34" charset="0"/>
              </a:rPr>
              <a:t>Chronic OA affects the surroundings ligaments and muscles, which weakens over time. This leads to joint instability and a shift in the mechanical axis of the leg, further accelerating joint damage (Versus Arthritis, 2023).</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800" dirty="0">
              <a:solidFill>
                <a:srgbClr val="0070C0"/>
              </a:solidFill>
            </a:endParaRPr>
          </a:p>
        </p:txBody>
      </p:sp>
      <p:pic>
        <p:nvPicPr>
          <p:cNvPr id="7" name="Audio 6">
            <a:extLst>
              <a:ext uri="{FF2B5EF4-FFF2-40B4-BE49-F238E27FC236}">
                <a16:creationId xmlns:a16="http://schemas.microsoft.com/office/drawing/2014/main" id="{71AAD9C2-7515-BAC4-67A0-0E48330189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62688"/>
    </mc:Choice>
    <mc:Fallback xmlns="">
      <p:transition spd="slow" advTm="62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9D36F-3766-5FA8-616B-78C7BEA6DBE1}"/>
              </a:ext>
            </a:extLst>
          </p:cNvPr>
          <p:cNvSpPr>
            <a:spLocks noGrp="1"/>
          </p:cNvSpPr>
          <p:nvPr>
            <p:ph type="title"/>
          </p:nvPr>
        </p:nvSpPr>
        <p:spPr>
          <a:xfrm>
            <a:off x="457200" y="274638"/>
            <a:ext cx="8229600" cy="562074"/>
          </a:xfrm>
        </p:spPr>
        <p:txBody>
          <a:bodyPr/>
          <a:lstStyle/>
          <a:p>
            <a:r>
              <a:rPr lang="en-US" sz="1600" b="1" dirty="0">
                <a:latin typeface="Arial" panose="020B0604020202020204" pitchFamily="34" charset="0"/>
                <a:cs typeface="Arial" panose="020B0604020202020204" pitchFamily="34" charset="0"/>
              </a:rPr>
              <a:t>Anatomy of Knee Osteoarthritis (OA)</a:t>
            </a:r>
          </a:p>
        </p:txBody>
      </p:sp>
      <p:sp>
        <p:nvSpPr>
          <p:cNvPr id="3" name="Content Placeholder 2">
            <a:extLst>
              <a:ext uri="{FF2B5EF4-FFF2-40B4-BE49-F238E27FC236}">
                <a16:creationId xmlns:a16="http://schemas.microsoft.com/office/drawing/2014/main" id="{49808B2B-16E4-0DFE-0764-E6728F31D5BF}"/>
              </a:ext>
            </a:extLst>
          </p:cNvPr>
          <p:cNvSpPr>
            <a:spLocks noGrp="1"/>
          </p:cNvSpPr>
          <p:nvPr>
            <p:ph idx="1"/>
          </p:nvPr>
        </p:nvSpPr>
        <p:spPr>
          <a:xfrm>
            <a:off x="457200" y="1052736"/>
            <a:ext cx="8229600" cy="4464497"/>
          </a:xfrm>
        </p:spPr>
        <p:txBody>
          <a:bodyPr/>
          <a:lstStyle/>
          <a:p>
            <a:pPr>
              <a:buFont typeface="Wingdings" pitchFamily="2" charset="2"/>
              <a:buChar char="Ø"/>
            </a:pPr>
            <a:endParaRPr lang="en-US" sz="1400" dirty="0">
              <a:latin typeface="Arial" panose="020B0604020202020204" pitchFamily="34" charset="0"/>
              <a:cs typeface="Arial" panose="020B0604020202020204" pitchFamily="34" charset="0"/>
            </a:endParaRPr>
          </a:p>
          <a:p>
            <a:pPr>
              <a:buFont typeface="Wingdings" pitchFamily="2" charset="2"/>
              <a:buChar char="Ø"/>
            </a:pPr>
            <a:r>
              <a:rPr lang="en-US" sz="1400" dirty="0">
                <a:latin typeface="Arial" panose="020B0604020202020204" pitchFamily="34" charset="0"/>
                <a:cs typeface="Arial" panose="020B0604020202020204" pitchFamily="34" charset="0"/>
              </a:rPr>
              <a:t>The meniscus and hyaline cartilage, ligaments, a synovial membrane, and osseous components (distal femur, proximal tibia, and patella) make up the knee, the biggest synovial joint in humans </a:t>
            </a:r>
          </a:p>
          <a:p>
            <a:pPr>
              <a:buFont typeface="Wingdings" pitchFamily="2" charset="2"/>
              <a:buChar char="Ø"/>
            </a:pPr>
            <a:r>
              <a:rPr lang="en-US" sz="1400" dirty="0">
                <a:latin typeface="Arial" panose="020B0604020202020204" pitchFamily="34" charset="0"/>
                <a:cs typeface="Arial" panose="020B0604020202020204" pitchFamily="34" charset="0"/>
              </a:rPr>
              <a:t>Synovial membrane is responsible for producing synovial fluid which gives the avascular cartilage lubrication and nourishment.</a:t>
            </a:r>
          </a:p>
          <a:p>
            <a:pPr>
              <a:buFont typeface="Wingdings" pitchFamily="2" charset="2"/>
              <a:buChar char="Ø"/>
            </a:pPr>
            <a:r>
              <a:rPr lang="en-US" sz="1400" dirty="0">
                <a:latin typeface="Arial" panose="020B0604020202020204" pitchFamily="34" charset="0"/>
                <a:cs typeface="Arial" panose="020B0604020202020204" pitchFamily="34" charset="0"/>
              </a:rPr>
              <a:t>This joint is frequently the site of painful disorder like OA due to its heavy use and tension (Mora, 2018).</a:t>
            </a:r>
          </a:p>
          <a:p>
            <a:pPr>
              <a:buFont typeface="Wingdings" pitchFamily="2" charset="2"/>
              <a:buChar char="Ø"/>
            </a:pPr>
            <a:r>
              <a:rPr lang="en-US" sz="1400" dirty="0">
                <a:latin typeface="Arial" panose="020B0604020202020204" pitchFamily="34" charset="0"/>
                <a:cs typeface="Arial" panose="020B0604020202020204" pitchFamily="34" charset="0"/>
              </a:rPr>
              <a:t>Primary (idiopathic or non-traumatic) and secondary (typically caused by trauma or mechanical mis alignment) are the two categories into which OA is divided based on its etiology</a:t>
            </a:r>
          </a:p>
          <a:p>
            <a:pPr>
              <a:buFont typeface="Wingdings" pitchFamily="2" charset="2"/>
              <a:buChar char="Ø"/>
            </a:pPr>
            <a:endParaRPr lang="en-US"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52F1603-5448-DE46-4C8F-DD9E1264F900}"/>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D930C65E-C681-734B-852A-E477D8B374FF}"/>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11" name="Audio 10">
            <a:extLst>
              <a:ext uri="{FF2B5EF4-FFF2-40B4-BE49-F238E27FC236}">
                <a16:creationId xmlns:a16="http://schemas.microsoft.com/office/drawing/2014/main" id="{85DD57F1-EF35-1B57-BB3E-A6006FB8767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261138534"/>
      </p:ext>
    </p:extLst>
  </p:cSld>
  <p:clrMapOvr>
    <a:masterClrMapping/>
  </p:clrMapOvr>
  <mc:AlternateContent xmlns:mc="http://schemas.openxmlformats.org/markup-compatibility/2006" xmlns:p14="http://schemas.microsoft.com/office/powerpoint/2010/main">
    <mc:Choice Requires="p14">
      <p:transition spd="slow" p14:dur="2000" advTm="55104"/>
    </mc:Choice>
    <mc:Fallback xmlns="">
      <p:transition spd="slow" advTm="551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706090"/>
          </a:xfrm>
        </p:spPr>
        <p:txBody>
          <a:bodyPr/>
          <a:lstStyle/>
          <a:p>
            <a:r>
              <a:rPr lang="en-GB" sz="1800" b="1" dirty="0">
                <a:latin typeface="Arial" panose="020B0604020202020204" pitchFamily="34" charset="0"/>
                <a:cs typeface="Arial" panose="020B0604020202020204" pitchFamily="34" charset="0"/>
              </a:rPr>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57200" y="1196752"/>
            <a:ext cx="8229600" cy="4320481"/>
          </a:xfrm>
        </p:spPr>
        <p:txBody>
          <a:bodyPr/>
          <a:lstStyle/>
          <a:p>
            <a:pPr marL="0" indent="0">
              <a:buNone/>
            </a:pPr>
            <a:endParaRPr lang="en-GB" sz="1800" b="1" dirty="0"/>
          </a:p>
          <a:p>
            <a:pPr marL="0" indent="0">
              <a:buNone/>
            </a:pPr>
            <a:r>
              <a:rPr lang="en-GB" sz="1400" b="1" dirty="0">
                <a:latin typeface="Arial" panose="020B0604020202020204" pitchFamily="34" charset="0"/>
                <a:cs typeface="Arial" panose="020B0604020202020204" pitchFamily="34" charset="0"/>
              </a:rPr>
              <a:t>Lifestyle and health behaviour of the person with knee OA</a:t>
            </a:r>
          </a:p>
          <a:p>
            <a:pPr marL="0" indent="0">
              <a:buNone/>
            </a:pPr>
            <a:endParaRPr lang="en-GB" sz="1400" b="1"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Eleanor’s lifestyle has become:</a:t>
            </a:r>
          </a:p>
          <a:p>
            <a:pPr>
              <a:buFont typeface="Wingdings" pitchFamily="2" charset="2"/>
              <a:buChar char="Ø"/>
            </a:pPr>
            <a:r>
              <a:rPr lang="en-GB" sz="1400" dirty="0">
                <a:latin typeface="Arial" panose="020B0604020202020204" pitchFamily="34" charset="0"/>
                <a:cs typeface="Arial" panose="020B0604020202020204" pitchFamily="34" charset="0"/>
              </a:rPr>
              <a:t>Sedentary due to mechanical pain associated with her knee</a:t>
            </a:r>
          </a:p>
          <a:p>
            <a:pPr>
              <a:buFont typeface="Wingdings" pitchFamily="2" charset="2"/>
              <a:buChar char="Ø"/>
            </a:pPr>
            <a:r>
              <a:rPr lang="en-GB" sz="1400" dirty="0">
                <a:latin typeface="Arial" panose="020B0604020202020204" pitchFamily="34" charset="0"/>
                <a:cs typeface="Arial" panose="020B0604020202020204" pitchFamily="34" charset="0"/>
              </a:rPr>
              <a:t>Vicious cycle where her avoidance of movement to prevent leads to joint stiffness and muscle atrophy</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Her health behaviour is often characterised by difficulty with “Activities of daily Living” (ADL’s) such as climbing stairs or grocery shopping, which she now performs with significant hesitation (</a:t>
            </a:r>
            <a:r>
              <a:rPr lang="en-GB" sz="1400" dirty="0" err="1">
                <a:latin typeface="Arial" panose="020B0604020202020204" pitchFamily="34" charset="0"/>
                <a:cs typeface="Arial" panose="020B0604020202020204" pitchFamily="34" charset="0"/>
              </a:rPr>
              <a:t>Physiopedia</a:t>
            </a:r>
            <a:r>
              <a:rPr lang="en-GB" sz="1400" dirty="0">
                <a:latin typeface="Arial" panose="020B0604020202020204" pitchFamily="34" charset="0"/>
                <a:cs typeface="Arial" panose="020B0604020202020204" pitchFamily="34" charset="0"/>
              </a:rPr>
              <a:t>, 2024)</a:t>
            </a:r>
          </a:p>
          <a:p>
            <a:pPr marL="0" indent="0">
              <a:buNone/>
            </a:pPr>
            <a:endParaRPr lang="en-GB" sz="1800" dirty="0">
              <a:solidFill>
                <a:srgbClr val="0070C0"/>
              </a:solidFill>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10" name="Audio 9">
            <a:extLst>
              <a:ext uri="{FF2B5EF4-FFF2-40B4-BE49-F238E27FC236}">
                <a16:creationId xmlns:a16="http://schemas.microsoft.com/office/drawing/2014/main" id="{BA20AFB0-1D97-FAC5-92D4-295A0C20D8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34613"/>
    </mc:Choice>
    <mc:Fallback xmlns="">
      <p:transition spd="slow" advTm="34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706090"/>
          </a:xfrm>
        </p:spPr>
        <p:txBody>
          <a:bodyPr/>
          <a:lstStyle/>
          <a:p>
            <a:r>
              <a:rPr lang="en-GB" sz="2400" b="1" dirty="0">
                <a:latin typeface="Arial" panose="020B0604020202020204" pitchFamily="34" charset="0"/>
                <a:cs typeface="Arial" panose="020B0604020202020204" pitchFamily="34" charset="0"/>
              </a:rPr>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736600" y="980729"/>
            <a:ext cx="8229600" cy="4608512"/>
          </a:xfrm>
        </p:spPr>
        <p:txBody>
          <a:bodyPr/>
          <a:lstStyle/>
          <a:p>
            <a:pPr marL="0" indent="0">
              <a:buNone/>
            </a:pPr>
            <a:r>
              <a:rPr lang="en-GB" sz="1400" b="1" dirty="0">
                <a:latin typeface="Arial" panose="020B0604020202020204" pitchFamily="34" charset="0"/>
                <a:cs typeface="Arial" panose="020B0604020202020204" pitchFamily="34" charset="0"/>
              </a:rPr>
              <a:t>Everyday routine of a person with Knee OA:</a:t>
            </a:r>
          </a:p>
          <a:p>
            <a:pPr marL="0" indent="0">
              <a:buNone/>
            </a:pPr>
            <a:endParaRPr lang="en-GB" sz="1400" dirty="0">
              <a:latin typeface="Arial" panose="020B0604020202020204" pitchFamily="34" charset="0"/>
              <a:cs typeface="Arial" panose="020B0604020202020204" pitchFamily="34" charset="0"/>
            </a:endParaRPr>
          </a:p>
          <a:p>
            <a:pPr>
              <a:buFont typeface="Wingdings" pitchFamily="2" charset="2"/>
              <a:buChar char="Ø"/>
            </a:pPr>
            <a:r>
              <a:rPr lang="en-GB" sz="1400" dirty="0">
                <a:latin typeface="Arial" panose="020B0604020202020204" pitchFamily="34" charset="0"/>
                <a:cs typeface="Arial" panose="020B0604020202020204" pitchFamily="34" charset="0"/>
              </a:rPr>
              <a:t>Easing stiffness-begin with gentle, non-weight-bearing stretches while still in bed to lubricate the joints. Applying moist heat can help relax tight muscles and improve flexibility.</a:t>
            </a:r>
          </a:p>
          <a:p>
            <a:pPr>
              <a:buFont typeface="Wingdings" pitchFamily="2" charset="2"/>
              <a:buChar char="Ø"/>
            </a:pPr>
            <a:r>
              <a:rPr lang="en-GB" sz="1400" dirty="0">
                <a:latin typeface="Arial" panose="020B0604020202020204" pitchFamily="34" charset="0"/>
                <a:cs typeface="Arial" panose="020B0604020202020204" pitchFamily="34" charset="0"/>
              </a:rPr>
              <a:t>Movement and Pacing-adopt a pacing, breaking larger tasks into smaller segment to avoid over-exertion, low impact exercises like walking or cycling to strengthen the musculature without stressing the cartilage.</a:t>
            </a:r>
          </a:p>
          <a:p>
            <a:pPr>
              <a:buFont typeface="Wingdings" pitchFamily="2" charset="2"/>
              <a:buChar char="Ø"/>
            </a:pPr>
            <a:r>
              <a:rPr lang="en-GB" sz="1400" dirty="0">
                <a:latin typeface="Arial" panose="020B0604020202020204" pitchFamily="34" charset="0"/>
                <a:cs typeface="Arial" panose="020B0604020202020204" pitchFamily="34" charset="0"/>
              </a:rPr>
              <a:t>Weight and Load management- use supportive footwear to improve alignment. Manage body weight for reductions of mechanical load and pressure on the knee</a:t>
            </a:r>
          </a:p>
          <a:p>
            <a:pPr>
              <a:buFont typeface="Wingdings" pitchFamily="2" charset="2"/>
              <a:buChar char="Ø"/>
            </a:pPr>
            <a:r>
              <a:rPr lang="en-GB" sz="1400" dirty="0">
                <a:latin typeface="Arial" panose="020B0604020202020204" pitchFamily="34" charset="0"/>
                <a:cs typeface="Arial" panose="020B0604020202020204" pitchFamily="34" charset="0"/>
              </a:rPr>
              <a:t>Recovery- conclude the day by elevating the legs and using cold therapy (ice packs) to settle activity-induced inflammation (Versus Arthritis, 2023).</a:t>
            </a:r>
          </a:p>
          <a:p>
            <a:pPr>
              <a:buFont typeface="Wingdings" pitchFamily="2" charset="2"/>
              <a:buChar char="Ø"/>
            </a:pPr>
            <a:r>
              <a:rPr lang="en-GB" sz="1400" dirty="0">
                <a:latin typeface="Arial" panose="020B0604020202020204" pitchFamily="34" charset="0"/>
                <a:cs typeface="Arial" panose="020B0604020202020204" pitchFamily="34" charset="0"/>
              </a:rPr>
              <a:t>Experiencing mobility limitations</a:t>
            </a:r>
          </a:p>
          <a:p>
            <a:pPr>
              <a:buFont typeface="Wingdings" pitchFamily="2" charset="2"/>
              <a:buChar char="Ø"/>
            </a:pPr>
            <a:r>
              <a:rPr lang="en-GB" sz="1400" dirty="0">
                <a:latin typeface="Arial" panose="020B0604020202020204" pitchFamily="34" charset="0"/>
                <a:cs typeface="Arial" panose="020B0604020202020204" pitchFamily="34" charset="0"/>
              </a:rPr>
              <a:t>Devalue self-worth</a:t>
            </a:r>
          </a:p>
          <a:p>
            <a:pPr>
              <a:buFont typeface="Wingdings" pitchFamily="2" charset="2"/>
              <a:buChar char="Ø"/>
            </a:pPr>
            <a:r>
              <a:rPr lang="en-GB" sz="1400" dirty="0">
                <a:latin typeface="Arial" panose="020B0604020202020204" pitchFamily="34" charset="0"/>
                <a:cs typeface="Arial" panose="020B0604020202020204" pitchFamily="34" charset="0"/>
              </a:rPr>
              <a:t>Assessing her own health managing chronic pain (Maly, 2007).</a:t>
            </a:r>
          </a:p>
          <a:p>
            <a:pPr marL="0" indent="0">
              <a:buNone/>
            </a:pPr>
            <a:endParaRPr lang="en-GB" sz="1800"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13" name="Audio 12">
            <a:extLst>
              <a:ext uri="{FF2B5EF4-FFF2-40B4-BE49-F238E27FC236}">
                <a16:creationId xmlns:a16="http://schemas.microsoft.com/office/drawing/2014/main" id="{706FD8F3-3122-EEFB-783E-BBA92E1E42F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65002"/>
    </mc:Choice>
    <mc:Fallback xmlns="">
      <p:transition spd="slow" advTm="65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346050"/>
          </a:xfrm>
        </p:spPr>
        <p:txBody>
          <a:bodyPr/>
          <a:lstStyle/>
          <a:p>
            <a:r>
              <a:rPr lang="en-GB" sz="2400" b="1" dirty="0">
                <a:latin typeface="Arial" panose="020B0604020202020204" pitchFamily="34" charset="0"/>
                <a:cs typeface="Arial" panose="020B0604020202020204" pitchFamily="34" charset="0"/>
              </a:rPr>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7200" y="764704"/>
            <a:ext cx="8229600" cy="4752529"/>
          </a:xfrm>
        </p:spPr>
        <p:txBody>
          <a:bodyPr/>
          <a:lstStyle/>
          <a:p>
            <a:pPr marL="0" indent="0">
              <a:buNone/>
            </a:pPr>
            <a:r>
              <a:rPr lang="en-GB" sz="1400" b="1" dirty="0">
                <a:latin typeface="Arial" panose="020B0604020202020204" pitchFamily="34" charset="0"/>
                <a:cs typeface="Arial" panose="020B0604020202020204" pitchFamily="34" charset="0"/>
              </a:rPr>
              <a:t>Communication and ethical considerations for the person with knee OA</a:t>
            </a:r>
          </a:p>
          <a:p>
            <a:pPr marL="0" indent="0">
              <a:buNone/>
            </a:pPr>
            <a:endParaRPr lang="en-GB" sz="1400" b="1" dirty="0">
              <a:latin typeface="Arial" panose="020B0604020202020204" pitchFamily="34" charset="0"/>
              <a:cs typeface="Arial" panose="020B0604020202020204" pitchFamily="34" charset="0"/>
            </a:endParaRPr>
          </a:p>
          <a:p>
            <a:pPr>
              <a:buFont typeface="Wingdings" pitchFamily="2" charset="2"/>
              <a:buChar char="Ø"/>
            </a:pPr>
            <a:r>
              <a:rPr lang="en-GB" sz="1400" dirty="0">
                <a:latin typeface="Arial" panose="020B0604020202020204" pitchFamily="34" charset="0"/>
                <a:cs typeface="Arial" panose="020B0604020202020204" pitchFamily="34" charset="0"/>
              </a:rPr>
              <a:t>Empathetic and shared Communication- effective care begins with active listening to understand Eleanor’s specific pain levels and functioning goals using shared decision-making to ensure that she is an active in her treatment plan.</a:t>
            </a:r>
          </a:p>
          <a:p>
            <a:pPr>
              <a:buFont typeface="Wingdings" pitchFamily="2" charset="2"/>
              <a:buChar char="Ø"/>
            </a:pPr>
            <a:r>
              <a:rPr lang="en-GB" sz="1400" dirty="0">
                <a:latin typeface="Arial" panose="020B0604020202020204" pitchFamily="34" charset="0"/>
                <a:cs typeface="Arial" panose="020B0604020202020204" pitchFamily="34" charset="0"/>
              </a:rPr>
              <a:t>Respecting Autonomy-Ethical practice dictates that Eleanor’s preferences must be prioritised. If she declines certain interventions such as specific medication or invasive procedures, her right to informed refusal must be respected and understand the potential outcomes of her choice.</a:t>
            </a:r>
          </a:p>
          <a:p>
            <a:pPr>
              <a:buFont typeface="Wingdings" pitchFamily="2" charset="2"/>
              <a:buChar char="Ø"/>
            </a:pPr>
            <a:r>
              <a:rPr lang="en-GB" sz="1400" dirty="0">
                <a:latin typeface="Arial" panose="020B0604020202020204" pitchFamily="34" charset="0"/>
                <a:cs typeface="Arial" panose="020B0604020202020204" pitchFamily="34" charset="0"/>
              </a:rPr>
              <a:t>Beneficence and Non-maleficence- professionals must balance the “good” of mobility exercises (beneficence) against the risk of exacerbating her pain (non-maleficence). This involves tailoring a “Goldilocks” approach enough activity to maintain joint health without causing harm or distress.</a:t>
            </a:r>
          </a:p>
          <a:p>
            <a:pPr>
              <a:buFont typeface="Wingdings" pitchFamily="2" charset="2"/>
              <a:buChar char="Ø"/>
            </a:pPr>
            <a:r>
              <a:rPr lang="en-GB" sz="1400" dirty="0">
                <a:latin typeface="Arial" panose="020B0604020202020204" pitchFamily="34" charset="0"/>
                <a:cs typeface="Arial" panose="020B0604020202020204" pitchFamily="34" charset="0"/>
              </a:rPr>
              <a:t>Confidentiality and Dignity- Eleanor’s privacy regarding her mobility limitations and medical history is a legal and ethical requirements. Dignity care must be delivered in a manner that preserves particularly if she requires assistive devices or personal care help due to her OA (Royal college of Nursing, 2023).</a:t>
            </a:r>
          </a:p>
          <a:p>
            <a:pPr>
              <a:buFont typeface="Wingdings" pitchFamily="2" charset="2"/>
              <a:buChar char="Ø"/>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6" name="Audio 15">
            <a:extLst>
              <a:ext uri="{FF2B5EF4-FFF2-40B4-BE49-F238E27FC236}">
                <a16:creationId xmlns:a16="http://schemas.microsoft.com/office/drawing/2014/main" id="{EF7C8070-3C44-4D75-5E1C-4DD8A5A2917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88362"/>
    </mc:Choice>
    <mc:Fallback xmlns="">
      <p:transition spd="slow" advTm="883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326" y="116632"/>
            <a:ext cx="8229600" cy="576064"/>
          </a:xfrm>
        </p:spPr>
        <p:txBody>
          <a:bodyPr/>
          <a:lstStyle/>
          <a:p>
            <a:pPr algn="ctr"/>
            <a:r>
              <a:rPr lang="en-GB" sz="2400" b="1" dirty="0">
                <a:latin typeface="Arial" panose="020B0604020202020204" pitchFamily="34" charset="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692696"/>
            <a:ext cx="8229600" cy="4824537"/>
          </a:xfrm>
        </p:spPr>
        <p:txBody>
          <a:bodyPr/>
          <a:lstStyle/>
          <a:p>
            <a:pPr marL="0" indent="0">
              <a:buNone/>
            </a:pPr>
            <a:r>
              <a:rPr lang="en-GB" sz="1400" b="1" dirty="0">
                <a:latin typeface="Arial" panose="020B0604020202020204" pitchFamily="34" charset="0"/>
                <a:cs typeface="Arial" panose="020B0604020202020204" pitchFamily="34" charset="0"/>
              </a:rPr>
              <a:t>Write about the main risk factors for the person’s health due to their lifestyle behaviour and condition</a:t>
            </a:r>
          </a:p>
          <a:p>
            <a:pPr>
              <a:buFont typeface="Wingdings" pitchFamily="2" charset="2"/>
              <a:buChar char="Ø"/>
            </a:pPr>
            <a:r>
              <a:rPr lang="en-GB" sz="1400" dirty="0">
                <a:latin typeface="Arial" panose="020B0604020202020204" pitchFamily="34" charset="0"/>
                <a:cs typeface="Arial" panose="020B0604020202020204" pitchFamily="34" charset="0"/>
              </a:rPr>
              <a:t>Elevated body mass Index(BMI)- excessive body mass weight is a primary modifiable risk factor. ``adipose tissue not only increases the mechanical “load” and physical stress on the knee joints but also releases pro anti-inflammatory cytokines that accelerate cartilage destruction.</a:t>
            </a:r>
          </a:p>
          <a:p>
            <a:pPr>
              <a:buFont typeface="Wingdings" pitchFamily="2" charset="2"/>
              <a:buChar char="Ø"/>
            </a:pPr>
            <a:r>
              <a:rPr lang="en-GB" sz="1400" dirty="0">
                <a:latin typeface="Arial" panose="020B0604020202020204" pitchFamily="34" charset="0"/>
                <a:cs typeface="Arial" panose="020B0604020202020204" pitchFamily="34" charset="0"/>
              </a:rPr>
              <a:t>Sedentary behaviour Cycle- Chronic pain often leads to a reduction in physical activity. Lack of movement results in quadriceps atrophy, which diminishes the knee’s natural shock absorption and further destabilises the joint, creating a cycle of increasing pain and decreasing mobility.</a:t>
            </a:r>
          </a:p>
          <a:p>
            <a:pPr>
              <a:buFont typeface="Wingdings" pitchFamily="2" charset="2"/>
              <a:buChar char="Ø"/>
            </a:pPr>
            <a:r>
              <a:rPr lang="en-GB" sz="1400" dirty="0">
                <a:latin typeface="Arial" panose="020B0604020202020204" pitchFamily="34" charset="0"/>
                <a:cs typeface="Arial" panose="020B0604020202020204" pitchFamily="34" charset="0"/>
              </a:rPr>
              <a:t>Comorbid high Risk- Eleanor has underlying metabolic condition (such as hypertension or type 2 diabetes), these can impair vascular health. Poor circulatory may hinder the delivery of nutrients to joint tissues and prolong the inflammatory response within the synovium.</a:t>
            </a:r>
          </a:p>
          <a:p>
            <a:pPr>
              <a:buFont typeface="Wingdings" pitchFamily="2" charset="2"/>
              <a:buChar char="Ø"/>
            </a:pPr>
            <a:r>
              <a:rPr lang="en-GB" sz="1400" dirty="0">
                <a:latin typeface="Arial" panose="020B0604020202020204" pitchFamily="34" charset="0"/>
                <a:cs typeface="Arial" panose="020B0604020202020204" pitchFamily="34" charset="0"/>
              </a:rPr>
              <a:t>Nutritional Deficiencies- A diet high in processed foods or lacking in antioxidants and Omega-3 fatty acids can exacerbate systemic inflammation. Conversely, a lack of Vitamin D and Calcium increases the risk of bone density loss, potentially complicating her OA with osteoporosis</a:t>
            </a:r>
            <a:r>
              <a:rPr lang="en-GB" sz="1600" dirty="0">
                <a:latin typeface="Arial" panose="020B0604020202020204" pitchFamily="34" charset="0"/>
                <a:cs typeface="Arial" panose="020B0604020202020204" pitchFamily="34" charset="0"/>
              </a:rPr>
              <a:t>.</a:t>
            </a:r>
          </a:p>
          <a:p>
            <a:pPr>
              <a:buFont typeface="Wingdings" pitchFamily="2" charset="2"/>
              <a:buChar char="Ø"/>
            </a:pPr>
            <a:endParaRPr lang="en-GB" sz="1400" dirty="0">
              <a:latin typeface="Arial" panose="020B0604020202020204" pitchFamily="34" charset="0"/>
              <a:cs typeface="Arial" panose="020B0604020202020204" pitchFamily="34" charset="0"/>
            </a:endParaRPr>
          </a:p>
        </p:txBody>
      </p:sp>
      <p:pic>
        <p:nvPicPr>
          <p:cNvPr id="12" name="Audio 11">
            <a:extLst>
              <a:ext uri="{FF2B5EF4-FFF2-40B4-BE49-F238E27FC236}">
                <a16:creationId xmlns:a16="http://schemas.microsoft.com/office/drawing/2014/main" id="{A86B5015-3ADC-14E8-ACBB-BB0BA465D0E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4="http://schemas.microsoft.com/office/powerpoint/2010/main">
    <mc:Choice Requires="p14">
      <p:transition spd="slow" p14:dur="2000" advTm="95424"/>
    </mc:Choice>
    <mc:Fallback xmlns="">
      <p:transition spd="slow" advTm="95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136525"/>
            <a:ext cx="8229600" cy="700187"/>
          </a:xfrm>
        </p:spPr>
        <p:txBody>
          <a:bodyPr/>
          <a:lstStyle/>
          <a:p>
            <a:r>
              <a:rPr lang="en-GB" sz="24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1052736"/>
            <a:ext cx="8229600" cy="4464497"/>
          </a:xfrm>
        </p:spPr>
        <p:txBody>
          <a:bodyPr/>
          <a:lstStyle/>
          <a:p>
            <a:pPr marL="0" indent="0">
              <a:buNone/>
            </a:pPr>
            <a:r>
              <a:rPr lang="en-GB" sz="1400" b="1" dirty="0">
                <a:latin typeface="Arial" panose="020B0604020202020204" pitchFamily="34" charset="0"/>
                <a:cs typeface="Arial" panose="020B0604020202020204" pitchFamily="34" charset="0"/>
              </a:rPr>
              <a:t>Evidence-based care routine and planning</a:t>
            </a:r>
          </a:p>
          <a:p>
            <a:pPr marL="0" indent="0">
              <a:buNone/>
            </a:pPr>
            <a:endParaRPr lang="en-GB" sz="1400" b="1" dirty="0">
              <a:latin typeface="Arial" panose="020B0604020202020204" pitchFamily="34" charset="0"/>
              <a:cs typeface="Arial" panose="020B0604020202020204" pitchFamily="34" charset="0"/>
            </a:endParaRPr>
          </a:p>
          <a:p>
            <a:pPr>
              <a:buFont typeface="Wingdings" pitchFamily="2" charset="2"/>
              <a:buChar char="Ø"/>
            </a:pPr>
            <a:r>
              <a:rPr lang="en-GB" sz="1400" dirty="0">
                <a:latin typeface="Arial" panose="020B0604020202020204" pitchFamily="34" charset="0"/>
                <a:cs typeface="Arial" panose="020B0604020202020204" pitchFamily="34" charset="0"/>
              </a:rPr>
              <a:t>Therapeutic Exercise program-Eleanor should engage in a structured, individualised exercise regime. This must include local muscle strengthening (specifically the quadriceps) and general aerobic fitness to improve function and reduce pain scores (NICE 2022).</a:t>
            </a:r>
          </a:p>
          <a:p>
            <a:pPr>
              <a:buFont typeface="Wingdings" pitchFamily="2" charset="2"/>
              <a:buChar char="Ø"/>
            </a:pPr>
            <a:r>
              <a:rPr lang="en-GB" sz="1400" dirty="0">
                <a:latin typeface="Arial" panose="020B0604020202020204" pitchFamily="34" charset="0"/>
                <a:cs typeface="Arial" panose="020B0604020202020204" pitchFamily="34" charset="0"/>
              </a:rPr>
              <a:t>Weight Management Strategies- for patients with a high BMI, a weight loss goal of at least 5-10% is recommended. Reducing adipose tissue decreases both mechanical stress on the knee and systemic inflammatory markers that degrade cartilage.</a:t>
            </a:r>
          </a:p>
          <a:p>
            <a:pPr>
              <a:buFont typeface="Wingdings" pitchFamily="2" charset="2"/>
              <a:buChar char="Ø"/>
            </a:pPr>
            <a:r>
              <a:rPr lang="en-GB" sz="1400" dirty="0">
                <a:latin typeface="Arial" panose="020B0604020202020204" pitchFamily="34" charset="0"/>
                <a:cs typeface="Arial" panose="020B0604020202020204" pitchFamily="34" charset="0"/>
              </a:rPr>
              <a:t>Aide and Orthotics- the use of shock-absorbing footwear and , if necessary, walking aids (canes or poles) should be integrated into her daily routine to improve balance and redistribute weight away from the affected compartment (Royal College of Nursing, 2023).</a:t>
            </a:r>
          </a:p>
          <a:p>
            <a:pPr>
              <a:buFont typeface="Wingdings" pitchFamily="2" charset="2"/>
              <a:buChar char="Ø"/>
            </a:pPr>
            <a:r>
              <a:rPr lang="en-GB" sz="1400" dirty="0">
                <a:latin typeface="Arial" panose="020B0604020202020204" pitchFamily="34" charset="0"/>
                <a:cs typeface="Arial" panose="020B0604020202020204" pitchFamily="34" charset="0"/>
              </a:rPr>
              <a:t>Pharmacological Layering- use of topical NSAIDs should be the first-line medical intervention before considering oral alternatives, aiming for the “lowest effective dose” for the shortest possible duration.</a:t>
            </a:r>
          </a:p>
          <a:p>
            <a:pPr marL="0" indent="0">
              <a:buNone/>
            </a:pPr>
            <a:r>
              <a:rPr lang="en-GB" sz="1400" b="1" dirty="0">
                <a:latin typeface="Arial" panose="020B0604020202020204" pitchFamily="34" charset="0"/>
                <a:cs typeface="Arial" panose="020B0604020202020204" pitchFamily="34" charset="0"/>
              </a:rPr>
              <a:t>Clinical Monitoring and Evaluation</a:t>
            </a:r>
          </a:p>
          <a:p>
            <a:pPr>
              <a:buFont typeface="Wingdings" pitchFamily="2" charset="2"/>
              <a:buChar char="Ø"/>
            </a:pPr>
            <a:r>
              <a:rPr lang="en-GB" sz="1400" dirty="0">
                <a:latin typeface="Arial" panose="020B0604020202020204" pitchFamily="34" charset="0"/>
                <a:cs typeface="Arial" panose="020B0604020202020204" pitchFamily="34" charset="0"/>
              </a:rPr>
              <a:t>Standardised assessment tools- regularly monitor Eleanor’s progress using validated scales such as the WOMAC or the Oxford Knee Score to objectively track pain and physical limitations (NICE, 2022).</a:t>
            </a:r>
          </a:p>
          <a:p>
            <a:pPr>
              <a:buFont typeface="Wingdings" pitchFamily="2" charset="2"/>
              <a:buChar char="Ø"/>
            </a:pPr>
            <a:endParaRPr lang="en-GB" sz="1400" dirty="0">
              <a:latin typeface="Arial" panose="020B0604020202020204" pitchFamily="34" charset="0"/>
              <a:cs typeface="Arial" panose="020B0604020202020204" pitchFamily="34" charset="0"/>
            </a:endParaRPr>
          </a:p>
          <a:p>
            <a:endParaRPr lang="en-GB" dirty="0">
              <a:solidFill>
                <a:srgbClr val="0070C0"/>
              </a:solidFill>
            </a:endParaRPr>
          </a:p>
          <a:p>
            <a:r>
              <a:rPr lang="en-GB" sz="1400" dirty="0">
                <a:solidFill>
                  <a:srgbClr val="0070C0"/>
                </a:solidFill>
                <a:latin typeface="Arial" panose="020B0604020202020204" pitchFamily="34" charset="0"/>
                <a:cs typeface="Arial" panose="020B0604020202020204" pitchFamily="34" charset="0"/>
              </a:rPr>
              <a:t>Any other information relevant to the care plan for this person</a:t>
            </a:r>
            <a:r>
              <a:rPr lang="en-GB" dirty="0">
                <a:solidFill>
                  <a:srgbClr val="0070C0"/>
                </a:solidFill>
              </a:rPr>
              <a:t>.</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17" name="Audio 16">
            <a:extLst>
              <a:ext uri="{FF2B5EF4-FFF2-40B4-BE49-F238E27FC236}">
                <a16:creationId xmlns:a16="http://schemas.microsoft.com/office/drawing/2014/main" id="{80917FF6-A6A1-D357-01E0-AE745590DD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91680"/>
    </mc:Choice>
    <mc:Fallback xmlns="">
      <p:transition spd="slow" advTm="91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A7364-B579-53A2-801C-196DB25DD495}"/>
              </a:ext>
            </a:extLst>
          </p:cNvPr>
          <p:cNvSpPr>
            <a:spLocks noGrp="1"/>
          </p:cNvSpPr>
          <p:nvPr>
            <p:ph type="title"/>
          </p:nvPr>
        </p:nvSpPr>
        <p:spPr>
          <a:xfrm>
            <a:off x="457200" y="114300"/>
            <a:ext cx="8229600" cy="513383"/>
          </a:xfrm>
        </p:spPr>
        <p:txBody>
          <a:bodyPr/>
          <a:lstStyle/>
          <a:p>
            <a:r>
              <a:rPr lang="en-US" sz="2400" b="1" dirty="0">
                <a:latin typeface="Arial" panose="020B0604020202020204" pitchFamily="34" charset="0"/>
                <a:cs typeface="Arial" panose="020B0604020202020204" pitchFamily="34" charset="0"/>
              </a:rPr>
              <a:t>Recommendations (</a:t>
            </a:r>
            <a:r>
              <a:rPr lang="en-US" sz="2400" b="1" dirty="0" err="1">
                <a:latin typeface="Arial" panose="020B0604020202020204" pitchFamily="34" charset="0"/>
                <a:cs typeface="Arial" panose="020B0604020202020204" pitchFamily="34" charset="0"/>
              </a:rPr>
              <a:t>cont</a:t>
            </a:r>
            <a:r>
              <a:rPr lang="en-US" sz="2400" b="1" dirty="0">
                <a:latin typeface="Arial" panose="020B0604020202020204" pitchFamily="34" charset="0"/>
                <a:cs typeface="Arial" panose="020B0604020202020204" pitchFamily="34" charset="0"/>
              </a:rPr>
              <a:t>)</a:t>
            </a:r>
          </a:p>
        </p:txBody>
      </p:sp>
      <p:sp>
        <p:nvSpPr>
          <p:cNvPr id="3" name="Date Placeholder 2">
            <a:extLst>
              <a:ext uri="{FF2B5EF4-FFF2-40B4-BE49-F238E27FC236}">
                <a16:creationId xmlns:a16="http://schemas.microsoft.com/office/drawing/2014/main" id="{3E0D98F5-C6AB-C332-335D-BFD2C62EA4FB}"/>
              </a:ext>
            </a:extLst>
          </p:cNvPr>
          <p:cNvSpPr>
            <a:spLocks noGrp="1"/>
          </p:cNvSpPr>
          <p:nvPr>
            <p:ph type="dt" sz="half" idx="10"/>
          </p:nvPr>
        </p:nvSpPr>
        <p:spPr/>
        <p:txBody>
          <a:bodyPr/>
          <a:lstStyle/>
          <a:p>
            <a:pPr>
              <a:defRPr/>
            </a:pPr>
            <a:fld id="{D58B45E6-64D3-4C5F-BDB6-A1B894EEEA29}" type="datetime1">
              <a:rPr lang="en-GB" altLang="en-US" smtClean="0"/>
              <a:pPr>
                <a:defRPr/>
              </a:pPr>
              <a:t>19/04/2026</a:t>
            </a:fld>
            <a:endParaRPr lang="en-GB" altLang="en-US"/>
          </a:p>
        </p:txBody>
      </p:sp>
      <p:sp>
        <p:nvSpPr>
          <p:cNvPr id="4" name="Slide Number Placeholder 3">
            <a:extLst>
              <a:ext uri="{FF2B5EF4-FFF2-40B4-BE49-F238E27FC236}">
                <a16:creationId xmlns:a16="http://schemas.microsoft.com/office/drawing/2014/main" id="{6BC3F16C-EA2B-10EB-4227-F61C996487C5}"/>
              </a:ext>
            </a:extLst>
          </p:cNvPr>
          <p:cNvSpPr>
            <a:spLocks noGrp="1"/>
          </p:cNvSpPr>
          <p:nvPr>
            <p:ph type="sldNum" sz="quarter" idx="11"/>
          </p:nvPr>
        </p:nvSpPr>
        <p:spPr/>
        <p:txBody>
          <a:bodyPr/>
          <a:lstStyle/>
          <a:p>
            <a:pPr>
              <a:defRPr/>
            </a:pPr>
            <a:fld id="{FAF5663D-1B9D-48C8-BD8E-835F92F174D7}" type="slidenum">
              <a:rPr lang="en-GB" altLang="en-US" smtClean="0"/>
              <a:pPr>
                <a:defRPr/>
              </a:pPr>
              <a:t>12</a:t>
            </a:fld>
            <a:endParaRPr lang="en-GB" altLang="en-US"/>
          </a:p>
        </p:txBody>
      </p:sp>
      <p:sp>
        <p:nvSpPr>
          <p:cNvPr id="5" name="TextBox 4">
            <a:extLst>
              <a:ext uri="{FF2B5EF4-FFF2-40B4-BE49-F238E27FC236}">
                <a16:creationId xmlns:a16="http://schemas.microsoft.com/office/drawing/2014/main" id="{29FAC817-B95E-E28D-318B-8FD573B1E9E8}"/>
              </a:ext>
            </a:extLst>
          </p:cNvPr>
          <p:cNvSpPr txBox="1"/>
          <p:nvPr/>
        </p:nvSpPr>
        <p:spPr>
          <a:xfrm>
            <a:off x="30749" y="627683"/>
            <a:ext cx="14456374" cy="6124754"/>
          </a:xfrm>
          <a:prstGeom prst="rect">
            <a:avLst/>
          </a:prstGeom>
          <a:noFill/>
        </p:spPr>
        <p:txBody>
          <a:bodyPr wrap="square" rtlCol="0">
            <a:spAutoFit/>
          </a:bodyPr>
          <a:lstStyle/>
          <a:p>
            <a:r>
              <a:rPr lang="en-US" sz="1400" b="1" dirty="0"/>
              <a:t>Clinical Monitoring and Evaluation (</a:t>
            </a:r>
            <a:r>
              <a:rPr lang="en-US" sz="1400" b="1" dirty="0" err="1"/>
              <a:t>cont</a:t>
            </a:r>
            <a:r>
              <a:rPr lang="en-US" sz="1400" b="1" dirty="0"/>
              <a:t>)</a:t>
            </a:r>
          </a:p>
          <a:p>
            <a:endParaRPr lang="en-US" sz="1400" dirty="0"/>
          </a:p>
          <a:p>
            <a:pPr marL="285750" indent="-285750">
              <a:buFont typeface="Wingdings" pitchFamily="2" charset="2"/>
              <a:buChar char="Ø"/>
            </a:pPr>
            <a:r>
              <a:rPr lang="en-US" sz="1400" dirty="0"/>
              <a:t>Holistic Review- clinical reviews should occur at least annually. These sessions should monitor for “red flags” </a:t>
            </a:r>
          </a:p>
          <a:p>
            <a:r>
              <a:rPr lang="en-US" sz="1400" dirty="0"/>
              <a:t>(e.g. sudden joint locking or night pain) and assess the impact of OA on the patient mental wellbeing and</a:t>
            </a:r>
          </a:p>
          <a:p>
            <a:r>
              <a:rPr lang="en-US" sz="1400" dirty="0"/>
              <a:t> social participation (Royal College of Nursing, 2023).</a:t>
            </a:r>
          </a:p>
          <a:p>
            <a:pPr marL="285750" indent="-285750">
              <a:buFont typeface="Wingdings" pitchFamily="2" charset="2"/>
              <a:buChar char="Ø"/>
            </a:pPr>
            <a:endParaRPr lang="en-US" sz="1400" dirty="0"/>
          </a:p>
          <a:p>
            <a:pPr marL="285750" indent="-285750">
              <a:buFont typeface="Wingdings" pitchFamily="2" charset="2"/>
              <a:buChar char="Ø"/>
            </a:pPr>
            <a:r>
              <a:rPr lang="en-US" sz="1400" dirty="0"/>
              <a:t>Skin and Medication Monitoring- if the patient use topical or oral NSAIDs, monitor for gastrointestinal side</a:t>
            </a:r>
          </a:p>
          <a:p>
            <a:r>
              <a:rPr lang="en-US" sz="1400" dirty="0"/>
              <a:t>Effects or skin irritation. Check the the integrity of the skin around the joint if she </a:t>
            </a:r>
            <a:r>
              <a:rPr lang="en-US" sz="1400" dirty="0" err="1"/>
              <a:t>utilise</a:t>
            </a:r>
            <a:r>
              <a:rPr lang="en-US" sz="1400" dirty="0"/>
              <a:t> compression or heat/cold</a:t>
            </a:r>
          </a:p>
          <a:p>
            <a:r>
              <a:rPr lang="en-US" sz="1400" dirty="0"/>
              <a:t>therapies.</a:t>
            </a:r>
          </a:p>
          <a:p>
            <a:endParaRPr lang="en-US" sz="1400" dirty="0"/>
          </a:p>
          <a:p>
            <a:pPr marL="285750" indent="-285750">
              <a:buFont typeface="Wingdings" pitchFamily="2" charset="2"/>
              <a:buChar char="Ø"/>
            </a:pPr>
            <a:r>
              <a:rPr lang="en-US" sz="1400" dirty="0"/>
              <a:t>Care plan adjustment- the plan must be dynamic; if the patient mobility declines despite conservative</a:t>
            </a:r>
          </a:p>
          <a:p>
            <a:r>
              <a:rPr lang="en-US" sz="1400" dirty="0"/>
              <a:t>management, the care plan should be updated to include a referral for orthopedic surgical evaluation.</a:t>
            </a:r>
          </a:p>
          <a:p>
            <a:endParaRPr lang="en-US" sz="1400" dirty="0"/>
          </a:p>
          <a:p>
            <a:r>
              <a:rPr lang="en-US" sz="1400" b="1" dirty="0"/>
              <a:t>Relevant information to the care plan</a:t>
            </a:r>
          </a:p>
          <a:p>
            <a:endParaRPr lang="en-US" sz="1400" b="1" dirty="0"/>
          </a:p>
          <a:p>
            <a:r>
              <a:rPr lang="en-US" sz="1400" dirty="0"/>
              <a:t>To </a:t>
            </a:r>
            <a:r>
              <a:rPr lang="en-US" sz="1400" dirty="0" err="1"/>
              <a:t>maximise</a:t>
            </a:r>
            <a:r>
              <a:rPr lang="en-US" sz="1400" dirty="0"/>
              <a:t> the patient quality of life, her care plan must extend beyond the clinical setting to address her </a:t>
            </a:r>
          </a:p>
          <a:p>
            <a:r>
              <a:rPr lang="en-US" sz="1400" dirty="0"/>
              <a:t>mental wellbeing and home environment</a:t>
            </a:r>
          </a:p>
          <a:p>
            <a:pPr marL="285750" indent="-285750">
              <a:buFont typeface="Wingdings" pitchFamily="2" charset="2"/>
              <a:buChar char="Ø"/>
            </a:pPr>
            <a:r>
              <a:rPr lang="en-US" sz="1400" dirty="0"/>
              <a:t>Psychosocial support  and mental health- chronic pain is a known driver of social isolation and depression </a:t>
            </a:r>
          </a:p>
          <a:p>
            <a:r>
              <a:rPr lang="en-US" sz="1400" dirty="0"/>
              <a:t> “self efficacy” through education, and help distinguish between harmless exercise-induced soreness and harmful</a:t>
            </a:r>
          </a:p>
          <a:p>
            <a:r>
              <a:rPr lang="en-US" sz="1400" dirty="0"/>
              <a:t> joint pain to maintain her confidence in staying active(MDPI, 2021)</a:t>
            </a:r>
          </a:p>
          <a:p>
            <a:pPr marL="285750" indent="-285750">
              <a:buFont typeface="Wingdings" pitchFamily="2" charset="2"/>
              <a:buChar char="Ø"/>
            </a:pPr>
            <a:r>
              <a:rPr lang="en-US" sz="1400" dirty="0"/>
              <a:t>Sleep quality </a:t>
            </a:r>
            <a:r>
              <a:rPr lang="en-US" sz="1400" dirty="0" err="1"/>
              <a:t>optimisation</a:t>
            </a:r>
            <a:r>
              <a:rPr lang="en-US" sz="1400" dirty="0"/>
              <a:t>- </a:t>
            </a:r>
            <a:r>
              <a:rPr lang="en-US" sz="1400" dirty="0" err="1"/>
              <a:t>nightime</a:t>
            </a:r>
            <a:r>
              <a:rPr lang="en-US" sz="1400" dirty="0"/>
              <a:t> pain frequently disrupts rest, using supportive leg pillows for alignment</a:t>
            </a:r>
          </a:p>
          <a:p>
            <a:r>
              <a:rPr lang="en-US" sz="1400" dirty="0"/>
              <a:t>and timing analgesics for evening effectiveness are vital for restorative sleep (Arthritis Foundation, 2022)</a:t>
            </a:r>
          </a:p>
          <a:p>
            <a:endParaRPr lang="en-US" sz="1400" dirty="0"/>
          </a:p>
          <a:p>
            <a:endParaRPr lang="en-US" sz="1400" dirty="0"/>
          </a:p>
          <a:p>
            <a:endParaRPr lang="en-US" sz="1400" dirty="0"/>
          </a:p>
          <a:p>
            <a:endParaRPr lang="en-US" sz="1400" dirty="0"/>
          </a:p>
          <a:p>
            <a:endParaRPr lang="en-US" sz="1400" dirty="0"/>
          </a:p>
          <a:p>
            <a:endParaRPr lang="en-US" sz="1400" dirty="0"/>
          </a:p>
        </p:txBody>
      </p:sp>
      <p:pic>
        <p:nvPicPr>
          <p:cNvPr id="11" name="Audio 10">
            <a:extLst>
              <a:ext uri="{FF2B5EF4-FFF2-40B4-BE49-F238E27FC236}">
                <a16:creationId xmlns:a16="http://schemas.microsoft.com/office/drawing/2014/main" id="{079B1174-0493-84D2-163F-8794BE60D0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937662413"/>
      </p:ext>
    </p:extLst>
  </p:cSld>
  <p:clrMapOvr>
    <a:masterClrMapping/>
  </p:clrMapOvr>
  <mc:AlternateContent xmlns:mc="http://schemas.openxmlformats.org/markup-compatibility/2006" xmlns:p14="http://schemas.microsoft.com/office/powerpoint/2010/main">
    <mc:Choice Requires="p14">
      <p:transition spd="slow" p14:dur="2000" advTm="104213"/>
    </mc:Choice>
    <mc:Fallback xmlns="">
      <p:transition spd="slow" advTm="104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016331-B9E5-2298-4B1C-23ECA7742DCC}"/>
              </a:ext>
            </a:extLst>
          </p:cNvPr>
          <p:cNvSpPr>
            <a:spLocks noGrp="1"/>
          </p:cNvSpPr>
          <p:nvPr>
            <p:ph type="dt" sz="half" idx="10"/>
          </p:nvPr>
        </p:nvSpPr>
        <p:spPr/>
        <p:txBody>
          <a:bodyPr/>
          <a:lstStyle/>
          <a:p>
            <a:pPr>
              <a:defRPr/>
            </a:pPr>
            <a:fld id="{D30023C4-5528-489E-A726-D14A340FF59E}" type="datetime1">
              <a:rPr lang="en-GB" altLang="en-US" smtClean="0"/>
              <a:pPr>
                <a:defRPr/>
              </a:pPr>
              <a:t>19/04/2026</a:t>
            </a:fld>
            <a:endParaRPr lang="en-GB" altLang="en-US"/>
          </a:p>
        </p:txBody>
      </p:sp>
      <p:sp>
        <p:nvSpPr>
          <p:cNvPr id="3" name="Slide Number Placeholder 2">
            <a:extLst>
              <a:ext uri="{FF2B5EF4-FFF2-40B4-BE49-F238E27FC236}">
                <a16:creationId xmlns:a16="http://schemas.microsoft.com/office/drawing/2014/main" id="{64503329-3734-955F-638A-F92A202D4A1C}"/>
              </a:ext>
            </a:extLst>
          </p:cNvPr>
          <p:cNvSpPr>
            <a:spLocks noGrp="1"/>
          </p:cNvSpPr>
          <p:nvPr>
            <p:ph type="sldNum" sz="quarter" idx="11"/>
          </p:nvPr>
        </p:nvSpPr>
        <p:spPr/>
        <p:txBody>
          <a:bodyPr/>
          <a:lstStyle/>
          <a:p>
            <a:pPr>
              <a:defRPr/>
            </a:pPr>
            <a:fld id="{AA1819AB-B9DA-41D7-8C91-5DE9528F5AA4}" type="slidenum">
              <a:rPr lang="en-GB" altLang="en-US" smtClean="0"/>
              <a:pPr>
                <a:defRPr/>
              </a:pPr>
              <a:t>13</a:t>
            </a:fld>
            <a:endParaRPr lang="en-GB" altLang="en-US"/>
          </a:p>
        </p:txBody>
      </p:sp>
      <p:sp>
        <p:nvSpPr>
          <p:cNvPr id="4" name="TextBox 3">
            <a:extLst>
              <a:ext uri="{FF2B5EF4-FFF2-40B4-BE49-F238E27FC236}">
                <a16:creationId xmlns:a16="http://schemas.microsoft.com/office/drawing/2014/main" id="{FEDF4675-F139-9954-604A-BECCDEABE0F1}"/>
              </a:ext>
            </a:extLst>
          </p:cNvPr>
          <p:cNvSpPr txBox="1"/>
          <p:nvPr/>
        </p:nvSpPr>
        <p:spPr>
          <a:xfrm>
            <a:off x="611560" y="476672"/>
            <a:ext cx="7632848" cy="4431983"/>
          </a:xfrm>
          <a:prstGeom prst="rect">
            <a:avLst/>
          </a:prstGeom>
          <a:noFill/>
        </p:spPr>
        <p:txBody>
          <a:bodyPr wrap="square" rtlCol="0">
            <a:spAutoFit/>
          </a:bodyPr>
          <a:lstStyle/>
          <a:p>
            <a:r>
              <a:rPr lang="en-US" sz="2400" b="1" dirty="0"/>
              <a:t>                                      Recommendations (</a:t>
            </a:r>
            <a:r>
              <a:rPr lang="en-US" sz="2400" b="1" dirty="0" err="1"/>
              <a:t>cont</a:t>
            </a:r>
            <a:r>
              <a:rPr lang="en-US" sz="2400" b="1" dirty="0"/>
              <a:t>)</a:t>
            </a:r>
          </a:p>
          <a:p>
            <a:endParaRPr lang="en-US" sz="2400" dirty="0"/>
          </a:p>
          <a:p>
            <a:r>
              <a:rPr lang="en-US" sz="1400" b="1" dirty="0"/>
              <a:t>Relevant information (</a:t>
            </a:r>
            <a:r>
              <a:rPr lang="en-US" sz="1400" b="1" dirty="0" err="1"/>
              <a:t>cont</a:t>
            </a:r>
            <a:r>
              <a:rPr lang="en-US" sz="1400" b="1" dirty="0"/>
              <a:t>)</a:t>
            </a:r>
          </a:p>
          <a:p>
            <a:endParaRPr lang="en-US" sz="1400" b="1" dirty="0"/>
          </a:p>
          <a:p>
            <a:pPr marL="285750" indent="-285750">
              <a:buFont typeface="Wingdings" pitchFamily="2" charset="2"/>
              <a:buChar char="Ø"/>
            </a:pPr>
            <a:r>
              <a:rPr lang="en-US" sz="1400" dirty="0"/>
              <a:t>Home safety and accessibility- living space can prevent falls and reduce joint strain. Key </a:t>
            </a:r>
          </a:p>
          <a:p>
            <a:r>
              <a:rPr lang="en-US" sz="1400" dirty="0"/>
              <a:t>Adjustment include installing grab rails, using elevated seating to minimize deep knee flexion, and ensuring daily essentials are stored at waist height to avoid repetitive bending.</a:t>
            </a:r>
          </a:p>
          <a:p>
            <a:endParaRPr lang="en-US" sz="1400" dirty="0"/>
          </a:p>
          <a:p>
            <a:pPr marL="285750" indent="-285750">
              <a:buFont typeface="Wingdings" pitchFamily="2" charset="2"/>
              <a:buChar char="Ø"/>
            </a:pPr>
            <a:r>
              <a:rPr lang="en-US" sz="1400" dirty="0"/>
              <a:t>Community Integration- encouraging the patient in participating in local aquatic classes or OA support groups can improve adherence to her movement goals while providing the emotional benefits of peer interaction (Arthritis Foundation, 2022).</a:t>
            </a:r>
          </a:p>
          <a:p>
            <a:endParaRPr lang="en-US" dirty="0"/>
          </a:p>
          <a:p>
            <a:endParaRPr lang="en-US" dirty="0"/>
          </a:p>
          <a:p>
            <a:endParaRPr lang="en-US" dirty="0"/>
          </a:p>
          <a:p>
            <a:endParaRPr lang="en-US" dirty="0"/>
          </a:p>
          <a:p>
            <a:endParaRPr lang="en-US" dirty="0"/>
          </a:p>
          <a:p>
            <a:endParaRPr lang="en-US" dirty="0"/>
          </a:p>
        </p:txBody>
      </p:sp>
      <p:pic>
        <p:nvPicPr>
          <p:cNvPr id="7" name="Audio 6">
            <a:extLst>
              <a:ext uri="{FF2B5EF4-FFF2-40B4-BE49-F238E27FC236}">
                <a16:creationId xmlns:a16="http://schemas.microsoft.com/office/drawing/2014/main" id="{F6696E97-E391-7104-F14A-D7DAE7D5D1B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126458046"/>
      </p:ext>
    </p:extLst>
  </p:cSld>
  <p:clrMapOvr>
    <a:masterClrMapping/>
  </p:clrMapOvr>
  <mc:AlternateContent xmlns:mc="http://schemas.openxmlformats.org/markup-compatibility/2006" xmlns:p14="http://schemas.microsoft.com/office/powerpoint/2010/main">
    <mc:Choice Requires="p14">
      <p:transition spd="slow" p14:dur="2000" advTm="37269"/>
    </mc:Choice>
    <mc:Fallback xmlns="">
      <p:transition spd="slow" advTm="37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57200" y="274638"/>
            <a:ext cx="8229600" cy="706090"/>
          </a:xfrm>
        </p:spPr>
        <p:txBody>
          <a:bodyPr/>
          <a:lstStyle/>
          <a:p>
            <a:r>
              <a:rPr lang="en-GB" sz="2400" b="1"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980728"/>
            <a:ext cx="8229600" cy="4536505"/>
          </a:xfrm>
        </p:spPr>
        <p:txBody>
          <a:bodyPr/>
          <a:lstStyle/>
          <a:p>
            <a:pPr marL="0" indent="0">
              <a:buNone/>
            </a:pPr>
            <a:r>
              <a:rPr lang="en-GB" sz="1400" dirty="0">
                <a:latin typeface="Arial" panose="020B0604020202020204" pitchFamily="34" charset="0"/>
                <a:cs typeface="Arial" panose="020B0604020202020204" pitchFamily="34" charset="0"/>
              </a:rPr>
              <a:t>The long-term success of the patient’s care plan depends on a proactive, patient-centred approach that balances physical rehabilitation with her wellbeing.</a:t>
            </a:r>
          </a:p>
          <a:p>
            <a:pPr marL="0" indent="0">
              <a:buNone/>
            </a:pPr>
            <a:endParaRPr lang="en-GB" sz="1400" dirty="0">
              <a:latin typeface="Arial" panose="020B0604020202020204" pitchFamily="34" charset="0"/>
              <a:cs typeface="Arial" panose="020B0604020202020204" pitchFamily="34" charset="0"/>
            </a:endParaRPr>
          </a:p>
          <a:p>
            <a:pPr>
              <a:buFont typeface="Wingdings" pitchFamily="2" charset="2"/>
              <a:buChar char="Ø"/>
            </a:pPr>
            <a:r>
              <a:rPr lang="en-GB" sz="1400" dirty="0">
                <a:latin typeface="Arial" panose="020B0604020202020204" pitchFamily="34" charset="0"/>
                <a:cs typeface="Arial" panose="020B0604020202020204" pitchFamily="34" charset="0"/>
              </a:rPr>
              <a:t>Core goal; Functional independence- it focuses on preserving her mobility through tailored exercise and weight management.</a:t>
            </a:r>
          </a:p>
          <a:p>
            <a:pPr>
              <a:buFont typeface="Wingdings" pitchFamily="2" charset="2"/>
              <a:buChar char="Ø"/>
            </a:pPr>
            <a:r>
              <a:rPr lang="en-GB" sz="1400" dirty="0">
                <a:latin typeface="Arial" panose="020B0604020202020204" pitchFamily="34" charset="0"/>
                <a:cs typeface="Arial" panose="020B0604020202020204" pitchFamily="34" charset="0"/>
              </a:rPr>
              <a:t>Active self-management- success is defined by the patient ability to navigate independently her daily flare-ups by mastering pacing techniques and the strategic use of heat/cold therapies, she transitions from a passive recipient of care to an empowered manage of her own health.</a:t>
            </a:r>
          </a:p>
          <a:p>
            <a:pPr>
              <a:buFont typeface="Wingdings" pitchFamily="2" charset="2"/>
              <a:buChar char="Ø"/>
            </a:pPr>
            <a:r>
              <a:rPr lang="en-GB" sz="1400" dirty="0">
                <a:latin typeface="Arial" panose="020B0604020202020204" pitchFamily="34" charset="0"/>
                <a:cs typeface="Arial" panose="020B0604020202020204" pitchFamily="34" charset="0"/>
              </a:rPr>
              <a:t>Dynamic monitoring and support- the care plan must be regularly evaluated using standardised tools like WOMAC index. If conservative treatments no longer sustain her quality of life, the plan allows for a seamless transition toward surgical consultation.</a:t>
            </a:r>
          </a:p>
          <a:p>
            <a:pPr>
              <a:buFont typeface="Wingdings" pitchFamily="2" charset="2"/>
              <a:buChar char="Ø"/>
            </a:pPr>
            <a:r>
              <a:rPr lang="en-GB" sz="1400" dirty="0">
                <a:latin typeface="Arial" panose="020B0604020202020204" pitchFamily="34" charset="0"/>
                <a:cs typeface="Arial" panose="020B0604020202020204" pitchFamily="34" charset="0"/>
              </a:rPr>
              <a:t>Holistic wellbeing- ultimately, the aim is to ensure the patients remains socially connected and mentally resilient. Addressing environmental hazards and psychological barriers ensures that her knee OA does not become a hurdle to fulfilling, active lifestyle.</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12" name="Audio 11">
            <a:extLst>
              <a:ext uri="{FF2B5EF4-FFF2-40B4-BE49-F238E27FC236}">
                <a16:creationId xmlns:a16="http://schemas.microsoft.com/office/drawing/2014/main" id="{2F76FFCD-BDFC-21C9-29E3-6ECE61E9DF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82432"/>
    </mc:Choice>
    <mc:Fallback xmlns="">
      <p:transition spd="slow" advTm="82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18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50825" y="692696"/>
            <a:ext cx="8713663" cy="4824537"/>
          </a:xfrm>
        </p:spPr>
        <p:txBody>
          <a:bodyPr/>
          <a:lstStyle/>
          <a:p>
            <a:pPr>
              <a:buAutoNum type="alphaUcParenR"/>
            </a:pPr>
            <a:r>
              <a:rPr lang="en-GB" sz="1400" dirty="0">
                <a:latin typeface="Arial" panose="020B0604020202020204" pitchFamily="34" charset="0"/>
                <a:cs typeface="Arial" panose="020B0604020202020204" pitchFamily="34" charset="0"/>
              </a:rPr>
              <a:t>Adnani, H.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(2022) ‘Factors of independent of activities of daily living among osteoarthritis elderly’, </a:t>
            </a:r>
            <a:r>
              <a:rPr lang="en-GB" sz="1400" i="1" dirty="0">
                <a:latin typeface="Arial" panose="020B0604020202020204" pitchFamily="34" charset="0"/>
                <a:cs typeface="Arial" panose="020B0604020202020204" pitchFamily="34" charset="0"/>
              </a:rPr>
              <a:t>International Journal of </a:t>
            </a:r>
            <a:r>
              <a:rPr lang="en-GB" sz="1400" dirty="0">
                <a:latin typeface="Arial" panose="020B0604020202020204" pitchFamily="34" charset="0"/>
                <a:cs typeface="Arial" panose="020B0604020202020204" pitchFamily="34" charset="0"/>
              </a:rPr>
              <a:t>Public</a:t>
            </a:r>
            <a:r>
              <a:rPr lang="en-GB" sz="1400" i="1" dirty="0">
                <a:latin typeface="Arial" panose="020B0604020202020204" pitchFamily="34" charset="0"/>
                <a:cs typeface="Arial" panose="020B0604020202020204" pitchFamily="34" charset="0"/>
              </a:rPr>
              <a:t> Health Science (IJPHS)</a:t>
            </a:r>
            <a:r>
              <a:rPr lang="en-GB" sz="1400" dirty="0">
                <a:latin typeface="Arial" panose="020B0604020202020204" pitchFamily="34" charset="0"/>
                <a:cs typeface="Arial" panose="020B0604020202020204" pitchFamily="34" charset="0"/>
              </a:rPr>
              <a:t>, 11(1), p. 1. Available at: </a:t>
            </a:r>
            <a:r>
              <a:rPr lang="en-GB" sz="1400" dirty="0">
                <a:latin typeface="Arial" panose="020B0604020202020204" pitchFamily="34" charset="0"/>
                <a:cs typeface="Arial" panose="020B0604020202020204" pitchFamily="34" charset="0"/>
                <a:hlinkClick r:id="rId4"/>
              </a:rPr>
              <a:t>https://doi.org/10.11591/ijphs.v11i1.21065</a:t>
            </a:r>
            <a:r>
              <a:rPr lang="en-GB" sz="1400" dirty="0">
                <a:latin typeface="Arial" panose="020B0604020202020204" pitchFamily="34" charset="0"/>
                <a:cs typeface="Arial" panose="020B0604020202020204" pitchFamily="34" charset="0"/>
              </a:rPr>
              <a:t>. </a:t>
            </a:r>
          </a:p>
          <a:p>
            <a:pPr>
              <a:buAutoNum type="alphaUcParenR"/>
            </a:pPr>
            <a:r>
              <a:rPr lang="en-GB" sz="1400" dirty="0">
                <a:latin typeface="Arial" panose="020B0604020202020204" pitchFamily="34" charset="0"/>
                <a:cs typeface="Arial" panose="020B0604020202020204" pitchFamily="34" charset="0"/>
              </a:rPr>
              <a:t>Arthritis Foundation (2022). ‘Sleep tips for arthritis’, Arthritis Foundation. Available at: </a:t>
            </a:r>
            <a:r>
              <a:rPr lang="en-GB" sz="1400" dirty="0">
                <a:latin typeface="Arial" panose="020B0604020202020204" pitchFamily="34" charset="0"/>
                <a:cs typeface="Arial" panose="020B0604020202020204" pitchFamily="34" charset="0"/>
                <a:hlinkClick r:id="rId5"/>
              </a:rPr>
              <a:t>https://www.arthritis.org/health-wellness/healthy-living/managing-pain/fatigue-sleep/sleep-tips-for-arthritis</a:t>
            </a:r>
            <a:r>
              <a:rPr lang="en-GB" sz="1400" dirty="0">
                <a:latin typeface="Arial" panose="020B0604020202020204" pitchFamily="34" charset="0"/>
                <a:cs typeface="Arial" panose="020B0604020202020204" pitchFamily="34" charset="0"/>
              </a:rPr>
              <a:t> </a:t>
            </a:r>
          </a:p>
          <a:p>
            <a:pPr>
              <a:buAutoNum type="alphaUcParenR" startAt="3"/>
            </a:pPr>
            <a:r>
              <a:rPr lang="en-US" sz="1400" dirty="0">
                <a:latin typeface="Arial" panose="020B0604020202020204" pitchFamily="34" charset="0"/>
                <a:cs typeface="Arial" panose="020B0604020202020204" pitchFamily="34" charset="0"/>
              </a:rPr>
              <a:t>Baker-</a:t>
            </a:r>
            <a:r>
              <a:rPr lang="en-US" sz="1400" dirty="0" err="1">
                <a:latin typeface="Arial" panose="020B0604020202020204" pitchFamily="34" charset="0"/>
                <a:cs typeface="Arial" panose="020B0604020202020204" pitchFamily="34" charset="0"/>
              </a:rPr>
              <a:t>LePain</a:t>
            </a:r>
            <a:r>
              <a:rPr lang="en-US" sz="1400" dirty="0">
                <a:latin typeface="Arial" panose="020B0604020202020204" pitchFamily="34" charset="0"/>
                <a:cs typeface="Arial" panose="020B0604020202020204" pitchFamily="34" charset="0"/>
              </a:rPr>
              <a:t>, J. C. and Lane, N. E. (2012) ‘Role of bone architecture and anatomy in osteoarthritis’,   Bone, 51(2), pp. 197-203. Available at: </a:t>
            </a:r>
            <a:r>
              <a:rPr lang="en-US" sz="1400" dirty="0">
                <a:latin typeface="Arial" panose="020B0604020202020204" pitchFamily="34" charset="0"/>
                <a:cs typeface="Arial" panose="020B0604020202020204" pitchFamily="34" charset="0"/>
                <a:hlinkClick r:id="rId6"/>
              </a:rPr>
              <a:t>https://doi.org/10.1016/j.bone.2012.01.008</a:t>
            </a:r>
            <a:r>
              <a:rPr lang="en-US" sz="1400" dirty="0">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a:p>
            <a:pPr>
              <a:buAutoNum type="alphaUcParenR" startAt="3"/>
            </a:pPr>
            <a:r>
              <a:rPr lang="en-GB" sz="1400" dirty="0">
                <a:latin typeface="Arial" panose="020B0604020202020204" pitchFamily="34" charset="0"/>
                <a:cs typeface="Arial" panose="020B0604020202020204" pitchFamily="34" charset="0"/>
              </a:rPr>
              <a:t> Jang, S., Lee, K. and Ju, J.H. (2021) ‘Recent updates of diagnosis, pathophysiology, and treatment on       osteoarthritis of the knee’, </a:t>
            </a:r>
            <a:r>
              <a:rPr lang="en-GB" sz="1400" i="1" dirty="0">
                <a:latin typeface="Arial" panose="020B0604020202020204" pitchFamily="34" charset="0"/>
                <a:cs typeface="Arial" panose="020B0604020202020204" pitchFamily="34" charset="0"/>
              </a:rPr>
              <a:t>International Journal of Molecular Sciences</a:t>
            </a:r>
            <a:r>
              <a:rPr lang="en-GB" sz="1400" dirty="0">
                <a:latin typeface="Arial" panose="020B0604020202020204" pitchFamily="34" charset="0"/>
                <a:cs typeface="Arial" panose="020B0604020202020204" pitchFamily="34" charset="0"/>
              </a:rPr>
              <a:t>, 22(5), p. 2619. Available at: </a:t>
            </a:r>
            <a:r>
              <a:rPr lang="en-GB" sz="1400" dirty="0">
                <a:latin typeface="Arial" panose="020B0604020202020204" pitchFamily="34" charset="0"/>
                <a:cs typeface="Arial" panose="020B0604020202020204" pitchFamily="34" charset="0"/>
                <a:hlinkClick r:id="rId7"/>
              </a:rPr>
              <a:t>https://doi.org/10.3390/ijms22052619</a:t>
            </a:r>
            <a:r>
              <a:rPr lang="en-GB" sz="1400" dirty="0">
                <a:latin typeface="Arial" panose="020B0604020202020204" pitchFamily="34" charset="0"/>
                <a:cs typeface="Arial" panose="020B0604020202020204" pitchFamily="34" charset="0"/>
              </a:rPr>
              <a:t>. </a:t>
            </a:r>
          </a:p>
          <a:p>
            <a:pPr>
              <a:buAutoNum type="alphaUcParenR" startAt="3"/>
            </a:pPr>
            <a:r>
              <a:rPr lang="en-GB" sz="1400" dirty="0">
                <a:latin typeface="Arial" panose="020B0604020202020204" pitchFamily="34" charset="0"/>
                <a:cs typeface="Arial" panose="020B0604020202020204" pitchFamily="34" charset="0"/>
              </a:rPr>
              <a:t>Maly, M.R. and Krupa, T. (2007) ‘Personal experience of living with knee osteoarthritis among older adults’, </a:t>
            </a:r>
            <a:r>
              <a:rPr lang="en-GB" sz="1400" i="1" dirty="0">
                <a:latin typeface="Arial" panose="020B0604020202020204" pitchFamily="34" charset="0"/>
                <a:cs typeface="Arial" panose="020B0604020202020204" pitchFamily="34" charset="0"/>
              </a:rPr>
              <a:t>Disability and Rehabilitation</a:t>
            </a:r>
            <a:r>
              <a:rPr lang="en-GB" sz="1400" dirty="0">
                <a:latin typeface="Arial" panose="020B0604020202020204" pitchFamily="34" charset="0"/>
                <a:cs typeface="Arial" panose="020B0604020202020204" pitchFamily="34" charset="0"/>
              </a:rPr>
              <a:t>, 29(18), pp. 1423–1433. Available at: </a:t>
            </a:r>
            <a:r>
              <a:rPr lang="en-GB" sz="1400" dirty="0">
                <a:latin typeface="Arial" panose="020B0604020202020204" pitchFamily="34" charset="0"/>
                <a:cs typeface="Arial" panose="020B0604020202020204" pitchFamily="34" charset="0"/>
                <a:hlinkClick r:id="rId8"/>
              </a:rPr>
              <a:t>https://doi.org/10.1080/09638280601029985</a:t>
            </a:r>
            <a:r>
              <a:rPr lang="en-GB" sz="1400" dirty="0">
                <a:latin typeface="Arial" panose="020B0604020202020204" pitchFamily="34" charset="0"/>
                <a:cs typeface="Arial" panose="020B0604020202020204" pitchFamily="34" charset="0"/>
              </a:rPr>
              <a:t>. </a:t>
            </a:r>
          </a:p>
          <a:p>
            <a:pPr>
              <a:buAutoNum type="alphaUcParenR" startAt="3"/>
            </a:pPr>
            <a:r>
              <a:rPr lang="en-GB" sz="1400" dirty="0">
                <a:latin typeface="Arial" panose="020B0604020202020204" pitchFamily="34" charset="0"/>
                <a:cs typeface="Arial" panose="020B0604020202020204" pitchFamily="34" charset="0"/>
              </a:rPr>
              <a:t>Mora, J. C., et al. (2018) ‘Knee osteoarthritis: pathophysiology and current treatment modalities’, Journal of Pain Research, 11, pp. 2189-2196. Available at: </a:t>
            </a:r>
            <a:r>
              <a:rPr lang="en-GB" sz="1400" dirty="0">
                <a:latin typeface="Arial" panose="020B0604020202020204" pitchFamily="34" charset="0"/>
                <a:cs typeface="Arial" panose="020B0604020202020204" pitchFamily="34" charset="0"/>
                <a:hlinkClick r:id="rId9"/>
              </a:rPr>
              <a:t>https://doi.org/10.2147/JPR.S154002</a:t>
            </a:r>
            <a:r>
              <a:rPr lang="en-GB" sz="1400" dirty="0">
                <a:latin typeface="Arial" panose="020B0604020202020204" pitchFamily="34" charset="0"/>
                <a:cs typeface="Arial" panose="020B0604020202020204" pitchFamily="34" charset="0"/>
              </a:rPr>
              <a:t>. </a:t>
            </a:r>
          </a:p>
          <a:p>
            <a:pPr>
              <a:buAutoNum type="alphaUcParenR" startAt="3"/>
            </a:pPr>
            <a:r>
              <a:rPr lang="en-GB" sz="1400" dirty="0">
                <a:latin typeface="Arial" panose="020B0604020202020204" pitchFamily="34" charset="0"/>
                <a:cs typeface="Arial" panose="020B0604020202020204" pitchFamily="34" charset="0"/>
              </a:rPr>
              <a:t>F)  Musumeci, G. (2017) ‘Functional anatomy in knee Osteoarthritis: Patellofemoral joint vs. Tibiofemoral joint’, </a:t>
            </a:r>
            <a:r>
              <a:rPr lang="en-GB" sz="1400" i="1" dirty="0">
                <a:latin typeface="Arial" panose="020B0604020202020204" pitchFamily="34" charset="0"/>
                <a:cs typeface="Arial" panose="020B0604020202020204" pitchFamily="34" charset="0"/>
              </a:rPr>
              <a:t>Journal of Functional Morphology and Kinesiology</a:t>
            </a:r>
            <a:r>
              <a:rPr lang="en-GB" sz="1400" dirty="0">
                <a:latin typeface="Arial" panose="020B0604020202020204" pitchFamily="34" charset="0"/>
                <a:cs typeface="Arial" panose="020B0604020202020204" pitchFamily="34" charset="0"/>
              </a:rPr>
              <a:t>, 2(1), p. 8. Available at: </a:t>
            </a:r>
            <a:r>
              <a:rPr lang="en-GB" sz="1400" dirty="0">
                <a:latin typeface="Arial" panose="020B0604020202020204" pitchFamily="34" charset="0"/>
                <a:cs typeface="Arial" panose="020B0604020202020204" pitchFamily="34" charset="0"/>
                <a:hlinkClick r:id="rId10"/>
              </a:rPr>
              <a:t>https://doi.org/10.3390/jfmk2010008</a:t>
            </a:r>
            <a:r>
              <a:rPr lang="en-GB" sz="1400" dirty="0">
                <a:latin typeface="Arial" panose="020B0604020202020204" pitchFamily="34" charset="0"/>
                <a:cs typeface="Arial" panose="020B0604020202020204" pitchFamily="34" charset="0"/>
              </a:rPr>
              <a:t>. </a:t>
            </a:r>
          </a:p>
          <a:p>
            <a:pPr marL="0" indent="0">
              <a:buNone/>
            </a:pPr>
            <a:br>
              <a:rPr lang="en-GB" sz="1400" dirty="0">
                <a:latin typeface="Arial" panose="020B0604020202020204" pitchFamily="34" charset="0"/>
                <a:cs typeface="Arial" panose="020B0604020202020204" pitchFamily="34" charset="0"/>
              </a:rPr>
            </a:br>
            <a:endParaRPr lang="en-GB" sz="1400" dirty="0">
              <a:solidFill>
                <a:srgbClr val="0070C0"/>
              </a:solidFill>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10" name="Audio 9">
            <a:extLst>
              <a:ext uri="{FF2B5EF4-FFF2-40B4-BE49-F238E27FC236}">
                <a16:creationId xmlns:a16="http://schemas.microsoft.com/office/drawing/2014/main" id="{26EF54DF-B9F1-D91E-9276-641EEE8F434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xmlns:p14="http://schemas.microsoft.com/office/powerpoint/2010/main">
    <mc:Choice Requires="p14">
      <p:transition spd="slow" p14:dur="2000" advTm="9728"/>
    </mc:Choice>
    <mc:Fallback xmlns="">
      <p:transition spd="slow" advTm="9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B418D-CCA5-941D-3426-587CEC6F2488}"/>
              </a:ext>
            </a:extLst>
          </p:cNvPr>
          <p:cNvSpPr>
            <a:spLocks noGrp="1"/>
          </p:cNvSpPr>
          <p:nvPr>
            <p:ph type="title"/>
          </p:nvPr>
        </p:nvSpPr>
        <p:spPr>
          <a:xfrm>
            <a:off x="457200" y="274638"/>
            <a:ext cx="8229600" cy="490066"/>
          </a:xfrm>
        </p:spPr>
        <p:txBody>
          <a:bodyPr/>
          <a:lstStyle/>
          <a:p>
            <a:r>
              <a:rPr lang="en-US" sz="1800" b="1" dirty="0">
                <a:latin typeface="Arial" panose="020B0604020202020204" pitchFamily="34" charset="0"/>
                <a:cs typeface="Arial" panose="020B0604020202020204" pitchFamily="34" charset="0"/>
              </a:rPr>
              <a:t>References (</a:t>
            </a:r>
            <a:r>
              <a:rPr lang="en-US" sz="1800" b="1" dirty="0" err="1">
                <a:latin typeface="Arial" panose="020B0604020202020204" pitchFamily="34" charset="0"/>
                <a:cs typeface="Arial" panose="020B0604020202020204" pitchFamily="34" charset="0"/>
              </a:rPr>
              <a:t>cont</a:t>
            </a:r>
            <a:r>
              <a:rPr lang="en-US" sz="1800" b="1"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3EA2D33F-1086-34F2-3910-7AA3E7370AE7}"/>
              </a:ext>
            </a:extLst>
          </p:cNvPr>
          <p:cNvSpPr>
            <a:spLocks noGrp="1"/>
          </p:cNvSpPr>
          <p:nvPr>
            <p:ph idx="1"/>
          </p:nvPr>
        </p:nvSpPr>
        <p:spPr>
          <a:xfrm>
            <a:off x="457200" y="908720"/>
            <a:ext cx="8229600" cy="4608513"/>
          </a:xfrm>
        </p:spPr>
        <p:txBody>
          <a:bodyPr/>
          <a:lstStyle/>
          <a:p>
            <a:pPr>
              <a:buAutoNum type="alphaUcParenR" startAt="7"/>
            </a:pPr>
            <a:r>
              <a:rPr lang="en-US" sz="1400" dirty="0">
                <a:latin typeface="Arial" panose="020B0604020202020204" pitchFamily="34" charset="0"/>
                <a:cs typeface="Arial" panose="020B0604020202020204" pitchFamily="34" charset="0"/>
              </a:rPr>
              <a:t>MDPI (2021) ‘Are psychosocial factors determinant in the pain and social participation of patients with early knee osteoarthritis?’, MDPI. Available at: </a:t>
            </a:r>
            <a:r>
              <a:rPr lang="en-US" sz="1400" dirty="0">
                <a:latin typeface="Arial" panose="020B0604020202020204" pitchFamily="34" charset="0"/>
                <a:cs typeface="Arial" panose="020B0604020202020204" pitchFamily="34" charset="0"/>
                <a:hlinkClick r:id="rId2"/>
              </a:rPr>
              <a:t>https://mdpi.com/1660-4601/18/9/4575</a:t>
            </a:r>
            <a:endParaRPr lang="en-US" sz="1400" dirty="0">
              <a:latin typeface="Arial" panose="020B0604020202020204" pitchFamily="34"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H)  National Institute for Health and Care Excellence (NICE) (2022) ‘Osteoarthritis in over 16s: diagnosis and management,’ NICE. Available at: </a:t>
            </a:r>
            <a:r>
              <a:rPr lang="en-US" sz="1400" dirty="0">
                <a:latin typeface="Arial" panose="020B0604020202020204" pitchFamily="34" charset="0"/>
                <a:cs typeface="Arial" panose="020B0604020202020204" pitchFamily="34" charset="0"/>
                <a:hlinkClick r:id="rId3"/>
              </a:rPr>
              <a:t>https://www.nice.org.uk/guidance/ng226</a:t>
            </a:r>
            <a:endParaRPr lang="en-US" sz="1400" dirty="0">
              <a:latin typeface="Arial" panose="020B0604020202020204" pitchFamily="34"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I)  Royal college of Nursing (2023), ‘principles of nursing practice, RCN.’ Available at: </a:t>
            </a:r>
            <a:r>
              <a:rPr lang="en-US" sz="1400" dirty="0">
                <a:latin typeface="Arial" panose="020B0604020202020204" pitchFamily="34" charset="0"/>
                <a:cs typeface="Arial" panose="020B0604020202020204" pitchFamily="34" charset="0"/>
                <a:hlinkClick r:id="rId4"/>
              </a:rPr>
              <a:t>https://www.rcn.org.uk/Professional-Development/principles-of-nursing-practice</a:t>
            </a:r>
            <a:r>
              <a:rPr lang="en-US" sz="1400" dirty="0">
                <a:latin typeface="Arial" panose="020B0604020202020204" pitchFamily="34" charset="0"/>
                <a:cs typeface="Arial" panose="020B0604020202020204" pitchFamily="34" charset="0"/>
              </a:rPr>
              <a:t> </a:t>
            </a:r>
          </a:p>
          <a:p>
            <a:pPr marL="0" indent="0">
              <a:buNone/>
            </a:pPr>
            <a:endParaRPr lang="en-US" sz="1400" dirty="0">
              <a:latin typeface="Arial" panose="020B0604020202020204" pitchFamily="34" charset="0"/>
              <a:cs typeface="Arial" panose="020B0604020202020204" pitchFamily="34" charset="0"/>
            </a:endParaRPr>
          </a:p>
          <a:p>
            <a:pPr>
              <a:buAutoNum type="alphaUcParenR" startAt="10"/>
            </a:pPr>
            <a:r>
              <a:rPr lang="en-GB" sz="1400" dirty="0">
                <a:latin typeface="Arial" panose="020B0604020202020204" pitchFamily="34" charset="0"/>
                <a:cs typeface="Arial" panose="020B0604020202020204" pitchFamily="34" charset="0"/>
              </a:rPr>
              <a:t>Versus Arthritis (2023). ‘Knee osteoarthritis, Versus Arthritis’. Available at: </a:t>
            </a:r>
            <a:r>
              <a:rPr lang="en-GB" sz="1400" dirty="0">
                <a:latin typeface="Arial" panose="020B0604020202020204" pitchFamily="34" charset="0"/>
                <a:cs typeface="Arial" panose="020B0604020202020204" pitchFamily="34" charset="0"/>
                <a:hlinkClick r:id="rId5"/>
              </a:rPr>
              <a:t>https://www.versusarthritis.org/about-arthritis/conditions/osteoarthritis-of-the-knee</a:t>
            </a:r>
            <a:endParaRPr lang="en-GB" sz="1400" dirty="0">
              <a:latin typeface="Arial" panose="020B0604020202020204" pitchFamily="34" charset="0"/>
              <a:cs typeface="Arial" panose="020B0604020202020204" pitchFamily="34" charset="0"/>
            </a:endParaRPr>
          </a:p>
          <a:p>
            <a:pPr>
              <a:buAutoNum type="alphaUcParenR" startAt="10"/>
            </a:pPr>
            <a:r>
              <a:rPr lang="en-GB" sz="1400" dirty="0">
                <a:latin typeface="Arial" panose="020B0604020202020204" pitchFamily="34" charset="0"/>
                <a:cs typeface="Arial" panose="020B0604020202020204" pitchFamily="34" charset="0"/>
              </a:rPr>
              <a:t>World health Organisation (2022) ’Musculoskeletal health’ WHO. Available at: </a:t>
            </a:r>
            <a:r>
              <a:rPr lang="en-GB" sz="1400" dirty="0">
                <a:latin typeface="Arial" panose="020B0604020202020204" pitchFamily="34" charset="0"/>
                <a:cs typeface="Arial" panose="020B0604020202020204" pitchFamily="34" charset="0"/>
                <a:hlinkClick r:id="rId6"/>
              </a:rPr>
              <a:t>https://www.who.int/news-room/fact-sheets-detail</a:t>
            </a:r>
            <a:r>
              <a:rPr lang="en-GB" sz="1400">
                <a:latin typeface="Arial" panose="020B0604020202020204" pitchFamily="34" charset="0"/>
                <a:cs typeface="Arial" panose="020B0604020202020204" pitchFamily="34" charset="0"/>
                <a:hlinkClick r:id="rId6"/>
              </a:rPr>
              <a:t>/musculoskeletal-conditions</a:t>
            </a:r>
            <a:r>
              <a:rPr lang="en-GB" sz="1400">
                <a:latin typeface="Arial" panose="020B0604020202020204" pitchFamily="34" charset="0"/>
                <a:cs typeface="Arial" panose="020B0604020202020204" pitchFamily="34" charset="0"/>
              </a:rPr>
              <a:t> </a:t>
            </a:r>
            <a:endParaRPr lang="en-US"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DD5C4CD-7521-54DE-195E-252945A43091}"/>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CBA2353F-83C4-F64C-3F71-EA3EF2F16DF7}"/>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4922996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1395</TotalTime>
  <Words>2457</Words>
  <Application>Microsoft Macintosh PowerPoint</Application>
  <PresentationFormat>On-screen Show (4:3)</PresentationFormat>
  <Paragraphs>192</Paragraphs>
  <Slides>16</Slides>
  <Notes>0</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Myriad Pro</vt:lpstr>
      <vt:lpstr>Verdana</vt:lpstr>
      <vt:lpstr>Wingdings</vt:lpstr>
      <vt:lpstr>20140311PresentationUWTSDTemplate</vt:lpstr>
      <vt:lpstr>PowerPoint Presentation</vt:lpstr>
      <vt:lpstr>Introduction</vt:lpstr>
      <vt:lpstr>Information about the person</vt:lpstr>
      <vt:lpstr>PowerPoint Presentation</vt:lpstr>
      <vt:lpstr>Physiology of Knee Osteoarthritis (OA)</vt:lpstr>
      <vt:lpstr>Anatomy of Knee Osteoarthritis (OA)</vt:lpstr>
      <vt:lpstr>Care Plan (1/3)</vt:lpstr>
      <vt:lpstr>Care Plan (2/3)</vt:lpstr>
      <vt:lpstr>Care Plan (3/3) </vt:lpstr>
      <vt:lpstr>Risk factors</vt:lpstr>
      <vt:lpstr>Recommendations</vt:lpstr>
      <vt:lpstr>Recommendations (cont)</vt:lpstr>
      <vt:lpstr>PowerPoint Presentation</vt:lpstr>
      <vt:lpstr>Conclusion</vt:lpstr>
      <vt:lpstr>References</vt:lpstr>
      <vt:lpstr>References (cont)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Tita Panio Catapang (2431420)</cp:lastModifiedBy>
  <cp:revision>227</cp:revision>
  <cp:lastPrinted>2018-07-09T15:27:01Z</cp:lastPrinted>
  <dcterms:created xsi:type="dcterms:W3CDTF">2002-10-07T19:43:58Z</dcterms:created>
  <dcterms:modified xsi:type="dcterms:W3CDTF">2026-04-19T15:58:36Z</dcterms:modified>
</cp:coreProperties>
</file>