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56" r:id="rId3"/>
    <p:sldId id="257" r:id="rId4"/>
    <p:sldId id="258"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1CF72A-6629-4189-8421-E58CFB3542CB}" v="6452" dt="2020-11-26T22:24:44.443"/>
    <p1510:client id="{E739F802-D0E2-43CB-8757-983BF6920AD1}" v="104" dt="2020-11-22T14:09:05.1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lly Dennis" userId="586a5be1e5d80f81" providerId="Windows Live" clId="Web-{A41CF72A-6629-4189-8421-E58CFB3542CB}"/>
    <pc:docChg chg="addSld modSld addMainMaster delMainMaster modMainMaster">
      <pc:chgData name="Holly Dennis" userId="586a5be1e5d80f81" providerId="Windows Live" clId="Web-{A41CF72A-6629-4189-8421-E58CFB3542CB}" dt="2020-11-26T22:24:52.787" v="6437"/>
      <pc:docMkLst>
        <pc:docMk/>
      </pc:docMkLst>
      <pc:sldChg chg="addSp modSp mod setBg modClrScheme setClrOvrMap chgLayout">
        <pc:chgData name="Holly Dennis" userId="586a5be1e5d80f81" providerId="Windows Live" clId="Web-{A41CF72A-6629-4189-8421-E58CFB3542CB}" dt="2020-11-25T00:11:09.356" v="6109" actId="20577"/>
        <pc:sldMkLst>
          <pc:docMk/>
          <pc:sldMk cId="109857222" sldId="256"/>
        </pc:sldMkLst>
        <pc:spChg chg="add mod">
          <ac:chgData name="Holly Dennis" userId="586a5be1e5d80f81" providerId="Windows Live" clId="Web-{A41CF72A-6629-4189-8421-E58CFB3542CB}" dt="2020-11-24T22:09:40.633" v="1977"/>
          <ac:spMkLst>
            <pc:docMk/>
            <pc:sldMk cId="109857222" sldId="256"/>
            <ac:spMk id="2" creationId="{079DFDE6-4D41-4320-BBD4-31005565ECD7}"/>
          </ac:spMkLst>
        </pc:spChg>
        <pc:spChg chg="add mod ord">
          <ac:chgData name="Holly Dennis" userId="586a5be1e5d80f81" providerId="Windows Live" clId="Web-{A41CF72A-6629-4189-8421-E58CFB3542CB}" dt="2020-11-25T00:11:09.356" v="6109" actId="20577"/>
          <ac:spMkLst>
            <pc:docMk/>
            <pc:sldMk cId="109857222" sldId="256"/>
            <ac:spMk id="3" creationId="{D971B53A-4B51-430A-8B5E-E9C20E1A4DA8}"/>
          </ac:spMkLst>
        </pc:spChg>
        <pc:spChg chg="add">
          <ac:chgData name="Holly Dennis" userId="586a5be1e5d80f81" providerId="Windows Live" clId="Web-{A41CF72A-6629-4189-8421-E58CFB3542CB}" dt="2020-11-24T22:09:40.633" v="1977"/>
          <ac:spMkLst>
            <pc:docMk/>
            <pc:sldMk cId="109857222" sldId="256"/>
            <ac:spMk id="9" creationId="{4F74D28C-3268-4E35-8EE1-D92CB4A85A7D}"/>
          </ac:spMkLst>
        </pc:spChg>
        <pc:picChg chg="add mod">
          <ac:chgData name="Holly Dennis" userId="586a5be1e5d80f81" providerId="Windows Live" clId="Web-{A41CF72A-6629-4189-8421-E58CFB3542CB}" dt="2020-11-24T22:09:40.633" v="1977"/>
          <ac:picMkLst>
            <pc:docMk/>
            <pc:sldMk cId="109857222" sldId="256"/>
            <ac:picMk id="4" creationId="{5ED487CA-B47C-4372-9219-6323E3453B16}"/>
          </ac:picMkLst>
        </pc:picChg>
      </pc:sldChg>
      <pc:sldChg chg="addSp delSp modSp mod setBg modClrScheme setClrOvrMap chgLayout">
        <pc:chgData name="Holly Dennis" userId="586a5be1e5d80f81" providerId="Windows Live" clId="Web-{A41CF72A-6629-4189-8421-E58CFB3542CB}" dt="2020-11-25T00:11:19.731" v="6112" actId="20577"/>
        <pc:sldMkLst>
          <pc:docMk/>
          <pc:sldMk cId="1877092778" sldId="257"/>
        </pc:sldMkLst>
        <pc:spChg chg="add del mod">
          <ac:chgData name="Holly Dennis" userId="586a5be1e5d80f81" providerId="Windows Live" clId="Web-{A41CF72A-6629-4189-8421-E58CFB3542CB}" dt="2020-11-24T21:13:06.356" v="785"/>
          <ac:spMkLst>
            <pc:docMk/>
            <pc:sldMk cId="1877092778" sldId="257"/>
            <ac:spMk id="2" creationId="{CC903480-8467-4324-A8EA-F31ACE0CD01D}"/>
          </ac:spMkLst>
        </pc:spChg>
        <pc:spChg chg="add mod ord">
          <ac:chgData name="Holly Dennis" userId="586a5be1e5d80f81" providerId="Windows Live" clId="Web-{A41CF72A-6629-4189-8421-E58CFB3542CB}" dt="2020-11-24T22:08:37.882" v="1975"/>
          <ac:spMkLst>
            <pc:docMk/>
            <pc:sldMk cId="1877092778" sldId="257"/>
            <ac:spMk id="3" creationId="{518D9B7F-4189-4A98-BC55-52BCABB80ADC}"/>
          </ac:spMkLst>
        </pc:spChg>
        <pc:spChg chg="add mod ord">
          <ac:chgData name="Holly Dennis" userId="586a5be1e5d80f81" providerId="Windows Live" clId="Web-{A41CF72A-6629-4189-8421-E58CFB3542CB}" dt="2020-11-24T22:08:37.882" v="1975"/>
          <ac:spMkLst>
            <pc:docMk/>
            <pc:sldMk cId="1877092778" sldId="257"/>
            <ac:spMk id="4" creationId="{0E99CC69-6EEE-43D1-9A01-7361C0AE573A}"/>
          </ac:spMkLst>
        </pc:spChg>
        <pc:spChg chg="add mod ord">
          <ac:chgData name="Holly Dennis" userId="586a5be1e5d80f81" providerId="Windows Live" clId="Web-{A41CF72A-6629-4189-8421-E58CFB3542CB}" dt="2020-11-25T00:11:19.731" v="6112" actId="20577"/>
          <ac:spMkLst>
            <pc:docMk/>
            <pc:sldMk cId="1877092778" sldId="257"/>
            <ac:spMk id="5" creationId="{E4D62491-8698-496E-BF36-CB8C4C2F7C5E}"/>
          </ac:spMkLst>
        </pc:spChg>
        <pc:spChg chg="add del">
          <ac:chgData name="Holly Dennis" userId="586a5be1e5d80f81" providerId="Windows Live" clId="Web-{A41CF72A-6629-4189-8421-E58CFB3542CB}" dt="2020-11-24T22:08:31.523" v="1972"/>
          <ac:spMkLst>
            <pc:docMk/>
            <pc:sldMk cId="1877092778" sldId="257"/>
            <ac:spMk id="9" creationId="{63AB00AE-4340-440F-82E1-9F69D1D5519F}"/>
          </ac:spMkLst>
        </pc:spChg>
        <pc:spChg chg="add del">
          <ac:chgData name="Holly Dennis" userId="586a5be1e5d80f81" providerId="Windows Live" clId="Web-{A41CF72A-6629-4189-8421-E58CFB3542CB}" dt="2020-11-24T22:08:37.867" v="1974"/>
          <ac:spMkLst>
            <pc:docMk/>
            <pc:sldMk cId="1877092778" sldId="257"/>
            <ac:spMk id="10" creationId="{37FEB674-D811-4FFE-A878-29D0C0ED18D4}"/>
          </ac:spMkLst>
        </pc:spChg>
        <pc:spChg chg="add">
          <ac:chgData name="Holly Dennis" userId="586a5be1e5d80f81" providerId="Windows Live" clId="Web-{A41CF72A-6629-4189-8421-E58CFB3542CB}" dt="2020-11-24T22:08:37.882" v="1975"/>
          <ac:spMkLst>
            <pc:docMk/>
            <pc:sldMk cId="1877092778" sldId="257"/>
            <ac:spMk id="11" creationId="{B5809B1F-0726-44C0-B0A1-7FCE2A129E20}"/>
          </ac:spMkLst>
        </pc:spChg>
        <pc:spChg chg="add del">
          <ac:chgData name="Holly Dennis" userId="586a5be1e5d80f81" providerId="Windows Live" clId="Web-{A41CF72A-6629-4189-8421-E58CFB3542CB}" dt="2020-11-24T22:08:26.492" v="1970"/>
          <ac:spMkLst>
            <pc:docMk/>
            <pc:sldMk cId="1877092778" sldId="257"/>
            <ac:spMk id="12" creationId="{37FEB674-D811-4FFE-A878-29D0C0ED18D4}"/>
          </ac:spMkLst>
        </pc:spChg>
        <pc:spChg chg="add">
          <ac:chgData name="Holly Dennis" userId="586a5be1e5d80f81" providerId="Windows Live" clId="Web-{A41CF72A-6629-4189-8421-E58CFB3542CB}" dt="2020-11-24T22:08:37.882" v="1975"/>
          <ac:spMkLst>
            <pc:docMk/>
            <pc:sldMk cId="1877092778" sldId="257"/>
            <ac:spMk id="13" creationId="{26EE9A0B-C601-4E3F-8541-29CA20DE1186}"/>
          </ac:spMkLst>
        </pc:spChg>
        <pc:picChg chg="add mod ord">
          <ac:chgData name="Holly Dennis" userId="586a5be1e5d80f81" providerId="Windows Live" clId="Web-{A41CF72A-6629-4189-8421-E58CFB3542CB}" dt="2020-11-24T22:08:37.882" v="1975"/>
          <ac:picMkLst>
            <pc:docMk/>
            <pc:sldMk cId="1877092778" sldId="257"/>
            <ac:picMk id="6" creationId="{1097F8DE-A1EE-495A-A84F-7ED21A56EF1B}"/>
          </ac:picMkLst>
        </pc:picChg>
        <pc:picChg chg="add mod ord">
          <ac:chgData name="Holly Dennis" userId="586a5be1e5d80f81" providerId="Windows Live" clId="Web-{A41CF72A-6629-4189-8421-E58CFB3542CB}" dt="2020-11-24T22:08:37.882" v="1975"/>
          <ac:picMkLst>
            <pc:docMk/>
            <pc:sldMk cId="1877092778" sldId="257"/>
            <ac:picMk id="7" creationId="{7531CD59-E869-4F77-B3E6-938A1622E3C3}"/>
          </ac:picMkLst>
        </pc:picChg>
        <pc:picChg chg="add del">
          <ac:chgData name="Holly Dennis" userId="586a5be1e5d80f81" providerId="Windows Live" clId="Web-{A41CF72A-6629-4189-8421-E58CFB3542CB}" dt="2020-11-24T22:08:31.523" v="1972"/>
          <ac:picMkLst>
            <pc:docMk/>
            <pc:sldMk cId="1877092778" sldId="257"/>
            <ac:picMk id="14" creationId="{22901FED-4FC9-4ED5-8123-C98BCD1616BA}"/>
          </ac:picMkLst>
        </pc:picChg>
      </pc:sldChg>
      <pc:sldChg chg="addSp delSp modSp mod setBg modClrScheme setClrOvrMap chgLayout">
        <pc:chgData name="Holly Dennis" userId="586a5be1e5d80f81" providerId="Windows Live" clId="Web-{A41CF72A-6629-4189-8421-E58CFB3542CB}" dt="2020-11-25T00:11:31.059" v="6117" actId="20577"/>
        <pc:sldMkLst>
          <pc:docMk/>
          <pc:sldMk cId="1577292928" sldId="258"/>
        </pc:sldMkLst>
        <pc:spChg chg="add mod ord">
          <ac:chgData name="Holly Dennis" userId="586a5be1e5d80f81" providerId="Windows Live" clId="Web-{A41CF72A-6629-4189-8421-E58CFB3542CB}" dt="2020-11-24T22:02:23.286" v="1965"/>
          <ac:spMkLst>
            <pc:docMk/>
            <pc:sldMk cId="1577292928" sldId="258"/>
            <ac:spMk id="2" creationId="{29AE4E0C-F11E-4C73-8BBB-B3CE0F43CDA8}"/>
          </ac:spMkLst>
        </pc:spChg>
        <pc:spChg chg="add mod ord">
          <ac:chgData name="Holly Dennis" userId="586a5be1e5d80f81" providerId="Windows Live" clId="Web-{A41CF72A-6629-4189-8421-E58CFB3542CB}" dt="2020-11-25T00:11:31.059" v="6117" actId="20577"/>
          <ac:spMkLst>
            <pc:docMk/>
            <pc:sldMk cId="1577292928" sldId="258"/>
            <ac:spMk id="3" creationId="{6403E42C-4FDA-4EE3-9CB8-7005B6D00DDC}"/>
          </ac:spMkLst>
        </pc:spChg>
        <pc:spChg chg="add del mod">
          <ac:chgData name="Holly Dennis" userId="586a5be1e5d80f81" providerId="Windows Live" clId="Web-{A41CF72A-6629-4189-8421-E58CFB3542CB}" dt="2020-11-24T21:44:39.684" v="1837"/>
          <ac:spMkLst>
            <pc:docMk/>
            <pc:sldMk cId="1577292928" sldId="258"/>
            <ac:spMk id="4" creationId="{B30DE212-1CB2-4345-B5B5-3B8FD0EBF194}"/>
          </ac:spMkLst>
        </pc:spChg>
        <pc:spChg chg="add mod ord">
          <ac:chgData name="Holly Dennis" userId="586a5be1e5d80f81" providerId="Windows Live" clId="Web-{A41CF72A-6629-4189-8421-E58CFB3542CB}" dt="2020-11-24T21:57:58.080" v="1866"/>
          <ac:spMkLst>
            <pc:docMk/>
            <pc:sldMk cId="1577292928" sldId="258"/>
            <ac:spMk id="7" creationId="{99EFB5F7-2E7F-42D0-8804-BC6258AB38CB}"/>
          </ac:spMkLst>
        </pc:spChg>
        <pc:spChg chg="add del">
          <ac:chgData name="Holly Dennis" userId="586a5be1e5d80f81" providerId="Windows Live" clId="Web-{A41CF72A-6629-4189-8421-E58CFB3542CB}" dt="2020-11-24T21:55:15.423" v="1854"/>
          <ac:spMkLst>
            <pc:docMk/>
            <pc:sldMk cId="1577292928" sldId="258"/>
            <ac:spMk id="9" creationId="{63AB00AE-4340-440F-82E1-9F69D1D5519F}"/>
          </ac:spMkLst>
        </pc:spChg>
        <pc:spChg chg="add del">
          <ac:chgData name="Holly Dennis" userId="586a5be1e5d80f81" providerId="Windows Live" clId="Web-{A41CF72A-6629-4189-8421-E58CFB3542CB}" dt="2020-11-24T21:55:22.720" v="1856"/>
          <ac:spMkLst>
            <pc:docMk/>
            <pc:sldMk cId="1577292928" sldId="258"/>
            <ac:spMk id="11" creationId="{D2B783EE-0239-4717-BBEA-8C9EAC61C824}"/>
          </ac:spMkLst>
        </pc:spChg>
        <pc:spChg chg="add del">
          <ac:chgData name="Holly Dennis" userId="586a5be1e5d80f81" providerId="Windows Live" clId="Web-{A41CF72A-6629-4189-8421-E58CFB3542CB}" dt="2020-11-24T21:55:09.204" v="1852"/>
          <ac:spMkLst>
            <pc:docMk/>
            <pc:sldMk cId="1577292928" sldId="258"/>
            <ac:spMk id="12" creationId="{9D25F302-27C5-414F-97F8-6EA0A6C028BA}"/>
          </ac:spMkLst>
        </pc:spChg>
        <pc:spChg chg="add del">
          <ac:chgData name="Holly Dennis" userId="586a5be1e5d80f81" providerId="Windows Live" clId="Web-{A41CF72A-6629-4189-8421-E58CFB3542CB}" dt="2020-11-24T21:55:22.720" v="1856"/>
          <ac:spMkLst>
            <pc:docMk/>
            <pc:sldMk cId="1577292928" sldId="258"/>
            <ac:spMk id="13" creationId="{A7B99495-F43F-4D80-A44F-2CB4764EB90B}"/>
          </ac:spMkLst>
        </pc:spChg>
        <pc:spChg chg="add del">
          <ac:chgData name="Holly Dennis" userId="586a5be1e5d80f81" providerId="Windows Live" clId="Web-{A41CF72A-6629-4189-8421-E58CFB3542CB}" dt="2020-11-24T21:55:09.204" v="1852"/>
          <ac:spMkLst>
            <pc:docMk/>
            <pc:sldMk cId="1577292928" sldId="258"/>
            <ac:spMk id="14" creationId="{830A36F8-48C2-4842-A87B-8CE8DF4E7FD2}"/>
          </ac:spMkLst>
        </pc:spChg>
        <pc:spChg chg="add del">
          <ac:chgData name="Holly Dennis" userId="586a5be1e5d80f81" providerId="Windows Live" clId="Web-{A41CF72A-6629-4189-8421-E58CFB3542CB}" dt="2020-11-24T21:55:22.720" v="1856"/>
          <ac:spMkLst>
            <pc:docMk/>
            <pc:sldMk cId="1577292928" sldId="258"/>
            <ac:spMk id="15" creationId="{70BEB1E7-2F88-40BC-B73D-42E5B6F80BFC}"/>
          </ac:spMkLst>
        </pc:spChg>
        <pc:spChg chg="add del">
          <ac:chgData name="Holly Dennis" userId="586a5be1e5d80f81" providerId="Windows Live" clId="Web-{A41CF72A-6629-4189-8421-E58CFB3542CB}" dt="2020-11-24T21:55:09.204" v="1852"/>
          <ac:spMkLst>
            <pc:docMk/>
            <pc:sldMk cId="1577292928" sldId="258"/>
            <ac:spMk id="16" creationId="{7F488E8B-4E1E-4402-8935-D4E6C02615C7}"/>
          </ac:spMkLst>
        </pc:spChg>
        <pc:spChg chg="add del">
          <ac:chgData name="Holly Dennis" userId="586a5be1e5d80f81" providerId="Windows Live" clId="Web-{A41CF72A-6629-4189-8421-E58CFB3542CB}" dt="2020-11-24T21:57:58.080" v="1866"/>
          <ac:spMkLst>
            <pc:docMk/>
            <pc:sldMk cId="1577292928" sldId="258"/>
            <ac:spMk id="17" creationId="{231BF440-39FA-4087-84CC-2EEC0BBDAF29}"/>
          </ac:spMkLst>
        </pc:spChg>
        <pc:spChg chg="add del">
          <ac:chgData name="Holly Dennis" userId="586a5be1e5d80f81" providerId="Windows Live" clId="Web-{A41CF72A-6629-4189-8421-E58CFB3542CB}" dt="2020-11-24T21:57:58.080" v="1866"/>
          <ac:spMkLst>
            <pc:docMk/>
            <pc:sldMk cId="1577292928" sldId="258"/>
            <ac:spMk id="18" creationId="{75C56826-D4E5-42ED-8529-079651CB3005}"/>
          </ac:spMkLst>
        </pc:spChg>
        <pc:spChg chg="add del">
          <ac:chgData name="Holly Dennis" userId="586a5be1e5d80f81" providerId="Windows Live" clId="Web-{A41CF72A-6629-4189-8421-E58CFB3542CB}" dt="2020-11-24T21:57:58.080" v="1866"/>
          <ac:spMkLst>
            <pc:docMk/>
            <pc:sldMk cId="1577292928" sldId="258"/>
            <ac:spMk id="19" creationId="{F04E4CBA-303B-48BD-8451-C2701CB0EEBF}"/>
          </ac:spMkLst>
        </pc:spChg>
        <pc:spChg chg="add del">
          <ac:chgData name="Holly Dennis" userId="586a5be1e5d80f81" providerId="Windows Live" clId="Web-{A41CF72A-6629-4189-8421-E58CFB3542CB}" dt="2020-11-24T21:57:58.080" v="1866"/>
          <ac:spMkLst>
            <pc:docMk/>
            <pc:sldMk cId="1577292928" sldId="258"/>
            <ac:spMk id="20" creationId="{82095FCE-EF05-4443-B97A-85DEE3A5CA17}"/>
          </ac:spMkLst>
        </pc:spChg>
        <pc:spChg chg="add del">
          <ac:chgData name="Holly Dennis" userId="586a5be1e5d80f81" providerId="Windows Live" clId="Web-{A41CF72A-6629-4189-8421-E58CFB3542CB}" dt="2020-11-24T21:57:58.080" v="1866"/>
          <ac:spMkLst>
            <pc:docMk/>
            <pc:sldMk cId="1577292928" sldId="258"/>
            <ac:spMk id="21" creationId="{F6CA58B3-AFCC-4A40-9882-50D5080879B0}"/>
          </ac:spMkLst>
        </pc:spChg>
        <pc:spChg chg="add del">
          <ac:chgData name="Holly Dennis" userId="586a5be1e5d80f81" providerId="Windows Live" clId="Web-{A41CF72A-6629-4189-8421-E58CFB3542CB}" dt="2020-11-24T21:57:58.080" v="1866"/>
          <ac:spMkLst>
            <pc:docMk/>
            <pc:sldMk cId="1577292928" sldId="258"/>
            <ac:spMk id="22" creationId="{CA00AE6B-AA30-4CF8-BA6F-339B780AD76C}"/>
          </ac:spMkLst>
        </pc:spChg>
        <pc:spChg chg="add del mod">
          <ac:chgData name="Holly Dennis" userId="586a5be1e5d80f81" providerId="Windows Live" clId="Web-{A41CF72A-6629-4189-8421-E58CFB3542CB}" dt="2020-11-24T21:57:22.877" v="1861"/>
          <ac:spMkLst>
            <pc:docMk/>
            <pc:sldMk cId="1577292928" sldId="258"/>
            <ac:spMk id="23" creationId="{96211E0F-DC65-44E2-A2A8-AA9BE62D0EE6}"/>
          </ac:spMkLst>
        </pc:spChg>
        <pc:spChg chg="add del mod">
          <ac:chgData name="Holly Dennis" userId="586a5be1e5d80f81" providerId="Windows Live" clId="Web-{A41CF72A-6629-4189-8421-E58CFB3542CB}" dt="2020-11-24T22:02:10.504" v="1964"/>
          <ac:spMkLst>
            <pc:docMk/>
            <pc:sldMk cId="1577292928" sldId="258"/>
            <ac:spMk id="25" creationId="{9AFF1509-5FC8-48F0-B229-457720BB023E}"/>
          </ac:spMkLst>
        </pc:spChg>
        <pc:spChg chg="add del mod">
          <ac:chgData name="Holly Dennis" userId="586a5be1e5d80f81" providerId="Windows Live" clId="Web-{A41CF72A-6629-4189-8421-E58CFB3542CB}" dt="2020-11-24T21:59:31.191" v="1874"/>
          <ac:spMkLst>
            <pc:docMk/>
            <pc:sldMk cId="1577292928" sldId="258"/>
            <ac:spMk id="27" creationId="{8D75AD8D-F68E-4029-B704-E8CBD3A41D22}"/>
          </ac:spMkLst>
        </pc:spChg>
        <pc:spChg chg="add del">
          <ac:chgData name="Holly Dennis" userId="586a5be1e5d80f81" providerId="Windows Live" clId="Web-{A41CF72A-6629-4189-8421-E58CFB3542CB}" dt="2020-11-24T22:00:31.207" v="1878"/>
          <ac:spMkLst>
            <pc:docMk/>
            <pc:sldMk cId="1577292928" sldId="258"/>
            <ac:spMk id="30" creationId="{B3684CCF-CEBB-4D8E-A366-95E43D4C790B}"/>
          </ac:spMkLst>
        </pc:spChg>
        <pc:spChg chg="add del">
          <ac:chgData name="Holly Dennis" userId="586a5be1e5d80f81" providerId="Windows Live" clId="Web-{A41CF72A-6629-4189-8421-E58CFB3542CB}" dt="2020-11-24T22:00:31.207" v="1878"/>
          <ac:spMkLst>
            <pc:docMk/>
            <pc:sldMk cId="1577292928" sldId="258"/>
            <ac:spMk id="32" creationId="{70BEB1E7-2F88-40BC-B73D-42E5B6F80BFC}"/>
          </ac:spMkLst>
        </pc:spChg>
        <pc:spChg chg="add del">
          <ac:chgData name="Holly Dennis" userId="586a5be1e5d80f81" providerId="Windows Live" clId="Web-{A41CF72A-6629-4189-8421-E58CFB3542CB}" dt="2020-11-24T22:01:18.441" v="1881"/>
          <ac:spMkLst>
            <pc:docMk/>
            <pc:sldMk cId="1577292928" sldId="258"/>
            <ac:spMk id="37" creationId="{681D366F-0B96-4E6B-ABD5-96092A6A9174}"/>
          </ac:spMkLst>
        </pc:spChg>
        <pc:spChg chg="add del">
          <ac:chgData name="Holly Dennis" userId="586a5be1e5d80f81" providerId="Windows Live" clId="Web-{A41CF72A-6629-4189-8421-E58CFB3542CB}" dt="2020-11-24T22:02:23.286" v="1965"/>
          <ac:spMkLst>
            <pc:docMk/>
            <pc:sldMk cId="1577292928" sldId="258"/>
            <ac:spMk id="66" creationId="{07977D39-626F-40D7-B00F-16E02602DD5A}"/>
          </ac:spMkLst>
        </pc:spChg>
        <pc:spChg chg="add del">
          <ac:chgData name="Holly Dennis" userId="586a5be1e5d80f81" providerId="Windows Live" clId="Web-{A41CF72A-6629-4189-8421-E58CFB3542CB}" dt="2020-11-24T22:02:23.286" v="1965"/>
          <ac:spMkLst>
            <pc:docMk/>
            <pc:sldMk cId="1577292928" sldId="258"/>
            <ac:spMk id="68" creationId="{B905CDE4-B751-4B3E-B625-6E59F8903414}"/>
          </ac:spMkLst>
        </pc:spChg>
        <pc:spChg chg="add del">
          <ac:chgData name="Holly Dennis" userId="586a5be1e5d80f81" providerId="Windows Live" clId="Web-{A41CF72A-6629-4189-8421-E58CFB3542CB}" dt="2020-11-24T22:02:23.286" v="1965"/>
          <ac:spMkLst>
            <pc:docMk/>
            <pc:sldMk cId="1577292928" sldId="258"/>
            <ac:spMk id="70" creationId="{08108C16-F4C0-44AA-999D-17BD39219B24}"/>
          </ac:spMkLst>
        </pc:spChg>
        <pc:spChg chg="add del">
          <ac:chgData name="Holly Dennis" userId="586a5be1e5d80f81" providerId="Windows Live" clId="Web-{A41CF72A-6629-4189-8421-E58CFB3542CB}" dt="2020-11-24T22:02:23.286" v="1965"/>
          <ac:spMkLst>
            <pc:docMk/>
            <pc:sldMk cId="1577292928" sldId="258"/>
            <ac:spMk id="72" creationId="{CDC29AC1-2821-4FCC-B597-88DAF39C36FE}"/>
          </ac:spMkLst>
        </pc:spChg>
        <pc:spChg chg="add del">
          <ac:chgData name="Holly Dennis" userId="586a5be1e5d80f81" providerId="Windows Live" clId="Web-{A41CF72A-6629-4189-8421-E58CFB3542CB}" dt="2020-11-24T22:02:23.286" v="1965"/>
          <ac:spMkLst>
            <pc:docMk/>
            <pc:sldMk cId="1577292928" sldId="258"/>
            <ac:spMk id="74" creationId="{C8F10CB3-3B5E-4C7A-98CF-B87454DDFA39}"/>
          </ac:spMkLst>
        </pc:spChg>
        <pc:spChg chg="add">
          <ac:chgData name="Holly Dennis" userId="586a5be1e5d80f81" providerId="Windows Live" clId="Web-{A41CF72A-6629-4189-8421-E58CFB3542CB}" dt="2020-11-24T22:02:23.286" v="1965"/>
          <ac:spMkLst>
            <pc:docMk/>
            <pc:sldMk cId="1577292928" sldId="258"/>
            <ac:spMk id="79" creationId="{07977D39-626F-40D7-B00F-16E02602DD5A}"/>
          </ac:spMkLst>
        </pc:spChg>
        <pc:spChg chg="add">
          <ac:chgData name="Holly Dennis" userId="586a5be1e5d80f81" providerId="Windows Live" clId="Web-{A41CF72A-6629-4189-8421-E58CFB3542CB}" dt="2020-11-24T22:02:23.286" v="1965"/>
          <ac:spMkLst>
            <pc:docMk/>
            <pc:sldMk cId="1577292928" sldId="258"/>
            <ac:spMk id="81" creationId="{B905CDE4-B751-4B3E-B625-6E59F8903414}"/>
          </ac:spMkLst>
        </pc:spChg>
        <pc:spChg chg="add">
          <ac:chgData name="Holly Dennis" userId="586a5be1e5d80f81" providerId="Windows Live" clId="Web-{A41CF72A-6629-4189-8421-E58CFB3542CB}" dt="2020-11-24T22:02:23.286" v="1965"/>
          <ac:spMkLst>
            <pc:docMk/>
            <pc:sldMk cId="1577292928" sldId="258"/>
            <ac:spMk id="83" creationId="{08108C16-F4C0-44AA-999D-17BD39219B24}"/>
          </ac:spMkLst>
        </pc:spChg>
        <pc:spChg chg="add">
          <ac:chgData name="Holly Dennis" userId="586a5be1e5d80f81" providerId="Windows Live" clId="Web-{A41CF72A-6629-4189-8421-E58CFB3542CB}" dt="2020-11-24T22:02:23.286" v="1965"/>
          <ac:spMkLst>
            <pc:docMk/>
            <pc:sldMk cId="1577292928" sldId="258"/>
            <ac:spMk id="85" creationId="{C8F10CB3-3B5E-4C7A-98CF-B87454DDFA39}"/>
          </ac:spMkLst>
        </pc:spChg>
        <pc:grpChg chg="add del">
          <ac:chgData name="Holly Dennis" userId="586a5be1e5d80f81" providerId="Windows Live" clId="Web-{A41CF72A-6629-4189-8421-E58CFB3542CB}" dt="2020-11-24T22:01:18.441" v="1881"/>
          <ac:grpSpMkLst>
            <pc:docMk/>
            <pc:sldMk cId="1577292928" sldId="258"/>
            <ac:grpSpMk id="39" creationId="{BCFC0C88-15C5-478A-93E5-8D0F6E26BC3A}"/>
          </ac:grpSpMkLst>
        </pc:grpChg>
        <pc:grpChg chg="add del">
          <ac:chgData name="Holly Dennis" userId="586a5be1e5d80f81" providerId="Windows Live" clId="Web-{A41CF72A-6629-4189-8421-E58CFB3542CB}" dt="2020-11-24T22:01:18.441" v="1881"/>
          <ac:grpSpMkLst>
            <pc:docMk/>
            <pc:sldMk cId="1577292928" sldId="258"/>
            <ac:grpSpMk id="45" creationId="{0033DEB0-7449-4D72-ABFF-9DCE4C94D585}"/>
          </ac:grpSpMkLst>
        </pc:grpChg>
        <pc:grpChg chg="add del">
          <ac:chgData name="Holly Dennis" userId="586a5be1e5d80f81" providerId="Windows Live" clId="Web-{A41CF72A-6629-4189-8421-E58CFB3542CB}" dt="2020-11-24T22:01:18.441" v="1881"/>
          <ac:grpSpMkLst>
            <pc:docMk/>
            <pc:sldMk cId="1577292928" sldId="258"/>
            <ac:grpSpMk id="51" creationId="{1616FA42-3839-4D06-805D-DB21EE1E14FB}"/>
          </ac:grpSpMkLst>
        </pc:grpChg>
        <pc:grpChg chg="add del">
          <ac:chgData name="Holly Dennis" userId="586a5be1e5d80f81" providerId="Windows Live" clId="Web-{A41CF72A-6629-4189-8421-E58CFB3542CB}" dt="2020-11-24T22:01:18.441" v="1881"/>
          <ac:grpSpMkLst>
            <pc:docMk/>
            <pc:sldMk cId="1577292928" sldId="258"/>
            <ac:grpSpMk id="57" creationId="{6958A1EF-1C74-4E85-B4BA-3605C9624749}"/>
          </ac:grpSpMkLst>
        </pc:grpChg>
        <pc:picChg chg="add mod ord">
          <ac:chgData name="Holly Dennis" userId="586a5be1e5d80f81" providerId="Windows Live" clId="Web-{A41CF72A-6629-4189-8421-E58CFB3542CB}" dt="2020-11-24T22:02:23.286" v="1965"/>
          <ac:picMkLst>
            <pc:docMk/>
            <pc:sldMk cId="1577292928" sldId="258"/>
            <ac:picMk id="5" creationId="{50809DD0-6392-49C6-B9CB-78C34B751B4C}"/>
          </ac:picMkLst>
        </pc:picChg>
        <pc:picChg chg="add mod ord">
          <ac:chgData name="Holly Dennis" userId="586a5be1e5d80f81" providerId="Windows Live" clId="Web-{A41CF72A-6629-4189-8421-E58CFB3542CB}" dt="2020-11-24T22:01:18.441" v="1881"/>
          <ac:picMkLst>
            <pc:docMk/>
            <pc:sldMk cId="1577292928" sldId="258"/>
            <ac:picMk id="6" creationId="{5BC2AD51-BDB4-4D1D-8AD2-A6E2A180DC29}"/>
          </ac:picMkLst>
        </pc:picChg>
        <pc:picChg chg="add del mod">
          <ac:chgData name="Holly Dennis" userId="586a5be1e5d80f81" providerId="Windows Live" clId="Web-{A41CF72A-6629-4189-8421-E58CFB3542CB}" dt="2020-11-24T21:57:22.877" v="1862"/>
          <ac:picMkLst>
            <pc:docMk/>
            <pc:sldMk cId="1577292928" sldId="258"/>
            <ac:picMk id="8" creationId="{DF404148-7E82-48E6-A91A-84F230E0B6AD}"/>
          </ac:picMkLst>
        </pc:picChg>
        <pc:picChg chg="add del">
          <ac:chgData name="Holly Dennis" userId="586a5be1e5d80f81" providerId="Windows Live" clId="Web-{A41CF72A-6629-4189-8421-E58CFB3542CB}" dt="2020-11-24T21:55:15.423" v="1854"/>
          <ac:picMkLst>
            <pc:docMk/>
            <pc:sldMk cId="1577292928" sldId="258"/>
            <ac:picMk id="10" creationId="{22901FED-4FC9-4ED5-8123-C98BCD1616BA}"/>
          </ac:picMkLst>
        </pc:picChg>
        <pc:picChg chg="add mod ord">
          <ac:chgData name="Holly Dennis" userId="586a5be1e5d80f81" providerId="Windows Live" clId="Web-{A41CF72A-6629-4189-8421-E58CFB3542CB}" dt="2020-11-24T22:02:23.286" v="1965"/>
          <ac:picMkLst>
            <pc:docMk/>
            <pc:sldMk cId="1577292928" sldId="258"/>
            <ac:picMk id="24" creationId="{B9466E1C-C221-472F-8DB9-21C3DA987F27}"/>
          </ac:picMkLst>
        </pc:picChg>
        <pc:picChg chg="add del mod">
          <ac:chgData name="Holly Dennis" userId="586a5be1e5d80f81" providerId="Windows Live" clId="Web-{A41CF72A-6629-4189-8421-E58CFB3542CB}" dt="2020-11-24T21:59:31.191" v="1875"/>
          <ac:picMkLst>
            <pc:docMk/>
            <pc:sldMk cId="1577292928" sldId="258"/>
            <ac:picMk id="26" creationId="{B31A5E04-70DE-49D1-AA85-D49489BC839C}"/>
          </ac:picMkLst>
        </pc:picChg>
        <pc:picChg chg="add mod ord">
          <ac:chgData name="Holly Dennis" userId="586a5be1e5d80f81" providerId="Windows Live" clId="Web-{A41CF72A-6629-4189-8421-E58CFB3542CB}" dt="2020-11-24T22:01:18.441" v="1881"/>
          <ac:picMkLst>
            <pc:docMk/>
            <pc:sldMk cId="1577292928" sldId="258"/>
            <ac:picMk id="28" creationId="{71F3D2D3-B7C8-4B73-8F67-1BAD143D21E9}"/>
          </ac:picMkLst>
        </pc:picChg>
        <pc:picChg chg="add mod ord">
          <ac:chgData name="Holly Dennis" userId="586a5be1e5d80f81" providerId="Windows Live" clId="Web-{A41CF72A-6629-4189-8421-E58CFB3542CB}" dt="2020-11-24T22:02:23.286" v="1965"/>
          <ac:picMkLst>
            <pc:docMk/>
            <pc:sldMk cId="1577292928" sldId="258"/>
            <ac:picMk id="29" creationId="{B86F18AB-3881-4045-BAB4-3B884B7A319C}"/>
          </ac:picMkLst>
        </pc:picChg>
      </pc:sldChg>
      <pc:sldChg chg="addSp delSp modSp mod modClrScheme delDesignElem chgLayout">
        <pc:chgData name="Holly Dennis" userId="586a5be1e5d80f81" providerId="Windows Live" clId="Web-{A41CF72A-6629-4189-8421-E58CFB3542CB}" dt="2020-11-24T20:54:17.598" v="18"/>
        <pc:sldMkLst>
          <pc:docMk/>
          <pc:sldMk cId="2298890646" sldId="259"/>
        </pc:sldMkLst>
        <pc:spChg chg="mod ord">
          <ac:chgData name="Holly Dennis" userId="586a5be1e5d80f81" providerId="Windows Live" clId="Web-{A41CF72A-6629-4189-8421-E58CFB3542CB}" dt="2020-11-24T20:54:17.598" v="18"/>
          <ac:spMkLst>
            <pc:docMk/>
            <pc:sldMk cId="2298890646" sldId="259"/>
            <ac:spMk id="2" creationId="{2CC2B1E3-AF9F-408C-88C1-4B0D5E5928F9}"/>
          </ac:spMkLst>
        </pc:spChg>
        <pc:spChg chg="mod ord">
          <ac:chgData name="Holly Dennis" userId="586a5be1e5d80f81" providerId="Windows Live" clId="Web-{A41CF72A-6629-4189-8421-E58CFB3542CB}" dt="2020-11-24T20:54:17.598" v="18"/>
          <ac:spMkLst>
            <pc:docMk/>
            <pc:sldMk cId="2298890646" sldId="259"/>
            <ac:spMk id="4" creationId="{3659B28B-E04E-4E58-81C6-6C293D69F1DC}"/>
          </ac:spMkLst>
        </pc:spChg>
        <pc:spChg chg="add del">
          <ac:chgData name="Holly Dennis" userId="586a5be1e5d80f81" providerId="Windows Live" clId="Web-{A41CF72A-6629-4189-8421-E58CFB3542CB}" dt="2020-11-24T20:54:17.598" v="18"/>
          <ac:spMkLst>
            <pc:docMk/>
            <pc:sldMk cId="2298890646" sldId="259"/>
            <ac:spMk id="30" creationId="{E49CC64F-7275-4E33-961B-0C5CDC439875}"/>
          </ac:spMkLst>
        </pc:spChg>
        <pc:picChg chg="mod ord">
          <ac:chgData name="Holly Dennis" userId="586a5be1e5d80f81" providerId="Windows Live" clId="Web-{A41CF72A-6629-4189-8421-E58CFB3542CB}" dt="2020-11-24T20:54:17.598" v="18"/>
          <ac:picMkLst>
            <pc:docMk/>
            <pc:sldMk cId="2298890646" sldId="259"/>
            <ac:picMk id="5" creationId="{7233B468-D327-48DF-8FC7-69636DDC5A0D}"/>
          </ac:picMkLst>
        </pc:picChg>
      </pc:sldChg>
      <pc:sldChg chg="addSp delSp modSp new mod setBg modClrScheme setClrOvrMap chgLayout">
        <pc:chgData name="Holly Dennis" userId="586a5be1e5d80f81" providerId="Windows Live" clId="Web-{A41CF72A-6629-4189-8421-E58CFB3542CB}" dt="2020-11-25T00:11:41.872" v="6122" actId="20577"/>
        <pc:sldMkLst>
          <pc:docMk/>
          <pc:sldMk cId="2800070732" sldId="260"/>
        </pc:sldMkLst>
        <pc:spChg chg="add mod ord">
          <ac:chgData name="Holly Dennis" userId="586a5be1e5d80f81" providerId="Windows Live" clId="Web-{A41CF72A-6629-4189-8421-E58CFB3542CB}" dt="2020-11-25T00:11:41.872" v="6122" actId="20577"/>
          <ac:spMkLst>
            <pc:docMk/>
            <pc:sldMk cId="2800070732" sldId="260"/>
            <ac:spMk id="2" creationId="{331C2EF3-EB17-4738-AA52-8102CC488798}"/>
          </ac:spMkLst>
        </pc:spChg>
        <pc:spChg chg="add mod">
          <ac:chgData name="Holly Dennis" userId="586a5be1e5d80f81" providerId="Windows Live" clId="Web-{A41CF72A-6629-4189-8421-E58CFB3542CB}" dt="2020-11-24T22:34:13.738" v="2468" actId="14100"/>
          <ac:spMkLst>
            <pc:docMk/>
            <pc:sldMk cId="2800070732" sldId="260"/>
            <ac:spMk id="3" creationId="{302A3026-6647-43D5-AA00-DA3B0B5E4DD2}"/>
          </ac:spMkLst>
        </pc:spChg>
        <pc:spChg chg="add mod">
          <ac:chgData name="Holly Dennis" userId="586a5be1e5d80f81" providerId="Windows Live" clId="Web-{A41CF72A-6629-4189-8421-E58CFB3542CB}" dt="2020-11-24T22:22:49.967" v="2460" actId="20577"/>
          <ac:spMkLst>
            <pc:docMk/>
            <pc:sldMk cId="2800070732" sldId="260"/>
            <ac:spMk id="4" creationId="{2CEE16F8-ECEB-460A-A5C4-668D0C73D57C}"/>
          </ac:spMkLst>
        </pc:spChg>
        <pc:spChg chg="add del mod">
          <ac:chgData name="Holly Dennis" userId="586a5be1e5d80f81" providerId="Windows Live" clId="Web-{A41CF72A-6629-4189-8421-E58CFB3542CB}" dt="2020-11-24T22:21:22.013" v="2441"/>
          <ac:spMkLst>
            <pc:docMk/>
            <pc:sldMk cId="2800070732" sldId="260"/>
            <ac:spMk id="6" creationId="{3BE35798-795A-4C5C-BA63-D9C5B9CF72D9}"/>
          </ac:spMkLst>
        </pc:spChg>
        <pc:spChg chg="add del mod">
          <ac:chgData name="Holly Dennis" userId="586a5be1e5d80f81" providerId="Windows Live" clId="Web-{A41CF72A-6629-4189-8421-E58CFB3542CB}" dt="2020-11-24T22:21:54.919" v="2449"/>
          <ac:spMkLst>
            <pc:docMk/>
            <pc:sldMk cId="2800070732" sldId="260"/>
            <ac:spMk id="8" creationId="{A2F9B026-CED8-4B6F-B709-7E0032717B20}"/>
          </ac:spMkLst>
        </pc:spChg>
        <pc:spChg chg="add">
          <ac:chgData name="Holly Dennis" userId="586a5be1e5d80f81" providerId="Windows Live" clId="Web-{A41CF72A-6629-4189-8421-E58CFB3542CB}" dt="2020-11-24T22:21:50.732" v="2448"/>
          <ac:spMkLst>
            <pc:docMk/>
            <pc:sldMk cId="2800070732" sldId="260"/>
            <ac:spMk id="13" creationId="{8F23F8A3-8FD7-4779-8323-FDC26BE99889}"/>
          </ac:spMkLst>
        </pc:spChg>
        <pc:spChg chg="add">
          <ac:chgData name="Holly Dennis" userId="586a5be1e5d80f81" providerId="Windows Live" clId="Web-{A41CF72A-6629-4189-8421-E58CFB3542CB}" dt="2020-11-24T22:21:50.732" v="2448"/>
          <ac:spMkLst>
            <pc:docMk/>
            <pc:sldMk cId="2800070732" sldId="260"/>
            <ac:spMk id="15" creationId="{F605C4CC-A25C-416F-8333-7CB7DC97D870}"/>
          </ac:spMkLst>
        </pc:spChg>
        <pc:picChg chg="add del mod">
          <ac:chgData name="Holly Dennis" userId="586a5be1e5d80f81" providerId="Windows Live" clId="Web-{A41CF72A-6629-4189-8421-E58CFB3542CB}" dt="2020-11-24T22:21:33.122" v="2444"/>
          <ac:picMkLst>
            <pc:docMk/>
            <pc:sldMk cId="2800070732" sldId="260"/>
            <ac:picMk id="5" creationId="{B6A2DC43-D022-4A75-BD64-ABF94665364C}"/>
          </ac:picMkLst>
        </pc:picChg>
        <pc:picChg chg="add mod ord">
          <ac:chgData name="Holly Dennis" userId="586a5be1e5d80f81" providerId="Windows Live" clId="Web-{A41CF72A-6629-4189-8421-E58CFB3542CB}" dt="2020-11-24T22:34:17.316" v="2469" actId="1076"/>
          <ac:picMkLst>
            <pc:docMk/>
            <pc:sldMk cId="2800070732" sldId="260"/>
            <ac:picMk id="7" creationId="{FB3D150C-0F9F-41A7-814B-13545A286908}"/>
          </ac:picMkLst>
        </pc:picChg>
      </pc:sldChg>
      <pc:sldChg chg="addSp delSp modSp new mod setBg modClrScheme setClrOvrMap chgLayout">
        <pc:chgData name="Holly Dennis" userId="586a5be1e5d80f81" providerId="Windows Live" clId="Web-{A41CF72A-6629-4189-8421-E58CFB3542CB}" dt="2020-11-24T22:40:25.022" v="2568"/>
        <pc:sldMkLst>
          <pc:docMk/>
          <pc:sldMk cId="3202590797" sldId="261"/>
        </pc:sldMkLst>
        <pc:spChg chg="add del">
          <ac:chgData name="Holly Dennis" userId="586a5be1e5d80f81" providerId="Windows Live" clId="Web-{A41CF72A-6629-4189-8421-E58CFB3542CB}" dt="2020-11-24T22:29:20.204" v="2467"/>
          <ac:spMkLst>
            <pc:docMk/>
            <pc:sldMk cId="3202590797" sldId="261"/>
            <ac:spMk id="2" creationId="{7B8970A3-F27C-483A-B594-1A19F499CBDC}"/>
          </ac:spMkLst>
        </pc:spChg>
        <pc:spChg chg="add del mod">
          <ac:chgData name="Holly Dennis" userId="586a5be1e5d80f81" providerId="Windows Live" clId="Web-{A41CF72A-6629-4189-8421-E58CFB3542CB}" dt="2020-11-24T22:35:38.723" v="2523"/>
          <ac:spMkLst>
            <pc:docMk/>
            <pc:sldMk cId="3202590797" sldId="261"/>
            <ac:spMk id="3" creationId="{E516F181-168B-4A0C-BF39-F095D7625397}"/>
          </ac:spMkLst>
        </pc:spChg>
        <pc:spChg chg="add del mod">
          <ac:chgData name="Holly Dennis" userId="586a5be1e5d80f81" providerId="Windows Live" clId="Web-{A41CF72A-6629-4189-8421-E58CFB3542CB}" dt="2020-11-24T22:39:47.193" v="2565"/>
          <ac:spMkLst>
            <pc:docMk/>
            <pc:sldMk cId="3202590797" sldId="261"/>
            <ac:spMk id="4" creationId="{659F4006-A85E-4F0B-8579-966935EEAF39}"/>
          </ac:spMkLst>
        </pc:spChg>
        <pc:spChg chg="add del">
          <ac:chgData name="Holly Dennis" userId="586a5be1e5d80f81" providerId="Windows Live" clId="Web-{A41CF72A-6629-4189-8421-E58CFB3542CB}" dt="2020-11-24T22:35:22.144" v="2489"/>
          <ac:spMkLst>
            <pc:docMk/>
            <pc:sldMk cId="3202590797" sldId="261"/>
            <ac:spMk id="8" creationId="{DA3C47C2-33A2-44B2-BEAB-FEB679075C24}"/>
          </ac:spMkLst>
        </pc:spChg>
        <pc:spChg chg="add del">
          <ac:chgData name="Holly Dennis" userId="586a5be1e5d80f81" providerId="Windows Live" clId="Web-{A41CF72A-6629-4189-8421-E58CFB3542CB}" dt="2020-11-24T22:35:22.144" v="2489"/>
          <ac:spMkLst>
            <pc:docMk/>
            <pc:sldMk cId="3202590797" sldId="261"/>
            <ac:spMk id="10" creationId="{AD182BA8-54AD-4D9F-8264-B0FA8BB47D7C}"/>
          </ac:spMkLst>
        </pc:spChg>
        <pc:spChg chg="add del">
          <ac:chgData name="Holly Dennis" userId="586a5be1e5d80f81" providerId="Windows Live" clId="Web-{A41CF72A-6629-4189-8421-E58CFB3542CB}" dt="2020-11-24T22:35:22.144" v="2489"/>
          <ac:spMkLst>
            <pc:docMk/>
            <pc:sldMk cId="3202590797" sldId="261"/>
            <ac:spMk id="12" creationId="{4ED83379-0499-45E1-AB78-6AA230F96442}"/>
          </ac:spMkLst>
        </pc:spChg>
        <pc:spChg chg="add mod ord">
          <ac:chgData name="Holly Dennis" userId="586a5be1e5d80f81" providerId="Windows Live" clId="Web-{A41CF72A-6629-4189-8421-E58CFB3542CB}" dt="2020-11-24T22:40:25.022" v="2568"/>
          <ac:spMkLst>
            <pc:docMk/>
            <pc:sldMk cId="3202590797" sldId="261"/>
            <ac:spMk id="13" creationId="{4EF17DB8-9A20-4D1D-833A-6BEE8D2CCEDA}"/>
          </ac:spMkLst>
        </pc:spChg>
        <pc:spChg chg="add">
          <ac:chgData name="Holly Dennis" userId="586a5be1e5d80f81" providerId="Windows Live" clId="Web-{A41CF72A-6629-4189-8421-E58CFB3542CB}" dt="2020-11-24T22:40:25.022" v="2568"/>
          <ac:spMkLst>
            <pc:docMk/>
            <pc:sldMk cId="3202590797" sldId="261"/>
            <ac:spMk id="21" creationId="{AAD8F19F-4A55-467B-BED0-8837659A90A4}"/>
          </ac:spMkLst>
        </pc:spChg>
        <pc:picChg chg="add del mod">
          <ac:chgData name="Holly Dennis" userId="586a5be1e5d80f81" providerId="Windows Live" clId="Web-{A41CF72A-6629-4189-8421-E58CFB3542CB}" dt="2020-11-24T22:39:47.193" v="2564"/>
          <ac:picMkLst>
            <pc:docMk/>
            <pc:sldMk cId="3202590797" sldId="261"/>
            <ac:picMk id="5" creationId="{0BC72227-D3AB-4D5C-970A-F6E4D8F47C19}"/>
          </ac:picMkLst>
        </pc:picChg>
        <pc:picChg chg="add mod ord">
          <ac:chgData name="Holly Dennis" userId="586a5be1e5d80f81" providerId="Windows Live" clId="Web-{A41CF72A-6629-4189-8421-E58CFB3542CB}" dt="2020-11-24T22:40:25.022" v="2568"/>
          <ac:picMkLst>
            <pc:docMk/>
            <pc:sldMk cId="3202590797" sldId="261"/>
            <ac:picMk id="6" creationId="{A9D16305-4D07-41F1-BDE2-9A001495F78F}"/>
          </ac:picMkLst>
        </pc:picChg>
        <pc:picChg chg="add del mod">
          <ac:chgData name="Holly Dennis" userId="586a5be1e5d80f81" providerId="Windows Live" clId="Web-{A41CF72A-6629-4189-8421-E58CFB3542CB}" dt="2020-11-24T22:39:47.193" v="2563"/>
          <ac:picMkLst>
            <pc:docMk/>
            <pc:sldMk cId="3202590797" sldId="261"/>
            <ac:picMk id="7" creationId="{9DBDB49B-9896-4F9C-BE7C-52A9CC19A7AD}"/>
          </ac:picMkLst>
        </pc:picChg>
        <pc:picChg chg="add del mod">
          <ac:chgData name="Holly Dennis" userId="586a5be1e5d80f81" providerId="Windows Live" clId="Web-{A41CF72A-6629-4189-8421-E58CFB3542CB}" dt="2020-11-24T22:39:47.178" v="2562"/>
          <ac:picMkLst>
            <pc:docMk/>
            <pc:sldMk cId="3202590797" sldId="261"/>
            <ac:picMk id="9" creationId="{F18B2A11-8A3B-4B1D-AD7D-E3188E0FA536}"/>
          </ac:picMkLst>
        </pc:picChg>
        <pc:picChg chg="add mod">
          <ac:chgData name="Holly Dennis" userId="586a5be1e5d80f81" providerId="Windows Live" clId="Web-{A41CF72A-6629-4189-8421-E58CFB3542CB}" dt="2020-11-24T22:40:25.022" v="2568"/>
          <ac:picMkLst>
            <pc:docMk/>
            <pc:sldMk cId="3202590797" sldId="261"/>
            <ac:picMk id="11" creationId="{0AB3F39A-8E24-4D82-94E5-BD9DF7034C1B}"/>
          </ac:picMkLst>
        </pc:picChg>
        <pc:picChg chg="add mod">
          <ac:chgData name="Holly Dennis" userId="586a5be1e5d80f81" providerId="Windows Live" clId="Web-{A41CF72A-6629-4189-8421-E58CFB3542CB}" dt="2020-11-24T22:40:25.022" v="2568"/>
          <ac:picMkLst>
            <pc:docMk/>
            <pc:sldMk cId="3202590797" sldId="261"/>
            <ac:picMk id="14" creationId="{3D5DB7F2-E29A-4C5F-9F88-E805A4E0F8B4}"/>
          </ac:picMkLst>
        </pc:picChg>
        <pc:picChg chg="add mod">
          <ac:chgData name="Holly Dennis" userId="586a5be1e5d80f81" providerId="Windows Live" clId="Web-{A41CF72A-6629-4189-8421-E58CFB3542CB}" dt="2020-11-24T22:40:25.022" v="2568"/>
          <ac:picMkLst>
            <pc:docMk/>
            <pc:sldMk cId="3202590797" sldId="261"/>
            <ac:picMk id="15" creationId="{0DDCBDDE-8A5B-4C68-9DAE-241B3D4F1408}"/>
          </ac:picMkLst>
        </pc:picChg>
        <pc:picChg chg="add mod ord">
          <ac:chgData name="Holly Dennis" userId="586a5be1e5d80f81" providerId="Windows Live" clId="Web-{A41CF72A-6629-4189-8421-E58CFB3542CB}" dt="2020-11-24T22:40:25.022" v="2568"/>
          <ac:picMkLst>
            <pc:docMk/>
            <pc:sldMk cId="3202590797" sldId="261"/>
            <ac:picMk id="16" creationId="{A1581F70-FACC-42C3-BE61-AD37000977DB}"/>
          </ac:picMkLst>
        </pc:picChg>
      </pc:sldChg>
      <pc:sldChg chg="addSp delSp modSp new mod setBg setClrOvrMap">
        <pc:chgData name="Holly Dennis" userId="586a5be1e5d80f81" providerId="Windows Live" clId="Web-{A41CF72A-6629-4189-8421-E58CFB3542CB}" dt="2020-11-25T00:11:57.435" v="6127" actId="20577"/>
        <pc:sldMkLst>
          <pc:docMk/>
          <pc:sldMk cId="3346568738" sldId="262"/>
        </pc:sldMkLst>
        <pc:spChg chg="add del">
          <ac:chgData name="Holly Dennis" userId="586a5be1e5d80f81" providerId="Windows Live" clId="Web-{A41CF72A-6629-4189-8421-E58CFB3542CB}" dt="2020-11-24T22:40:43.490" v="2569"/>
          <ac:spMkLst>
            <pc:docMk/>
            <pc:sldMk cId="3346568738" sldId="262"/>
            <ac:spMk id="2" creationId="{4EF17DB8-9A20-4D1D-833A-6BEE8D2CCEDA}"/>
          </ac:spMkLst>
        </pc:spChg>
        <pc:spChg chg="add mod">
          <ac:chgData name="Holly Dennis" userId="586a5be1e5d80f81" providerId="Windows Live" clId="Web-{A41CF72A-6629-4189-8421-E58CFB3542CB}" dt="2020-11-24T23:00:56.547" v="3297"/>
          <ac:spMkLst>
            <pc:docMk/>
            <pc:sldMk cId="3346568738" sldId="262"/>
            <ac:spMk id="6" creationId="{DC738FDF-DCBC-4D3F-9E8D-1435E7371313}"/>
          </ac:spMkLst>
        </pc:spChg>
        <pc:spChg chg="add mod ord">
          <ac:chgData name="Holly Dennis" userId="586a5be1e5d80f81" providerId="Windows Live" clId="Web-{A41CF72A-6629-4189-8421-E58CFB3542CB}" dt="2020-11-25T00:11:57.435" v="6127" actId="20577"/>
          <ac:spMkLst>
            <pc:docMk/>
            <pc:sldMk cId="3346568738" sldId="262"/>
            <ac:spMk id="7" creationId="{4A98D4AA-461B-4A6F-B569-ED3D853F8A2B}"/>
          </ac:spMkLst>
        </pc:spChg>
        <pc:spChg chg="add del">
          <ac:chgData name="Holly Dennis" userId="586a5be1e5d80f81" providerId="Windows Live" clId="Web-{A41CF72A-6629-4189-8421-E58CFB3542CB}" dt="2020-11-24T22:55:01.372" v="2968"/>
          <ac:spMkLst>
            <pc:docMk/>
            <pc:sldMk cId="3346568738" sldId="262"/>
            <ac:spMk id="15" creationId="{2EEE8F11-3582-44B7-9869-F2D26D7DD9D4}"/>
          </ac:spMkLst>
        </pc:spChg>
        <pc:spChg chg="add del">
          <ac:chgData name="Holly Dennis" userId="586a5be1e5d80f81" providerId="Windows Live" clId="Web-{A41CF72A-6629-4189-8421-E58CFB3542CB}" dt="2020-11-24T22:55:01.372" v="2968"/>
          <ac:spMkLst>
            <pc:docMk/>
            <pc:sldMk cId="3346568738" sldId="262"/>
            <ac:spMk id="17" creationId="{2141F1CC-6A53-4BCF-9127-AABB52E2497E}"/>
          </ac:spMkLst>
        </pc:spChg>
        <pc:spChg chg="add del">
          <ac:chgData name="Holly Dennis" userId="586a5be1e5d80f81" providerId="Windows Live" clId="Web-{A41CF72A-6629-4189-8421-E58CFB3542CB}" dt="2020-11-24T22:55:01.372" v="2968"/>
          <ac:spMkLst>
            <pc:docMk/>
            <pc:sldMk cId="3346568738" sldId="262"/>
            <ac:spMk id="19" creationId="{561B2B49-7142-4CA8-A929-4671548E6A5A}"/>
          </ac:spMkLst>
        </pc:spChg>
        <pc:spChg chg="add del">
          <ac:chgData name="Holly Dennis" userId="586a5be1e5d80f81" providerId="Windows Live" clId="Web-{A41CF72A-6629-4189-8421-E58CFB3542CB}" dt="2020-11-24T23:00:56.547" v="3297"/>
          <ac:spMkLst>
            <pc:docMk/>
            <pc:sldMk cId="3346568738" sldId="262"/>
            <ac:spMk id="21" creationId="{54A709FC-1ADC-45CD-856D-3B1A50C58388}"/>
          </ac:spMkLst>
        </pc:spChg>
        <pc:spChg chg="add del">
          <ac:chgData name="Holly Dennis" userId="586a5be1e5d80f81" providerId="Windows Live" clId="Web-{A41CF72A-6629-4189-8421-E58CFB3542CB}" dt="2020-11-24T23:00:56.547" v="3297"/>
          <ac:spMkLst>
            <pc:docMk/>
            <pc:sldMk cId="3346568738" sldId="262"/>
            <ac:spMk id="22" creationId="{AE67272E-0E66-4396-9C0C-4E154CCE2052}"/>
          </ac:spMkLst>
        </pc:spChg>
        <pc:spChg chg="add del">
          <ac:chgData name="Holly Dennis" userId="586a5be1e5d80f81" providerId="Windows Live" clId="Web-{A41CF72A-6629-4189-8421-E58CFB3542CB}" dt="2020-11-24T23:00:56.547" v="3297"/>
          <ac:spMkLst>
            <pc:docMk/>
            <pc:sldMk cId="3346568738" sldId="262"/>
            <ac:spMk id="23" creationId="{BCB8E572-32F0-4C78-B268-2702C859FDB6}"/>
          </ac:spMkLst>
        </pc:spChg>
        <pc:spChg chg="add del">
          <ac:chgData name="Holly Dennis" userId="586a5be1e5d80f81" providerId="Windows Live" clId="Web-{A41CF72A-6629-4189-8421-E58CFB3542CB}" dt="2020-11-24T22:55:01.341" v="2967"/>
          <ac:spMkLst>
            <pc:docMk/>
            <pc:sldMk cId="3346568738" sldId="262"/>
            <ac:spMk id="24" creationId="{C99A8FB7-A79B-4BC9-9D56-B79587F6AA3E}"/>
          </ac:spMkLst>
        </pc:spChg>
        <pc:spChg chg="add del">
          <ac:chgData name="Holly Dennis" userId="586a5be1e5d80f81" providerId="Windows Live" clId="Web-{A41CF72A-6629-4189-8421-E58CFB3542CB}" dt="2020-11-24T22:55:01.341" v="2967"/>
          <ac:spMkLst>
            <pc:docMk/>
            <pc:sldMk cId="3346568738" sldId="262"/>
            <ac:spMk id="26" creationId="{B23893E2-3349-46D7-A7AA-B9E447957FB1}"/>
          </ac:spMkLst>
        </pc:spChg>
        <pc:spChg chg="add del">
          <ac:chgData name="Holly Dennis" userId="586a5be1e5d80f81" providerId="Windows Live" clId="Web-{A41CF72A-6629-4189-8421-E58CFB3542CB}" dt="2020-11-24T22:55:01.341" v="2967"/>
          <ac:spMkLst>
            <pc:docMk/>
            <pc:sldMk cId="3346568738" sldId="262"/>
            <ac:spMk id="28" creationId="{4BFC77B5-F38E-4A7D-80BD-C3A10B717767}"/>
          </ac:spMkLst>
        </pc:spChg>
        <pc:spChg chg="add del">
          <ac:chgData name="Holly Dennis" userId="586a5be1e5d80f81" providerId="Windows Live" clId="Web-{A41CF72A-6629-4189-8421-E58CFB3542CB}" dt="2020-11-24T23:00:56.547" v="3297"/>
          <ac:spMkLst>
            <pc:docMk/>
            <pc:sldMk cId="3346568738" sldId="262"/>
            <ac:spMk id="30" creationId="{BFC6224A-7B8A-4699-99DC-A6C9CD6171C4}"/>
          </ac:spMkLst>
        </pc:spChg>
        <pc:spChg chg="add del">
          <ac:chgData name="Holly Dennis" userId="586a5be1e5d80f81" providerId="Windows Live" clId="Web-{A41CF72A-6629-4189-8421-E58CFB3542CB}" dt="2020-11-24T23:00:56.547" v="3297"/>
          <ac:spMkLst>
            <pc:docMk/>
            <pc:sldMk cId="3346568738" sldId="262"/>
            <ac:spMk id="32" creationId="{0611C424-EB44-492D-9C48-78BB0D5DC97F}"/>
          </ac:spMkLst>
        </pc:spChg>
        <pc:spChg chg="add del">
          <ac:chgData name="Holly Dennis" userId="586a5be1e5d80f81" providerId="Windows Live" clId="Web-{A41CF72A-6629-4189-8421-E58CFB3542CB}" dt="2020-11-24T23:00:56.547" v="3297"/>
          <ac:spMkLst>
            <pc:docMk/>
            <pc:sldMk cId="3346568738" sldId="262"/>
            <ac:spMk id="34" creationId="{59156A24-128C-4054-AAFF-F8CA5BA0E79C}"/>
          </ac:spMkLst>
        </pc:spChg>
        <pc:spChg chg="add del">
          <ac:chgData name="Holly Dennis" userId="586a5be1e5d80f81" providerId="Windows Live" clId="Web-{A41CF72A-6629-4189-8421-E58CFB3542CB}" dt="2020-11-24T23:00:56.547" v="3297"/>
          <ac:spMkLst>
            <pc:docMk/>
            <pc:sldMk cId="3346568738" sldId="262"/>
            <ac:spMk id="36" creationId="{646E8F12-06B4-4D6B-866C-1743B253C8CE}"/>
          </ac:spMkLst>
        </pc:spChg>
        <pc:spChg chg="add del">
          <ac:chgData name="Holly Dennis" userId="586a5be1e5d80f81" providerId="Windows Live" clId="Web-{A41CF72A-6629-4189-8421-E58CFB3542CB}" dt="2020-11-24T23:00:56.547" v="3297"/>
          <ac:spMkLst>
            <pc:docMk/>
            <pc:sldMk cId="3346568738" sldId="262"/>
            <ac:spMk id="38" creationId="{3CC324B9-DFFF-42F1-8D81-AAD42554BDA0}"/>
          </ac:spMkLst>
        </pc:spChg>
        <pc:spChg chg="add">
          <ac:chgData name="Holly Dennis" userId="586a5be1e5d80f81" providerId="Windows Live" clId="Web-{A41CF72A-6629-4189-8421-E58CFB3542CB}" dt="2020-11-24T23:00:56.547" v="3297"/>
          <ac:spMkLst>
            <pc:docMk/>
            <pc:sldMk cId="3346568738" sldId="262"/>
            <ac:spMk id="43" creationId="{C99A8FB7-A79B-4BC9-9D56-B79587F6AA3E}"/>
          </ac:spMkLst>
        </pc:spChg>
        <pc:spChg chg="add">
          <ac:chgData name="Holly Dennis" userId="586a5be1e5d80f81" providerId="Windows Live" clId="Web-{A41CF72A-6629-4189-8421-E58CFB3542CB}" dt="2020-11-24T23:00:56.547" v="3297"/>
          <ac:spMkLst>
            <pc:docMk/>
            <pc:sldMk cId="3346568738" sldId="262"/>
            <ac:spMk id="45" creationId="{B23893E2-3349-46D7-A7AA-B9E447957FB1}"/>
          </ac:spMkLst>
        </pc:spChg>
        <pc:spChg chg="add">
          <ac:chgData name="Holly Dennis" userId="586a5be1e5d80f81" providerId="Windows Live" clId="Web-{A41CF72A-6629-4189-8421-E58CFB3542CB}" dt="2020-11-24T23:00:56.547" v="3297"/>
          <ac:spMkLst>
            <pc:docMk/>
            <pc:sldMk cId="3346568738" sldId="262"/>
            <ac:spMk id="47" creationId="{2B7592FE-10D1-4664-B623-353F47C8DF7F}"/>
          </ac:spMkLst>
        </pc:spChg>
        <pc:picChg chg="add del">
          <ac:chgData name="Holly Dennis" userId="586a5be1e5d80f81" providerId="Windows Live" clId="Web-{A41CF72A-6629-4189-8421-E58CFB3542CB}" dt="2020-11-24T22:40:50.866" v="2571"/>
          <ac:picMkLst>
            <pc:docMk/>
            <pc:sldMk cId="3346568738" sldId="262"/>
            <ac:picMk id="3" creationId="{3D5DB7F2-E29A-4C5F-9F88-E805A4E0F8B4}"/>
          </ac:picMkLst>
        </pc:picChg>
        <pc:picChg chg="add del">
          <ac:chgData name="Holly Dennis" userId="586a5be1e5d80f81" providerId="Windows Live" clId="Web-{A41CF72A-6629-4189-8421-E58CFB3542CB}" dt="2020-11-24T22:40:48.319" v="2570"/>
          <ac:picMkLst>
            <pc:docMk/>
            <pc:sldMk cId="3346568738" sldId="262"/>
            <ac:picMk id="4" creationId="{0DDCBDDE-8A5B-4C68-9DAE-241B3D4F1408}"/>
          </ac:picMkLst>
        </pc:picChg>
        <pc:picChg chg="add del">
          <ac:chgData name="Holly Dennis" userId="586a5be1e5d80f81" providerId="Windows Live" clId="Web-{A41CF72A-6629-4189-8421-E58CFB3542CB}" dt="2020-11-24T22:40:52.631" v="2572"/>
          <ac:picMkLst>
            <pc:docMk/>
            <pc:sldMk cId="3346568738" sldId="262"/>
            <ac:picMk id="5" creationId="{A1581F70-FACC-42C3-BE61-AD37000977DB}"/>
          </ac:picMkLst>
        </pc:picChg>
        <pc:picChg chg="add mod ord">
          <ac:chgData name="Holly Dennis" userId="586a5be1e5d80f81" providerId="Windows Live" clId="Web-{A41CF72A-6629-4189-8421-E58CFB3542CB}" dt="2020-11-24T23:00:56.547" v="3297"/>
          <ac:picMkLst>
            <pc:docMk/>
            <pc:sldMk cId="3346568738" sldId="262"/>
            <ac:picMk id="8" creationId="{C05F333C-E327-4EFB-84DE-DCEB15C642F0}"/>
          </ac:picMkLst>
        </pc:picChg>
        <pc:picChg chg="add mod ord">
          <ac:chgData name="Holly Dennis" userId="586a5be1e5d80f81" providerId="Windows Live" clId="Web-{A41CF72A-6629-4189-8421-E58CFB3542CB}" dt="2020-11-24T23:00:56.547" v="3297"/>
          <ac:picMkLst>
            <pc:docMk/>
            <pc:sldMk cId="3346568738" sldId="262"/>
            <ac:picMk id="9" creationId="{1D6F7A26-7C47-4B5D-8753-6EE56246EE4C}"/>
          </ac:picMkLst>
        </pc:picChg>
        <pc:picChg chg="add del mod ord">
          <ac:chgData name="Holly Dennis" userId="586a5be1e5d80f81" providerId="Windows Live" clId="Web-{A41CF72A-6629-4189-8421-E58CFB3542CB}" dt="2020-11-24T23:00:53.203" v="3296"/>
          <ac:picMkLst>
            <pc:docMk/>
            <pc:sldMk cId="3346568738" sldId="262"/>
            <ac:picMk id="10" creationId="{22AE7EDD-C415-4F65-BF15-12491E4B598A}"/>
          </ac:picMkLst>
        </pc:picChg>
        <pc:picChg chg="add mod ord">
          <ac:chgData name="Holly Dennis" userId="586a5be1e5d80f81" providerId="Windows Live" clId="Web-{A41CF72A-6629-4189-8421-E58CFB3542CB}" dt="2020-11-24T23:00:56.547" v="3297"/>
          <ac:picMkLst>
            <pc:docMk/>
            <pc:sldMk cId="3346568738" sldId="262"/>
            <ac:picMk id="11" creationId="{9EE0E483-364C-462C-950E-2C221BCAE265}"/>
          </ac:picMkLst>
        </pc:picChg>
      </pc:sldChg>
      <pc:sldChg chg="addSp delSp modSp new mod setBg setClrOvrMap">
        <pc:chgData name="Holly Dennis" userId="586a5be1e5d80f81" providerId="Windows Live" clId="Web-{A41CF72A-6629-4189-8421-E58CFB3542CB}" dt="2020-11-24T23:03:14.016" v="3389" actId="1076"/>
        <pc:sldMkLst>
          <pc:docMk/>
          <pc:sldMk cId="3021727611" sldId="263"/>
        </pc:sldMkLst>
        <pc:spChg chg="add mod">
          <ac:chgData name="Holly Dennis" userId="586a5be1e5d80f81" providerId="Windows Live" clId="Web-{A41CF72A-6629-4189-8421-E58CFB3542CB}" dt="2020-11-24T23:00:24.390" v="3295"/>
          <ac:spMkLst>
            <pc:docMk/>
            <pc:sldMk cId="3021727611" sldId="263"/>
            <ac:spMk id="2" creationId="{EDF5224A-CF46-4983-B07F-78E2D6907AC4}"/>
          </ac:spMkLst>
        </pc:spChg>
        <pc:spChg chg="add del">
          <ac:chgData name="Holly Dennis" userId="586a5be1e5d80f81" providerId="Windows Live" clId="Web-{A41CF72A-6629-4189-8421-E58CFB3542CB}" dt="2020-11-24T23:00:24.265" v="3294"/>
          <ac:spMkLst>
            <pc:docMk/>
            <pc:sldMk cId="3021727611" sldId="263"/>
            <ac:spMk id="8" creationId="{122F9423-F4B1-45D4-8445-E9991ECCBCCF}"/>
          </ac:spMkLst>
        </pc:spChg>
        <pc:spChg chg="add del">
          <ac:chgData name="Holly Dennis" userId="586a5be1e5d80f81" providerId="Windows Live" clId="Web-{A41CF72A-6629-4189-8421-E58CFB3542CB}" dt="2020-11-24T23:02:20.532" v="3307"/>
          <ac:spMkLst>
            <pc:docMk/>
            <pc:sldMk cId="3021727611" sldId="263"/>
            <ac:spMk id="9" creationId="{CF62D2A7-8207-488C-9F46-316BA81A16C8}"/>
          </ac:spMkLst>
        </pc:spChg>
        <pc:spChg chg="add mod">
          <ac:chgData name="Holly Dennis" userId="586a5be1e5d80f81" providerId="Windows Live" clId="Web-{A41CF72A-6629-4189-8421-E58CFB3542CB}" dt="2020-11-24T23:03:14.016" v="3389" actId="1076"/>
          <ac:spMkLst>
            <pc:docMk/>
            <pc:sldMk cId="3021727611" sldId="263"/>
            <ac:spMk id="593" creationId="{FB640994-3929-4665-86B4-4CBCB7CA323D}"/>
          </ac:spMkLst>
        </pc:spChg>
        <pc:grpChg chg="add del">
          <ac:chgData name="Holly Dennis" userId="586a5be1e5d80f81" providerId="Windows Live" clId="Web-{A41CF72A-6629-4189-8421-E58CFB3542CB}" dt="2020-11-24T23:00:24.265" v="3294"/>
          <ac:grpSpMkLst>
            <pc:docMk/>
            <pc:sldMk cId="3021727611" sldId="263"/>
            <ac:grpSpMk id="10" creationId="{770AE191-D2EA-45C9-A44D-830C188F74CB}"/>
          </ac:grpSpMkLst>
        </pc:grpChg>
        <pc:graphicFrameChg chg="add mod modGraphic">
          <ac:chgData name="Holly Dennis" userId="586a5be1e5d80f81" providerId="Windows Live" clId="Web-{A41CF72A-6629-4189-8421-E58CFB3542CB}" dt="2020-11-24T23:02:20.532" v="3307"/>
          <ac:graphicFrameMkLst>
            <pc:docMk/>
            <pc:sldMk cId="3021727611" sldId="263"/>
            <ac:graphicFrameMk id="3" creationId="{81366EDC-BD10-4FF8-95A4-ACC1ABF0CD97}"/>
          </ac:graphicFrameMkLst>
        </pc:graphicFrameChg>
        <pc:picChg chg="add del">
          <ac:chgData name="Holly Dennis" userId="586a5be1e5d80f81" providerId="Windows Live" clId="Web-{A41CF72A-6629-4189-8421-E58CFB3542CB}" dt="2020-11-24T23:02:03.563" v="3304"/>
          <ac:picMkLst>
            <pc:docMk/>
            <pc:sldMk cId="3021727611" sldId="263"/>
            <ac:picMk id="5" creationId="{7D287F83-D1F9-4A12-AAF5-6CB7839D306A}"/>
          </ac:picMkLst>
        </pc:picChg>
        <pc:picChg chg="add mod">
          <ac:chgData name="Holly Dennis" userId="586a5be1e5d80f81" providerId="Windows Live" clId="Web-{A41CF72A-6629-4189-8421-E58CFB3542CB}" dt="2020-11-24T23:02:24.625" v="3308" actId="1076"/>
          <ac:picMkLst>
            <pc:docMk/>
            <pc:sldMk cId="3021727611" sldId="263"/>
            <ac:picMk id="517" creationId="{80BFBE43-92D7-4D30-BDD5-8E86E695717B}"/>
          </ac:picMkLst>
        </pc:picChg>
      </pc:sldChg>
      <pc:sldChg chg="addSp modSp new mod setBg setClrOvrMap">
        <pc:chgData name="Holly Dennis" userId="586a5be1e5d80f81" providerId="Windows Live" clId="Web-{A41CF72A-6629-4189-8421-E58CFB3542CB}" dt="2020-11-25T00:12:15.888" v="6130" actId="20577"/>
        <pc:sldMkLst>
          <pc:docMk/>
          <pc:sldMk cId="3418886465" sldId="264"/>
        </pc:sldMkLst>
        <pc:spChg chg="add mod">
          <ac:chgData name="Holly Dennis" userId="586a5be1e5d80f81" providerId="Windows Live" clId="Web-{A41CF72A-6629-4189-8421-E58CFB3542CB}" dt="2020-11-24T23:12:09.450" v="3963"/>
          <ac:spMkLst>
            <pc:docMk/>
            <pc:sldMk cId="3418886465" sldId="264"/>
            <ac:spMk id="2" creationId="{FFFCA13E-6C83-455B-ACD0-02794301CE0C}"/>
          </ac:spMkLst>
        </pc:spChg>
        <pc:spChg chg="add mod">
          <ac:chgData name="Holly Dennis" userId="586a5be1e5d80f81" providerId="Windows Live" clId="Web-{A41CF72A-6629-4189-8421-E58CFB3542CB}" dt="2020-11-25T00:12:15.888" v="6130" actId="20577"/>
          <ac:spMkLst>
            <pc:docMk/>
            <pc:sldMk cId="3418886465" sldId="264"/>
            <ac:spMk id="3" creationId="{7C437F59-6F99-495A-80B8-9C93E55D9DED}"/>
          </ac:spMkLst>
        </pc:spChg>
        <pc:spChg chg="add">
          <ac:chgData name="Holly Dennis" userId="586a5be1e5d80f81" providerId="Windows Live" clId="Web-{A41CF72A-6629-4189-8421-E58CFB3542CB}" dt="2020-11-24T23:12:09.450" v="3963"/>
          <ac:spMkLst>
            <pc:docMk/>
            <pc:sldMk cId="3418886465" sldId="264"/>
            <ac:spMk id="8" creationId="{AD21898E-86C0-4C8A-A76C-DF33E844C87A}"/>
          </ac:spMkLst>
        </pc:spChg>
        <pc:spChg chg="add">
          <ac:chgData name="Holly Dennis" userId="586a5be1e5d80f81" providerId="Windows Live" clId="Web-{A41CF72A-6629-4189-8421-E58CFB3542CB}" dt="2020-11-24T23:12:09.450" v="3963"/>
          <ac:spMkLst>
            <pc:docMk/>
            <pc:sldMk cId="3418886465" sldId="264"/>
            <ac:spMk id="10" creationId="{5C8F04BD-D093-45D0-B54C-50FDB308B4EE}"/>
          </ac:spMkLst>
        </pc:spChg>
      </pc:sldChg>
      <pc:sldChg chg="addSp delSp modSp new mod setBg setClrOvrMap">
        <pc:chgData name="Holly Dennis" userId="586a5be1e5d80f81" providerId="Windows Live" clId="Web-{A41CF72A-6629-4189-8421-E58CFB3542CB}" dt="2020-11-26T22:24:52.787" v="6437"/>
        <pc:sldMkLst>
          <pc:docMk/>
          <pc:sldMk cId="2750104264" sldId="265"/>
        </pc:sldMkLst>
        <pc:spChg chg="add mod">
          <ac:chgData name="Holly Dennis" userId="586a5be1e5d80f81" providerId="Windows Live" clId="Web-{A41CF72A-6629-4189-8421-E58CFB3542CB}" dt="2020-11-26T22:24:52.787" v="6437"/>
          <ac:spMkLst>
            <pc:docMk/>
            <pc:sldMk cId="2750104264" sldId="265"/>
            <ac:spMk id="2" creationId="{FE7D6E75-0E64-4158-8FA7-DB4482EF919C}"/>
          </ac:spMkLst>
        </pc:spChg>
        <pc:spChg chg="add mod">
          <ac:chgData name="Holly Dennis" userId="586a5be1e5d80f81" providerId="Windows Live" clId="Web-{A41CF72A-6629-4189-8421-E58CFB3542CB}" dt="2020-11-26T22:24:52.787" v="6437"/>
          <ac:spMkLst>
            <pc:docMk/>
            <pc:sldMk cId="2750104264" sldId="265"/>
            <ac:spMk id="3" creationId="{539BAD1C-8664-42DC-81C5-A71B75379613}"/>
          </ac:spMkLst>
        </pc:spChg>
        <pc:spChg chg="add del mod">
          <ac:chgData name="Holly Dennis" userId="586a5be1e5d80f81" providerId="Windows Live" clId="Web-{A41CF72A-6629-4189-8421-E58CFB3542CB}" dt="2020-11-26T22:21:54.192" v="6433"/>
          <ac:spMkLst>
            <pc:docMk/>
            <pc:sldMk cId="2750104264" sldId="265"/>
            <ac:spMk id="4" creationId="{DF246C84-CC5F-43EC-A10C-D5A0E5BF540D}"/>
          </ac:spMkLst>
        </pc:spChg>
        <pc:spChg chg="add del">
          <ac:chgData name="Holly Dennis" userId="586a5be1e5d80f81" providerId="Windows Live" clId="Web-{A41CF72A-6629-4189-8421-E58CFB3542CB}" dt="2020-11-24T23:34:28.496" v="4362"/>
          <ac:spMkLst>
            <pc:docMk/>
            <pc:sldMk cId="2750104264" sldId="265"/>
            <ac:spMk id="10" creationId="{460B0EFB-53ED-4F35-B05D-F658EA021C65}"/>
          </ac:spMkLst>
        </pc:spChg>
        <pc:spChg chg="add del">
          <ac:chgData name="Holly Dennis" userId="586a5be1e5d80f81" providerId="Windows Live" clId="Web-{A41CF72A-6629-4189-8421-E58CFB3542CB}" dt="2020-11-24T23:34:28.496" v="4362"/>
          <ac:spMkLst>
            <pc:docMk/>
            <pc:sldMk cId="2750104264" sldId="265"/>
            <ac:spMk id="12" creationId="{835EF3DD-7D43-4A27-8967-A92FD8CC9365}"/>
          </ac:spMkLst>
        </pc:spChg>
        <pc:spChg chg="add del">
          <ac:chgData name="Holly Dennis" userId="586a5be1e5d80f81" providerId="Windows Live" clId="Web-{A41CF72A-6629-4189-8421-E58CFB3542CB}" dt="2020-11-26T22:24:52.787" v="6437"/>
          <ac:spMkLst>
            <pc:docMk/>
            <pc:sldMk cId="2750104264" sldId="265"/>
            <ac:spMk id="18" creationId="{EF9B8DF2-C3F5-49A2-94D2-F7B65A0F1F15}"/>
          </ac:spMkLst>
        </pc:spChg>
        <pc:spChg chg="add del">
          <ac:chgData name="Holly Dennis" userId="586a5be1e5d80f81" providerId="Windows Live" clId="Web-{A41CF72A-6629-4189-8421-E58CFB3542CB}" dt="2020-11-26T22:24:52.787" v="6437"/>
          <ac:spMkLst>
            <pc:docMk/>
            <pc:sldMk cId="2750104264" sldId="265"/>
            <ac:spMk id="20" creationId="{4330B6AC-E6AB-45E4-A303-C8DE90EB2AAC}"/>
          </ac:spMkLst>
        </pc:spChg>
        <pc:spChg chg="add">
          <ac:chgData name="Holly Dennis" userId="586a5be1e5d80f81" providerId="Windows Live" clId="Web-{A41CF72A-6629-4189-8421-E58CFB3542CB}" dt="2020-11-26T22:24:52.787" v="6437"/>
          <ac:spMkLst>
            <pc:docMk/>
            <pc:sldMk cId="2750104264" sldId="265"/>
            <ac:spMk id="25" creationId="{A7AE9375-4664-4DB2-922D-2782A6E439AC}"/>
          </ac:spMkLst>
        </pc:spChg>
        <pc:spChg chg="add">
          <ac:chgData name="Holly Dennis" userId="586a5be1e5d80f81" providerId="Windows Live" clId="Web-{A41CF72A-6629-4189-8421-E58CFB3542CB}" dt="2020-11-26T22:24:52.787" v="6437"/>
          <ac:spMkLst>
            <pc:docMk/>
            <pc:sldMk cId="2750104264" sldId="265"/>
            <ac:spMk id="29" creationId="{C87417AF-190E-4D6E-AFA6-7D3E84B0B430}"/>
          </ac:spMkLst>
        </pc:spChg>
        <pc:spChg chg="add">
          <ac:chgData name="Holly Dennis" userId="586a5be1e5d80f81" providerId="Windows Live" clId="Web-{A41CF72A-6629-4189-8421-E58CFB3542CB}" dt="2020-11-26T22:24:52.787" v="6437"/>
          <ac:spMkLst>
            <pc:docMk/>
            <pc:sldMk cId="2750104264" sldId="265"/>
            <ac:spMk id="31" creationId="{80B30ED8-273E-4C07-8568-2FE5CC5C483D}"/>
          </ac:spMkLst>
        </pc:spChg>
        <pc:graphicFrameChg chg="add del mod modGraphic">
          <ac:chgData name="Holly Dennis" userId="586a5be1e5d80f81" providerId="Windows Live" clId="Web-{A41CF72A-6629-4189-8421-E58CFB3542CB}" dt="2020-11-24T23:36:38.094" v="4380"/>
          <ac:graphicFrameMkLst>
            <pc:docMk/>
            <pc:sldMk cId="2750104264" sldId="265"/>
            <ac:graphicFrameMk id="4" creationId="{89A1B7BE-D491-420B-A922-EADDACFF86E1}"/>
          </ac:graphicFrameMkLst>
        </pc:graphicFrameChg>
        <pc:picChg chg="add del mod">
          <ac:chgData name="Holly Dennis" userId="586a5be1e5d80f81" providerId="Windows Live" clId="Web-{A41CF72A-6629-4189-8421-E58CFB3542CB}" dt="2020-11-26T22:24:29.584" v="6435"/>
          <ac:picMkLst>
            <pc:docMk/>
            <pc:sldMk cId="2750104264" sldId="265"/>
            <ac:picMk id="5" creationId="{9E63581C-E56C-4B05-B8E7-1F36F2F078D8}"/>
          </ac:picMkLst>
        </pc:picChg>
        <pc:picChg chg="add mod">
          <ac:chgData name="Holly Dennis" userId="586a5be1e5d80f81" providerId="Windows Live" clId="Web-{A41CF72A-6629-4189-8421-E58CFB3542CB}" dt="2020-11-26T22:24:52.787" v="6437"/>
          <ac:picMkLst>
            <pc:docMk/>
            <pc:sldMk cId="2750104264" sldId="265"/>
            <ac:picMk id="6" creationId="{7A80A446-C114-4857-8C30-25FB7555A809}"/>
          </ac:picMkLst>
        </pc:picChg>
        <pc:picChg chg="add del">
          <ac:chgData name="Holly Dennis" userId="586a5be1e5d80f81" providerId="Windows Live" clId="Web-{A41CF72A-6629-4189-8421-E58CFB3542CB}" dt="2020-11-24T23:34:28.496" v="4362"/>
          <ac:picMkLst>
            <pc:docMk/>
            <pc:sldMk cId="2750104264" sldId="265"/>
            <ac:picMk id="6" creationId="{84DE2D46-E4AF-4F7C-8606-4BC788A9ABAA}"/>
          </ac:picMkLst>
        </pc:picChg>
        <pc:picChg chg="add del">
          <ac:chgData name="Holly Dennis" userId="586a5be1e5d80f81" providerId="Windows Live" clId="Web-{A41CF72A-6629-4189-8421-E58CFB3542CB}" dt="2020-11-24T23:35:03.715" v="4370"/>
          <ac:picMkLst>
            <pc:docMk/>
            <pc:sldMk cId="2750104264" sldId="265"/>
            <ac:picMk id="7" creationId="{D25644ED-BB7A-4E89-B2B3-3E71416DE32A}"/>
          </ac:picMkLst>
        </pc:picChg>
        <pc:picChg chg="add del">
          <ac:chgData name="Holly Dennis" userId="586a5be1e5d80f81" providerId="Windows Live" clId="Web-{A41CF72A-6629-4189-8421-E58CFB3542CB}" dt="2020-11-24T23:35:43.169" v="4373"/>
          <ac:picMkLst>
            <pc:docMk/>
            <pc:sldMk cId="2750104264" sldId="265"/>
            <ac:picMk id="9" creationId="{B582AA1B-E25B-441D-A648-F2C5A25EDBED}"/>
          </ac:picMkLst>
        </pc:picChg>
        <pc:picChg chg="add mod ord">
          <ac:chgData name="Holly Dennis" userId="586a5be1e5d80f81" providerId="Windows Live" clId="Web-{A41CF72A-6629-4189-8421-E58CFB3542CB}" dt="2020-11-26T22:24:52.787" v="6437"/>
          <ac:picMkLst>
            <pc:docMk/>
            <pc:sldMk cId="2750104264" sldId="265"/>
            <ac:picMk id="15" creationId="{385D7E59-E05A-4F3B-9F36-6ED4EE7FD107}"/>
          </ac:picMkLst>
        </pc:picChg>
        <pc:cxnChg chg="add del">
          <ac:chgData name="Holly Dennis" userId="586a5be1e5d80f81" providerId="Windows Live" clId="Web-{A41CF72A-6629-4189-8421-E58CFB3542CB}" dt="2020-11-24T23:35:03.715" v="4370"/>
          <ac:cxnSpMkLst>
            <pc:docMk/>
            <pc:sldMk cId="2750104264" sldId="265"/>
            <ac:cxnSpMk id="8" creationId="{A7F400EE-A8A5-48AF-B4D6-291B52C6F0B0}"/>
          </ac:cxnSpMkLst>
        </pc:cxnChg>
        <pc:cxnChg chg="add del">
          <ac:chgData name="Holly Dennis" userId="586a5be1e5d80f81" providerId="Windows Live" clId="Web-{A41CF72A-6629-4189-8421-E58CFB3542CB}" dt="2020-11-24T23:36:40.860" v="4381"/>
          <ac:cxnSpMkLst>
            <pc:docMk/>
            <pc:sldMk cId="2750104264" sldId="265"/>
            <ac:cxnSpMk id="11" creationId="{A7F400EE-A8A5-48AF-B4D6-291B52C6F0B0}"/>
          </ac:cxnSpMkLst>
        </pc:cxnChg>
        <pc:cxnChg chg="add">
          <ac:chgData name="Holly Dennis" userId="586a5be1e5d80f81" providerId="Windows Live" clId="Web-{A41CF72A-6629-4189-8421-E58CFB3542CB}" dt="2020-11-26T22:24:52.787" v="6437"/>
          <ac:cxnSpMkLst>
            <pc:docMk/>
            <pc:sldMk cId="2750104264" sldId="265"/>
            <ac:cxnSpMk id="27" creationId="{EE504C98-6397-41C1-A8D8-2D9C4ED307E0}"/>
          </ac:cxnSpMkLst>
        </pc:cxnChg>
      </pc:sldChg>
      <pc:sldChg chg="addSp modSp new mod setBg setClrOvrMap">
        <pc:chgData name="Holly Dennis" userId="586a5be1e5d80f81" providerId="Windows Live" clId="Web-{A41CF72A-6629-4189-8421-E58CFB3542CB}" dt="2020-11-25T20:05:25.082" v="6291" actId="20577"/>
        <pc:sldMkLst>
          <pc:docMk/>
          <pc:sldMk cId="2571730099" sldId="266"/>
        </pc:sldMkLst>
        <pc:spChg chg="add mod">
          <ac:chgData name="Holly Dennis" userId="586a5be1e5d80f81" providerId="Windows Live" clId="Web-{A41CF72A-6629-4189-8421-E58CFB3542CB}" dt="2020-11-24T23:45:33.810" v="4893"/>
          <ac:spMkLst>
            <pc:docMk/>
            <pc:sldMk cId="2571730099" sldId="266"/>
            <ac:spMk id="2" creationId="{00432CEA-E4F4-45A5-9590-A57CFFCE4E42}"/>
          </ac:spMkLst>
        </pc:spChg>
        <pc:spChg chg="add mod">
          <ac:chgData name="Holly Dennis" userId="586a5be1e5d80f81" providerId="Windows Live" clId="Web-{A41CF72A-6629-4189-8421-E58CFB3542CB}" dt="2020-11-25T20:05:25.082" v="6291" actId="20577"/>
          <ac:spMkLst>
            <pc:docMk/>
            <pc:sldMk cId="2571730099" sldId="266"/>
            <ac:spMk id="3" creationId="{1E186DC4-CFAC-4AE8-87AD-B31C20311CE8}"/>
          </ac:spMkLst>
        </pc:spChg>
        <pc:spChg chg="add mod">
          <ac:chgData name="Holly Dennis" userId="586a5be1e5d80f81" providerId="Windows Live" clId="Web-{A41CF72A-6629-4189-8421-E58CFB3542CB}" dt="2020-11-24T23:44:05.496" v="4850" actId="20577"/>
          <ac:spMkLst>
            <pc:docMk/>
            <pc:sldMk cId="2571730099" sldId="266"/>
            <ac:spMk id="4" creationId="{F44150A7-73B9-4D65-AD39-9EAE5045BF11}"/>
          </ac:spMkLst>
        </pc:spChg>
        <pc:spChg chg="add">
          <ac:chgData name="Holly Dennis" userId="586a5be1e5d80f81" providerId="Windows Live" clId="Web-{A41CF72A-6629-4189-8421-E58CFB3542CB}" dt="2020-11-24T23:45:33.810" v="4893"/>
          <ac:spMkLst>
            <pc:docMk/>
            <pc:sldMk cId="2571730099" sldId="266"/>
            <ac:spMk id="10" creationId="{CF62D2A7-8207-488C-9F46-316BA81A16C8}"/>
          </ac:spMkLst>
        </pc:spChg>
        <pc:graphicFrameChg chg="add mod modGraphic">
          <ac:chgData name="Holly Dennis" userId="586a5be1e5d80f81" providerId="Windows Live" clId="Web-{A41CF72A-6629-4189-8421-E58CFB3542CB}" dt="2020-11-24T23:45:33.810" v="4893"/>
          <ac:graphicFrameMkLst>
            <pc:docMk/>
            <pc:sldMk cId="2571730099" sldId="266"/>
            <ac:graphicFrameMk id="5" creationId="{48BFD9B8-6E08-47E9-8FD2-F2AD18D0BD26}"/>
          </ac:graphicFrameMkLst>
        </pc:graphicFrameChg>
      </pc:sldChg>
      <pc:sldChg chg="addSp delSp modSp new mod setBg setClrOvrMap">
        <pc:chgData name="Holly Dennis" userId="586a5be1e5d80f81" providerId="Windows Live" clId="Web-{A41CF72A-6629-4189-8421-E58CFB3542CB}" dt="2020-11-25T12:07:48.880" v="6155" actId="20577"/>
        <pc:sldMkLst>
          <pc:docMk/>
          <pc:sldMk cId="818949436" sldId="267"/>
        </pc:sldMkLst>
        <pc:spChg chg="add mod">
          <ac:chgData name="Holly Dennis" userId="586a5be1e5d80f81" providerId="Windows Live" clId="Web-{A41CF72A-6629-4189-8421-E58CFB3542CB}" dt="2020-11-25T00:01:53.320" v="5474" actId="20577"/>
          <ac:spMkLst>
            <pc:docMk/>
            <pc:sldMk cId="818949436" sldId="267"/>
            <ac:spMk id="2" creationId="{4F8EFD3F-977B-4F14-9DF3-86189F2B494C}"/>
          </ac:spMkLst>
        </pc:spChg>
        <pc:spChg chg="add del mod">
          <ac:chgData name="Holly Dennis" userId="586a5be1e5d80f81" providerId="Windows Live" clId="Web-{A41CF72A-6629-4189-8421-E58CFB3542CB}" dt="2020-11-24T23:53:34.157" v="5361"/>
          <ac:spMkLst>
            <pc:docMk/>
            <pc:sldMk cId="818949436" sldId="267"/>
            <ac:spMk id="3" creationId="{B246BBF3-5FE4-4766-8748-08A0D10BD690}"/>
          </ac:spMkLst>
        </pc:spChg>
        <pc:spChg chg="add mod">
          <ac:chgData name="Holly Dennis" userId="586a5be1e5d80f81" providerId="Windows Live" clId="Web-{A41CF72A-6629-4189-8421-E58CFB3542CB}" dt="2020-11-25T00:01:46.742" v="5471" actId="20577"/>
          <ac:spMkLst>
            <pc:docMk/>
            <pc:sldMk cId="818949436" sldId="267"/>
            <ac:spMk id="4" creationId="{47AC8262-162F-480C-84CE-C6B79767105E}"/>
          </ac:spMkLst>
        </pc:spChg>
        <pc:spChg chg="add mod">
          <ac:chgData name="Holly Dennis" userId="586a5be1e5d80f81" providerId="Windows Live" clId="Web-{A41CF72A-6629-4189-8421-E58CFB3542CB}" dt="2020-11-25T00:01:38.289" v="5469" actId="20577"/>
          <ac:spMkLst>
            <pc:docMk/>
            <pc:sldMk cId="818949436" sldId="267"/>
            <ac:spMk id="5" creationId="{E60B2B91-72CF-4F44-97AC-7FA358A0E84C}"/>
          </ac:spMkLst>
        </pc:spChg>
        <pc:spChg chg="add mod ord">
          <ac:chgData name="Holly Dennis" userId="586a5be1e5d80f81" providerId="Windows Live" clId="Web-{A41CF72A-6629-4189-8421-E58CFB3542CB}" dt="2020-11-25T12:07:48.880" v="6155" actId="20577"/>
          <ac:spMkLst>
            <pc:docMk/>
            <pc:sldMk cId="818949436" sldId="267"/>
            <ac:spMk id="6" creationId="{A47AD7A0-9941-455C-9EBA-90D9A36FEF88}"/>
          </ac:spMkLst>
        </pc:spChg>
        <pc:spChg chg="add del">
          <ac:chgData name="Holly Dennis" userId="586a5be1e5d80f81" providerId="Windows Live" clId="Web-{A41CF72A-6629-4189-8421-E58CFB3542CB}" dt="2020-11-25T00:00:26.257" v="5443"/>
          <ac:spMkLst>
            <pc:docMk/>
            <pc:sldMk cId="818949436" sldId="267"/>
            <ac:spMk id="9" creationId="{32BC26D8-82FB-445E-AA49-62A77D7C1EE0}"/>
          </ac:spMkLst>
        </pc:spChg>
        <pc:spChg chg="add del">
          <ac:chgData name="Holly Dennis" userId="586a5be1e5d80f81" providerId="Windows Live" clId="Web-{A41CF72A-6629-4189-8421-E58CFB3542CB}" dt="2020-11-25T00:00:26.257" v="5443"/>
          <ac:spMkLst>
            <pc:docMk/>
            <pc:sldMk cId="818949436" sldId="267"/>
            <ac:spMk id="11" creationId="{CB44330D-EA18-4254-AA95-EB49948539B8}"/>
          </ac:spMkLst>
        </pc:spChg>
        <pc:spChg chg="add">
          <ac:chgData name="Holly Dennis" userId="586a5be1e5d80f81" providerId="Windows Live" clId="Web-{A41CF72A-6629-4189-8421-E58CFB3542CB}" dt="2020-11-25T00:00:26.257" v="5443"/>
          <ac:spMkLst>
            <pc:docMk/>
            <pc:sldMk cId="818949436" sldId="267"/>
            <ac:spMk id="16" creationId="{2EEE8F11-3582-44B7-9869-F2D26D7DD9D4}"/>
          </ac:spMkLst>
        </pc:spChg>
        <pc:spChg chg="add">
          <ac:chgData name="Holly Dennis" userId="586a5be1e5d80f81" providerId="Windows Live" clId="Web-{A41CF72A-6629-4189-8421-E58CFB3542CB}" dt="2020-11-25T00:00:26.257" v="5443"/>
          <ac:spMkLst>
            <pc:docMk/>
            <pc:sldMk cId="818949436" sldId="267"/>
            <ac:spMk id="18" creationId="{2141F1CC-6A53-4BCF-9127-AABB52E2497E}"/>
          </ac:spMkLst>
        </pc:spChg>
        <pc:spChg chg="add">
          <ac:chgData name="Holly Dennis" userId="586a5be1e5d80f81" providerId="Windows Live" clId="Web-{A41CF72A-6629-4189-8421-E58CFB3542CB}" dt="2020-11-25T00:00:26.257" v="5443"/>
          <ac:spMkLst>
            <pc:docMk/>
            <pc:sldMk cId="818949436" sldId="267"/>
            <ac:spMk id="20" creationId="{561B2B49-7142-4CA8-A929-4671548E6A5A}"/>
          </ac:spMkLst>
        </pc:spChg>
        <pc:picChg chg="add mod ord">
          <ac:chgData name="Holly Dennis" userId="586a5be1e5d80f81" providerId="Windows Live" clId="Web-{A41CF72A-6629-4189-8421-E58CFB3542CB}" dt="2020-11-25T00:00:26.257" v="5443"/>
          <ac:picMkLst>
            <pc:docMk/>
            <pc:sldMk cId="818949436" sldId="267"/>
            <ac:picMk id="7" creationId="{251D5125-0D2A-4605-9224-247EB504AD14}"/>
          </ac:picMkLst>
        </pc:picChg>
        <pc:picChg chg="add mod ord">
          <ac:chgData name="Holly Dennis" userId="586a5be1e5d80f81" providerId="Windows Live" clId="Web-{A41CF72A-6629-4189-8421-E58CFB3542CB}" dt="2020-11-25T00:00:26.257" v="5443"/>
          <ac:picMkLst>
            <pc:docMk/>
            <pc:sldMk cId="818949436" sldId="267"/>
            <ac:picMk id="8" creationId="{56F40489-467E-43BC-99ED-8DA59D05A973}"/>
          </ac:picMkLst>
        </pc:picChg>
        <pc:picChg chg="add mod ord">
          <ac:chgData name="Holly Dennis" userId="586a5be1e5d80f81" providerId="Windows Live" clId="Web-{A41CF72A-6629-4189-8421-E58CFB3542CB}" dt="2020-11-25T00:00:26.257" v="5443"/>
          <ac:picMkLst>
            <pc:docMk/>
            <pc:sldMk cId="818949436" sldId="267"/>
            <ac:picMk id="10" creationId="{44AC620B-F6FD-4A0B-96BC-30F2A7BD0D1F}"/>
          </ac:picMkLst>
        </pc:picChg>
      </pc:sldChg>
      <pc:sldChg chg="addSp delSp modSp new mod setBg">
        <pc:chgData name="Holly Dennis" userId="586a5be1e5d80f81" providerId="Windows Live" clId="Web-{A41CF72A-6629-4189-8421-E58CFB3542CB}" dt="2020-11-25T00:13:09.701" v="6138" actId="20577"/>
        <pc:sldMkLst>
          <pc:docMk/>
          <pc:sldMk cId="1169052151" sldId="268"/>
        </pc:sldMkLst>
        <pc:spChg chg="add mod">
          <ac:chgData name="Holly Dennis" userId="586a5be1e5d80f81" providerId="Windows Live" clId="Web-{A41CF72A-6629-4189-8421-E58CFB3542CB}" dt="2020-11-25T00:09:53.949" v="6091"/>
          <ac:spMkLst>
            <pc:docMk/>
            <pc:sldMk cId="1169052151" sldId="268"/>
            <ac:spMk id="2" creationId="{0DA4DB8E-9475-4A72-BC4A-A98436CEC29B}"/>
          </ac:spMkLst>
        </pc:spChg>
        <pc:spChg chg="add mod ord">
          <ac:chgData name="Holly Dennis" userId="586a5be1e5d80f81" providerId="Windows Live" clId="Web-{A41CF72A-6629-4189-8421-E58CFB3542CB}" dt="2020-11-25T00:13:09.701" v="6138" actId="20577"/>
          <ac:spMkLst>
            <pc:docMk/>
            <pc:sldMk cId="1169052151" sldId="268"/>
            <ac:spMk id="3" creationId="{D31FF58F-862A-4371-B8AE-F570A1470B0F}"/>
          </ac:spMkLst>
        </pc:spChg>
        <pc:spChg chg="add mod">
          <ac:chgData name="Holly Dennis" userId="586a5be1e5d80f81" providerId="Windows Live" clId="Web-{A41CF72A-6629-4189-8421-E58CFB3542CB}" dt="2020-11-25T00:09:31.808" v="6089"/>
          <ac:spMkLst>
            <pc:docMk/>
            <pc:sldMk cId="1169052151" sldId="268"/>
            <ac:spMk id="5" creationId="{E7AEC69B-6558-436C-A5FF-DAB05040562F}"/>
          </ac:spMkLst>
        </pc:spChg>
        <pc:spChg chg="add del">
          <ac:chgData name="Holly Dennis" userId="586a5be1e5d80f81" providerId="Windows Live" clId="Web-{A41CF72A-6629-4189-8421-E58CFB3542CB}" dt="2020-11-25T00:09:53.949" v="6091"/>
          <ac:spMkLst>
            <pc:docMk/>
            <pc:sldMk cId="1169052151" sldId="268"/>
            <ac:spMk id="7" creationId="{4038CB10-1F5C-4D54-9DF7-12586DE5B007}"/>
          </ac:spMkLst>
        </pc:spChg>
        <pc:spChg chg="add del">
          <ac:chgData name="Holly Dennis" userId="586a5be1e5d80f81" providerId="Windows Live" clId="Web-{A41CF72A-6629-4189-8421-E58CFB3542CB}" dt="2020-11-25T00:09:53.949" v="6091"/>
          <ac:spMkLst>
            <pc:docMk/>
            <pc:sldMk cId="1169052151" sldId="268"/>
            <ac:spMk id="8" creationId="{73ED6512-6858-4552-B699-9A97FE9A4EA2}"/>
          </ac:spMkLst>
        </pc:spChg>
        <pc:spChg chg="add del">
          <ac:chgData name="Holly Dennis" userId="586a5be1e5d80f81" providerId="Windows Live" clId="Web-{A41CF72A-6629-4189-8421-E58CFB3542CB}" dt="2020-11-25T00:09:31.793" v="6088"/>
          <ac:spMkLst>
            <pc:docMk/>
            <pc:sldMk cId="1169052151" sldId="268"/>
            <ac:spMk id="10" creationId="{4038CB10-1F5C-4D54-9DF7-12586DE5B007}"/>
          </ac:spMkLst>
        </pc:spChg>
        <pc:spChg chg="add del">
          <ac:chgData name="Holly Dennis" userId="586a5be1e5d80f81" providerId="Windows Live" clId="Web-{A41CF72A-6629-4189-8421-E58CFB3542CB}" dt="2020-11-25T00:09:31.793" v="6088"/>
          <ac:spMkLst>
            <pc:docMk/>
            <pc:sldMk cId="1169052151" sldId="268"/>
            <ac:spMk id="12" creationId="{73ED6512-6858-4552-B699-9A97FE9A4EA2}"/>
          </ac:spMkLst>
        </pc:spChg>
        <pc:spChg chg="add">
          <ac:chgData name="Holly Dennis" userId="586a5be1e5d80f81" providerId="Windows Live" clId="Web-{A41CF72A-6629-4189-8421-E58CFB3542CB}" dt="2020-11-25T00:09:53.949" v="6091"/>
          <ac:spMkLst>
            <pc:docMk/>
            <pc:sldMk cId="1169052151" sldId="268"/>
            <ac:spMk id="13" creationId="{F4C0B10B-D2C4-4A54-AFAD-3D27DF88BB37}"/>
          </ac:spMkLst>
        </pc:spChg>
        <pc:grpChg chg="add">
          <ac:chgData name="Holly Dennis" userId="586a5be1e5d80f81" providerId="Windows Live" clId="Web-{A41CF72A-6629-4189-8421-E58CFB3542CB}" dt="2020-11-25T00:09:53.949" v="6091"/>
          <ac:grpSpMkLst>
            <pc:docMk/>
            <pc:sldMk cId="1169052151" sldId="268"/>
            <ac:grpSpMk id="15" creationId="{B6BADB90-C74B-40D6-86DC-503F65FCE8DC}"/>
          </ac:grpSpMkLst>
        </pc:grpChg>
        <pc:picChg chg="add mod ord">
          <ac:chgData name="Holly Dennis" userId="586a5be1e5d80f81" providerId="Windows Live" clId="Web-{A41CF72A-6629-4189-8421-E58CFB3542CB}" dt="2020-11-25T00:09:53.949" v="6091"/>
          <ac:picMkLst>
            <pc:docMk/>
            <pc:sldMk cId="1169052151" sldId="268"/>
            <ac:picMk id="4" creationId="{4CCC9052-37FE-43FA-88A7-FF51EA72DB35}"/>
          </ac:picMkLst>
        </pc:picChg>
      </pc:sldChg>
      <pc:sldMasterChg chg="add del mod setBg addSldLayout delSldLayout modSldLayout">
        <pc:chgData name="Holly Dennis" userId="586a5be1e5d80f81" providerId="Windows Live" clId="Web-{A41CF72A-6629-4189-8421-E58CFB3542CB}" dt="2020-11-24T20:54:17.598" v="18"/>
        <pc:sldMasterMkLst>
          <pc:docMk/>
          <pc:sldMasterMk cId="2460954070" sldId="2147483660"/>
        </pc:sldMasterMkLst>
        <pc:sldLayoutChg chg="add del mod">
          <pc:chgData name="Holly Dennis" userId="586a5be1e5d80f81" providerId="Windows Live" clId="Web-{A41CF72A-6629-4189-8421-E58CFB3542CB}" dt="2020-11-24T20:54:17.598" v="18"/>
          <pc:sldLayoutMkLst>
            <pc:docMk/>
            <pc:sldMasterMk cId="2460954070" sldId="2147483660"/>
            <pc:sldLayoutMk cId="2385387890" sldId="2147483661"/>
          </pc:sldLayoutMkLst>
        </pc:sldLayoutChg>
        <pc:sldLayoutChg chg="add del mod">
          <pc:chgData name="Holly Dennis" userId="586a5be1e5d80f81" providerId="Windows Live" clId="Web-{A41CF72A-6629-4189-8421-E58CFB3542CB}" dt="2020-11-24T20:54:17.598" v="18"/>
          <pc:sldLayoutMkLst>
            <pc:docMk/>
            <pc:sldMasterMk cId="2460954070" sldId="2147483660"/>
            <pc:sldLayoutMk cId="949138452" sldId="2147483662"/>
          </pc:sldLayoutMkLst>
        </pc:sldLayoutChg>
        <pc:sldLayoutChg chg="add del mod">
          <pc:chgData name="Holly Dennis" userId="586a5be1e5d80f81" providerId="Windows Live" clId="Web-{A41CF72A-6629-4189-8421-E58CFB3542CB}" dt="2020-11-24T20:54:17.598" v="18"/>
          <pc:sldLayoutMkLst>
            <pc:docMk/>
            <pc:sldMasterMk cId="2460954070" sldId="2147483660"/>
            <pc:sldLayoutMk cId="2591524520" sldId="2147483663"/>
          </pc:sldLayoutMkLst>
        </pc:sldLayoutChg>
        <pc:sldLayoutChg chg="add del mod">
          <pc:chgData name="Holly Dennis" userId="586a5be1e5d80f81" providerId="Windows Live" clId="Web-{A41CF72A-6629-4189-8421-E58CFB3542CB}" dt="2020-11-24T20:54:17.598" v="18"/>
          <pc:sldLayoutMkLst>
            <pc:docMk/>
            <pc:sldMasterMk cId="2460954070" sldId="2147483660"/>
            <pc:sldLayoutMk cId="1203092039" sldId="2147483664"/>
          </pc:sldLayoutMkLst>
        </pc:sldLayoutChg>
        <pc:sldLayoutChg chg="add del mod">
          <pc:chgData name="Holly Dennis" userId="586a5be1e5d80f81" providerId="Windows Live" clId="Web-{A41CF72A-6629-4189-8421-E58CFB3542CB}" dt="2020-11-24T20:54:17.598" v="18"/>
          <pc:sldLayoutMkLst>
            <pc:docMk/>
            <pc:sldMasterMk cId="2460954070" sldId="2147483660"/>
            <pc:sldLayoutMk cId="3733172339" sldId="2147483665"/>
          </pc:sldLayoutMkLst>
        </pc:sldLayoutChg>
        <pc:sldLayoutChg chg="add del mod">
          <pc:chgData name="Holly Dennis" userId="586a5be1e5d80f81" providerId="Windows Live" clId="Web-{A41CF72A-6629-4189-8421-E58CFB3542CB}" dt="2020-11-24T20:54:17.598" v="18"/>
          <pc:sldLayoutMkLst>
            <pc:docMk/>
            <pc:sldMasterMk cId="2460954070" sldId="2147483660"/>
            <pc:sldLayoutMk cId="3210312558" sldId="2147483666"/>
          </pc:sldLayoutMkLst>
        </pc:sldLayoutChg>
        <pc:sldLayoutChg chg="add del mod">
          <pc:chgData name="Holly Dennis" userId="586a5be1e5d80f81" providerId="Windows Live" clId="Web-{A41CF72A-6629-4189-8421-E58CFB3542CB}" dt="2020-11-24T20:54:17.598" v="18"/>
          <pc:sldLayoutMkLst>
            <pc:docMk/>
            <pc:sldMasterMk cId="2460954070" sldId="2147483660"/>
            <pc:sldLayoutMk cId="3146388984" sldId="2147483667"/>
          </pc:sldLayoutMkLst>
        </pc:sldLayoutChg>
        <pc:sldLayoutChg chg="add del mod">
          <pc:chgData name="Holly Dennis" userId="586a5be1e5d80f81" providerId="Windows Live" clId="Web-{A41CF72A-6629-4189-8421-E58CFB3542CB}" dt="2020-11-24T20:54:17.598" v="18"/>
          <pc:sldLayoutMkLst>
            <pc:docMk/>
            <pc:sldMasterMk cId="2460954070" sldId="2147483660"/>
            <pc:sldLayoutMk cId="3171841454" sldId="2147483668"/>
          </pc:sldLayoutMkLst>
        </pc:sldLayoutChg>
        <pc:sldLayoutChg chg="add del mod">
          <pc:chgData name="Holly Dennis" userId="586a5be1e5d80f81" providerId="Windows Live" clId="Web-{A41CF72A-6629-4189-8421-E58CFB3542CB}" dt="2020-11-24T20:54:17.598" v="18"/>
          <pc:sldLayoutMkLst>
            <pc:docMk/>
            <pc:sldMasterMk cId="2460954070" sldId="2147483660"/>
            <pc:sldLayoutMk cId="1718958274" sldId="2147483669"/>
          </pc:sldLayoutMkLst>
        </pc:sldLayoutChg>
        <pc:sldLayoutChg chg="add del mod">
          <pc:chgData name="Holly Dennis" userId="586a5be1e5d80f81" providerId="Windows Live" clId="Web-{A41CF72A-6629-4189-8421-E58CFB3542CB}" dt="2020-11-24T20:54:17.598" v="18"/>
          <pc:sldLayoutMkLst>
            <pc:docMk/>
            <pc:sldMasterMk cId="2460954070" sldId="2147483660"/>
            <pc:sldLayoutMk cId="2202905451" sldId="2147483670"/>
          </pc:sldLayoutMkLst>
        </pc:sldLayoutChg>
        <pc:sldLayoutChg chg="add del mod">
          <pc:chgData name="Holly Dennis" userId="586a5be1e5d80f81" providerId="Windows Live" clId="Web-{A41CF72A-6629-4189-8421-E58CFB3542CB}" dt="2020-11-24T20:54:17.598" v="18"/>
          <pc:sldLayoutMkLst>
            <pc:docMk/>
            <pc:sldMasterMk cId="2460954070" sldId="2147483660"/>
            <pc:sldLayoutMk cId="3479445657" sldId="2147483671"/>
          </pc:sldLayoutMkLst>
        </pc:sldLayoutChg>
      </pc:sldMasterChg>
      <pc:sldMasterChg chg="add del addSldLayout delSldLayout modSldLayout">
        <pc:chgData name="Holly Dennis" userId="586a5be1e5d80f81" providerId="Windows Live" clId="Web-{A41CF72A-6629-4189-8421-E58CFB3542CB}" dt="2020-11-24T20:54:17.598" v="18"/>
        <pc:sldMasterMkLst>
          <pc:docMk/>
          <pc:sldMasterMk cId="1260487053" sldId="2147483672"/>
        </pc:sldMasterMkLst>
        <pc:sldLayoutChg chg="add del mod replId">
          <pc:chgData name="Holly Dennis" userId="586a5be1e5d80f81" providerId="Windows Live" clId="Web-{A41CF72A-6629-4189-8421-E58CFB3542CB}" dt="2020-11-24T20:54:17.598" v="18"/>
          <pc:sldLayoutMkLst>
            <pc:docMk/>
            <pc:sldMasterMk cId="1260487053" sldId="2147483672"/>
            <pc:sldLayoutMk cId="3623242805" sldId="2147483673"/>
          </pc:sldLayoutMkLst>
        </pc:sldLayoutChg>
        <pc:sldLayoutChg chg="add del mod replId">
          <pc:chgData name="Holly Dennis" userId="586a5be1e5d80f81" providerId="Windows Live" clId="Web-{A41CF72A-6629-4189-8421-E58CFB3542CB}" dt="2020-11-24T20:54:17.598" v="18"/>
          <pc:sldLayoutMkLst>
            <pc:docMk/>
            <pc:sldMasterMk cId="1260487053" sldId="2147483672"/>
            <pc:sldLayoutMk cId="4178068592" sldId="2147483674"/>
          </pc:sldLayoutMkLst>
        </pc:sldLayoutChg>
        <pc:sldLayoutChg chg="add del mod replId">
          <pc:chgData name="Holly Dennis" userId="586a5be1e5d80f81" providerId="Windows Live" clId="Web-{A41CF72A-6629-4189-8421-E58CFB3542CB}" dt="2020-11-24T20:54:17.598" v="18"/>
          <pc:sldLayoutMkLst>
            <pc:docMk/>
            <pc:sldMasterMk cId="1260487053" sldId="2147483672"/>
            <pc:sldLayoutMk cId="3597530895" sldId="2147483675"/>
          </pc:sldLayoutMkLst>
        </pc:sldLayoutChg>
        <pc:sldLayoutChg chg="add del mod replId">
          <pc:chgData name="Holly Dennis" userId="586a5be1e5d80f81" providerId="Windows Live" clId="Web-{A41CF72A-6629-4189-8421-E58CFB3542CB}" dt="2020-11-24T20:54:17.598" v="18"/>
          <pc:sldLayoutMkLst>
            <pc:docMk/>
            <pc:sldMasterMk cId="1260487053" sldId="2147483672"/>
            <pc:sldLayoutMk cId="892725253" sldId="2147483676"/>
          </pc:sldLayoutMkLst>
        </pc:sldLayoutChg>
        <pc:sldLayoutChg chg="add del mod replId">
          <pc:chgData name="Holly Dennis" userId="586a5be1e5d80f81" providerId="Windows Live" clId="Web-{A41CF72A-6629-4189-8421-E58CFB3542CB}" dt="2020-11-24T20:54:17.598" v="18"/>
          <pc:sldLayoutMkLst>
            <pc:docMk/>
            <pc:sldMasterMk cId="1260487053" sldId="2147483672"/>
            <pc:sldLayoutMk cId="3541327062" sldId="2147483677"/>
          </pc:sldLayoutMkLst>
        </pc:sldLayoutChg>
        <pc:sldLayoutChg chg="add del mod replId">
          <pc:chgData name="Holly Dennis" userId="586a5be1e5d80f81" providerId="Windows Live" clId="Web-{A41CF72A-6629-4189-8421-E58CFB3542CB}" dt="2020-11-24T20:54:17.598" v="18"/>
          <pc:sldLayoutMkLst>
            <pc:docMk/>
            <pc:sldMasterMk cId="1260487053" sldId="2147483672"/>
            <pc:sldLayoutMk cId="2462907084" sldId="2147483678"/>
          </pc:sldLayoutMkLst>
        </pc:sldLayoutChg>
        <pc:sldLayoutChg chg="add del mod replId">
          <pc:chgData name="Holly Dennis" userId="586a5be1e5d80f81" providerId="Windows Live" clId="Web-{A41CF72A-6629-4189-8421-E58CFB3542CB}" dt="2020-11-24T20:54:17.598" v="18"/>
          <pc:sldLayoutMkLst>
            <pc:docMk/>
            <pc:sldMasterMk cId="1260487053" sldId="2147483672"/>
            <pc:sldLayoutMk cId="127248612" sldId="2147483679"/>
          </pc:sldLayoutMkLst>
        </pc:sldLayoutChg>
        <pc:sldLayoutChg chg="add del mod replId">
          <pc:chgData name="Holly Dennis" userId="586a5be1e5d80f81" providerId="Windows Live" clId="Web-{A41CF72A-6629-4189-8421-E58CFB3542CB}" dt="2020-11-24T20:54:17.598" v="18"/>
          <pc:sldLayoutMkLst>
            <pc:docMk/>
            <pc:sldMasterMk cId="1260487053" sldId="2147483672"/>
            <pc:sldLayoutMk cId="3072135847" sldId="2147483680"/>
          </pc:sldLayoutMkLst>
        </pc:sldLayoutChg>
        <pc:sldLayoutChg chg="add del mod replId">
          <pc:chgData name="Holly Dennis" userId="586a5be1e5d80f81" providerId="Windows Live" clId="Web-{A41CF72A-6629-4189-8421-E58CFB3542CB}" dt="2020-11-24T20:54:17.598" v="18"/>
          <pc:sldLayoutMkLst>
            <pc:docMk/>
            <pc:sldMasterMk cId="1260487053" sldId="2147483672"/>
            <pc:sldLayoutMk cId="967964136" sldId="2147483681"/>
          </pc:sldLayoutMkLst>
        </pc:sldLayoutChg>
        <pc:sldLayoutChg chg="add del mod replId">
          <pc:chgData name="Holly Dennis" userId="586a5be1e5d80f81" providerId="Windows Live" clId="Web-{A41CF72A-6629-4189-8421-E58CFB3542CB}" dt="2020-11-24T20:54:17.598" v="18"/>
          <pc:sldLayoutMkLst>
            <pc:docMk/>
            <pc:sldMasterMk cId="1260487053" sldId="2147483672"/>
            <pc:sldLayoutMk cId="3745954717" sldId="2147483682"/>
          </pc:sldLayoutMkLst>
        </pc:sldLayoutChg>
        <pc:sldLayoutChg chg="add del mod replId">
          <pc:chgData name="Holly Dennis" userId="586a5be1e5d80f81" providerId="Windows Live" clId="Web-{A41CF72A-6629-4189-8421-E58CFB3542CB}" dt="2020-11-24T20:54:17.598" v="18"/>
          <pc:sldLayoutMkLst>
            <pc:docMk/>
            <pc:sldMasterMk cId="1260487053" sldId="2147483672"/>
            <pc:sldLayoutMk cId="1228789074" sldId="2147483683"/>
          </pc:sldLayoutMkLst>
        </pc:sldLayoutChg>
      </pc:sldMasterChg>
    </pc:docChg>
  </pc:docChgLst>
  <pc:docChgLst>
    <pc:chgData clId="Web-{E739F802-D0E2-43CB-8757-983BF6920AD1}"/>
    <pc:docChg chg="modSld">
      <pc:chgData name="" userId="" providerId="" clId="Web-{E739F802-D0E2-43CB-8757-983BF6920AD1}" dt="2020-11-22T14:01:06.121" v="0"/>
      <pc:docMkLst>
        <pc:docMk/>
      </pc:docMkLst>
      <pc:sldChg chg="delSp">
        <pc:chgData name="" userId="" providerId="" clId="Web-{E739F802-D0E2-43CB-8757-983BF6920AD1}" dt="2020-11-22T14:01:06.121" v="0"/>
        <pc:sldMkLst>
          <pc:docMk/>
          <pc:sldMk cId="109857222" sldId="256"/>
        </pc:sldMkLst>
        <pc:spChg chg="del">
          <ac:chgData name="" userId="" providerId="" clId="Web-{E739F802-D0E2-43CB-8757-983BF6920AD1}" dt="2020-11-22T14:01:06.121" v="0"/>
          <ac:spMkLst>
            <pc:docMk/>
            <pc:sldMk cId="109857222" sldId="256"/>
            <ac:spMk id="2" creationId="{00000000-0000-0000-0000-000000000000}"/>
          </ac:spMkLst>
        </pc:spChg>
      </pc:sldChg>
    </pc:docChg>
  </pc:docChgLst>
  <pc:docChgLst>
    <pc:chgData name="Holly Dennis" userId="586a5be1e5d80f81" providerId="Windows Live" clId="Web-{E739F802-D0E2-43CB-8757-983BF6920AD1}"/>
    <pc:docChg chg="addSld modSld sldOrd">
      <pc:chgData name="Holly Dennis" userId="586a5be1e5d80f81" providerId="Windows Live" clId="Web-{E739F802-D0E2-43CB-8757-983BF6920AD1}" dt="2020-11-22T14:09:05.118" v="112"/>
      <pc:docMkLst>
        <pc:docMk/>
      </pc:docMkLst>
      <pc:sldChg chg="delSp ord">
        <pc:chgData name="Holly Dennis" userId="586a5be1e5d80f81" providerId="Windows Live" clId="Web-{E739F802-D0E2-43CB-8757-983BF6920AD1}" dt="2020-11-22T14:09:05.118" v="112"/>
        <pc:sldMkLst>
          <pc:docMk/>
          <pc:sldMk cId="109857222" sldId="256"/>
        </pc:sldMkLst>
        <pc:spChg chg="del">
          <ac:chgData name="Holly Dennis" userId="586a5be1e5d80f81" providerId="Windows Live" clId="Web-{E739F802-D0E2-43CB-8757-983BF6920AD1}" dt="2020-11-22T14:01:09.137" v="0"/>
          <ac:spMkLst>
            <pc:docMk/>
            <pc:sldMk cId="109857222" sldId="256"/>
            <ac:spMk id="3" creationId="{00000000-0000-0000-0000-000000000000}"/>
          </ac:spMkLst>
        </pc:spChg>
      </pc:sldChg>
      <pc:sldChg chg="new">
        <pc:chgData name="Holly Dennis" userId="586a5be1e5d80f81" providerId="Windows Live" clId="Web-{E739F802-D0E2-43CB-8757-983BF6920AD1}" dt="2020-11-22T14:02:03.123" v="1"/>
        <pc:sldMkLst>
          <pc:docMk/>
          <pc:sldMk cId="1877092778" sldId="257"/>
        </pc:sldMkLst>
      </pc:sldChg>
      <pc:sldChg chg="new">
        <pc:chgData name="Holly Dennis" userId="586a5be1e5d80f81" providerId="Windows Live" clId="Web-{E739F802-D0E2-43CB-8757-983BF6920AD1}" dt="2020-11-22T14:02:10.592" v="2"/>
        <pc:sldMkLst>
          <pc:docMk/>
          <pc:sldMk cId="1577292928" sldId="258"/>
        </pc:sldMkLst>
      </pc:sldChg>
      <pc:sldChg chg="addSp delSp modSp new mod setBg setClrOvrMap">
        <pc:chgData name="Holly Dennis" userId="586a5be1e5d80f81" providerId="Windows Live" clId="Web-{E739F802-D0E2-43CB-8757-983BF6920AD1}" dt="2020-11-22T14:08:39.274" v="109" actId="20577"/>
        <pc:sldMkLst>
          <pc:docMk/>
          <pc:sldMk cId="2298890646" sldId="259"/>
        </pc:sldMkLst>
        <pc:spChg chg="mod ord">
          <ac:chgData name="Holly Dennis" userId="586a5be1e5d80f81" providerId="Windows Live" clId="Web-{E739F802-D0E2-43CB-8757-983BF6920AD1}" dt="2020-11-22T14:08:39.274" v="109" actId="20577"/>
          <ac:spMkLst>
            <pc:docMk/>
            <pc:sldMk cId="2298890646" sldId="259"/>
            <ac:spMk id="2" creationId="{2CC2B1E3-AF9F-408C-88C1-4B0D5E5928F9}"/>
          </ac:spMkLst>
        </pc:spChg>
        <pc:spChg chg="del">
          <ac:chgData name="Holly Dennis" userId="586a5be1e5d80f81" providerId="Windows Live" clId="Web-{E739F802-D0E2-43CB-8757-983BF6920AD1}" dt="2020-11-22T14:04:18.611" v="4"/>
          <ac:spMkLst>
            <pc:docMk/>
            <pc:sldMk cId="2298890646" sldId="259"/>
            <ac:spMk id="3" creationId="{888ED8B4-19D8-4BA0-AD55-64EBFEE93437}"/>
          </ac:spMkLst>
        </pc:spChg>
        <pc:spChg chg="add del">
          <ac:chgData name="Holly Dennis" userId="586a5be1e5d80f81" providerId="Windows Live" clId="Web-{E739F802-D0E2-43CB-8757-983BF6920AD1}" dt="2020-11-22T14:06:09.957" v="32"/>
          <ac:spMkLst>
            <pc:docMk/>
            <pc:sldMk cId="2298890646" sldId="259"/>
            <ac:spMk id="10" creationId="{E49CC64F-7275-4E33-961B-0C5CDC439875}"/>
          </ac:spMkLst>
        </pc:spChg>
        <pc:spChg chg="add del">
          <ac:chgData name="Holly Dennis" userId="586a5be1e5d80f81" providerId="Windows Live" clId="Web-{E739F802-D0E2-43CB-8757-983BF6920AD1}" dt="2020-11-22T14:06:09.957" v="31"/>
          <ac:spMkLst>
            <pc:docMk/>
            <pc:sldMk cId="2298890646" sldId="259"/>
            <ac:spMk id="12" creationId="{0F41BE9E-54D9-43DC-8B31-58B59587026C}"/>
          </ac:spMkLst>
        </pc:spChg>
        <pc:spChg chg="add del">
          <ac:chgData name="Holly Dennis" userId="586a5be1e5d80f81" providerId="Windows Live" clId="Web-{E739F802-D0E2-43CB-8757-983BF6920AD1}" dt="2020-11-22T14:06:09.957" v="31"/>
          <ac:spMkLst>
            <pc:docMk/>
            <pc:sldMk cId="2298890646" sldId="259"/>
            <ac:spMk id="13" creationId="{58D818E7-E6E3-4781-BB38-A9FEAD3A471A}"/>
          </ac:spMkLst>
        </pc:spChg>
        <pc:spChg chg="add del">
          <ac:chgData name="Holly Dennis" userId="586a5be1e5d80f81" providerId="Windows Live" clId="Web-{E739F802-D0E2-43CB-8757-983BF6920AD1}" dt="2020-11-22T14:07:33.256" v="85"/>
          <ac:spMkLst>
            <pc:docMk/>
            <pc:sldMk cId="2298890646" sldId="259"/>
            <ac:spMk id="14" creationId="{E49CC64F-7275-4E33-961B-0C5CDC439875}"/>
          </ac:spMkLst>
        </pc:spChg>
        <pc:spChg chg="add del">
          <ac:chgData name="Holly Dennis" userId="586a5be1e5d80f81" providerId="Windows Live" clId="Web-{E739F802-D0E2-43CB-8757-983BF6920AD1}" dt="2020-11-22T14:06:04.863" v="29"/>
          <ac:spMkLst>
            <pc:docMk/>
            <pc:sldMk cId="2298890646" sldId="259"/>
            <ac:spMk id="15" creationId="{0671A8AE-40A1-4631-A6B8-581AFF065482}"/>
          </ac:spMkLst>
        </pc:spChg>
        <pc:spChg chg="add del">
          <ac:chgData name="Holly Dennis" userId="586a5be1e5d80f81" providerId="Windows Live" clId="Web-{E739F802-D0E2-43CB-8757-983BF6920AD1}" dt="2020-11-22T14:07:23.475" v="80"/>
          <ac:spMkLst>
            <pc:docMk/>
            <pc:sldMk cId="2298890646" sldId="259"/>
            <ac:spMk id="16" creationId="{5A59F003-E00A-43F9-91DC-CC54E3B87466}"/>
          </ac:spMkLst>
        </pc:spChg>
        <pc:spChg chg="add del">
          <ac:chgData name="Holly Dennis" userId="586a5be1e5d80f81" providerId="Windows Live" clId="Web-{E739F802-D0E2-43CB-8757-983BF6920AD1}" dt="2020-11-22T14:06:04.863" v="29"/>
          <ac:spMkLst>
            <pc:docMk/>
            <pc:sldMk cId="2298890646" sldId="259"/>
            <ac:spMk id="17" creationId="{AB58EF07-17C2-48CF-ABB0-EEF1F17CB8F0}"/>
          </ac:spMkLst>
        </pc:spChg>
        <pc:spChg chg="add del">
          <ac:chgData name="Holly Dennis" userId="586a5be1e5d80f81" providerId="Windows Live" clId="Web-{E739F802-D0E2-43CB-8757-983BF6920AD1}" dt="2020-11-22T14:07:23.475" v="80"/>
          <ac:spMkLst>
            <pc:docMk/>
            <pc:sldMk cId="2298890646" sldId="259"/>
            <ac:spMk id="18" creationId="{D74A4382-E3AD-430A-9A1F-DFA3E0E77A7D}"/>
          </ac:spMkLst>
        </pc:spChg>
        <pc:spChg chg="add del">
          <ac:chgData name="Holly Dennis" userId="586a5be1e5d80f81" providerId="Windows Live" clId="Web-{E739F802-D0E2-43CB-8757-983BF6920AD1}" dt="2020-11-22T14:06:04.863" v="29"/>
          <ac:spMkLst>
            <pc:docMk/>
            <pc:sldMk cId="2298890646" sldId="259"/>
            <ac:spMk id="19" creationId="{AF2F604E-43BE-4DC3-B983-E071523364F8}"/>
          </ac:spMkLst>
        </pc:spChg>
        <pc:spChg chg="add del">
          <ac:chgData name="Holly Dennis" userId="586a5be1e5d80f81" providerId="Windows Live" clId="Web-{E739F802-D0E2-43CB-8757-983BF6920AD1}" dt="2020-11-22T14:07:26.256" v="82"/>
          <ac:spMkLst>
            <pc:docMk/>
            <pc:sldMk cId="2298890646" sldId="259"/>
            <ac:spMk id="20" creationId="{6A8C7735-6276-4578-AF81-79F880EDD05B}"/>
          </ac:spMkLst>
        </pc:spChg>
        <pc:spChg chg="add del">
          <ac:chgData name="Holly Dennis" userId="586a5be1e5d80f81" providerId="Windows Live" clId="Web-{E739F802-D0E2-43CB-8757-983BF6920AD1}" dt="2020-11-22T14:06:04.863" v="29"/>
          <ac:spMkLst>
            <pc:docMk/>
            <pc:sldMk cId="2298890646" sldId="259"/>
            <ac:spMk id="21" creationId="{08C9B587-E65E-4B52-B37C-ABEBB6E87928}"/>
          </ac:spMkLst>
        </pc:spChg>
        <pc:spChg chg="add del">
          <ac:chgData name="Holly Dennis" userId="586a5be1e5d80f81" providerId="Windows Live" clId="Web-{E739F802-D0E2-43CB-8757-983BF6920AD1}" dt="2020-11-22T14:07:26.256" v="82"/>
          <ac:spMkLst>
            <pc:docMk/>
            <pc:sldMk cId="2298890646" sldId="259"/>
            <ac:spMk id="22" creationId="{C99FB3BE-A321-4CE6-A965-B495F53AFBDC}"/>
          </ac:spMkLst>
        </pc:spChg>
        <pc:spChg chg="add del">
          <ac:chgData name="Holly Dennis" userId="586a5be1e5d80f81" providerId="Windows Live" clId="Web-{E739F802-D0E2-43CB-8757-983BF6920AD1}" dt="2020-11-22T14:07:23.475" v="80"/>
          <ac:spMkLst>
            <pc:docMk/>
            <pc:sldMk cId="2298890646" sldId="259"/>
            <ac:spMk id="23" creationId="{79F40191-0F44-4FD1-82CC-ACB507C14BE6}"/>
          </ac:spMkLst>
        </pc:spChg>
        <pc:spChg chg="add del">
          <ac:chgData name="Holly Dennis" userId="586a5be1e5d80f81" providerId="Windows Live" clId="Web-{E739F802-D0E2-43CB-8757-983BF6920AD1}" dt="2020-11-22T14:07:33.241" v="84"/>
          <ac:spMkLst>
            <pc:docMk/>
            <pc:sldMk cId="2298890646" sldId="259"/>
            <ac:spMk id="24" creationId="{A93898FF-D987-4B0E-BFB4-85F5EB356D4D}"/>
          </ac:spMkLst>
        </pc:spChg>
        <pc:spChg chg="add del">
          <ac:chgData name="Holly Dennis" userId="586a5be1e5d80f81" providerId="Windows Live" clId="Web-{E739F802-D0E2-43CB-8757-983BF6920AD1}" dt="2020-11-22T14:07:33.241" v="84"/>
          <ac:spMkLst>
            <pc:docMk/>
            <pc:sldMk cId="2298890646" sldId="259"/>
            <ac:spMk id="25" creationId="{A737E5B8-8F31-4942-B159-B213C4D6D830}"/>
          </ac:spMkLst>
        </pc:spChg>
        <pc:spChg chg="add del">
          <ac:chgData name="Holly Dennis" userId="586a5be1e5d80f81" providerId="Windows Live" clId="Web-{E739F802-D0E2-43CB-8757-983BF6920AD1}" dt="2020-11-22T14:07:33.241" v="84"/>
          <ac:spMkLst>
            <pc:docMk/>
            <pc:sldMk cId="2298890646" sldId="259"/>
            <ac:spMk id="26" creationId="{C31A4873-64D0-418B-BA9D-D99C52A5FB8A}"/>
          </ac:spMkLst>
        </pc:spChg>
        <pc:spChg chg="add del">
          <ac:chgData name="Holly Dennis" userId="586a5be1e5d80f81" providerId="Windows Live" clId="Web-{E739F802-D0E2-43CB-8757-983BF6920AD1}" dt="2020-11-22T14:07:33.241" v="84"/>
          <ac:spMkLst>
            <pc:docMk/>
            <pc:sldMk cId="2298890646" sldId="259"/>
            <ac:spMk id="27" creationId="{42A4FC2C-047E-45A5-965D-8E1E3BF09BC6}"/>
          </ac:spMkLst>
        </pc:spChg>
        <pc:spChg chg="add del">
          <ac:chgData name="Holly Dennis" userId="586a5be1e5d80f81" providerId="Windows Live" clId="Web-{E739F802-D0E2-43CB-8757-983BF6920AD1}" dt="2020-11-22T14:07:33.241" v="84"/>
          <ac:spMkLst>
            <pc:docMk/>
            <pc:sldMk cId="2298890646" sldId="259"/>
            <ac:spMk id="29" creationId="{D12128B6-ED88-4712-866F-66C86EE34618}"/>
          </ac:spMkLst>
        </pc:spChg>
        <pc:spChg chg="add">
          <ac:chgData name="Holly Dennis" userId="586a5be1e5d80f81" providerId="Windows Live" clId="Web-{E739F802-D0E2-43CB-8757-983BF6920AD1}" dt="2020-11-22T14:07:33.256" v="85"/>
          <ac:spMkLst>
            <pc:docMk/>
            <pc:sldMk cId="2298890646" sldId="259"/>
            <ac:spMk id="30" creationId="{E49CC64F-7275-4E33-961B-0C5CDC439875}"/>
          </ac:spMkLst>
        </pc:spChg>
        <pc:picChg chg="add mod ord modCrop">
          <ac:chgData name="Holly Dennis" userId="586a5be1e5d80f81" providerId="Windows Live" clId="Web-{E739F802-D0E2-43CB-8757-983BF6920AD1}" dt="2020-11-22T14:07:33.241" v="84"/>
          <ac:picMkLst>
            <pc:docMk/>
            <pc:sldMk cId="2298890646" sldId="259"/>
            <ac:picMk id="5" creationId="{7233B468-D327-48DF-8FC7-69636DDC5A0D}"/>
          </ac:picMkLst>
        </pc:picChg>
        <pc:picChg chg="add del">
          <ac:chgData name="Holly Dennis" userId="586a5be1e5d80f81" providerId="Windows Live" clId="Web-{E739F802-D0E2-43CB-8757-983BF6920AD1}" dt="2020-11-22T14:07:33.241" v="84"/>
          <ac:picMkLst>
            <pc:docMk/>
            <pc:sldMk cId="2298890646" sldId="259"/>
            <ac:picMk id="28" creationId="{5516C1EB-8D62-4BF0-92B5-02E6AE43B1F3}"/>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0255E0-DBB3-4D54-AF32-90A4ABDD8E03}"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GB"/>
        </a:p>
      </dgm:t>
    </dgm:pt>
    <dgm:pt modelId="{C41F9E83-064E-4E81-BFD2-F487C17BC8BB}">
      <dgm:prSet phldrT="[Text]" phldr="0"/>
      <dgm:spPr/>
      <dgm:t>
        <a:bodyPr/>
        <a:lstStyle/>
        <a:p>
          <a:pPr>
            <a:lnSpc>
              <a:spcPct val="100000"/>
            </a:lnSpc>
          </a:pPr>
          <a:r>
            <a:rPr lang="en-GB">
              <a:latin typeface="Calibri Light" panose="020F0302020204030204"/>
            </a:rPr>
            <a:t>Reduce Carbon Emissions and Waste</a:t>
          </a:r>
          <a:endParaRPr lang="en-GB"/>
        </a:p>
      </dgm:t>
    </dgm:pt>
    <dgm:pt modelId="{B9DE6B0C-D63F-4B51-8F1C-703CBEF51B21}" type="parTrans" cxnId="{41713EF4-830F-4DDF-958E-A3EE1B109D15}">
      <dgm:prSet/>
      <dgm:spPr/>
      <dgm:t>
        <a:bodyPr/>
        <a:lstStyle/>
        <a:p>
          <a:endParaRPr lang="en-GB"/>
        </a:p>
      </dgm:t>
    </dgm:pt>
    <dgm:pt modelId="{6A9D3D68-9030-4E47-A6D5-A4A742C9A6B8}" type="sibTrans" cxnId="{41713EF4-830F-4DDF-958E-A3EE1B109D15}">
      <dgm:prSet/>
      <dgm:spPr/>
      <dgm:t>
        <a:bodyPr/>
        <a:lstStyle/>
        <a:p>
          <a:pPr>
            <a:lnSpc>
              <a:spcPct val="100000"/>
            </a:lnSpc>
          </a:pPr>
          <a:endParaRPr lang="en-GB"/>
        </a:p>
      </dgm:t>
    </dgm:pt>
    <dgm:pt modelId="{940EB32E-88FA-422F-A238-BDFC52888DDA}">
      <dgm:prSet phldrT="[Text]" phldr="0"/>
      <dgm:spPr/>
      <dgm:t>
        <a:bodyPr/>
        <a:lstStyle/>
        <a:p>
          <a:pPr>
            <a:lnSpc>
              <a:spcPct val="100000"/>
            </a:lnSpc>
          </a:pPr>
          <a:r>
            <a:rPr lang="en-GB">
              <a:latin typeface="Calibri Light" panose="020F0302020204030204"/>
            </a:rPr>
            <a:t>Avoids Pesticides and Fertalizers</a:t>
          </a:r>
          <a:endParaRPr lang="en-GB"/>
        </a:p>
      </dgm:t>
    </dgm:pt>
    <dgm:pt modelId="{76F62D34-6971-4FB5-87A4-1D9CD571826F}" type="parTrans" cxnId="{CDEEF1DE-2ACC-470D-9D47-11D7FEF3AE2E}">
      <dgm:prSet/>
      <dgm:spPr/>
      <dgm:t>
        <a:bodyPr/>
        <a:lstStyle/>
        <a:p>
          <a:endParaRPr lang="en-GB"/>
        </a:p>
      </dgm:t>
    </dgm:pt>
    <dgm:pt modelId="{23920C4F-1AF3-458F-B487-CAADE9F02807}" type="sibTrans" cxnId="{CDEEF1DE-2ACC-470D-9D47-11D7FEF3AE2E}">
      <dgm:prSet/>
      <dgm:spPr/>
      <dgm:t>
        <a:bodyPr/>
        <a:lstStyle/>
        <a:p>
          <a:pPr>
            <a:lnSpc>
              <a:spcPct val="100000"/>
            </a:lnSpc>
          </a:pPr>
          <a:endParaRPr lang="en-GB"/>
        </a:p>
      </dgm:t>
    </dgm:pt>
    <dgm:pt modelId="{09B77743-233F-407A-997D-B24C2451095C}">
      <dgm:prSet phldrT="[Text]" phldr="0"/>
      <dgm:spPr/>
      <dgm:t>
        <a:bodyPr/>
        <a:lstStyle/>
        <a:p>
          <a:pPr>
            <a:lnSpc>
              <a:spcPct val="100000"/>
            </a:lnSpc>
          </a:pPr>
          <a:r>
            <a:rPr lang="en-GB">
              <a:latin typeface="Calibri Light" panose="020F0302020204030204"/>
            </a:rPr>
            <a:t>Encouragement to eat fresh fruit and vegetables</a:t>
          </a:r>
          <a:endParaRPr lang="en-GB"/>
        </a:p>
      </dgm:t>
    </dgm:pt>
    <dgm:pt modelId="{48291A33-97B8-4352-82B5-9324F76DD522}" type="parTrans" cxnId="{F442AD04-93D2-45C6-A4A7-E26AE00C96BD}">
      <dgm:prSet/>
      <dgm:spPr/>
      <dgm:t>
        <a:bodyPr/>
        <a:lstStyle/>
        <a:p>
          <a:endParaRPr lang="en-GB"/>
        </a:p>
      </dgm:t>
    </dgm:pt>
    <dgm:pt modelId="{20043B87-465E-4EF4-B448-494A914ADC18}" type="sibTrans" cxnId="{F442AD04-93D2-45C6-A4A7-E26AE00C96BD}">
      <dgm:prSet/>
      <dgm:spPr/>
      <dgm:t>
        <a:bodyPr/>
        <a:lstStyle/>
        <a:p>
          <a:pPr>
            <a:lnSpc>
              <a:spcPct val="100000"/>
            </a:lnSpc>
          </a:pPr>
          <a:endParaRPr lang="en-GB"/>
        </a:p>
      </dgm:t>
    </dgm:pt>
    <dgm:pt modelId="{82F9968A-89EB-4070-90D9-EF56AAA5493B}">
      <dgm:prSet phldrT="[Text]" phldr="0"/>
      <dgm:spPr/>
      <dgm:t>
        <a:bodyPr/>
        <a:lstStyle/>
        <a:p>
          <a:pPr>
            <a:lnSpc>
              <a:spcPct val="100000"/>
            </a:lnSpc>
          </a:pPr>
          <a:r>
            <a:rPr lang="en-GB">
              <a:latin typeface="Calibri Light" panose="020F0302020204030204"/>
            </a:rPr>
            <a:t>Improves health and well-being</a:t>
          </a:r>
          <a:endParaRPr lang="en-GB"/>
        </a:p>
      </dgm:t>
    </dgm:pt>
    <dgm:pt modelId="{727B7118-567D-47F5-944D-75D7DF3D967A}" type="parTrans" cxnId="{C44183F9-A4B4-421E-8157-20935CB7C5C6}">
      <dgm:prSet/>
      <dgm:spPr/>
      <dgm:t>
        <a:bodyPr/>
        <a:lstStyle/>
        <a:p>
          <a:endParaRPr lang="en-GB"/>
        </a:p>
      </dgm:t>
    </dgm:pt>
    <dgm:pt modelId="{60288494-729D-4EC5-A079-D2E1B63ED489}" type="sibTrans" cxnId="{C44183F9-A4B4-421E-8157-20935CB7C5C6}">
      <dgm:prSet/>
      <dgm:spPr/>
      <dgm:t>
        <a:bodyPr/>
        <a:lstStyle/>
        <a:p>
          <a:pPr>
            <a:lnSpc>
              <a:spcPct val="100000"/>
            </a:lnSpc>
          </a:pPr>
          <a:endParaRPr lang="en-GB"/>
        </a:p>
      </dgm:t>
    </dgm:pt>
    <dgm:pt modelId="{DE663EA5-AD8E-4AD7-B75B-0E2639D7D5F0}">
      <dgm:prSet phldrT="[Text]" phldr="0"/>
      <dgm:spPr/>
      <dgm:t>
        <a:bodyPr/>
        <a:lstStyle/>
        <a:p>
          <a:pPr>
            <a:lnSpc>
              <a:spcPct val="100000"/>
            </a:lnSpc>
          </a:pPr>
          <a:r>
            <a:rPr lang="en-GB">
              <a:latin typeface="Calibri Light" panose="020F0302020204030204"/>
            </a:rPr>
            <a:t>Cost effective </a:t>
          </a:r>
          <a:endParaRPr lang="en-GB"/>
        </a:p>
      </dgm:t>
    </dgm:pt>
    <dgm:pt modelId="{ED5F03D9-ABAD-4395-BE5E-5222DC0D1BAB}" type="parTrans" cxnId="{E2994A5D-7C2F-4914-91E0-0FD35BFB8948}">
      <dgm:prSet/>
      <dgm:spPr/>
      <dgm:t>
        <a:bodyPr/>
        <a:lstStyle/>
        <a:p>
          <a:endParaRPr lang="en-GB"/>
        </a:p>
      </dgm:t>
    </dgm:pt>
    <dgm:pt modelId="{7B57C243-BC65-4589-A248-3F810924553E}" type="sibTrans" cxnId="{E2994A5D-7C2F-4914-91E0-0FD35BFB8948}">
      <dgm:prSet/>
      <dgm:spPr/>
      <dgm:t>
        <a:bodyPr/>
        <a:lstStyle/>
        <a:p>
          <a:endParaRPr lang="en-GB"/>
        </a:p>
      </dgm:t>
    </dgm:pt>
    <dgm:pt modelId="{B6917548-DA79-47AF-904F-84DC39C08CF1}" type="pres">
      <dgm:prSet presAssocID="{5D0255E0-DBB3-4D54-AF32-90A4ABDD8E03}" presName="root" presStyleCnt="0">
        <dgm:presLayoutVars>
          <dgm:dir/>
          <dgm:resizeHandles val="exact"/>
        </dgm:presLayoutVars>
      </dgm:prSet>
      <dgm:spPr/>
    </dgm:pt>
    <dgm:pt modelId="{490FA6DA-EF30-418F-A50D-1394D7D97FD7}" type="pres">
      <dgm:prSet presAssocID="{5D0255E0-DBB3-4D54-AF32-90A4ABDD8E03}" presName="container" presStyleCnt="0">
        <dgm:presLayoutVars>
          <dgm:dir/>
          <dgm:resizeHandles val="exact"/>
        </dgm:presLayoutVars>
      </dgm:prSet>
      <dgm:spPr/>
    </dgm:pt>
    <dgm:pt modelId="{0147D954-C23E-40BE-A12E-644B73C471C4}" type="pres">
      <dgm:prSet presAssocID="{C41F9E83-064E-4E81-BFD2-F487C17BC8BB}" presName="compNode" presStyleCnt="0"/>
      <dgm:spPr/>
    </dgm:pt>
    <dgm:pt modelId="{A4CFFC22-C700-4F3A-BF90-CA8902D1C844}" type="pres">
      <dgm:prSet presAssocID="{C41F9E83-064E-4E81-BFD2-F487C17BC8BB}" presName="iconBgRect" presStyleLbl="bgShp" presStyleIdx="0" presStyleCnt="5"/>
      <dgm:spPr/>
    </dgm:pt>
    <dgm:pt modelId="{38B5681A-80C5-47E5-8937-E33005F2C485}" type="pres">
      <dgm:prSet presAssocID="{C41F9E83-064E-4E81-BFD2-F487C17BC8B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cycle"/>
        </a:ext>
      </dgm:extLst>
    </dgm:pt>
    <dgm:pt modelId="{1A51E866-ACC6-473F-8690-9A47D5D02452}" type="pres">
      <dgm:prSet presAssocID="{C41F9E83-064E-4E81-BFD2-F487C17BC8BB}" presName="spaceRect" presStyleCnt="0"/>
      <dgm:spPr/>
    </dgm:pt>
    <dgm:pt modelId="{4CBA8BBA-6373-4E99-BD99-DAEBFBC67D77}" type="pres">
      <dgm:prSet presAssocID="{C41F9E83-064E-4E81-BFD2-F487C17BC8BB}" presName="textRect" presStyleLbl="revTx" presStyleIdx="0" presStyleCnt="5">
        <dgm:presLayoutVars>
          <dgm:chMax val="1"/>
          <dgm:chPref val="1"/>
        </dgm:presLayoutVars>
      </dgm:prSet>
      <dgm:spPr/>
    </dgm:pt>
    <dgm:pt modelId="{78E9BE33-C0BF-4A95-AAAA-D352A3BF5CD8}" type="pres">
      <dgm:prSet presAssocID="{6A9D3D68-9030-4E47-A6D5-A4A742C9A6B8}" presName="sibTrans" presStyleLbl="sibTrans2D1" presStyleIdx="0" presStyleCnt="0"/>
      <dgm:spPr/>
    </dgm:pt>
    <dgm:pt modelId="{B8EDF556-2ECC-4FCE-922A-524A73459009}" type="pres">
      <dgm:prSet presAssocID="{940EB32E-88FA-422F-A238-BDFC52888DDA}" presName="compNode" presStyleCnt="0"/>
      <dgm:spPr/>
    </dgm:pt>
    <dgm:pt modelId="{13759CA8-6685-40B8-986D-121F39FE741E}" type="pres">
      <dgm:prSet presAssocID="{940EB32E-88FA-422F-A238-BDFC52888DDA}" presName="iconBgRect" presStyleLbl="bgShp" presStyleIdx="1" presStyleCnt="5"/>
      <dgm:spPr/>
    </dgm:pt>
    <dgm:pt modelId="{598ED159-D590-4DC7-9D47-72B7EDF53DEB}" type="pres">
      <dgm:prSet presAssocID="{940EB32E-88FA-422F-A238-BDFC52888DD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ick"/>
        </a:ext>
      </dgm:extLst>
    </dgm:pt>
    <dgm:pt modelId="{55B94A27-D20A-4EAF-A834-2A8FE32F09C7}" type="pres">
      <dgm:prSet presAssocID="{940EB32E-88FA-422F-A238-BDFC52888DDA}" presName="spaceRect" presStyleCnt="0"/>
      <dgm:spPr/>
    </dgm:pt>
    <dgm:pt modelId="{AE4DB225-987A-4B3A-9FFA-2A835B4CE204}" type="pres">
      <dgm:prSet presAssocID="{940EB32E-88FA-422F-A238-BDFC52888DDA}" presName="textRect" presStyleLbl="revTx" presStyleIdx="1" presStyleCnt="5">
        <dgm:presLayoutVars>
          <dgm:chMax val="1"/>
          <dgm:chPref val="1"/>
        </dgm:presLayoutVars>
      </dgm:prSet>
      <dgm:spPr/>
    </dgm:pt>
    <dgm:pt modelId="{862CA72A-7750-46F0-B9A5-7DEBE13E0444}" type="pres">
      <dgm:prSet presAssocID="{23920C4F-1AF3-458F-B487-CAADE9F02807}" presName="sibTrans" presStyleLbl="sibTrans2D1" presStyleIdx="0" presStyleCnt="0"/>
      <dgm:spPr/>
    </dgm:pt>
    <dgm:pt modelId="{33A238E4-2FFA-4CC9-AD1B-7B9E40BC7A86}" type="pres">
      <dgm:prSet presAssocID="{09B77743-233F-407A-997D-B24C2451095C}" presName="compNode" presStyleCnt="0"/>
      <dgm:spPr/>
    </dgm:pt>
    <dgm:pt modelId="{B535EF76-FFE7-4BE5-B21F-D059DEE98934}" type="pres">
      <dgm:prSet presAssocID="{09B77743-233F-407A-997D-B24C2451095C}" presName="iconBgRect" presStyleLbl="bgShp" presStyleIdx="2" presStyleCnt="5"/>
      <dgm:spPr/>
    </dgm:pt>
    <dgm:pt modelId="{B6D903BA-6420-40DA-9958-3083987AFBAF}" type="pres">
      <dgm:prSet presAssocID="{09B77743-233F-407A-997D-B24C2451095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ruit Bowl"/>
        </a:ext>
      </dgm:extLst>
    </dgm:pt>
    <dgm:pt modelId="{35022B0B-627D-49C2-907C-DB106B2FFB15}" type="pres">
      <dgm:prSet presAssocID="{09B77743-233F-407A-997D-B24C2451095C}" presName="spaceRect" presStyleCnt="0"/>
      <dgm:spPr/>
    </dgm:pt>
    <dgm:pt modelId="{AE4293B9-05C5-4E70-97D5-8400C0E9247D}" type="pres">
      <dgm:prSet presAssocID="{09B77743-233F-407A-997D-B24C2451095C}" presName="textRect" presStyleLbl="revTx" presStyleIdx="2" presStyleCnt="5">
        <dgm:presLayoutVars>
          <dgm:chMax val="1"/>
          <dgm:chPref val="1"/>
        </dgm:presLayoutVars>
      </dgm:prSet>
      <dgm:spPr/>
    </dgm:pt>
    <dgm:pt modelId="{599A5F92-2441-486A-BFD9-4C3AFC93010B}" type="pres">
      <dgm:prSet presAssocID="{20043B87-465E-4EF4-B448-494A914ADC18}" presName="sibTrans" presStyleLbl="sibTrans2D1" presStyleIdx="0" presStyleCnt="0"/>
      <dgm:spPr/>
    </dgm:pt>
    <dgm:pt modelId="{D701D0AE-1881-4690-A51A-50E491AF68A6}" type="pres">
      <dgm:prSet presAssocID="{82F9968A-89EB-4070-90D9-EF56AAA5493B}" presName="compNode" presStyleCnt="0"/>
      <dgm:spPr/>
    </dgm:pt>
    <dgm:pt modelId="{928AD82C-4718-49F9-8A2B-52CF6EFA487A}" type="pres">
      <dgm:prSet presAssocID="{82F9968A-89EB-4070-90D9-EF56AAA5493B}" presName="iconBgRect" presStyleLbl="bgShp" presStyleIdx="3" presStyleCnt="5"/>
      <dgm:spPr/>
    </dgm:pt>
    <dgm:pt modelId="{8A280F87-12AE-4214-A426-16284C52310F}" type="pres">
      <dgm:prSet presAssocID="{82F9968A-89EB-4070-90D9-EF56AAA5493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umbbell"/>
        </a:ext>
      </dgm:extLst>
    </dgm:pt>
    <dgm:pt modelId="{D772C00F-C22B-46ED-9F3F-02B9682511A6}" type="pres">
      <dgm:prSet presAssocID="{82F9968A-89EB-4070-90D9-EF56AAA5493B}" presName="spaceRect" presStyleCnt="0"/>
      <dgm:spPr/>
    </dgm:pt>
    <dgm:pt modelId="{6E1E8514-BD0B-4DFF-B474-6E9D8F9604EC}" type="pres">
      <dgm:prSet presAssocID="{82F9968A-89EB-4070-90D9-EF56AAA5493B}" presName="textRect" presStyleLbl="revTx" presStyleIdx="3" presStyleCnt="5">
        <dgm:presLayoutVars>
          <dgm:chMax val="1"/>
          <dgm:chPref val="1"/>
        </dgm:presLayoutVars>
      </dgm:prSet>
      <dgm:spPr/>
    </dgm:pt>
    <dgm:pt modelId="{81734F93-8682-4123-86EF-FDA0BF0C9A87}" type="pres">
      <dgm:prSet presAssocID="{60288494-729D-4EC5-A079-D2E1B63ED489}" presName="sibTrans" presStyleLbl="sibTrans2D1" presStyleIdx="0" presStyleCnt="0"/>
      <dgm:spPr/>
    </dgm:pt>
    <dgm:pt modelId="{574E2BB6-367E-4015-ABAF-61E67569D864}" type="pres">
      <dgm:prSet presAssocID="{DE663EA5-AD8E-4AD7-B75B-0E2639D7D5F0}" presName="compNode" presStyleCnt="0"/>
      <dgm:spPr/>
    </dgm:pt>
    <dgm:pt modelId="{881211EB-E9B4-4A31-AE9F-BF71348BDED2}" type="pres">
      <dgm:prSet presAssocID="{DE663EA5-AD8E-4AD7-B75B-0E2639D7D5F0}" presName="iconBgRect" presStyleLbl="bgShp" presStyleIdx="4" presStyleCnt="5"/>
      <dgm:spPr/>
    </dgm:pt>
    <dgm:pt modelId="{B4A1AA78-939F-4612-80E7-EB4A4D831F6A}" type="pres">
      <dgm:prSet presAssocID="{DE663EA5-AD8E-4AD7-B75B-0E2639D7D5F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oins"/>
        </a:ext>
      </dgm:extLst>
    </dgm:pt>
    <dgm:pt modelId="{F735F6AA-41AD-427B-BFD6-D6ED89DAAEE6}" type="pres">
      <dgm:prSet presAssocID="{DE663EA5-AD8E-4AD7-B75B-0E2639D7D5F0}" presName="spaceRect" presStyleCnt="0"/>
      <dgm:spPr/>
    </dgm:pt>
    <dgm:pt modelId="{D1AA616E-298B-4AAE-B851-10BDCBCCF1A0}" type="pres">
      <dgm:prSet presAssocID="{DE663EA5-AD8E-4AD7-B75B-0E2639D7D5F0}" presName="textRect" presStyleLbl="revTx" presStyleIdx="4" presStyleCnt="5">
        <dgm:presLayoutVars>
          <dgm:chMax val="1"/>
          <dgm:chPref val="1"/>
        </dgm:presLayoutVars>
      </dgm:prSet>
      <dgm:spPr/>
    </dgm:pt>
  </dgm:ptLst>
  <dgm:cxnLst>
    <dgm:cxn modelId="{F442AD04-93D2-45C6-A4A7-E26AE00C96BD}" srcId="{5D0255E0-DBB3-4D54-AF32-90A4ABDD8E03}" destId="{09B77743-233F-407A-997D-B24C2451095C}" srcOrd="2" destOrd="0" parTransId="{48291A33-97B8-4352-82B5-9324F76DD522}" sibTransId="{20043B87-465E-4EF4-B448-494A914ADC18}"/>
    <dgm:cxn modelId="{D5F6170E-C0E5-452C-B0F0-D31AA85A6079}" type="presOf" srcId="{C41F9E83-064E-4E81-BFD2-F487C17BC8BB}" destId="{4CBA8BBA-6373-4E99-BD99-DAEBFBC67D77}" srcOrd="0" destOrd="0" presId="urn:microsoft.com/office/officeart/2018/2/layout/IconCircleList"/>
    <dgm:cxn modelId="{F143221E-65AD-4CBF-98FE-D01DEB60FB74}" type="presOf" srcId="{20043B87-465E-4EF4-B448-494A914ADC18}" destId="{599A5F92-2441-486A-BFD9-4C3AFC93010B}" srcOrd="0" destOrd="0" presId="urn:microsoft.com/office/officeart/2018/2/layout/IconCircleList"/>
    <dgm:cxn modelId="{A7674931-D311-4599-849A-2C23EC46A631}" type="presOf" srcId="{940EB32E-88FA-422F-A238-BDFC52888DDA}" destId="{AE4DB225-987A-4B3A-9FFA-2A835B4CE204}" srcOrd="0" destOrd="0" presId="urn:microsoft.com/office/officeart/2018/2/layout/IconCircleList"/>
    <dgm:cxn modelId="{E2994A5D-7C2F-4914-91E0-0FD35BFB8948}" srcId="{5D0255E0-DBB3-4D54-AF32-90A4ABDD8E03}" destId="{DE663EA5-AD8E-4AD7-B75B-0E2639D7D5F0}" srcOrd="4" destOrd="0" parTransId="{ED5F03D9-ABAD-4395-BE5E-5222DC0D1BAB}" sibTransId="{7B57C243-BC65-4589-A248-3F810924553E}"/>
    <dgm:cxn modelId="{7EC0C772-67B9-40F6-95EC-8C8A80F35E89}" type="presOf" srcId="{60288494-729D-4EC5-A079-D2E1B63ED489}" destId="{81734F93-8682-4123-86EF-FDA0BF0C9A87}" srcOrd="0" destOrd="0" presId="urn:microsoft.com/office/officeart/2018/2/layout/IconCircleList"/>
    <dgm:cxn modelId="{DC849776-B6F7-4A90-A40F-BF632ED0C449}" type="presOf" srcId="{23920C4F-1AF3-458F-B487-CAADE9F02807}" destId="{862CA72A-7750-46F0-B9A5-7DEBE13E0444}" srcOrd="0" destOrd="0" presId="urn:microsoft.com/office/officeart/2018/2/layout/IconCircleList"/>
    <dgm:cxn modelId="{F05DCD80-F049-403B-9B5F-7039F484276F}" type="presOf" srcId="{09B77743-233F-407A-997D-B24C2451095C}" destId="{AE4293B9-05C5-4E70-97D5-8400C0E9247D}" srcOrd="0" destOrd="0" presId="urn:microsoft.com/office/officeart/2018/2/layout/IconCircleList"/>
    <dgm:cxn modelId="{98E87A95-1575-4583-B2B4-AC1647C76D4C}" type="presOf" srcId="{82F9968A-89EB-4070-90D9-EF56AAA5493B}" destId="{6E1E8514-BD0B-4DFF-B474-6E9D8F9604EC}" srcOrd="0" destOrd="0" presId="urn:microsoft.com/office/officeart/2018/2/layout/IconCircleList"/>
    <dgm:cxn modelId="{9939D39A-1EA3-466D-9BA0-14A5610DD99C}" type="presOf" srcId="{6A9D3D68-9030-4E47-A6D5-A4A742C9A6B8}" destId="{78E9BE33-C0BF-4A95-AAAA-D352A3BF5CD8}" srcOrd="0" destOrd="0" presId="urn:microsoft.com/office/officeart/2018/2/layout/IconCircleList"/>
    <dgm:cxn modelId="{0D0D4CA0-3705-43CA-B2CC-B6362B9B6E6B}" type="presOf" srcId="{DE663EA5-AD8E-4AD7-B75B-0E2639D7D5F0}" destId="{D1AA616E-298B-4AAE-B851-10BDCBCCF1A0}" srcOrd="0" destOrd="0" presId="urn:microsoft.com/office/officeart/2018/2/layout/IconCircleList"/>
    <dgm:cxn modelId="{971E30A4-306F-4F52-BCA3-3697FF6BCB13}" type="presOf" srcId="{5D0255E0-DBB3-4D54-AF32-90A4ABDD8E03}" destId="{B6917548-DA79-47AF-904F-84DC39C08CF1}" srcOrd="0" destOrd="0" presId="urn:microsoft.com/office/officeart/2018/2/layout/IconCircleList"/>
    <dgm:cxn modelId="{CDEEF1DE-2ACC-470D-9D47-11D7FEF3AE2E}" srcId="{5D0255E0-DBB3-4D54-AF32-90A4ABDD8E03}" destId="{940EB32E-88FA-422F-A238-BDFC52888DDA}" srcOrd="1" destOrd="0" parTransId="{76F62D34-6971-4FB5-87A4-1D9CD571826F}" sibTransId="{23920C4F-1AF3-458F-B487-CAADE9F02807}"/>
    <dgm:cxn modelId="{41713EF4-830F-4DDF-958E-A3EE1B109D15}" srcId="{5D0255E0-DBB3-4D54-AF32-90A4ABDD8E03}" destId="{C41F9E83-064E-4E81-BFD2-F487C17BC8BB}" srcOrd="0" destOrd="0" parTransId="{B9DE6B0C-D63F-4B51-8F1C-703CBEF51B21}" sibTransId="{6A9D3D68-9030-4E47-A6D5-A4A742C9A6B8}"/>
    <dgm:cxn modelId="{C44183F9-A4B4-421E-8157-20935CB7C5C6}" srcId="{5D0255E0-DBB3-4D54-AF32-90A4ABDD8E03}" destId="{82F9968A-89EB-4070-90D9-EF56AAA5493B}" srcOrd="3" destOrd="0" parTransId="{727B7118-567D-47F5-944D-75D7DF3D967A}" sibTransId="{60288494-729D-4EC5-A079-D2E1B63ED489}"/>
    <dgm:cxn modelId="{4C91D7E5-A89B-42B3-BE50-08ECCB7BE982}" type="presParOf" srcId="{B6917548-DA79-47AF-904F-84DC39C08CF1}" destId="{490FA6DA-EF30-418F-A50D-1394D7D97FD7}" srcOrd="0" destOrd="0" presId="urn:microsoft.com/office/officeart/2018/2/layout/IconCircleList"/>
    <dgm:cxn modelId="{19EA1E6F-2948-4607-846F-145237772C33}" type="presParOf" srcId="{490FA6DA-EF30-418F-A50D-1394D7D97FD7}" destId="{0147D954-C23E-40BE-A12E-644B73C471C4}" srcOrd="0" destOrd="0" presId="urn:microsoft.com/office/officeart/2018/2/layout/IconCircleList"/>
    <dgm:cxn modelId="{F9939A0A-DBA7-4355-9EC4-9D2D7C93D01E}" type="presParOf" srcId="{0147D954-C23E-40BE-A12E-644B73C471C4}" destId="{A4CFFC22-C700-4F3A-BF90-CA8902D1C844}" srcOrd="0" destOrd="0" presId="urn:microsoft.com/office/officeart/2018/2/layout/IconCircleList"/>
    <dgm:cxn modelId="{7CE67244-3583-4336-96D3-E22B95FC2E78}" type="presParOf" srcId="{0147D954-C23E-40BE-A12E-644B73C471C4}" destId="{38B5681A-80C5-47E5-8937-E33005F2C485}" srcOrd="1" destOrd="0" presId="urn:microsoft.com/office/officeart/2018/2/layout/IconCircleList"/>
    <dgm:cxn modelId="{6E1281D5-B832-40DF-B93E-B6D0C2E0F1C4}" type="presParOf" srcId="{0147D954-C23E-40BE-A12E-644B73C471C4}" destId="{1A51E866-ACC6-473F-8690-9A47D5D02452}" srcOrd="2" destOrd="0" presId="urn:microsoft.com/office/officeart/2018/2/layout/IconCircleList"/>
    <dgm:cxn modelId="{D2F61160-CF72-4C56-AF0E-EFC64A86421D}" type="presParOf" srcId="{0147D954-C23E-40BE-A12E-644B73C471C4}" destId="{4CBA8BBA-6373-4E99-BD99-DAEBFBC67D77}" srcOrd="3" destOrd="0" presId="urn:microsoft.com/office/officeart/2018/2/layout/IconCircleList"/>
    <dgm:cxn modelId="{7EA8F3DD-3D80-4B7E-979C-C0CDEB1A314A}" type="presParOf" srcId="{490FA6DA-EF30-418F-A50D-1394D7D97FD7}" destId="{78E9BE33-C0BF-4A95-AAAA-D352A3BF5CD8}" srcOrd="1" destOrd="0" presId="urn:microsoft.com/office/officeart/2018/2/layout/IconCircleList"/>
    <dgm:cxn modelId="{9E81409D-1E03-41E5-AE4F-70687186494F}" type="presParOf" srcId="{490FA6DA-EF30-418F-A50D-1394D7D97FD7}" destId="{B8EDF556-2ECC-4FCE-922A-524A73459009}" srcOrd="2" destOrd="0" presId="urn:microsoft.com/office/officeart/2018/2/layout/IconCircleList"/>
    <dgm:cxn modelId="{FB155F0D-5B17-45DE-BD8F-511B59B17132}" type="presParOf" srcId="{B8EDF556-2ECC-4FCE-922A-524A73459009}" destId="{13759CA8-6685-40B8-986D-121F39FE741E}" srcOrd="0" destOrd="0" presId="urn:microsoft.com/office/officeart/2018/2/layout/IconCircleList"/>
    <dgm:cxn modelId="{53B7F5F7-81B2-4E2E-9C0C-3BAE7DA38DCB}" type="presParOf" srcId="{B8EDF556-2ECC-4FCE-922A-524A73459009}" destId="{598ED159-D590-4DC7-9D47-72B7EDF53DEB}" srcOrd="1" destOrd="0" presId="urn:microsoft.com/office/officeart/2018/2/layout/IconCircleList"/>
    <dgm:cxn modelId="{1547BFD5-3497-4482-9A4A-4516127CCDF4}" type="presParOf" srcId="{B8EDF556-2ECC-4FCE-922A-524A73459009}" destId="{55B94A27-D20A-4EAF-A834-2A8FE32F09C7}" srcOrd="2" destOrd="0" presId="urn:microsoft.com/office/officeart/2018/2/layout/IconCircleList"/>
    <dgm:cxn modelId="{38368046-0C7E-4D67-95C8-3DD251D6C1EF}" type="presParOf" srcId="{B8EDF556-2ECC-4FCE-922A-524A73459009}" destId="{AE4DB225-987A-4B3A-9FFA-2A835B4CE204}" srcOrd="3" destOrd="0" presId="urn:microsoft.com/office/officeart/2018/2/layout/IconCircleList"/>
    <dgm:cxn modelId="{201CFF02-C141-40ED-B94F-9DD44653FD9B}" type="presParOf" srcId="{490FA6DA-EF30-418F-A50D-1394D7D97FD7}" destId="{862CA72A-7750-46F0-B9A5-7DEBE13E0444}" srcOrd="3" destOrd="0" presId="urn:microsoft.com/office/officeart/2018/2/layout/IconCircleList"/>
    <dgm:cxn modelId="{4317E7E8-A4F3-469A-9C31-8844C68731D8}" type="presParOf" srcId="{490FA6DA-EF30-418F-A50D-1394D7D97FD7}" destId="{33A238E4-2FFA-4CC9-AD1B-7B9E40BC7A86}" srcOrd="4" destOrd="0" presId="urn:microsoft.com/office/officeart/2018/2/layout/IconCircleList"/>
    <dgm:cxn modelId="{3C70A65A-9355-4035-B473-3CA04ED093F1}" type="presParOf" srcId="{33A238E4-2FFA-4CC9-AD1B-7B9E40BC7A86}" destId="{B535EF76-FFE7-4BE5-B21F-D059DEE98934}" srcOrd="0" destOrd="0" presId="urn:microsoft.com/office/officeart/2018/2/layout/IconCircleList"/>
    <dgm:cxn modelId="{FA972E6A-626B-481F-A5F2-06C84A4FDB97}" type="presParOf" srcId="{33A238E4-2FFA-4CC9-AD1B-7B9E40BC7A86}" destId="{B6D903BA-6420-40DA-9958-3083987AFBAF}" srcOrd="1" destOrd="0" presId="urn:microsoft.com/office/officeart/2018/2/layout/IconCircleList"/>
    <dgm:cxn modelId="{E894A41B-C9EF-4E48-B92F-043923E1E221}" type="presParOf" srcId="{33A238E4-2FFA-4CC9-AD1B-7B9E40BC7A86}" destId="{35022B0B-627D-49C2-907C-DB106B2FFB15}" srcOrd="2" destOrd="0" presId="urn:microsoft.com/office/officeart/2018/2/layout/IconCircleList"/>
    <dgm:cxn modelId="{A7146067-C8EB-4DB1-BBF3-538D3C333653}" type="presParOf" srcId="{33A238E4-2FFA-4CC9-AD1B-7B9E40BC7A86}" destId="{AE4293B9-05C5-4E70-97D5-8400C0E9247D}" srcOrd="3" destOrd="0" presId="urn:microsoft.com/office/officeart/2018/2/layout/IconCircleList"/>
    <dgm:cxn modelId="{2401C1D3-5472-475C-901C-003498A2E935}" type="presParOf" srcId="{490FA6DA-EF30-418F-A50D-1394D7D97FD7}" destId="{599A5F92-2441-486A-BFD9-4C3AFC93010B}" srcOrd="5" destOrd="0" presId="urn:microsoft.com/office/officeart/2018/2/layout/IconCircleList"/>
    <dgm:cxn modelId="{E7C0EDF3-6FED-4108-AFA9-C922477EE66E}" type="presParOf" srcId="{490FA6DA-EF30-418F-A50D-1394D7D97FD7}" destId="{D701D0AE-1881-4690-A51A-50E491AF68A6}" srcOrd="6" destOrd="0" presId="urn:microsoft.com/office/officeart/2018/2/layout/IconCircleList"/>
    <dgm:cxn modelId="{6288D194-5A9C-45B0-B596-36B1CE8935BD}" type="presParOf" srcId="{D701D0AE-1881-4690-A51A-50E491AF68A6}" destId="{928AD82C-4718-49F9-8A2B-52CF6EFA487A}" srcOrd="0" destOrd="0" presId="urn:microsoft.com/office/officeart/2018/2/layout/IconCircleList"/>
    <dgm:cxn modelId="{B72D0814-CAA6-42E3-9914-F092A0AF6502}" type="presParOf" srcId="{D701D0AE-1881-4690-A51A-50E491AF68A6}" destId="{8A280F87-12AE-4214-A426-16284C52310F}" srcOrd="1" destOrd="0" presId="urn:microsoft.com/office/officeart/2018/2/layout/IconCircleList"/>
    <dgm:cxn modelId="{DD3854AF-1262-4B3D-8627-4A2402B62450}" type="presParOf" srcId="{D701D0AE-1881-4690-A51A-50E491AF68A6}" destId="{D772C00F-C22B-46ED-9F3F-02B9682511A6}" srcOrd="2" destOrd="0" presId="urn:microsoft.com/office/officeart/2018/2/layout/IconCircleList"/>
    <dgm:cxn modelId="{CC926276-DCB8-4E85-898B-729653A45F37}" type="presParOf" srcId="{D701D0AE-1881-4690-A51A-50E491AF68A6}" destId="{6E1E8514-BD0B-4DFF-B474-6E9D8F9604EC}" srcOrd="3" destOrd="0" presId="urn:microsoft.com/office/officeart/2018/2/layout/IconCircleList"/>
    <dgm:cxn modelId="{472C25EE-EBCD-4D18-A503-F962FEA27AB4}" type="presParOf" srcId="{490FA6DA-EF30-418F-A50D-1394D7D97FD7}" destId="{81734F93-8682-4123-86EF-FDA0BF0C9A87}" srcOrd="7" destOrd="0" presId="urn:microsoft.com/office/officeart/2018/2/layout/IconCircleList"/>
    <dgm:cxn modelId="{EFDCD504-696C-4E5C-87F6-C3ED008429D6}" type="presParOf" srcId="{490FA6DA-EF30-418F-A50D-1394D7D97FD7}" destId="{574E2BB6-367E-4015-ABAF-61E67569D864}" srcOrd="8" destOrd="0" presId="urn:microsoft.com/office/officeart/2018/2/layout/IconCircleList"/>
    <dgm:cxn modelId="{D8AAFA48-93C7-4808-B5D9-1E9A04F34F5B}" type="presParOf" srcId="{574E2BB6-367E-4015-ABAF-61E67569D864}" destId="{881211EB-E9B4-4A31-AE9F-BF71348BDED2}" srcOrd="0" destOrd="0" presId="urn:microsoft.com/office/officeart/2018/2/layout/IconCircleList"/>
    <dgm:cxn modelId="{7A2654A3-FD82-40D1-98FB-E137E7D99F34}" type="presParOf" srcId="{574E2BB6-367E-4015-ABAF-61E67569D864}" destId="{B4A1AA78-939F-4612-80E7-EB4A4D831F6A}" srcOrd="1" destOrd="0" presId="urn:microsoft.com/office/officeart/2018/2/layout/IconCircleList"/>
    <dgm:cxn modelId="{9C73FEE0-F463-4C14-8FCF-7AEDB021D3F8}" type="presParOf" srcId="{574E2BB6-367E-4015-ABAF-61E67569D864}" destId="{F735F6AA-41AD-427B-BFD6-D6ED89DAAEE6}" srcOrd="2" destOrd="0" presId="urn:microsoft.com/office/officeart/2018/2/layout/IconCircleList"/>
    <dgm:cxn modelId="{56C92C69-7C6C-4EB8-8D17-ED38261A35A5}" type="presParOf" srcId="{574E2BB6-367E-4015-ABAF-61E67569D864}" destId="{D1AA616E-298B-4AAE-B851-10BDCBCCF1A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23F4B9-B3E0-4529-B080-CA6196C02E85}" type="doc">
      <dgm:prSet loTypeId="urn:microsoft.com/office/officeart/2005/8/layout/process2" loCatId="process" qsTypeId="urn:microsoft.com/office/officeart/2005/8/quickstyle/simple2" qsCatId="simple" csTypeId="urn:microsoft.com/office/officeart/2005/8/colors/accent2_2" csCatId="accent2" phldr="1"/>
      <dgm:spPr/>
    </dgm:pt>
    <dgm:pt modelId="{BA0F4444-066B-4AAC-A765-C2D93314841E}">
      <dgm:prSet phldrT="[Text]" phldr="0"/>
      <dgm:spPr/>
      <dgm:t>
        <a:bodyPr/>
        <a:lstStyle/>
        <a:p>
          <a:pPr rtl="0"/>
          <a:r>
            <a:rPr lang="en-GB" dirty="0">
              <a:latin typeface="Calibri Light" panose="020F0302020204030204"/>
            </a:rPr>
            <a:t>Water Butt</a:t>
          </a:r>
          <a:endParaRPr lang="en-GB" dirty="0"/>
        </a:p>
      </dgm:t>
    </dgm:pt>
    <dgm:pt modelId="{4F338802-7ACA-4AFC-93E4-8AEB961C601A}" type="parTrans" cxnId="{AFD3D75F-3DCC-45A4-8886-74964BF73579}">
      <dgm:prSet/>
      <dgm:spPr/>
    </dgm:pt>
    <dgm:pt modelId="{2C2DADB5-6413-46C8-8240-BCEF2A64BAC1}" type="sibTrans" cxnId="{AFD3D75F-3DCC-45A4-8886-74964BF73579}">
      <dgm:prSet/>
      <dgm:spPr/>
      <dgm:t>
        <a:bodyPr/>
        <a:lstStyle/>
        <a:p>
          <a:endParaRPr lang="en-GB"/>
        </a:p>
      </dgm:t>
    </dgm:pt>
    <dgm:pt modelId="{24B9D41F-A386-4B0E-82DD-E5D3324DE061}">
      <dgm:prSet phldrT="[Text]" phldr="0"/>
      <dgm:spPr/>
      <dgm:t>
        <a:bodyPr/>
        <a:lstStyle/>
        <a:p>
          <a:pPr rtl="0"/>
          <a:r>
            <a:rPr lang="en-GB" dirty="0">
              <a:latin typeface="Calibri Light" panose="020F0302020204030204"/>
            </a:rPr>
            <a:t>Reliable Food Sources for Wildlife</a:t>
          </a:r>
          <a:endParaRPr lang="en-GB" dirty="0"/>
        </a:p>
      </dgm:t>
    </dgm:pt>
    <dgm:pt modelId="{0E18CFF0-6D29-4B91-BC20-284D4BDDB805}" type="parTrans" cxnId="{4839B68A-E113-489A-B1B9-1855EF5A8A5E}">
      <dgm:prSet/>
      <dgm:spPr/>
    </dgm:pt>
    <dgm:pt modelId="{AB603CA7-8732-431D-8242-7B4CB1FF6005}" type="sibTrans" cxnId="{4839B68A-E113-489A-B1B9-1855EF5A8A5E}">
      <dgm:prSet/>
      <dgm:spPr/>
      <dgm:t>
        <a:bodyPr/>
        <a:lstStyle/>
        <a:p>
          <a:endParaRPr lang="en-GB"/>
        </a:p>
      </dgm:t>
    </dgm:pt>
    <dgm:pt modelId="{4C6BDCE2-42D1-4839-B9B5-5FF8A8AD4FA6}">
      <dgm:prSet phldrT="[Text]" phldr="0"/>
      <dgm:spPr/>
      <dgm:t>
        <a:bodyPr/>
        <a:lstStyle/>
        <a:p>
          <a:pPr rtl="0"/>
          <a:r>
            <a:rPr lang="en-GB" dirty="0">
              <a:latin typeface="Calibri Light" panose="020F0302020204030204"/>
            </a:rPr>
            <a:t>Building a bird house</a:t>
          </a:r>
          <a:endParaRPr lang="en-GB" dirty="0"/>
        </a:p>
      </dgm:t>
    </dgm:pt>
    <dgm:pt modelId="{36355CB4-185D-47A9-A295-BB51B55224E7}" type="parTrans" cxnId="{4EE2C57E-3F85-41FF-9781-6B49F0EA34C5}">
      <dgm:prSet/>
      <dgm:spPr/>
    </dgm:pt>
    <dgm:pt modelId="{96644A08-714C-4567-830B-B80171D901AC}" type="sibTrans" cxnId="{4EE2C57E-3F85-41FF-9781-6B49F0EA34C5}">
      <dgm:prSet/>
      <dgm:spPr/>
    </dgm:pt>
    <dgm:pt modelId="{FBAB9DCF-25BF-4B07-BCEA-6D1A7571001D}" type="pres">
      <dgm:prSet presAssocID="{2023F4B9-B3E0-4529-B080-CA6196C02E85}" presName="linearFlow" presStyleCnt="0">
        <dgm:presLayoutVars>
          <dgm:resizeHandles val="exact"/>
        </dgm:presLayoutVars>
      </dgm:prSet>
      <dgm:spPr/>
    </dgm:pt>
    <dgm:pt modelId="{5F5F4E21-5BD9-4A22-8896-B1B50ABBDC2B}" type="pres">
      <dgm:prSet presAssocID="{BA0F4444-066B-4AAC-A765-C2D93314841E}" presName="node" presStyleLbl="node1" presStyleIdx="0" presStyleCnt="3">
        <dgm:presLayoutVars>
          <dgm:bulletEnabled val="1"/>
        </dgm:presLayoutVars>
      </dgm:prSet>
      <dgm:spPr/>
    </dgm:pt>
    <dgm:pt modelId="{34185884-F834-40F9-81DA-5E1A028BAA34}" type="pres">
      <dgm:prSet presAssocID="{2C2DADB5-6413-46C8-8240-BCEF2A64BAC1}" presName="sibTrans" presStyleLbl="sibTrans2D1" presStyleIdx="0" presStyleCnt="2"/>
      <dgm:spPr/>
    </dgm:pt>
    <dgm:pt modelId="{66375F01-FAEA-4808-8788-D5A4F1F369F7}" type="pres">
      <dgm:prSet presAssocID="{2C2DADB5-6413-46C8-8240-BCEF2A64BAC1}" presName="connectorText" presStyleLbl="sibTrans2D1" presStyleIdx="0" presStyleCnt="2"/>
      <dgm:spPr/>
    </dgm:pt>
    <dgm:pt modelId="{D0F68D24-36EA-4180-8D78-7E5DBCFCD43E}" type="pres">
      <dgm:prSet presAssocID="{24B9D41F-A386-4B0E-82DD-E5D3324DE061}" presName="node" presStyleLbl="node1" presStyleIdx="1" presStyleCnt="3">
        <dgm:presLayoutVars>
          <dgm:bulletEnabled val="1"/>
        </dgm:presLayoutVars>
      </dgm:prSet>
      <dgm:spPr/>
    </dgm:pt>
    <dgm:pt modelId="{3DE583D5-3B2D-44B7-986F-ABCA9BE7A66B}" type="pres">
      <dgm:prSet presAssocID="{AB603CA7-8732-431D-8242-7B4CB1FF6005}" presName="sibTrans" presStyleLbl="sibTrans2D1" presStyleIdx="1" presStyleCnt="2"/>
      <dgm:spPr/>
    </dgm:pt>
    <dgm:pt modelId="{8E520DF0-BD7F-4DEA-9C02-FC449439D4C6}" type="pres">
      <dgm:prSet presAssocID="{AB603CA7-8732-431D-8242-7B4CB1FF6005}" presName="connectorText" presStyleLbl="sibTrans2D1" presStyleIdx="1" presStyleCnt="2"/>
      <dgm:spPr/>
    </dgm:pt>
    <dgm:pt modelId="{20D1D2C6-904D-4F12-A461-364436FCE40A}" type="pres">
      <dgm:prSet presAssocID="{4C6BDCE2-42D1-4839-B9B5-5FF8A8AD4FA6}" presName="node" presStyleLbl="node1" presStyleIdx="2" presStyleCnt="3">
        <dgm:presLayoutVars>
          <dgm:bulletEnabled val="1"/>
        </dgm:presLayoutVars>
      </dgm:prSet>
      <dgm:spPr/>
    </dgm:pt>
  </dgm:ptLst>
  <dgm:cxnLst>
    <dgm:cxn modelId="{75CDF65C-8117-4017-8C07-28509E92D97C}" type="presOf" srcId="{AB603CA7-8732-431D-8242-7B4CB1FF6005}" destId="{3DE583D5-3B2D-44B7-986F-ABCA9BE7A66B}" srcOrd="0" destOrd="0" presId="urn:microsoft.com/office/officeart/2005/8/layout/process2"/>
    <dgm:cxn modelId="{AFD3D75F-3DCC-45A4-8886-74964BF73579}" srcId="{2023F4B9-B3E0-4529-B080-CA6196C02E85}" destId="{BA0F4444-066B-4AAC-A765-C2D93314841E}" srcOrd="0" destOrd="0" parTransId="{4F338802-7ACA-4AFC-93E4-8AEB961C601A}" sibTransId="{2C2DADB5-6413-46C8-8240-BCEF2A64BAC1}"/>
    <dgm:cxn modelId="{1F43BD4A-71A2-4BF9-B13D-070E81007E15}" type="presOf" srcId="{24B9D41F-A386-4B0E-82DD-E5D3324DE061}" destId="{D0F68D24-36EA-4180-8D78-7E5DBCFCD43E}" srcOrd="0" destOrd="0" presId="urn:microsoft.com/office/officeart/2005/8/layout/process2"/>
    <dgm:cxn modelId="{680A306E-C937-4BB5-94A6-08885D4371C5}" type="presOf" srcId="{2C2DADB5-6413-46C8-8240-BCEF2A64BAC1}" destId="{34185884-F834-40F9-81DA-5E1A028BAA34}" srcOrd="0" destOrd="0" presId="urn:microsoft.com/office/officeart/2005/8/layout/process2"/>
    <dgm:cxn modelId="{FF7B1D7D-3744-44C7-8220-7692A6AE0765}" type="presOf" srcId="{BA0F4444-066B-4AAC-A765-C2D93314841E}" destId="{5F5F4E21-5BD9-4A22-8896-B1B50ABBDC2B}" srcOrd="0" destOrd="0" presId="urn:microsoft.com/office/officeart/2005/8/layout/process2"/>
    <dgm:cxn modelId="{4EE2C57E-3F85-41FF-9781-6B49F0EA34C5}" srcId="{2023F4B9-B3E0-4529-B080-CA6196C02E85}" destId="{4C6BDCE2-42D1-4839-B9B5-5FF8A8AD4FA6}" srcOrd="2" destOrd="0" parTransId="{36355CB4-185D-47A9-A295-BB51B55224E7}" sibTransId="{96644A08-714C-4567-830B-B80171D901AC}"/>
    <dgm:cxn modelId="{FFF5A784-79B2-4FA8-958D-DB8DA00D44EB}" type="presOf" srcId="{2C2DADB5-6413-46C8-8240-BCEF2A64BAC1}" destId="{66375F01-FAEA-4808-8788-D5A4F1F369F7}" srcOrd="1" destOrd="0" presId="urn:microsoft.com/office/officeart/2005/8/layout/process2"/>
    <dgm:cxn modelId="{4839B68A-E113-489A-B1B9-1855EF5A8A5E}" srcId="{2023F4B9-B3E0-4529-B080-CA6196C02E85}" destId="{24B9D41F-A386-4B0E-82DD-E5D3324DE061}" srcOrd="1" destOrd="0" parTransId="{0E18CFF0-6D29-4B91-BC20-284D4BDDB805}" sibTransId="{AB603CA7-8732-431D-8242-7B4CB1FF6005}"/>
    <dgm:cxn modelId="{309CB6B0-E0EA-4568-B482-8C6D440FEA3F}" type="presOf" srcId="{2023F4B9-B3E0-4529-B080-CA6196C02E85}" destId="{FBAB9DCF-25BF-4B07-BCEA-6D1A7571001D}" srcOrd="0" destOrd="0" presId="urn:microsoft.com/office/officeart/2005/8/layout/process2"/>
    <dgm:cxn modelId="{78DD7DBC-20EA-4C7D-9363-BF18BD613951}" type="presOf" srcId="{4C6BDCE2-42D1-4839-B9B5-5FF8A8AD4FA6}" destId="{20D1D2C6-904D-4F12-A461-364436FCE40A}" srcOrd="0" destOrd="0" presId="urn:microsoft.com/office/officeart/2005/8/layout/process2"/>
    <dgm:cxn modelId="{7BF268C4-8445-4E61-AE26-D4F9939C06BB}" type="presOf" srcId="{AB603CA7-8732-431D-8242-7B4CB1FF6005}" destId="{8E520DF0-BD7F-4DEA-9C02-FC449439D4C6}" srcOrd="1" destOrd="0" presId="urn:microsoft.com/office/officeart/2005/8/layout/process2"/>
    <dgm:cxn modelId="{E844DC5C-750D-4677-BB2A-8A5F1CC59660}" type="presParOf" srcId="{FBAB9DCF-25BF-4B07-BCEA-6D1A7571001D}" destId="{5F5F4E21-5BD9-4A22-8896-B1B50ABBDC2B}" srcOrd="0" destOrd="0" presId="urn:microsoft.com/office/officeart/2005/8/layout/process2"/>
    <dgm:cxn modelId="{4978E331-0CDA-4F30-BCAB-456B405C5F63}" type="presParOf" srcId="{FBAB9DCF-25BF-4B07-BCEA-6D1A7571001D}" destId="{34185884-F834-40F9-81DA-5E1A028BAA34}" srcOrd="1" destOrd="0" presId="urn:microsoft.com/office/officeart/2005/8/layout/process2"/>
    <dgm:cxn modelId="{20F15424-F16C-4002-B1AA-3F8F9E4F8DD9}" type="presParOf" srcId="{34185884-F834-40F9-81DA-5E1A028BAA34}" destId="{66375F01-FAEA-4808-8788-D5A4F1F369F7}" srcOrd="0" destOrd="0" presId="urn:microsoft.com/office/officeart/2005/8/layout/process2"/>
    <dgm:cxn modelId="{22317D56-3EDE-45EF-A2A0-74F172A55AB3}" type="presParOf" srcId="{FBAB9DCF-25BF-4B07-BCEA-6D1A7571001D}" destId="{D0F68D24-36EA-4180-8D78-7E5DBCFCD43E}" srcOrd="2" destOrd="0" presId="urn:microsoft.com/office/officeart/2005/8/layout/process2"/>
    <dgm:cxn modelId="{0EE575C9-670E-4B5A-AA94-B654E5E2394F}" type="presParOf" srcId="{FBAB9DCF-25BF-4B07-BCEA-6D1A7571001D}" destId="{3DE583D5-3B2D-44B7-986F-ABCA9BE7A66B}" srcOrd="3" destOrd="0" presId="urn:microsoft.com/office/officeart/2005/8/layout/process2"/>
    <dgm:cxn modelId="{4B4165E3-2B2B-4EFE-BBDB-FA17772FD9CB}" type="presParOf" srcId="{3DE583D5-3B2D-44B7-986F-ABCA9BE7A66B}" destId="{8E520DF0-BD7F-4DEA-9C02-FC449439D4C6}" srcOrd="0" destOrd="0" presId="urn:microsoft.com/office/officeart/2005/8/layout/process2"/>
    <dgm:cxn modelId="{EE8B32F8-A6FA-4258-B6C3-E9CE06A631E3}" type="presParOf" srcId="{FBAB9DCF-25BF-4B07-BCEA-6D1A7571001D}" destId="{20D1D2C6-904D-4F12-A461-364436FCE40A}" srcOrd="4"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CFFC22-C700-4F3A-BF90-CA8902D1C844}">
      <dsp:nvSpPr>
        <dsp:cNvPr id="0" name=""/>
        <dsp:cNvSpPr/>
      </dsp:nvSpPr>
      <dsp:spPr>
        <a:xfrm>
          <a:off x="60328" y="82643"/>
          <a:ext cx="687606" cy="68760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B5681A-80C5-47E5-8937-E33005F2C485}">
      <dsp:nvSpPr>
        <dsp:cNvPr id="0" name=""/>
        <dsp:cNvSpPr/>
      </dsp:nvSpPr>
      <dsp:spPr>
        <a:xfrm>
          <a:off x="204725" y="227040"/>
          <a:ext cx="398811" cy="398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BA8BBA-6373-4E99-BD99-DAEBFBC67D77}">
      <dsp:nvSpPr>
        <dsp:cNvPr id="0" name=""/>
        <dsp:cNvSpPr/>
      </dsp:nvSpPr>
      <dsp:spPr>
        <a:xfrm>
          <a:off x="895279" y="82643"/>
          <a:ext cx="1620787" cy="687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latin typeface="Calibri Light" panose="020F0302020204030204"/>
            </a:rPr>
            <a:t>Reduce Carbon Emissions and Waste</a:t>
          </a:r>
          <a:endParaRPr lang="en-GB" sz="1400" kern="1200"/>
        </a:p>
      </dsp:txBody>
      <dsp:txXfrm>
        <a:off x="895279" y="82643"/>
        <a:ext cx="1620787" cy="687606"/>
      </dsp:txXfrm>
    </dsp:sp>
    <dsp:sp modelId="{13759CA8-6685-40B8-986D-121F39FE741E}">
      <dsp:nvSpPr>
        <dsp:cNvPr id="0" name=""/>
        <dsp:cNvSpPr/>
      </dsp:nvSpPr>
      <dsp:spPr>
        <a:xfrm>
          <a:off x="2798476" y="82643"/>
          <a:ext cx="687606" cy="68760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8ED159-D590-4DC7-9D47-72B7EDF53DEB}">
      <dsp:nvSpPr>
        <dsp:cNvPr id="0" name=""/>
        <dsp:cNvSpPr/>
      </dsp:nvSpPr>
      <dsp:spPr>
        <a:xfrm>
          <a:off x="2942873" y="227040"/>
          <a:ext cx="398811" cy="398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4DB225-987A-4B3A-9FFA-2A835B4CE204}">
      <dsp:nvSpPr>
        <dsp:cNvPr id="0" name=""/>
        <dsp:cNvSpPr/>
      </dsp:nvSpPr>
      <dsp:spPr>
        <a:xfrm>
          <a:off x="3633427" y="82643"/>
          <a:ext cx="1620787" cy="687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latin typeface="Calibri Light" panose="020F0302020204030204"/>
            </a:rPr>
            <a:t>Avoids Pesticides and Fertalizers</a:t>
          </a:r>
          <a:endParaRPr lang="en-GB" sz="1400" kern="1200"/>
        </a:p>
      </dsp:txBody>
      <dsp:txXfrm>
        <a:off x="3633427" y="82643"/>
        <a:ext cx="1620787" cy="687606"/>
      </dsp:txXfrm>
    </dsp:sp>
    <dsp:sp modelId="{B535EF76-FFE7-4BE5-B21F-D059DEE98934}">
      <dsp:nvSpPr>
        <dsp:cNvPr id="0" name=""/>
        <dsp:cNvSpPr/>
      </dsp:nvSpPr>
      <dsp:spPr>
        <a:xfrm>
          <a:off x="60328" y="1344156"/>
          <a:ext cx="687606" cy="68760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D903BA-6420-40DA-9958-3083987AFBAF}">
      <dsp:nvSpPr>
        <dsp:cNvPr id="0" name=""/>
        <dsp:cNvSpPr/>
      </dsp:nvSpPr>
      <dsp:spPr>
        <a:xfrm>
          <a:off x="204725" y="1488554"/>
          <a:ext cx="398811" cy="398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4293B9-05C5-4E70-97D5-8400C0E9247D}">
      <dsp:nvSpPr>
        <dsp:cNvPr id="0" name=""/>
        <dsp:cNvSpPr/>
      </dsp:nvSpPr>
      <dsp:spPr>
        <a:xfrm>
          <a:off x="895279" y="1344156"/>
          <a:ext cx="1620787" cy="687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latin typeface="Calibri Light" panose="020F0302020204030204"/>
            </a:rPr>
            <a:t>Encouragement to eat fresh fruit and vegetables</a:t>
          </a:r>
          <a:endParaRPr lang="en-GB" sz="1400" kern="1200"/>
        </a:p>
      </dsp:txBody>
      <dsp:txXfrm>
        <a:off x="895279" y="1344156"/>
        <a:ext cx="1620787" cy="687606"/>
      </dsp:txXfrm>
    </dsp:sp>
    <dsp:sp modelId="{928AD82C-4718-49F9-8A2B-52CF6EFA487A}">
      <dsp:nvSpPr>
        <dsp:cNvPr id="0" name=""/>
        <dsp:cNvSpPr/>
      </dsp:nvSpPr>
      <dsp:spPr>
        <a:xfrm>
          <a:off x="2798476" y="1344156"/>
          <a:ext cx="687606" cy="68760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280F87-12AE-4214-A426-16284C52310F}">
      <dsp:nvSpPr>
        <dsp:cNvPr id="0" name=""/>
        <dsp:cNvSpPr/>
      </dsp:nvSpPr>
      <dsp:spPr>
        <a:xfrm>
          <a:off x="2942873" y="1488554"/>
          <a:ext cx="398811" cy="3988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1E8514-BD0B-4DFF-B474-6E9D8F9604EC}">
      <dsp:nvSpPr>
        <dsp:cNvPr id="0" name=""/>
        <dsp:cNvSpPr/>
      </dsp:nvSpPr>
      <dsp:spPr>
        <a:xfrm>
          <a:off x="3633427" y="1344156"/>
          <a:ext cx="1620787" cy="687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latin typeface="Calibri Light" panose="020F0302020204030204"/>
            </a:rPr>
            <a:t>Improves health and well-being</a:t>
          </a:r>
          <a:endParaRPr lang="en-GB" sz="1400" kern="1200"/>
        </a:p>
      </dsp:txBody>
      <dsp:txXfrm>
        <a:off x="3633427" y="1344156"/>
        <a:ext cx="1620787" cy="687606"/>
      </dsp:txXfrm>
    </dsp:sp>
    <dsp:sp modelId="{881211EB-E9B4-4A31-AE9F-BF71348BDED2}">
      <dsp:nvSpPr>
        <dsp:cNvPr id="0" name=""/>
        <dsp:cNvSpPr/>
      </dsp:nvSpPr>
      <dsp:spPr>
        <a:xfrm>
          <a:off x="60328" y="2605669"/>
          <a:ext cx="687606" cy="68760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A1AA78-939F-4612-80E7-EB4A4D831F6A}">
      <dsp:nvSpPr>
        <dsp:cNvPr id="0" name=""/>
        <dsp:cNvSpPr/>
      </dsp:nvSpPr>
      <dsp:spPr>
        <a:xfrm>
          <a:off x="204725" y="2750067"/>
          <a:ext cx="398811" cy="3988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AA616E-298B-4AAE-B851-10BDCBCCF1A0}">
      <dsp:nvSpPr>
        <dsp:cNvPr id="0" name=""/>
        <dsp:cNvSpPr/>
      </dsp:nvSpPr>
      <dsp:spPr>
        <a:xfrm>
          <a:off x="895279" y="2605669"/>
          <a:ext cx="1620787" cy="687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latin typeface="Calibri Light" panose="020F0302020204030204"/>
            </a:rPr>
            <a:t>Cost effective </a:t>
          </a:r>
          <a:endParaRPr lang="en-GB" sz="1400" kern="1200"/>
        </a:p>
      </dsp:txBody>
      <dsp:txXfrm>
        <a:off x="895279" y="2605669"/>
        <a:ext cx="1620787" cy="6876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5F4E21-5BD9-4A22-8896-B1B50ABBDC2B}">
      <dsp:nvSpPr>
        <dsp:cNvPr id="0" name=""/>
        <dsp:cNvSpPr/>
      </dsp:nvSpPr>
      <dsp:spPr>
        <a:xfrm>
          <a:off x="1665595" y="0"/>
          <a:ext cx="1983352" cy="84398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Water Butt</a:t>
          </a:r>
          <a:endParaRPr lang="en-GB" sz="1800" kern="1200" dirty="0"/>
        </a:p>
      </dsp:txBody>
      <dsp:txXfrm>
        <a:off x="1690314" y="24719"/>
        <a:ext cx="1933914" cy="794542"/>
      </dsp:txXfrm>
    </dsp:sp>
    <dsp:sp modelId="{34185884-F834-40F9-81DA-5E1A028BAA34}">
      <dsp:nvSpPr>
        <dsp:cNvPr id="0" name=""/>
        <dsp:cNvSpPr/>
      </dsp:nvSpPr>
      <dsp:spPr>
        <a:xfrm rot="5400000">
          <a:off x="2499025" y="865079"/>
          <a:ext cx="316492" cy="37979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2543334" y="896728"/>
        <a:ext cx="227875" cy="221544"/>
      </dsp:txXfrm>
    </dsp:sp>
    <dsp:sp modelId="{D0F68D24-36EA-4180-8D78-7E5DBCFCD43E}">
      <dsp:nvSpPr>
        <dsp:cNvPr id="0" name=""/>
        <dsp:cNvSpPr/>
      </dsp:nvSpPr>
      <dsp:spPr>
        <a:xfrm>
          <a:off x="1665595" y="1265970"/>
          <a:ext cx="1983352" cy="84398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Reliable Food Sources for Wildlife</a:t>
          </a:r>
          <a:endParaRPr lang="en-GB" sz="1800" kern="1200" dirty="0"/>
        </a:p>
      </dsp:txBody>
      <dsp:txXfrm>
        <a:off x="1690314" y="1290689"/>
        <a:ext cx="1933914" cy="794542"/>
      </dsp:txXfrm>
    </dsp:sp>
    <dsp:sp modelId="{3DE583D5-3B2D-44B7-986F-ABCA9BE7A66B}">
      <dsp:nvSpPr>
        <dsp:cNvPr id="0" name=""/>
        <dsp:cNvSpPr/>
      </dsp:nvSpPr>
      <dsp:spPr>
        <a:xfrm rot="5400000">
          <a:off x="2499025" y="2131049"/>
          <a:ext cx="316492" cy="37979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2543334" y="2162698"/>
        <a:ext cx="227875" cy="221544"/>
      </dsp:txXfrm>
    </dsp:sp>
    <dsp:sp modelId="{20D1D2C6-904D-4F12-A461-364436FCE40A}">
      <dsp:nvSpPr>
        <dsp:cNvPr id="0" name=""/>
        <dsp:cNvSpPr/>
      </dsp:nvSpPr>
      <dsp:spPr>
        <a:xfrm>
          <a:off x="1665595" y="2531940"/>
          <a:ext cx="1983352" cy="84398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Building a bird house</a:t>
          </a:r>
          <a:endParaRPr lang="en-GB" sz="1800" kern="1200" dirty="0"/>
        </a:p>
      </dsp:txBody>
      <dsp:txXfrm>
        <a:off x="1690314" y="2556659"/>
        <a:ext cx="1933914" cy="79454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26/11/2020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26/11/2020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26/11/2020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8.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7.xml"/><Relationship Id="rId4" Type="http://schemas.openxmlformats.org/officeDocument/2006/relationships/image" Target="../media/image33.sv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7.xml"/><Relationship Id="rId4" Type="http://schemas.openxmlformats.org/officeDocument/2006/relationships/image" Target="../media/image36.jpeg"/></Relationships>
</file>

<file path=ppt/slides/_rels/slide13.xml.rels><?xml version="1.0" encoding="UTF-8" standalone="yes"?>
<Relationships xmlns="http://schemas.openxmlformats.org/package/2006/relationships"><Relationship Id="rId2" Type="http://schemas.openxmlformats.org/officeDocument/2006/relationships/image" Target="../media/image37.gi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2B1E3-AF9F-408C-88C1-4B0D5E5928F9}"/>
              </a:ext>
            </a:extLst>
          </p:cNvPr>
          <p:cNvSpPr>
            <a:spLocks noGrp="1"/>
          </p:cNvSpPr>
          <p:nvPr>
            <p:ph type="title"/>
          </p:nvPr>
        </p:nvSpPr>
        <p:spPr>
          <a:xfrm>
            <a:off x="7357290" y="2223987"/>
            <a:ext cx="4087306" cy="2889114"/>
          </a:xfrm>
        </p:spPr>
        <p:txBody>
          <a:bodyPr vert="horz" lIns="91440" tIns="45720" rIns="91440" bIns="45720" rtlCol="0" anchor="b">
            <a:normAutofit fontScale="90000"/>
          </a:bodyPr>
          <a:lstStyle/>
          <a:p>
            <a:br>
              <a:rPr lang="en-US" sz="7200" dirty="0">
                <a:cs typeface="Calibri Light"/>
              </a:rPr>
            </a:br>
            <a:br>
              <a:rPr lang="en-US" sz="7200" dirty="0">
                <a:cs typeface="Calibri Light"/>
              </a:rPr>
            </a:br>
            <a:br>
              <a:rPr lang="en-US" sz="7200" dirty="0">
                <a:cs typeface="Calibri Light"/>
              </a:rPr>
            </a:br>
            <a:br>
              <a:rPr lang="en-US" sz="7200" dirty="0">
                <a:cs typeface="Calibri Light"/>
              </a:rPr>
            </a:br>
            <a:endParaRPr lang="en-US" sz="7200">
              <a:solidFill>
                <a:schemeClr val="tx2">
                  <a:lumMod val="10000"/>
                </a:schemeClr>
              </a:solidFill>
              <a:cs typeface="Calibri Light"/>
            </a:endParaRPr>
          </a:p>
          <a:p>
            <a:r>
              <a:rPr lang="en-US" sz="7200" i="1" dirty="0">
                <a:solidFill>
                  <a:schemeClr val="tx1">
                    <a:lumMod val="85000"/>
                  </a:schemeClr>
                </a:solidFill>
              </a:rPr>
              <a:t>Garden of</a:t>
            </a:r>
            <a:r>
              <a:rPr lang="en-US" sz="7200" i="1" dirty="0">
                <a:solidFill>
                  <a:srgbClr val="FF0000"/>
                </a:solidFill>
              </a:rPr>
              <a:t> </a:t>
            </a:r>
            <a:r>
              <a:rPr lang="en-US" sz="7200" i="1" dirty="0">
                <a:solidFill>
                  <a:schemeClr val="accent4">
                    <a:lumMod val="40000"/>
                    <a:lumOff val="60000"/>
                  </a:schemeClr>
                </a:solidFill>
              </a:rPr>
              <a:t>L</a:t>
            </a:r>
            <a:br>
              <a:rPr lang="en-US" sz="7200" i="1" u="sng" dirty="0"/>
            </a:br>
            <a:br>
              <a:rPr lang="en-US" sz="1400" i="1" dirty="0"/>
            </a:br>
            <a:br>
              <a:rPr lang="en-US" sz="1400" i="1" dirty="0"/>
            </a:br>
            <a:br>
              <a:rPr lang="en-US" sz="1400" i="1" dirty="0"/>
            </a:br>
            <a:br>
              <a:rPr lang="en-US" sz="1400" i="1" dirty="0"/>
            </a:br>
            <a:br>
              <a:rPr lang="en-US" sz="1400" i="1" dirty="0"/>
            </a:br>
            <a:r>
              <a:rPr lang="en-US" sz="1400" i="1" dirty="0"/>
              <a:t>John Muir Award 2020</a:t>
            </a:r>
            <a:br>
              <a:rPr lang="en-US" sz="1400" i="1" dirty="0"/>
            </a:br>
            <a:r>
              <a:rPr lang="en-US" sz="1400" i="1" dirty="0"/>
              <a:t>1300163</a:t>
            </a:r>
            <a:br>
              <a:rPr lang="en-US" sz="1400" i="1" dirty="0"/>
            </a:br>
            <a:br>
              <a:rPr lang="en-US" sz="1400" i="1" dirty="0"/>
            </a:br>
            <a:br>
              <a:rPr lang="en-US" sz="1400" i="1" dirty="0"/>
            </a:br>
            <a:br>
              <a:rPr lang="en-US" sz="1400" i="1" dirty="0"/>
            </a:br>
            <a:endParaRPr lang="en-US" sz="1400" i="1"/>
          </a:p>
        </p:txBody>
      </p:sp>
      <p:sp>
        <p:nvSpPr>
          <p:cNvPr id="30" name="Freeform: Shape 1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A close up of a flower garden&#10;&#10;Description automatically generated">
            <a:extLst>
              <a:ext uri="{FF2B5EF4-FFF2-40B4-BE49-F238E27FC236}">
                <a16:creationId xmlns:a16="http://schemas.microsoft.com/office/drawing/2014/main" id="{7233B468-D327-48DF-8FC7-69636DDC5A0D}"/>
              </a:ext>
            </a:extLst>
          </p:cNvPr>
          <p:cNvPicPr>
            <a:picLocks noGrp="1" noChangeAspect="1"/>
          </p:cNvPicPr>
          <p:nvPr>
            <p:ph type="pic" idx="1"/>
          </p:nvPr>
        </p:nvPicPr>
        <p:blipFill rotWithShape="1">
          <a:blip r:embed="rId2"/>
          <a:srcRect r="23135"/>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4" name="Text Placeholder 3">
            <a:extLst>
              <a:ext uri="{FF2B5EF4-FFF2-40B4-BE49-F238E27FC236}">
                <a16:creationId xmlns:a16="http://schemas.microsoft.com/office/drawing/2014/main" id="{3659B28B-E04E-4E58-81C6-6C293D69F1DC}"/>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29889064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9DFDE6-4D41-4320-BBD4-31005565ECD7}"/>
              </a:ext>
            </a:extLst>
          </p:cNvPr>
          <p:cNvSpPr txBox="1"/>
          <p:nvPr/>
        </p:nvSpPr>
        <p:spPr>
          <a:xfrm>
            <a:off x="6634134" y="1396289"/>
            <a:ext cx="5006336" cy="1325563"/>
          </a:xfrm>
          <a:prstGeom prst="rect">
            <a:avLst/>
          </a:prstGeom>
        </p:spPr>
        <p:style>
          <a:lnRef idx="0">
            <a:schemeClr val="accent4"/>
          </a:lnRef>
          <a:fillRef idx="3">
            <a:schemeClr val="accent4"/>
          </a:fillRef>
          <a:effectRef idx="3">
            <a:schemeClr val="accent4"/>
          </a:effectRef>
          <a:fontRef idx="minor">
            <a:schemeClr val="lt1"/>
          </a:fontRef>
        </p:style>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a:solidFill>
                  <a:schemeClr val="tx1"/>
                </a:solidFill>
                <a:latin typeface="+mj-lt"/>
                <a:ea typeface="+mj-ea"/>
                <a:cs typeface="+mj-cs"/>
              </a:rPr>
              <a:t>Discovering </a:t>
            </a:r>
          </a:p>
        </p:txBody>
      </p:sp>
      <p:sp>
        <p:nvSpPr>
          <p:cNvPr id="9"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child sitting on a bench&#10;&#10;Description automatically generated">
            <a:extLst>
              <a:ext uri="{FF2B5EF4-FFF2-40B4-BE49-F238E27FC236}">
                <a16:creationId xmlns:a16="http://schemas.microsoft.com/office/drawing/2014/main" id="{5ED487CA-B47C-4372-9219-6323E3453B16}"/>
              </a:ext>
            </a:extLst>
          </p:cNvPr>
          <p:cNvPicPr>
            <a:picLocks noChangeAspect="1"/>
          </p:cNvPicPr>
          <p:nvPr/>
        </p:nvPicPr>
        <p:blipFill rotWithShape="1">
          <a:blip r:embed="rId2"/>
          <a:srcRect t="18438" b="17527"/>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TextBox 2">
            <a:extLst>
              <a:ext uri="{FF2B5EF4-FFF2-40B4-BE49-F238E27FC236}">
                <a16:creationId xmlns:a16="http://schemas.microsoft.com/office/drawing/2014/main" id="{D971B53A-4B51-430A-8B5E-E9C20E1A4DA8}"/>
              </a:ext>
            </a:extLst>
          </p:cNvPr>
          <p:cNvSpPr txBox="1"/>
          <p:nvPr/>
        </p:nvSpPr>
        <p:spPr>
          <a:xfrm>
            <a:off x="6638578" y="2871982"/>
            <a:ext cx="5004073" cy="318168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700" i="1" dirty="0">
                <a:latin typeface="Calibri Light"/>
                <a:cs typeface="Calibri Light"/>
              </a:rPr>
              <a:t>To complete the John Muir Award, I chose to use my Grandmothers garden, she has a passion for her garden, taking pride in how it looks and protecting the environment. This is a special place to me as I have grown up here as a child. From my early teenage years, I began to lose the connection I once had with the garden and took for granted how much effort was put in by my grandmother to help nature thrive. By completing the John Muir Award I have the opportunity re-connect with nature and as a mum myself, I have the pleasure to watch my daughter connect with the garden just like I had the opportunity. </a:t>
            </a:r>
            <a:endParaRPr lang="en-US" i="1" dirty="0">
              <a:latin typeface="Calibri Light"/>
              <a:cs typeface="Calibri Light"/>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E99CC69-6EEE-43D1-9A01-7361C0AE573A}"/>
              </a:ext>
            </a:extLst>
          </p:cNvPr>
          <p:cNvSpPr txBox="1"/>
          <p:nvPr/>
        </p:nvSpPr>
        <p:spPr>
          <a:xfrm>
            <a:off x="6745026" y="534248"/>
            <a:ext cx="4888306" cy="1325563"/>
          </a:xfrm>
          <a:prstGeom prst="rect">
            <a:avLst/>
          </a:prstGeom>
        </p:spPr>
        <p:style>
          <a:lnRef idx="1">
            <a:schemeClr val="accent3"/>
          </a:lnRef>
          <a:fillRef idx="3">
            <a:schemeClr val="accent3"/>
          </a:fillRef>
          <a:effectRef idx="2">
            <a:schemeClr val="accent3"/>
          </a:effectRef>
          <a:fontRef idx="minor">
            <a:schemeClr val="lt1"/>
          </a:fontRef>
        </p:style>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kern="1200">
                <a:solidFill>
                  <a:schemeClr val="tx1"/>
                </a:solidFill>
                <a:latin typeface="+mj-lt"/>
                <a:ea typeface="+mj-ea"/>
                <a:cs typeface="+mj-cs"/>
              </a:rPr>
              <a:t>Explore </a:t>
            </a:r>
          </a:p>
        </p:txBody>
      </p:sp>
      <p:sp>
        <p:nvSpPr>
          <p:cNvPr id="11" name="Freeform: Shape 11">
            <a:extLst>
              <a:ext uri="{FF2B5EF4-FFF2-40B4-BE49-F238E27FC236}">
                <a16:creationId xmlns:a16="http://schemas.microsoft.com/office/drawing/2014/main" id="{B5809B1F-0726-44C0-B0A1-7FCE2A129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2560321" y="4232366"/>
            <a:ext cx="5610120" cy="2625634"/>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3">
            <a:extLst>
              <a:ext uri="{FF2B5EF4-FFF2-40B4-BE49-F238E27FC236}">
                <a16:creationId xmlns:a16="http://schemas.microsoft.com/office/drawing/2014/main" id="{26EE9A0B-C601-4E3F-8541-29CA20DE11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5904411" cy="4406393"/>
          </a:xfrm>
          <a:custGeom>
            <a:avLst/>
            <a:gdLst>
              <a:gd name="connsiteX0" fmla="*/ 2562355 w 6855833"/>
              <a:gd name="connsiteY0" fmla="*/ 0 h 5116428"/>
              <a:gd name="connsiteX1" fmla="*/ 6855833 w 6855833"/>
              <a:gd name="connsiteY1" fmla="*/ 4293479 h 5116428"/>
              <a:gd name="connsiteX2" fmla="*/ 6833667 w 6855833"/>
              <a:gd name="connsiteY2" fmla="*/ 4732462 h 5116428"/>
              <a:gd name="connsiteX3" fmla="*/ 6775067 w 6855833"/>
              <a:gd name="connsiteY3" fmla="*/ 5116428 h 5116428"/>
              <a:gd name="connsiteX4" fmla="*/ 0 w 6855833"/>
              <a:gd name="connsiteY4" fmla="*/ 5116428 h 5116428"/>
              <a:gd name="connsiteX5" fmla="*/ 0 w 6855833"/>
              <a:gd name="connsiteY5" fmla="*/ 854273 h 5116428"/>
              <a:gd name="connsiteX6" fmla="*/ 161831 w 6855833"/>
              <a:gd name="connsiteY6" fmla="*/ 733259 h 5116428"/>
              <a:gd name="connsiteX7" fmla="*/ 2562355 w 6855833"/>
              <a:gd name="connsiteY7" fmla="*/ 0 h 5116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5833" h="5116428">
                <a:moveTo>
                  <a:pt x="2562355" y="0"/>
                </a:moveTo>
                <a:cubicBezTo>
                  <a:pt x="4933578" y="0"/>
                  <a:pt x="6855833" y="1922255"/>
                  <a:pt x="6855833" y="4293479"/>
                </a:cubicBezTo>
                <a:cubicBezTo>
                  <a:pt x="6855833" y="4441680"/>
                  <a:pt x="6848324" y="4588128"/>
                  <a:pt x="6833667" y="4732462"/>
                </a:cubicBezTo>
                <a:lnTo>
                  <a:pt x="6775067" y="5116428"/>
                </a:lnTo>
                <a:lnTo>
                  <a:pt x="0" y="5116428"/>
                </a:lnTo>
                <a:lnTo>
                  <a:pt x="0" y="854273"/>
                </a:lnTo>
                <a:lnTo>
                  <a:pt x="161831" y="733259"/>
                </a:lnTo>
                <a:cubicBezTo>
                  <a:pt x="847074" y="270317"/>
                  <a:pt x="1673147" y="0"/>
                  <a:pt x="2562355"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A flock of birds sitting on top of a wooden statue in a garden&#10;&#10;Description automatically generated">
            <a:extLst>
              <a:ext uri="{FF2B5EF4-FFF2-40B4-BE49-F238E27FC236}">
                <a16:creationId xmlns:a16="http://schemas.microsoft.com/office/drawing/2014/main" id="{7531CD59-E869-4F77-B3E6-938A1622E3C3}"/>
              </a:ext>
            </a:extLst>
          </p:cNvPr>
          <p:cNvPicPr>
            <a:picLocks noChangeAspect="1"/>
          </p:cNvPicPr>
          <p:nvPr/>
        </p:nvPicPr>
        <p:blipFill rotWithShape="1">
          <a:blip r:embed="rId2"/>
          <a:srcRect t="2556" r="2" b="2"/>
          <a:stretch/>
        </p:blipFill>
        <p:spPr>
          <a:xfrm>
            <a:off x="1" y="10"/>
            <a:ext cx="5681097" cy="4151910"/>
          </a:xfrm>
          <a:custGeom>
            <a:avLst/>
            <a:gdLst/>
            <a:ahLst/>
            <a:cxnLst/>
            <a:rect l="l" t="t" r="r" b="b"/>
            <a:pathLst>
              <a:path w="5681097" h="4151920">
                <a:moveTo>
                  <a:pt x="0" y="0"/>
                </a:moveTo>
                <a:lnTo>
                  <a:pt x="5611423" y="0"/>
                </a:lnTo>
                <a:lnTo>
                  <a:pt x="5663241" y="339527"/>
                </a:lnTo>
                <a:cubicBezTo>
                  <a:pt x="5675049" y="455800"/>
                  <a:pt x="5681097" y="573775"/>
                  <a:pt x="5681097" y="693164"/>
                </a:cubicBezTo>
                <a:cubicBezTo>
                  <a:pt x="5681097" y="2603383"/>
                  <a:pt x="4132560" y="4151920"/>
                  <a:pt x="2222343" y="4151920"/>
                </a:cubicBezTo>
                <a:cubicBezTo>
                  <a:pt x="1386622" y="4151920"/>
                  <a:pt x="620129" y="3855520"/>
                  <a:pt x="22252" y="3362108"/>
                </a:cubicBezTo>
                <a:lnTo>
                  <a:pt x="0" y="3341884"/>
                </a:lnTo>
                <a:close/>
              </a:path>
            </a:pathLst>
          </a:custGeom>
        </p:spPr>
      </p:pic>
      <p:sp>
        <p:nvSpPr>
          <p:cNvPr id="5" name="TextBox 4">
            <a:extLst>
              <a:ext uri="{FF2B5EF4-FFF2-40B4-BE49-F238E27FC236}">
                <a16:creationId xmlns:a16="http://schemas.microsoft.com/office/drawing/2014/main" id="{E4D62491-8698-496E-BF36-CB8C4C2F7C5E}"/>
              </a:ext>
            </a:extLst>
          </p:cNvPr>
          <p:cNvSpPr txBox="1"/>
          <p:nvPr/>
        </p:nvSpPr>
        <p:spPr>
          <a:xfrm>
            <a:off x="6749142" y="2009941"/>
            <a:ext cx="4884189" cy="243886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500" i="1" dirty="0">
                <a:latin typeface="Calibri Light"/>
                <a:cs typeface="Calibri Light"/>
              </a:rPr>
              <a:t>Whilst re-discovering the garden, I found that the structure of the garden has hardly changed over the years. There are now additional extras which have been incorporated into the structure making it more sustainable for the environment and nature as well as ensuring my grandmother is leading a role as a sustainable citizen. By completing the John Muir Award, it appears that some aspects of my grandmothers' garden provide opportunity to protect nature and preserve the natural environment which I will reflect upon throughout the scrap book. </a:t>
            </a:r>
            <a:endParaRPr lang="en-US">
              <a:latin typeface="Calibri Light"/>
              <a:cs typeface="Calibri Light"/>
            </a:endParaRPr>
          </a:p>
        </p:txBody>
      </p:sp>
      <p:pic>
        <p:nvPicPr>
          <p:cNvPr id="6" name="Picture 6" descr="A person sitting on a bench in a garden&#10;&#10;Description automatically generated">
            <a:extLst>
              <a:ext uri="{FF2B5EF4-FFF2-40B4-BE49-F238E27FC236}">
                <a16:creationId xmlns:a16="http://schemas.microsoft.com/office/drawing/2014/main" id="{1097F8DE-A1EE-495A-A84F-7ED21A56EF1B}"/>
              </a:ext>
            </a:extLst>
          </p:cNvPr>
          <p:cNvPicPr>
            <a:picLocks noChangeAspect="1"/>
          </p:cNvPicPr>
          <p:nvPr/>
        </p:nvPicPr>
        <p:blipFill rotWithShape="1">
          <a:blip r:embed="rId3"/>
          <a:srcRect t="273" r="-2" b="37339"/>
          <a:stretch/>
        </p:blipFill>
        <p:spPr>
          <a:xfrm>
            <a:off x="2785874" y="4448810"/>
            <a:ext cx="5148922" cy="2409190"/>
          </a:xfrm>
          <a:custGeom>
            <a:avLst/>
            <a:gdLst/>
            <a:ahLst/>
            <a:cxnLst/>
            <a:rect l="l" t="t" r="r" b="b"/>
            <a:pathLst>
              <a:path w="5148922" h="2409190">
                <a:moveTo>
                  <a:pt x="2574461" y="0"/>
                </a:moveTo>
                <a:cubicBezTo>
                  <a:pt x="3911983" y="0"/>
                  <a:pt x="5012087" y="1016507"/>
                  <a:pt x="5144375" y="2319127"/>
                </a:cubicBezTo>
                <a:lnTo>
                  <a:pt x="5148922" y="2409190"/>
                </a:lnTo>
                <a:lnTo>
                  <a:pt x="0" y="2409190"/>
                </a:lnTo>
                <a:lnTo>
                  <a:pt x="4548" y="2319127"/>
                </a:lnTo>
                <a:cubicBezTo>
                  <a:pt x="136837" y="1016507"/>
                  <a:pt x="1236939" y="0"/>
                  <a:pt x="2574461" y="0"/>
                </a:cubicBezTo>
                <a:close/>
              </a:path>
            </a:pathLst>
          </a:custGeom>
        </p:spPr>
      </p:pic>
      <p:sp>
        <p:nvSpPr>
          <p:cNvPr id="3" name="TextBox 2">
            <a:extLst>
              <a:ext uri="{FF2B5EF4-FFF2-40B4-BE49-F238E27FC236}">
                <a16:creationId xmlns:a16="http://schemas.microsoft.com/office/drawing/2014/main" id="{518D9B7F-4189-4A98-BC55-52BCABB80ADC}"/>
              </a:ext>
            </a:extLst>
          </p:cNvPr>
          <p:cNvSpPr txBox="1"/>
          <p:nvPr/>
        </p:nvSpPr>
        <p:spPr>
          <a:xfrm>
            <a:off x="1842477" y="1412631"/>
            <a:ext cx="54297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Tree>
    <p:extLst>
      <p:ext uri="{BB962C8B-B14F-4D97-AF65-F5344CB8AC3E}">
        <p14:creationId xmlns:p14="http://schemas.microsoft.com/office/powerpoint/2010/main" val="187709277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small bird perched on a tree branch&#10;&#10;Description automatically generated">
            <a:extLst>
              <a:ext uri="{FF2B5EF4-FFF2-40B4-BE49-F238E27FC236}">
                <a16:creationId xmlns:a16="http://schemas.microsoft.com/office/drawing/2014/main" id="{50809DD0-6392-49C6-B9CB-78C34B751B4C}"/>
              </a:ext>
            </a:extLst>
          </p:cNvPr>
          <p:cNvPicPr>
            <a:picLocks noChangeAspect="1"/>
          </p:cNvPicPr>
          <p:nvPr/>
        </p:nvPicPr>
        <p:blipFill rotWithShape="1">
          <a:blip r:embed="rId2">
            <a:alphaModFix amt="35000"/>
          </a:blip>
          <a:srcRect t="19854" b="5169"/>
          <a:stretch/>
        </p:blipFill>
        <p:spPr>
          <a:xfrm>
            <a:off x="20" y="1021"/>
            <a:ext cx="12191980" cy="6855958"/>
          </a:xfrm>
          <a:prstGeom prst="rect">
            <a:avLst/>
          </a:prstGeom>
        </p:spPr>
      </p:pic>
      <p:sp>
        <p:nvSpPr>
          <p:cNvPr id="2" name="TextBox 1">
            <a:extLst>
              <a:ext uri="{FF2B5EF4-FFF2-40B4-BE49-F238E27FC236}">
                <a16:creationId xmlns:a16="http://schemas.microsoft.com/office/drawing/2014/main" id="{29AE4E0C-F11E-4C73-8BBB-B3CE0F43CDA8}"/>
              </a:ext>
            </a:extLst>
          </p:cNvPr>
          <p:cNvSpPr txBox="1"/>
          <p:nvPr/>
        </p:nvSpPr>
        <p:spPr>
          <a:xfrm>
            <a:off x="801098" y="1396289"/>
            <a:ext cx="4624342" cy="1325563"/>
          </a:xfrm>
          <a:prstGeom prst="rect">
            <a:avLst/>
          </a:prstGeom>
        </p:spPr>
        <p:style>
          <a:lnRef idx="1">
            <a:schemeClr val="accent4"/>
          </a:lnRef>
          <a:fillRef idx="3">
            <a:schemeClr val="accent4"/>
          </a:fillRef>
          <a:effectRef idx="2">
            <a:schemeClr val="accent4"/>
          </a:effectRef>
          <a:fontRef idx="minor">
            <a:schemeClr val="lt1"/>
          </a:fontRef>
        </p:style>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kern="1200">
                <a:solidFill>
                  <a:schemeClr val="tx1"/>
                </a:solidFill>
                <a:latin typeface="+mj-lt"/>
                <a:ea typeface="+mj-ea"/>
                <a:cs typeface="+mj-cs"/>
              </a:rPr>
              <a:t>Hedgerows and Trees </a:t>
            </a:r>
          </a:p>
        </p:txBody>
      </p:sp>
      <p:sp>
        <p:nvSpPr>
          <p:cNvPr id="79" name="Oval 78">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49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4" name="Picture 24" descr="A hawk perched on a tree branch&#10;&#10;Description automatically generated">
            <a:extLst>
              <a:ext uri="{FF2B5EF4-FFF2-40B4-BE49-F238E27FC236}">
                <a16:creationId xmlns:a16="http://schemas.microsoft.com/office/drawing/2014/main" id="{B9466E1C-C221-472F-8DB9-21C3DA987F27}"/>
              </a:ext>
            </a:extLst>
          </p:cNvPr>
          <p:cNvPicPr>
            <a:picLocks noChangeAspect="1"/>
          </p:cNvPicPr>
          <p:nvPr/>
        </p:nvPicPr>
        <p:blipFill rotWithShape="1">
          <a:blip r:embed="rId3"/>
          <a:srcRect t="10714" r="4" b="22539"/>
          <a:stretch/>
        </p:blipFill>
        <p:spPr>
          <a:xfrm>
            <a:off x="568008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3" name="TextBox 2">
            <a:extLst>
              <a:ext uri="{FF2B5EF4-FFF2-40B4-BE49-F238E27FC236}">
                <a16:creationId xmlns:a16="http://schemas.microsoft.com/office/drawing/2014/main" id="{6403E42C-4FDA-4EE3-9CB8-7005B6D00DDC}"/>
              </a:ext>
            </a:extLst>
          </p:cNvPr>
          <p:cNvSpPr txBox="1"/>
          <p:nvPr/>
        </p:nvSpPr>
        <p:spPr>
          <a:xfrm>
            <a:off x="805543" y="2871982"/>
            <a:ext cx="4558309" cy="318168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700" i="1" dirty="0">
                <a:latin typeface="Calibri Light"/>
                <a:cs typeface="Calibri Light"/>
              </a:rPr>
              <a:t>There is a significant amount of hedgerows and trees in the garden which provide opportunity for wildlife to protect themselves and provide them with food. The photographs of the hedgerows and trees are my own. Unfortunately, I was unable to capture images of the birds which I spotted in this habitat, however, after observation, I spotted the following birds using the hedgerows as their habitat; Kestrels, Crows and Magpies. I have been able to identify these different types of birds as the John Muir Award has encouraged me to research and take more of an interest in them.</a:t>
            </a:r>
            <a:r>
              <a:rPr lang="en-US" sz="1700" i="1" dirty="0"/>
              <a:t> </a:t>
            </a:r>
            <a:endParaRPr lang="en-US" dirty="0"/>
          </a:p>
        </p:txBody>
      </p:sp>
      <p:sp>
        <p:nvSpPr>
          <p:cNvPr id="81" name="Freeform: Shape 80">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Oval 82">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3660" y="255756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9" name="Picture 30" descr="A tree in front of a palm tree&#10;&#10;Description automatically generated">
            <a:extLst>
              <a:ext uri="{FF2B5EF4-FFF2-40B4-BE49-F238E27FC236}">
                <a16:creationId xmlns:a16="http://schemas.microsoft.com/office/drawing/2014/main" id="{B86F18AB-3881-4045-BAB4-3B884B7A319C}"/>
              </a:ext>
            </a:extLst>
          </p:cNvPr>
          <p:cNvPicPr>
            <a:picLocks noChangeAspect="1"/>
          </p:cNvPicPr>
          <p:nvPr/>
        </p:nvPicPr>
        <p:blipFill rotWithShape="1">
          <a:blip r:embed="rId4"/>
          <a:srcRect t="18372" b="6628"/>
          <a:stretch/>
        </p:blipFill>
        <p:spPr>
          <a:xfrm>
            <a:off x="5838252" y="2722161"/>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28" name="Picture 28" descr="A tree in front of a palm tree&#10;&#10;Description automatically generated">
            <a:extLst>
              <a:ext uri="{FF2B5EF4-FFF2-40B4-BE49-F238E27FC236}">
                <a16:creationId xmlns:a16="http://schemas.microsoft.com/office/drawing/2014/main" id="{71F3D2D3-B7C8-4B73-8F67-1BAD143D21E9}"/>
              </a:ext>
            </a:extLst>
          </p:cNvPr>
          <p:cNvPicPr>
            <a:picLocks noChangeAspect="1"/>
          </p:cNvPicPr>
          <p:nvPr/>
        </p:nvPicPr>
        <p:blipFill rotWithShape="1">
          <a:blip r:embed="rId5"/>
          <a:srcRect r="10564" b="4"/>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85" name="Freeform: Shape 84">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6" descr="A bird perched on a tree branch&#10;&#10;Description automatically generated">
            <a:extLst>
              <a:ext uri="{FF2B5EF4-FFF2-40B4-BE49-F238E27FC236}">
                <a16:creationId xmlns:a16="http://schemas.microsoft.com/office/drawing/2014/main" id="{5BC2AD51-BDB4-4D1D-8AD2-A6E2A180DC29}"/>
              </a:ext>
            </a:extLst>
          </p:cNvPr>
          <p:cNvPicPr>
            <a:picLocks noChangeAspect="1"/>
          </p:cNvPicPr>
          <p:nvPr/>
        </p:nvPicPr>
        <p:blipFill rotWithShape="1">
          <a:blip r:embed="rId6"/>
          <a:srcRect l="1078" r="33340" b="4"/>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7" name="TextBox 6">
            <a:extLst>
              <a:ext uri="{FF2B5EF4-FFF2-40B4-BE49-F238E27FC236}">
                <a16:creationId xmlns:a16="http://schemas.microsoft.com/office/drawing/2014/main" id="{99EFB5F7-2E7F-42D0-8804-BC6258AB38CB}"/>
              </a:ext>
            </a:extLst>
          </p:cNvPr>
          <p:cNvSpPr txBox="1"/>
          <p:nvPr/>
        </p:nvSpPr>
        <p:spPr>
          <a:xfrm>
            <a:off x="8030308" y="3892062"/>
            <a:ext cx="27432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a:p>
          <a:p>
            <a:pPr>
              <a:spcAft>
                <a:spcPts val="600"/>
              </a:spcAft>
            </a:pPr>
            <a:endParaRPr lang="en-US"/>
          </a:p>
        </p:txBody>
      </p:sp>
    </p:spTree>
    <p:extLst>
      <p:ext uri="{BB962C8B-B14F-4D97-AF65-F5344CB8AC3E}">
        <p14:creationId xmlns:p14="http://schemas.microsoft.com/office/powerpoint/2010/main" val="157729292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A squirrel standing in front of a fruit&#10;&#10;Description automatically generated">
            <a:extLst>
              <a:ext uri="{FF2B5EF4-FFF2-40B4-BE49-F238E27FC236}">
                <a16:creationId xmlns:a16="http://schemas.microsoft.com/office/drawing/2014/main" id="{FB3D150C-0F9F-41A7-814B-13545A286908}"/>
              </a:ext>
            </a:extLst>
          </p:cNvPr>
          <p:cNvPicPr>
            <a:picLocks noChangeAspect="1"/>
          </p:cNvPicPr>
          <p:nvPr/>
        </p:nvPicPr>
        <p:blipFill rotWithShape="1">
          <a:blip r:embed="rId2"/>
          <a:srcRect l="16555" r="5150"/>
          <a:stretch/>
        </p:blipFill>
        <p:spPr>
          <a:xfrm>
            <a:off x="4117521" y="-11713"/>
            <a:ext cx="8074479" cy="6857990"/>
          </a:xfrm>
          <a:prstGeom prst="rect">
            <a:avLst/>
          </a:prstGeom>
        </p:spPr>
      </p:pic>
      <p:sp>
        <p:nvSpPr>
          <p:cNvPr id="13" name="Freeform: Shape 12">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302A3026-6647-43D5-AA00-DA3B0B5E4DD2}"/>
              </a:ext>
            </a:extLst>
          </p:cNvPr>
          <p:cNvSpPr txBox="1"/>
          <p:nvPr/>
        </p:nvSpPr>
        <p:spPr>
          <a:xfrm>
            <a:off x="804672" y="365125"/>
            <a:ext cx="3320125" cy="1349009"/>
          </a:xfrm>
          <a:prstGeom prst="rect">
            <a:avLst/>
          </a:prstGeom>
        </p:spPr>
        <p:style>
          <a:lnRef idx="0">
            <a:schemeClr val="accent3"/>
          </a:lnRef>
          <a:fillRef idx="3">
            <a:schemeClr val="accent3"/>
          </a:fillRef>
          <a:effectRef idx="3">
            <a:schemeClr val="accent3"/>
          </a:effectRef>
          <a:fontRef idx="minor">
            <a:schemeClr val="lt1"/>
          </a:fontRef>
        </p:style>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a:solidFill>
                  <a:schemeClr val="tx1"/>
                </a:solidFill>
                <a:latin typeface="+mj-lt"/>
                <a:ea typeface="+mj-ea"/>
                <a:cs typeface="+mj-cs"/>
              </a:rPr>
              <a:t>Local Wildlife </a:t>
            </a:r>
          </a:p>
        </p:txBody>
      </p:sp>
      <p:sp>
        <p:nvSpPr>
          <p:cNvPr id="2" name="TextBox 1">
            <a:extLst>
              <a:ext uri="{FF2B5EF4-FFF2-40B4-BE49-F238E27FC236}">
                <a16:creationId xmlns:a16="http://schemas.microsoft.com/office/drawing/2014/main" id="{331C2EF3-EB17-4738-AA52-8102CC488798}"/>
              </a:ext>
            </a:extLst>
          </p:cNvPr>
          <p:cNvSpPr txBox="1"/>
          <p:nvPr/>
        </p:nvSpPr>
        <p:spPr>
          <a:xfrm>
            <a:off x="804672" y="2022601"/>
            <a:ext cx="3941499" cy="415436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2000" i="1" dirty="0">
                <a:latin typeface="Calibri Light"/>
                <a:cs typeface="Calibri Light"/>
              </a:rPr>
              <a:t>Researching the types of birds, also led me to research other types of wildlife which use the hedgerows as part of their habitat. Findings found that the likes of squirrels, hedgehogs, field mice and bats are just some of which use the hedgerows to protect themselves. </a:t>
            </a:r>
            <a:endParaRPr lang="en-US" sz="2000" dirty="0">
              <a:latin typeface="Calibri Light"/>
              <a:cs typeface="Calibri Light"/>
            </a:endParaRPr>
          </a:p>
        </p:txBody>
      </p:sp>
      <p:sp>
        <p:nvSpPr>
          <p:cNvPr id="4" name="TextBox 3">
            <a:extLst>
              <a:ext uri="{FF2B5EF4-FFF2-40B4-BE49-F238E27FC236}">
                <a16:creationId xmlns:a16="http://schemas.microsoft.com/office/drawing/2014/main" id="{2CEE16F8-ECEB-460A-A5C4-668D0C73D57C}"/>
              </a:ext>
            </a:extLst>
          </p:cNvPr>
          <p:cNvSpPr txBox="1"/>
          <p:nvPr/>
        </p:nvSpPr>
        <p:spPr>
          <a:xfrm>
            <a:off x="189768" y="4456967"/>
            <a:ext cx="4771291"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500" i="1" dirty="0">
                <a:latin typeface="Calibri Light"/>
                <a:cs typeface="Calibri"/>
              </a:rPr>
              <a:t>Completing the John Muir Award has encouraged me want to help protect the local wildlife and one way in which I was able to do this was recycle my pumpkins from Halloween to help with hibernation for species such as hedgehogs and squirrels. This time of year can be a struggle for wildlife to access food, so by providing them with access to pumpkin it will help their</a:t>
            </a:r>
            <a:r>
              <a:rPr lang="en-GB" sz="2000" i="1" dirty="0">
                <a:latin typeface="Calibri Light"/>
                <a:cs typeface="Calibri"/>
              </a:rPr>
              <a:t> </a:t>
            </a:r>
            <a:r>
              <a:rPr lang="en-GB" sz="1500" i="1" dirty="0">
                <a:latin typeface="Calibri Light"/>
                <a:cs typeface="Calibri"/>
              </a:rPr>
              <a:t>search. </a:t>
            </a:r>
            <a:endParaRPr lang="en-GB" sz="1500" i="1">
              <a:latin typeface="Calibri Light"/>
              <a:cs typeface="Calibri"/>
            </a:endParaRPr>
          </a:p>
        </p:txBody>
      </p:sp>
    </p:spTree>
    <p:extLst>
      <p:ext uri="{BB962C8B-B14F-4D97-AF65-F5344CB8AC3E}">
        <p14:creationId xmlns:p14="http://schemas.microsoft.com/office/powerpoint/2010/main" val="280007073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2" descr="A tree in front of a house&#10;&#10;Description automatically generated">
            <a:extLst>
              <a:ext uri="{FF2B5EF4-FFF2-40B4-BE49-F238E27FC236}">
                <a16:creationId xmlns:a16="http://schemas.microsoft.com/office/drawing/2014/main" id="{0AB3F39A-8E24-4D82-94E5-BD9DF7034C1B}"/>
              </a:ext>
            </a:extLst>
          </p:cNvPr>
          <p:cNvPicPr>
            <a:picLocks noChangeAspect="1"/>
          </p:cNvPicPr>
          <p:nvPr/>
        </p:nvPicPr>
        <p:blipFill rotWithShape="1">
          <a:blip r:embed="rId2"/>
          <a:srcRect t="19952" r="-3" b="22324"/>
          <a:stretch/>
        </p:blipFill>
        <p:spPr>
          <a:xfrm>
            <a:off x="1" y="-6235"/>
            <a:ext cx="3255403" cy="2505456"/>
          </a:xfrm>
          <a:custGeom>
            <a:avLst/>
            <a:gdLst/>
            <a:ahLst/>
            <a:cxnLst/>
            <a:rect l="l" t="t" r="r" b="b"/>
            <a:pathLst>
              <a:path w="3255403" h="2505456">
                <a:moveTo>
                  <a:pt x="0" y="0"/>
                </a:moveTo>
                <a:lnTo>
                  <a:pt x="3255403" y="0"/>
                </a:lnTo>
                <a:lnTo>
                  <a:pt x="2094477" y="2505456"/>
                </a:lnTo>
                <a:lnTo>
                  <a:pt x="0" y="2505456"/>
                </a:lnTo>
                <a:close/>
              </a:path>
            </a:pathLst>
          </a:custGeom>
        </p:spPr>
      </p:pic>
      <p:pic>
        <p:nvPicPr>
          <p:cNvPr id="16" name="Picture 15" descr="A pot that is sitting on a rock&#10;&#10;Description automatically generated">
            <a:extLst>
              <a:ext uri="{FF2B5EF4-FFF2-40B4-BE49-F238E27FC236}">
                <a16:creationId xmlns:a16="http://schemas.microsoft.com/office/drawing/2014/main" id="{A1581F70-FACC-42C3-BE61-AD37000977DB}"/>
              </a:ext>
            </a:extLst>
          </p:cNvPr>
          <p:cNvPicPr>
            <a:picLocks noChangeAspect="1"/>
          </p:cNvPicPr>
          <p:nvPr/>
        </p:nvPicPr>
        <p:blipFill rotWithShape="1">
          <a:blip r:embed="rId3"/>
          <a:srcRect t="31831" r="2" b="29161"/>
          <a:stretch/>
        </p:blipFill>
        <p:spPr>
          <a:xfrm>
            <a:off x="7381876" y="10"/>
            <a:ext cx="4810125" cy="2501827"/>
          </a:xfrm>
          <a:custGeom>
            <a:avLst/>
            <a:gdLst/>
            <a:ahLst/>
            <a:cxnLst/>
            <a:rect l="l" t="t" r="r" b="b"/>
            <a:pathLst>
              <a:path w="4810125" h="2501837">
                <a:moveTo>
                  <a:pt x="1159248" y="0"/>
                </a:moveTo>
                <a:lnTo>
                  <a:pt x="4810125" y="0"/>
                </a:lnTo>
                <a:lnTo>
                  <a:pt x="4810125" y="2501837"/>
                </a:lnTo>
                <a:lnTo>
                  <a:pt x="0" y="2501837"/>
                </a:lnTo>
                <a:close/>
              </a:path>
            </a:pathLst>
          </a:custGeom>
        </p:spPr>
      </p:pic>
      <p:pic>
        <p:nvPicPr>
          <p:cNvPr id="14" name="Picture 13" descr="A close up of a flower garden in front of a building&#10;&#10;Description automatically generated">
            <a:extLst>
              <a:ext uri="{FF2B5EF4-FFF2-40B4-BE49-F238E27FC236}">
                <a16:creationId xmlns:a16="http://schemas.microsoft.com/office/drawing/2014/main" id="{3D5DB7F2-E29A-4C5F-9F88-E805A4E0F8B4}"/>
              </a:ext>
            </a:extLst>
          </p:cNvPr>
          <p:cNvPicPr>
            <a:picLocks noChangeAspect="1"/>
          </p:cNvPicPr>
          <p:nvPr/>
        </p:nvPicPr>
        <p:blipFill rotWithShape="1">
          <a:blip r:embed="rId4"/>
          <a:srcRect r="-3" b="33578"/>
          <a:stretch/>
        </p:blipFill>
        <p:spPr>
          <a:xfrm>
            <a:off x="4675537" y="-6235"/>
            <a:ext cx="3677817" cy="2505456"/>
          </a:xfrm>
          <a:custGeom>
            <a:avLst/>
            <a:gdLst/>
            <a:ahLst/>
            <a:cxnLst/>
            <a:rect l="l" t="t" r="r" b="b"/>
            <a:pathLst>
              <a:path w="3677817" h="2505456">
                <a:moveTo>
                  <a:pt x="1160926" y="0"/>
                </a:moveTo>
                <a:lnTo>
                  <a:pt x="3677817" y="0"/>
                </a:lnTo>
                <a:lnTo>
                  <a:pt x="2516891" y="2505456"/>
                </a:lnTo>
                <a:lnTo>
                  <a:pt x="0" y="2505456"/>
                </a:lnTo>
                <a:close/>
              </a:path>
            </a:pathLst>
          </a:custGeom>
        </p:spPr>
      </p:pic>
      <p:pic>
        <p:nvPicPr>
          <p:cNvPr id="6" name="Picture 6" descr="A close up of a flower&#10;&#10;Description automatically generated">
            <a:extLst>
              <a:ext uri="{FF2B5EF4-FFF2-40B4-BE49-F238E27FC236}">
                <a16:creationId xmlns:a16="http://schemas.microsoft.com/office/drawing/2014/main" id="{A9D16305-4D07-41F1-BDE2-9A001495F78F}"/>
              </a:ext>
            </a:extLst>
          </p:cNvPr>
          <p:cNvPicPr>
            <a:picLocks noChangeAspect="1"/>
          </p:cNvPicPr>
          <p:nvPr/>
        </p:nvPicPr>
        <p:blipFill rotWithShape="1">
          <a:blip r:embed="rId5"/>
          <a:srcRect t="10015" r="-2" b="31046"/>
          <a:stretch/>
        </p:blipFill>
        <p:spPr>
          <a:xfrm>
            <a:off x="1" y="2660089"/>
            <a:ext cx="7122523" cy="4197911"/>
          </a:xfrm>
          <a:custGeom>
            <a:avLst/>
            <a:gdLst/>
            <a:ahLst/>
            <a:cxnLst/>
            <a:rect l="l" t="t" r="r" b="b"/>
            <a:pathLst>
              <a:path w="7122523" h="4197911">
                <a:moveTo>
                  <a:pt x="0" y="0"/>
                </a:moveTo>
                <a:lnTo>
                  <a:pt x="7122523" y="0"/>
                </a:lnTo>
                <a:lnTo>
                  <a:pt x="5177382" y="4197911"/>
                </a:lnTo>
                <a:lnTo>
                  <a:pt x="5171159" y="4197911"/>
                </a:lnTo>
                <a:lnTo>
                  <a:pt x="3981368" y="4197911"/>
                </a:lnTo>
                <a:lnTo>
                  <a:pt x="2331323" y="4197911"/>
                </a:lnTo>
                <a:lnTo>
                  <a:pt x="0" y="4197911"/>
                </a:lnTo>
                <a:close/>
              </a:path>
            </a:pathLst>
          </a:custGeom>
        </p:spPr>
      </p:pic>
      <p:sp>
        <p:nvSpPr>
          <p:cNvPr id="21" name="Freeform 43">
            <a:extLst>
              <a:ext uri="{FF2B5EF4-FFF2-40B4-BE49-F238E27FC236}">
                <a16:creationId xmlns:a16="http://schemas.microsoft.com/office/drawing/2014/main" id="{AAD8F19F-4A55-467B-BED0-8837659A9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53050" y="2660089"/>
            <a:ext cx="6838950" cy="4197911"/>
          </a:xfrm>
          <a:custGeom>
            <a:avLst/>
            <a:gdLst>
              <a:gd name="connsiteX0" fmla="*/ 4893809 w 6838950"/>
              <a:gd name="connsiteY0" fmla="*/ 0 h 4197911"/>
              <a:gd name="connsiteX1" fmla="*/ 4887586 w 6838950"/>
              <a:gd name="connsiteY1" fmla="*/ 0 h 4197911"/>
              <a:gd name="connsiteX2" fmla="*/ 3697795 w 6838950"/>
              <a:gd name="connsiteY2" fmla="*/ 0 h 4197911"/>
              <a:gd name="connsiteX3" fmla="*/ 2047750 w 6838950"/>
              <a:gd name="connsiteY3" fmla="*/ 0 h 4197911"/>
              <a:gd name="connsiteX4" fmla="*/ 0 w 6838950"/>
              <a:gd name="connsiteY4" fmla="*/ 0 h 4197911"/>
              <a:gd name="connsiteX5" fmla="*/ 0 w 6838950"/>
              <a:gd name="connsiteY5" fmla="*/ 4197911 h 4197911"/>
              <a:gd name="connsiteX6" fmla="*/ 6838950 w 6838950"/>
              <a:gd name="connsiteY6" fmla="*/ 4197911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38950" h="4197911">
                <a:moveTo>
                  <a:pt x="4893809" y="0"/>
                </a:moveTo>
                <a:lnTo>
                  <a:pt x="4887586" y="0"/>
                </a:lnTo>
                <a:lnTo>
                  <a:pt x="3697795" y="0"/>
                </a:lnTo>
                <a:lnTo>
                  <a:pt x="2047750" y="0"/>
                </a:lnTo>
                <a:lnTo>
                  <a:pt x="0" y="0"/>
                </a:lnTo>
                <a:lnTo>
                  <a:pt x="0" y="4197911"/>
                </a:lnTo>
                <a:lnTo>
                  <a:pt x="6838950" y="4197911"/>
                </a:lnTo>
                <a:close/>
              </a:path>
            </a:pathLst>
          </a:custGeom>
          <a:solidFill>
            <a:srgbClr val="374D3D"/>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TextBox 1">
            <a:extLst>
              <a:ext uri="{FF2B5EF4-FFF2-40B4-BE49-F238E27FC236}">
                <a16:creationId xmlns:a16="http://schemas.microsoft.com/office/drawing/2014/main" id="{4EF17DB8-9A20-4D1D-833A-6BEE8D2CCEDA}"/>
              </a:ext>
            </a:extLst>
          </p:cNvPr>
          <p:cNvSpPr txBox="1"/>
          <p:nvPr/>
        </p:nvSpPr>
        <p:spPr>
          <a:xfrm>
            <a:off x="6619164" y="4189864"/>
            <a:ext cx="4997354" cy="2163872"/>
          </a:xfrm>
          <a:prstGeom prst="rect">
            <a:avLst/>
          </a:prstGeom>
        </p:spPr>
        <p:style>
          <a:lnRef idx="0">
            <a:schemeClr val="accent4"/>
          </a:lnRef>
          <a:fillRef idx="3">
            <a:schemeClr val="accent4"/>
          </a:fillRef>
          <a:effectRef idx="3">
            <a:schemeClr val="accent4"/>
          </a:effectRef>
          <a:fontRef idx="minor">
            <a:schemeClr val="lt1"/>
          </a:fontRef>
        </p:style>
        <p:txBody>
          <a:bodyPr rot="0" spcFirstLastPara="0" vert="horz" lIns="91440" tIns="45720" rIns="91440" bIns="45720" numCol="1" spcCol="0" rtlCol="0" fromWordArt="0" anchor="t" anchorCtr="0" forceAA="0" compatLnSpc="1">
            <a:prstTxWarp prst="textNoShape">
              <a:avLst/>
            </a:prstTxWarp>
            <a:norm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r">
              <a:lnSpc>
                <a:spcPct val="90000"/>
              </a:lnSpc>
              <a:spcBef>
                <a:spcPct val="0"/>
              </a:spcBef>
              <a:spcAft>
                <a:spcPts val="600"/>
              </a:spcAft>
            </a:pPr>
            <a:r>
              <a:rPr lang="en-US" sz="6000" kern="1200">
                <a:solidFill>
                  <a:srgbClr val="FFFFFF"/>
                </a:solidFill>
                <a:latin typeface="+mj-lt"/>
                <a:ea typeface="+mj-ea"/>
                <a:cs typeface="+mj-cs"/>
              </a:rPr>
              <a:t>Photographs</a:t>
            </a:r>
          </a:p>
          <a:p>
            <a:pPr algn="r">
              <a:lnSpc>
                <a:spcPct val="90000"/>
              </a:lnSpc>
              <a:spcBef>
                <a:spcPct val="0"/>
              </a:spcBef>
              <a:spcAft>
                <a:spcPts val="600"/>
              </a:spcAft>
            </a:pPr>
            <a:endParaRPr lang="en-US" sz="6000" kern="1200">
              <a:solidFill>
                <a:srgbClr val="FFFFFF"/>
              </a:solidFill>
              <a:latin typeface="+mj-lt"/>
              <a:ea typeface="+mj-ea"/>
              <a:cs typeface="+mj-cs"/>
            </a:endParaRPr>
          </a:p>
        </p:txBody>
      </p:sp>
      <p:pic>
        <p:nvPicPr>
          <p:cNvPr id="15" name="Picture 14" descr="A plant in a garden&#10;&#10;Description automatically generated">
            <a:extLst>
              <a:ext uri="{FF2B5EF4-FFF2-40B4-BE49-F238E27FC236}">
                <a16:creationId xmlns:a16="http://schemas.microsoft.com/office/drawing/2014/main" id="{0DDCBDDE-8A5B-4C68-9DAE-241B3D4F1408}"/>
              </a:ext>
            </a:extLst>
          </p:cNvPr>
          <p:cNvPicPr>
            <a:picLocks noChangeAspect="1"/>
          </p:cNvPicPr>
          <p:nvPr/>
        </p:nvPicPr>
        <p:blipFill rotWithShape="1">
          <a:blip r:embed="rId6"/>
          <a:srcRect t="32908" r="-1" b="11783"/>
          <a:stretch/>
        </p:blipFill>
        <p:spPr>
          <a:xfrm>
            <a:off x="2261968" y="10"/>
            <a:ext cx="3393943" cy="2502833"/>
          </a:xfrm>
          <a:custGeom>
            <a:avLst/>
            <a:gdLst/>
            <a:ahLst/>
            <a:cxnLst/>
            <a:rect l="l" t="t" r="r" b="b"/>
            <a:pathLst>
              <a:path w="3393943" h="2502843">
                <a:moveTo>
                  <a:pt x="1159715" y="0"/>
                </a:moveTo>
                <a:lnTo>
                  <a:pt x="3393943" y="0"/>
                </a:lnTo>
                <a:lnTo>
                  <a:pt x="2234228" y="2502843"/>
                </a:lnTo>
                <a:lnTo>
                  <a:pt x="0" y="2502843"/>
                </a:lnTo>
                <a:close/>
              </a:path>
            </a:pathLst>
          </a:custGeom>
        </p:spPr>
      </p:pic>
    </p:spTree>
    <p:extLst>
      <p:ext uri="{BB962C8B-B14F-4D97-AF65-F5344CB8AC3E}">
        <p14:creationId xmlns:p14="http://schemas.microsoft.com/office/powerpoint/2010/main" val="3202590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C738FDF-DCBC-4D3F-9E8D-1435E7371313}"/>
              </a:ext>
            </a:extLst>
          </p:cNvPr>
          <p:cNvSpPr txBox="1"/>
          <p:nvPr/>
        </p:nvSpPr>
        <p:spPr>
          <a:xfrm>
            <a:off x="801098" y="1396289"/>
            <a:ext cx="5712824" cy="1325563"/>
          </a:xfrm>
          <a:prstGeom prst="rect">
            <a:avLst/>
          </a:prstGeom>
        </p:spPr>
        <p:style>
          <a:lnRef idx="0">
            <a:schemeClr val="accent3"/>
          </a:lnRef>
          <a:fillRef idx="3">
            <a:schemeClr val="accent3"/>
          </a:fillRef>
          <a:effectRef idx="3">
            <a:schemeClr val="accent3"/>
          </a:effectRef>
          <a:fontRef idx="minor">
            <a:schemeClr val="lt1"/>
          </a:fontRef>
        </p:style>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kern="1200">
                <a:solidFill>
                  <a:schemeClr val="tx1"/>
                </a:solidFill>
                <a:latin typeface="+mj-lt"/>
                <a:ea typeface="+mj-ea"/>
                <a:cs typeface="+mj-cs"/>
              </a:rPr>
              <a:t>A Sustainable Citizen </a:t>
            </a:r>
          </a:p>
        </p:txBody>
      </p:sp>
      <p:sp>
        <p:nvSpPr>
          <p:cNvPr id="7" name="TextBox 6">
            <a:extLst>
              <a:ext uri="{FF2B5EF4-FFF2-40B4-BE49-F238E27FC236}">
                <a16:creationId xmlns:a16="http://schemas.microsoft.com/office/drawing/2014/main" id="{4A98D4AA-461B-4A6F-B569-ED3D853F8A2B}"/>
              </a:ext>
            </a:extLst>
          </p:cNvPr>
          <p:cNvSpPr txBox="1"/>
          <p:nvPr/>
        </p:nvSpPr>
        <p:spPr>
          <a:xfrm>
            <a:off x="805543" y="2871982"/>
            <a:ext cx="4558309" cy="318168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i="1" dirty="0">
                <a:latin typeface="Calibri Light"/>
                <a:cs typeface="Calibri Light"/>
              </a:rPr>
              <a:t>The John Muir Award has links to Education for Sustainable Development and Global Citizenship and therefore by completing this award, it has become apparent that the effort my grandmother puts into growing her own produce each year is second to none and actually has a benefit on the environment as well as the benefits of growing your own produce. My grandmother grows fruit and vegetables in her greenhouse and raised beds. </a:t>
            </a:r>
            <a:endParaRPr lang="en-US" i="1" dirty="0">
              <a:cs typeface="Calibri"/>
            </a:endParaRPr>
          </a:p>
        </p:txBody>
      </p:sp>
      <p:sp>
        <p:nvSpPr>
          <p:cNvPr id="43" name="Oval 42">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4761" y="2650637"/>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9" descr="A picture containing grass, outdoor, track, train&#10;&#10;Description automatically generated">
            <a:extLst>
              <a:ext uri="{FF2B5EF4-FFF2-40B4-BE49-F238E27FC236}">
                <a16:creationId xmlns:a16="http://schemas.microsoft.com/office/drawing/2014/main" id="{1D6F7A26-7C47-4B5D-8753-6EE56246EE4C}"/>
              </a:ext>
            </a:extLst>
          </p:cNvPr>
          <p:cNvPicPr>
            <a:picLocks noChangeAspect="1"/>
          </p:cNvPicPr>
          <p:nvPr/>
        </p:nvPicPr>
        <p:blipFill rotWithShape="1">
          <a:blip r:embed="rId2"/>
          <a:srcRect t="13259" r="-2" b="30490"/>
          <a:stretch/>
        </p:blipFill>
        <p:spPr>
          <a:xfrm>
            <a:off x="5969353" y="2815228"/>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1" name="Picture 11" descr="A close up of a cage&#10;&#10;Description automatically generated">
            <a:extLst>
              <a:ext uri="{FF2B5EF4-FFF2-40B4-BE49-F238E27FC236}">
                <a16:creationId xmlns:a16="http://schemas.microsoft.com/office/drawing/2014/main" id="{9EE0E483-364C-462C-950E-2C221BCAE265}"/>
              </a:ext>
            </a:extLst>
          </p:cNvPr>
          <p:cNvPicPr>
            <a:picLocks noChangeAspect="1"/>
          </p:cNvPicPr>
          <p:nvPr/>
        </p:nvPicPr>
        <p:blipFill rotWithShape="1">
          <a:blip r:embed="rId3"/>
          <a:srcRect t="17323" r="2" b="17863"/>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47" name="Freeform: Shape 46">
            <a:extLst>
              <a:ext uri="{FF2B5EF4-FFF2-40B4-BE49-F238E27FC236}">
                <a16:creationId xmlns:a16="http://schemas.microsoft.com/office/drawing/2014/main" id="{2B7592FE-10D1-4664-B623-353F47C8D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8132" y="4032250"/>
            <a:ext cx="3303868" cy="2825750"/>
          </a:xfrm>
          <a:custGeom>
            <a:avLst/>
            <a:gdLst>
              <a:gd name="connsiteX0" fmla="*/ 1888600 w 3303868"/>
              <a:gd name="connsiteY0" fmla="*/ 0 h 2825750"/>
              <a:gd name="connsiteX1" fmla="*/ 3224042 w 3303868"/>
              <a:gd name="connsiteY1" fmla="*/ 553158 h 2825750"/>
              <a:gd name="connsiteX2" fmla="*/ 3303868 w 3303868"/>
              <a:gd name="connsiteY2" fmla="*/ 640989 h 2825750"/>
              <a:gd name="connsiteX3" fmla="*/ 3303868 w 3303868"/>
              <a:gd name="connsiteY3" fmla="*/ 2825750 h 2825750"/>
              <a:gd name="connsiteX4" fmla="*/ 250380 w 3303868"/>
              <a:gd name="connsiteY4" fmla="*/ 2825750 h 2825750"/>
              <a:gd name="connsiteX5" fmla="*/ 227944 w 3303868"/>
              <a:gd name="connsiteY5" fmla="*/ 2788819 h 2825750"/>
              <a:gd name="connsiteX6" fmla="*/ 0 w 3303868"/>
              <a:gd name="connsiteY6" fmla="*/ 1888600 h 2825750"/>
              <a:gd name="connsiteX7" fmla="*/ 1888600 w 3303868"/>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03868" h="2825750">
                <a:moveTo>
                  <a:pt x="1888600" y="0"/>
                </a:moveTo>
                <a:cubicBezTo>
                  <a:pt x="2410123" y="0"/>
                  <a:pt x="2882273" y="211389"/>
                  <a:pt x="3224042" y="553158"/>
                </a:cubicBezTo>
                <a:lnTo>
                  <a:pt x="3303868" y="640989"/>
                </a:lnTo>
                <a:lnTo>
                  <a:pt x="3303868"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8" descr="A close up of a garden&#10;&#10;Description automatically generated">
            <a:extLst>
              <a:ext uri="{FF2B5EF4-FFF2-40B4-BE49-F238E27FC236}">
                <a16:creationId xmlns:a16="http://schemas.microsoft.com/office/drawing/2014/main" id="{C05F333C-E327-4EFB-84DE-DCEB15C642F0}"/>
              </a:ext>
            </a:extLst>
          </p:cNvPr>
          <p:cNvPicPr>
            <a:picLocks noChangeAspect="1"/>
          </p:cNvPicPr>
          <p:nvPr/>
        </p:nvPicPr>
        <p:blipFill rotWithShape="1">
          <a:blip r:embed="rId4"/>
          <a:srcRect t="14489" r="2" b="37830"/>
          <a:stretch/>
        </p:blipFill>
        <p:spPr>
          <a:xfrm>
            <a:off x="9053088" y="4197217"/>
            <a:ext cx="3138912" cy="2660795"/>
          </a:xfrm>
          <a:custGeom>
            <a:avLst/>
            <a:gdLst/>
            <a:ahLst/>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334656873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DF5224A-CF46-4983-B07F-78E2D6907AC4}"/>
              </a:ext>
            </a:extLst>
          </p:cNvPr>
          <p:cNvSpPr txBox="1"/>
          <p:nvPr/>
        </p:nvSpPr>
        <p:spPr>
          <a:xfrm>
            <a:off x="762001" y="803325"/>
            <a:ext cx="5314536" cy="1325563"/>
          </a:xfrm>
          <a:prstGeom prst="rect">
            <a:avLst/>
          </a:prstGeom>
        </p:spPr>
        <p:style>
          <a:lnRef idx="0">
            <a:schemeClr val="accent4"/>
          </a:lnRef>
          <a:fillRef idx="3">
            <a:schemeClr val="accent4"/>
          </a:fillRef>
          <a:effectRef idx="3">
            <a:schemeClr val="accent4"/>
          </a:effectRef>
          <a:fontRef idx="minor">
            <a:schemeClr val="lt1"/>
          </a:fontRef>
        </p:style>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a:solidFill>
                  <a:schemeClr val="tx1"/>
                </a:solidFill>
                <a:latin typeface="+mj-lt"/>
                <a:ea typeface="+mj-ea"/>
                <a:cs typeface="+mj-cs"/>
              </a:rPr>
              <a:t>Benefits of growing your own food</a:t>
            </a:r>
          </a:p>
        </p:txBody>
      </p:sp>
      <p:pic>
        <p:nvPicPr>
          <p:cNvPr id="5" name="Picture 4">
            <a:extLst>
              <a:ext uri="{FF2B5EF4-FFF2-40B4-BE49-F238E27FC236}">
                <a16:creationId xmlns:a16="http://schemas.microsoft.com/office/drawing/2014/main" id="{7D287F83-D1F9-4A12-AAF5-6CB7839D306A}"/>
              </a:ext>
            </a:extLst>
          </p:cNvPr>
          <p:cNvPicPr>
            <a:picLocks noChangeAspect="1"/>
          </p:cNvPicPr>
          <p:nvPr/>
        </p:nvPicPr>
        <p:blipFill rotWithShape="1">
          <a:blip r:embed="rId2"/>
          <a:srcRect l="24507" r="5049" b="-13"/>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graphicFrame>
        <p:nvGraphicFramePr>
          <p:cNvPr id="3" name="Diagram 3">
            <a:extLst>
              <a:ext uri="{FF2B5EF4-FFF2-40B4-BE49-F238E27FC236}">
                <a16:creationId xmlns:a16="http://schemas.microsoft.com/office/drawing/2014/main" id="{81366EDC-BD10-4FF8-95A4-ACC1ABF0CD97}"/>
              </a:ext>
            </a:extLst>
          </p:cNvPr>
          <p:cNvGraphicFramePr/>
          <p:nvPr>
            <p:extLst>
              <p:ext uri="{D42A27DB-BD31-4B8C-83A1-F6EECF244321}">
                <p14:modId xmlns:p14="http://schemas.microsoft.com/office/powerpoint/2010/main" val="951173171"/>
              </p:ext>
            </p:extLst>
          </p:nvPr>
        </p:nvGraphicFramePr>
        <p:xfrm>
          <a:off x="762000" y="2279018"/>
          <a:ext cx="5314543" cy="3375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7" name="Picture 517" descr="A person sitting in a garden&#10;&#10;Description automatically generated">
            <a:extLst>
              <a:ext uri="{FF2B5EF4-FFF2-40B4-BE49-F238E27FC236}">
                <a16:creationId xmlns:a16="http://schemas.microsoft.com/office/drawing/2014/main" id="{80BFBE43-92D7-4D30-BDD5-8E86E695717B}"/>
              </a:ext>
            </a:extLst>
          </p:cNvPr>
          <p:cNvPicPr>
            <a:picLocks noChangeAspect="1"/>
          </p:cNvPicPr>
          <p:nvPr/>
        </p:nvPicPr>
        <p:blipFill>
          <a:blip r:embed="rId8"/>
          <a:stretch>
            <a:fillRect/>
          </a:stretch>
        </p:blipFill>
        <p:spPr>
          <a:xfrm>
            <a:off x="8625254" y="1660648"/>
            <a:ext cx="2209800" cy="1895475"/>
          </a:xfrm>
          <a:prstGeom prst="rect">
            <a:avLst/>
          </a:prstGeom>
        </p:spPr>
      </p:pic>
      <p:sp>
        <p:nvSpPr>
          <p:cNvPr id="593" name="TextBox 592">
            <a:extLst>
              <a:ext uri="{FF2B5EF4-FFF2-40B4-BE49-F238E27FC236}">
                <a16:creationId xmlns:a16="http://schemas.microsoft.com/office/drawing/2014/main" id="{FB640994-3929-4665-86B4-4CBCB7CA323D}"/>
              </a:ext>
            </a:extLst>
          </p:cNvPr>
          <p:cNvSpPr txBox="1"/>
          <p:nvPr/>
        </p:nvSpPr>
        <p:spPr>
          <a:xfrm>
            <a:off x="8276492" y="5720862"/>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Above is a photograph of the first harvest of cauliflowers. </a:t>
            </a:r>
            <a:endParaRPr lang="en-GB" dirty="0">
              <a:cs typeface="Calibri"/>
            </a:endParaRPr>
          </a:p>
        </p:txBody>
      </p:sp>
    </p:spTree>
    <p:extLst>
      <p:ext uri="{BB962C8B-B14F-4D97-AF65-F5344CB8AC3E}">
        <p14:creationId xmlns:p14="http://schemas.microsoft.com/office/powerpoint/2010/main" val="302172761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FFFCA13E-6C83-455B-ACD0-02794301CE0C}"/>
              </a:ext>
            </a:extLst>
          </p:cNvPr>
          <p:cNvSpPr txBox="1"/>
          <p:nvPr/>
        </p:nvSpPr>
        <p:spPr>
          <a:xfrm>
            <a:off x="2311147" y="365760"/>
            <a:ext cx="7569706" cy="1288238"/>
          </a:xfrm>
          <a:prstGeom prst="rect">
            <a:avLst/>
          </a:prstGeom>
        </p:spPr>
        <p:style>
          <a:lnRef idx="0">
            <a:schemeClr val="accent3"/>
          </a:lnRef>
          <a:fillRef idx="3">
            <a:schemeClr val="accent3"/>
          </a:fillRef>
          <a:effectRef idx="3">
            <a:schemeClr val="accent3"/>
          </a:effectRef>
          <a:fontRef idx="minor">
            <a:schemeClr val="lt1"/>
          </a:fontRef>
        </p:style>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4400" kern="1200">
                <a:solidFill>
                  <a:schemeClr val="tx1"/>
                </a:solidFill>
                <a:latin typeface="+mj-lt"/>
                <a:ea typeface="+mj-ea"/>
                <a:cs typeface="+mj-cs"/>
              </a:rPr>
              <a:t>Composting </a:t>
            </a:r>
          </a:p>
        </p:txBody>
      </p:sp>
      <p:sp>
        <p:nvSpPr>
          <p:cNvPr id="3" name="TextBox 2">
            <a:extLst>
              <a:ext uri="{FF2B5EF4-FFF2-40B4-BE49-F238E27FC236}">
                <a16:creationId xmlns:a16="http://schemas.microsoft.com/office/drawing/2014/main" id="{7C437F59-6F99-495A-80B8-9C93E55D9DED}"/>
              </a:ext>
            </a:extLst>
          </p:cNvPr>
          <p:cNvSpPr txBox="1"/>
          <p:nvPr/>
        </p:nvSpPr>
        <p:spPr>
          <a:xfrm>
            <a:off x="2165569" y="1956816"/>
            <a:ext cx="7860863" cy="402488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400" i="1" dirty="0">
                <a:latin typeface="Calibri Light"/>
                <a:cs typeface="Calibri Light"/>
              </a:rPr>
              <a:t>The John Muir Award has allowed me to think creatively and wok alongside my grandmother to do our bit for the environment, as well as including my daughter into this as Covid-19 restrictions have resulted in us spending more time in the garden. Both in agreeance, we decided that we would trial composting ready for next year when my grandmother plants new fruit and vegetables. Before the John Muir Award, I would not have given this option a second thought and helped my grandmother to buy compost from a local garden center. </a:t>
            </a:r>
            <a:endParaRPr lang="en-US"/>
          </a:p>
        </p:txBody>
      </p:sp>
    </p:spTree>
    <p:extLst>
      <p:ext uri="{BB962C8B-B14F-4D97-AF65-F5344CB8AC3E}">
        <p14:creationId xmlns:p14="http://schemas.microsoft.com/office/powerpoint/2010/main" val="341888646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extBox 1">
            <a:extLst>
              <a:ext uri="{FF2B5EF4-FFF2-40B4-BE49-F238E27FC236}">
                <a16:creationId xmlns:a16="http://schemas.microsoft.com/office/drawing/2014/main" id="{FE7D6E75-0E64-4158-8FA7-DB4482EF919C}"/>
              </a:ext>
            </a:extLst>
          </p:cNvPr>
          <p:cNvSpPr txBox="1"/>
          <p:nvPr/>
        </p:nvSpPr>
        <p:spPr>
          <a:xfrm>
            <a:off x="1295400" y="669925"/>
            <a:ext cx="4800600" cy="1325563"/>
          </a:xfrm>
          <a:prstGeom prst="rect">
            <a:avLst/>
          </a:prstGeom>
        </p:spPr>
        <p:style>
          <a:lnRef idx="0">
            <a:schemeClr val="accent4"/>
          </a:lnRef>
          <a:fillRef idx="3">
            <a:schemeClr val="accent4"/>
          </a:fillRef>
          <a:effectRef idx="3">
            <a:schemeClr val="accent4"/>
          </a:effectRef>
          <a:fontRef idx="minor">
            <a:schemeClr val="lt1"/>
          </a:fontRef>
        </p:style>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700">
                <a:solidFill>
                  <a:schemeClr val="bg1"/>
                </a:solidFill>
                <a:latin typeface="+mj-lt"/>
                <a:ea typeface="+mj-ea"/>
                <a:cs typeface="+mj-cs"/>
              </a:rPr>
              <a:t>Introducing Composting to Children </a:t>
            </a:r>
          </a:p>
        </p:txBody>
      </p:sp>
      <p:cxnSp>
        <p:nvCxnSpPr>
          <p:cNvPr id="27" name="Straight Connector 26">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39BAD1C-8664-42DC-81C5-A71B75379613}"/>
              </a:ext>
            </a:extLst>
          </p:cNvPr>
          <p:cNvSpPr txBox="1"/>
          <p:nvPr/>
        </p:nvSpPr>
        <p:spPr>
          <a:xfrm>
            <a:off x="1295400" y="2288833"/>
            <a:ext cx="4800600" cy="371157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i="1">
                <a:solidFill>
                  <a:schemeClr val="bg1"/>
                </a:solidFill>
              </a:rPr>
              <a:t>Composting is something that could be done at home or at children's settings. Therefore, I thought it would be a good idea to create a poster that could be used to provide information to children and parents and staff. This will then allow opportunity for further discussion and hands on experiences whilst learning about the benefits of composting. </a:t>
            </a:r>
            <a:endParaRPr lang="en-US" sz="2000">
              <a:solidFill>
                <a:schemeClr val="bg1"/>
              </a:solidFill>
            </a:endParaRPr>
          </a:p>
        </p:txBody>
      </p:sp>
      <p:pic>
        <p:nvPicPr>
          <p:cNvPr id="6" name="Picture 6" descr="Diagram&#10;&#10;Description automatically generated">
            <a:extLst>
              <a:ext uri="{FF2B5EF4-FFF2-40B4-BE49-F238E27FC236}">
                <a16:creationId xmlns:a16="http://schemas.microsoft.com/office/drawing/2014/main" id="{7A80A446-C114-4857-8C30-25FB7555A809}"/>
              </a:ext>
            </a:extLst>
          </p:cNvPr>
          <p:cNvPicPr>
            <a:picLocks noChangeAspect="1"/>
          </p:cNvPicPr>
          <p:nvPr/>
        </p:nvPicPr>
        <p:blipFill>
          <a:blip r:embed="rId2"/>
          <a:stretch>
            <a:fillRect/>
          </a:stretch>
        </p:blipFill>
        <p:spPr>
          <a:xfrm>
            <a:off x="7367468" y="369913"/>
            <a:ext cx="2144089" cy="2784532"/>
          </a:xfrm>
          <a:prstGeom prst="rect">
            <a:avLst/>
          </a:prstGeom>
        </p:spPr>
      </p:pic>
      <p:sp>
        <p:nvSpPr>
          <p:cNvPr id="29" name="Rectangle 28">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14" descr="Sustainability">
            <a:extLst>
              <a:ext uri="{FF2B5EF4-FFF2-40B4-BE49-F238E27FC236}">
                <a16:creationId xmlns:a16="http://schemas.microsoft.com/office/drawing/2014/main" id="{385D7E59-E05A-4F3B-9F36-6ED4EE7FD1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440715" y="3730267"/>
            <a:ext cx="2784532" cy="2784532"/>
          </a:xfrm>
          <a:prstGeom prst="rect">
            <a:avLst/>
          </a:prstGeom>
        </p:spPr>
      </p:pic>
      <p:sp>
        <p:nvSpPr>
          <p:cNvPr id="31" name="Rectangle 30">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0104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432CEA-E4F4-45A5-9590-A57CFFCE4E42}"/>
              </a:ext>
            </a:extLst>
          </p:cNvPr>
          <p:cNvSpPr txBox="1"/>
          <p:nvPr/>
        </p:nvSpPr>
        <p:spPr>
          <a:xfrm>
            <a:off x="6234330" y="803325"/>
            <a:ext cx="5314536" cy="1325563"/>
          </a:xfrm>
          <a:prstGeom prst="rect">
            <a:avLst/>
          </a:prstGeom>
        </p:spPr>
        <p:style>
          <a:lnRef idx="0">
            <a:schemeClr val="accent3"/>
          </a:lnRef>
          <a:fillRef idx="3">
            <a:schemeClr val="accent3"/>
          </a:fillRef>
          <a:effectRef idx="3">
            <a:schemeClr val="accent3"/>
          </a:effectRef>
          <a:fontRef idx="minor">
            <a:schemeClr val="lt1"/>
          </a:fontRef>
        </p:style>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a:solidFill>
                  <a:schemeClr val="tx1"/>
                </a:solidFill>
                <a:latin typeface="+mj-lt"/>
                <a:ea typeface="+mj-ea"/>
                <a:cs typeface="+mj-cs"/>
              </a:rPr>
              <a:t>Conserving </a:t>
            </a: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1E186DC4-CFAC-4AE8-87AD-B31C20311CE8}"/>
              </a:ext>
            </a:extLst>
          </p:cNvPr>
          <p:cNvSpPr txBox="1"/>
          <p:nvPr/>
        </p:nvSpPr>
        <p:spPr>
          <a:xfrm>
            <a:off x="457200" y="1582615"/>
            <a:ext cx="4501661" cy="34009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i="1" dirty="0">
                <a:solidFill>
                  <a:schemeClr val="bg1">
                    <a:lumMod val="85000"/>
                    <a:lumOff val="15000"/>
                  </a:schemeClr>
                </a:solidFill>
                <a:latin typeface="Calibri Light"/>
                <a:cs typeface="Calibri"/>
              </a:rPr>
              <a:t>The John Muir Award has allowed me to think of many ways I can help conserve the environment. Some of the following strategies are ways in which myself, my grandmother and my daughter are going to continue to concentrate on to protect our environment. </a:t>
            </a:r>
          </a:p>
          <a:p>
            <a:pPr>
              <a:spcAft>
                <a:spcPts val="600"/>
              </a:spcAft>
            </a:pPr>
            <a:endParaRPr lang="en-GB">
              <a:cs typeface="Calibri"/>
            </a:endParaRPr>
          </a:p>
        </p:txBody>
      </p:sp>
      <p:sp>
        <p:nvSpPr>
          <p:cNvPr id="4" name="TextBox 3">
            <a:extLst>
              <a:ext uri="{FF2B5EF4-FFF2-40B4-BE49-F238E27FC236}">
                <a16:creationId xmlns:a16="http://schemas.microsoft.com/office/drawing/2014/main" id="{F44150A7-73B9-4D65-AD39-9EAE5045BF11}"/>
              </a:ext>
            </a:extLst>
          </p:cNvPr>
          <p:cNvSpPr txBox="1"/>
          <p:nvPr/>
        </p:nvSpPr>
        <p:spPr>
          <a:xfrm>
            <a:off x="7633921" y="17137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Calibri"/>
            </a:endParaRPr>
          </a:p>
        </p:txBody>
      </p:sp>
      <p:graphicFrame>
        <p:nvGraphicFramePr>
          <p:cNvPr id="5" name="Diagram 5">
            <a:extLst>
              <a:ext uri="{FF2B5EF4-FFF2-40B4-BE49-F238E27FC236}">
                <a16:creationId xmlns:a16="http://schemas.microsoft.com/office/drawing/2014/main" id="{48BFD9B8-6E08-47E9-8FD2-F2AD18D0BD26}"/>
              </a:ext>
            </a:extLst>
          </p:cNvPr>
          <p:cNvGraphicFramePr/>
          <p:nvPr>
            <p:extLst>
              <p:ext uri="{D42A27DB-BD31-4B8C-83A1-F6EECF244321}">
                <p14:modId xmlns:p14="http://schemas.microsoft.com/office/powerpoint/2010/main" val="3787425966"/>
              </p:ext>
            </p:extLst>
          </p:nvPr>
        </p:nvGraphicFramePr>
        <p:xfrm>
          <a:off x="6234329" y="2279018"/>
          <a:ext cx="5314543" cy="3375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173009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47AD7A0-9941-455C-9EBA-90D9A36FEF88}"/>
              </a:ext>
            </a:extLst>
          </p:cNvPr>
          <p:cNvSpPr txBox="1"/>
          <p:nvPr/>
        </p:nvSpPr>
        <p:spPr>
          <a:xfrm>
            <a:off x="4202956" y="146973"/>
            <a:ext cx="3473717" cy="949414"/>
          </a:xfrm>
          <a:prstGeom prst="rect">
            <a:avLst/>
          </a:prstGeom>
        </p:spPr>
        <p:style>
          <a:lnRef idx="0">
            <a:schemeClr val="accent4"/>
          </a:lnRef>
          <a:fillRef idx="3">
            <a:schemeClr val="accent4"/>
          </a:fillRef>
          <a:effectRef idx="3">
            <a:schemeClr val="accent4"/>
          </a:effectRef>
          <a:fontRef idx="minor">
            <a:schemeClr val="lt1"/>
          </a:fontRef>
        </p:style>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70000" lnSpcReduction="20000"/>
          </a:bodyPr>
          <a:lstStyle/>
          <a:p>
            <a:pPr>
              <a:lnSpc>
                <a:spcPct val="90000"/>
              </a:lnSpc>
              <a:spcBef>
                <a:spcPct val="0"/>
              </a:spcBef>
              <a:spcAft>
                <a:spcPts val="600"/>
              </a:spcAft>
            </a:pPr>
            <a:endParaRPr lang="en-US" sz="4400" dirty="0">
              <a:solidFill>
                <a:schemeClr val="tx1"/>
              </a:solidFill>
              <a:latin typeface="+mj-lt"/>
              <a:ea typeface="+mj-ea"/>
              <a:cs typeface="+mj-cs"/>
            </a:endParaRPr>
          </a:p>
          <a:p>
            <a:pPr>
              <a:lnSpc>
                <a:spcPct val="90000"/>
              </a:lnSpc>
              <a:spcBef>
                <a:spcPct val="0"/>
              </a:spcBef>
              <a:spcAft>
                <a:spcPts val="600"/>
              </a:spcAft>
            </a:pPr>
            <a:r>
              <a:rPr lang="en-US" sz="4400" kern="1200">
                <a:solidFill>
                  <a:schemeClr val="tx1"/>
                </a:solidFill>
                <a:latin typeface="+mj-lt"/>
                <a:ea typeface="+mj-ea"/>
                <a:cs typeface="+mj-cs"/>
              </a:rPr>
              <a:t>What </a:t>
            </a:r>
            <a:r>
              <a:rPr lang="en-US" sz="4400">
                <a:solidFill>
                  <a:schemeClr val="tx1"/>
                </a:solidFill>
                <a:latin typeface="+mj-lt"/>
                <a:ea typeface="+mj-ea"/>
                <a:cs typeface="+mj-cs"/>
              </a:rPr>
              <a:t>I </a:t>
            </a:r>
            <a:r>
              <a:rPr lang="en-US" sz="4400" kern="1200">
                <a:solidFill>
                  <a:schemeClr val="tx1"/>
                </a:solidFill>
                <a:latin typeface="+mj-lt"/>
                <a:ea typeface="+mj-ea"/>
                <a:cs typeface="+mj-cs"/>
              </a:rPr>
              <a:t>did </a:t>
            </a:r>
            <a:endParaRPr lang="en-US">
              <a:solidFill>
                <a:schemeClr val="tx1"/>
              </a:solidFill>
              <a:ea typeface="+mj-ea"/>
              <a:cs typeface="+mj-cs"/>
            </a:endParaRPr>
          </a:p>
          <a:p>
            <a:pPr>
              <a:lnSpc>
                <a:spcPct val="90000"/>
              </a:lnSpc>
              <a:spcBef>
                <a:spcPct val="0"/>
              </a:spcBef>
              <a:spcAft>
                <a:spcPts val="600"/>
              </a:spcAft>
            </a:pPr>
            <a:endParaRPr lang="en-US" sz="4400" kern="1200">
              <a:solidFill>
                <a:schemeClr val="tx1"/>
              </a:solidFill>
              <a:latin typeface="+mj-lt"/>
              <a:ea typeface="+mj-ea"/>
              <a:cs typeface="+mj-cs"/>
            </a:endParaRPr>
          </a:p>
        </p:txBody>
      </p:sp>
      <p:sp>
        <p:nvSpPr>
          <p:cNvPr id="16" name="Freeform: Shape 15">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11" descr="A close up of a brick building&#10;&#10;Description automatically generated">
            <a:extLst>
              <a:ext uri="{FF2B5EF4-FFF2-40B4-BE49-F238E27FC236}">
                <a16:creationId xmlns:a16="http://schemas.microsoft.com/office/drawing/2014/main" id="{44AC620B-F6FD-4A0B-96BC-30F2A7BD0D1F}"/>
              </a:ext>
            </a:extLst>
          </p:cNvPr>
          <p:cNvPicPr>
            <a:picLocks noChangeAspect="1"/>
          </p:cNvPicPr>
          <p:nvPr/>
        </p:nvPicPr>
        <p:blipFill rotWithShape="1">
          <a:blip r:embed="rId2"/>
          <a:srcRect t="12666" r="-4" b="12330"/>
          <a:stretch/>
        </p:blipFill>
        <p:spPr>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8" name="Picture 9" descr="A close up of a garden&#10;&#10;Description automatically generated">
            <a:extLst>
              <a:ext uri="{FF2B5EF4-FFF2-40B4-BE49-F238E27FC236}">
                <a16:creationId xmlns:a16="http://schemas.microsoft.com/office/drawing/2014/main" id="{56F40489-467E-43BC-99ED-8DA59D05A973}"/>
              </a:ext>
            </a:extLst>
          </p:cNvPr>
          <p:cNvPicPr>
            <a:picLocks noChangeAspect="1"/>
          </p:cNvPicPr>
          <p:nvPr/>
        </p:nvPicPr>
        <p:blipFill rotWithShape="1">
          <a:blip r:embed="rId3"/>
          <a:srcRect t="11108" r="4" b="24946"/>
          <a:stretch/>
        </p:blipFill>
        <p:spPr>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7" name="Picture 7" descr="A bird sitting on grass&#10;&#10;Description automatically generated">
            <a:extLst>
              <a:ext uri="{FF2B5EF4-FFF2-40B4-BE49-F238E27FC236}">
                <a16:creationId xmlns:a16="http://schemas.microsoft.com/office/drawing/2014/main" id="{251D5125-0D2A-4605-9224-247EB504AD14}"/>
              </a:ext>
            </a:extLst>
          </p:cNvPr>
          <p:cNvPicPr>
            <a:picLocks noChangeAspect="1"/>
          </p:cNvPicPr>
          <p:nvPr/>
        </p:nvPicPr>
        <p:blipFill rotWithShape="1">
          <a:blip r:embed="rId4"/>
          <a:srcRect l="1776" r="-3" b="-3"/>
          <a:stretch/>
        </p:blipFill>
        <p:spPr>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2" name="TextBox 1">
            <a:extLst>
              <a:ext uri="{FF2B5EF4-FFF2-40B4-BE49-F238E27FC236}">
                <a16:creationId xmlns:a16="http://schemas.microsoft.com/office/drawing/2014/main" id="{4F8EFD3F-977B-4F14-9DF3-86189F2B494C}"/>
              </a:ext>
            </a:extLst>
          </p:cNvPr>
          <p:cNvSpPr txBox="1"/>
          <p:nvPr/>
        </p:nvSpPr>
        <p:spPr>
          <a:xfrm>
            <a:off x="7936757" y="3962227"/>
            <a:ext cx="3988318" cy="27831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i="1" u="sng" dirty="0">
                <a:latin typeface="Calibri Light"/>
                <a:cs typeface="Calibri Light"/>
              </a:rPr>
              <a:t>Water Butt </a:t>
            </a:r>
            <a:endParaRPr lang="en-US">
              <a:latin typeface="Calibri Light"/>
              <a:cs typeface="Calibri Light"/>
            </a:endParaRPr>
          </a:p>
          <a:p>
            <a:pPr>
              <a:lnSpc>
                <a:spcPct val="90000"/>
              </a:lnSpc>
              <a:spcAft>
                <a:spcPts val="600"/>
              </a:spcAft>
            </a:pPr>
            <a:r>
              <a:rPr lang="en-US" i="1" dirty="0">
                <a:latin typeface="Calibri Light"/>
                <a:cs typeface="Calibri Light"/>
              </a:rPr>
              <a:t>We have installed a water butt in the garden. We were fortunate enough to pick up a water butt whilst at the local recycling center. </a:t>
            </a:r>
            <a:endParaRPr lang="en-US" i="1">
              <a:latin typeface="Calibri Light"/>
              <a:cs typeface="Calibri Light"/>
            </a:endParaRPr>
          </a:p>
          <a:p>
            <a:pPr indent="-228600">
              <a:lnSpc>
                <a:spcPct val="90000"/>
              </a:lnSpc>
              <a:spcAft>
                <a:spcPts val="600"/>
              </a:spcAft>
              <a:buFont typeface="Arial" panose="020B0604020202020204" pitchFamily="34" charset="0"/>
              <a:buChar char="•"/>
            </a:pPr>
            <a:endParaRPr lang="en-US"/>
          </a:p>
        </p:txBody>
      </p:sp>
      <p:sp>
        <p:nvSpPr>
          <p:cNvPr id="4" name="TextBox 3">
            <a:extLst>
              <a:ext uri="{FF2B5EF4-FFF2-40B4-BE49-F238E27FC236}">
                <a16:creationId xmlns:a16="http://schemas.microsoft.com/office/drawing/2014/main" id="{47AC8262-162F-480C-84CE-C6B79767105E}"/>
              </a:ext>
            </a:extLst>
          </p:cNvPr>
          <p:cNvSpPr txBox="1"/>
          <p:nvPr/>
        </p:nvSpPr>
        <p:spPr>
          <a:xfrm>
            <a:off x="9227038" y="313593"/>
            <a:ext cx="2561492" cy="41480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spcAft>
                <a:spcPts val="600"/>
              </a:spcAft>
            </a:pPr>
            <a:r>
              <a:rPr lang="en-GB" i="1" u="sng" dirty="0">
                <a:latin typeface="Calibri Light"/>
                <a:cs typeface="Calibri"/>
              </a:rPr>
              <a:t>Reliable Source of food</a:t>
            </a:r>
          </a:p>
          <a:p>
            <a:pPr>
              <a:spcAft>
                <a:spcPts val="600"/>
              </a:spcAft>
            </a:pPr>
            <a:endParaRPr lang="en-GB" i="1" dirty="0">
              <a:latin typeface="Calibri Light"/>
              <a:cs typeface="Calibri"/>
            </a:endParaRPr>
          </a:p>
          <a:p>
            <a:pPr>
              <a:spcAft>
                <a:spcPts val="600"/>
              </a:spcAft>
            </a:pPr>
            <a:r>
              <a:rPr lang="en-GB" i="1" dirty="0">
                <a:latin typeface="Calibri Light"/>
                <a:cs typeface="Calibri"/>
              </a:rPr>
              <a:t>We complied with the RSPB guidelines on how to make responsible sourced bird feeders. </a:t>
            </a:r>
          </a:p>
        </p:txBody>
      </p:sp>
      <p:sp>
        <p:nvSpPr>
          <p:cNvPr id="5" name="TextBox 4">
            <a:extLst>
              <a:ext uri="{FF2B5EF4-FFF2-40B4-BE49-F238E27FC236}">
                <a16:creationId xmlns:a16="http://schemas.microsoft.com/office/drawing/2014/main" id="{E60B2B91-72CF-4F44-97AC-7FA358A0E84C}"/>
              </a:ext>
            </a:extLst>
          </p:cNvPr>
          <p:cNvSpPr txBox="1"/>
          <p:nvPr/>
        </p:nvSpPr>
        <p:spPr>
          <a:xfrm>
            <a:off x="6224954" y="1488831"/>
            <a:ext cx="3223845"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i="1" u="sng" dirty="0">
                <a:latin typeface="Calibri Light"/>
                <a:cs typeface="Calibri"/>
              </a:rPr>
              <a:t>Building a Bird House</a:t>
            </a:r>
          </a:p>
          <a:p>
            <a:pPr>
              <a:spcAft>
                <a:spcPts val="600"/>
              </a:spcAft>
            </a:pPr>
            <a:endParaRPr lang="en-GB" i="1" dirty="0">
              <a:latin typeface="Calibri Light"/>
              <a:cs typeface="Calibri"/>
            </a:endParaRPr>
          </a:p>
          <a:p>
            <a:pPr>
              <a:spcAft>
                <a:spcPts val="600"/>
              </a:spcAft>
            </a:pPr>
            <a:r>
              <a:rPr lang="en-GB" i="1" dirty="0">
                <a:latin typeface="Calibri Light"/>
                <a:ea typeface="+mn-lt"/>
                <a:cs typeface="+mn-lt"/>
              </a:rPr>
              <a:t>We built a birdhouse out of scrap pieces of wood which were left over from when the raised beds were made last year. </a:t>
            </a:r>
            <a:endParaRPr lang="en-GB" i="1">
              <a:latin typeface="Calibri Light"/>
            </a:endParaRPr>
          </a:p>
        </p:txBody>
      </p:sp>
    </p:spTree>
    <p:extLst>
      <p:ext uri="{BB962C8B-B14F-4D97-AF65-F5344CB8AC3E}">
        <p14:creationId xmlns:p14="http://schemas.microsoft.com/office/powerpoint/2010/main" val="81894943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6"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19">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extBox 1">
            <a:extLst>
              <a:ext uri="{FF2B5EF4-FFF2-40B4-BE49-F238E27FC236}">
                <a16:creationId xmlns:a16="http://schemas.microsoft.com/office/drawing/2014/main" id="{0DA4DB8E-9475-4A72-BC4A-A98436CEC29B}"/>
              </a:ext>
            </a:extLst>
          </p:cNvPr>
          <p:cNvSpPr txBox="1"/>
          <p:nvPr/>
        </p:nvSpPr>
        <p:spPr>
          <a:xfrm>
            <a:off x="1047280" y="759805"/>
            <a:ext cx="10306520" cy="1325563"/>
          </a:xfrm>
          <a:prstGeom prst="rect">
            <a:avLst/>
          </a:prstGeom>
        </p:spPr>
        <p:style>
          <a:lnRef idx="0">
            <a:schemeClr val="accent4"/>
          </a:lnRef>
          <a:fillRef idx="3">
            <a:schemeClr val="accent4"/>
          </a:fillRef>
          <a:effectRef idx="3">
            <a:schemeClr val="accent4"/>
          </a:effectRef>
          <a:fontRef idx="minor">
            <a:schemeClr val="lt1"/>
          </a:fontRef>
        </p:style>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a:solidFill>
                  <a:srgbClr val="FFFFFF"/>
                </a:solidFill>
                <a:latin typeface="+mj-lt"/>
                <a:ea typeface="+mj-ea"/>
                <a:cs typeface="+mj-cs"/>
              </a:rPr>
              <a:t>Reflection </a:t>
            </a:r>
          </a:p>
        </p:txBody>
      </p:sp>
      <p:sp>
        <p:nvSpPr>
          <p:cNvPr id="3" name="TextBox 2">
            <a:extLst>
              <a:ext uri="{FF2B5EF4-FFF2-40B4-BE49-F238E27FC236}">
                <a16:creationId xmlns:a16="http://schemas.microsoft.com/office/drawing/2014/main" id="{D31FF58F-862A-4371-B8AE-F570A1470B0F}"/>
              </a:ext>
            </a:extLst>
          </p:cNvPr>
          <p:cNvSpPr txBox="1"/>
          <p:nvPr/>
        </p:nvSpPr>
        <p:spPr>
          <a:xfrm>
            <a:off x="1424904" y="2494450"/>
            <a:ext cx="4053545" cy="356315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a:lnSpc>
                <a:spcPct val="90000"/>
              </a:lnSpc>
              <a:spcAft>
                <a:spcPts val="600"/>
              </a:spcAft>
            </a:pPr>
            <a:r>
              <a:rPr lang="en-US" sz="2000" i="1" dirty="0">
                <a:latin typeface="Calibri Light"/>
                <a:cs typeface="Calibri Light"/>
              </a:rPr>
              <a:t>The John Muir Award has provided me with opportunities which I will forever be grateful for. My grandmother alongside my daughter is one of the most important people to me, so to share my experience of the award with her is something I will treasure. Without this award, I would probably not have re-connected with nature like I have done recently. The award has provided me to think about the environment and made think differently about my impact and what I can do to help local wildlife and locally source.</a:t>
            </a:r>
            <a:endParaRPr lang="en-US" sz="2000"/>
          </a:p>
        </p:txBody>
      </p:sp>
      <p:pic>
        <p:nvPicPr>
          <p:cNvPr id="4" name="Picture 4" descr="Text&#10;&#10;Description automatically generated">
            <a:extLst>
              <a:ext uri="{FF2B5EF4-FFF2-40B4-BE49-F238E27FC236}">
                <a16:creationId xmlns:a16="http://schemas.microsoft.com/office/drawing/2014/main" id="{4CCC9052-37FE-43FA-88A7-FF51EA72DB35}"/>
              </a:ext>
            </a:extLst>
          </p:cNvPr>
          <p:cNvPicPr>
            <a:picLocks noChangeAspect="1"/>
          </p:cNvPicPr>
          <p:nvPr/>
        </p:nvPicPr>
        <p:blipFill rotWithShape="1">
          <a:blip r:embed="rId2"/>
          <a:srcRect l="3104" r="19661" b="-1"/>
          <a:stretch/>
        </p:blipFill>
        <p:spPr>
          <a:xfrm>
            <a:off x="6098892" y="2492376"/>
            <a:ext cx="4802404" cy="3563372"/>
          </a:xfrm>
          <a:prstGeom prst="rect">
            <a:avLst/>
          </a:prstGeom>
        </p:spPr>
      </p:pic>
      <p:sp>
        <p:nvSpPr>
          <p:cNvPr id="5" name="TextBox 4">
            <a:extLst>
              <a:ext uri="{FF2B5EF4-FFF2-40B4-BE49-F238E27FC236}">
                <a16:creationId xmlns:a16="http://schemas.microsoft.com/office/drawing/2014/main" id="{E7AEC69B-6558-436C-A5FF-DAB05040562F}"/>
              </a:ext>
            </a:extLst>
          </p:cNvPr>
          <p:cNvSpPr txBox="1"/>
          <p:nvPr/>
        </p:nvSpPr>
        <p:spPr>
          <a:xfrm>
            <a:off x="7693572" y="5223641"/>
            <a:ext cx="27432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a:solidFill>
                <a:srgbClr val="636363"/>
              </a:solidFill>
              <a:latin typeface="Arial"/>
              <a:cs typeface="Arial"/>
            </a:endParaRPr>
          </a:p>
          <a:p>
            <a:pPr>
              <a:spcAft>
                <a:spcPts val="600"/>
              </a:spcAft>
            </a:pPr>
            <a:endParaRPr lang="en-US"/>
          </a:p>
        </p:txBody>
      </p:sp>
    </p:spTree>
    <p:extLst>
      <p:ext uri="{BB962C8B-B14F-4D97-AF65-F5344CB8AC3E}">
        <p14:creationId xmlns:p14="http://schemas.microsoft.com/office/powerpoint/2010/main" val="11690521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     Garden of L      John Muir Award 2020 1300163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1195</cp:revision>
  <dcterms:created xsi:type="dcterms:W3CDTF">2020-11-22T14:00:58Z</dcterms:created>
  <dcterms:modified xsi:type="dcterms:W3CDTF">2020-11-26T22:24:52Z</dcterms:modified>
</cp:coreProperties>
</file>