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7" r:id="rId1"/>
  </p:sldMasterIdLst>
  <p:notesMasterIdLst>
    <p:notesMasterId r:id="rId8"/>
  </p:notesMasterIdLst>
  <p:sldIdLst>
    <p:sldId id="256" r:id="rId2"/>
    <p:sldId id="257" r:id="rId3"/>
    <p:sldId id="259" r:id="rId4"/>
    <p:sldId id="261" r:id="rId5"/>
    <p:sldId id="262" r:id="rId6"/>
    <p:sldId id="258"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E2A4"/>
    <a:srgbClr val="A76B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F9723-4DA4-054A-A399-BE961E0CF905}" v="98" dt="2022-12-11T12:55:50.9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5816"/>
  </p:normalViewPr>
  <p:slideViewPr>
    <p:cSldViewPr snapToGrid="0">
      <p:cViewPr>
        <p:scale>
          <a:sx n="110" d="100"/>
          <a:sy n="110" d="100"/>
        </p:scale>
        <p:origin x="2216" y="424"/>
      </p:cViewPr>
      <p:guideLst/>
    </p:cSldViewPr>
  </p:slideViewPr>
  <p:notesTextViewPr>
    <p:cViewPr>
      <p:scale>
        <a:sx n="1" d="1"/>
        <a:sy n="1" d="1"/>
      </p:scale>
      <p:origin x="0" y="-184"/>
    </p:cViewPr>
  </p:notesTextViewPr>
  <p:sorterViewPr>
    <p:cViewPr>
      <p:scale>
        <a:sx n="80" d="100"/>
        <a:sy n="80" d="100"/>
      </p:scale>
      <p:origin x="0" y="0"/>
    </p:cViewPr>
  </p:sorterViewPr>
  <p:notesViewPr>
    <p:cSldViewPr snapToGrid="0">
      <p:cViewPr varScale="1">
        <p:scale>
          <a:sx n="96" d="100"/>
          <a:sy n="96" d="100"/>
        </p:scale>
        <p:origin x="3688"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oppy Jones (2200025)" userId="19b4b060-0ce8-41a9-9413-818685648785" providerId="ADAL" clId="{496F9723-4DA4-054A-A399-BE961E0CF905}"/>
    <pc:docChg chg="undo custSel addSld delSld modSld sldOrd">
      <pc:chgData name="Poppy Jones (2200025)" userId="19b4b060-0ce8-41a9-9413-818685648785" providerId="ADAL" clId="{496F9723-4DA4-054A-A399-BE961E0CF905}" dt="2022-12-11T12:55:50.918" v="5975"/>
      <pc:docMkLst>
        <pc:docMk/>
      </pc:docMkLst>
      <pc:sldChg chg="addSp modSp modNotesTx">
        <pc:chgData name="Poppy Jones (2200025)" userId="19b4b060-0ce8-41a9-9413-818685648785" providerId="ADAL" clId="{496F9723-4DA4-054A-A399-BE961E0CF905}" dt="2022-12-11T12:23:59.530" v="5938"/>
        <pc:sldMkLst>
          <pc:docMk/>
          <pc:sldMk cId="2262226246" sldId="256"/>
        </pc:sldMkLst>
        <pc:picChg chg="add mod">
          <ac:chgData name="Poppy Jones (2200025)" userId="19b4b060-0ce8-41a9-9413-818685648785" providerId="ADAL" clId="{496F9723-4DA4-054A-A399-BE961E0CF905}" dt="2022-12-11T12:23:59.530" v="5938"/>
          <ac:picMkLst>
            <pc:docMk/>
            <pc:sldMk cId="2262226246" sldId="256"/>
            <ac:picMk id="56" creationId="{625E2089-8293-6269-9636-7D5A26781B65}"/>
          </ac:picMkLst>
        </pc:picChg>
      </pc:sldChg>
      <pc:sldChg chg="addSp delSp modSp mod ord modTransition modAnim modNotesTx">
        <pc:chgData name="Poppy Jones (2200025)" userId="19b4b060-0ce8-41a9-9413-818685648785" providerId="ADAL" clId="{496F9723-4DA4-054A-A399-BE961E0CF905}" dt="2022-12-11T12:29:17.091" v="5943"/>
        <pc:sldMkLst>
          <pc:docMk/>
          <pc:sldMk cId="2855490410" sldId="257"/>
        </pc:sldMkLst>
        <pc:spChg chg="mod">
          <ac:chgData name="Poppy Jones (2200025)" userId="19b4b060-0ce8-41a9-9413-818685648785" providerId="ADAL" clId="{496F9723-4DA4-054A-A399-BE961E0CF905}" dt="2022-12-10T21:00:22.188" v="175" actId="1076"/>
          <ac:spMkLst>
            <pc:docMk/>
            <pc:sldMk cId="2855490410" sldId="257"/>
            <ac:spMk id="2" creationId="{8F23253B-7FF9-1A31-CB60-9E9EDADDFC4A}"/>
          </ac:spMkLst>
        </pc:spChg>
        <pc:spChg chg="del">
          <ac:chgData name="Poppy Jones (2200025)" userId="19b4b060-0ce8-41a9-9413-818685648785" providerId="ADAL" clId="{496F9723-4DA4-054A-A399-BE961E0CF905}" dt="2022-12-10T20:56:10.242" v="141" actId="21"/>
          <ac:spMkLst>
            <pc:docMk/>
            <pc:sldMk cId="2855490410" sldId="257"/>
            <ac:spMk id="3" creationId="{B097EF5C-070A-0B50-4351-3CE29249E106}"/>
          </ac:spMkLst>
        </pc:spChg>
        <pc:spChg chg="add mod">
          <ac:chgData name="Poppy Jones (2200025)" userId="19b4b060-0ce8-41a9-9413-818685648785" providerId="ADAL" clId="{496F9723-4DA4-054A-A399-BE961E0CF905}" dt="2022-12-10T23:18:20.248" v="2541" actId="20577"/>
          <ac:spMkLst>
            <pc:docMk/>
            <pc:sldMk cId="2855490410" sldId="257"/>
            <ac:spMk id="4" creationId="{80863211-8D9C-77B4-B0CF-473BFFE8BA5E}"/>
          </ac:spMkLst>
        </pc:spChg>
        <pc:spChg chg="add mod">
          <ac:chgData name="Poppy Jones (2200025)" userId="19b4b060-0ce8-41a9-9413-818685648785" providerId="ADAL" clId="{496F9723-4DA4-054A-A399-BE961E0CF905}" dt="2022-12-10T23:18:21.642" v="2542" actId="20577"/>
          <ac:spMkLst>
            <pc:docMk/>
            <pc:sldMk cId="2855490410" sldId="257"/>
            <ac:spMk id="5" creationId="{704650EC-0650-A338-72C5-4A04A571F60E}"/>
          </ac:spMkLst>
        </pc:spChg>
        <pc:spChg chg="del">
          <ac:chgData name="Poppy Jones (2200025)" userId="19b4b060-0ce8-41a9-9413-818685648785" providerId="ADAL" clId="{496F9723-4DA4-054A-A399-BE961E0CF905}" dt="2022-12-10T21:00:09.734" v="172" actId="26606"/>
          <ac:spMkLst>
            <pc:docMk/>
            <pc:sldMk cId="2855490410" sldId="257"/>
            <ac:spMk id="8" creationId="{1C582B07-D0F0-4B6B-A5D9-D2F192CB3A4E}"/>
          </ac:spMkLst>
        </pc:spChg>
        <pc:spChg chg="del">
          <ac:chgData name="Poppy Jones (2200025)" userId="19b4b060-0ce8-41a9-9413-818685648785" providerId="ADAL" clId="{496F9723-4DA4-054A-A399-BE961E0CF905}" dt="2022-12-10T21:00:09.734" v="172" actId="26606"/>
          <ac:spMkLst>
            <pc:docMk/>
            <pc:sldMk cId="2855490410" sldId="257"/>
            <ac:spMk id="12" creationId="{DA1A4301-6FFC-4C82-A1FA-7634D8CAA8F5}"/>
          </ac:spMkLst>
        </pc:spChg>
        <pc:spChg chg="del">
          <ac:chgData name="Poppy Jones (2200025)" userId="19b4b060-0ce8-41a9-9413-818685648785" providerId="ADAL" clId="{496F9723-4DA4-054A-A399-BE961E0CF905}" dt="2022-12-10T21:00:09.734" v="172" actId="26606"/>
          <ac:spMkLst>
            <pc:docMk/>
            <pc:sldMk cId="2855490410" sldId="257"/>
            <ac:spMk id="14" creationId="{320AB72C-20FB-424A-B116-9771F33F0A5A}"/>
          </ac:spMkLst>
        </pc:spChg>
        <pc:spChg chg="del">
          <ac:chgData name="Poppy Jones (2200025)" userId="19b4b060-0ce8-41a9-9413-818685648785" providerId="ADAL" clId="{496F9723-4DA4-054A-A399-BE961E0CF905}" dt="2022-12-10T21:00:09.734" v="172" actId="26606"/>
          <ac:spMkLst>
            <pc:docMk/>
            <pc:sldMk cId="2855490410" sldId="257"/>
            <ac:spMk id="16" creationId="{9E38EE1F-4E4B-4F57-B909-C42294E312D1}"/>
          </ac:spMkLst>
        </pc:spChg>
        <pc:spChg chg="del">
          <ac:chgData name="Poppy Jones (2200025)" userId="19b4b060-0ce8-41a9-9413-818685648785" providerId="ADAL" clId="{496F9723-4DA4-054A-A399-BE961E0CF905}" dt="2022-12-10T21:00:09.734" v="172" actId="26606"/>
          <ac:spMkLst>
            <pc:docMk/>
            <pc:sldMk cId="2855490410" sldId="257"/>
            <ac:spMk id="161" creationId="{43517DAF-BA0B-48C9-8544-2D295C68FC3D}"/>
          </ac:spMkLst>
        </pc:spChg>
        <pc:spChg chg="add">
          <ac:chgData name="Poppy Jones (2200025)" userId="19b4b060-0ce8-41a9-9413-818685648785" providerId="ADAL" clId="{496F9723-4DA4-054A-A399-BE961E0CF905}" dt="2022-12-10T21:00:09.734" v="172" actId="26606"/>
          <ac:spMkLst>
            <pc:docMk/>
            <pc:sldMk cId="2855490410" sldId="257"/>
            <ac:spMk id="2055" creationId="{A4798C7F-C8CA-4799-BF37-3AB4642CDB66}"/>
          </ac:spMkLst>
        </pc:spChg>
        <pc:spChg chg="add">
          <ac:chgData name="Poppy Jones (2200025)" userId="19b4b060-0ce8-41a9-9413-818685648785" providerId="ADAL" clId="{496F9723-4DA4-054A-A399-BE961E0CF905}" dt="2022-12-10T21:00:09.734" v="172" actId="26606"/>
          <ac:spMkLst>
            <pc:docMk/>
            <pc:sldMk cId="2855490410" sldId="257"/>
            <ac:spMk id="2088" creationId="{216BB147-20D5-4D93-BDA5-1BC614D6A4B2}"/>
          </ac:spMkLst>
        </pc:spChg>
        <pc:spChg chg="add">
          <ac:chgData name="Poppy Jones (2200025)" userId="19b4b060-0ce8-41a9-9413-818685648785" providerId="ADAL" clId="{496F9723-4DA4-054A-A399-BE961E0CF905}" dt="2022-12-10T21:00:09.734" v="172" actId="26606"/>
          <ac:spMkLst>
            <pc:docMk/>
            <pc:sldMk cId="2855490410" sldId="257"/>
            <ac:spMk id="2090" creationId="{0A253F60-DE40-4508-A37A-61331DF1DD5D}"/>
          </ac:spMkLst>
        </pc:spChg>
        <pc:spChg chg="add">
          <ac:chgData name="Poppy Jones (2200025)" userId="19b4b060-0ce8-41a9-9413-818685648785" providerId="ADAL" clId="{496F9723-4DA4-054A-A399-BE961E0CF905}" dt="2022-12-10T21:00:09.734" v="172" actId="26606"/>
          <ac:spMkLst>
            <pc:docMk/>
            <pc:sldMk cId="2855490410" sldId="257"/>
            <ac:spMk id="2092" creationId="{3BBF3378-C49E-4B97-A883-6393FBF18C0B}"/>
          </ac:spMkLst>
        </pc:spChg>
        <pc:spChg chg="add">
          <ac:chgData name="Poppy Jones (2200025)" userId="19b4b060-0ce8-41a9-9413-818685648785" providerId="ADAL" clId="{496F9723-4DA4-054A-A399-BE961E0CF905}" dt="2022-12-10T21:00:09.734" v="172" actId="26606"/>
          <ac:spMkLst>
            <pc:docMk/>
            <pc:sldMk cId="2855490410" sldId="257"/>
            <ac:spMk id="2125" creationId="{EB68BB96-3C54-47CE-A559-16FC5968EE9F}"/>
          </ac:spMkLst>
        </pc:spChg>
        <pc:spChg chg="add">
          <ac:chgData name="Poppy Jones (2200025)" userId="19b4b060-0ce8-41a9-9413-818685648785" providerId="ADAL" clId="{496F9723-4DA4-054A-A399-BE961E0CF905}" dt="2022-12-10T21:00:09.734" v="172" actId="26606"/>
          <ac:spMkLst>
            <pc:docMk/>
            <pc:sldMk cId="2855490410" sldId="257"/>
            <ac:spMk id="2158" creationId="{BA6285CA-6AFA-4F27-AFB5-1B32CDE09B1A}"/>
          </ac:spMkLst>
        </pc:spChg>
        <pc:spChg chg="add">
          <ac:chgData name="Poppy Jones (2200025)" userId="19b4b060-0ce8-41a9-9413-818685648785" providerId="ADAL" clId="{496F9723-4DA4-054A-A399-BE961E0CF905}" dt="2022-12-10T21:00:09.734" v="172" actId="26606"/>
          <ac:spMkLst>
            <pc:docMk/>
            <pc:sldMk cId="2855490410" sldId="257"/>
            <ac:spMk id="2160" creationId="{AF152BFE-7BA8-4007-AD9C-F4DC95E437EE}"/>
          </ac:spMkLst>
        </pc:spChg>
        <pc:spChg chg="add">
          <ac:chgData name="Poppy Jones (2200025)" userId="19b4b060-0ce8-41a9-9413-818685648785" providerId="ADAL" clId="{496F9723-4DA4-054A-A399-BE961E0CF905}" dt="2022-12-10T21:00:09.734" v="172" actId="26606"/>
          <ac:spMkLst>
            <pc:docMk/>
            <pc:sldMk cId="2855490410" sldId="257"/>
            <ac:spMk id="2162" creationId="{7BCC6446-8462-4A63-9B6F-8F57EC40F648}"/>
          </ac:spMkLst>
        </pc:spChg>
        <pc:spChg chg="add">
          <ac:chgData name="Poppy Jones (2200025)" userId="19b4b060-0ce8-41a9-9413-818685648785" providerId="ADAL" clId="{496F9723-4DA4-054A-A399-BE961E0CF905}" dt="2022-12-10T21:00:09.734" v="172" actId="26606"/>
          <ac:spMkLst>
            <pc:docMk/>
            <pc:sldMk cId="2855490410" sldId="257"/>
            <ac:spMk id="2164" creationId="{B6DE7CCF-F894-44DD-9FA3-8BD0D5CE25AD}"/>
          </ac:spMkLst>
        </pc:spChg>
        <pc:grpChg chg="del">
          <ac:chgData name="Poppy Jones (2200025)" userId="19b4b060-0ce8-41a9-9413-818685648785" providerId="ADAL" clId="{496F9723-4DA4-054A-A399-BE961E0CF905}" dt="2022-12-10T21:00:09.734" v="172" actId="26606"/>
          <ac:grpSpMkLst>
            <pc:docMk/>
            <pc:sldMk cId="2855490410" sldId="257"/>
            <ac:grpSpMk id="18" creationId="{8323DD1D-77DE-48B2-A0A0-6265801531E5}"/>
          </ac:grpSpMkLst>
        </pc:grpChg>
        <pc:grpChg chg="add">
          <ac:chgData name="Poppy Jones (2200025)" userId="19b4b060-0ce8-41a9-9413-818685648785" providerId="ADAL" clId="{496F9723-4DA4-054A-A399-BE961E0CF905}" dt="2022-12-10T21:00:09.734" v="172" actId="26606"/>
          <ac:grpSpMkLst>
            <pc:docMk/>
            <pc:sldMk cId="2855490410" sldId="257"/>
            <ac:grpSpMk id="2057" creationId="{87F0794B-55D3-4D2D-BDE7-4688ED321E42}"/>
          </ac:grpSpMkLst>
        </pc:grpChg>
        <pc:grpChg chg="add">
          <ac:chgData name="Poppy Jones (2200025)" userId="19b4b060-0ce8-41a9-9413-818685648785" providerId="ADAL" clId="{496F9723-4DA4-054A-A399-BE961E0CF905}" dt="2022-12-10T21:00:09.734" v="172" actId="26606"/>
          <ac:grpSpMkLst>
            <pc:docMk/>
            <pc:sldMk cId="2855490410" sldId="257"/>
            <ac:grpSpMk id="2094" creationId="{DA3D4001-286E-4CB2-B293-3058BDDC8221}"/>
          </ac:grpSpMkLst>
        </pc:grpChg>
        <pc:grpChg chg="add">
          <ac:chgData name="Poppy Jones (2200025)" userId="19b4b060-0ce8-41a9-9413-818685648785" providerId="ADAL" clId="{496F9723-4DA4-054A-A399-BE961E0CF905}" dt="2022-12-10T21:00:09.734" v="172" actId="26606"/>
          <ac:grpSpMkLst>
            <pc:docMk/>
            <pc:sldMk cId="2855490410" sldId="257"/>
            <ac:grpSpMk id="2127" creationId="{BDDD9304-3AB6-4BE9-833E-9C1B3EC42182}"/>
          </ac:grpSpMkLst>
        </pc:grpChg>
        <pc:grpChg chg="add">
          <ac:chgData name="Poppy Jones (2200025)" userId="19b4b060-0ce8-41a9-9413-818685648785" providerId="ADAL" clId="{496F9723-4DA4-054A-A399-BE961E0CF905}" dt="2022-12-10T21:00:09.734" v="172" actId="26606"/>
          <ac:grpSpMkLst>
            <pc:docMk/>
            <pc:sldMk cId="2855490410" sldId="257"/>
            <ac:grpSpMk id="2166" creationId="{8118ECEF-CA6A-4CB6-BCA5-59B2DB40C4AB}"/>
          </ac:grpSpMkLst>
        </pc:grpChg>
        <pc:picChg chg="add del mod">
          <ac:chgData name="Poppy Jones (2200025)" userId="19b4b060-0ce8-41a9-9413-818685648785" providerId="ADAL" clId="{496F9723-4DA4-054A-A399-BE961E0CF905}" dt="2022-12-11T12:28:14.648" v="5942"/>
          <ac:picMkLst>
            <pc:docMk/>
            <pc:sldMk cId="2855490410" sldId="257"/>
            <ac:picMk id="6" creationId="{E8FF5744-C18F-CAF2-DD58-8AFB1967E420}"/>
          </ac:picMkLst>
        </pc:picChg>
        <pc:picChg chg="add mod">
          <ac:chgData name="Poppy Jones (2200025)" userId="19b4b060-0ce8-41a9-9413-818685648785" providerId="ADAL" clId="{496F9723-4DA4-054A-A399-BE961E0CF905}" dt="2022-12-11T12:29:17.091" v="5943"/>
          <ac:picMkLst>
            <pc:docMk/>
            <pc:sldMk cId="2855490410" sldId="257"/>
            <ac:picMk id="7" creationId="{265AF43D-801D-99CB-1FA6-45BA48A1B0C1}"/>
          </ac:picMkLst>
        </pc:picChg>
        <pc:picChg chg="add mod">
          <ac:chgData name="Poppy Jones (2200025)" userId="19b4b060-0ce8-41a9-9413-818685648785" providerId="ADAL" clId="{496F9723-4DA4-054A-A399-BE961E0CF905}" dt="2022-12-10T21:00:13.299" v="173" actId="1076"/>
          <ac:picMkLst>
            <pc:docMk/>
            <pc:sldMk cId="2855490410" sldId="257"/>
            <ac:picMk id="2050" creationId="{438A0452-92D8-61A3-7FFA-C17F180E50B7}"/>
          </ac:picMkLst>
        </pc:picChg>
      </pc:sldChg>
      <pc:sldChg chg="addSp delSp modSp new mod ord setBg modNotesTx">
        <pc:chgData name="Poppy Jones (2200025)" userId="19b4b060-0ce8-41a9-9413-818685648785" providerId="ADAL" clId="{496F9723-4DA4-054A-A399-BE961E0CF905}" dt="2022-12-11T12:55:50.918" v="5975"/>
        <pc:sldMkLst>
          <pc:docMk/>
          <pc:sldMk cId="3108348922" sldId="258"/>
        </pc:sldMkLst>
        <pc:spChg chg="mod">
          <ac:chgData name="Poppy Jones (2200025)" userId="19b4b060-0ce8-41a9-9413-818685648785" providerId="ADAL" clId="{496F9723-4DA4-054A-A399-BE961E0CF905}" dt="2022-12-10T20:56:51.604" v="166" actId="1076"/>
          <ac:spMkLst>
            <pc:docMk/>
            <pc:sldMk cId="3108348922" sldId="258"/>
            <ac:spMk id="2" creationId="{069ADF66-74AD-D2DD-8F61-DCFB312D9E9E}"/>
          </ac:spMkLst>
        </pc:spChg>
        <pc:spChg chg="mod">
          <ac:chgData name="Poppy Jones (2200025)" userId="19b4b060-0ce8-41a9-9413-818685648785" providerId="ADAL" clId="{496F9723-4DA4-054A-A399-BE961E0CF905}" dt="2022-12-10T23:40:56.244" v="3442" actId="20577"/>
          <ac:spMkLst>
            <pc:docMk/>
            <pc:sldMk cId="3108348922" sldId="258"/>
            <ac:spMk id="3" creationId="{D79612AC-FC03-676C-BC0A-5BD47CA059BE}"/>
          </ac:spMkLst>
        </pc:spChg>
        <pc:spChg chg="add del">
          <ac:chgData name="Poppy Jones (2200025)" userId="19b4b060-0ce8-41a9-9413-818685648785" providerId="ADAL" clId="{496F9723-4DA4-054A-A399-BE961E0CF905}" dt="2022-12-10T20:56:30.373" v="144" actId="26606"/>
          <ac:spMkLst>
            <pc:docMk/>
            <pc:sldMk cId="3108348922" sldId="258"/>
            <ac:spMk id="8" creationId="{1C582B07-D0F0-4B6B-A5D9-D2F192CB3A4E}"/>
          </ac:spMkLst>
        </pc:spChg>
        <pc:spChg chg="add del">
          <ac:chgData name="Poppy Jones (2200025)" userId="19b4b060-0ce8-41a9-9413-818685648785" providerId="ADAL" clId="{496F9723-4DA4-054A-A399-BE961E0CF905}" dt="2022-12-10T20:56:30.373" v="144" actId="26606"/>
          <ac:spMkLst>
            <pc:docMk/>
            <pc:sldMk cId="3108348922" sldId="258"/>
            <ac:spMk id="10" creationId="{21B645D3-580E-4657-9154-484648880ED5}"/>
          </ac:spMkLst>
        </pc:spChg>
        <pc:spChg chg="add del">
          <ac:chgData name="Poppy Jones (2200025)" userId="19b4b060-0ce8-41a9-9413-818685648785" providerId="ADAL" clId="{496F9723-4DA4-054A-A399-BE961E0CF905}" dt="2022-12-10T20:56:30.373" v="144" actId="26606"/>
          <ac:spMkLst>
            <pc:docMk/>
            <pc:sldMk cId="3108348922" sldId="258"/>
            <ac:spMk id="12" creationId="{DA1A4301-6FFC-4C82-A1FA-7634D8CAA8F5}"/>
          </ac:spMkLst>
        </pc:spChg>
        <pc:spChg chg="add del">
          <ac:chgData name="Poppy Jones (2200025)" userId="19b4b060-0ce8-41a9-9413-818685648785" providerId="ADAL" clId="{496F9723-4DA4-054A-A399-BE961E0CF905}" dt="2022-12-10T20:56:30.373" v="144" actId="26606"/>
          <ac:spMkLst>
            <pc:docMk/>
            <pc:sldMk cId="3108348922" sldId="258"/>
            <ac:spMk id="14" creationId="{27870DA4-44E8-43FB-940A-4AF9766959C0}"/>
          </ac:spMkLst>
        </pc:spChg>
        <pc:spChg chg="add">
          <ac:chgData name="Poppy Jones (2200025)" userId="19b4b060-0ce8-41a9-9413-818685648785" providerId="ADAL" clId="{496F9723-4DA4-054A-A399-BE961E0CF905}" dt="2022-12-10T20:56:30.387" v="145" actId="26606"/>
          <ac:spMkLst>
            <pc:docMk/>
            <pc:sldMk cId="3108348922" sldId="258"/>
            <ac:spMk id="48" creationId="{1C582B07-D0F0-4B6B-A5D9-D2F192CB3A4E}"/>
          </ac:spMkLst>
        </pc:spChg>
        <pc:spChg chg="add">
          <ac:chgData name="Poppy Jones (2200025)" userId="19b4b060-0ce8-41a9-9413-818685648785" providerId="ADAL" clId="{496F9723-4DA4-054A-A399-BE961E0CF905}" dt="2022-12-10T20:56:30.387" v="145" actId="26606"/>
          <ac:spMkLst>
            <pc:docMk/>
            <pc:sldMk cId="3108348922" sldId="258"/>
            <ac:spMk id="49" creationId="{171D79C9-FD78-4D11-A424-0002509BD3FF}"/>
          </ac:spMkLst>
        </pc:spChg>
        <pc:spChg chg="add">
          <ac:chgData name="Poppy Jones (2200025)" userId="19b4b060-0ce8-41a9-9413-818685648785" providerId="ADAL" clId="{496F9723-4DA4-054A-A399-BE961E0CF905}" dt="2022-12-10T20:56:30.387" v="145" actId="26606"/>
          <ac:spMkLst>
            <pc:docMk/>
            <pc:sldMk cId="3108348922" sldId="258"/>
            <ac:spMk id="50" creationId="{FB6DB01C-9C1F-4164-99EC-F0C2A75CD131}"/>
          </ac:spMkLst>
        </pc:spChg>
        <pc:spChg chg="add">
          <ac:chgData name="Poppy Jones (2200025)" userId="19b4b060-0ce8-41a9-9413-818685648785" providerId="ADAL" clId="{496F9723-4DA4-054A-A399-BE961E0CF905}" dt="2022-12-10T20:56:30.387" v="145" actId="26606"/>
          <ac:spMkLst>
            <pc:docMk/>
            <pc:sldMk cId="3108348922" sldId="258"/>
            <ac:spMk id="51" creationId="{919796AB-81F4-4FC8-8171-F4BECA869B0A}"/>
          </ac:spMkLst>
        </pc:spChg>
        <pc:spChg chg="add">
          <ac:chgData name="Poppy Jones (2200025)" userId="19b4b060-0ce8-41a9-9413-818685648785" providerId="ADAL" clId="{496F9723-4DA4-054A-A399-BE961E0CF905}" dt="2022-12-10T20:56:30.387" v="145" actId="26606"/>
          <ac:spMkLst>
            <pc:docMk/>
            <pc:sldMk cId="3108348922" sldId="258"/>
            <ac:spMk id="52" creationId="{DA1A4301-6FFC-4C82-A1FA-7634D8CAA8F5}"/>
          </ac:spMkLst>
        </pc:spChg>
        <pc:grpChg chg="add del">
          <ac:chgData name="Poppy Jones (2200025)" userId="19b4b060-0ce8-41a9-9413-818685648785" providerId="ADAL" clId="{496F9723-4DA4-054A-A399-BE961E0CF905}" dt="2022-12-10T20:56:30.373" v="144" actId="26606"/>
          <ac:grpSpMkLst>
            <pc:docMk/>
            <pc:sldMk cId="3108348922" sldId="258"/>
            <ac:grpSpMk id="16" creationId="{8323DD1D-77DE-48B2-A0A0-6265801531E5}"/>
          </ac:grpSpMkLst>
        </pc:grpChg>
        <pc:grpChg chg="add">
          <ac:chgData name="Poppy Jones (2200025)" userId="19b4b060-0ce8-41a9-9413-818685648785" providerId="ADAL" clId="{496F9723-4DA4-054A-A399-BE961E0CF905}" dt="2022-12-10T20:56:30.387" v="145" actId="26606"/>
          <ac:grpSpMkLst>
            <pc:docMk/>
            <pc:sldMk cId="3108348922" sldId="258"/>
            <ac:grpSpMk id="18" creationId="{8323DD1D-77DE-48B2-A0A0-6265801531E5}"/>
          </ac:grpSpMkLst>
        </pc:grpChg>
        <pc:picChg chg="add mod">
          <ac:chgData name="Poppy Jones (2200025)" userId="19b4b060-0ce8-41a9-9413-818685648785" providerId="ADAL" clId="{496F9723-4DA4-054A-A399-BE961E0CF905}" dt="2022-12-11T12:55:50.918" v="5975"/>
          <ac:picMkLst>
            <pc:docMk/>
            <pc:sldMk cId="3108348922" sldId="258"/>
            <ac:picMk id="4" creationId="{B2ED9D42-943B-B551-26C2-52EF55FD473A}"/>
          </ac:picMkLst>
        </pc:picChg>
      </pc:sldChg>
      <pc:sldChg chg="addSp delSp modSp new mod modTransition setBg modAnim modNotesTx">
        <pc:chgData name="Poppy Jones (2200025)" userId="19b4b060-0ce8-41a9-9413-818685648785" providerId="ADAL" clId="{496F9723-4DA4-054A-A399-BE961E0CF905}" dt="2022-12-11T12:51:06.170" v="5964"/>
        <pc:sldMkLst>
          <pc:docMk/>
          <pc:sldMk cId="2603223509" sldId="259"/>
        </pc:sldMkLst>
        <pc:spChg chg="mod">
          <ac:chgData name="Poppy Jones (2200025)" userId="19b4b060-0ce8-41a9-9413-818685648785" providerId="ADAL" clId="{496F9723-4DA4-054A-A399-BE961E0CF905}" dt="2022-12-10T23:08:10.570" v="1852" actId="1076"/>
          <ac:spMkLst>
            <pc:docMk/>
            <pc:sldMk cId="2603223509" sldId="259"/>
            <ac:spMk id="2" creationId="{88744C4D-E0E8-00E7-F0BA-55015C4B7CF4}"/>
          </ac:spMkLst>
        </pc:spChg>
        <pc:spChg chg="mod">
          <ac:chgData name="Poppy Jones (2200025)" userId="19b4b060-0ce8-41a9-9413-818685648785" providerId="ADAL" clId="{496F9723-4DA4-054A-A399-BE961E0CF905}" dt="2022-12-10T23:13:41.379" v="2308" actId="14100"/>
          <ac:spMkLst>
            <pc:docMk/>
            <pc:sldMk cId="2603223509" sldId="259"/>
            <ac:spMk id="3" creationId="{29071059-D6BC-46A0-D1D3-B86C5BC4240A}"/>
          </ac:spMkLst>
        </pc:spChg>
        <pc:spChg chg="add mod">
          <ac:chgData name="Poppy Jones (2200025)" userId="19b4b060-0ce8-41a9-9413-818685648785" providerId="ADAL" clId="{496F9723-4DA4-054A-A399-BE961E0CF905}" dt="2022-12-10T23:18:59.760" v="2549" actId="20577"/>
          <ac:spMkLst>
            <pc:docMk/>
            <pc:sldMk cId="2603223509" sldId="259"/>
            <ac:spMk id="4" creationId="{7F4FC63D-9DDB-03F0-2A76-484699B0886E}"/>
          </ac:spMkLst>
        </pc:spChg>
        <pc:spChg chg="add mod">
          <ac:chgData name="Poppy Jones (2200025)" userId="19b4b060-0ce8-41a9-9413-818685648785" providerId="ADAL" clId="{496F9723-4DA4-054A-A399-BE961E0CF905}" dt="2022-12-10T23:29:30.292" v="3144" actId="20577"/>
          <ac:spMkLst>
            <pc:docMk/>
            <pc:sldMk cId="2603223509" sldId="259"/>
            <ac:spMk id="5" creationId="{CDFFA250-92FB-383F-1687-782CF8B4973F}"/>
          </ac:spMkLst>
        </pc:spChg>
        <pc:spChg chg="add del">
          <ac:chgData name="Poppy Jones (2200025)" userId="19b4b060-0ce8-41a9-9413-818685648785" providerId="ADAL" clId="{496F9723-4DA4-054A-A399-BE961E0CF905}" dt="2022-12-10T23:07:35.869" v="1847" actId="26606"/>
          <ac:spMkLst>
            <pc:docMk/>
            <pc:sldMk cId="2603223509" sldId="259"/>
            <ac:spMk id="8" creationId="{1C582B07-D0F0-4B6B-A5D9-D2F192CB3A4E}"/>
          </ac:spMkLst>
        </pc:spChg>
        <pc:spChg chg="add del">
          <ac:chgData name="Poppy Jones (2200025)" userId="19b4b060-0ce8-41a9-9413-818685648785" providerId="ADAL" clId="{496F9723-4DA4-054A-A399-BE961E0CF905}" dt="2022-12-10T23:07:35.869" v="1847" actId="26606"/>
          <ac:spMkLst>
            <pc:docMk/>
            <pc:sldMk cId="2603223509" sldId="259"/>
            <ac:spMk id="10" creationId="{43517DAF-BA0B-48C9-8544-2D295C68FC3D}"/>
          </ac:spMkLst>
        </pc:spChg>
        <pc:spChg chg="add del">
          <ac:chgData name="Poppy Jones (2200025)" userId="19b4b060-0ce8-41a9-9413-818685648785" providerId="ADAL" clId="{496F9723-4DA4-054A-A399-BE961E0CF905}" dt="2022-12-10T23:07:35.869" v="1847" actId="26606"/>
          <ac:spMkLst>
            <pc:docMk/>
            <pc:sldMk cId="2603223509" sldId="259"/>
            <ac:spMk id="12" creationId="{DA1A4301-6FFC-4C82-A1FA-7634D8CAA8F5}"/>
          </ac:spMkLst>
        </pc:spChg>
        <pc:spChg chg="add del">
          <ac:chgData name="Poppy Jones (2200025)" userId="19b4b060-0ce8-41a9-9413-818685648785" providerId="ADAL" clId="{496F9723-4DA4-054A-A399-BE961E0CF905}" dt="2022-12-10T23:07:35.869" v="1847" actId="26606"/>
          <ac:spMkLst>
            <pc:docMk/>
            <pc:sldMk cId="2603223509" sldId="259"/>
            <ac:spMk id="14" creationId="{320AB72C-20FB-424A-B116-9771F33F0A5A}"/>
          </ac:spMkLst>
        </pc:spChg>
        <pc:spChg chg="add del">
          <ac:chgData name="Poppy Jones (2200025)" userId="19b4b060-0ce8-41a9-9413-818685648785" providerId="ADAL" clId="{496F9723-4DA4-054A-A399-BE961E0CF905}" dt="2022-12-10T23:07:35.869" v="1847" actId="26606"/>
          <ac:spMkLst>
            <pc:docMk/>
            <pc:sldMk cId="2603223509" sldId="259"/>
            <ac:spMk id="16" creationId="{9E38EE1F-4E4B-4F57-B909-C42294E312D1}"/>
          </ac:spMkLst>
        </pc:spChg>
        <pc:spChg chg="add del">
          <ac:chgData name="Poppy Jones (2200025)" userId="19b4b060-0ce8-41a9-9413-818685648785" providerId="ADAL" clId="{496F9723-4DA4-054A-A399-BE961E0CF905}" dt="2022-12-10T23:07:35.855" v="1846" actId="26606"/>
          <ac:spMkLst>
            <pc:docMk/>
            <pc:sldMk cId="2603223509" sldId="259"/>
            <ac:spMk id="3079" creationId="{1C582B07-D0F0-4B6B-A5D9-D2F192CB3A4E}"/>
          </ac:spMkLst>
        </pc:spChg>
        <pc:spChg chg="add del">
          <ac:chgData name="Poppy Jones (2200025)" userId="19b4b060-0ce8-41a9-9413-818685648785" providerId="ADAL" clId="{496F9723-4DA4-054A-A399-BE961E0CF905}" dt="2022-12-10T23:07:35.855" v="1846" actId="26606"/>
          <ac:spMkLst>
            <pc:docMk/>
            <pc:sldMk cId="2603223509" sldId="259"/>
            <ac:spMk id="3081" creationId="{3712ED8D-807A-4E94-A9AF-C44676151773}"/>
          </ac:spMkLst>
        </pc:spChg>
        <pc:spChg chg="add del">
          <ac:chgData name="Poppy Jones (2200025)" userId="19b4b060-0ce8-41a9-9413-818685648785" providerId="ADAL" clId="{496F9723-4DA4-054A-A399-BE961E0CF905}" dt="2022-12-10T23:07:35.855" v="1846" actId="26606"/>
          <ac:spMkLst>
            <pc:docMk/>
            <pc:sldMk cId="2603223509" sldId="259"/>
            <ac:spMk id="3083" creationId="{DA1A4301-6FFC-4C82-A1FA-7634D8CAA8F5}"/>
          </ac:spMkLst>
        </pc:spChg>
        <pc:spChg chg="add del">
          <ac:chgData name="Poppy Jones (2200025)" userId="19b4b060-0ce8-41a9-9413-818685648785" providerId="ADAL" clId="{496F9723-4DA4-054A-A399-BE961E0CF905}" dt="2022-12-10T23:07:35.855" v="1846" actId="26606"/>
          <ac:spMkLst>
            <pc:docMk/>
            <pc:sldMk cId="2603223509" sldId="259"/>
            <ac:spMk id="3085" creationId="{D8667B21-A39C-4ABB-9CED-0DD4CD739502}"/>
          </ac:spMkLst>
        </pc:spChg>
        <pc:spChg chg="add">
          <ac:chgData name="Poppy Jones (2200025)" userId="19b4b060-0ce8-41a9-9413-818685648785" providerId="ADAL" clId="{496F9723-4DA4-054A-A399-BE961E0CF905}" dt="2022-12-10T23:07:35.869" v="1847" actId="26606"/>
          <ac:spMkLst>
            <pc:docMk/>
            <pc:sldMk cId="2603223509" sldId="259"/>
            <ac:spMk id="3118" creationId="{8E7E1993-6448-42F8-8FB3-76104F45B344}"/>
          </ac:spMkLst>
        </pc:spChg>
        <pc:spChg chg="add">
          <ac:chgData name="Poppy Jones (2200025)" userId="19b4b060-0ce8-41a9-9413-818685648785" providerId="ADAL" clId="{496F9723-4DA4-054A-A399-BE961E0CF905}" dt="2022-12-10T23:07:35.869" v="1847" actId="26606"/>
          <ac:spMkLst>
            <pc:docMk/>
            <pc:sldMk cId="2603223509" sldId="259"/>
            <ac:spMk id="3119" creationId="{F40B5B8B-1859-452F-A82A-CDD8D25187A0}"/>
          </ac:spMkLst>
        </pc:spChg>
        <pc:spChg chg="add">
          <ac:chgData name="Poppy Jones (2200025)" userId="19b4b060-0ce8-41a9-9413-818685648785" providerId="ADAL" clId="{496F9723-4DA4-054A-A399-BE961E0CF905}" dt="2022-12-10T23:07:35.869" v="1847" actId="26606"/>
          <ac:spMkLst>
            <pc:docMk/>
            <pc:sldMk cId="2603223509" sldId="259"/>
            <ac:spMk id="3120" creationId="{65BF84F9-3CC3-492E-BF19-8E32FBB30006}"/>
          </ac:spMkLst>
        </pc:spChg>
        <pc:spChg chg="add">
          <ac:chgData name="Poppy Jones (2200025)" userId="19b4b060-0ce8-41a9-9413-818685648785" providerId="ADAL" clId="{496F9723-4DA4-054A-A399-BE961E0CF905}" dt="2022-12-10T23:07:35.869" v="1847" actId="26606"/>
          <ac:spMkLst>
            <pc:docMk/>
            <pc:sldMk cId="2603223509" sldId="259"/>
            <ac:spMk id="3121" creationId="{0CCF3E0C-EF46-4FD7-8134-966F9FE8B665}"/>
          </ac:spMkLst>
        </pc:spChg>
        <pc:grpChg chg="add del">
          <ac:chgData name="Poppy Jones (2200025)" userId="19b4b060-0ce8-41a9-9413-818685648785" providerId="ADAL" clId="{496F9723-4DA4-054A-A399-BE961E0CF905}" dt="2022-12-10T23:07:35.869" v="1847" actId="26606"/>
          <ac:grpSpMkLst>
            <pc:docMk/>
            <pc:sldMk cId="2603223509" sldId="259"/>
            <ac:grpSpMk id="18" creationId="{8323DD1D-77DE-48B2-A0A0-6265801531E5}"/>
          </ac:grpSpMkLst>
        </pc:grpChg>
        <pc:grpChg chg="add del">
          <ac:chgData name="Poppy Jones (2200025)" userId="19b4b060-0ce8-41a9-9413-818685648785" providerId="ADAL" clId="{496F9723-4DA4-054A-A399-BE961E0CF905}" dt="2022-12-10T23:07:35.855" v="1846" actId="26606"/>
          <ac:grpSpMkLst>
            <pc:docMk/>
            <pc:sldMk cId="2603223509" sldId="259"/>
            <ac:grpSpMk id="3087" creationId="{8323DD1D-77DE-48B2-A0A0-6265801531E5}"/>
          </ac:grpSpMkLst>
        </pc:grpChg>
        <pc:grpChg chg="add">
          <ac:chgData name="Poppy Jones (2200025)" userId="19b4b060-0ce8-41a9-9413-818685648785" providerId="ADAL" clId="{496F9723-4DA4-054A-A399-BE961E0CF905}" dt="2022-12-10T23:07:35.869" v="1847" actId="26606"/>
          <ac:grpSpMkLst>
            <pc:docMk/>
            <pc:sldMk cId="2603223509" sldId="259"/>
            <ac:grpSpMk id="3122" creationId="{47B3131A-B518-43E5-A896-E9D654A4863F}"/>
          </ac:grpSpMkLst>
        </pc:grpChg>
        <pc:picChg chg="add del mod">
          <ac:chgData name="Poppy Jones (2200025)" userId="19b4b060-0ce8-41a9-9413-818685648785" providerId="ADAL" clId="{496F9723-4DA4-054A-A399-BE961E0CF905}" dt="2022-12-11T12:46:39.271" v="5952"/>
          <ac:picMkLst>
            <pc:docMk/>
            <pc:sldMk cId="2603223509" sldId="259"/>
            <ac:picMk id="6" creationId="{9D962761-9FAA-B121-6F82-0262A0160AE3}"/>
          </ac:picMkLst>
        </pc:picChg>
        <pc:picChg chg="add del mod">
          <ac:chgData name="Poppy Jones (2200025)" userId="19b4b060-0ce8-41a9-9413-818685648785" providerId="ADAL" clId="{496F9723-4DA4-054A-A399-BE961E0CF905}" dt="2022-12-11T12:47:20.298" v="5954"/>
          <ac:picMkLst>
            <pc:docMk/>
            <pc:sldMk cId="2603223509" sldId="259"/>
            <ac:picMk id="7" creationId="{9D2C945A-5ED6-4DFA-0651-BFCA22EF227C}"/>
          </ac:picMkLst>
        </pc:picChg>
        <pc:picChg chg="add del mod">
          <ac:chgData name="Poppy Jones (2200025)" userId="19b4b060-0ce8-41a9-9413-818685648785" providerId="ADAL" clId="{496F9723-4DA4-054A-A399-BE961E0CF905}" dt="2022-12-11T12:48:14.090" v="5956"/>
          <ac:picMkLst>
            <pc:docMk/>
            <pc:sldMk cId="2603223509" sldId="259"/>
            <ac:picMk id="9" creationId="{C1362EEE-F7A5-DFB0-6ABC-22D5F8374414}"/>
          </ac:picMkLst>
        </pc:picChg>
        <pc:picChg chg="add del mod">
          <ac:chgData name="Poppy Jones (2200025)" userId="19b4b060-0ce8-41a9-9413-818685648785" providerId="ADAL" clId="{496F9723-4DA4-054A-A399-BE961E0CF905}" dt="2022-12-11T12:49:40.187" v="5958"/>
          <ac:picMkLst>
            <pc:docMk/>
            <pc:sldMk cId="2603223509" sldId="259"/>
            <ac:picMk id="11" creationId="{8575CFDD-D248-5E5C-C702-6FF4DE025816}"/>
          </ac:picMkLst>
        </pc:picChg>
        <pc:picChg chg="add del mod">
          <ac:chgData name="Poppy Jones (2200025)" userId="19b4b060-0ce8-41a9-9413-818685648785" providerId="ADAL" clId="{496F9723-4DA4-054A-A399-BE961E0CF905}" dt="2022-12-11T12:50:20.078" v="5963"/>
          <ac:picMkLst>
            <pc:docMk/>
            <pc:sldMk cId="2603223509" sldId="259"/>
            <ac:picMk id="13" creationId="{94D8533F-F20C-62C7-AAD4-EC096B47E27F}"/>
          </ac:picMkLst>
        </pc:picChg>
        <pc:picChg chg="add mod">
          <ac:chgData name="Poppy Jones (2200025)" userId="19b4b060-0ce8-41a9-9413-818685648785" providerId="ADAL" clId="{496F9723-4DA4-054A-A399-BE961E0CF905}" dt="2022-12-11T12:51:06.170" v="5964"/>
          <ac:picMkLst>
            <pc:docMk/>
            <pc:sldMk cId="2603223509" sldId="259"/>
            <ac:picMk id="15" creationId="{BBF1D275-AE0B-CE8E-ACD2-F9C9F4435310}"/>
          </ac:picMkLst>
        </pc:picChg>
        <pc:picChg chg="add mod">
          <ac:chgData name="Poppy Jones (2200025)" userId="19b4b060-0ce8-41a9-9413-818685648785" providerId="ADAL" clId="{496F9723-4DA4-054A-A399-BE961E0CF905}" dt="2022-12-10T23:08:15.765" v="1854" actId="1076"/>
          <ac:picMkLst>
            <pc:docMk/>
            <pc:sldMk cId="2603223509" sldId="259"/>
            <ac:picMk id="3074" creationId="{A1659218-CBCD-31F9-0FB2-D58FF5643C26}"/>
          </ac:picMkLst>
        </pc:picChg>
      </pc:sldChg>
      <pc:sldChg chg="addSp modSp new del mod ord setBg modNotesTx">
        <pc:chgData name="Poppy Jones (2200025)" userId="19b4b060-0ce8-41a9-9413-818685648785" providerId="ADAL" clId="{496F9723-4DA4-054A-A399-BE961E0CF905}" dt="2022-12-10T23:49:20.111" v="3693" actId="2696"/>
        <pc:sldMkLst>
          <pc:docMk/>
          <pc:sldMk cId="2486293618" sldId="260"/>
        </pc:sldMkLst>
        <pc:spChg chg="mod">
          <ac:chgData name="Poppy Jones (2200025)" userId="19b4b060-0ce8-41a9-9413-818685648785" providerId="ADAL" clId="{496F9723-4DA4-054A-A399-BE961E0CF905}" dt="2022-12-10T23:49:04.921" v="3691" actId="20577"/>
          <ac:spMkLst>
            <pc:docMk/>
            <pc:sldMk cId="2486293618" sldId="260"/>
            <ac:spMk id="2" creationId="{296DFF88-2B1A-A30C-A53A-AFE3E1D9CDF1}"/>
          </ac:spMkLst>
        </pc:spChg>
        <pc:spChg chg="mod">
          <ac:chgData name="Poppy Jones (2200025)" userId="19b4b060-0ce8-41a9-9413-818685648785" providerId="ADAL" clId="{496F9723-4DA4-054A-A399-BE961E0CF905}" dt="2022-12-10T23:34:46.022" v="3206" actId="1076"/>
          <ac:spMkLst>
            <pc:docMk/>
            <pc:sldMk cId="2486293618" sldId="260"/>
            <ac:spMk id="3" creationId="{EEDF26E5-47F7-1D37-B96E-10A67B4655A3}"/>
          </ac:spMkLst>
        </pc:spChg>
        <pc:spChg chg="add mod">
          <ac:chgData name="Poppy Jones (2200025)" userId="19b4b060-0ce8-41a9-9413-818685648785" providerId="ADAL" clId="{496F9723-4DA4-054A-A399-BE961E0CF905}" dt="2022-12-10T23:37:57.092" v="3238" actId="14100"/>
          <ac:spMkLst>
            <pc:docMk/>
            <pc:sldMk cId="2486293618" sldId="260"/>
            <ac:spMk id="4" creationId="{6F41080A-BEEC-AF3E-4FC5-35FA467D47D8}"/>
          </ac:spMkLst>
        </pc:spChg>
        <pc:spChg chg="add mod">
          <ac:chgData name="Poppy Jones (2200025)" userId="19b4b060-0ce8-41a9-9413-818685648785" providerId="ADAL" clId="{496F9723-4DA4-054A-A399-BE961E0CF905}" dt="2022-12-10T23:44:42.199" v="3653" actId="1076"/>
          <ac:spMkLst>
            <pc:docMk/>
            <pc:sldMk cId="2486293618" sldId="260"/>
            <ac:spMk id="5" creationId="{CE9656D4-1AB7-4960-2685-95C677CB5123}"/>
          </ac:spMkLst>
        </pc:spChg>
        <pc:spChg chg="add">
          <ac:chgData name="Poppy Jones (2200025)" userId="19b4b060-0ce8-41a9-9413-818685648785" providerId="ADAL" clId="{496F9723-4DA4-054A-A399-BE961E0CF905}" dt="2022-12-10T23:33:50.791" v="3170" actId="26606"/>
          <ac:spMkLst>
            <pc:docMk/>
            <pc:sldMk cId="2486293618" sldId="260"/>
            <ac:spMk id="8" creationId="{1C582B07-D0F0-4B6B-A5D9-D2F192CB3A4E}"/>
          </ac:spMkLst>
        </pc:spChg>
        <pc:spChg chg="add">
          <ac:chgData name="Poppy Jones (2200025)" userId="19b4b060-0ce8-41a9-9413-818685648785" providerId="ADAL" clId="{496F9723-4DA4-054A-A399-BE961E0CF905}" dt="2022-12-10T23:33:50.791" v="3170" actId="26606"/>
          <ac:spMkLst>
            <pc:docMk/>
            <pc:sldMk cId="2486293618" sldId="260"/>
            <ac:spMk id="10" creationId="{171D79C9-FD78-4D11-A424-0002509BD3FF}"/>
          </ac:spMkLst>
        </pc:spChg>
        <pc:spChg chg="add">
          <ac:chgData name="Poppy Jones (2200025)" userId="19b4b060-0ce8-41a9-9413-818685648785" providerId="ADAL" clId="{496F9723-4DA4-054A-A399-BE961E0CF905}" dt="2022-12-10T23:33:50.791" v="3170" actId="26606"/>
          <ac:spMkLst>
            <pc:docMk/>
            <pc:sldMk cId="2486293618" sldId="260"/>
            <ac:spMk id="12" creationId="{FB6DB01C-9C1F-4164-99EC-F0C2A75CD131}"/>
          </ac:spMkLst>
        </pc:spChg>
        <pc:spChg chg="add">
          <ac:chgData name="Poppy Jones (2200025)" userId="19b4b060-0ce8-41a9-9413-818685648785" providerId="ADAL" clId="{496F9723-4DA4-054A-A399-BE961E0CF905}" dt="2022-12-10T23:33:50.791" v="3170" actId="26606"/>
          <ac:spMkLst>
            <pc:docMk/>
            <pc:sldMk cId="2486293618" sldId="260"/>
            <ac:spMk id="14" creationId="{919796AB-81F4-4FC8-8171-F4BECA869B0A}"/>
          </ac:spMkLst>
        </pc:spChg>
        <pc:spChg chg="add">
          <ac:chgData name="Poppy Jones (2200025)" userId="19b4b060-0ce8-41a9-9413-818685648785" providerId="ADAL" clId="{496F9723-4DA4-054A-A399-BE961E0CF905}" dt="2022-12-10T23:33:50.791" v="3170" actId="26606"/>
          <ac:spMkLst>
            <pc:docMk/>
            <pc:sldMk cId="2486293618" sldId="260"/>
            <ac:spMk id="16" creationId="{DA1A4301-6FFC-4C82-A1FA-7634D8CAA8F5}"/>
          </ac:spMkLst>
        </pc:spChg>
        <pc:grpChg chg="add">
          <ac:chgData name="Poppy Jones (2200025)" userId="19b4b060-0ce8-41a9-9413-818685648785" providerId="ADAL" clId="{496F9723-4DA4-054A-A399-BE961E0CF905}" dt="2022-12-10T23:33:50.791" v="3170" actId="26606"/>
          <ac:grpSpMkLst>
            <pc:docMk/>
            <pc:sldMk cId="2486293618" sldId="260"/>
            <ac:grpSpMk id="18" creationId="{8323DD1D-77DE-48B2-A0A0-6265801531E5}"/>
          </ac:grpSpMkLst>
        </pc:grpChg>
        <pc:picChg chg="add mod">
          <ac:chgData name="Poppy Jones (2200025)" userId="19b4b060-0ce8-41a9-9413-818685648785" providerId="ADAL" clId="{496F9723-4DA4-054A-A399-BE961E0CF905}" dt="2022-12-10T23:44:34.530" v="3650" actId="1076"/>
          <ac:picMkLst>
            <pc:docMk/>
            <pc:sldMk cId="2486293618" sldId="260"/>
            <ac:picMk id="4098" creationId="{AC35554C-EA8A-386D-9945-25EFC70070C6}"/>
          </ac:picMkLst>
        </pc:picChg>
      </pc:sldChg>
      <pc:sldChg chg="addSp delSp modSp new mod modTransition setBg modAnim modNotesTx">
        <pc:chgData name="Poppy Jones (2200025)" userId="19b4b060-0ce8-41a9-9413-818685648785" providerId="ADAL" clId="{496F9723-4DA4-054A-A399-BE961E0CF905}" dt="2022-12-11T12:53:36.411" v="5969"/>
        <pc:sldMkLst>
          <pc:docMk/>
          <pc:sldMk cId="3808393766" sldId="261"/>
        </pc:sldMkLst>
        <pc:spChg chg="mod">
          <ac:chgData name="Poppy Jones (2200025)" userId="19b4b060-0ce8-41a9-9413-818685648785" providerId="ADAL" clId="{496F9723-4DA4-054A-A399-BE961E0CF905}" dt="2022-12-10T23:51:27.327" v="3830" actId="404"/>
          <ac:spMkLst>
            <pc:docMk/>
            <pc:sldMk cId="3808393766" sldId="261"/>
            <ac:spMk id="2" creationId="{B4BFDB60-B631-D6E1-2DCE-5E51183E6C0F}"/>
          </ac:spMkLst>
        </pc:spChg>
        <pc:spChg chg="del">
          <ac:chgData name="Poppy Jones (2200025)" userId="19b4b060-0ce8-41a9-9413-818685648785" providerId="ADAL" clId="{496F9723-4DA4-054A-A399-BE961E0CF905}" dt="2022-12-10T23:34:01.334" v="3171" actId="26606"/>
          <ac:spMkLst>
            <pc:docMk/>
            <pc:sldMk cId="3808393766" sldId="261"/>
            <ac:spMk id="3" creationId="{C49A206D-E2B2-7071-C0F0-3E5604D31C1C}"/>
          </ac:spMkLst>
        </pc:spChg>
        <pc:spChg chg="add del mod">
          <ac:chgData name="Poppy Jones (2200025)" userId="19b4b060-0ce8-41a9-9413-818685648785" providerId="ADAL" clId="{496F9723-4DA4-054A-A399-BE961E0CF905}" dt="2022-12-10T23:51:33.342" v="3833"/>
          <ac:spMkLst>
            <pc:docMk/>
            <pc:sldMk cId="3808393766" sldId="261"/>
            <ac:spMk id="4" creationId="{A4D64B6C-CB5A-5462-FAFB-7B605C640F68}"/>
          </ac:spMkLst>
        </pc:spChg>
        <pc:spChg chg="add mod">
          <ac:chgData name="Poppy Jones (2200025)" userId="19b4b060-0ce8-41a9-9413-818685648785" providerId="ADAL" clId="{496F9723-4DA4-054A-A399-BE961E0CF905}" dt="2022-12-10T23:54:50.293" v="3915" actId="1076"/>
          <ac:spMkLst>
            <pc:docMk/>
            <pc:sldMk cId="3808393766" sldId="261"/>
            <ac:spMk id="5" creationId="{3E048A72-D4F9-D2F4-345D-56F9A1653F57}"/>
          </ac:spMkLst>
        </pc:spChg>
        <pc:spChg chg="add mod">
          <ac:chgData name="Poppy Jones (2200025)" userId="19b4b060-0ce8-41a9-9413-818685648785" providerId="ADAL" clId="{496F9723-4DA4-054A-A399-BE961E0CF905}" dt="2022-12-10T23:51:50.094" v="3858" actId="1076"/>
          <ac:spMkLst>
            <pc:docMk/>
            <pc:sldMk cId="3808393766" sldId="261"/>
            <ac:spMk id="6" creationId="{3111057B-D553-0202-A778-8AE7C43A635A}"/>
          </ac:spMkLst>
        </pc:spChg>
        <pc:spChg chg="add mod">
          <ac:chgData name="Poppy Jones (2200025)" userId="19b4b060-0ce8-41a9-9413-818685648785" providerId="ADAL" clId="{496F9723-4DA4-054A-A399-BE961E0CF905}" dt="2022-12-10T23:53:40.634" v="3871" actId="208"/>
          <ac:spMkLst>
            <pc:docMk/>
            <pc:sldMk cId="3808393766" sldId="261"/>
            <ac:spMk id="7" creationId="{D17C81D0-B557-96C1-E315-138E2FEADE10}"/>
          </ac:spMkLst>
        </pc:spChg>
        <pc:spChg chg="add">
          <ac:chgData name="Poppy Jones (2200025)" userId="19b4b060-0ce8-41a9-9413-818685648785" providerId="ADAL" clId="{496F9723-4DA4-054A-A399-BE961E0CF905}" dt="2022-12-10T23:34:01.334" v="3171" actId="26606"/>
          <ac:spMkLst>
            <pc:docMk/>
            <pc:sldMk cId="3808393766" sldId="261"/>
            <ac:spMk id="8" creationId="{A4798C7F-C8CA-4799-BF37-3AB4642CDB66}"/>
          </ac:spMkLst>
        </pc:spChg>
        <pc:spChg chg="add mod">
          <ac:chgData name="Poppy Jones (2200025)" userId="19b4b060-0ce8-41a9-9413-818685648785" providerId="ADAL" clId="{496F9723-4DA4-054A-A399-BE961E0CF905}" dt="2022-12-10T23:53:55.050" v="3874" actId="208"/>
          <ac:spMkLst>
            <pc:docMk/>
            <pc:sldMk cId="3808393766" sldId="261"/>
            <ac:spMk id="9" creationId="{B789FB60-A1F0-4A4D-4BE4-DE86F2EF7524}"/>
          </ac:spMkLst>
        </pc:spChg>
        <pc:spChg chg="add mod">
          <ac:chgData name="Poppy Jones (2200025)" userId="19b4b060-0ce8-41a9-9413-818685648785" providerId="ADAL" clId="{496F9723-4DA4-054A-A399-BE961E0CF905}" dt="2022-12-11T00:04:50.435" v="4402" actId="1076"/>
          <ac:spMkLst>
            <pc:docMk/>
            <pc:sldMk cId="3808393766" sldId="261"/>
            <ac:spMk id="40" creationId="{4C2B5315-1150-DBEE-34BD-CB47933D81A7}"/>
          </ac:spMkLst>
        </pc:spChg>
        <pc:spChg chg="add">
          <ac:chgData name="Poppy Jones (2200025)" userId="19b4b060-0ce8-41a9-9413-818685648785" providerId="ADAL" clId="{496F9723-4DA4-054A-A399-BE961E0CF905}" dt="2022-12-10T23:34:01.334" v="3171" actId="26606"/>
          <ac:spMkLst>
            <pc:docMk/>
            <pc:sldMk cId="3808393766" sldId="261"/>
            <ac:spMk id="41" creationId="{216BB147-20D5-4D93-BDA5-1BC614D6A4B2}"/>
          </ac:spMkLst>
        </pc:spChg>
        <pc:spChg chg="add mod">
          <ac:chgData name="Poppy Jones (2200025)" userId="19b4b060-0ce8-41a9-9413-818685648785" providerId="ADAL" clId="{496F9723-4DA4-054A-A399-BE961E0CF905}" dt="2022-12-11T00:05:16.653" v="4412" actId="1076"/>
          <ac:spMkLst>
            <pc:docMk/>
            <pc:sldMk cId="3808393766" sldId="261"/>
            <ac:spMk id="42" creationId="{7A546B6C-E287-6D3C-E813-3036BCC0827C}"/>
          </ac:spMkLst>
        </pc:spChg>
        <pc:spChg chg="add">
          <ac:chgData name="Poppy Jones (2200025)" userId="19b4b060-0ce8-41a9-9413-818685648785" providerId="ADAL" clId="{496F9723-4DA4-054A-A399-BE961E0CF905}" dt="2022-12-10T23:34:01.334" v="3171" actId="26606"/>
          <ac:spMkLst>
            <pc:docMk/>
            <pc:sldMk cId="3808393766" sldId="261"/>
            <ac:spMk id="43" creationId="{0A253F60-DE40-4508-A37A-61331DF1DD5D}"/>
          </ac:spMkLst>
        </pc:spChg>
        <pc:spChg chg="add del mod">
          <ac:chgData name="Poppy Jones (2200025)" userId="19b4b060-0ce8-41a9-9413-818685648785" providerId="ADAL" clId="{496F9723-4DA4-054A-A399-BE961E0CF905}" dt="2022-12-10T23:55:43.927" v="3956"/>
          <ac:spMkLst>
            <pc:docMk/>
            <pc:sldMk cId="3808393766" sldId="261"/>
            <ac:spMk id="44" creationId="{5A8EB06D-D2E3-61F2-11D3-872BDA771228}"/>
          </ac:spMkLst>
        </pc:spChg>
        <pc:spChg chg="add mod">
          <ac:chgData name="Poppy Jones (2200025)" userId="19b4b060-0ce8-41a9-9413-818685648785" providerId="ADAL" clId="{496F9723-4DA4-054A-A399-BE961E0CF905}" dt="2022-12-11T00:06:25.267" v="4460" actId="1076"/>
          <ac:spMkLst>
            <pc:docMk/>
            <pc:sldMk cId="3808393766" sldId="261"/>
            <ac:spMk id="75" creationId="{4A31F210-CDA4-DAD6-BAC2-9A6158D11889}"/>
          </ac:spMkLst>
        </pc:spChg>
        <pc:spChg chg="add mod">
          <ac:chgData name="Poppy Jones (2200025)" userId="19b4b060-0ce8-41a9-9413-818685648785" providerId="ADAL" clId="{496F9723-4DA4-054A-A399-BE961E0CF905}" dt="2022-12-11T00:10:53.265" v="4589" actId="1076"/>
          <ac:spMkLst>
            <pc:docMk/>
            <pc:sldMk cId="3808393766" sldId="261"/>
            <ac:spMk id="106" creationId="{BCFD0F00-6FB9-C31F-464F-6221273738D6}"/>
          </ac:spMkLst>
        </pc:spChg>
        <pc:spChg chg="add">
          <ac:chgData name="Poppy Jones (2200025)" userId="19b4b060-0ce8-41a9-9413-818685648785" providerId="ADAL" clId="{496F9723-4DA4-054A-A399-BE961E0CF905}" dt="2022-12-10T23:34:01.334" v="3171" actId="26606"/>
          <ac:spMkLst>
            <pc:docMk/>
            <pc:sldMk cId="3808393766" sldId="261"/>
            <ac:spMk id="107" creationId="{A173122F-D466-4F08-90FA-0038F7AC214A}"/>
          </ac:spMkLst>
        </pc:spChg>
        <pc:spChg chg="add">
          <ac:chgData name="Poppy Jones (2200025)" userId="19b4b060-0ce8-41a9-9413-818685648785" providerId="ADAL" clId="{496F9723-4DA4-054A-A399-BE961E0CF905}" dt="2022-12-10T23:34:01.334" v="3171" actId="26606"/>
          <ac:spMkLst>
            <pc:docMk/>
            <pc:sldMk cId="3808393766" sldId="261"/>
            <ac:spMk id="109" creationId="{4A929113-1368-4B1B-9C6F-140F47CBF40E}"/>
          </ac:spMkLst>
        </pc:spChg>
        <pc:spChg chg="add del mod">
          <ac:chgData name="Poppy Jones (2200025)" userId="19b4b060-0ce8-41a9-9413-818685648785" providerId="ADAL" clId="{496F9723-4DA4-054A-A399-BE961E0CF905}" dt="2022-12-10T23:56:35.692" v="3978" actId="22"/>
          <ac:spMkLst>
            <pc:docMk/>
            <pc:sldMk cId="3808393766" sldId="261"/>
            <ac:spMk id="110" creationId="{2FDA31C9-DB60-686D-3FA9-D28995668E5E}"/>
          </ac:spMkLst>
        </pc:spChg>
        <pc:spChg chg="add">
          <ac:chgData name="Poppy Jones (2200025)" userId="19b4b060-0ce8-41a9-9413-818685648785" providerId="ADAL" clId="{496F9723-4DA4-054A-A399-BE961E0CF905}" dt="2022-12-10T23:34:01.334" v="3171" actId="26606"/>
          <ac:spMkLst>
            <pc:docMk/>
            <pc:sldMk cId="3808393766" sldId="261"/>
            <ac:spMk id="111" creationId="{0B6C48B2-8296-4312-8901-93BB7735D17B}"/>
          </ac:spMkLst>
        </pc:spChg>
        <pc:spChg chg="add">
          <ac:chgData name="Poppy Jones (2200025)" userId="19b4b060-0ce8-41a9-9413-818685648785" providerId="ADAL" clId="{496F9723-4DA4-054A-A399-BE961E0CF905}" dt="2022-12-10T23:34:01.334" v="3171" actId="26606"/>
          <ac:spMkLst>
            <pc:docMk/>
            <pc:sldMk cId="3808393766" sldId="261"/>
            <ac:spMk id="113" creationId="{C24346C5-B1C8-4C83-846B-122A3B4B2FEE}"/>
          </ac:spMkLst>
        </pc:spChg>
        <pc:spChg chg="add del">
          <ac:chgData name="Poppy Jones (2200025)" userId="19b4b060-0ce8-41a9-9413-818685648785" providerId="ADAL" clId="{496F9723-4DA4-054A-A399-BE961E0CF905}" dt="2022-12-10T23:56:44.192" v="3980" actId="22"/>
          <ac:spMkLst>
            <pc:docMk/>
            <pc:sldMk cId="3808393766" sldId="261"/>
            <ac:spMk id="114" creationId="{861558B4-A31F-9B3E-C9F4-D1144C9C1B23}"/>
          </ac:spMkLst>
        </pc:spChg>
        <pc:spChg chg="add del">
          <ac:chgData name="Poppy Jones (2200025)" userId="19b4b060-0ce8-41a9-9413-818685648785" providerId="ADAL" clId="{496F9723-4DA4-054A-A399-BE961E0CF905}" dt="2022-12-10T23:56:50.808" v="3982" actId="22"/>
          <ac:spMkLst>
            <pc:docMk/>
            <pc:sldMk cId="3808393766" sldId="261"/>
            <ac:spMk id="146" creationId="{81E49625-8F24-9421-A3C2-F3F04ACDEAEB}"/>
          </ac:spMkLst>
        </pc:spChg>
        <pc:spChg chg="add mod">
          <ac:chgData name="Poppy Jones (2200025)" userId="19b4b060-0ce8-41a9-9413-818685648785" providerId="ADAL" clId="{496F9723-4DA4-054A-A399-BE961E0CF905}" dt="2022-12-11T00:11:11.314" v="4596" actId="1076"/>
          <ac:spMkLst>
            <pc:docMk/>
            <pc:sldMk cId="3808393766" sldId="261"/>
            <ac:spMk id="147" creationId="{87240E65-02F9-2E5F-0A0D-D1A2FF462CD0}"/>
          </ac:spMkLst>
        </pc:spChg>
        <pc:spChg chg="add mod">
          <ac:chgData name="Poppy Jones (2200025)" userId="19b4b060-0ce8-41a9-9413-818685648785" providerId="ADAL" clId="{496F9723-4DA4-054A-A399-BE961E0CF905}" dt="2022-12-11T00:11:06.500" v="4594" actId="1076"/>
          <ac:spMkLst>
            <pc:docMk/>
            <pc:sldMk cId="3808393766" sldId="261"/>
            <ac:spMk id="148" creationId="{FE4469F4-6A43-FC33-39A1-2857A71ABEF6}"/>
          </ac:spMkLst>
        </pc:spChg>
        <pc:spChg chg="add del mod">
          <ac:chgData name="Poppy Jones (2200025)" userId="19b4b060-0ce8-41a9-9413-818685648785" providerId="ADAL" clId="{496F9723-4DA4-054A-A399-BE961E0CF905}" dt="2022-12-11T00:06:23.371" v="4459"/>
          <ac:spMkLst>
            <pc:docMk/>
            <pc:sldMk cId="3808393766" sldId="261"/>
            <ac:spMk id="149" creationId="{14A80561-F9BD-AF9E-CB39-32EA9BDCCA88}"/>
          </ac:spMkLst>
        </pc:spChg>
        <pc:spChg chg="add mod">
          <ac:chgData name="Poppy Jones (2200025)" userId="19b4b060-0ce8-41a9-9413-818685648785" providerId="ADAL" clId="{496F9723-4DA4-054A-A399-BE961E0CF905}" dt="2022-12-11T00:10:34.846" v="4583" actId="1076"/>
          <ac:spMkLst>
            <pc:docMk/>
            <pc:sldMk cId="3808393766" sldId="261"/>
            <ac:spMk id="150" creationId="{F9BE7030-4CE7-3BC1-1B75-1B0E0C775265}"/>
          </ac:spMkLst>
        </pc:spChg>
        <pc:spChg chg="add del mod">
          <ac:chgData name="Poppy Jones (2200025)" userId="19b4b060-0ce8-41a9-9413-818685648785" providerId="ADAL" clId="{496F9723-4DA4-054A-A399-BE961E0CF905}" dt="2022-12-11T00:00:53.307" v="4169"/>
          <ac:spMkLst>
            <pc:docMk/>
            <pc:sldMk cId="3808393766" sldId="261"/>
            <ac:spMk id="151" creationId="{6AD35220-9437-4031-8617-E699CC581EF6}"/>
          </ac:spMkLst>
        </pc:spChg>
        <pc:spChg chg="add del mod">
          <ac:chgData name="Poppy Jones (2200025)" userId="19b4b060-0ce8-41a9-9413-818685648785" providerId="ADAL" clId="{496F9723-4DA4-054A-A399-BE961E0CF905}" dt="2022-12-11T00:01:49.778" v="4251"/>
          <ac:spMkLst>
            <pc:docMk/>
            <pc:sldMk cId="3808393766" sldId="261"/>
            <ac:spMk id="152" creationId="{CC69D3A3-CCDD-77EE-2A81-04C32C83118C}"/>
          </ac:spMkLst>
        </pc:spChg>
        <pc:spChg chg="add mod">
          <ac:chgData name="Poppy Jones (2200025)" userId="19b4b060-0ce8-41a9-9413-818685648785" providerId="ADAL" clId="{496F9723-4DA4-054A-A399-BE961E0CF905}" dt="2022-12-11T00:13:14.610" v="4757" actId="1076"/>
          <ac:spMkLst>
            <pc:docMk/>
            <pc:sldMk cId="3808393766" sldId="261"/>
            <ac:spMk id="153" creationId="{349C0639-DF87-846A-435D-ECA2D6A0E327}"/>
          </ac:spMkLst>
        </pc:spChg>
        <pc:spChg chg="add mod">
          <ac:chgData name="Poppy Jones (2200025)" userId="19b4b060-0ce8-41a9-9413-818685648785" providerId="ADAL" clId="{496F9723-4DA4-054A-A399-BE961E0CF905}" dt="2022-12-11T00:11:23.914" v="4600" actId="1076"/>
          <ac:spMkLst>
            <pc:docMk/>
            <pc:sldMk cId="3808393766" sldId="261"/>
            <ac:spMk id="154" creationId="{57BD4481-8625-822C-30A0-1A35A110AE36}"/>
          </ac:spMkLst>
        </pc:spChg>
        <pc:spChg chg="add mod">
          <ac:chgData name="Poppy Jones (2200025)" userId="19b4b060-0ce8-41a9-9413-818685648785" providerId="ADAL" clId="{496F9723-4DA4-054A-A399-BE961E0CF905}" dt="2022-12-11T00:15:05.310" v="5026" actId="14100"/>
          <ac:spMkLst>
            <pc:docMk/>
            <pc:sldMk cId="3808393766" sldId="261"/>
            <ac:spMk id="155" creationId="{37A4321B-EC6E-11D9-54E0-79FC710EB349}"/>
          </ac:spMkLst>
        </pc:spChg>
        <pc:spChg chg="add mod">
          <ac:chgData name="Poppy Jones (2200025)" userId="19b4b060-0ce8-41a9-9413-818685648785" providerId="ADAL" clId="{496F9723-4DA4-054A-A399-BE961E0CF905}" dt="2022-12-11T00:10:59.382" v="4591" actId="1076"/>
          <ac:spMkLst>
            <pc:docMk/>
            <pc:sldMk cId="3808393766" sldId="261"/>
            <ac:spMk id="157" creationId="{F978CDF3-AB06-FD86-2695-6E4F953657D4}"/>
          </ac:spMkLst>
        </pc:spChg>
        <pc:spChg chg="add del mod">
          <ac:chgData name="Poppy Jones (2200025)" userId="19b4b060-0ce8-41a9-9413-818685648785" providerId="ADAL" clId="{496F9723-4DA4-054A-A399-BE961E0CF905}" dt="2022-12-11T00:04:46.743" v="4401"/>
          <ac:spMkLst>
            <pc:docMk/>
            <pc:sldMk cId="3808393766" sldId="261"/>
            <ac:spMk id="159" creationId="{B78FB540-0BEB-C7E0-930C-BFBEE9CF2833}"/>
          </ac:spMkLst>
        </pc:spChg>
        <pc:grpChg chg="add">
          <ac:chgData name="Poppy Jones (2200025)" userId="19b4b060-0ce8-41a9-9413-818685648785" providerId="ADAL" clId="{496F9723-4DA4-054A-A399-BE961E0CF905}" dt="2022-12-10T23:34:01.334" v="3171" actId="26606"/>
          <ac:grpSpMkLst>
            <pc:docMk/>
            <pc:sldMk cId="3808393766" sldId="261"/>
            <ac:grpSpMk id="10" creationId="{87F0794B-55D3-4D2D-BDE7-4688ED321E42}"/>
          </ac:grpSpMkLst>
        </pc:grpChg>
        <pc:grpChg chg="add">
          <ac:chgData name="Poppy Jones (2200025)" userId="19b4b060-0ce8-41a9-9413-818685648785" providerId="ADAL" clId="{496F9723-4DA4-054A-A399-BE961E0CF905}" dt="2022-12-10T23:34:01.334" v="3171" actId="26606"/>
          <ac:grpSpMkLst>
            <pc:docMk/>
            <pc:sldMk cId="3808393766" sldId="261"/>
            <ac:grpSpMk id="45" creationId="{CFB42397-759B-4110-90F9-11A099A04F18}"/>
          </ac:grpSpMkLst>
        </pc:grpChg>
        <pc:grpChg chg="add">
          <ac:chgData name="Poppy Jones (2200025)" userId="19b4b060-0ce8-41a9-9413-818685648785" providerId="ADAL" clId="{496F9723-4DA4-054A-A399-BE961E0CF905}" dt="2022-12-10T23:34:01.334" v="3171" actId="26606"/>
          <ac:grpSpMkLst>
            <pc:docMk/>
            <pc:sldMk cId="3808393766" sldId="261"/>
            <ac:grpSpMk id="76" creationId="{9A50F0F9-04C8-47E4-AF66-B3CAF8C81917}"/>
          </ac:grpSpMkLst>
        </pc:grpChg>
        <pc:grpChg chg="add">
          <ac:chgData name="Poppy Jones (2200025)" userId="19b4b060-0ce8-41a9-9413-818685648785" providerId="ADAL" clId="{496F9723-4DA4-054A-A399-BE961E0CF905}" dt="2022-12-10T23:34:01.334" v="3171" actId="26606"/>
          <ac:grpSpMkLst>
            <pc:docMk/>
            <pc:sldMk cId="3808393766" sldId="261"/>
            <ac:grpSpMk id="115" creationId="{90F28F7A-4F2F-4C1B-AF1C-A6E7C79532B5}"/>
          </ac:grpSpMkLst>
        </pc:grpChg>
        <pc:picChg chg="add del mod">
          <ac:chgData name="Poppy Jones (2200025)" userId="19b4b060-0ce8-41a9-9413-818685648785" providerId="ADAL" clId="{496F9723-4DA4-054A-A399-BE961E0CF905}" dt="2022-12-11T12:52:52.153" v="5968"/>
          <ac:picMkLst>
            <pc:docMk/>
            <pc:sldMk cId="3808393766" sldId="261"/>
            <ac:picMk id="207" creationId="{37180F11-6533-AAB9-B825-98F094037CD8}"/>
          </ac:picMkLst>
        </pc:picChg>
        <pc:picChg chg="add mod">
          <ac:chgData name="Poppy Jones (2200025)" userId="19b4b060-0ce8-41a9-9413-818685648785" providerId="ADAL" clId="{496F9723-4DA4-054A-A399-BE961E0CF905}" dt="2022-12-11T12:53:36.411" v="5969"/>
          <ac:picMkLst>
            <pc:docMk/>
            <pc:sldMk cId="3808393766" sldId="261"/>
            <ac:picMk id="208" creationId="{B6B61C1C-37B3-0A6B-0BD8-21F043723F81}"/>
          </ac:picMkLst>
        </pc:picChg>
        <pc:cxnChg chg="add mod">
          <ac:chgData name="Poppy Jones (2200025)" userId="19b4b060-0ce8-41a9-9413-818685648785" providerId="ADAL" clId="{496F9723-4DA4-054A-A399-BE961E0CF905}" dt="2022-12-11T00:07:12.201" v="4479" actId="208"/>
          <ac:cxnSpMkLst>
            <pc:docMk/>
            <pc:sldMk cId="3808393766" sldId="261"/>
            <ac:cxnSpMk id="161" creationId="{4D0BFCBA-5400-CD4D-E8A8-C8EE09578142}"/>
          </ac:cxnSpMkLst>
        </pc:cxnChg>
        <pc:cxnChg chg="add mod">
          <ac:chgData name="Poppy Jones (2200025)" userId="19b4b060-0ce8-41a9-9413-818685648785" providerId="ADAL" clId="{496F9723-4DA4-054A-A399-BE961E0CF905}" dt="2022-12-11T00:07:26.841" v="4482" actId="14100"/>
          <ac:cxnSpMkLst>
            <pc:docMk/>
            <pc:sldMk cId="3808393766" sldId="261"/>
            <ac:cxnSpMk id="165" creationId="{C6B57CF8-259B-7B6B-EE7E-9C310C4A2A53}"/>
          </ac:cxnSpMkLst>
        </pc:cxnChg>
        <pc:cxnChg chg="add mod">
          <ac:chgData name="Poppy Jones (2200025)" userId="19b4b060-0ce8-41a9-9413-818685648785" providerId="ADAL" clId="{496F9723-4DA4-054A-A399-BE961E0CF905}" dt="2022-12-11T00:11:26.531" v="4601" actId="14100"/>
          <ac:cxnSpMkLst>
            <pc:docMk/>
            <pc:sldMk cId="3808393766" sldId="261"/>
            <ac:cxnSpMk id="167" creationId="{5E809604-0C37-ED50-0C7A-4AC2E738A5CF}"/>
          </ac:cxnSpMkLst>
        </pc:cxnChg>
        <pc:cxnChg chg="add mod">
          <ac:chgData name="Poppy Jones (2200025)" userId="19b4b060-0ce8-41a9-9413-818685648785" providerId="ADAL" clId="{496F9723-4DA4-054A-A399-BE961E0CF905}" dt="2022-12-11T00:11:08.997" v="4595" actId="14100"/>
          <ac:cxnSpMkLst>
            <pc:docMk/>
            <pc:sldMk cId="3808393766" sldId="261"/>
            <ac:cxnSpMk id="169" creationId="{1F464BAD-2104-C7AD-12FB-EA69283F56FB}"/>
          </ac:cxnSpMkLst>
        </pc:cxnChg>
        <pc:cxnChg chg="add mod">
          <ac:chgData name="Poppy Jones (2200025)" userId="19b4b060-0ce8-41a9-9413-818685648785" providerId="ADAL" clId="{496F9723-4DA4-054A-A399-BE961E0CF905}" dt="2022-12-11T00:10:56.565" v="4590" actId="14100"/>
          <ac:cxnSpMkLst>
            <pc:docMk/>
            <pc:sldMk cId="3808393766" sldId="261"/>
            <ac:cxnSpMk id="171" creationId="{95D385AE-42E6-6D2D-0EBD-E451C19BFA57}"/>
          </ac:cxnSpMkLst>
        </pc:cxnChg>
        <pc:cxnChg chg="add mod">
          <ac:chgData name="Poppy Jones (2200025)" userId="19b4b060-0ce8-41a9-9413-818685648785" providerId="ADAL" clId="{496F9723-4DA4-054A-A399-BE961E0CF905}" dt="2022-12-11T00:08:08.433" v="4494" actId="1076"/>
          <ac:cxnSpMkLst>
            <pc:docMk/>
            <pc:sldMk cId="3808393766" sldId="261"/>
            <ac:cxnSpMk id="173" creationId="{8D2FF21D-4AD0-DD8E-568F-BD5C0394DB84}"/>
          </ac:cxnSpMkLst>
        </pc:cxnChg>
        <pc:cxnChg chg="add mod">
          <ac:chgData name="Poppy Jones (2200025)" userId="19b4b060-0ce8-41a9-9413-818685648785" providerId="ADAL" clId="{496F9723-4DA4-054A-A399-BE961E0CF905}" dt="2022-12-11T00:09:16.029" v="4558" actId="1076"/>
          <ac:cxnSpMkLst>
            <pc:docMk/>
            <pc:sldMk cId="3808393766" sldId="261"/>
            <ac:cxnSpMk id="176" creationId="{BB7D028F-A23B-8009-EDCC-D6AC65080FEE}"/>
          </ac:cxnSpMkLst>
        </pc:cxnChg>
        <pc:cxnChg chg="add mod">
          <ac:chgData name="Poppy Jones (2200025)" userId="19b4b060-0ce8-41a9-9413-818685648785" providerId="ADAL" clId="{496F9723-4DA4-054A-A399-BE961E0CF905}" dt="2022-12-11T00:09:43.083" v="4566" actId="14100"/>
          <ac:cxnSpMkLst>
            <pc:docMk/>
            <pc:sldMk cId="3808393766" sldId="261"/>
            <ac:cxnSpMk id="178" creationId="{D4EBCC66-3FFF-150B-08E8-D597F37300B1}"/>
          </ac:cxnSpMkLst>
        </pc:cxnChg>
        <pc:cxnChg chg="add mod">
          <ac:chgData name="Poppy Jones (2200025)" userId="19b4b060-0ce8-41a9-9413-818685648785" providerId="ADAL" clId="{496F9723-4DA4-054A-A399-BE961E0CF905}" dt="2022-12-11T00:10:40.449" v="4585" actId="14100"/>
          <ac:cxnSpMkLst>
            <pc:docMk/>
            <pc:sldMk cId="3808393766" sldId="261"/>
            <ac:cxnSpMk id="182" creationId="{B09B35AE-A366-EC03-5A39-00B95483DF9E}"/>
          </ac:cxnSpMkLst>
        </pc:cxnChg>
        <pc:cxnChg chg="add mod">
          <ac:chgData name="Poppy Jones (2200025)" userId="19b4b060-0ce8-41a9-9413-818685648785" providerId="ADAL" clId="{496F9723-4DA4-054A-A399-BE961E0CF905}" dt="2022-12-11T00:15:05.310" v="5026" actId="14100"/>
          <ac:cxnSpMkLst>
            <pc:docMk/>
            <pc:sldMk cId="3808393766" sldId="261"/>
            <ac:cxnSpMk id="184" creationId="{72865A70-FA4B-300F-21F1-AA336B7387CC}"/>
          </ac:cxnSpMkLst>
        </pc:cxnChg>
        <pc:cxnChg chg="add mod">
          <ac:chgData name="Poppy Jones (2200025)" userId="19b4b060-0ce8-41a9-9413-818685648785" providerId="ADAL" clId="{496F9723-4DA4-054A-A399-BE961E0CF905}" dt="2022-12-11T00:11:16.399" v="4598" actId="14100"/>
          <ac:cxnSpMkLst>
            <pc:docMk/>
            <pc:sldMk cId="3808393766" sldId="261"/>
            <ac:cxnSpMk id="186" creationId="{E7D74D93-52D8-903C-B8D1-CCCF683E8660}"/>
          </ac:cxnSpMkLst>
        </pc:cxnChg>
        <pc:cxnChg chg="add mod">
          <ac:chgData name="Poppy Jones (2200025)" userId="19b4b060-0ce8-41a9-9413-818685648785" providerId="ADAL" clId="{496F9723-4DA4-054A-A399-BE961E0CF905}" dt="2022-12-11T00:13:17.163" v="4758" actId="14100"/>
          <ac:cxnSpMkLst>
            <pc:docMk/>
            <pc:sldMk cId="3808393766" sldId="261"/>
            <ac:cxnSpMk id="188" creationId="{16FA1FCD-79A2-E305-F6E8-CA0DE58945A7}"/>
          </ac:cxnSpMkLst>
        </pc:cxnChg>
        <pc:cxnChg chg="add mod">
          <ac:chgData name="Poppy Jones (2200025)" userId="19b4b060-0ce8-41a9-9413-818685648785" providerId="ADAL" clId="{496F9723-4DA4-054A-A399-BE961E0CF905}" dt="2022-12-11T00:11:04.582" v="4593" actId="14100"/>
          <ac:cxnSpMkLst>
            <pc:docMk/>
            <pc:sldMk cId="3808393766" sldId="261"/>
            <ac:cxnSpMk id="190" creationId="{0F72E097-EC8F-CCB9-6ECF-FF2D77A7F41B}"/>
          </ac:cxnSpMkLst>
        </pc:cxnChg>
      </pc:sldChg>
      <pc:sldChg chg="addSp delSp modSp new mod modTransition setBg modAnim modNotesTx">
        <pc:chgData name="Poppy Jones (2200025)" userId="19b4b060-0ce8-41a9-9413-818685648785" providerId="ADAL" clId="{496F9723-4DA4-054A-A399-BE961E0CF905}" dt="2022-12-11T12:55:41.192" v="5974"/>
        <pc:sldMkLst>
          <pc:docMk/>
          <pc:sldMk cId="2301179250" sldId="262"/>
        </pc:sldMkLst>
        <pc:spChg chg="mod">
          <ac:chgData name="Poppy Jones (2200025)" userId="19b4b060-0ce8-41a9-9413-818685648785" providerId="ADAL" clId="{496F9723-4DA4-054A-A399-BE961E0CF905}" dt="2022-12-11T11:34:13.557" v="5030" actId="1076"/>
          <ac:spMkLst>
            <pc:docMk/>
            <pc:sldMk cId="2301179250" sldId="262"/>
            <ac:spMk id="2" creationId="{3C0752F2-A347-C70D-D1A2-068980349F09}"/>
          </ac:spMkLst>
        </pc:spChg>
        <pc:spChg chg="mod">
          <ac:chgData name="Poppy Jones (2200025)" userId="19b4b060-0ce8-41a9-9413-818685648785" providerId="ADAL" clId="{496F9723-4DA4-054A-A399-BE961E0CF905}" dt="2022-12-11T11:34:15.531" v="5031" actId="14100"/>
          <ac:spMkLst>
            <pc:docMk/>
            <pc:sldMk cId="2301179250" sldId="262"/>
            <ac:spMk id="3" creationId="{3C8CED7C-0B90-E434-20EF-C077A2C12999}"/>
          </ac:spMkLst>
        </pc:spChg>
        <pc:spChg chg="add mod">
          <ac:chgData name="Poppy Jones (2200025)" userId="19b4b060-0ce8-41a9-9413-818685648785" providerId="ADAL" clId="{496F9723-4DA4-054A-A399-BE961E0CF905}" dt="2022-12-11T11:47:37.461" v="5935" actId="1076"/>
          <ac:spMkLst>
            <pc:docMk/>
            <pc:sldMk cId="2301179250" sldId="262"/>
            <ac:spMk id="4" creationId="{35C67D61-D201-B0CD-FC8B-9E504326B4BC}"/>
          </ac:spMkLst>
        </pc:spChg>
        <pc:spChg chg="add">
          <ac:chgData name="Poppy Jones (2200025)" userId="19b4b060-0ce8-41a9-9413-818685648785" providerId="ADAL" clId="{496F9723-4DA4-054A-A399-BE961E0CF905}" dt="2022-12-10T23:34:12.356" v="3172" actId="26606"/>
          <ac:spMkLst>
            <pc:docMk/>
            <pc:sldMk cId="2301179250" sldId="262"/>
            <ac:spMk id="8" creationId="{1C582B07-D0F0-4B6B-A5D9-D2F192CB3A4E}"/>
          </ac:spMkLst>
        </pc:spChg>
        <pc:spChg chg="add">
          <ac:chgData name="Poppy Jones (2200025)" userId="19b4b060-0ce8-41a9-9413-818685648785" providerId="ADAL" clId="{496F9723-4DA4-054A-A399-BE961E0CF905}" dt="2022-12-10T23:34:12.356" v="3172" actId="26606"/>
          <ac:spMkLst>
            <pc:docMk/>
            <pc:sldMk cId="2301179250" sldId="262"/>
            <ac:spMk id="10" creationId="{43517DAF-BA0B-48C9-8544-2D295C68FC3D}"/>
          </ac:spMkLst>
        </pc:spChg>
        <pc:spChg chg="add">
          <ac:chgData name="Poppy Jones (2200025)" userId="19b4b060-0ce8-41a9-9413-818685648785" providerId="ADAL" clId="{496F9723-4DA4-054A-A399-BE961E0CF905}" dt="2022-12-10T23:34:12.356" v="3172" actId="26606"/>
          <ac:spMkLst>
            <pc:docMk/>
            <pc:sldMk cId="2301179250" sldId="262"/>
            <ac:spMk id="12" creationId="{DA1A4301-6FFC-4C82-A1FA-7634D8CAA8F5}"/>
          </ac:spMkLst>
        </pc:spChg>
        <pc:spChg chg="add">
          <ac:chgData name="Poppy Jones (2200025)" userId="19b4b060-0ce8-41a9-9413-818685648785" providerId="ADAL" clId="{496F9723-4DA4-054A-A399-BE961E0CF905}" dt="2022-12-10T23:34:12.356" v="3172" actId="26606"/>
          <ac:spMkLst>
            <pc:docMk/>
            <pc:sldMk cId="2301179250" sldId="262"/>
            <ac:spMk id="14" creationId="{320AB72C-20FB-424A-B116-9771F33F0A5A}"/>
          </ac:spMkLst>
        </pc:spChg>
        <pc:spChg chg="add">
          <ac:chgData name="Poppy Jones (2200025)" userId="19b4b060-0ce8-41a9-9413-818685648785" providerId="ADAL" clId="{496F9723-4DA4-054A-A399-BE961E0CF905}" dt="2022-12-10T23:34:12.356" v="3172" actId="26606"/>
          <ac:spMkLst>
            <pc:docMk/>
            <pc:sldMk cId="2301179250" sldId="262"/>
            <ac:spMk id="16" creationId="{9E38EE1F-4E4B-4F57-B909-C42294E312D1}"/>
          </ac:spMkLst>
        </pc:spChg>
        <pc:grpChg chg="add">
          <ac:chgData name="Poppy Jones (2200025)" userId="19b4b060-0ce8-41a9-9413-818685648785" providerId="ADAL" clId="{496F9723-4DA4-054A-A399-BE961E0CF905}" dt="2022-12-10T23:34:12.356" v="3172" actId="26606"/>
          <ac:grpSpMkLst>
            <pc:docMk/>
            <pc:sldMk cId="2301179250" sldId="262"/>
            <ac:grpSpMk id="18" creationId="{8323DD1D-77DE-48B2-A0A0-6265801531E5}"/>
          </ac:grpSpMkLst>
        </pc:grpChg>
        <pc:picChg chg="add del mod">
          <ac:chgData name="Poppy Jones (2200025)" userId="19b4b060-0ce8-41a9-9413-818685648785" providerId="ADAL" clId="{496F9723-4DA4-054A-A399-BE961E0CF905}" dt="2022-12-11T12:55:02.578" v="5973"/>
          <ac:picMkLst>
            <pc:docMk/>
            <pc:sldMk cId="2301179250" sldId="262"/>
            <ac:picMk id="5" creationId="{191E407A-4E82-9582-5328-48DA191DE5B2}"/>
          </ac:picMkLst>
        </pc:picChg>
        <pc:picChg chg="add mod">
          <ac:chgData name="Poppy Jones (2200025)" userId="19b4b060-0ce8-41a9-9413-818685648785" providerId="ADAL" clId="{496F9723-4DA4-054A-A399-BE961E0CF905}" dt="2022-12-11T12:55:41.192" v="5974"/>
          <ac:picMkLst>
            <pc:docMk/>
            <pc:sldMk cId="2301179250" sldId="262"/>
            <ac:picMk id="6" creationId="{F7EF8ABD-8890-B664-4DA7-C4801452C9C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2248A0-1F1E-DE46-AB33-23413F6803E0}" type="datetimeFigureOut">
              <a:rPr lang="en-US" smtClean="0"/>
              <a:t>12/10/22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4525D5-8804-5F4B-8E7E-17270AA9E412}" type="slidenum">
              <a:rPr lang="en-US" smtClean="0"/>
              <a:t>‹#›</a:t>
            </a:fld>
            <a:endParaRPr lang="en-US"/>
          </a:p>
        </p:txBody>
      </p:sp>
    </p:spTree>
    <p:extLst>
      <p:ext uri="{BB962C8B-B14F-4D97-AF65-F5344CB8AC3E}">
        <p14:creationId xmlns:p14="http://schemas.microsoft.com/office/powerpoint/2010/main" val="2872854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noProof="0" dirty="0"/>
              <a:t>Croeso, yn y cyflwyniad yma byddaf yn siarad amdano ddau sgil sydd yn bwysig ar gyfer fy astudiaethau yn yr prif ysgol. Y ddau sgil wnes i ddewis oedd Rheoli amser ac Cyfernodi. Yn fy marn i mae’r ddau sgil yma yn hollol bwysig er mwyn gallu cwblahu gwaith I safon dda. </a:t>
            </a:r>
          </a:p>
          <a:p>
            <a:r>
              <a:rPr lang="cy-GB" noProof="0" dirty="0"/>
              <a:t>Wrth fod yn yr prif ysgol rydw i wedi ddysgu bod angen y ddau sgil yma er mwyn gallu llwyddo.</a:t>
            </a:r>
          </a:p>
        </p:txBody>
      </p:sp>
      <p:sp>
        <p:nvSpPr>
          <p:cNvPr id="4" name="Slide Number Placeholder 3"/>
          <p:cNvSpPr>
            <a:spLocks noGrp="1"/>
          </p:cNvSpPr>
          <p:nvPr>
            <p:ph type="sldNum" sz="quarter" idx="5"/>
          </p:nvPr>
        </p:nvSpPr>
        <p:spPr/>
        <p:txBody>
          <a:bodyPr/>
          <a:lstStyle/>
          <a:p>
            <a:fld id="{6F4525D5-8804-5F4B-8E7E-17270AA9E412}" type="slidenum">
              <a:rPr lang="en-US" smtClean="0"/>
              <a:t>1</a:t>
            </a:fld>
            <a:endParaRPr lang="en-US"/>
          </a:p>
        </p:txBody>
      </p:sp>
    </p:spTree>
    <p:extLst>
      <p:ext uri="{BB962C8B-B14F-4D97-AF65-F5344CB8AC3E}">
        <p14:creationId xmlns:p14="http://schemas.microsoft.com/office/powerpoint/2010/main" val="1697713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800" dirty="0">
                <a:effectLst/>
                <a:latin typeface="Calibri" panose="020F0502020204030204" pitchFamily="34" charset="0"/>
                <a:ea typeface="Calibri" panose="020F0502020204030204" pitchFamily="34" charset="0"/>
                <a:cs typeface="Times New Roman" panose="02020603050405020304" pitchFamily="18" charset="0"/>
              </a:rPr>
              <a:t>Yn gyntaf byddai yn trafod Rheoli Amser, Yn fy marn I mae rheoli amser yn hollol bwysig er mwyn gallu cwblhau gwaith I safon dda. Mae’n bwysig rhoi ddigon o amser I cwblahu gwaith heb rhuthro ac hefyd amser i darllen dros dy waith ac addsu os oes angen cyn cyflwno. </a:t>
            </a:r>
          </a:p>
          <a:p>
            <a:pPr marL="0" marR="0" lvl="0" indent="0" algn="l" defTabSz="914400" rtl="0" eaLnBrk="1" fontAlgn="auto" latinLnBrk="0" hangingPunct="1">
              <a:lnSpc>
                <a:spcPct val="100000"/>
              </a:lnSpc>
              <a:spcBef>
                <a:spcPts val="0"/>
              </a:spcBef>
              <a:spcAft>
                <a:spcPts val="0"/>
              </a:spcAft>
              <a:buClrTx/>
              <a:buSzTx/>
              <a:buFontTx/>
              <a:buNone/>
              <a:tabLst/>
              <a:defRPr/>
            </a:pPr>
            <a:r>
              <a:rPr lang="cy-GB" sz="1800" dirty="0">
                <a:effectLst/>
                <a:latin typeface="Calibri" panose="020F0502020204030204" pitchFamily="34" charset="0"/>
                <a:ea typeface="Calibri" panose="020F0502020204030204" pitchFamily="34" charset="0"/>
                <a:cs typeface="Times New Roman" panose="02020603050405020304" pitchFamily="18" charset="0"/>
              </a:rPr>
              <a:t> Wrth fod yn prif ysgol mae cydbwysedd iachus yn hanfodol, felly bydd gadel ddigon o amser I wneud gwaith yn bwysig ond hefyd gadel ddigon o  amser I ymlacio. Trwy wneud hyn bydd yna siawns o lleihau’r straen. Wrth derbyn wahnnol ddarnau o gwaith ar gyfer pwnciau wahannol bydd creu rhyw fath o amserlen yn bwysig iawn er mwyn blaenoriaethu a trefni tasgau sydd yn hanfodol (Simplilearn.com,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effectLst/>
            </a:endParaRPr>
          </a:p>
        </p:txBody>
      </p:sp>
      <p:sp>
        <p:nvSpPr>
          <p:cNvPr id="4" name="Slide Number Placeholder 3"/>
          <p:cNvSpPr>
            <a:spLocks noGrp="1"/>
          </p:cNvSpPr>
          <p:nvPr>
            <p:ph type="sldNum" sz="quarter" idx="5"/>
          </p:nvPr>
        </p:nvSpPr>
        <p:spPr/>
        <p:txBody>
          <a:bodyPr/>
          <a:lstStyle/>
          <a:p>
            <a:fld id="{6F4525D5-8804-5F4B-8E7E-17270AA9E412}" type="slidenum">
              <a:rPr lang="en-US" smtClean="0"/>
              <a:t>2</a:t>
            </a:fld>
            <a:endParaRPr lang="en-US"/>
          </a:p>
        </p:txBody>
      </p:sp>
    </p:spTree>
    <p:extLst>
      <p:ext uri="{BB962C8B-B14F-4D97-AF65-F5344CB8AC3E}">
        <p14:creationId xmlns:p14="http://schemas.microsoft.com/office/powerpoint/2010/main" val="3058063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800" dirty="0">
                <a:effectLst/>
                <a:latin typeface="Calibri" panose="020F0502020204030204" pitchFamily="34" charset="0"/>
                <a:ea typeface="Calibri" panose="020F0502020204030204" pitchFamily="34" charset="0"/>
                <a:cs typeface="Times New Roman" panose="02020603050405020304" pitchFamily="18" charset="0"/>
              </a:rPr>
              <a:t>Nesaf byddaf yn siard am cyfernodi, mae’r sgil yma yn hanfodol wrth cyflawni gwaith yn prif ysgol oherwydd os oes person heb cyfernodi’n gwir, yna byddwch yn cael ei cyhyddo o llen-ladrad. Mae gan cyfernodi rolau arall er enghraifft, mae’n gadel chi I gydnabod cyfrainiad awduron ac ymchwiliwyr eraill yn eich gwaith (UNSW Sydney, 2019).  Hefyd mae cyfernodi yma er mwyn gallu ddarparu tysiolaeth (UNSW Sydney, 2019). Ac yn olaf mae’n caniatau pobl arall sydd yn ddarllen eich gwaith I nodi’r  ffynhonellau rydych wedi ddenfyddio er mwyn ffenio’r wybodaeth yma (University of Leeds, 2019).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F4525D5-8804-5F4B-8E7E-17270AA9E412}" type="slidenum">
              <a:rPr lang="en-US" smtClean="0"/>
              <a:t>3</a:t>
            </a:fld>
            <a:endParaRPr lang="en-US"/>
          </a:p>
        </p:txBody>
      </p:sp>
    </p:spTree>
    <p:extLst>
      <p:ext uri="{BB962C8B-B14F-4D97-AF65-F5344CB8AC3E}">
        <p14:creationId xmlns:p14="http://schemas.microsoft.com/office/powerpoint/2010/main" val="2476469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Bydd</a:t>
            </a:r>
            <a:r>
              <a:rPr lang="en-US" dirty="0"/>
              <a:t> </a:t>
            </a:r>
            <a:r>
              <a:rPr lang="en-US" dirty="0" err="1"/>
              <a:t>yr</a:t>
            </a:r>
            <a:r>
              <a:rPr lang="en-US" dirty="0"/>
              <a:t> </a:t>
            </a:r>
            <a:r>
              <a:rPr lang="en-US" dirty="0" err="1"/>
              <a:t>ddau</a:t>
            </a:r>
            <a:r>
              <a:rPr lang="en-US" dirty="0"/>
              <a:t> </a:t>
            </a:r>
            <a:r>
              <a:rPr lang="en-US" dirty="0" err="1"/>
              <a:t>sgil</a:t>
            </a:r>
            <a:r>
              <a:rPr lang="en-US" dirty="0"/>
              <a:t> </a:t>
            </a:r>
            <a:r>
              <a:rPr lang="en-US" dirty="0" err="1"/>
              <a:t>yma</a:t>
            </a:r>
            <a:r>
              <a:rPr lang="en-US" dirty="0"/>
              <a:t> </a:t>
            </a:r>
            <a:r>
              <a:rPr lang="en-US" dirty="0" err="1"/>
              <a:t>yn</a:t>
            </a:r>
            <a:r>
              <a:rPr lang="en-US" dirty="0"/>
              <a:t> </a:t>
            </a:r>
            <a:r>
              <a:rPr lang="en-US" dirty="0" err="1"/>
              <a:t>helpu</a:t>
            </a:r>
            <a:r>
              <a:rPr lang="en-US" dirty="0"/>
              <a:t> </a:t>
            </a:r>
            <a:r>
              <a:rPr lang="en-US" dirty="0" err="1"/>
              <a:t>yn</a:t>
            </a:r>
            <a:r>
              <a:rPr lang="en-US" dirty="0"/>
              <a:t> y </a:t>
            </a:r>
            <a:r>
              <a:rPr lang="en-US" dirty="0" err="1"/>
              <a:t>dyfodol</a:t>
            </a:r>
            <a:r>
              <a:rPr lang="en-US" dirty="0"/>
              <a:t> </a:t>
            </a:r>
            <a:r>
              <a:rPr lang="en-US" dirty="0" err="1"/>
              <a:t>gyda</a:t>
            </a:r>
            <a:r>
              <a:rPr lang="en-US" dirty="0"/>
              <a:t> </a:t>
            </a:r>
            <a:r>
              <a:rPr lang="en-US" dirty="0" err="1"/>
              <a:t>llawer</a:t>
            </a:r>
            <a:r>
              <a:rPr lang="en-US" dirty="0"/>
              <a:t> o </a:t>
            </a:r>
            <a:r>
              <a:rPr lang="en-US" dirty="0" err="1"/>
              <a:t>wahnnaol</a:t>
            </a:r>
            <a:r>
              <a:rPr lang="en-US" dirty="0"/>
              <a:t> </a:t>
            </a:r>
            <a:r>
              <a:rPr lang="en-US" dirty="0" err="1"/>
              <a:t>pethau</a:t>
            </a:r>
            <a:r>
              <a:rPr lang="en-US" dirty="0"/>
              <a:t> er </a:t>
            </a:r>
            <a:r>
              <a:rPr lang="en-US" dirty="0" err="1"/>
              <a:t>enhraifft</a:t>
            </a:r>
            <a:r>
              <a:rPr lang="en-US" dirty="0"/>
              <a:t>, Sut I </a:t>
            </a:r>
            <a:r>
              <a:rPr lang="en-US" dirty="0" err="1"/>
              <a:t>blaenoriaethu</a:t>
            </a:r>
            <a:r>
              <a:rPr lang="en-US" dirty="0"/>
              <a:t>, </a:t>
            </a:r>
            <a:r>
              <a:rPr lang="en-US" dirty="0" err="1"/>
              <a:t>cymrud</a:t>
            </a:r>
            <a:r>
              <a:rPr lang="en-US" dirty="0"/>
              <a:t> </a:t>
            </a:r>
            <a:r>
              <a:rPr lang="en-US" dirty="0" err="1"/>
              <a:t>nodiau</a:t>
            </a:r>
            <a:r>
              <a:rPr lang="en-US" dirty="0"/>
              <a:t> o </a:t>
            </a:r>
            <a:r>
              <a:rPr lang="en-US" dirty="0" err="1"/>
              <a:t>pethau</a:t>
            </a:r>
            <a:r>
              <a:rPr lang="en-US" dirty="0"/>
              <a:t> </a:t>
            </a:r>
            <a:r>
              <a:rPr lang="en-US" dirty="0" err="1"/>
              <a:t>pwysig</a:t>
            </a:r>
            <a:r>
              <a:rPr lang="en-US" dirty="0"/>
              <a:t>, </a:t>
            </a:r>
            <a:r>
              <a:rPr lang="en-US" dirty="0" err="1"/>
              <a:t>ddim</a:t>
            </a:r>
            <a:r>
              <a:rPr lang="en-US" dirty="0"/>
              <a:t> </a:t>
            </a:r>
            <a:r>
              <a:rPr lang="en-US" dirty="0" err="1"/>
              <a:t>gadel</a:t>
            </a:r>
            <a:r>
              <a:rPr lang="en-US" dirty="0"/>
              <a:t> </a:t>
            </a:r>
            <a:r>
              <a:rPr lang="en-US" dirty="0" err="1"/>
              <a:t>pethau</a:t>
            </a:r>
            <a:r>
              <a:rPr lang="en-US" dirty="0"/>
              <a:t> tan </a:t>
            </a:r>
            <a:r>
              <a:rPr lang="en-US" dirty="0" err="1"/>
              <a:t>yr</a:t>
            </a:r>
            <a:r>
              <a:rPr lang="en-US" dirty="0"/>
              <a:t> </a:t>
            </a:r>
            <a:r>
              <a:rPr lang="en-US" dirty="0" err="1"/>
              <a:t>funud</a:t>
            </a:r>
            <a:r>
              <a:rPr lang="en-US" dirty="0"/>
              <a:t> </a:t>
            </a:r>
            <a:r>
              <a:rPr lang="en-US" dirty="0" err="1"/>
              <a:t>olaf</a:t>
            </a:r>
            <a:r>
              <a:rPr lang="en-US" dirty="0"/>
              <a:t>, </a:t>
            </a:r>
            <a:r>
              <a:rPr lang="en-US" dirty="0" err="1"/>
              <a:t>cynllunio</a:t>
            </a:r>
            <a:r>
              <a:rPr lang="en-US" dirty="0"/>
              <a:t> </a:t>
            </a:r>
            <a:r>
              <a:rPr lang="en-US" dirty="0" err="1"/>
              <a:t>strategol</a:t>
            </a:r>
            <a:r>
              <a:rPr lang="en-US" dirty="0"/>
              <a:t>, </a:t>
            </a:r>
            <a:r>
              <a:rPr lang="en-US" dirty="0" err="1"/>
              <a:t>datrys</a:t>
            </a:r>
            <a:r>
              <a:rPr lang="en-US" dirty="0"/>
              <a:t> </a:t>
            </a:r>
            <a:r>
              <a:rPr lang="en-US" dirty="0" err="1"/>
              <a:t>problemau</a:t>
            </a:r>
            <a:r>
              <a:rPr lang="en-US" dirty="0"/>
              <a:t>, </a:t>
            </a:r>
            <a:r>
              <a:rPr lang="en-US" dirty="0" err="1"/>
              <a:t>defnyddio</a:t>
            </a:r>
            <a:r>
              <a:rPr lang="en-US" dirty="0"/>
              <a:t> </a:t>
            </a:r>
            <a:r>
              <a:rPr lang="en-US" dirty="0" err="1"/>
              <a:t>ffynhonellau</a:t>
            </a:r>
            <a:r>
              <a:rPr lang="en-US" dirty="0"/>
              <a:t> </a:t>
            </a:r>
            <a:r>
              <a:rPr lang="en-US" dirty="0" err="1"/>
              <a:t>wahannol</a:t>
            </a:r>
            <a:r>
              <a:rPr lang="en-US" dirty="0"/>
              <a:t>, </a:t>
            </a:r>
            <a:r>
              <a:rPr lang="en-US" dirty="0" err="1"/>
              <a:t>trefnu</a:t>
            </a:r>
            <a:r>
              <a:rPr lang="en-US" dirty="0"/>
              <a:t>, </a:t>
            </a:r>
            <a:r>
              <a:rPr lang="en-US" dirty="0" err="1"/>
              <a:t>gwrio</a:t>
            </a:r>
            <a:r>
              <a:rPr lang="en-US" dirty="0"/>
              <a:t> ac ail </a:t>
            </a:r>
            <a:r>
              <a:rPr lang="en-US" dirty="0" err="1"/>
              <a:t>edrych</a:t>
            </a:r>
            <a:r>
              <a:rPr lang="en-US" dirty="0"/>
              <a:t> </a:t>
            </a:r>
            <a:r>
              <a:rPr lang="en-US" dirty="0" err="1"/>
              <a:t>dros</a:t>
            </a:r>
            <a:r>
              <a:rPr lang="en-US" dirty="0"/>
              <a:t> </a:t>
            </a:r>
            <a:r>
              <a:rPr lang="en-US" dirty="0" err="1"/>
              <a:t>waith</a:t>
            </a:r>
            <a:r>
              <a:rPr lang="en-US" dirty="0"/>
              <a:t>, </a:t>
            </a:r>
            <a:r>
              <a:rPr lang="en-US" dirty="0" err="1"/>
              <a:t>cydnabod</a:t>
            </a:r>
            <a:r>
              <a:rPr lang="en-US" dirty="0"/>
              <a:t> </a:t>
            </a:r>
            <a:r>
              <a:rPr lang="en-US" dirty="0" err="1"/>
              <a:t>gwaith</a:t>
            </a:r>
            <a:r>
              <a:rPr lang="en-US" dirty="0"/>
              <a:t> </a:t>
            </a:r>
            <a:r>
              <a:rPr lang="en-US" dirty="0" err="1"/>
              <a:t>pobl</a:t>
            </a:r>
            <a:r>
              <a:rPr lang="en-US" dirty="0"/>
              <a:t> </a:t>
            </a:r>
            <a:r>
              <a:rPr lang="en-US" dirty="0" err="1"/>
              <a:t>eraill</a:t>
            </a:r>
            <a:r>
              <a:rPr lang="en-US" dirty="0"/>
              <a:t>, </a:t>
            </a:r>
            <a:r>
              <a:rPr lang="en-US" dirty="0" err="1"/>
              <a:t>osgoi</a:t>
            </a:r>
            <a:r>
              <a:rPr lang="en-US" dirty="0"/>
              <a:t> </a:t>
            </a:r>
            <a:r>
              <a:rPr lang="en-US" dirty="0" err="1"/>
              <a:t>llen-lardrad</a:t>
            </a:r>
            <a:r>
              <a:rPr lang="en-US" dirty="0"/>
              <a:t> ac I </a:t>
            </a:r>
            <a:r>
              <a:rPr lang="en-US" dirty="0" err="1"/>
              <a:t>fod</a:t>
            </a:r>
            <a:r>
              <a:rPr lang="en-US" dirty="0"/>
              <a:t> </a:t>
            </a:r>
            <a:r>
              <a:rPr lang="en-US" dirty="0" err="1"/>
              <a:t>ar</a:t>
            </a:r>
            <a:r>
              <a:rPr lang="en-US" dirty="0"/>
              <a:t> </a:t>
            </a:r>
            <a:r>
              <a:rPr lang="en-US" dirty="0" err="1"/>
              <a:t>amser</a:t>
            </a:r>
            <a:r>
              <a:rPr lang="en-US" dirty="0"/>
              <a:t>. </a:t>
            </a:r>
          </a:p>
        </p:txBody>
      </p:sp>
      <p:sp>
        <p:nvSpPr>
          <p:cNvPr id="4" name="Slide Number Placeholder 3"/>
          <p:cNvSpPr>
            <a:spLocks noGrp="1"/>
          </p:cNvSpPr>
          <p:nvPr>
            <p:ph type="sldNum" sz="quarter" idx="5"/>
          </p:nvPr>
        </p:nvSpPr>
        <p:spPr/>
        <p:txBody>
          <a:bodyPr/>
          <a:lstStyle/>
          <a:p>
            <a:fld id="{6F4525D5-8804-5F4B-8E7E-17270AA9E412}" type="slidenum">
              <a:rPr lang="en-US" smtClean="0"/>
              <a:t>4</a:t>
            </a:fld>
            <a:endParaRPr lang="en-US"/>
          </a:p>
        </p:txBody>
      </p:sp>
    </p:spTree>
    <p:extLst>
      <p:ext uri="{BB962C8B-B14F-4D97-AF65-F5344CB8AC3E}">
        <p14:creationId xmlns:p14="http://schemas.microsoft.com/office/powerpoint/2010/main" val="2097995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800" dirty="0">
                <a:effectLst/>
                <a:latin typeface="Calibri" panose="020F0502020204030204" pitchFamily="34" charset="0"/>
                <a:ea typeface="Calibri" panose="020F0502020204030204" pitchFamily="34" charset="0"/>
                <a:cs typeface="Times New Roman" panose="02020603050405020304" pitchFamily="18" charset="0"/>
              </a:rPr>
              <a:t>I gorffen rydw I’n meddwl bod yr ddau sgil yma yn bwysig er mwyn bod yn llwyddianus. Yn fy marn I bydd yr sgil rheoli amser yn ddod yn bwysig iawn wrth symud mewn I’r fyd o waith oherywdd bydd yna wastod dyddiad cau ac bydd y sgil o ddewis pa waith I cwbhau’n gyntaf yn hollol bwysig. Hefyd dwi’n credu bydd y sgil o cyfernodi ddim mor bwysig ond wrth fod yn yr byd waith bydd yr sgil yma yn helpu mwy gyda pethau fel cydnabod waith pobl eraill.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6F4525D5-8804-5F4B-8E7E-17270AA9E412}" type="slidenum">
              <a:rPr lang="en-US" smtClean="0"/>
              <a:t>5</a:t>
            </a:fld>
            <a:endParaRPr lang="en-US"/>
          </a:p>
        </p:txBody>
      </p:sp>
    </p:spTree>
    <p:extLst>
      <p:ext uri="{BB962C8B-B14F-4D97-AF65-F5344CB8AC3E}">
        <p14:creationId xmlns:p14="http://schemas.microsoft.com/office/powerpoint/2010/main" val="967809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Diolch</a:t>
            </a:r>
            <a:r>
              <a:rPr lang="en-US" dirty="0"/>
              <a:t> am </a:t>
            </a:r>
            <a:r>
              <a:rPr lang="en-US" dirty="0" err="1"/>
              <a:t>wrando</a:t>
            </a:r>
            <a:endParaRPr lang="en-US" dirty="0"/>
          </a:p>
        </p:txBody>
      </p:sp>
      <p:sp>
        <p:nvSpPr>
          <p:cNvPr id="4" name="Slide Number Placeholder 3"/>
          <p:cNvSpPr>
            <a:spLocks noGrp="1"/>
          </p:cNvSpPr>
          <p:nvPr>
            <p:ph type="sldNum" sz="quarter" idx="5"/>
          </p:nvPr>
        </p:nvSpPr>
        <p:spPr/>
        <p:txBody>
          <a:bodyPr/>
          <a:lstStyle/>
          <a:p>
            <a:fld id="{6F4525D5-8804-5F4B-8E7E-17270AA9E412}" type="slidenum">
              <a:rPr lang="en-US" smtClean="0"/>
              <a:t>6</a:t>
            </a:fld>
            <a:endParaRPr lang="en-US"/>
          </a:p>
        </p:txBody>
      </p:sp>
    </p:spTree>
    <p:extLst>
      <p:ext uri="{BB962C8B-B14F-4D97-AF65-F5344CB8AC3E}">
        <p14:creationId xmlns:p14="http://schemas.microsoft.com/office/powerpoint/2010/main" val="3217454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12/10/22</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108003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12/10/22</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499655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12/10/22</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96758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12/10/22</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174352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12/10/22</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19308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12/10/22</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578825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12/10/22</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158757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12/10/22</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987679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12/10/22</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344658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12/10/22</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698015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12/10/22</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69303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11413" y="0"/>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12/10/22</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205319298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6" r:id="rId6"/>
    <p:sldLayoutId id="2147483691" r:id="rId7"/>
    <p:sldLayoutId id="2147483692" r:id="rId8"/>
    <p:sldLayoutId id="2147483693" r:id="rId9"/>
    <p:sldLayoutId id="2147483695" r:id="rId10"/>
    <p:sldLayoutId id="2147483694"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Arial" panose="020B0604020202020204" pitchFamily="34" charset="0"/>
        <a:buChar char="•"/>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hyperlink" Target="https://www.qad.com/blog/2018/04/frederick-winslow-taylor-scientific-management" TargetMode="External"/><Relationship Id="rId3" Type="http://schemas.openxmlformats.org/officeDocument/2006/relationships/slideLayout" Target="../slideLayouts/slideLayout2.xml"/><Relationship Id="rId7" Type="http://schemas.openxmlformats.org/officeDocument/2006/relationships/hyperlink" Target="https://library.leeds.ac.uk/info/1402/referencing/47/referencing_explained" TargetMode="Externa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s://www.student.unsw.edu.au/why-referencing-important" TargetMode="External"/><Relationship Id="rId5" Type="http://schemas.openxmlformats.org/officeDocument/2006/relationships/hyperlink" Target="https://www.simplilearn.com/tutorials/time-management-tutorial/best-time-management-tips-for-students#why_is_time_management_important_for_students" TargetMode="External"/><Relationship Id="rId4" Type="http://schemas.openxmlformats.org/officeDocument/2006/relationships/notesSlide" Target="../notesSlides/notesSlide6.xm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4" name="Picture 3" descr="Paint in motion from the bottom of the view">
            <a:extLst>
              <a:ext uri="{FF2B5EF4-FFF2-40B4-BE49-F238E27FC236}">
                <a16:creationId xmlns:a16="http://schemas.microsoft.com/office/drawing/2014/main" id="{547CF538-03DA-DEF8-D964-5F36A6B9C2B7}"/>
              </a:ext>
            </a:extLst>
          </p:cNvPr>
          <p:cNvPicPr>
            <a:picLocks noChangeAspect="1"/>
          </p:cNvPicPr>
          <p:nvPr/>
        </p:nvPicPr>
        <p:blipFill rotWithShape="1">
          <a:blip r:embed="rId5"/>
          <a:srcRect l="10834" r="3165" b="-1"/>
          <a:stretch/>
        </p:blipFill>
        <p:spPr>
          <a:xfrm>
            <a:off x="27211" y="0"/>
            <a:ext cx="9141707" cy="6858000"/>
          </a:xfrm>
          <a:prstGeom prst="rect">
            <a:avLst/>
          </a:prstGeom>
        </p:spPr>
      </p:pic>
      <p:sp>
        <p:nvSpPr>
          <p:cNvPr id="61" name="Flowchart: Document 60">
            <a:extLst>
              <a:ext uri="{FF2B5EF4-FFF2-40B4-BE49-F238E27FC236}">
                <a16:creationId xmlns:a16="http://schemas.microsoft.com/office/drawing/2014/main" id="{D22FBD32-C88A-4C1D-BC76-613A93944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85853" y="1085856"/>
            <a:ext cx="6858000" cy="4686293"/>
          </a:xfrm>
          <a:prstGeom prst="flowChartDocumen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bg1"/>
              </a:solidFill>
            </a:endParaRPr>
          </a:p>
        </p:txBody>
      </p:sp>
      <p:grpSp>
        <p:nvGrpSpPr>
          <p:cNvPr id="63" name="Group 62">
            <a:extLst>
              <a:ext uri="{FF2B5EF4-FFF2-40B4-BE49-F238E27FC236}">
                <a16:creationId xmlns:a16="http://schemas.microsoft.com/office/drawing/2014/main" id="{CD79EE37-C3B0-49F1-9785-D0E81CA82B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64" name="Straight Connector 63">
              <a:extLst>
                <a:ext uri="{FF2B5EF4-FFF2-40B4-BE49-F238E27FC236}">
                  <a16:creationId xmlns:a16="http://schemas.microsoft.com/office/drawing/2014/main" id="{FB57EE24-04F7-41C6-B67E-7DA9477503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7E17265-DA36-47C9-AC4D-01822E76026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0E35D068-10AF-4241-ADFE-F40CFC9A7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19D8CB9-3E32-4523-AA97-532E923B65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77CF05D3-197B-478D-91B9-1377234BF6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EC49475-B923-4DC6-9257-BD65C25942B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CDB29F5D-09EE-40A0-A705-540E29297B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ACA51D99-F305-4D17-9E03-5D35596257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C8330E8-C3AF-44DC-80E5-215237BB79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A6C3EC5-2106-4BC2-B570-E24E7C800C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B5CAA0D-896F-46F4-BA95-0C7904A013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0A459D97-1E10-461B-B7BE-4A5FC85F79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B6CC35D8-8268-42B8-82BB-2120BD612E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98253610-7D46-4B46-984A-207710895F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6A6CB29-B660-4E14-9809-43D35C04DD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4C79E6EA-9BE0-4C29-AD42-41CACB6A2C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EB6499EE-044E-470D-8595-61636D9C73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30E042D5-4423-4A0F-8597-2B336F92A9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A7BB4DB-48A1-4E03-A408-ED2D71B4E0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1C7BAFB-49FE-4016-A05F-804D2BCF89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7E9C7A31-7505-41B9-970C-1334EACE5B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A57DAEDB-03F1-4BE3-AEB7-B53E401F50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63867AB-2ACE-4D27-8864-3D0E2CBB68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EAE40CBB-020D-4627-AB50-C48748408A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812AFB78-0A9B-471D-900E-0D5145E9F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5CBFD124-CC90-48A3-88D9-14CCA6455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620B98D2-82E8-4F95-B588-CC9ABD9B2E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BA3D3940-B50F-4C62-8D89-37DEE47021D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123ED1A6-1F52-4F8C-A206-D0EAEA90C0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74F21E71-1DB0-F553-0FEF-2A4688E56385}"/>
              </a:ext>
            </a:extLst>
          </p:cNvPr>
          <p:cNvSpPr>
            <a:spLocks noGrp="1"/>
          </p:cNvSpPr>
          <p:nvPr>
            <p:ph type="ctrTitle"/>
          </p:nvPr>
        </p:nvSpPr>
        <p:spPr>
          <a:xfrm>
            <a:off x="403057" y="-1122050"/>
            <a:ext cx="7465035" cy="3184274"/>
          </a:xfrm>
        </p:spPr>
        <p:txBody>
          <a:bodyPr>
            <a:normAutofit/>
          </a:bodyPr>
          <a:lstStyle/>
          <a:p>
            <a:pPr algn="l"/>
            <a:r>
              <a:rPr lang="en-US" dirty="0" err="1">
                <a:solidFill>
                  <a:schemeClr val="tx1">
                    <a:lumMod val="95000"/>
                    <a:lumOff val="5000"/>
                  </a:schemeClr>
                </a:solidFill>
                <a:latin typeface="+mn-lt"/>
              </a:rPr>
              <a:t>Croeso</a:t>
            </a:r>
            <a:endParaRPr lang="en-US" dirty="0">
              <a:solidFill>
                <a:schemeClr val="tx1">
                  <a:lumMod val="95000"/>
                  <a:lumOff val="5000"/>
                </a:schemeClr>
              </a:solidFill>
              <a:latin typeface="+mn-lt"/>
            </a:endParaRPr>
          </a:p>
        </p:txBody>
      </p:sp>
      <p:sp>
        <p:nvSpPr>
          <p:cNvPr id="10" name="5-point Star 9">
            <a:extLst>
              <a:ext uri="{FF2B5EF4-FFF2-40B4-BE49-F238E27FC236}">
                <a16:creationId xmlns:a16="http://schemas.microsoft.com/office/drawing/2014/main" id="{F27DDAD9-F42D-054E-DFB0-09788A4C22EF}"/>
              </a:ext>
            </a:extLst>
          </p:cNvPr>
          <p:cNvSpPr/>
          <p:nvPr/>
        </p:nvSpPr>
        <p:spPr>
          <a:xfrm>
            <a:off x="3562887" y="60946"/>
            <a:ext cx="3327715" cy="272500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FB7443E6-58DA-B56A-219B-997EA32D36DE}"/>
              </a:ext>
            </a:extLst>
          </p:cNvPr>
          <p:cNvSpPr>
            <a:spLocks noGrp="1"/>
          </p:cNvSpPr>
          <p:nvPr>
            <p:ph type="subTitle" idx="1"/>
          </p:nvPr>
        </p:nvSpPr>
        <p:spPr>
          <a:xfrm>
            <a:off x="4221690" y="1180475"/>
            <a:ext cx="3425993" cy="1495379"/>
          </a:xfrm>
        </p:spPr>
        <p:txBody>
          <a:bodyPr>
            <a:normAutofit/>
          </a:bodyPr>
          <a:lstStyle/>
          <a:p>
            <a:pPr algn="l"/>
            <a:r>
              <a:rPr lang="en-US" dirty="0" err="1">
                <a:solidFill>
                  <a:schemeClr val="tx1">
                    <a:lumMod val="95000"/>
                    <a:lumOff val="5000"/>
                  </a:schemeClr>
                </a:solidFill>
              </a:rPr>
              <a:t>Rheoli</a:t>
            </a:r>
            <a:r>
              <a:rPr lang="en-US" dirty="0">
                <a:solidFill>
                  <a:schemeClr val="tx1">
                    <a:lumMod val="95000"/>
                    <a:lumOff val="5000"/>
                  </a:schemeClr>
                </a:solidFill>
              </a:rPr>
              <a:t> </a:t>
            </a:r>
            <a:r>
              <a:rPr lang="en-US" dirty="0" err="1">
                <a:solidFill>
                  <a:schemeClr val="tx1">
                    <a:lumMod val="95000"/>
                    <a:lumOff val="5000"/>
                  </a:schemeClr>
                </a:solidFill>
              </a:rPr>
              <a:t>Amser</a:t>
            </a:r>
            <a:r>
              <a:rPr lang="en-US" dirty="0">
                <a:solidFill>
                  <a:schemeClr val="tx1">
                    <a:lumMod val="95000"/>
                    <a:lumOff val="5000"/>
                  </a:schemeClr>
                </a:solidFill>
              </a:rPr>
              <a:t> </a:t>
            </a:r>
          </a:p>
        </p:txBody>
      </p:sp>
      <p:sp>
        <p:nvSpPr>
          <p:cNvPr id="55" name="5-point Star 54">
            <a:extLst>
              <a:ext uri="{FF2B5EF4-FFF2-40B4-BE49-F238E27FC236}">
                <a16:creationId xmlns:a16="http://schemas.microsoft.com/office/drawing/2014/main" id="{7C43DBAF-3E22-CC22-7747-53DF3DA1B51B}"/>
              </a:ext>
            </a:extLst>
          </p:cNvPr>
          <p:cNvSpPr/>
          <p:nvPr/>
        </p:nvSpPr>
        <p:spPr>
          <a:xfrm>
            <a:off x="6236460" y="2545498"/>
            <a:ext cx="3327715" cy="272500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46BF5EC-738F-980D-CA49-FA3ED3B091E9}"/>
              </a:ext>
            </a:extLst>
          </p:cNvPr>
          <p:cNvSpPr txBox="1"/>
          <p:nvPr/>
        </p:nvSpPr>
        <p:spPr>
          <a:xfrm>
            <a:off x="7091468" y="3648476"/>
            <a:ext cx="1808029" cy="461665"/>
          </a:xfrm>
          <a:prstGeom prst="rect">
            <a:avLst/>
          </a:prstGeom>
          <a:noFill/>
        </p:spPr>
        <p:txBody>
          <a:bodyPr wrap="square" rtlCol="0">
            <a:spAutoFit/>
          </a:bodyPr>
          <a:lstStyle/>
          <a:p>
            <a:r>
              <a:rPr lang="en-US" sz="2400" dirty="0" err="1">
                <a:cs typeface="Calibri" panose="020F0502020204030204" pitchFamily="34" charset="0"/>
              </a:rPr>
              <a:t>Cyfeirnodi</a:t>
            </a:r>
            <a:endParaRPr lang="en-US" sz="2400" dirty="0">
              <a:cs typeface="Calibri" panose="020F0502020204030204" pitchFamily="34" charset="0"/>
            </a:endParaRPr>
          </a:p>
        </p:txBody>
      </p:sp>
      <p:pic>
        <p:nvPicPr>
          <p:cNvPr id="56" name="Audio 55">
            <a:hlinkClick r:id="" action="ppaction://media"/>
            <a:extLst>
              <a:ext uri="{FF2B5EF4-FFF2-40B4-BE49-F238E27FC236}">
                <a16:creationId xmlns:a16="http://schemas.microsoft.com/office/drawing/2014/main" id="{625E2089-8293-6269-9636-7D5A26781B6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262226246"/>
      </p:ext>
    </p:extLst>
  </p:cSld>
  <p:clrMapOvr>
    <a:masterClrMapping/>
  </p:clrMapOvr>
  <mc:AlternateContent xmlns:mc="http://schemas.openxmlformats.org/markup-compatibility/2006">
    <mc:Choice xmlns:p14="http://schemas.microsoft.com/office/powerpoint/2010/main" Requires="p14">
      <p:transition spd="slow" p14:dur="2000" advTm="30116"/>
    </mc:Choice>
    <mc:Fallback>
      <p:transition spd="slow" advTm="30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6"/>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10"/>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6"/>
                </p:tgtEl>
              </p:cMediaNode>
            </p:audio>
          </p:childTnLst>
        </p:cTn>
      </p:par>
    </p:tnLst>
    <p:bldLst>
      <p:bldP spid="10" grpId="0" animBg="1"/>
      <p:bldP spid="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057" name="Group 2056">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2058" name="Straight Connector 2057">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9" name="Straight Connector 2058">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0" name="Straight Connector 2059">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1" name="Straight Connector 2060">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2" name="Straight Connector 2061">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3" name="Straight Connector 2062">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4" name="Straight Connector 2063">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5" name="Straight Connector 2064">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6" name="Straight Connector 2065">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7" name="Straight Connector 2066">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8" name="Straight Connector 2067">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9" name="Straight Connector 2068">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0" name="Straight Connector 2069">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1" name="Straight Connector 2070">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2" name="Straight Connector 2071">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3" name="Straight Connector 2072">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4" name="Straight Connector 2073">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5" name="Straight Connector 2074">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6" name="Straight Connector 2075">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7" name="Straight Connector 2076">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8" name="Straight Connector 2077">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9" name="Straight Connector 2078">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0" name="Straight Connector 2079">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1" name="Straight Connector 2080">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2" name="Straight Connector 2081">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3" name="Straight Connector 2082">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4" name="Straight Connector 2083">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5" name="Straight Connector 2084">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6" name="Straight Connector 2085">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088" name="Freeform: Shape 2087">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0" y="5014716"/>
            <a:ext cx="2100092"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090" name="Freeform: Shape 2089">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84796" y="0"/>
            <a:ext cx="3156918"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092" name="Rectangle 2091">
            <a:extLst>
              <a:ext uri="{FF2B5EF4-FFF2-40B4-BE49-F238E27FC236}">
                <a16:creationId xmlns:a16="http://schemas.microsoft.com/office/drawing/2014/main" id="{3BBF3378-C49E-4B97-A883-6393FBF18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094" name="Group 2093">
            <a:extLst>
              <a:ext uri="{FF2B5EF4-FFF2-40B4-BE49-F238E27FC236}">
                <a16:creationId xmlns:a16="http://schemas.microsoft.com/office/drawing/2014/main" id="{DA3D4001-286E-4CB2-B293-3058BDDC82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2095" name="Straight Connector 2094">
              <a:extLst>
                <a:ext uri="{FF2B5EF4-FFF2-40B4-BE49-F238E27FC236}">
                  <a16:creationId xmlns:a16="http://schemas.microsoft.com/office/drawing/2014/main" id="{F81F6D9A-C297-4D43-A56B-E097477E91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6" name="Straight Connector 2095">
              <a:extLst>
                <a:ext uri="{FF2B5EF4-FFF2-40B4-BE49-F238E27FC236}">
                  <a16:creationId xmlns:a16="http://schemas.microsoft.com/office/drawing/2014/main" id="{BBD5299F-3CBD-431D-A276-1F6EBDE639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7" name="Straight Connector 2096">
              <a:extLst>
                <a:ext uri="{FF2B5EF4-FFF2-40B4-BE49-F238E27FC236}">
                  <a16:creationId xmlns:a16="http://schemas.microsoft.com/office/drawing/2014/main" id="{0579A460-D36C-4808-99FD-224968EC8D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8" name="Straight Connector 2097">
              <a:extLst>
                <a:ext uri="{FF2B5EF4-FFF2-40B4-BE49-F238E27FC236}">
                  <a16:creationId xmlns:a16="http://schemas.microsoft.com/office/drawing/2014/main" id="{4FACC58E-31A5-41E4-BCE1-9A0FF26F19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9" name="Straight Connector 2098">
              <a:extLst>
                <a:ext uri="{FF2B5EF4-FFF2-40B4-BE49-F238E27FC236}">
                  <a16:creationId xmlns:a16="http://schemas.microsoft.com/office/drawing/2014/main" id="{43EE866F-1BA5-4009-983D-0A270F2651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0" name="Straight Connector 2099">
              <a:extLst>
                <a:ext uri="{FF2B5EF4-FFF2-40B4-BE49-F238E27FC236}">
                  <a16:creationId xmlns:a16="http://schemas.microsoft.com/office/drawing/2014/main" id="{1E7DADAE-DB0C-47E3-AE16-C7B09A326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1" name="Straight Connector 2100">
              <a:extLst>
                <a:ext uri="{FF2B5EF4-FFF2-40B4-BE49-F238E27FC236}">
                  <a16:creationId xmlns:a16="http://schemas.microsoft.com/office/drawing/2014/main" id="{EAB89127-DBEE-47FB-951F-C4FEBC41E9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2" name="Straight Connector 2101">
              <a:extLst>
                <a:ext uri="{FF2B5EF4-FFF2-40B4-BE49-F238E27FC236}">
                  <a16:creationId xmlns:a16="http://schemas.microsoft.com/office/drawing/2014/main" id="{368F6061-E9B4-4C8B-B421-CB81EF3715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3" name="Straight Connector 2102">
              <a:extLst>
                <a:ext uri="{FF2B5EF4-FFF2-40B4-BE49-F238E27FC236}">
                  <a16:creationId xmlns:a16="http://schemas.microsoft.com/office/drawing/2014/main" id="{54F431D3-EEE6-4416-BA2B-7B8942561C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4" name="Straight Connector 2103">
              <a:extLst>
                <a:ext uri="{FF2B5EF4-FFF2-40B4-BE49-F238E27FC236}">
                  <a16:creationId xmlns:a16="http://schemas.microsoft.com/office/drawing/2014/main" id="{C3A1230D-F162-470F-B26A-44F48789F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5" name="Straight Connector 2104">
              <a:extLst>
                <a:ext uri="{FF2B5EF4-FFF2-40B4-BE49-F238E27FC236}">
                  <a16:creationId xmlns:a16="http://schemas.microsoft.com/office/drawing/2014/main" id="{1128856B-8BFD-40E1-993B-93F4DDEEC0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6" name="Straight Connector 2105">
              <a:extLst>
                <a:ext uri="{FF2B5EF4-FFF2-40B4-BE49-F238E27FC236}">
                  <a16:creationId xmlns:a16="http://schemas.microsoft.com/office/drawing/2014/main" id="{0AD4C0C2-878C-4A6F-998A-CDDC31ACDB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7" name="Straight Connector 2106">
              <a:extLst>
                <a:ext uri="{FF2B5EF4-FFF2-40B4-BE49-F238E27FC236}">
                  <a16:creationId xmlns:a16="http://schemas.microsoft.com/office/drawing/2014/main" id="{7EE0349E-7D03-4F4E-BCAA-D6BAC3E057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8" name="Straight Connector 2107">
              <a:extLst>
                <a:ext uri="{FF2B5EF4-FFF2-40B4-BE49-F238E27FC236}">
                  <a16:creationId xmlns:a16="http://schemas.microsoft.com/office/drawing/2014/main" id="{FD4A5BD7-7EA2-4F4A-A88B-240C626054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9" name="Straight Connector 2108">
              <a:extLst>
                <a:ext uri="{FF2B5EF4-FFF2-40B4-BE49-F238E27FC236}">
                  <a16:creationId xmlns:a16="http://schemas.microsoft.com/office/drawing/2014/main" id="{A5DE89C9-D993-4FE5-9E60-4816CB1A6F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0" name="Straight Connector 2109">
              <a:extLst>
                <a:ext uri="{FF2B5EF4-FFF2-40B4-BE49-F238E27FC236}">
                  <a16:creationId xmlns:a16="http://schemas.microsoft.com/office/drawing/2014/main" id="{3574CA6C-639F-41A6-AED3-15C0E0E1B6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1" name="Straight Connector 2110">
              <a:extLst>
                <a:ext uri="{FF2B5EF4-FFF2-40B4-BE49-F238E27FC236}">
                  <a16:creationId xmlns:a16="http://schemas.microsoft.com/office/drawing/2014/main" id="{B3864BFB-5F88-4311-A2A0-12D067F91E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2" name="Straight Connector 2111">
              <a:extLst>
                <a:ext uri="{FF2B5EF4-FFF2-40B4-BE49-F238E27FC236}">
                  <a16:creationId xmlns:a16="http://schemas.microsoft.com/office/drawing/2014/main" id="{09B3E436-97A2-4763-9E55-2C470DF17D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3" name="Straight Connector 2112">
              <a:extLst>
                <a:ext uri="{FF2B5EF4-FFF2-40B4-BE49-F238E27FC236}">
                  <a16:creationId xmlns:a16="http://schemas.microsoft.com/office/drawing/2014/main" id="{8462A8CC-9918-4941-9B4A-36FB3F8531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4" name="Straight Connector 2113">
              <a:extLst>
                <a:ext uri="{FF2B5EF4-FFF2-40B4-BE49-F238E27FC236}">
                  <a16:creationId xmlns:a16="http://schemas.microsoft.com/office/drawing/2014/main" id="{B0671973-544E-4370-8DB9-174DAB82F9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5" name="Straight Connector 2114">
              <a:extLst>
                <a:ext uri="{FF2B5EF4-FFF2-40B4-BE49-F238E27FC236}">
                  <a16:creationId xmlns:a16="http://schemas.microsoft.com/office/drawing/2014/main" id="{B5505BD9-45DD-4763-90CB-FB9DB06615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6" name="Straight Connector 2115">
              <a:extLst>
                <a:ext uri="{FF2B5EF4-FFF2-40B4-BE49-F238E27FC236}">
                  <a16:creationId xmlns:a16="http://schemas.microsoft.com/office/drawing/2014/main" id="{3022B701-1894-49C5-A67C-6B8377C7C5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7" name="Straight Connector 2116">
              <a:extLst>
                <a:ext uri="{FF2B5EF4-FFF2-40B4-BE49-F238E27FC236}">
                  <a16:creationId xmlns:a16="http://schemas.microsoft.com/office/drawing/2014/main" id="{90501CD9-45DC-4009-A410-08DB27A874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8" name="Straight Connector 2117">
              <a:extLst>
                <a:ext uri="{FF2B5EF4-FFF2-40B4-BE49-F238E27FC236}">
                  <a16:creationId xmlns:a16="http://schemas.microsoft.com/office/drawing/2014/main" id="{00BD35CA-BF52-4F44-B789-E3B98042D85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9" name="Straight Connector 2118">
              <a:extLst>
                <a:ext uri="{FF2B5EF4-FFF2-40B4-BE49-F238E27FC236}">
                  <a16:creationId xmlns:a16="http://schemas.microsoft.com/office/drawing/2014/main" id="{25AED4B0-30B1-4E36-86A4-42C2A91810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0" name="Straight Connector 2119">
              <a:extLst>
                <a:ext uri="{FF2B5EF4-FFF2-40B4-BE49-F238E27FC236}">
                  <a16:creationId xmlns:a16="http://schemas.microsoft.com/office/drawing/2014/main" id="{DA1A0260-34D8-4474-8C33-ED80F83092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1" name="Straight Connector 2120">
              <a:extLst>
                <a:ext uri="{FF2B5EF4-FFF2-40B4-BE49-F238E27FC236}">
                  <a16:creationId xmlns:a16="http://schemas.microsoft.com/office/drawing/2014/main" id="{FDCCA183-C630-4855-8BD6-0E4EEE59FCE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2" name="Straight Connector 2121">
              <a:extLst>
                <a:ext uri="{FF2B5EF4-FFF2-40B4-BE49-F238E27FC236}">
                  <a16:creationId xmlns:a16="http://schemas.microsoft.com/office/drawing/2014/main" id="{843E8B9F-C809-423A-ADAA-80CE5C0711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3" name="Straight Connector 2122">
              <a:extLst>
                <a:ext uri="{FF2B5EF4-FFF2-40B4-BE49-F238E27FC236}">
                  <a16:creationId xmlns:a16="http://schemas.microsoft.com/office/drawing/2014/main" id="{2621EBC9-CEB1-4BA5-82D6-9944A3C123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125" name="Freeform: Shape 2124">
            <a:extLst>
              <a:ext uri="{FF2B5EF4-FFF2-40B4-BE49-F238E27FC236}">
                <a16:creationId xmlns:a16="http://schemas.microsoft.com/office/drawing/2014/main" id="{EB68BB96-3C54-47CE-A559-16FC5968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0" y="5014716"/>
            <a:ext cx="2100092"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grpSp>
        <p:nvGrpSpPr>
          <p:cNvPr id="2127" name="Group 2126">
            <a:extLst>
              <a:ext uri="{FF2B5EF4-FFF2-40B4-BE49-F238E27FC236}">
                <a16:creationId xmlns:a16="http://schemas.microsoft.com/office/drawing/2014/main" id="{BDDD9304-3AB6-4BE9-833E-9C1B3EC421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2128" name="Straight Connector 2127">
              <a:extLst>
                <a:ext uri="{FF2B5EF4-FFF2-40B4-BE49-F238E27FC236}">
                  <a16:creationId xmlns:a16="http://schemas.microsoft.com/office/drawing/2014/main" id="{C7756000-2285-4D38-AD2B-91F47CF8B5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9" name="Straight Connector 2128">
              <a:extLst>
                <a:ext uri="{FF2B5EF4-FFF2-40B4-BE49-F238E27FC236}">
                  <a16:creationId xmlns:a16="http://schemas.microsoft.com/office/drawing/2014/main" id="{2F7A36A8-4BBE-49D8-94DA-606561AC09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0" name="Straight Connector 2129">
              <a:extLst>
                <a:ext uri="{FF2B5EF4-FFF2-40B4-BE49-F238E27FC236}">
                  <a16:creationId xmlns:a16="http://schemas.microsoft.com/office/drawing/2014/main" id="{961EE45E-0342-4F26-8CD3-85CDDF7E5A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1" name="Straight Connector 2130">
              <a:extLst>
                <a:ext uri="{FF2B5EF4-FFF2-40B4-BE49-F238E27FC236}">
                  <a16:creationId xmlns:a16="http://schemas.microsoft.com/office/drawing/2014/main" id="{89C5DC0E-03C0-4CEB-AD10-3A3C999948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2" name="Straight Connector 2131">
              <a:extLst>
                <a:ext uri="{FF2B5EF4-FFF2-40B4-BE49-F238E27FC236}">
                  <a16:creationId xmlns:a16="http://schemas.microsoft.com/office/drawing/2014/main" id="{2E1CE081-E685-46D4-BAF7-54C65BD823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3" name="Straight Connector 2132">
              <a:extLst>
                <a:ext uri="{FF2B5EF4-FFF2-40B4-BE49-F238E27FC236}">
                  <a16:creationId xmlns:a16="http://schemas.microsoft.com/office/drawing/2014/main" id="{5486C88F-30DD-46C8-9B05-F885D4EB07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4" name="Straight Connector 2133">
              <a:extLst>
                <a:ext uri="{FF2B5EF4-FFF2-40B4-BE49-F238E27FC236}">
                  <a16:creationId xmlns:a16="http://schemas.microsoft.com/office/drawing/2014/main" id="{290BAD11-B30B-49DE-A566-E21BCDDCFA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5" name="Straight Connector 2134">
              <a:extLst>
                <a:ext uri="{FF2B5EF4-FFF2-40B4-BE49-F238E27FC236}">
                  <a16:creationId xmlns:a16="http://schemas.microsoft.com/office/drawing/2014/main" id="{31F821CC-6C37-4415-8DA6-EF6B42D87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6" name="Straight Connector 2135">
              <a:extLst>
                <a:ext uri="{FF2B5EF4-FFF2-40B4-BE49-F238E27FC236}">
                  <a16:creationId xmlns:a16="http://schemas.microsoft.com/office/drawing/2014/main" id="{C9ECD1FB-7FE8-477E-8E90-648AE4E932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7" name="Straight Connector 2136">
              <a:extLst>
                <a:ext uri="{FF2B5EF4-FFF2-40B4-BE49-F238E27FC236}">
                  <a16:creationId xmlns:a16="http://schemas.microsoft.com/office/drawing/2014/main" id="{381C9DD8-7FF3-44E6-9887-1CE07DBD95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8" name="Straight Connector 2137">
              <a:extLst>
                <a:ext uri="{FF2B5EF4-FFF2-40B4-BE49-F238E27FC236}">
                  <a16:creationId xmlns:a16="http://schemas.microsoft.com/office/drawing/2014/main" id="{654D87AF-08CE-4125-AF4B-8C8A9D340B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9" name="Straight Connector 2138">
              <a:extLst>
                <a:ext uri="{FF2B5EF4-FFF2-40B4-BE49-F238E27FC236}">
                  <a16:creationId xmlns:a16="http://schemas.microsoft.com/office/drawing/2014/main" id="{F3C9C908-1A58-4E28-969E-48E9BA61BB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0" name="Straight Connector 2139">
              <a:extLst>
                <a:ext uri="{FF2B5EF4-FFF2-40B4-BE49-F238E27FC236}">
                  <a16:creationId xmlns:a16="http://schemas.microsoft.com/office/drawing/2014/main" id="{3530AEF7-35DB-44E3-93EB-B3F0FBA9E5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1" name="Straight Connector 2140">
              <a:extLst>
                <a:ext uri="{FF2B5EF4-FFF2-40B4-BE49-F238E27FC236}">
                  <a16:creationId xmlns:a16="http://schemas.microsoft.com/office/drawing/2014/main" id="{6108D15E-72F2-45D7-9050-8322CB1F84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2" name="Straight Connector 2141">
              <a:extLst>
                <a:ext uri="{FF2B5EF4-FFF2-40B4-BE49-F238E27FC236}">
                  <a16:creationId xmlns:a16="http://schemas.microsoft.com/office/drawing/2014/main" id="{CC764F43-FB23-49CB-B2CA-ACFBFB412A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3" name="Straight Connector 2142">
              <a:extLst>
                <a:ext uri="{FF2B5EF4-FFF2-40B4-BE49-F238E27FC236}">
                  <a16:creationId xmlns:a16="http://schemas.microsoft.com/office/drawing/2014/main" id="{64C60457-68FC-4E1F-9ABB-E79094AEB1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4" name="Straight Connector 2143">
              <a:extLst>
                <a:ext uri="{FF2B5EF4-FFF2-40B4-BE49-F238E27FC236}">
                  <a16:creationId xmlns:a16="http://schemas.microsoft.com/office/drawing/2014/main" id="{22C915FB-0611-4283-8EC1-88510A69FC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5" name="Straight Connector 2144">
              <a:extLst>
                <a:ext uri="{FF2B5EF4-FFF2-40B4-BE49-F238E27FC236}">
                  <a16:creationId xmlns:a16="http://schemas.microsoft.com/office/drawing/2014/main" id="{3CF80AC6-E542-456F-BEE8-E9CF46AC21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6" name="Straight Connector 2145">
              <a:extLst>
                <a:ext uri="{FF2B5EF4-FFF2-40B4-BE49-F238E27FC236}">
                  <a16:creationId xmlns:a16="http://schemas.microsoft.com/office/drawing/2014/main" id="{9EC6EED6-01FF-4941-A4AB-224D26EE11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7" name="Straight Connector 2146">
              <a:extLst>
                <a:ext uri="{FF2B5EF4-FFF2-40B4-BE49-F238E27FC236}">
                  <a16:creationId xmlns:a16="http://schemas.microsoft.com/office/drawing/2014/main" id="{F8D16FF7-D5D7-4A97-BB5E-A069EF13A4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8" name="Straight Connector 2147">
              <a:extLst>
                <a:ext uri="{FF2B5EF4-FFF2-40B4-BE49-F238E27FC236}">
                  <a16:creationId xmlns:a16="http://schemas.microsoft.com/office/drawing/2014/main" id="{D703DF22-27D8-481B-95B5-A4A7A62066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49" name="Straight Connector 2148">
              <a:extLst>
                <a:ext uri="{FF2B5EF4-FFF2-40B4-BE49-F238E27FC236}">
                  <a16:creationId xmlns:a16="http://schemas.microsoft.com/office/drawing/2014/main" id="{1F7256DA-C9DD-498F-A3B4-789819FE4C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0" name="Straight Connector 2149">
              <a:extLst>
                <a:ext uri="{FF2B5EF4-FFF2-40B4-BE49-F238E27FC236}">
                  <a16:creationId xmlns:a16="http://schemas.microsoft.com/office/drawing/2014/main" id="{EBEBA9FF-8036-4656-B1F1-87953464DC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1" name="Straight Connector 2150">
              <a:extLst>
                <a:ext uri="{FF2B5EF4-FFF2-40B4-BE49-F238E27FC236}">
                  <a16:creationId xmlns:a16="http://schemas.microsoft.com/office/drawing/2014/main" id="{575DABD2-EA79-4547-AFC6-53720AB60E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2" name="Straight Connector 2151">
              <a:extLst>
                <a:ext uri="{FF2B5EF4-FFF2-40B4-BE49-F238E27FC236}">
                  <a16:creationId xmlns:a16="http://schemas.microsoft.com/office/drawing/2014/main" id="{3060E1B5-52C7-4314-98B0-3AE8A0B630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3" name="Straight Connector 2152">
              <a:extLst>
                <a:ext uri="{FF2B5EF4-FFF2-40B4-BE49-F238E27FC236}">
                  <a16:creationId xmlns:a16="http://schemas.microsoft.com/office/drawing/2014/main" id="{033D416E-D8B5-4097-B7F0-1BA0357D36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4" name="Straight Connector 2153">
              <a:extLst>
                <a:ext uri="{FF2B5EF4-FFF2-40B4-BE49-F238E27FC236}">
                  <a16:creationId xmlns:a16="http://schemas.microsoft.com/office/drawing/2014/main" id="{A5862DFC-3406-4DC9-AA41-0CE64748AF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5" name="Straight Connector 2154">
              <a:extLst>
                <a:ext uri="{FF2B5EF4-FFF2-40B4-BE49-F238E27FC236}">
                  <a16:creationId xmlns:a16="http://schemas.microsoft.com/office/drawing/2014/main" id="{3C908427-368C-4792-A5E5-313F77FF28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56" name="Straight Connector 2155">
              <a:extLst>
                <a:ext uri="{FF2B5EF4-FFF2-40B4-BE49-F238E27FC236}">
                  <a16:creationId xmlns:a16="http://schemas.microsoft.com/office/drawing/2014/main" id="{88CB189E-908B-495D-B023-05D3D2C1B4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2158" name="Rectangle 2157">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160" name="Rectangle 2159">
            <a:extLst>
              <a:ext uri="{FF2B5EF4-FFF2-40B4-BE49-F238E27FC236}">
                <a16:creationId xmlns:a16="http://schemas.microsoft.com/office/drawing/2014/main" id="{AF152BFE-7BA8-4007-AD9C-F4DC95E43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162" name="Right Triangle 2161">
            <a:extLst>
              <a:ext uri="{FF2B5EF4-FFF2-40B4-BE49-F238E27FC236}">
                <a16:creationId xmlns:a16="http://schemas.microsoft.com/office/drawing/2014/main" id="{7BCC6446-8462-4A63-9B6F-8F57EC4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9989" y="2744557"/>
            <a:ext cx="568289" cy="426217"/>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64" name="Flowchart: Document 2163">
            <a:extLst>
              <a:ext uri="{FF2B5EF4-FFF2-40B4-BE49-F238E27FC236}">
                <a16:creationId xmlns:a16="http://schemas.microsoft.com/office/drawing/2014/main" id="{B6DE7CCF-F894-44DD-9FA3-8BD0D5CE25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57676" y="1971678"/>
            <a:ext cx="6858000" cy="2914649"/>
          </a:xfrm>
          <a:prstGeom prst="flowChartDocument">
            <a:avLst/>
          </a:pr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bg1"/>
              </a:solidFill>
            </a:endParaRPr>
          </a:p>
        </p:txBody>
      </p:sp>
      <p:grpSp>
        <p:nvGrpSpPr>
          <p:cNvPr id="2166" name="Group 2165">
            <a:extLst>
              <a:ext uri="{FF2B5EF4-FFF2-40B4-BE49-F238E27FC236}">
                <a16:creationId xmlns:a16="http://schemas.microsoft.com/office/drawing/2014/main" id="{8118ECEF-CA6A-4CB6-BCA5-59B2DB40C4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2167" name="Straight Connector 2166">
              <a:extLst>
                <a:ext uri="{FF2B5EF4-FFF2-40B4-BE49-F238E27FC236}">
                  <a16:creationId xmlns:a16="http://schemas.microsoft.com/office/drawing/2014/main" id="{CDC2A251-C28C-4A72-BAFF-511640FB2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8" name="Straight Connector 2167">
              <a:extLst>
                <a:ext uri="{FF2B5EF4-FFF2-40B4-BE49-F238E27FC236}">
                  <a16:creationId xmlns:a16="http://schemas.microsoft.com/office/drawing/2014/main" id="{DDDB2429-3E01-4CD5-998D-8F5716A098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69" name="Straight Connector 2168">
              <a:extLst>
                <a:ext uri="{FF2B5EF4-FFF2-40B4-BE49-F238E27FC236}">
                  <a16:creationId xmlns:a16="http://schemas.microsoft.com/office/drawing/2014/main" id="{1E26953B-4BE7-4AD0-B471-088DBB23D7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0" name="Straight Connector 2169">
              <a:extLst>
                <a:ext uri="{FF2B5EF4-FFF2-40B4-BE49-F238E27FC236}">
                  <a16:creationId xmlns:a16="http://schemas.microsoft.com/office/drawing/2014/main" id="{E9D9ED6D-9817-4272-9FEF-E674FBCCCC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1" name="Straight Connector 2170">
              <a:extLst>
                <a:ext uri="{FF2B5EF4-FFF2-40B4-BE49-F238E27FC236}">
                  <a16:creationId xmlns:a16="http://schemas.microsoft.com/office/drawing/2014/main" id="{8718C0DE-4596-4A70-AA4F-E678AC7FB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2" name="Straight Connector 2171">
              <a:extLst>
                <a:ext uri="{FF2B5EF4-FFF2-40B4-BE49-F238E27FC236}">
                  <a16:creationId xmlns:a16="http://schemas.microsoft.com/office/drawing/2014/main" id="{D8B48095-74C2-4053-872D-D3F70910C3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3" name="Straight Connector 2172">
              <a:extLst>
                <a:ext uri="{FF2B5EF4-FFF2-40B4-BE49-F238E27FC236}">
                  <a16:creationId xmlns:a16="http://schemas.microsoft.com/office/drawing/2014/main" id="{6224D0B6-A4CB-4D98-A1DC-2770B95F9E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4" name="Straight Connector 2173">
              <a:extLst>
                <a:ext uri="{FF2B5EF4-FFF2-40B4-BE49-F238E27FC236}">
                  <a16:creationId xmlns:a16="http://schemas.microsoft.com/office/drawing/2014/main" id="{CB39DE9C-23C1-4ABA-BD0D-B76BDC963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5" name="Straight Connector 2174">
              <a:extLst>
                <a:ext uri="{FF2B5EF4-FFF2-40B4-BE49-F238E27FC236}">
                  <a16:creationId xmlns:a16="http://schemas.microsoft.com/office/drawing/2014/main" id="{19DDAAE0-966C-4350-8819-857CF524F3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6" name="Straight Connector 2175">
              <a:extLst>
                <a:ext uri="{FF2B5EF4-FFF2-40B4-BE49-F238E27FC236}">
                  <a16:creationId xmlns:a16="http://schemas.microsoft.com/office/drawing/2014/main" id="{BEE6C021-FBD3-42F3-9A9C-69C4E71989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7" name="Straight Connector 2176">
              <a:extLst>
                <a:ext uri="{FF2B5EF4-FFF2-40B4-BE49-F238E27FC236}">
                  <a16:creationId xmlns:a16="http://schemas.microsoft.com/office/drawing/2014/main" id="{F02961B9-65E1-4B12-AD98-9845BC3F43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8" name="Straight Connector 2177">
              <a:extLst>
                <a:ext uri="{FF2B5EF4-FFF2-40B4-BE49-F238E27FC236}">
                  <a16:creationId xmlns:a16="http://schemas.microsoft.com/office/drawing/2014/main" id="{B22ABFE0-D700-4FD9-9CC8-D138B29ABF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79" name="Straight Connector 2178">
              <a:extLst>
                <a:ext uri="{FF2B5EF4-FFF2-40B4-BE49-F238E27FC236}">
                  <a16:creationId xmlns:a16="http://schemas.microsoft.com/office/drawing/2014/main" id="{46FFF1A3-B8BF-470C-9436-D5B7818535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0" name="Straight Connector 2179">
              <a:extLst>
                <a:ext uri="{FF2B5EF4-FFF2-40B4-BE49-F238E27FC236}">
                  <a16:creationId xmlns:a16="http://schemas.microsoft.com/office/drawing/2014/main" id="{198B6551-FF5D-49F5-8D3E-757AEC357A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1" name="Straight Connector 2180">
              <a:extLst>
                <a:ext uri="{FF2B5EF4-FFF2-40B4-BE49-F238E27FC236}">
                  <a16:creationId xmlns:a16="http://schemas.microsoft.com/office/drawing/2014/main" id="{50F3BFE5-573C-42C0-94D5-E5513CCC57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2" name="Straight Connector 2181">
              <a:extLst>
                <a:ext uri="{FF2B5EF4-FFF2-40B4-BE49-F238E27FC236}">
                  <a16:creationId xmlns:a16="http://schemas.microsoft.com/office/drawing/2014/main" id="{357931AB-4B07-4E0E-B3E4-84E2452E0A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3" name="Straight Connector 2182">
              <a:extLst>
                <a:ext uri="{FF2B5EF4-FFF2-40B4-BE49-F238E27FC236}">
                  <a16:creationId xmlns:a16="http://schemas.microsoft.com/office/drawing/2014/main" id="{CC4789DB-7083-4597-9FC7-6336EA0BE3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4" name="Straight Connector 2183">
              <a:extLst>
                <a:ext uri="{FF2B5EF4-FFF2-40B4-BE49-F238E27FC236}">
                  <a16:creationId xmlns:a16="http://schemas.microsoft.com/office/drawing/2014/main" id="{9E0B4F1D-D11A-4023-BE6B-6679ABB2B4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5" name="Straight Connector 2184">
              <a:extLst>
                <a:ext uri="{FF2B5EF4-FFF2-40B4-BE49-F238E27FC236}">
                  <a16:creationId xmlns:a16="http://schemas.microsoft.com/office/drawing/2014/main" id="{28633D7A-F6FC-418F-AD87-0EE148C1A0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6" name="Straight Connector 2185">
              <a:extLst>
                <a:ext uri="{FF2B5EF4-FFF2-40B4-BE49-F238E27FC236}">
                  <a16:creationId xmlns:a16="http://schemas.microsoft.com/office/drawing/2014/main" id="{A0FC8FCC-6F69-4802-995C-903AE44162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7" name="Straight Connector 2186">
              <a:extLst>
                <a:ext uri="{FF2B5EF4-FFF2-40B4-BE49-F238E27FC236}">
                  <a16:creationId xmlns:a16="http://schemas.microsoft.com/office/drawing/2014/main" id="{86ABFCE7-4796-4186-8EDC-DB6CE87BC7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8" name="Straight Connector 2187">
              <a:extLst>
                <a:ext uri="{FF2B5EF4-FFF2-40B4-BE49-F238E27FC236}">
                  <a16:creationId xmlns:a16="http://schemas.microsoft.com/office/drawing/2014/main" id="{E1935BF2-A804-46BA-940A-DDAD7888F3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89" name="Straight Connector 2188">
              <a:extLst>
                <a:ext uri="{FF2B5EF4-FFF2-40B4-BE49-F238E27FC236}">
                  <a16:creationId xmlns:a16="http://schemas.microsoft.com/office/drawing/2014/main" id="{ED012DA9-8D67-483A-8071-2903F2E3B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0" name="Straight Connector 2189">
              <a:extLst>
                <a:ext uri="{FF2B5EF4-FFF2-40B4-BE49-F238E27FC236}">
                  <a16:creationId xmlns:a16="http://schemas.microsoft.com/office/drawing/2014/main" id="{109163DC-956E-44BE-B55A-E6C2C851DD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1" name="Straight Connector 2190">
              <a:extLst>
                <a:ext uri="{FF2B5EF4-FFF2-40B4-BE49-F238E27FC236}">
                  <a16:creationId xmlns:a16="http://schemas.microsoft.com/office/drawing/2014/main" id="{76CDE9FD-1880-483F-A039-BEB3AB0D37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2" name="Straight Connector 2191">
              <a:extLst>
                <a:ext uri="{FF2B5EF4-FFF2-40B4-BE49-F238E27FC236}">
                  <a16:creationId xmlns:a16="http://schemas.microsoft.com/office/drawing/2014/main" id="{38DDB23B-71E7-42A3-B055-5740EE14C5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3" name="Straight Connector 2192">
              <a:extLst>
                <a:ext uri="{FF2B5EF4-FFF2-40B4-BE49-F238E27FC236}">
                  <a16:creationId xmlns:a16="http://schemas.microsoft.com/office/drawing/2014/main" id="{37245B63-D771-461D-A625-4B49966D24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4" name="Straight Connector 2193">
              <a:extLst>
                <a:ext uri="{FF2B5EF4-FFF2-40B4-BE49-F238E27FC236}">
                  <a16:creationId xmlns:a16="http://schemas.microsoft.com/office/drawing/2014/main" id="{CF1DF9FF-1F61-4B4F-8993-6897DE09C9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95" name="Straight Connector 2194">
              <a:extLst>
                <a:ext uri="{FF2B5EF4-FFF2-40B4-BE49-F238E27FC236}">
                  <a16:creationId xmlns:a16="http://schemas.microsoft.com/office/drawing/2014/main" id="{4092F139-6734-46F3-B176-11741F1F73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F23253B-7FF9-1A31-CB60-9E9EDADDFC4A}"/>
              </a:ext>
            </a:extLst>
          </p:cNvPr>
          <p:cNvSpPr>
            <a:spLocks noGrp="1"/>
          </p:cNvSpPr>
          <p:nvPr>
            <p:ph type="title"/>
          </p:nvPr>
        </p:nvSpPr>
        <p:spPr>
          <a:xfrm>
            <a:off x="350829" y="-1373679"/>
            <a:ext cx="4060691" cy="2784496"/>
          </a:xfrm>
        </p:spPr>
        <p:txBody>
          <a:bodyPr vert="horz" lIns="91440" tIns="45720" rIns="91440" bIns="45720" rtlCol="0" anchor="b">
            <a:normAutofit/>
          </a:bodyPr>
          <a:lstStyle/>
          <a:p>
            <a:r>
              <a:rPr lang="en-US" sz="4700" dirty="0" err="1">
                <a:solidFill>
                  <a:schemeClr val="tx2"/>
                </a:solidFill>
              </a:rPr>
              <a:t>Rheoli</a:t>
            </a:r>
            <a:r>
              <a:rPr lang="en-US" sz="4700" dirty="0">
                <a:solidFill>
                  <a:schemeClr val="tx2"/>
                </a:solidFill>
              </a:rPr>
              <a:t> </a:t>
            </a:r>
            <a:r>
              <a:rPr lang="en-US" sz="4700" dirty="0" err="1">
                <a:solidFill>
                  <a:schemeClr val="tx2"/>
                </a:solidFill>
              </a:rPr>
              <a:t>Amser</a:t>
            </a:r>
            <a:endParaRPr lang="en-US" sz="4700" dirty="0">
              <a:solidFill>
                <a:schemeClr val="tx2"/>
              </a:solidFill>
            </a:endParaRPr>
          </a:p>
        </p:txBody>
      </p:sp>
      <p:pic>
        <p:nvPicPr>
          <p:cNvPr id="2050" name="Picture 2" descr="5 Science-Based Time-Management Tips | FlexJobs">
            <a:extLst>
              <a:ext uri="{FF2B5EF4-FFF2-40B4-BE49-F238E27FC236}">
                <a16:creationId xmlns:a16="http://schemas.microsoft.com/office/drawing/2014/main" id="{438A0452-92D8-61A3-7FFA-C17F180E50B7}"/>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043373" y="296718"/>
            <a:ext cx="3747891" cy="18739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0863211-8D9C-77B4-B0CF-473BFFE8BA5E}"/>
              </a:ext>
            </a:extLst>
          </p:cNvPr>
          <p:cNvSpPr txBox="1"/>
          <p:nvPr/>
        </p:nvSpPr>
        <p:spPr>
          <a:xfrm>
            <a:off x="160234" y="2207663"/>
            <a:ext cx="4816942" cy="1477328"/>
          </a:xfrm>
          <a:prstGeom prst="rect">
            <a:avLst/>
          </a:prstGeom>
          <a:noFill/>
        </p:spPr>
        <p:txBody>
          <a:bodyPr wrap="square" rtlCol="0">
            <a:spAutoFit/>
          </a:bodyPr>
          <a:lstStyle/>
          <a:p>
            <a:pPr marL="285750" indent="-285750">
              <a:buFont typeface="Arial" panose="020B0604020202020204" pitchFamily="34" charset="0"/>
              <a:buChar char="•"/>
            </a:pPr>
            <a:r>
              <a:rPr lang="en-US" dirty="0" err="1"/>
              <a:t>Gadel</a:t>
            </a:r>
            <a:r>
              <a:rPr lang="en-US" dirty="0"/>
              <a:t> </a:t>
            </a:r>
            <a:r>
              <a:rPr lang="en-US" dirty="0" err="1"/>
              <a:t>ddigon</a:t>
            </a:r>
            <a:r>
              <a:rPr lang="en-US" dirty="0"/>
              <a:t> o </a:t>
            </a:r>
            <a:r>
              <a:rPr lang="en-US" dirty="0" err="1"/>
              <a:t>amser</a:t>
            </a:r>
            <a:r>
              <a:rPr lang="en-US" dirty="0"/>
              <a:t> I </a:t>
            </a:r>
            <a:r>
              <a:rPr lang="en-US" dirty="0" err="1"/>
              <a:t>cwblhau</a:t>
            </a:r>
            <a:r>
              <a:rPr lang="en-US" dirty="0"/>
              <a:t> ac </a:t>
            </a:r>
            <a:r>
              <a:rPr lang="en-US" dirty="0" err="1"/>
              <a:t>addasu</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Cydbwysedd</a:t>
            </a:r>
            <a:r>
              <a:rPr lang="en-US" dirty="0"/>
              <a:t> </a:t>
            </a:r>
            <a:r>
              <a:rPr lang="en-US" dirty="0" err="1"/>
              <a:t>yn</a:t>
            </a:r>
            <a:r>
              <a:rPr lang="en-US" dirty="0"/>
              <a:t> </a:t>
            </a:r>
            <a:r>
              <a:rPr lang="en-US" dirty="0" err="1"/>
              <a:t>bwysig</a:t>
            </a:r>
            <a:r>
              <a:rPr lang="en-US" dirty="0"/>
              <a:t> I </a:t>
            </a:r>
            <a:r>
              <a:rPr lang="en-US" dirty="0" err="1"/>
              <a:t>lleihau</a:t>
            </a:r>
            <a:r>
              <a:rPr lang="en-US" dirty="0"/>
              <a:t> </a:t>
            </a:r>
            <a:r>
              <a:rPr lang="en-US" dirty="0" err="1"/>
              <a:t>straen</a:t>
            </a:r>
            <a:r>
              <a:rPr lang="en-US" dirty="0"/>
              <a:t>.</a:t>
            </a:r>
          </a:p>
          <a:p>
            <a:pPr marL="285750" indent="-285750">
              <a:buFont typeface="Arial" panose="020B0604020202020204" pitchFamily="34" charset="0"/>
              <a:buChar char="•"/>
            </a:pPr>
            <a:endParaRPr lang="en-US" dirty="0"/>
          </a:p>
        </p:txBody>
      </p:sp>
      <p:sp>
        <p:nvSpPr>
          <p:cNvPr id="5" name="TextBox 4">
            <a:extLst>
              <a:ext uri="{FF2B5EF4-FFF2-40B4-BE49-F238E27FC236}">
                <a16:creationId xmlns:a16="http://schemas.microsoft.com/office/drawing/2014/main" id="{704650EC-0650-A338-72C5-4A04A571F60E}"/>
              </a:ext>
            </a:extLst>
          </p:cNvPr>
          <p:cNvSpPr txBox="1"/>
          <p:nvPr/>
        </p:nvSpPr>
        <p:spPr>
          <a:xfrm>
            <a:off x="59050" y="3563228"/>
            <a:ext cx="8834053" cy="1200329"/>
          </a:xfrm>
          <a:prstGeom prst="rect">
            <a:avLst/>
          </a:prstGeom>
          <a:noFill/>
        </p:spPr>
        <p:txBody>
          <a:bodyPr wrap="square" rtlCol="0">
            <a:spAutoFit/>
          </a:bodyPr>
          <a:lstStyle/>
          <a:p>
            <a:pPr marL="285750" indent="-285750">
              <a:buFont typeface="Arial" panose="020B0604020202020204" pitchFamily="34" charset="0"/>
              <a:buChar char="•"/>
            </a:pPr>
            <a:r>
              <a:rPr lang="en-US" dirty="0" err="1"/>
              <a:t>Mae’n</a:t>
            </a:r>
            <a:r>
              <a:rPr lang="en-US" dirty="0"/>
              <a:t> </a:t>
            </a:r>
            <a:r>
              <a:rPr lang="en-US" dirty="0" err="1"/>
              <a:t>galluogi</a:t>
            </a:r>
            <a:r>
              <a:rPr lang="en-US" dirty="0"/>
              <a:t> chi I </a:t>
            </a:r>
            <a:r>
              <a:rPr lang="en-US" dirty="0" err="1"/>
              <a:t>gyflawni</a:t>
            </a:r>
            <a:r>
              <a:rPr lang="en-US" dirty="0"/>
              <a:t> </a:t>
            </a:r>
            <a:r>
              <a:rPr lang="en-US" dirty="0" err="1"/>
              <a:t>nodau</a:t>
            </a:r>
            <a:r>
              <a:rPr lang="en-US" dirty="0"/>
              <a:t> </a:t>
            </a:r>
            <a:r>
              <a:rPr lang="en-US" dirty="0" err="1"/>
              <a:t>yn</a:t>
            </a:r>
            <a:r>
              <a:rPr lang="en-US" dirty="0"/>
              <a:t> </a:t>
            </a:r>
            <a:r>
              <a:rPr lang="en-US" dirty="0" err="1"/>
              <a:t>gyflymach</a:t>
            </a:r>
            <a:r>
              <a:rPr lang="en-US" dirty="0"/>
              <a:t> </a:t>
            </a:r>
            <a:r>
              <a:rPr lang="en-GB" dirty="0">
                <a:effectLst/>
              </a:rPr>
              <a:t>(</a:t>
            </a:r>
            <a:r>
              <a:rPr lang="en-GB" dirty="0" err="1">
                <a:effectLst/>
              </a:rPr>
              <a:t>Simplilearn.com</a:t>
            </a:r>
            <a:r>
              <a:rPr lang="en-GB" dirty="0">
                <a:effectLst/>
              </a:rPr>
              <a:t>, 2022).</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err="1"/>
              <a:t>Flaenoriaethu</a:t>
            </a:r>
            <a:r>
              <a:rPr lang="en-GB" dirty="0"/>
              <a:t> Gwaith </a:t>
            </a:r>
            <a:r>
              <a:rPr lang="en-GB" dirty="0">
                <a:effectLst/>
              </a:rPr>
              <a:t>(</a:t>
            </a:r>
            <a:r>
              <a:rPr lang="en-GB" dirty="0" err="1">
                <a:effectLst/>
              </a:rPr>
              <a:t>Simplilearn.com</a:t>
            </a:r>
            <a:r>
              <a:rPr lang="en-GB" dirty="0">
                <a:effectLst/>
              </a:rPr>
              <a:t>, 2022).</a:t>
            </a:r>
            <a:endParaRPr lang="en-US" dirty="0"/>
          </a:p>
          <a:p>
            <a:pPr marL="285750" indent="-285750">
              <a:buFont typeface="Arial" panose="020B0604020202020204" pitchFamily="34" charset="0"/>
              <a:buChar char="•"/>
            </a:pPr>
            <a:endParaRPr lang="en-US" dirty="0"/>
          </a:p>
        </p:txBody>
      </p:sp>
      <p:pic>
        <p:nvPicPr>
          <p:cNvPr id="7" name="Audio 6">
            <a:hlinkClick r:id="" action="ppaction://media"/>
            <a:extLst>
              <a:ext uri="{FF2B5EF4-FFF2-40B4-BE49-F238E27FC236}">
                <a16:creationId xmlns:a16="http://schemas.microsoft.com/office/drawing/2014/main" id="{265AF43D-801D-99CB-1FA6-45BA48A1B0C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855490410"/>
      </p:ext>
    </p:extLst>
  </p:cSld>
  <p:clrMapOvr>
    <a:masterClrMapping/>
  </p:clrMapOvr>
  <mc:AlternateContent xmlns:mc="http://schemas.openxmlformats.org/markup-compatibility/2006">
    <mc:Choice xmlns:p14="http://schemas.microsoft.com/office/powerpoint/2010/main" Requires="p14">
      <p:transition spd="slow" p14:dur="2000" advTm="49098"/>
    </mc:Choice>
    <mc:Fallback>
      <p:transition spd="slow" advTm="490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0"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wedge">
                                      <p:cBhvr>
                                        <p:cTn id="11"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18" name="Rectangle 3078">
            <a:extLst>
              <a:ext uri="{FF2B5EF4-FFF2-40B4-BE49-F238E27FC236}">
                <a16:creationId xmlns:a16="http://schemas.microsoft.com/office/drawing/2014/main" id="{8E7E1993-6448-42F8-8FB3-76104F45B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19" name="Rectangle 3080">
            <a:extLst>
              <a:ext uri="{FF2B5EF4-FFF2-40B4-BE49-F238E27FC236}">
                <a16:creationId xmlns:a16="http://schemas.microsoft.com/office/drawing/2014/main" id="{F40B5B8B-1859-452F-A82A-CDD8D25187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20" name="Right Triangle 3082">
            <a:extLst>
              <a:ext uri="{FF2B5EF4-FFF2-40B4-BE49-F238E27FC236}">
                <a16:creationId xmlns:a16="http://schemas.microsoft.com/office/drawing/2014/main" id="{65BF84F9-3CC3-492E-BF19-8E32FBB300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93100" y="1637886"/>
            <a:ext cx="568289" cy="426217"/>
          </a:xfrm>
          <a:prstGeom prst="rtTriangl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1" name="Flowchart: Document 3084">
            <a:extLst>
              <a:ext uri="{FF2B5EF4-FFF2-40B4-BE49-F238E27FC236}">
                <a16:creationId xmlns:a16="http://schemas.microsoft.com/office/drawing/2014/main" id="{0CCF3E0C-EF46-4FD7-8134-966F9FE8B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734543" y="2436086"/>
            <a:ext cx="6858000" cy="1985834"/>
          </a:xfrm>
          <a:prstGeom prst="flowChartDocument">
            <a:avLst/>
          </a:prstGeom>
          <a:solidFill>
            <a:schemeClr val="accent2">
              <a:lumMod val="40000"/>
              <a:lumOff val="6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3122" name="Group 3086">
            <a:extLst>
              <a:ext uri="{FF2B5EF4-FFF2-40B4-BE49-F238E27FC236}">
                <a16:creationId xmlns:a16="http://schemas.microsoft.com/office/drawing/2014/main" id="{47B3131A-B518-43E5-A896-E9D654A486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27" y="-76200"/>
            <a:ext cx="9161122" cy="6858000"/>
            <a:chOff x="-6214" y="-1"/>
            <a:chExt cx="12214827" cy="6858000"/>
          </a:xfrm>
        </p:grpSpPr>
        <p:cxnSp>
          <p:nvCxnSpPr>
            <p:cNvPr id="3088" name="Straight Connector 3087">
              <a:extLst>
                <a:ext uri="{FF2B5EF4-FFF2-40B4-BE49-F238E27FC236}">
                  <a16:creationId xmlns:a16="http://schemas.microsoft.com/office/drawing/2014/main" id="{476355E6-7A00-4B30-A47B-80EF0D0D6B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89" name="Straight Connector 3088">
              <a:extLst>
                <a:ext uri="{FF2B5EF4-FFF2-40B4-BE49-F238E27FC236}">
                  <a16:creationId xmlns:a16="http://schemas.microsoft.com/office/drawing/2014/main" id="{97D0B06C-9FFD-42E8-B19F-062C248CD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0" name="Straight Connector 3089">
              <a:extLst>
                <a:ext uri="{FF2B5EF4-FFF2-40B4-BE49-F238E27FC236}">
                  <a16:creationId xmlns:a16="http://schemas.microsoft.com/office/drawing/2014/main" id="{95291278-5FDA-45C6-B93E-1FA6D9130B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1" name="Straight Connector 3090">
              <a:extLst>
                <a:ext uri="{FF2B5EF4-FFF2-40B4-BE49-F238E27FC236}">
                  <a16:creationId xmlns:a16="http://schemas.microsoft.com/office/drawing/2014/main" id="{FFF95DF7-BFEE-4791-A691-BAF693F38F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2" name="Straight Connector 3091">
              <a:extLst>
                <a:ext uri="{FF2B5EF4-FFF2-40B4-BE49-F238E27FC236}">
                  <a16:creationId xmlns:a16="http://schemas.microsoft.com/office/drawing/2014/main" id="{C7C504F1-5AA9-45F5-9030-22533885AF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3" name="Straight Connector 3092">
              <a:extLst>
                <a:ext uri="{FF2B5EF4-FFF2-40B4-BE49-F238E27FC236}">
                  <a16:creationId xmlns:a16="http://schemas.microsoft.com/office/drawing/2014/main" id="{ED75999E-3496-4713-8046-AC17DB2668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4" name="Straight Connector 3093">
              <a:extLst>
                <a:ext uri="{FF2B5EF4-FFF2-40B4-BE49-F238E27FC236}">
                  <a16:creationId xmlns:a16="http://schemas.microsoft.com/office/drawing/2014/main" id="{06B91000-D71E-40A8-AA8F-E9BB106A8C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5" name="Straight Connector 3094">
              <a:extLst>
                <a:ext uri="{FF2B5EF4-FFF2-40B4-BE49-F238E27FC236}">
                  <a16:creationId xmlns:a16="http://schemas.microsoft.com/office/drawing/2014/main" id="{9A9D188E-6FDB-47DE-A5FB-728E56BD04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6" name="Straight Connector 3095">
              <a:extLst>
                <a:ext uri="{FF2B5EF4-FFF2-40B4-BE49-F238E27FC236}">
                  <a16:creationId xmlns:a16="http://schemas.microsoft.com/office/drawing/2014/main" id="{DD98C242-C677-4CF5-A189-52C3ADAFD7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7" name="Straight Connector 3096">
              <a:extLst>
                <a:ext uri="{FF2B5EF4-FFF2-40B4-BE49-F238E27FC236}">
                  <a16:creationId xmlns:a16="http://schemas.microsoft.com/office/drawing/2014/main" id="{A9D7CD7F-137F-42DC-AFFA-52D9B8DF59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8" name="Straight Connector 3097">
              <a:extLst>
                <a:ext uri="{FF2B5EF4-FFF2-40B4-BE49-F238E27FC236}">
                  <a16:creationId xmlns:a16="http://schemas.microsoft.com/office/drawing/2014/main" id="{9E3C1C05-EF55-47B3-B1D8-5491163376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99" name="Straight Connector 3098">
              <a:extLst>
                <a:ext uri="{FF2B5EF4-FFF2-40B4-BE49-F238E27FC236}">
                  <a16:creationId xmlns:a16="http://schemas.microsoft.com/office/drawing/2014/main" id="{8E6BE961-4385-4384-B028-D57AA88EF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0" name="Straight Connector 3099">
              <a:extLst>
                <a:ext uri="{FF2B5EF4-FFF2-40B4-BE49-F238E27FC236}">
                  <a16:creationId xmlns:a16="http://schemas.microsoft.com/office/drawing/2014/main" id="{F98288B9-9DC0-41DF-BDC2-329675E142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1" name="Straight Connector 3100">
              <a:extLst>
                <a:ext uri="{FF2B5EF4-FFF2-40B4-BE49-F238E27FC236}">
                  <a16:creationId xmlns:a16="http://schemas.microsoft.com/office/drawing/2014/main" id="{AA97B8C6-FF63-4B6A-913C-50CB2EB7BD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2" name="Straight Connector 3101">
              <a:extLst>
                <a:ext uri="{FF2B5EF4-FFF2-40B4-BE49-F238E27FC236}">
                  <a16:creationId xmlns:a16="http://schemas.microsoft.com/office/drawing/2014/main" id="{F3734427-CEE3-45F9-8CDE-7DC2897161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3" name="Straight Connector 3102">
              <a:extLst>
                <a:ext uri="{FF2B5EF4-FFF2-40B4-BE49-F238E27FC236}">
                  <a16:creationId xmlns:a16="http://schemas.microsoft.com/office/drawing/2014/main" id="{F5443404-2D71-4E54-86D6-DB0D769AA4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4" name="Straight Connector 3103">
              <a:extLst>
                <a:ext uri="{FF2B5EF4-FFF2-40B4-BE49-F238E27FC236}">
                  <a16:creationId xmlns:a16="http://schemas.microsoft.com/office/drawing/2014/main" id="{5C94E908-A14E-4E7A-B4FC-BB9D82FD0F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5" name="Straight Connector 3104">
              <a:extLst>
                <a:ext uri="{FF2B5EF4-FFF2-40B4-BE49-F238E27FC236}">
                  <a16:creationId xmlns:a16="http://schemas.microsoft.com/office/drawing/2014/main" id="{A2E257B4-59EA-43CC-A20C-D2755D26B4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6" name="Straight Connector 3105">
              <a:extLst>
                <a:ext uri="{FF2B5EF4-FFF2-40B4-BE49-F238E27FC236}">
                  <a16:creationId xmlns:a16="http://schemas.microsoft.com/office/drawing/2014/main" id="{11037FBF-2F84-4578-9624-4E6D107666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7" name="Straight Connector 3106">
              <a:extLst>
                <a:ext uri="{FF2B5EF4-FFF2-40B4-BE49-F238E27FC236}">
                  <a16:creationId xmlns:a16="http://schemas.microsoft.com/office/drawing/2014/main" id="{526E3BDC-D7FC-4C7E-9F35-1D05C9D545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8" name="Straight Connector 3107">
              <a:extLst>
                <a:ext uri="{FF2B5EF4-FFF2-40B4-BE49-F238E27FC236}">
                  <a16:creationId xmlns:a16="http://schemas.microsoft.com/office/drawing/2014/main" id="{4E39965B-216F-478B-8653-0F7B877C0B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09" name="Straight Connector 3108">
              <a:extLst>
                <a:ext uri="{FF2B5EF4-FFF2-40B4-BE49-F238E27FC236}">
                  <a16:creationId xmlns:a16="http://schemas.microsoft.com/office/drawing/2014/main" id="{E2116FC6-1CFC-4E87-8431-E7833BFB7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0" name="Straight Connector 3109">
              <a:extLst>
                <a:ext uri="{FF2B5EF4-FFF2-40B4-BE49-F238E27FC236}">
                  <a16:creationId xmlns:a16="http://schemas.microsoft.com/office/drawing/2014/main" id="{97829DA6-D97C-490E-BEEF-83832787DE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1" name="Straight Connector 3110">
              <a:extLst>
                <a:ext uri="{FF2B5EF4-FFF2-40B4-BE49-F238E27FC236}">
                  <a16:creationId xmlns:a16="http://schemas.microsoft.com/office/drawing/2014/main" id="{9495B6D3-A3B6-4636-A210-AFC128284F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2" name="Straight Connector 3111">
              <a:extLst>
                <a:ext uri="{FF2B5EF4-FFF2-40B4-BE49-F238E27FC236}">
                  <a16:creationId xmlns:a16="http://schemas.microsoft.com/office/drawing/2014/main" id="{A2462476-3252-49A1-93CE-4FA22B830C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3" name="Straight Connector 3112">
              <a:extLst>
                <a:ext uri="{FF2B5EF4-FFF2-40B4-BE49-F238E27FC236}">
                  <a16:creationId xmlns:a16="http://schemas.microsoft.com/office/drawing/2014/main" id="{E3C18803-7708-483D-8CE3-0992784BB5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4" name="Straight Connector 3113">
              <a:extLst>
                <a:ext uri="{FF2B5EF4-FFF2-40B4-BE49-F238E27FC236}">
                  <a16:creationId xmlns:a16="http://schemas.microsoft.com/office/drawing/2014/main" id="{8B4024AE-5222-4804-AA42-E7A4C0B970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5" name="Straight Connector 3114">
              <a:extLst>
                <a:ext uri="{FF2B5EF4-FFF2-40B4-BE49-F238E27FC236}">
                  <a16:creationId xmlns:a16="http://schemas.microsoft.com/office/drawing/2014/main" id="{414FBE75-ECC4-4BB7-92B2-74D6CF6864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16" name="Straight Connector 3115">
              <a:extLst>
                <a:ext uri="{FF2B5EF4-FFF2-40B4-BE49-F238E27FC236}">
                  <a16:creationId xmlns:a16="http://schemas.microsoft.com/office/drawing/2014/main" id="{F7061C60-9F4E-4144-B974-AFB802AF4C0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8744C4D-E0E8-00E7-F0BA-55015C4B7CF4}"/>
              </a:ext>
            </a:extLst>
          </p:cNvPr>
          <p:cNvSpPr>
            <a:spLocks noGrp="1"/>
          </p:cNvSpPr>
          <p:nvPr>
            <p:ph type="title"/>
          </p:nvPr>
        </p:nvSpPr>
        <p:spPr>
          <a:xfrm>
            <a:off x="139960" y="-146551"/>
            <a:ext cx="3714749" cy="2244178"/>
          </a:xfrm>
        </p:spPr>
        <p:txBody>
          <a:bodyPr>
            <a:normAutofit/>
          </a:bodyPr>
          <a:lstStyle/>
          <a:p>
            <a:r>
              <a:rPr lang="en-US" dirty="0" err="1">
                <a:solidFill>
                  <a:schemeClr val="tx2"/>
                </a:solidFill>
              </a:rPr>
              <a:t>Cyfernodi</a:t>
            </a:r>
            <a:endParaRPr lang="en-US" dirty="0">
              <a:solidFill>
                <a:schemeClr val="tx2"/>
              </a:solidFill>
            </a:endParaRPr>
          </a:p>
        </p:txBody>
      </p:sp>
      <p:sp>
        <p:nvSpPr>
          <p:cNvPr id="3" name="Content Placeholder 2">
            <a:extLst>
              <a:ext uri="{FF2B5EF4-FFF2-40B4-BE49-F238E27FC236}">
                <a16:creationId xmlns:a16="http://schemas.microsoft.com/office/drawing/2014/main" id="{29071059-D6BC-46A0-D1D3-B86C5BC4240A}"/>
              </a:ext>
            </a:extLst>
          </p:cNvPr>
          <p:cNvSpPr>
            <a:spLocks noGrp="1"/>
          </p:cNvSpPr>
          <p:nvPr>
            <p:ph idx="1"/>
          </p:nvPr>
        </p:nvSpPr>
        <p:spPr>
          <a:xfrm>
            <a:off x="-2863451" y="2193141"/>
            <a:ext cx="2066315" cy="2744892"/>
          </a:xfrm>
        </p:spPr>
        <p:txBody>
          <a:bodyPr>
            <a:normAutofit/>
          </a:bodyPr>
          <a:lstStyle/>
          <a:p>
            <a:endParaRPr lang="en-US" sz="1600" dirty="0">
              <a:solidFill>
                <a:schemeClr val="tx1">
                  <a:lumMod val="95000"/>
                  <a:lumOff val="5000"/>
                </a:schemeClr>
              </a:solidFill>
            </a:endParaRPr>
          </a:p>
        </p:txBody>
      </p:sp>
      <p:pic>
        <p:nvPicPr>
          <p:cNvPr id="3074" name="Picture 2" descr="Changes to the Cardiff Harvard referencing style - Library News - Cardiff  University">
            <a:extLst>
              <a:ext uri="{FF2B5EF4-FFF2-40B4-BE49-F238E27FC236}">
                <a16:creationId xmlns:a16="http://schemas.microsoft.com/office/drawing/2014/main" id="{A1659218-CBCD-31F9-0FB2-D58FF5643C2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550" r="20637" b="1"/>
          <a:stretch/>
        </p:blipFill>
        <p:spPr bwMode="auto">
          <a:xfrm>
            <a:off x="4610706" y="198699"/>
            <a:ext cx="1985834" cy="232104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F4FC63D-9DDB-03F0-2A76-484699B0886E}"/>
              </a:ext>
            </a:extLst>
          </p:cNvPr>
          <p:cNvSpPr txBox="1"/>
          <p:nvPr/>
        </p:nvSpPr>
        <p:spPr>
          <a:xfrm>
            <a:off x="121745" y="1987221"/>
            <a:ext cx="4396196" cy="2031325"/>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tx1">
                    <a:lumMod val="95000"/>
                    <a:lumOff val="5000"/>
                  </a:schemeClr>
                </a:solidFill>
              </a:rPr>
              <a:t>Heb </a:t>
            </a:r>
            <a:r>
              <a:rPr lang="en-US" dirty="0" err="1">
                <a:solidFill>
                  <a:schemeClr val="tx1">
                    <a:lumMod val="95000"/>
                    <a:lumOff val="5000"/>
                  </a:schemeClr>
                </a:solidFill>
              </a:rPr>
              <a:t>cyfernodi</a:t>
            </a:r>
            <a:r>
              <a:rPr lang="en-US" dirty="0">
                <a:solidFill>
                  <a:schemeClr val="tx1">
                    <a:lumMod val="95000"/>
                    <a:lumOff val="5000"/>
                  </a:schemeClr>
                </a:solidFill>
              </a:rPr>
              <a:t> </a:t>
            </a:r>
            <a:r>
              <a:rPr lang="en-US" dirty="0" err="1">
                <a:solidFill>
                  <a:schemeClr val="tx1">
                    <a:lumMod val="95000"/>
                    <a:lumOff val="5000"/>
                  </a:schemeClr>
                </a:solidFill>
              </a:rPr>
              <a:t>byddwch</a:t>
            </a:r>
            <a:r>
              <a:rPr lang="en-US" dirty="0">
                <a:solidFill>
                  <a:schemeClr val="tx1">
                    <a:lumMod val="95000"/>
                    <a:lumOff val="5000"/>
                  </a:schemeClr>
                </a:solidFill>
              </a:rPr>
              <a:t> </a:t>
            </a:r>
            <a:r>
              <a:rPr lang="en-US" dirty="0" err="1">
                <a:solidFill>
                  <a:schemeClr val="tx1">
                    <a:lumMod val="95000"/>
                    <a:lumOff val="5000"/>
                  </a:schemeClr>
                </a:solidFill>
              </a:rPr>
              <a:t>yn</a:t>
            </a:r>
            <a:r>
              <a:rPr lang="en-US" dirty="0">
                <a:solidFill>
                  <a:schemeClr val="tx1">
                    <a:lumMod val="95000"/>
                    <a:lumOff val="5000"/>
                  </a:schemeClr>
                </a:solidFill>
              </a:rPr>
              <a:t> </a:t>
            </a:r>
            <a:r>
              <a:rPr lang="en-US" dirty="0" err="1">
                <a:solidFill>
                  <a:schemeClr val="tx1">
                    <a:lumMod val="95000"/>
                    <a:lumOff val="5000"/>
                  </a:schemeClr>
                </a:solidFill>
              </a:rPr>
              <a:t>cael</a:t>
            </a:r>
            <a:r>
              <a:rPr lang="en-US" dirty="0">
                <a:solidFill>
                  <a:schemeClr val="tx1">
                    <a:lumMod val="95000"/>
                    <a:lumOff val="5000"/>
                  </a:schemeClr>
                </a:solidFill>
              </a:rPr>
              <a:t> </a:t>
            </a:r>
            <a:r>
              <a:rPr lang="en-US" dirty="0" err="1">
                <a:solidFill>
                  <a:schemeClr val="tx1">
                    <a:lumMod val="95000"/>
                    <a:lumOff val="5000"/>
                  </a:schemeClr>
                </a:solidFill>
              </a:rPr>
              <a:t>ei</a:t>
            </a:r>
            <a:r>
              <a:rPr lang="en-US" dirty="0">
                <a:solidFill>
                  <a:schemeClr val="tx1">
                    <a:lumMod val="95000"/>
                    <a:lumOff val="5000"/>
                  </a:schemeClr>
                </a:solidFill>
              </a:rPr>
              <a:t> </a:t>
            </a:r>
            <a:r>
              <a:rPr lang="en-US" dirty="0" err="1">
                <a:solidFill>
                  <a:schemeClr val="tx1">
                    <a:lumMod val="95000"/>
                    <a:lumOff val="5000"/>
                  </a:schemeClr>
                </a:solidFill>
              </a:rPr>
              <a:t>cyhuddo</a:t>
            </a:r>
            <a:r>
              <a:rPr lang="en-US" dirty="0">
                <a:solidFill>
                  <a:schemeClr val="tx1">
                    <a:lumMod val="95000"/>
                    <a:lumOff val="5000"/>
                  </a:schemeClr>
                </a:solidFill>
              </a:rPr>
              <a:t> o </a:t>
            </a:r>
            <a:r>
              <a:rPr lang="en-US" dirty="0" err="1">
                <a:solidFill>
                  <a:schemeClr val="tx1">
                    <a:lumMod val="95000"/>
                    <a:lumOff val="5000"/>
                  </a:schemeClr>
                </a:solidFill>
              </a:rPr>
              <a:t>llen-ladard</a:t>
            </a:r>
            <a:r>
              <a:rPr lang="en-US" dirty="0">
                <a:solidFill>
                  <a:schemeClr val="tx1">
                    <a:lumMod val="95000"/>
                    <a:lumOff val="5000"/>
                  </a:schemeClr>
                </a:solidFill>
              </a:rPr>
              <a:t>.</a:t>
            </a:r>
          </a:p>
          <a:p>
            <a:pPr marL="285750" indent="-285750">
              <a:buFont typeface="Arial" panose="020B0604020202020204" pitchFamily="34" charset="0"/>
              <a:buChar char="•"/>
            </a:pPr>
            <a:endParaRPr lang="en-US" dirty="0">
              <a:solidFill>
                <a:schemeClr val="tx1">
                  <a:lumMod val="95000"/>
                  <a:lumOff val="5000"/>
                </a:schemeClr>
              </a:solidFill>
            </a:endParaRPr>
          </a:p>
          <a:p>
            <a:pPr marL="285750" indent="-285750">
              <a:buFont typeface="Arial" panose="020B0604020202020204" pitchFamily="34" charset="0"/>
              <a:buChar char="•"/>
            </a:pPr>
            <a:r>
              <a:rPr lang="en-US" dirty="0" err="1">
                <a:solidFill>
                  <a:schemeClr val="tx1">
                    <a:lumMod val="95000"/>
                    <a:lumOff val="5000"/>
                  </a:schemeClr>
                </a:solidFill>
              </a:rPr>
              <a:t>Galluogi</a:t>
            </a:r>
            <a:r>
              <a:rPr lang="en-US" dirty="0">
                <a:solidFill>
                  <a:schemeClr val="tx1">
                    <a:lumMod val="95000"/>
                    <a:lumOff val="5000"/>
                  </a:schemeClr>
                </a:solidFill>
              </a:rPr>
              <a:t> I </a:t>
            </a:r>
            <a:r>
              <a:rPr lang="en-US" dirty="0" err="1">
                <a:solidFill>
                  <a:schemeClr val="tx1">
                    <a:lumMod val="95000"/>
                    <a:lumOff val="5000"/>
                  </a:schemeClr>
                </a:solidFill>
              </a:rPr>
              <a:t>gydanbod</a:t>
            </a:r>
            <a:r>
              <a:rPr lang="en-US" dirty="0">
                <a:solidFill>
                  <a:schemeClr val="tx1">
                    <a:lumMod val="95000"/>
                    <a:lumOff val="5000"/>
                  </a:schemeClr>
                </a:solidFill>
              </a:rPr>
              <a:t> </a:t>
            </a:r>
            <a:r>
              <a:rPr lang="en-US" dirty="0" err="1">
                <a:solidFill>
                  <a:schemeClr val="tx1">
                    <a:lumMod val="95000"/>
                    <a:lumOff val="5000"/>
                  </a:schemeClr>
                </a:solidFill>
              </a:rPr>
              <a:t>cyfraniad</a:t>
            </a:r>
            <a:r>
              <a:rPr lang="en-US" dirty="0">
                <a:solidFill>
                  <a:schemeClr val="tx1">
                    <a:lumMod val="95000"/>
                    <a:lumOff val="5000"/>
                  </a:schemeClr>
                </a:solidFill>
              </a:rPr>
              <a:t> </a:t>
            </a:r>
            <a:r>
              <a:rPr lang="en-US" dirty="0" err="1">
                <a:solidFill>
                  <a:schemeClr val="tx1">
                    <a:lumMod val="95000"/>
                    <a:lumOff val="5000"/>
                  </a:schemeClr>
                </a:solidFill>
              </a:rPr>
              <a:t>awduron</a:t>
            </a:r>
            <a:r>
              <a:rPr lang="en-US" dirty="0">
                <a:solidFill>
                  <a:schemeClr val="tx1">
                    <a:lumMod val="95000"/>
                    <a:lumOff val="5000"/>
                  </a:schemeClr>
                </a:solidFill>
              </a:rPr>
              <a:t> ac </a:t>
            </a:r>
            <a:r>
              <a:rPr lang="en-US" dirty="0" err="1">
                <a:solidFill>
                  <a:schemeClr val="tx1">
                    <a:lumMod val="95000"/>
                    <a:lumOff val="5000"/>
                  </a:schemeClr>
                </a:solidFill>
              </a:rPr>
              <a:t>ymchwiliwyr</a:t>
            </a:r>
            <a:r>
              <a:rPr lang="en-US" dirty="0">
                <a:solidFill>
                  <a:schemeClr val="tx1">
                    <a:lumMod val="95000"/>
                    <a:lumOff val="5000"/>
                  </a:schemeClr>
                </a:solidFill>
              </a:rPr>
              <a:t> </a:t>
            </a:r>
            <a:r>
              <a:rPr lang="en-US" dirty="0" err="1">
                <a:solidFill>
                  <a:schemeClr val="tx1">
                    <a:lumMod val="95000"/>
                    <a:lumOff val="5000"/>
                  </a:schemeClr>
                </a:solidFill>
              </a:rPr>
              <a:t>eraill</a:t>
            </a:r>
            <a:r>
              <a:rPr lang="en-US" dirty="0">
                <a:solidFill>
                  <a:schemeClr val="tx1">
                    <a:lumMod val="95000"/>
                    <a:lumOff val="5000"/>
                  </a:schemeClr>
                </a:solidFill>
              </a:rPr>
              <a:t> </a:t>
            </a:r>
            <a:r>
              <a:rPr lang="en-US" dirty="0" err="1">
                <a:solidFill>
                  <a:schemeClr val="tx1">
                    <a:lumMod val="95000"/>
                    <a:lumOff val="5000"/>
                  </a:schemeClr>
                </a:solidFill>
              </a:rPr>
              <a:t>yn</a:t>
            </a:r>
            <a:r>
              <a:rPr lang="en-US" dirty="0">
                <a:solidFill>
                  <a:schemeClr val="tx1">
                    <a:lumMod val="95000"/>
                    <a:lumOff val="5000"/>
                  </a:schemeClr>
                </a:solidFill>
              </a:rPr>
              <a:t> y </a:t>
            </a:r>
            <a:r>
              <a:rPr lang="en-US" dirty="0" err="1">
                <a:solidFill>
                  <a:schemeClr val="tx1">
                    <a:lumMod val="95000"/>
                    <a:lumOff val="5000"/>
                  </a:schemeClr>
                </a:solidFill>
              </a:rPr>
              <a:t>gwaith</a:t>
            </a:r>
            <a:r>
              <a:rPr lang="en-US" dirty="0">
                <a:solidFill>
                  <a:schemeClr val="tx1">
                    <a:lumMod val="95000"/>
                    <a:lumOff val="5000"/>
                  </a:schemeClr>
                </a:solidFill>
              </a:rPr>
              <a:t> </a:t>
            </a:r>
            <a:r>
              <a:rPr lang="en-GB" b="0" i="0" u="none" strike="noStrike" dirty="0">
                <a:solidFill>
                  <a:srgbClr val="2C3E50"/>
                </a:solidFill>
                <a:effectLst/>
                <a:latin typeface="Roboto" panose="02000000000000000000" pitchFamily="2" charset="0"/>
              </a:rPr>
              <a:t>(UNSW Sydney, 2019).</a:t>
            </a:r>
            <a:endParaRPr lang="en-US" dirty="0">
              <a:solidFill>
                <a:schemeClr val="tx1">
                  <a:lumMod val="95000"/>
                  <a:lumOff val="5000"/>
                </a:schemeClr>
              </a:solidFill>
            </a:endParaRPr>
          </a:p>
          <a:p>
            <a:pPr marL="285750" indent="-285750">
              <a:buFont typeface="Arial" panose="020B0604020202020204" pitchFamily="34" charset="0"/>
              <a:buChar char="•"/>
            </a:pPr>
            <a:endParaRPr lang="en-US" dirty="0"/>
          </a:p>
        </p:txBody>
      </p:sp>
      <p:sp>
        <p:nvSpPr>
          <p:cNvPr id="5" name="TextBox 4">
            <a:extLst>
              <a:ext uri="{FF2B5EF4-FFF2-40B4-BE49-F238E27FC236}">
                <a16:creationId xmlns:a16="http://schemas.microsoft.com/office/drawing/2014/main" id="{CDFFA250-92FB-383F-1687-782CF8B4973F}"/>
              </a:ext>
            </a:extLst>
          </p:cNvPr>
          <p:cNvSpPr txBox="1"/>
          <p:nvPr/>
        </p:nvSpPr>
        <p:spPr>
          <a:xfrm>
            <a:off x="208024" y="4197927"/>
            <a:ext cx="6388513" cy="1754326"/>
          </a:xfrm>
          <a:prstGeom prst="rect">
            <a:avLst/>
          </a:prstGeom>
          <a:noFill/>
        </p:spPr>
        <p:txBody>
          <a:bodyPr wrap="square" rtlCol="0">
            <a:spAutoFit/>
          </a:bodyPr>
          <a:lstStyle/>
          <a:p>
            <a:pPr marL="285750" indent="-285750">
              <a:buFont typeface="Arial" panose="020B0604020202020204" pitchFamily="34" charset="0"/>
              <a:buChar char="•"/>
            </a:pPr>
            <a:r>
              <a:rPr lang="en-US" dirty="0" err="1"/>
              <a:t>Yn</a:t>
            </a:r>
            <a:r>
              <a:rPr lang="en-US" dirty="0"/>
              <a:t> </a:t>
            </a:r>
            <a:r>
              <a:rPr lang="en-US" dirty="0" err="1"/>
              <a:t>ffordd</a:t>
            </a:r>
            <a:r>
              <a:rPr lang="en-US" dirty="0"/>
              <a:t> o </a:t>
            </a:r>
            <a:r>
              <a:rPr lang="en-US" dirty="0" err="1"/>
              <a:t>ddarparu</a:t>
            </a:r>
            <a:r>
              <a:rPr lang="en-US" dirty="0"/>
              <a:t> </a:t>
            </a:r>
            <a:r>
              <a:rPr lang="en-US" dirty="0" err="1"/>
              <a:t>tystiolaeth</a:t>
            </a:r>
            <a:r>
              <a:rPr lang="en-US" dirty="0"/>
              <a:t> er </a:t>
            </a:r>
            <a:r>
              <a:rPr lang="en-US" dirty="0" err="1"/>
              <a:t>mwyn</a:t>
            </a:r>
            <a:r>
              <a:rPr lang="en-US" dirty="0"/>
              <a:t> </a:t>
            </a:r>
            <a:r>
              <a:rPr lang="en-US" dirty="0" err="1"/>
              <a:t>gefnogi</a:t>
            </a:r>
            <a:r>
              <a:rPr lang="en-US" dirty="0"/>
              <a:t> </a:t>
            </a:r>
            <a:r>
              <a:rPr lang="en-US" dirty="0" err="1"/>
              <a:t>eich</a:t>
            </a:r>
            <a:r>
              <a:rPr lang="en-US" dirty="0"/>
              <a:t> </a:t>
            </a:r>
            <a:r>
              <a:rPr lang="en-US" dirty="0" err="1"/>
              <a:t>gwaith</a:t>
            </a:r>
            <a:r>
              <a:rPr lang="en-US" dirty="0"/>
              <a:t> (</a:t>
            </a:r>
            <a:r>
              <a:rPr lang="en-GB" b="0" i="0" u="none" strike="noStrike" dirty="0">
                <a:solidFill>
                  <a:srgbClr val="2C3E50"/>
                </a:solidFill>
                <a:effectLst/>
                <a:latin typeface="Roboto" panose="02000000000000000000" pitchFamily="2" charset="0"/>
              </a:rPr>
              <a:t>UNSW Sydney, 2019).</a:t>
            </a:r>
          </a:p>
          <a:p>
            <a:pPr marL="285750" indent="-285750">
              <a:buFont typeface="Arial" panose="020B0604020202020204" pitchFamily="34" charset="0"/>
              <a:buChar char="•"/>
            </a:pPr>
            <a:endParaRPr lang="en-GB" dirty="0">
              <a:solidFill>
                <a:srgbClr val="2C3E50"/>
              </a:solidFill>
              <a:latin typeface="Roboto" panose="02000000000000000000" pitchFamily="2" charset="0"/>
            </a:endParaRPr>
          </a:p>
          <a:p>
            <a:pPr marL="285750" indent="-285750">
              <a:buFont typeface="Arial" panose="020B0604020202020204" pitchFamily="34" charset="0"/>
              <a:buChar char="•"/>
            </a:pPr>
            <a:r>
              <a:rPr lang="cy-GB" dirty="0"/>
              <a:t>Caniatau i pobl nodi’r  ffynonellau rydych chi wedi'u defnyddio (</a:t>
            </a:r>
            <a:r>
              <a:rPr lang="en-GB" dirty="0" err="1"/>
              <a:t>Univeristy</a:t>
            </a:r>
            <a:r>
              <a:rPr lang="en-GB" dirty="0"/>
              <a:t> of Leeds,2019).</a:t>
            </a:r>
            <a:endParaRPr lang="en-US" dirty="0">
              <a:solidFill>
                <a:schemeClr val="tx1">
                  <a:lumMod val="95000"/>
                  <a:lumOff val="5000"/>
                </a:schemeClr>
              </a:solidFill>
            </a:endParaRPr>
          </a:p>
          <a:p>
            <a:pPr marL="285750" indent="-285750">
              <a:buFont typeface="Arial" panose="020B0604020202020204" pitchFamily="34" charset="0"/>
              <a:buChar char="•"/>
            </a:pPr>
            <a:endParaRPr lang="en-US" dirty="0"/>
          </a:p>
        </p:txBody>
      </p:sp>
      <p:pic>
        <p:nvPicPr>
          <p:cNvPr id="15" name="Audio 14">
            <a:hlinkClick r:id="" action="ppaction://media"/>
            <a:extLst>
              <a:ext uri="{FF2B5EF4-FFF2-40B4-BE49-F238E27FC236}">
                <a16:creationId xmlns:a16="http://schemas.microsoft.com/office/drawing/2014/main" id="{BBF1D275-AE0B-CE8E-ACD2-F9C9F443531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603223509"/>
      </p:ext>
    </p:extLst>
  </p:cSld>
  <p:clrMapOvr>
    <a:masterClrMapping/>
  </p:clrMapOvr>
  <mc:AlternateContent xmlns:mc="http://schemas.openxmlformats.org/markup-compatibility/2006">
    <mc:Choice xmlns:p14="http://schemas.microsoft.com/office/powerpoint/2010/main" Requires="p14">
      <p:transition spd="slow" p14:dur="2000" advTm="41251"/>
    </mc:Choice>
    <mc:Fallback>
      <p:transition spd="slow" advTm="412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wheel(1)">
                                      <p:cBhvr>
                                        <p:cTn id="11"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4798C7F-C8CA-4799-BF37-3AB4642CD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rgbClr val="7162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10" name="Group 9">
            <a:extLst>
              <a:ext uri="{FF2B5EF4-FFF2-40B4-BE49-F238E27FC236}">
                <a16:creationId xmlns:a16="http://schemas.microsoft.com/office/drawing/2014/main" id="{87F0794B-55D3-4D2D-BDE7-4688ED321E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11" name="Straight Connector 10">
              <a:extLst>
                <a:ext uri="{FF2B5EF4-FFF2-40B4-BE49-F238E27FC236}">
                  <a16:creationId xmlns:a16="http://schemas.microsoft.com/office/drawing/2014/main" id="{BE4C795B-1813-4CC6-B03F-8DD130BEAA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0F4C04D-5CD8-446B-BE3D-257172E6E4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DDC802E-606F-4F39-84B6-90DF0FE54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C5B0C75-0136-4A39-9AB6-0F02C4527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5ED2B52-3D40-46DE-8B54-99A4071578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BCEC75-1B6B-45B2-8041-8D933FCF6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A2FC789-056A-43CC-807E-4262CDC3E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8C32FD3-76B0-40E7-89F2-E9C523210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82E9447-8362-426C-840A-B6F2231F7B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F141DC8-83CE-4C21-A5BA-E2FFF3D866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12A697C-ECBC-40A9-AC69-BF96A34B91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2E988AF-5EFB-43D3-B93F-6E4F41A2C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B312C1B-AAE2-4A6D-ACC7-ABAA75D428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7B96146-61DA-44D6-A9DF-6DB41FCF2D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B33F93D-4439-46EE-97C4-9CECAAFDC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914B275-A3D7-4BA4-B8CB-E7657100F3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D26EF3B-FBE7-4D57-8E01-553F50734A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CC1E671-BA54-4B31-9A2E-8F50BC57A2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836A704-3624-4ABF-9A67-0F52C2F3E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FDC385D-BA34-481F-A991-A776E0B193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1EF033A-D8FB-416B-AE51-4E098A27D6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C17B48-F458-4E9B-9331-56FCDC5B6A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7E44A4B-D453-46F0-A83D-AF0B33D5C5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46BEA9F-314B-440D-AE8D-21E1252EC5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15EAFD0-4869-4612-ACDE-ABC703104E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0F26706-7F23-4FF0-9CAF-F3C4F47C11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0195A72-345A-4E88-8D71-14DB3D1B60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DBF51A6-A3BC-49FE-BB01-E899281177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78DF911-744C-419B-83DC-39F270BBF4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1" name="Freeform: Shape 40">
            <a:extLst>
              <a:ext uri="{FF2B5EF4-FFF2-40B4-BE49-F238E27FC236}">
                <a16:creationId xmlns:a16="http://schemas.microsoft.com/office/drawing/2014/main" id="{216BB147-20D5-4D93-BDA5-1BC614D6A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0" y="5014716"/>
            <a:ext cx="2100092"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43" name="Freeform: Shape 42">
            <a:extLst>
              <a:ext uri="{FF2B5EF4-FFF2-40B4-BE49-F238E27FC236}">
                <a16:creationId xmlns:a16="http://schemas.microsoft.com/office/drawing/2014/main" id="{0A253F60-DE40-4508-A37A-61331DF1D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84796" y="0"/>
            <a:ext cx="3156918"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grpSp>
        <p:nvGrpSpPr>
          <p:cNvPr id="45" name="Group 44">
            <a:extLst>
              <a:ext uri="{FF2B5EF4-FFF2-40B4-BE49-F238E27FC236}">
                <a16:creationId xmlns:a16="http://schemas.microsoft.com/office/drawing/2014/main" id="{CFB42397-759B-4110-90F9-11A099A04F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46" name="Straight Connector 45">
              <a:extLst>
                <a:ext uri="{FF2B5EF4-FFF2-40B4-BE49-F238E27FC236}">
                  <a16:creationId xmlns:a16="http://schemas.microsoft.com/office/drawing/2014/main" id="{7CE16B93-748F-4AF3-90C6-D3EE861E78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A1F2252F-DB74-4990-8E43-3B46EB31A8F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BBB0339-E325-46BB-A951-96F1A4651B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21A6F6B-EBF5-41B9-BDDB-AF519B8AD4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2CB88A6-ABF0-4981-8112-89F17060AF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207B5CF-3BA7-46DE-A98B-C46A77F219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9DE055E6-5758-4FD1-A969-1AB1F47EE5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5B9E002-9254-431A-BEE3-BC744C6D41B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5BB4EB4-8685-4464-8EAE-D44D7770B6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3239F69-CDD7-49E2-9C2E-B56A6D009A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6C507C8-734D-457D-A4EA-3C1F17BC8C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9139D922-20CB-41E9-B69E-FA643C51A3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FE3C40B-0A70-4224-BC24-365327DC6C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422999B0-1AA0-4D8B-BB3E-1BEAD972B8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9737CB6-048C-4FD9-9663-0D214A0A3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2F1A2328-0FD2-449E-A066-56A7D096AB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3212297-7D47-455C-B574-D4A450A6B9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F88725D-F086-42CF-A0A4-F335D03F9E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0EE97B27-B4E2-45AF-ACC9-5EC22DB7A8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FADBC7B-7D04-4E57-9B78-3FC78B9030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CCD44BB5-3236-443E-BDD8-7E145E32D6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85E742B-9320-4785-A94F-2CAE2855CC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A42F567-7F15-4D7B-8F9C-5F8F6B2832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9DAD4DF-0FE8-401C-AE04-738B80B258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101394A-2A38-4F45-B5B6-A025C4B43F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79D4873B-257C-4327-907C-0829469214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5350388-C37B-41E0-8172-2F7D79DBBA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DA0A053-52F2-4D51-BEB7-31B0A3CA04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23551FA-C6B2-4251-A24C-021D7B64EA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9A50F0F9-04C8-47E4-AF66-B3CAF8C819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77" name="Straight Connector 76">
              <a:extLst>
                <a:ext uri="{FF2B5EF4-FFF2-40B4-BE49-F238E27FC236}">
                  <a16:creationId xmlns:a16="http://schemas.microsoft.com/office/drawing/2014/main" id="{2017C593-7166-4110-8447-086A8A2DB9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792CE38-231D-4EFB-BD1C-B0DFC4714A0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7902244-3120-4F1E-BCA7-C414F8CA57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6C2A9BEC-6FBD-4C4E-9D8F-6797108601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CD05CAB2-3C3D-4649-A904-7115E0A40D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479ECC96-BB36-4A8A-ACFC-0CDAC9A327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D6C3BBC2-CEC2-44E9-B82B-34488E7E33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73074D9-0CF2-46DC-8D7A-871B6FE419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573F54A-11A1-4A06-8130-294B4D5CEE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72F69BFB-91DF-4F4E-BE91-2D6805CD68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BA93DEE-828E-4AC5-A89A-B3FCC1689A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043F28B-A5B8-4573-89CC-A68E27A72E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A41EDE26-6F99-4FF5-A50B-255FEF1CAC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DC69229A-861A-4B33-A690-B89F20F21A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A1FF5E2F-2AD1-485A-8981-8905C2357C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82E9781F-DF28-41A8-8A6B-7DC5409F9E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ECDF5C52-5A30-4182-9FF7-118DB1BB64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FC8008CF-A1BC-4A0E-B9A2-05FB501EBD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2DF1A43F-5E26-4631-8775-BC3BACEB16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08A5A284-AA4F-43C1-84B9-947642136B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B3BE54E-1FBA-4E64-982C-9CA2C0C484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7E7BA94A-1A8A-45C6-9B8F-AFEC955F1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55C6D3A0-6B84-4021-87FB-3179A711BB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DA87903E-EEC8-47F4-8730-06C5FD14BC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A8A92A2B-3460-4608-B3EA-4FFEAF83B1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2B0E1020-452C-4B7F-A1D2-BA8F1B83FA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6903CF7B-6947-4932-AD73-020495EDC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8453FA51-CE2D-4B84-9F4F-3263D1BC4D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327B132-AD8C-4732-93AA-C136586C22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107" name="Rectangle 106">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9" name="Rectangle 108">
            <a:extLst>
              <a:ext uri="{FF2B5EF4-FFF2-40B4-BE49-F238E27FC236}">
                <a16:creationId xmlns:a16="http://schemas.microsoft.com/office/drawing/2014/main" id="{4A929113-1368-4B1B-9C6F-140F47CBF4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1" name="Freeform: Shape 110">
            <a:extLst>
              <a:ext uri="{FF2B5EF4-FFF2-40B4-BE49-F238E27FC236}">
                <a16:creationId xmlns:a16="http://schemas.microsoft.com/office/drawing/2014/main" id="{0B6C48B2-8296-4312-8901-93BB7735D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062" y="1"/>
            <a:ext cx="9141714" cy="2452880"/>
          </a:xfrm>
          <a:custGeom>
            <a:avLst/>
            <a:gdLst>
              <a:gd name="connsiteX0" fmla="*/ 8951169 w 12178450"/>
              <a:gd name="connsiteY0" fmla="*/ 32 h 2001622"/>
              <a:gd name="connsiteX1" fmla="*/ 11653845 w 12178450"/>
              <a:gd name="connsiteY1" fmla="*/ 209874 h 2001622"/>
              <a:gd name="connsiteX2" fmla="*/ 12178450 w 12178450"/>
              <a:gd name="connsiteY2" fmla="*/ 286723 h 2001622"/>
              <a:gd name="connsiteX3" fmla="*/ 12178450 w 12178450"/>
              <a:gd name="connsiteY3" fmla="*/ 2001622 h 2001622"/>
              <a:gd name="connsiteX4" fmla="*/ 0 w 12178450"/>
              <a:gd name="connsiteY4" fmla="*/ 2001622 h 2001622"/>
              <a:gd name="connsiteX5" fmla="*/ 0 w 12178450"/>
              <a:gd name="connsiteY5" fmla="*/ 1010979 h 2001622"/>
              <a:gd name="connsiteX6" fmla="*/ 8951169 w 12178450"/>
              <a:gd name="connsiteY6" fmla="*/ 32 h 2001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78450" h="2001622">
                <a:moveTo>
                  <a:pt x="8951169" y="32"/>
                </a:moveTo>
                <a:cubicBezTo>
                  <a:pt x="9704520" y="1593"/>
                  <a:pt x="10578586" y="62133"/>
                  <a:pt x="11653845" y="209874"/>
                </a:cubicBezTo>
                <a:lnTo>
                  <a:pt x="12178450" y="286723"/>
                </a:lnTo>
                <a:lnTo>
                  <a:pt x="12178450" y="2001622"/>
                </a:lnTo>
                <a:lnTo>
                  <a:pt x="0" y="2001622"/>
                </a:lnTo>
                <a:lnTo>
                  <a:pt x="0" y="1010979"/>
                </a:lnTo>
                <a:cubicBezTo>
                  <a:pt x="4768989" y="1010979"/>
                  <a:pt x="5812206" y="-6472"/>
                  <a:pt x="8951169" y="32"/>
                </a:cubicBezTo>
                <a:close/>
              </a:path>
            </a:pathLst>
          </a:custGeom>
          <a:solidFill>
            <a:schemeClr val="accent5">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113" name="Right Triangle 112">
            <a:extLst>
              <a:ext uri="{FF2B5EF4-FFF2-40B4-BE49-F238E27FC236}">
                <a16:creationId xmlns:a16="http://schemas.microsoft.com/office/drawing/2014/main" id="{C24346C5-B1C8-4C83-846B-122A3B4B2F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69989" y="4989333"/>
            <a:ext cx="568289" cy="426217"/>
          </a:xfrm>
          <a:prstGeom prst="rtTriangl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5" name="Group 114">
            <a:extLst>
              <a:ext uri="{FF2B5EF4-FFF2-40B4-BE49-F238E27FC236}">
                <a16:creationId xmlns:a16="http://schemas.microsoft.com/office/drawing/2014/main" id="{90F28F7A-4F2F-4C1B-AF1C-A6E7C79532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60" y="-1"/>
            <a:ext cx="9161119" cy="6858000"/>
            <a:chOff x="-6214" y="-1"/>
            <a:chExt cx="12214827" cy="6858000"/>
          </a:xfrm>
        </p:grpSpPr>
        <p:cxnSp>
          <p:nvCxnSpPr>
            <p:cNvPr id="116" name="Straight Connector 115">
              <a:extLst>
                <a:ext uri="{FF2B5EF4-FFF2-40B4-BE49-F238E27FC236}">
                  <a16:creationId xmlns:a16="http://schemas.microsoft.com/office/drawing/2014/main" id="{B23CC870-B5E9-475F-A625-9E862A6295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42A6B08C-017D-4B4D-95EC-4BB83C5541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94599402-E1B8-4E3B-A56D-68606FC1EF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B720C48A-E9A0-4B85-A954-39375E0996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B0E26956-FF2A-412E-ACC4-29CCD02599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FB31E652-49AC-4108-85B8-75122A48A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DC1DB29F-0624-4035-B188-640616D5DE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1D27221C-2427-4C99-89DC-1A38A54058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2DBF1D76-8076-4BAE-B627-F1861C9E08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8E930E41-FC2F-4319-9C28-32C278430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C0936C1B-0C10-464B-85C8-345095AAB3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DB90EC61-FD0C-434A-9D1B-A20035C214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A5F5CC56-1FDA-4D3E-9C6E-8E996026C3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272B8FB2-B735-480F-9A88-48AADB2227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85B46C1B-4FC4-4E24-AC43-07940BE1E63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C34915AF-0AE3-4EDD-8681-4C3F2C592B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5C35A3F3-714E-4F69-9BDF-8ED284EF29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03D561AC-B0B1-47EB-BE05-209F5612B7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D3508E52-4FD9-4E6D-AFEA-69A88ED26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C69DDE76-16F7-472F-B6D7-84AE8FFF31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B2D87BEF-8844-4A3E-B130-B7D26740CC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BB381129-2089-4EAA-AE6C-2BAA96BC8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5B69BF7A-FA63-4706-8066-DF15018E66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6A3ECB71-0CCD-403F-B14B-ABC48D78CD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D9095BBA-0FE1-49E5-89F7-22125BAF87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B55351D8-6F27-4B82-968B-581B177CB4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51025A5-EB5A-4057-A85E-69AF0E6BE6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5030318B-EEB9-4D92-BC50-D115109898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417FC0E3-7CC7-4188-BC7A-7E8FB55649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Oval 4">
            <a:extLst>
              <a:ext uri="{FF2B5EF4-FFF2-40B4-BE49-F238E27FC236}">
                <a16:creationId xmlns:a16="http://schemas.microsoft.com/office/drawing/2014/main" id="{3E048A72-D4F9-D2F4-345D-56F9A1653F57}"/>
              </a:ext>
            </a:extLst>
          </p:cNvPr>
          <p:cNvSpPr/>
          <p:nvPr/>
        </p:nvSpPr>
        <p:spPr>
          <a:xfrm>
            <a:off x="1956816" y="1723979"/>
            <a:ext cx="4933785" cy="28004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BFDB60-B631-D6E1-2DCE-5E51183E6C0F}"/>
              </a:ext>
            </a:extLst>
          </p:cNvPr>
          <p:cNvSpPr>
            <a:spLocks noGrp="1"/>
          </p:cNvSpPr>
          <p:nvPr>
            <p:ph type="title"/>
          </p:nvPr>
        </p:nvSpPr>
        <p:spPr>
          <a:xfrm>
            <a:off x="2263740" y="2407222"/>
            <a:ext cx="4628923" cy="1493099"/>
          </a:xfrm>
        </p:spPr>
        <p:txBody>
          <a:bodyPr vert="horz" lIns="91440" tIns="45720" rIns="91440" bIns="45720" rtlCol="0" anchor="ctr">
            <a:noAutofit/>
          </a:bodyPr>
          <a:lstStyle/>
          <a:p>
            <a:r>
              <a:rPr lang="en-US" sz="3600" dirty="0">
                <a:solidFill>
                  <a:schemeClr val="tx2"/>
                </a:solidFill>
              </a:rPr>
              <a:t>Sut </a:t>
            </a:r>
            <a:r>
              <a:rPr lang="en-US" sz="3600" dirty="0" err="1">
                <a:solidFill>
                  <a:schemeClr val="tx2"/>
                </a:solidFill>
              </a:rPr>
              <a:t>bydd</a:t>
            </a:r>
            <a:r>
              <a:rPr lang="en-US" sz="3600" dirty="0">
                <a:solidFill>
                  <a:schemeClr val="tx2"/>
                </a:solidFill>
              </a:rPr>
              <a:t> y </a:t>
            </a:r>
            <a:r>
              <a:rPr lang="en-US" sz="3600" dirty="0" err="1">
                <a:solidFill>
                  <a:schemeClr val="tx2"/>
                </a:solidFill>
              </a:rPr>
              <a:t>sgiliau</a:t>
            </a:r>
            <a:r>
              <a:rPr lang="en-US" sz="3600" dirty="0">
                <a:solidFill>
                  <a:schemeClr val="tx2"/>
                </a:solidFill>
              </a:rPr>
              <a:t> </a:t>
            </a:r>
            <a:r>
              <a:rPr lang="en-US" sz="3600" dirty="0" err="1">
                <a:solidFill>
                  <a:schemeClr val="tx2"/>
                </a:solidFill>
              </a:rPr>
              <a:t>yn</a:t>
            </a:r>
            <a:r>
              <a:rPr lang="en-US" sz="3600" dirty="0">
                <a:solidFill>
                  <a:schemeClr val="tx2"/>
                </a:solidFill>
              </a:rPr>
              <a:t> </a:t>
            </a:r>
            <a:r>
              <a:rPr lang="en-US" sz="3600" dirty="0" err="1">
                <a:solidFill>
                  <a:schemeClr val="tx2"/>
                </a:solidFill>
              </a:rPr>
              <a:t>helpu</a:t>
            </a:r>
            <a:r>
              <a:rPr lang="en-US" sz="3600" dirty="0">
                <a:solidFill>
                  <a:schemeClr val="tx2"/>
                </a:solidFill>
              </a:rPr>
              <a:t> </a:t>
            </a:r>
            <a:r>
              <a:rPr lang="en-US" sz="3600" dirty="0" err="1">
                <a:solidFill>
                  <a:schemeClr val="tx2"/>
                </a:solidFill>
              </a:rPr>
              <a:t>yn</a:t>
            </a:r>
            <a:r>
              <a:rPr lang="en-US" sz="3600" dirty="0">
                <a:solidFill>
                  <a:schemeClr val="tx2"/>
                </a:solidFill>
              </a:rPr>
              <a:t> y </a:t>
            </a:r>
            <a:r>
              <a:rPr lang="en-US" sz="3600" dirty="0" err="1">
                <a:solidFill>
                  <a:schemeClr val="tx2"/>
                </a:solidFill>
              </a:rPr>
              <a:t>dyfodol</a:t>
            </a:r>
            <a:r>
              <a:rPr lang="en-US" sz="3600" dirty="0">
                <a:solidFill>
                  <a:schemeClr val="tx2"/>
                </a:solidFill>
              </a:rPr>
              <a:t>?</a:t>
            </a:r>
          </a:p>
        </p:txBody>
      </p:sp>
      <p:sp>
        <p:nvSpPr>
          <p:cNvPr id="6" name="TextBox 5">
            <a:extLst>
              <a:ext uri="{FF2B5EF4-FFF2-40B4-BE49-F238E27FC236}">
                <a16:creationId xmlns:a16="http://schemas.microsoft.com/office/drawing/2014/main" id="{3111057B-D553-0202-A778-8AE7C43A635A}"/>
              </a:ext>
            </a:extLst>
          </p:cNvPr>
          <p:cNvSpPr txBox="1"/>
          <p:nvPr/>
        </p:nvSpPr>
        <p:spPr>
          <a:xfrm>
            <a:off x="7423998" y="5762953"/>
            <a:ext cx="1660236" cy="923330"/>
          </a:xfrm>
          <a:prstGeom prst="rect">
            <a:avLst/>
          </a:prstGeom>
          <a:noFill/>
        </p:spPr>
        <p:txBody>
          <a:bodyPr wrap="square" rtlCol="0">
            <a:spAutoFit/>
          </a:bodyPr>
          <a:lstStyle/>
          <a:p>
            <a:r>
              <a:rPr lang="en-US" dirty="0" err="1"/>
              <a:t>Rheoli</a:t>
            </a:r>
            <a:r>
              <a:rPr lang="en-US" dirty="0"/>
              <a:t> </a:t>
            </a:r>
            <a:r>
              <a:rPr lang="en-US" dirty="0" err="1"/>
              <a:t>Amser</a:t>
            </a:r>
            <a:endParaRPr lang="en-US" dirty="0"/>
          </a:p>
          <a:p>
            <a:endParaRPr lang="en-US" dirty="0"/>
          </a:p>
          <a:p>
            <a:r>
              <a:rPr lang="en-US" dirty="0" err="1"/>
              <a:t>Cyfernodi</a:t>
            </a:r>
            <a:endParaRPr lang="en-US" dirty="0"/>
          </a:p>
        </p:txBody>
      </p:sp>
      <p:sp>
        <p:nvSpPr>
          <p:cNvPr id="7" name="Oval 6">
            <a:extLst>
              <a:ext uri="{FF2B5EF4-FFF2-40B4-BE49-F238E27FC236}">
                <a16:creationId xmlns:a16="http://schemas.microsoft.com/office/drawing/2014/main" id="{D17C81D0-B557-96C1-E315-138E2FEADE10}"/>
              </a:ext>
            </a:extLst>
          </p:cNvPr>
          <p:cNvSpPr/>
          <p:nvPr/>
        </p:nvSpPr>
        <p:spPr>
          <a:xfrm>
            <a:off x="7059168" y="5743616"/>
            <a:ext cx="364830" cy="385478"/>
          </a:xfrm>
          <a:prstGeom prst="ellipse">
            <a:avLst/>
          </a:prstGeom>
          <a:solidFill>
            <a:srgbClr val="A76BEB"/>
          </a:solidFill>
          <a:ln>
            <a:solidFill>
              <a:srgbClr val="A76BE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a:extLst>
              <a:ext uri="{FF2B5EF4-FFF2-40B4-BE49-F238E27FC236}">
                <a16:creationId xmlns:a16="http://schemas.microsoft.com/office/drawing/2014/main" id="{B789FB60-A1F0-4A4D-4BE4-DE86F2EF7524}"/>
              </a:ext>
            </a:extLst>
          </p:cNvPr>
          <p:cNvSpPr/>
          <p:nvPr/>
        </p:nvSpPr>
        <p:spPr>
          <a:xfrm>
            <a:off x="7065383" y="6339436"/>
            <a:ext cx="364830" cy="385478"/>
          </a:xfrm>
          <a:prstGeom prst="ellipse">
            <a:avLst/>
          </a:prstGeom>
          <a:solidFill>
            <a:srgbClr val="28E2A4"/>
          </a:solidFill>
          <a:ln>
            <a:solidFill>
              <a:srgbClr val="28E2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4C2B5315-1150-DBEE-34BD-CB47933D81A7}"/>
              </a:ext>
            </a:extLst>
          </p:cNvPr>
          <p:cNvSpPr txBox="1"/>
          <p:nvPr/>
        </p:nvSpPr>
        <p:spPr>
          <a:xfrm>
            <a:off x="6072540" y="281897"/>
            <a:ext cx="1169043" cy="646331"/>
          </a:xfrm>
          <a:prstGeom prst="rect">
            <a:avLst/>
          </a:prstGeom>
          <a:noFill/>
        </p:spPr>
        <p:txBody>
          <a:bodyPr wrap="square" rtlCol="0">
            <a:spAutoFit/>
          </a:bodyPr>
          <a:lstStyle/>
          <a:p>
            <a:r>
              <a:rPr lang="en-US" dirty="0"/>
              <a:t>Bod </a:t>
            </a:r>
            <a:r>
              <a:rPr lang="en-US" dirty="0" err="1"/>
              <a:t>ar</a:t>
            </a:r>
            <a:r>
              <a:rPr lang="en-US" dirty="0"/>
              <a:t> </a:t>
            </a:r>
            <a:r>
              <a:rPr lang="en-US" dirty="0" err="1"/>
              <a:t>amser</a:t>
            </a:r>
            <a:endParaRPr lang="en-US" dirty="0"/>
          </a:p>
        </p:txBody>
      </p:sp>
      <p:sp>
        <p:nvSpPr>
          <p:cNvPr id="42" name="TextBox 41">
            <a:extLst>
              <a:ext uri="{FF2B5EF4-FFF2-40B4-BE49-F238E27FC236}">
                <a16:creationId xmlns:a16="http://schemas.microsoft.com/office/drawing/2014/main" id="{7A546B6C-E287-6D3C-E813-3036BCC0827C}"/>
              </a:ext>
            </a:extLst>
          </p:cNvPr>
          <p:cNvSpPr txBox="1"/>
          <p:nvPr/>
        </p:nvSpPr>
        <p:spPr>
          <a:xfrm>
            <a:off x="7332980" y="1146200"/>
            <a:ext cx="1169043" cy="923330"/>
          </a:xfrm>
          <a:prstGeom prst="rect">
            <a:avLst/>
          </a:prstGeom>
          <a:noFill/>
        </p:spPr>
        <p:txBody>
          <a:bodyPr wrap="square" rtlCol="0">
            <a:spAutoFit/>
          </a:bodyPr>
          <a:lstStyle/>
          <a:p>
            <a:r>
              <a:rPr lang="en-US" dirty="0" err="1"/>
              <a:t>Osgoi</a:t>
            </a:r>
            <a:r>
              <a:rPr lang="en-US" dirty="0"/>
              <a:t> </a:t>
            </a:r>
            <a:r>
              <a:rPr lang="en-US" dirty="0" err="1"/>
              <a:t>Llen-ladrad</a:t>
            </a:r>
            <a:endParaRPr lang="en-US" dirty="0"/>
          </a:p>
        </p:txBody>
      </p:sp>
      <p:sp>
        <p:nvSpPr>
          <p:cNvPr id="75" name="TextBox 74">
            <a:extLst>
              <a:ext uri="{FF2B5EF4-FFF2-40B4-BE49-F238E27FC236}">
                <a16:creationId xmlns:a16="http://schemas.microsoft.com/office/drawing/2014/main" id="{4A31F210-CDA4-DAD6-BAC2-9A6158D11889}"/>
              </a:ext>
            </a:extLst>
          </p:cNvPr>
          <p:cNvSpPr txBox="1"/>
          <p:nvPr/>
        </p:nvSpPr>
        <p:spPr>
          <a:xfrm>
            <a:off x="3149845" y="364481"/>
            <a:ext cx="1678988" cy="646331"/>
          </a:xfrm>
          <a:prstGeom prst="rect">
            <a:avLst/>
          </a:prstGeom>
          <a:noFill/>
        </p:spPr>
        <p:txBody>
          <a:bodyPr wrap="square" rtlCol="0">
            <a:spAutoFit/>
          </a:bodyPr>
          <a:lstStyle/>
          <a:p>
            <a:r>
              <a:rPr lang="en-US" dirty="0"/>
              <a:t>Sut I </a:t>
            </a:r>
            <a:r>
              <a:rPr lang="en-US" dirty="0" err="1"/>
              <a:t>blaenoriaethu</a:t>
            </a:r>
            <a:endParaRPr lang="en-US" dirty="0"/>
          </a:p>
        </p:txBody>
      </p:sp>
      <p:sp>
        <p:nvSpPr>
          <p:cNvPr id="106" name="TextBox 105">
            <a:extLst>
              <a:ext uri="{FF2B5EF4-FFF2-40B4-BE49-F238E27FC236}">
                <a16:creationId xmlns:a16="http://schemas.microsoft.com/office/drawing/2014/main" id="{BCFD0F00-6FB9-C31F-464F-6221273738D6}"/>
              </a:ext>
            </a:extLst>
          </p:cNvPr>
          <p:cNvSpPr txBox="1"/>
          <p:nvPr/>
        </p:nvSpPr>
        <p:spPr>
          <a:xfrm>
            <a:off x="5230223" y="5461202"/>
            <a:ext cx="1169043" cy="369332"/>
          </a:xfrm>
          <a:prstGeom prst="rect">
            <a:avLst/>
          </a:prstGeom>
          <a:noFill/>
        </p:spPr>
        <p:txBody>
          <a:bodyPr wrap="square" rtlCol="0">
            <a:spAutoFit/>
          </a:bodyPr>
          <a:lstStyle/>
          <a:p>
            <a:r>
              <a:rPr lang="en-US" dirty="0" err="1"/>
              <a:t>Trenfu</a:t>
            </a:r>
            <a:endParaRPr lang="en-US" dirty="0"/>
          </a:p>
        </p:txBody>
      </p:sp>
      <p:sp>
        <p:nvSpPr>
          <p:cNvPr id="147" name="TextBox 146">
            <a:extLst>
              <a:ext uri="{FF2B5EF4-FFF2-40B4-BE49-F238E27FC236}">
                <a16:creationId xmlns:a16="http://schemas.microsoft.com/office/drawing/2014/main" id="{87240E65-02F9-2E5F-0A0D-D1A2FF462CD0}"/>
              </a:ext>
            </a:extLst>
          </p:cNvPr>
          <p:cNvSpPr txBox="1"/>
          <p:nvPr/>
        </p:nvSpPr>
        <p:spPr>
          <a:xfrm>
            <a:off x="257915" y="3704310"/>
            <a:ext cx="1169043" cy="646331"/>
          </a:xfrm>
          <a:prstGeom prst="rect">
            <a:avLst/>
          </a:prstGeom>
          <a:noFill/>
        </p:spPr>
        <p:txBody>
          <a:bodyPr wrap="square" rtlCol="0">
            <a:spAutoFit/>
          </a:bodyPr>
          <a:lstStyle/>
          <a:p>
            <a:r>
              <a:rPr lang="en-US" dirty="0" err="1"/>
              <a:t>Cynllunio</a:t>
            </a:r>
            <a:r>
              <a:rPr lang="en-US" dirty="0"/>
              <a:t> </a:t>
            </a:r>
            <a:r>
              <a:rPr lang="en-US" dirty="0" err="1"/>
              <a:t>strategol</a:t>
            </a:r>
            <a:endParaRPr lang="en-US" dirty="0"/>
          </a:p>
        </p:txBody>
      </p:sp>
      <p:sp>
        <p:nvSpPr>
          <p:cNvPr id="148" name="TextBox 147">
            <a:extLst>
              <a:ext uri="{FF2B5EF4-FFF2-40B4-BE49-F238E27FC236}">
                <a16:creationId xmlns:a16="http://schemas.microsoft.com/office/drawing/2014/main" id="{FE4469F4-6A43-FC33-39A1-2857A71ABEF6}"/>
              </a:ext>
            </a:extLst>
          </p:cNvPr>
          <p:cNvSpPr txBox="1"/>
          <p:nvPr/>
        </p:nvSpPr>
        <p:spPr>
          <a:xfrm>
            <a:off x="606649" y="5364762"/>
            <a:ext cx="1488783" cy="646331"/>
          </a:xfrm>
          <a:prstGeom prst="rect">
            <a:avLst/>
          </a:prstGeom>
          <a:noFill/>
        </p:spPr>
        <p:txBody>
          <a:bodyPr wrap="square" rtlCol="0">
            <a:spAutoFit/>
          </a:bodyPr>
          <a:lstStyle/>
          <a:p>
            <a:r>
              <a:rPr lang="en-US" dirty="0" err="1"/>
              <a:t>Datrys</a:t>
            </a:r>
            <a:r>
              <a:rPr lang="en-US" dirty="0"/>
              <a:t> </a:t>
            </a:r>
            <a:r>
              <a:rPr lang="en-US" dirty="0" err="1"/>
              <a:t>problemau</a:t>
            </a:r>
            <a:endParaRPr lang="en-US" dirty="0"/>
          </a:p>
        </p:txBody>
      </p:sp>
      <p:sp>
        <p:nvSpPr>
          <p:cNvPr id="150" name="TextBox 149">
            <a:extLst>
              <a:ext uri="{FF2B5EF4-FFF2-40B4-BE49-F238E27FC236}">
                <a16:creationId xmlns:a16="http://schemas.microsoft.com/office/drawing/2014/main" id="{F9BE7030-4CE7-3BC1-1B75-1B0E0C775265}"/>
              </a:ext>
            </a:extLst>
          </p:cNvPr>
          <p:cNvSpPr txBox="1"/>
          <p:nvPr/>
        </p:nvSpPr>
        <p:spPr>
          <a:xfrm>
            <a:off x="7596627" y="2964725"/>
            <a:ext cx="1837594" cy="923330"/>
          </a:xfrm>
          <a:prstGeom prst="rect">
            <a:avLst/>
          </a:prstGeom>
          <a:noFill/>
        </p:spPr>
        <p:txBody>
          <a:bodyPr wrap="square" rtlCol="0">
            <a:spAutoFit/>
          </a:bodyPr>
          <a:lstStyle/>
          <a:p>
            <a:r>
              <a:rPr lang="en-US" dirty="0" err="1"/>
              <a:t>Cydnabod</a:t>
            </a:r>
            <a:r>
              <a:rPr lang="en-US" dirty="0"/>
              <a:t> </a:t>
            </a:r>
            <a:r>
              <a:rPr lang="en-US" dirty="0" err="1"/>
              <a:t>gwaith</a:t>
            </a:r>
            <a:r>
              <a:rPr lang="en-US" dirty="0"/>
              <a:t> </a:t>
            </a:r>
            <a:r>
              <a:rPr lang="en-US" dirty="0" err="1"/>
              <a:t>pobl</a:t>
            </a:r>
            <a:r>
              <a:rPr lang="en-US" dirty="0"/>
              <a:t> </a:t>
            </a:r>
            <a:r>
              <a:rPr lang="en-US" dirty="0" err="1"/>
              <a:t>eraill</a:t>
            </a:r>
            <a:endParaRPr lang="en-US" dirty="0"/>
          </a:p>
        </p:txBody>
      </p:sp>
      <p:sp>
        <p:nvSpPr>
          <p:cNvPr id="153" name="TextBox 152">
            <a:extLst>
              <a:ext uri="{FF2B5EF4-FFF2-40B4-BE49-F238E27FC236}">
                <a16:creationId xmlns:a16="http://schemas.microsoft.com/office/drawing/2014/main" id="{349C0639-DF87-846A-435D-ECA2D6A0E327}"/>
              </a:ext>
            </a:extLst>
          </p:cNvPr>
          <p:cNvSpPr txBox="1"/>
          <p:nvPr/>
        </p:nvSpPr>
        <p:spPr>
          <a:xfrm>
            <a:off x="462205" y="450220"/>
            <a:ext cx="1514438" cy="1200329"/>
          </a:xfrm>
          <a:prstGeom prst="rect">
            <a:avLst/>
          </a:prstGeom>
          <a:noFill/>
        </p:spPr>
        <p:txBody>
          <a:bodyPr wrap="square" rtlCol="0">
            <a:spAutoFit/>
          </a:bodyPr>
          <a:lstStyle/>
          <a:p>
            <a:r>
              <a:rPr lang="en-US" dirty="0" err="1"/>
              <a:t>Cymrud</a:t>
            </a:r>
            <a:r>
              <a:rPr lang="en-US" dirty="0"/>
              <a:t> </a:t>
            </a:r>
            <a:r>
              <a:rPr lang="en-US" dirty="0" err="1"/>
              <a:t>nodiadau</a:t>
            </a:r>
            <a:r>
              <a:rPr lang="en-US" dirty="0"/>
              <a:t> o </a:t>
            </a:r>
            <a:r>
              <a:rPr lang="en-US" dirty="0" err="1"/>
              <a:t>pethau</a:t>
            </a:r>
            <a:r>
              <a:rPr lang="en-US" dirty="0"/>
              <a:t> </a:t>
            </a:r>
            <a:r>
              <a:rPr lang="en-US" dirty="0" err="1"/>
              <a:t>pwysig</a:t>
            </a:r>
            <a:endParaRPr lang="en-US" dirty="0"/>
          </a:p>
        </p:txBody>
      </p:sp>
      <p:sp>
        <p:nvSpPr>
          <p:cNvPr id="154" name="TextBox 153">
            <a:extLst>
              <a:ext uri="{FF2B5EF4-FFF2-40B4-BE49-F238E27FC236}">
                <a16:creationId xmlns:a16="http://schemas.microsoft.com/office/drawing/2014/main" id="{57BD4481-8625-822C-30A0-1A35A110AE36}"/>
              </a:ext>
            </a:extLst>
          </p:cNvPr>
          <p:cNvSpPr txBox="1"/>
          <p:nvPr/>
        </p:nvSpPr>
        <p:spPr>
          <a:xfrm>
            <a:off x="189609" y="2137785"/>
            <a:ext cx="2119692" cy="923330"/>
          </a:xfrm>
          <a:prstGeom prst="rect">
            <a:avLst/>
          </a:prstGeom>
          <a:noFill/>
        </p:spPr>
        <p:txBody>
          <a:bodyPr wrap="square" rtlCol="0">
            <a:spAutoFit/>
          </a:bodyPr>
          <a:lstStyle/>
          <a:p>
            <a:r>
              <a:rPr lang="en-US" dirty="0" err="1"/>
              <a:t>Ddim</a:t>
            </a:r>
            <a:r>
              <a:rPr lang="en-US" dirty="0"/>
              <a:t> </a:t>
            </a:r>
            <a:r>
              <a:rPr lang="en-US" dirty="0" err="1"/>
              <a:t>gadel</a:t>
            </a:r>
            <a:r>
              <a:rPr lang="en-US" dirty="0"/>
              <a:t> </a:t>
            </a:r>
            <a:r>
              <a:rPr lang="en-US" dirty="0" err="1"/>
              <a:t>pethau</a:t>
            </a:r>
            <a:r>
              <a:rPr lang="en-US" dirty="0"/>
              <a:t> tan </a:t>
            </a:r>
            <a:r>
              <a:rPr lang="en-US" dirty="0" err="1"/>
              <a:t>yr</a:t>
            </a:r>
            <a:r>
              <a:rPr lang="en-US" dirty="0"/>
              <a:t> </a:t>
            </a:r>
            <a:r>
              <a:rPr lang="en-US" dirty="0" err="1"/>
              <a:t>funud</a:t>
            </a:r>
            <a:r>
              <a:rPr lang="en-US" dirty="0"/>
              <a:t> </a:t>
            </a:r>
            <a:r>
              <a:rPr lang="en-US" dirty="0" err="1"/>
              <a:t>olaf</a:t>
            </a:r>
            <a:endParaRPr lang="en-US" dirty="0"/>
          </a:p>
        </p:txBody>
      </p:sp>
      <p:sp>
        <p:nvSpPr>
          <p:cNvPr id="155" name="TextBox 154">
            <a:extLst>
              <a:ext uri="{FF2B5EF4-FFF2-40B4-BE49-F238E27FC236}">
                <a16:creationId xmlns:a16="http://schemas.microsoft.com/office/drawing/2014/main" id="{37A4321B-EC6E-11D9-54E0-79FC710EB349}"/>
              </a:ext>
            </a:extLst>
          </p:cNvPr>
          <p:cNvSpPr txBox="1"/>
          <p:nvPr/>
        </p:nvSpPr>
        <p:spPr>
          <a:xfrm>
            <a:off x="6746207" y="4334354"/>
            <a:ext cx="1956223" cy="646331"/>
          </a:xfrm>
          <a:prstGeom prst="rect">
            <a:avLst/>
          </a:prstGeom>
          <a:noFill/>
        </p:spPr>
        <p:txBody>
          <a:bodyPr wrap="square" rtlCol="0">
            <a:spAutoFit/>
          </a:bodyPr>
          <a:lstStyle/>
          <a:p>
            <a:r>
              <a:rPr lang="en-US" dirty="0" err="1"/>
              <a:t>Gwirio</a:t>
            </a:r>
            <a:r>
              <a:rPr lang="en-US" dirty="0"/>
              <a:t> </a:t>
            </a:r>
            <a:r>
              <a:rPr lang="en-US" dirty="0" err="1"/>
              <a:t>dy</a:t>
            </a:r>
            <a:r>
              <a:rPr lang="en-US" dirty="0"/>
              <a:t> </a:t>
            </a:r>
            <a:r>
              <a:rPr lang="en-US" dirty="0" err="1"/>
              <a:t>waith</a:t>
            </a:r>
            <a:r>
              <a:rPr lang="en-US" dirty="0"/>
              <a:t> ac ail </a:t>
            </a:r>
            <a:r>
              <a:rPr lang="en-US" dirty="0" err="1"/>
              <a:t>ddarllen</a:t>
            </a:r>
            <a:endParaRPr lang="en-US" dirty="0"/>
          </a:p>
        </p:txBody>
      </p:sp>
      <p:sp>
        <p:nvSpPr>
          <p:cNvPr id="157" name="TextBox 156">
            <a:extLst>
              <a:ext uri="{FF2B5EF4-FFF2-40B4-BE49-F238E27FC236}">
                <a16:creationId xmlns:a16="http://schemas.microsoft.com/office/drawing/2014/main" id="{F978CDF3-AB06-FD86-2695-6E4F953657D4}"/>
              </a:ext>
            </a:extLst>
          </p:cNvPr>
          <p:cNvSpPr txBox="1"/>
          <p:nvPr/>
        </p:nvSpPr>
        <p:spPr>
          <a:xfrm>
            <a:off x="3226080" y="5642771"/>
            <a:ext cx="1432447" cy="923330"/>
          </a:xfrm>
          <a:prstGeom prst="rect">
            <a:avLst/>
          </a:prstGeom>
          <a:noFill/>
        </p:spPr>
        <p:txBody>
          <a:bodyPr wrap="square">
            <a:spAutoFit/>
          </a:bodyPr>
          <a:lstStyle/>
          <a:p>
            <a:pPr algn="l"/>
            <a:r>
              <a:rPr lang="en-GB" b="0" i="0" u="none" strike="noStrike" dirty="0" err="1">
                <a:solidFill>
                  <a:srgbClr val="202124"/>
                </a:solidFill>
                <a:effectLst/>
                <a:latin typeface="arial" panose="020B0604020202020204" pitchFamily="34" charset="0"/>
              </a:rPr>
              <a:t>Defnyddio</a:t>
            </a:r>
            <a:r>
              <a:rPr lang="en-GB" b="0" i="0" u="none" strike="noStrike" dirty="0">
                <a:solidFill>
                  <a:srgbClr val="202124"/>
                </a:solidFill>
                <a:effectLst/>
                <a:latin typeface="arial" panose="020B0604020202020204" pitchFamily="34" charset="0"/>
              </a:rPr>
              <a:t> </a:t>
            </a:r>
            <a:r>
              <a:rPr lang="en-GB" b="0" i="0" u="none" strike="noStrike" dirty="0" err="1">
                <a:solidFill>
                  <a:srgbClr val="202124"/>
                </a:solidFill>
                <a:effectLst/>
                <a:latin typeface="arial" panose="020B0604020202020204" pitchFamily="34" charset="0"/>
              </a:rPr>
              <a:t>ffy</a:t>
            </a:r>
            <a:r>
              <a:rPr lang="en-GB" dirty="0" err="1">
                <a:solidFill>
                  <a:srgbClr val="202124"/>
                </a:solidFill>
                <a:latin typeface="arial" panose="020B0604020202020204" pitchFamily="34" charset="0"/>
              </a:rPr>
              <a:t>n</a:t>
            </a:r>
            <a:r>
              <a:rPr lang="en-GB" b="0" i="0" u="none" strike="noStrike" dirty="0" err="1">
                <a:solidFill>
                  <a:srgbClr val="202124"/>
                </a:solidFill>
                <a:effectLst/>
                <a:latin typeface="arial" panose="020B0604020202020204" pitchFamily="34" charset="0"/>
              </a:rPr>
              <a:t>honellau</a:t>
            </a:r>
            <a:r>
              <a:rPr lang="en-GB" b="0" i="0" u="none" strike="noStrike" dirty="0">
                <a:solidFill>
                  <a:srgbClr val="202124"/>
                </a:solidFill>
                <a:effectLst/>
                <a:latin typeface="arial" panose="020B0604020202020204" pitchFamily="34" charset="0"/>
              </a:rPr>
              <a:t> </a:t>
            </a:r>
            <a:r>
              <a:rPr lang="en-GB" b="0" i="0" u="none" strike="noStrike" dirty="0" err="1">
                <a:solidFill>
                  <a:srgbClr val="202124"/>
                </a:solidFill>
                <a:effectLst/>
                <a:latin typeface="arial" panose="020B0604020202020204" pitchFamily="34" charset="0"/>
              </a:rPr>
              <a:t>wahannol</a:t>
            </a:r>
            <a:endParaRPr lang="en-GB" b="0" i="0" u="none" strike="noStrike" dirty="0">
              <a:solidFill>
                <a:srgbClr val="202124"/>
              </a:solidFill>
              <a:effectLst/>
              <a:latin typeface="arial" panose="020B0604020202020204" pitchFamily="34" charset="0"/>
            </a:endParaRPr>
          </a:p>
        </p:txBody>
      </p:sp>
      <p:cxnSp>
        <p:nvCxnSpPr>
          <p:cNvPr id="161" name="Straight Arrow Connector 160">
            <a:extLst>
              <a:ext uri="{FF2B5EF4-FFF2-40B4-BE49-F238E27FC236}">
                <a16:creationId xmlns:a16="http://schemas.microsoft.com/office/drawing/2014/main" id="{4D0BFCBA-5400-CD4D-E8A8-C8EE09578142}"/>
              </a:ext>
            </a:extLst>
          </p:cNvPr>
          <p:cNvCxnSpPr>
            <a:cxnSpLocks/>
          </p:cNvCxnSpPr>
          <p:nvPr/>
        </p:nvCxnSpPr>
        <p:spPr>
          <a:xfrm flipV="1">
            <a:off x="5637225" y="957399"/>
            <a:ext cx="576000" cy="900000"/>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65" name="Straight Arrow Connector 164">
            <a:extLst>
              <a:ext uri="{FF2B5EF4-FFF2-40B4-BE49-F238E27FC236}">
                <a16:creationId xmlns:a16="http://schemas.microsoft.com/office/drawing/2014/main" id="{C6B57CF8-259B-7B6B-EE7E-9C310C4A2A53}"/>
              </a:ext>
            </a:extLst>
          </p:cNvPr>
          <p:cNvCxnSpPr>
            <a:cxnSpLocks/>
          </p:cNvCxnSpPr>
          <p:nvPr/>
        </p:nvCxnSpPr>
        <p:spPr>
          <a:xfrm flipH="1" flipV="1">
            <a:off x="3936936" y="1114380"/>
            <a:ext cx="13119" cy="674595"/>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67" name="Straight Arrow Connector 166">
            <a:extLst>
              <a:ext uri="{FF2B5EF4-FFF2-40B4-BE49-F238E27FC236}">
                <a16:creationId xmlns:a16="http://schemas.microsoft.com/office/drawing/2014/main" id="{5E809604-0C37-ED50-0C7A-4AC2E738A5CF}"/>
              </a:ext>
            </a:extLst>
          </p:cNvPr>
          <p:cNvCxnSpPr>
            <a:cxnSpLocks/>
          </p:cNvCxnSpPr>
          <p:nvPr/>
        </p:nvCxnSpPr>
        <p:spPr>
          <a:xfrm flipH="1" flipV="1">
            <a:off x="1351040" y="2190134"/>
            <a:ext cx="930685" cy="281609"/>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69" name="Straight Arrow Connector 168">
            <a:extLst>
              <a:ext uri="{FF2B5EF4-FFF2-40B4-BE49-F238E27FC236}">
                <a16:creationId xmlns:a16="http://schemas.microsoft.com/office/drawing/2014/main" id="{1F464BAD-2104-C7AD-12FB-EA69283F56FB}"/>
              </a:ext>
            </a:extLst>
          </p:cNvPr>
          <p:cNvCxnSpPr>
            <a:cxnSpLocks/>
          </p:cNvCxnSpPr>
          <p:nvPr/>
        </p:nvCxnSpPr>
        <p:spPr>
          <a:xfrm flipH="1">
            <a:off x="1554263" y="4172389"/>
            <a:ext cx="1069916" cy="1288813"/>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71" name="Straight Arrow Connector 170">
            <a:extLst>
              <a:ext uri="{FF2B5EF4-FFF2-40B4-BE49-F238E27FC236}">
                <a16:creationId xmlns:a16="http://schemas.microsoft.com/office/drawing/2014/main" id="{95D385AE-42E6-6D2D-0EBD-E451C19BFA57}"/>
              </a:ext>
            </a:extLst>
          </p:cNvPr>
          <p:cNvCxnSpPr>
            <a:cxnSpLocks/>
          </p:cNvCxnSpPr>
          <p:nvPr/>
        </p:nvCxnSpPr>
        <p:spPr>
          <a:xfrm>
            <a:off x="4557024" y="4542042"/>
            <a:ext cx="931331" cy="846290"/>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73" name="Straight Arrow Connector 172">
            <a:extLst>
              <a:ext uri="{FF2B5EF4-FFF2-40B4-BE49-F238E27FC236}">
                <a16:creationId xmlns:a16="http://schemas.microsoft.com/office/drawing/2014/main" id="{8D2FF21D-4AD0-DD8E-568F-BD5C0394DB84}"/>
              </a:ext>
            </a:extLst>
          </p:cNvPr>
          <p:cNvCxnSpPr>
            <a:cxnSpLocks/>
          </p:cNvCxnSpPr>
          <p:nvPr/>
        </p:nvCxnSpPr>
        <p:spPr>
          <a:xfrm flipV="1">
            <a:off x="-1552269" y="2712366"/>
            <a:ext cx="576000" cy="900000"/>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76" name="Straight Arrow Connector 175">
            <a:extLst>
              <a:ext uri="{FF2B5EF4-FFF2-40B4-BE49-F238E27FC236}">
                <a16:creationId xmlns:a16="http://schemas.microsoft.com/office/drawing/2014/main" id="{BB7D028F-A23B-8009-EDCC-D6AC65080FEE}"/>
              </a:ext>
            </a:extLst>
          </p:cNvPr>
          <p:cNvCxnSpPr>
            <a:cxnSpLocks/>
          </p:cNvCxnSpPr>
          <p:nvPr/>
        </p:nvCxnSpPr>
        <p:spPr>
          <a:xfrm flipV="1">
            <a:off x="-3331225" y="1845431"/>
            <a:ext cx="576000" cy="900000"/>
          </a:xfrm>
          <a:prstGeom prst="straightConnector1">
            <a:avLst/>
          </a:prstGeom>
          <a:ln>
            <a:solidFill>
              <a:srgbClr val="A76BEB"/>
            </a:solidFill>
            <a:tailEnd type="triangle"/>
          </a:ln>
        </p:spPr>
        <p:style>
          <a:lnRef idx="2">
            <a:schemeClr val="dk1"/>
          </a:lnRef>
          <a:fillRef idx="0">
            <a:schemeClr val="dk1"/>
          </a:fillRef>
          <a:effectRef idx="1">
            <a:schemeClr val="dk1"/>
          </a:effectRef>
          <a:fontRef idx="minor">
            <a:schemeClr val="tx1"/>
          </a:fontRef>
        </p:style>
      </p:cxnSp>
      <p:cxnSp>
        <p:nvCxnSpPr>
          <p:cNvPr id="178" name="Straight Arrow Connector 177">
            <a:extLst>
              <a:ext uri="{FF2B5EF4-FFF2-40B4-BE49-F238E27FC236}">
                <a16:creationId xmlns:a16="http://schemas.microsoft.com/office/drawing/2014/main" id="{D4EBCC66-3FFF-150B-08E8-D597F37300B1}"/>
              </a:ext>
            </a:extLst>
          </p:cNvPr>
          <p:cNvCxnSpPr>
            <a:cxnSpLocks/>
            <a:endCxn id="42" idx="1"/>
          </p:cNvCxnSpPr>
          <p:nvPr/>
        </p:nvCxnSpPr>
        <p:spPr>
          <a:xfrm flipV="1">
            <a:off x="6488596" y="1607865"/>
            <a:ext cx="844384" cy="591487"/>
          </a:xfrm>
          <a:prstGeom prst="straightConnector1">
            <a:avLst/>
          </a:prstGeom>
          <a:ln>
            <a:solidFill>
              <a:srgbClr val="28E2A4"/>
            </a:solidFill>
            <a:tailEnd type="triangle"/>
          </a:ln>
        </p:spPr>
        <p:style>
          <a:lnRef idx="2">
            <a:schemeClr val="accent1"/>
          </a:lnRef>
          <a:fillRef idx="0">
            <a:schemeClr val="accent1"/>
          </a:fillRef>
          <a:effectRef idx="1">
            <a:schemeClr val="accent1"/>
          </a:effectRef>
          <a:fontRef idx="minor">
            <a:schemeClr val="tx1"/>
          </a:fontRef>
        </p:style>
      </p:cxnSp>
      <p:cxnSp>
        <p:nvCxnSpPr>
          <p:cNvPr id="182" name="Straight Arrow Connector 181">
            <a:extLst>
              <a:ext uri="{FF2B5EF4-FFF2-40B4-BE49-F238E27FC236}">
                <a16:creationId xmlns:a16="http://schemas.microsoft.com/office/drawing/2014/main" id="{B09B35AE-A366-EC03-5A39-00B95483DF9E}"/>
              </a:ext>
            </a:extLst>
          </p:cNvPr>
          <p:cNvCxnSpPr>
            <a:cxnSpLocks/>
          </p:cNvCxnSpPr>
          <p:nvPr/>
        </p:nvCxnSpPr>
        <p:spPr>
          <a:xfrm>
            <a:off x="6888684" y="3048702"/>
            <a:ext cx="751494" cy="112184"/>
          </a:xfrm>
          <a:prstGeom prst="straightConnector1">
            <a:avLst/>
          </a:prstGeom>
          <a:ln>
            <a:solidFill>
              <a:srgbClr val="28E2A4"/>
            </a:solidFill>
            <a:tailEnd type="triangle"/>
          </a:ln>
        </p:spPr>
        <p:style>
          <a:lnRef idx="2">
            <a:schemeClr val="accent1"/>
          </a:lnRef>
          <a:fillRef idx="0">
            <a:schemeClr val="accent1"/>
          </a:fillRef>
          <a:effectRef idx="1">
            <a:schemeClr val="accent1"/>
          </a:effectRef>
          <a:fontRef idx="minor">
            <a:schemeClr val="tx1"/>
          </a:fontRef>
        </p:style>
      </p:cxnSp>
      <p:cxnSp>
        <p:nvCxnSpPr>
          <p:cNvPr id="184" name="Straight Arrow Connector 183">
            <a:extLst>
              <a:ext uri="{FF2B5EF4-FFF2-40B4-BE49-F238E27FC236}">
                <a16:creationId xmlns:a16="http://schemas.microsoft.com/office/drawing/2014/main" id="{72865A70-FA4B-300F-21F1-AA336B7387CC}"/>
              </a:ext>
            </a:extLst>
          </p:cNvPr>
          <p:cNvCxnSpPr>
            <a:cxnSpLocks/>
            <a:stCxn id="5" idx="5"/>
            <a:endCxn id="155" idx="0"/>
          </p:cNvCxnSpPr>
          <p:nvPr/>
        </p:nvCxnSpPr>
        <p:spPr>
          <a:xfrm>
            <a:off x="6168065" y="4114309"/>
            <a:ext cx="1556254" cy="220045"/>
          </a:xfrm>
          <a:prstGeom prst="straightConnector1">
            <a:avLst/>
          </a:prstGeom>
          <a:ln>
            <a:solidFill>
              <a:srgbClr val="28E2A4"/>
            </a:solidFill>
            <a:tailEnd type="triangle"/>
          </a:ln>
        </p:spPr>
        <p:style>
          <a:lnRef idx="2">
            <a:schemeClr val="accent1"/>
          </a:lnRef>
          <a:fillRef idx="0">
            <a:schemeClr val="accent1"/>
          </a:fillRef>
          <a:effectRef idx="1">
            <a:schemeClr val="accent1"/>
          </a:effectRef>
          <a:fontRef idx="minor">
            <a:schemeClr val="tx1"/>
          </a:fontRef>
        </p:style>
      </p:cxnSp>
      <p:cxnSp>
        <p:nvCxnSpPr>
          <p:cNvPr id="186" name="Straight Arrow Connector 185">
            <a:extLst>
              <a:ext uri="{FF2B5EF4-FFF2-40B4-BE49-F238E27FC236}">
                <a16:creationId xmlns:a16="http://schemas.microsoft.com/office/drawing/2014/main" id="{E7D74D93-52D8-903C-B8D1-CCCF683E8660}"/>
              </a:ext>
            </a:extLst>
          </p:cNvPr>
          <p:cNvCxnSpPr>
            <a:cxnSpLocks/>
          </p:cNvCxnSpPr>
          <p:nvPr/>
        </p:nvCxnSpPr>
        <p:spPr>
          <a:xfrm flipH="1">
            <a:off x="1209157" y="3425715"/>
            <a:ext cx="747658" cy="347373"/>
          </a:xfrm>
          <a:prstGeom prst="straightConnector1">
            <a:avLst/>
          </a:prstGeom>
          <a:ln>
            <a:solidFill>
              <a:srgbClr val="28E2A4"/>
            </a:solidFill>
            <a:tailEnd type="triangle"/>
          </a:ln>
        </p:spPr>
        <p:style>
          <a:lnRef idx="2">
            <a:schemeClr val="accent1"/>
          </a:lnRef>
          <a:fillRef idx="0">
            <a:schemeClr val="accent1"/>
          </a:fillRef>
          <a:effectRef idx="1">
            <a:schemeClr val="accent1"/>
          </a:effectRef>
          <a:fontRef idx="minor">
            <a:schemeClr val="tx1"/>
          </a:fontRef>
        </p:style>
      </p:cxnSp>
      <p:cxnSp>
        <p:nvCxnSpPr>
          <p:cNvPr id="188" name="Straight Arrow Connector 187">
            <a:extLst>
              <a:ext uri="{FF2B5EF4-FFF2-40B4-BE49-F238E27FC236}">
                <a16:creationId xmlns:a16="http://schemas.microsoft.com/office/drawing/2014/main" id="{16FA1FCD-79A2-E305-F6E8-CA0DE58945A7}"/>
              </a:ext>
            </a:extLst>
          </p:cNvPr>
          <p:cNvCxnSpPr>
            <a:cxnSpLocks/>
          </p:cNvCxnSpPr>
          <p:nvPr/>
        </p:nvCxnSpPr>
        <p:spPr>
          <a:xfrm flipH="1" flipV="1">
            <a:off x="1487326" y="1166789"/>
            <a:ext cx="1415231" cy="861846"/>
          </a:xfrm>
          <a:prstGeom prst="straightConnector1">
            <a:avLst/>
          </a:prstGeom>
          <a:ln>
            <a:solidFill>
              <a:srgbClr val="28E2A4"/>
            </a:solidFill>
            <a:tailEnd type="triangle"/>
          </a:ln>
        </p:spPr>
        <p:style>
          <a:lnRef idx="2">
            <a:schemeClr val="accent1"/>
          </a:lnRef>
          <a:fillRef idx="0">
            <a:schemeClr val="accent1"/>
          </a:fillRef>
          <a:effectRef idx="1">
            <a:schemeClr val="accent1"/>
          </a:effectRef>
          <a:fontRef idx="minor">
            <a:schemeClr val="tx1"/>
          </a:fontRef>
        </p:style>
      </p:cxnSp>
      <p:cxnSp>
        <p:nvCxnSpPr>
          <p:cNvPr id="190" name="Straight Arrow Connector 189">
            <a:extLst>
              <a:ext uri="{FF2B5EF4-FFF2-40B4-BE49-F238E27FC236}">
                <a16:creationId xmlns:a16="http://schemas.microsoft.com/office/drawing/2014/main" id="{0F72E097-EC8F-CCB9-6ECF-FF2D77A7F41B}"/>
              </a:ext>
            </a:extLst>
          </p:cNvPr>
          <p:cNvCxnSpPr>
            <a:cxnSpLocks/>
          </p:cNvCxnSpPr>
          <p:nvPr/>
        </p:nvCxnSpPr>
        <p:spPr>
          <a:xfrm flipH="1">
            <a:off x="3782111" y="4573643"/>
            <a:ext cx="180540" cy="1028766"/>
          </a:xfrm>
          <a:prstGeom prst="straightConnector1">
            <a:avLst/>
          </a:prstGeom>
          <a:ln>
            <a:solidFill>
              <a:srgbClr val="28E2A4"/>
            </a:solidFill>
            <a:tailEnd type="triangle"/>
          </a:ln>
        </p:spPr>
        <p:style>
          <a:lnRef idx="2">
            <a:schemeClr val="accent1"/>
          </a:lnRef>
          <a:fillRef idx="0">
            <a:schemeClr val="accent1"/>
          </a:fillRef>
          <a:effectRef idx="1">
            <a:schemeClr val="accent1"/>
          </a:effectRef>
          <a:fontRef idx="minor">
            <a:schemeClr val="tx1"/>
          </a:fontRef>
        </p:style>
      </p:cxnSp>
      <p:pic>
        <p:nvPicPr>
          <p:cNvPr id="208" name="Audio 207">
            <a:hlinkClick r:id="" action="ppaction://media"/>
            <a:extLst>
              <a:ext uri="{FF2B5EF4-FFF2-40B4-BE49-F238E27FC236}">
                <a16:creationId xmlns:a16="http://schemas.microsoft.com/office/drawing/2014/main" id="{B6B61C1C-37B3-0A6B-0BD8-21F043723F8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08393766"/>
      </p:ext>
    </p:extLst>
  </p:cSld>
  <p:clrMapOvr>
    <a:masterClrMapping/>
  </p:clrMapOvr>
  <mc:AlternateContent xmlns:mc="http://schemas.openxmlformats.org/markup-compatibility/2006">
    <mc:Choice xmlns:p14="http://schemas.microsoft.com/office/powerpoint/2010/main" Requires="p14">
      <p:transition spd="slow" p14:dur="2000" advTm="34481"/>
    </mc:Choice>
    <mc:Fallback>
      <p:transition spd="slow" advTm="344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Rectangle 9">
            <a:extLst>
              <a:ext uri="{FF2B5EF4-FFF2-40B4-BE49-F238E27FC236}">
                <a16:creationId xmlns:a16="http://schemas.microsoft.com/office/drawing/2014/main" id="{43517DAF-BA0B-48C9-8544-2D295C68FC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ight Triangle 11">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16701" y="-284218"/>
            <a:ext cx="426217" cy="568289"/>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20AB72C-20FB-424A-B116-9771F33F0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3" y="4062405"/>
            <a:ext cx="2632430" cy="2795595"/>
          </a:xfrm>
          <a:custGeom>
            <a:avLst/>
            <a:gdLst>
              <a:gd name="connsiteX0" fmla="*/ 1060477 w 3509907"/>
              <a:gd name="connsiteY0" fmla="*/ 0 h 2795595"/>
              <a:gd name="connsiteX1" fmla="*/ 3509907 w 3509907"/>
              <a:gd name="connsiteY1" fmla="*/ 2449430 h 2795595"/>
              <a:gd name="connsiteX2" fmla="*/ 3497261 w 3509907"/>
              <a:gd name="connsiteY2" fmla="*/ 2699870 h 2795595"/>
              <a:gd name="connsiteX3" fmla="*/ 3482652 w 3509907"/>
              <a:gd name="connsiteY3" fmla="*/ 2795595 h 2795595"/>
              <a:gd name="connsiteX4" fmla="*/ 2653271 w 3509907"/>
              <a:gd name="connsiteY4" fmla="*/ 2795595 h 2795595"/>
              <a:gd name="connsiteX5" fmla="*/ 2657790 w 3509907"/>
              <a:gd name="connsiteY5" fmla="*/ 2778020 h 2795595"/>
              <a:gd name="connsiteX6" fmla="*/ 2690914 w 3509907"/>
              <a:gd name="connsiteY6" fmla="*/ 2449430 h 2795595"/>
              <a:gd name="connsiteX7" fmla="*/ 1060476 w 3509907"/>
              <a:gd name="connsiteY7" fmla="*/ 818992 h 2795595"/>
              <a:gd name="connsiteX8" fmla="*/ 23366 w 3509907"/>
              <a:gd name="connsiteY8" fmla="*/ 1191305 h 2795595"/>
              <a:gd name="connsiteX9" fmla="*/ 0 w 3509907"/>
              <a:gd name="connsiteY9" fmla="*/ 1212542 h 2795595"/>
              <a:gd name="connsiteX10" fmla="*/ 0 w 3509907"/>
              <a:gd name="connsiteY10" fmla="*/ 244056 h 2795595"/>
              <a:gd name="connsiteX11" fmla="*/ 107048 w 3509907"/>
              <a:gd name="connsiteY11" fmla="*/ 192489 h 2795595"/>
              <a:gd name="connsiteX12" fmla="*/ 1060477 w 3509907"/>
              <a:gd name="connsiteY12" fmla="*/ 0 h 2795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09907" h="2795595">
                <a:moveTo>
                  <a:pt x="1060477" y="0"/>
                </a:moveTo>
                <a:cubicBezTo>
                  <a:pt x="2413260" y="0"/>
                  <a:pt x="3509907" y="1096647"/>
                  <a:pt x="3509907" y="2449430"/>
                </a:cubicBezTo>
                <a:cubicBezTo>
                  <a:pt x="3509907" y="2533979"/>
                  <a:pt x="3505624" y="2617528"/>
                  <a:pt x="3497261" y="2699870"/>
                </a:cubicBezTo>
                <a:lnTo>
                  <a:pt x="3482652" y="2795595"/>
                </a:lnTo>
                <a:lnTo>
                  <a:pt x="2653271" y="2795595"/>
                </a:lnTo>
                <a:lnTo>
                  <a:pt x="2657790" y="2778020"/>
                </a:lnTo>
                <a:cubicBezTo>
                  <a:pt x="2679509" y="2671883"/>
                  <a:pt x="2690914" y="2561988"/>
                  <a:pt x="2690914" y="2449430"/>
                </a:cubicBezTo>
                <a:cubicBezTo>
                  <a:pt x="2690914" y="1548964"/>
                  <a:pt x="1960942" y="818992"/>
                  <a:pt x="1060476" y="818992"/>
                </a:cubicBezTo>
                <a:cubicBezTo>
                  <a:pt x="666522" y="818992"/>
                  <a:pt x="305202" y="958713"/>
                  <a:pt x="23366" y="1191305"/>
                </a:cubicBezTo>
                <a:lnTo>
                  <a:pt x="0" y="1212542"/>
                </a:lnTo>
                <a:lnTo>
                  <a:pt x="0" y="244056"/>
                </a:lnTo>
                <a:lnTo>
                  <a:pt x="107048" y="192489"/>
                </a:lnTo>
                <a:cubicBezTo>
                  <a:pt x="400094" y="68541"/>
                  <a:pt x="722282" y="0"/>
                  <a:pt x="1060477" y="0"/>
                </a:cubicBezTo>
                <a:close/>
              </a:path>
            </a:pathLst>
          </a:custGeom>
          <a:solidFill>
            <a:schemeClr val="accent6">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9E38EE1F-4E4B-4F57-B909-C42294E31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658" y="5571906"/>
            <a:ext cx="3029758" cy="1269438"/>
          </a:xfrm>
          <a:custGeom>
            <a:avLst/>
            <a:gdLst>
              <a:gd name="connsiteX0" fmla="*/ 2019838 w 4039677"/>
              <a:gd name="connsiteY0" fmla="*/ 0 h 1269438"/>
              <a:gd name="connsiteX1" fmla="*/ 3994238 w 4039677"/>
              <a:gd name="connsiteY1" fmla="*/ 1175114 h 1269438"/>
              <a:gd name="connsiteX2" fmla="*/ 4039677 w 4039677"/>
              <a:gd name="connsiteY2" fmla="*/ 1269438 h 1269438"/>
              <a:gd name="connsiteX3" fmla="*/ 3004689 w 4039677"/>
              <a:gd name="connsiteY3" fmla="*/ 1269438 h 1269438"/>
              <a:gd name="connsiteX4" fmla="*/ 3000461 w 4039677"/>
              <a:gd name="connsiteY4" fmla="*/ 1264787 h 1269438"/>
              <a:gd name="connsiteX5" fmla="*/ 2019838 w 4039677"/>
              <a:gd name="connsiteY5" fmla="*/ 858599 h 1269438"/>
              <a:gd name="connsiteX6" fmla="*/ 1039216 w 4039677"/>
              <a:gd name="connsiteY6" fmla="*/ 1264787 h 1269438"/>
              <a:gd name="connsiteX7" fmla="*/ 1034988 w 4039677"/>
              <a:gd name="connsiteY7" fmla="*/ 1269438 h 1269438"/>
              <a:gd name="connsiteX8" fmla="*/ 0 w 4039677"/>
              <a:gd name="connsiteY8" fmla="*/ 1269438 h 1269438"/>
              <a:gd name="connsiteX9" fmla="*/ 45438 w 4039677"/>
              <a:gd name="connsiteY9" fmla="*/ 1175114 h 1269438"/>
              <a:gd name="connsiteX10" fmla="*/ 2019838 w 4039677"/>
              <a:gd name="connsiteY10" fmla="*/ 0 h 126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39677" h="1269438">
                <a:moveTo>
                  <a:pt x="2019838" y="0"/>
                </a:moveTo>
                <a:cubicBezTo>
                  <a:pt x="2872410" y="0"/>
                  <a:pt x="3614002" y="475164"/>
                  <a:pt x="3994238" y="1175114"/>
                </a:cubicBezTo>
                <a:lnTo>
                  <a:pt x="4039677" y="1269438"/>
                </a:lnTo>
                <a:lnTo>
                  <a:pt x="3004689" y="1269438"/>
                </a:lnTo>
                <a:lnTo>
                  <a:pt x="3000461" y="1264787"/>
                </a:lnTo>
                <a:cubicBezTo>
                  <a:pt x="2749498" y="1013823"/>
                  <a:pt x="2402795" y="858599"/>
                  <a:pt x="2019838" y="858599"/>
                </a:cubicBezTo>
                <a:cubicBezTo>
                  <a:pt x="1636881" y="858599"/>
                  <a:pt x="1290179" y="1013823"/>
                  <a:pt x="1039216" y="1264787"/>
                </a:cubicBezTo>
                <a:lnTo>
                  <a:pt x="1034988" y="1269438"/>
                </a:lnTo>
                <a:lnTo>
                  <a:pt x="0" y="1269438"/>
                </a:lnTo>
                <a:lnTo>
                  <a:pt x="45438" y="1175114"/>
                </a:lnTo>
                <a:cubicBezTo>
                  <a:pt x="425674" y="475164"/>
                  <a:pt x="1167266" y="0"/>
                  <a:pt x="2019838" y="0"/>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8" name="Group 17">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61121" cy="6858000"/>
            <a:chOff x="-6214" y="-1"/>
            <a:chExt cx="12214827" cy="6858000"/>
          </a:xfrm>
        </p:grpSpPr>
        <p:cxnSp>
          <p:nvCxnSpPr>
            <p:cNvPr id="19" name="Straight Connector 18">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C0752F2-A347-C70D-D1A2-068980349F09}"/>
              </a:ext>
            </a:extLst>
          </p:cNvPr>
          <p:cNvSpPr>
            <a:spLocks noGrp="1"/>
          </p:cNvSpPr>
          <p:nvPr>
            <p:ph type="title"/>
          </p:nvPr>
        </p:nvSpPr>
        <p:spPr>
          <a:xfrm>
            <a:off x="283849" y="743569"/>
            <a:ext cx="3534401" cy="2823325"/>
          </a:xfrm>
        </p:spPr>
        <p:txBody>
          <a:bodyPr anchor="t">
            <a:normAutofit/>
          </a:bodyPr>
          <a:lstStyle/>
          <a:p>
            <a:r>
              <a:rPr lang="en-US">
                <a:solidFill>
                  <a:schemeClr val="tx2"/>
                </a:solidFill>
              </a:rPr>
              <a:t>Casgliad </a:t>
            </a:r>
          </a:p>
        </p:txBody>
      </p:sp>
      <p:sp>
        <p:nvSpPr>
          <p:cNvPr id="3" name="Content Placeholder 2">
            <a:extLst>
              <a:ext uri="{FF2B5EF4-FFF2-40B4-BE49-F238E27FC236}">
                <a16:creationId xmlns:a16="http://schemas.microsoft.com/office/drawing/2014/main" id="{3C8CED7C-0B90-E434-20EF-C077A2C12999}"/>
              </a:ext>
            </a:extLst>
          </p:cNvPr>
          <p:cNvSpPr>
            <a:spLocks noGrp="1"/>
          </p:cNvSpPr>
          <p:nvPr>
            <p:ph idx="1"/>
          </p:nvPr>
        </p:nvSpPr>
        <p:spPr>
          <a:xfrm>
            <a:off x="-4018509" y="2317805"/>
            <a:ext cx="1344757" cy="2838357"/>
          </a:xfrm>
        </p:spPr>
        <p:txBody>
          <a:bodyPr anchor="t">
            <a:normAutofit/>
          </a:bodyPr>
          <a:lstStyle/>
          <a:p>
            <a:endParaRPr lang="en-US" sz="1600" dirty="0">
              <a:solidFill>
                <a:schemeClr val="tx2"/>
              </a:solidFill>
            </a:endParaRPr>
          </a:p>
        </p:txBody>
      </p:sp>
      <p:sp>
        <p:nvSpPr>
          <p:cNvPr id="4" name="TextBox 3">
            <a:extLst>
              <a:ext uri="{FF2B5EF4-FFF2-40B4-BE49-F238E27FC236}">
                <a16:creationId xmlns:a16="http://schemas.microsoft.com/office/drawing/2014/main" id="{35C67D61-D201-B0CD-FC8B-9E504326B4BC}"/>
              </a:ext>
            </a:extLst>
          </p:cNvPr>
          <p:cNvSpPr txBox="1"/>
          <p:nvPr/>
        </p:nvSpPr>
        <p:spPr>
          <a:xfrm>
            <a:off x="675739" y="2030530"/>
            <a:ext cx="8319204" cy="2308324"/>
          </a:xfrm>
          <a:prstGeom prst="rect">
            <a:avLst/>
          </a:prstGeom>
          <a:noFill/>
        </p:spPr>
        <p:txBody>
          <a:bodyPr wrap="square" rtlCol="0">
            <a:spAutoFit/>
          </a:bodyPr>
          <a:lstStyle/>
          <a:p>
            <a:r>
              <a:rPr lang="cy-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cy-GB" sz="1800" dirty="0">
                <a:effectLst/>
                <a:latin typeface="Calibri" panose="020F0502020204030204" pitchFamily="34" charset="0"/>
                <a:ea typeface="Calibri" panose="020F0502020204030204" pitchFamily="34" charset="0"/>
                <a:cs typeface="Times New Roman" panose="02020603050405020304" pitchFamily="18" charset="0"/>
              </a:rPr>
              <a:t>I gorffen rydw I’n meddwl bod yr ddau sgil yma yn bwysig er mwyn bod yn llwyddianus. Yn fy marn I bydd yr sgil rheoli amser yn ddod yn bwysig iawn wrth symud mewn I’r fyd o waith oherywdd bydd yna wastod dyddiad cau ac bydd y sgil o ddewis pa waith I cwbhau’n gyntaf yn hollol bwysig. Hefyd dwi’n credu bydd y sgil o cyfernodi ddim mor bwysig ond wrth fod yn yr byd waith bydd yr sgil yma yn helpu mwy gyda pethau fel cydnabod waith pobl eraill.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t> </a:t>
            </a:r>
          </a:p>
        </p:txBody>
      </p:sp>
      <p:pic>
        <p:nvPicPr>
          <p:cNvPr id="6" name="Audio 5">
            <a:hlinkClick r:id="" action="ppaction://media"/>
            <a:extLst>
              <a:ext uri="{FF2B5EF4-FFF2-40B4-BE49-F238E27FC236}">
                <a16:creationId xmlns:a16="http://schemas.microsoft.com/office/drawing/2014/main" id="{F7EF8ABD-8890-B664-4DA7-C4801452C9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301179250"/>
      </p:ext>
    </p:extLst>
  </p:cSld>
  <p:clrMapOvr>
    <a:masterClrMapping/>
  </p:clrMapOvr>
  <mc:AlternateContent xmlns:mc="http://schemas.openxmlformats.org/markup-compatibility/2006">
    <mc:Choice xmlns:p14="http://schemas.microsoft.com/office/powerpoint/2010/main" Requires="p14">
      <p:transition spd="slow" p14:dur="2000" advTm="34144"/>
    </mc:Choice>
    <mc:Fallback>
      <p:transition spd="slow" advTm="34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7">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9" name="Rectangle 9">
            <a:extLst>
              <a:ext uri="{FF2B5EF4-FFF2-40B4-BE49-F238E27FC236}">
                <a16:creationId xmlns:a16="http://schemas.microsoft.com/office/drawing/2014/main" id="{171D79C9-FD78-4D11-A424-0002509BD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0" name="Freeform: Shape 11">
            <a:extLst>
              <a:ext uri="{FF2B5EF4-FFF2-40B4-BE49-F238E27FC236}">
                <a16:creationId xmlns:a16="http://schemas.microsoft.com/office/drawing/2014/main" id="{FB6DB01C-9C1F-4164-99EC-F0C2A75CD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0" y="10905"/>
            <a:ext cx="1839096" cy="3034118"/>
          </a:xfrm>
          <a:custGeom>
            <a:avLst/>
            <a:gdLst>
              <a:gd name="connsiteX0" fmla="*/ 1346716 w 2452128"/>
              <a:gd name="connsiteY0" fmla="*/ 0 h 3034118"/>
              <a:gd name="connsiteX1" fmla="*/ 2306895 w 2452128"/>
              <a:gd name="connsiteY1" fmla="*/ 0 h 3034118"/>
              <a:gd name="connsiteX2" fmla="*/ 2351179 w 2452128"/>
              <a:gd name="connsiteY2" fmla="*/ 120993 h 3034118"/>
              <a:gd name="connsiteX3" fmla="*/ 2452128 w 2452128"/>
              <a:gd name="connsiteY3" fmla="*/ 788709 h 3034118"/>
              <a:gd name="connsiteX4" fmla="*/ 206719 w 2452128"/>
              <a:gd name="connsiteY4" fmla="*/ 3034118 h 3034118"/>
              <a:gd name="connsiteX5" fmla="*/ 0 w 2452128"/>
              <a:gd name="connsiteY5" fmla="*/ 3023680 h 3034118"/>
              <a:gd name="connsiteX6" fmla="*/ 0 w 2452128"/>
              <a:gd name="connsiteY6" fmla="*/ 2158450 h 3034118"/>
              <a:gd name="connsiteX7" fmla="*/ 64926 w 2452128"/>
              <a:gd name="connsiteY7" fmla="*/ 2168359 h 3034118"/>
              <a:gd name="connsiteX8" fmla="*/ 206719 w 2452128"/>
              <a:gd name="connsiteY8" fmla="*/ 2175519 h 3034118"/>
              <a:gd name="connsiteX9" fmla="*/ 1593529 w 2452128"/>
              <a:gd name="connsiteY9" fmla="*/ 788709 h 3034118"/>
              <a:gd name="connsiteX10" fmla="*/ 1356684 w 2452128"/>
              <a:gd name="connsiteY10" fmla="*/ 13330 h 30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52128" h="3034118">
                <a:moveTo>
                  <a:pt x="1346716" y="0"/>
                </a:moveTo>
                <a:lnTo>
                  <a:pt x="2306895" y="0"/>
                </a:lnTo>
                <a:lnTo>
                  <a:pt x="2351179" y="120993"/>
                </a:lnTo>
                <a:cubicBezTo>
                  <a:pt x="2416786" y="331924"/>
                  <a:pt x="2452128" y="556189"/>
                  <a:pt x="2452128" y="788709"/>
                </a:cubicBezTo>
                <a:cubicBezTo>
                  <a:pt x="2452128" y="2028814"/>
                  <a:pt x="1446824" y="3034118"/>
                  <a:pt x="206719" y="3034118"/>
                </a:cubicBezTo>
                <a:lnTo>
                  <a:pt x="0" y="3023680"/>
                </a:lnTo>
                <a:lnTo>
                  <a:pt x="0" y="2158450"/>
                </a:lnTo>
                <a:lnTo>
                  <a:pt x="64926" y="2168359"/>
                </a:lnTo>
                <a:cubicBezTo>
                  <a:pt x="111546" y="2173094"/>
                  <a:pt x="158850" y="2175519"/>
                  <a:pt x="206719" y="2175519"/>
                </a:cubicBezTo>
                <a:cubicBezTo>
                  <a:pt x="972633" y="2175519"/>
                  <a:pt x="1593529" y="1554623"/>
                  <a:pt x="1593529" y="788709"/>
                </a:cubicBezTo>
                <a:cubicBezTo>
                  <a:pt x="1593529" y="501491"/>
                  <a:pt x="1506216" y="234667"/>
                  <a:pt x="1356684" y="13330"/>
                </a:cubicBezTo>
                <a:close/>
              </a:path>
            </a:pathLst>
          </a:custGeom>
          <a:solidFill>
            <a:schemeClr val="accent3">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1" name="Freeform: Shape 13">
            <a:extLst>
              <a:ext uri="{FF2B5EF4-FFF2-40B4-BE49-F238E27FC236}">
                <a16:creationId xmlns:a16="http://schemas.microsoft.com/office/drawing/2014/main" id="{919796AB-81F4-4FC8-8171-F4BECA869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20680" y="0"/>
            <a:ext cx="3670014" cy="2394886"/>
          </a:xfrm>
          <a:custGeom>
            <a:avLst/>
            <a:gdLst>
              <a:gd name="connsiteX0" fmla="*/ 0 w 4893352"/>
              <a:gd name="connsiteY0" fmla="*/ 0 h 2394886"/>
              <a:gd name="connsiteX1" fmla="*/ 818991 w 4893352"/>
              <a:gd name="connsiteY1" fmla="*/ 0 h 2394886"/>
              <a:gd name="connsiteX2" fmla="*/ 824655 w 4893352"/>
              <a:gd name="connsiteY2" fmla="*/ 112159 h 2394886"/>
              <a:gd name="connsiteX3" fmla="*/ 2446675 w 4893352"/>
              <a:gd name="connsiteY3" fmla="*/ 1575894 h 2394886"/>
              <a:gd name="connsiteX4" fmla="*/ 4068695 w 4893352"/>
              <a:gd name="connsiteY4" fmla="*/ 112159 h 2394886"/>
              <a:gd name="connsiteX5" fmla="*/ 4074359 w 4893352"/>
              <a:gd name="connsiteY5" fmla="*/ 0 h 2394886"/>
              <a:gd name="connsiteX6" fmla="*/ 4893352 w 4893352"/>
              <a:gd name="connsiteY6" fmla="*/ 0 h 2394886"/>
              <a:gd name="connsiteX7" fmla="*/ 4883460 w 4893352"/>
              <a:gd name="connsiteY7" fmla="*/ 195896 h 2394886"/>
              <a:gd name="connsiteX8" fmla="*/ 2446676 w 4893352"/>
              <a:gd name="connsiteY8" fmla="*/ 2394886 h 2394886"/>
              <a:gd name="connsiteX9" fmla="*/ 9892 w 4893352"/>
              <a:gd name="connsiteY9" fmla="*/ 195896 h 23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93352" h="2394886">
                <a:moveTo>
                  <a:pt x="0" y="0"/>
                </a:moveTo>
                <a:lnTo>
                  <a:pt x="818991" y="0"/>
                </a:lnTo>
                <a:lnTo>
                  <a:pt x="824655" y="112159"/>
                </a:lnTo>
                <a:cubicBezTo>
                  <a:pt x="908150" y="934317"/>
                  <a:pt x="1602488" y="1575894"/>
                  <a:pt x="2446675" y="1575894"/>
                </a:cubicBezTo>
                <a:cubicBezTo>
                  <a:pt x="3290862" y="1575894"/>
                  <a:pt x="3985201" y="934317"/>
                  <a:pt x="4068695" y="112159"/>
                </a:cubicBezTo>
                <a:lnTo>
                  <a:pt x="4074359" y="0"/>
                </a:lnTo>
                <a:lnTo>
                  <a:pt x="4893352" y="0"/>
                </a:lnTo>
                <a:lnTo>
                  <a:pt x="4883460" y="195896"/>
                </a:lnTo>
                <a:cubicBezTo>
                  <a:pt x="4758025" y="1431036"/>
                  <a:pt x="3714910" y="2394886"/>
                  <a:pt x="2446676" y="2394886"/>
                </a:cubicBezTo>
                <a:cubicBezTo>
                  <a:pt x="1178442" y="2394886"/>
                  <a:pt x="135328" y="1431036"/>
                  <a:pt x="9892" y="195896"/>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2" name="Right Triangle 15">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5" y="3617733"/>
            <a:ext cx="568289" cy="426217"/>
          </a:xfrm>
          <a:prstGeom prst="rtTriangl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61121" cy="6858000"/>
            <a:chOff x="-6214" y="-1"/>
            <a:chExt cx="12214827" cy="6858000"/>
          </a:xfrm>
        </p:grpSpPr>
        <p:cxnSp>
          <p:nvCxnSpPr>
            <p:cNvPr id="19" name="Straight Connector 18">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069ADF66-74AD-D2DD-8F61-DCFB312D9E9E}"/>
              </a:ext>
            </a:extLst>
          </p:cNvPr>
          <p:cNvSpPr>
            <a:spLocks noGrp="1"/>
          </p:cNvSpPr>
          <p:nvPr>
            <p:ph type="title"/>
          </p:nvPr>
        </p:nvSpPr>
        <p:spPr>
          <a:xfrm>
            <a:off x="92365" y="676501"/>
            <a:ext cx="5954368" cy="2740908"/>
          </a:xfrm>
        </p:spPr>
        <p:txBody>
          <a:bodyPr anchor="t">
            <a:normAutofit/>
          </a:bodyPr>
          <a:lstStyle/>
          <a:p>
            <a:r>
              <a:rPr lang="en-US" dirty="0" err="1">
                <a:solidFill>
                  <a:schemeClr val="tx2"/>
                </a:solidFill>
              </a:rPr>
              <a:t>Rhestyr</a:t>
            </a:r>
            <a:r>
              <a:rPr lang="en-US" dirty="0">
                <a:solidFill>
                  <a:schemeClr val="tx2"/>
                </a:solidFill>
              </a:rPr>
              <a:t> </a:t>
            </a:r>
            <a:r>
              <a:rPr lang="en-US" dirty="0" err="1">
                <a:solidFill>
                  <a:schemeClr val="tx2"/>
                </a:solidFill>
              </a:rPr>
              <a:t>Cyfernodi</a:t>
            </a:r>
            <a:endParaRPr lang="en-US" dirty="0">
              <a:solidFill>
                <a:schemeClr val="tx2"/>
              </a:solidFill>
            </a:endParaRPr>
          </a:p>
        </p:txBody>
      </p:sp>
      <p:sp>
        <p:nvSpPr>
          <p:cNvPr id="3" name="Content Placeholder 2">
            <a:extLst>
              <a:ext uri="{FF2B5EF4-FFF2-40B4-BE49-F238E27FC236}">
                <a16:creationId xmlns:a16="http://schemas.microsoft.com/office/drawing/2014/main" id="{D79612AC-FC03-676C-BC0A-5BD47CA059BE}"/>
              </a:ext>
            </a:extLst>
          </p:cNvPr>
          <p:cNvSpPr>
            <a:spLocks noGrp="1"/>
          </p:cNvSpPr>
          <p:nvPr>
            <p:ph idx="1"/>
          </p:nvPr>
        </p:nvSpPr>
        <p:spPr>
          <a:xfrm>
            <a:off x="453306" y="1843286"/>
            <a:ext cx="7948303" cy="4424071"/>
          </a:xfrm>
        </p:spPr>
        <p:txBody>
          <a:bodyPr anchor="t">
            <a:normAutofit fontScale="32500" lnSpcReduction="20000"/>
          </a:bodyPr>
          <a:lstStyle/>
          <a:p>
            <a:pPr algn="l"/>
            <a:r>
              <a:rPr lang="en-GB" sz="3400" b="0" i="0" u="none" strike="noStrike" dirty="0" err="1">
                <a:solidFill>
                  <a:srgbClr val="000000"/>
                </a:solidFill>
                <a:effectLst/>
                <a:latin typeface="Calibri" panose="020F0502020204030204" pitchFamily="34" charset="0"/>
              </a:rPr>
              <a:t>Simplilearn.com</a:t>
            </a:r>
            <a:r>
              <a:rPr lang="en-GB" sz="3400" b="0" i="0" u="none" strike="noStrike" dirty="0">
                <a:solidFill>
                  <a:srgbClr val="000000"/>
                </a:solidFill>
                <a:effectLst/>
                <a:latin typeface="Calibri" panose="020F0502020204030204" pitchFamily="34" charset="0"/>
              </a:rPr>
              <a:t>. (2022). </a:t>
            </a:r>
            <a:r>
              <a:rPr lang="en-GB" sz="3400" b="0" i="1" u="none" strike="noStrike" dirty="0">
                <a:solidFill>
                  <a:srgbClr val="000000"/>
                </a:solidFill>
                <a:effectLst/>
                <a:latin typeface="Calibri" panose="020F0502020204030204" pitchFamily="34" charset="0"/>
              </a:rPr>
              <a:t>Top Proven Time Management Tips &amp; Strategies for Students</a:t>
            </a:r>
            <a:r>
              <a:rPr lang="en-GB" sz="3400" dirty="0">
                <a:solidFill>
                  <a:srgbClr val="000000"/>
                </a:solidFill>
                <a:latin typeface="Calibri" panose="020F0502020204030204" pitchFamily="34" charset="0"/>
              </a:rPr>
              <a:t>.</a:t>
            </a:r>
            <a:r>
              <a:rPr lang="en-GB" sz="3400" b="0" i="0" u="none" strike="noStrike" dirty="0">
                <a:solidFill>
                  <a:srgbClr val="000000"/>
                </a:solidFill>
                <a:effectLst/>
                <a:latin typeface="Calibri" panose="020F0502020204030204" pitchFamily="34" charset="0"/>
              </a:rPr>
              <a:t> Available at: </a:t>
            </a:r>
            <a:r>
              <a:rPr lang="en-GB" sz="3400" b="0" i="0" u="none" strike="noStrike" dirty="0">
                <a:solidFill>
                  <a:srgbClr val="000000"/>
                </a:solidFill>
                <a:effectLst/>
                <a:latin typeface="Calibri" panose="020F0502020204030204" pitchFamily="34" charset="0"/>
                <a:hlinkClick r:id="rId5"/>
              </a:rPr>
              <a:t>https://www.simplilearn.com/tutorials/time-management-tutorial/best-time-management-tips-for-students#why_is_time_management_important_for_students</a:t>
            </a:r>
            <a:r>
              <a:rPr lang="en-GB" sz="3400" b="0" i="0" u="none" strike="noStrike" dirty="0">
                <a:solidFill>
                  <a:srgbClr val="000000"/>
                </a:solidFill>
                <a:effectLst/>
                <a:latin typeface="Calibri" panose="020F0502020204030204" pitchFamily="34" charset="0"/>
              </a:rPr>
              <a:t>.</a:t>
            </a:r>
          </a:p>
          <a:p>
            <a:pPr algn="l"/>
            <a:endParaRPr lang="en-GB" sz="3400" b="0" i="0" u="none" strike="noStrike" dirty="0">
              <a:solidFill>
                <a:srgbClr val="000000"/>
              </a:solidFill>
              <a:effectLst/>
              <a:latin typeface="Calibri" panose="020F0502020204030204" pitchFamily="34" charset="0"/>
            </a:endParaRPr>
          </a:p>
          <a:p>
            <a:pPr algn="l"/>
            <a:r>
              <a:rPr lang="en-GB" sz="3400" b="0" i="0" u="none" strike="noStrike" dirty="0">
                <a:solidFill>
                  <a:srgbClr val="000000"/>
                </a:solidFill>
                <a:effectLst/>
                <a:latin typeface="Calibri" panose="020F0502020204030204" pitchFamily="34" charset="0"/>
              </a:rPr>
              <a:t>UNSW Sydney (2019). </a:t>
            </a:r>
            <a:r>
              <a:rPr lang="en-GB" sz="3400" b="0" i="1" u="none" strike="noStrike" dirty="0">
                <a:solidFill>
                  <a:srgbClr val="000000"/>
                </a:solidFill>
                <a:effectLst/>
                <a:latin typeface="Calibri" panose="020F0502020204030204" pitchFamily="34" charset="0"/>
              </a:rPr>
              <a:t>Why is Referencing Important?</a:t>
            </a:r>
            <a:r>
              <a:rPr lang="en-GB" sz="3400" b="0" i="0" u="none" strike="noStrike" dirty="0">
                <a:solidFill>
                  <a:srgbClr val="000000"/>
                </a:solidFill>
                <a:effectLst/>
                <a:latin typeface="Calibri" panose="020F0502020204030204" pitchFamily="34" charset="0"/>
              </a:rPr>
              <a:t> . Available at: </a:t>
            </a:r>
            <a:r>
              <a:rPr lang="en-GB" sz="3400" b="0" i="0" u="none" strike="noStrike" dirty="0">
                <a:solidFill>
                  <a:srgbClr val="000000"/>
                </a:solidFill>
                <a:effectLst/>
                <a:latin typeface="Calibri" panose="020F0502020204030204" pitchFamily="34" charset="0"/>
                <a:hlinkClick r:id="rId6"/>
              </a:rPr>
              <a:t>https://www.student.unsw.edu.au/why-referencing-important</a:t>
            </a:r>
            <a:r>
              <a:rPr lang="en-GB" sz="3400" b="0" i="0" u="none" strike="noStrike" dirty="0">
                <a:solidFill>
                  <a:srgbClr val="000000"/>
                </a:solidFill>
                <a:effectLst/>
                <a:latin typeface="Calibri" panose="020F0502020204030204" pitchFamily="34" charset="0"/>
              </a:rPr>
              <a:t>.</a:t>
            </a:r>
          </a:p>
          <a:p>
            <a:pPr algn="l"/>
            <a:endParaRPr lang="en-GB" sz="3400" b="0" i="0" u="none" strike="noStrike" dirty="0">
              <a:solidFill>
                <a:srgbClr val="000000"/>
              </a:solidFill>
              <a:effectLst/>
              <a:latin typeface="Calibri" panose="020F0502020204030204" pitchFamily="34" charset="0"/>
            </a:endParaRPr>
          </a:p>
          <a:p>
            <a:pPr algn="l"/>
            <a:r>
              <a:rPr lang="en-GB" sz="3400" b="0" i="0" u="none" strike="noStrike" dirty="0">
                <a:solidFill>
                  <a:srgbClr val="000000"/>
                </a:solidFill>
                <a:effectLst/>
                <a:latin typeface="Calibri" panose="020F0502020204030204" pitchFamily="34" charset="0"/>
              </a:rPr>
              <a:t>University of Leeds (2019). </a:t>
            </a:r>
            <a:r>
              <a:rPr lang="en-GB" sz="3400" b="0" i="1" u="none" strike="noStrike" dirty="0">
                <a:solidFill>
                  <a:srgbClr val="000000"/>
                </a:solidFill>
                <a:effectLst/>
                <a:latin typeface="Calibri" panose="020F0502020204030204" pitchFamily="34" charset="0"/>
              </a:rPr>
              <a:t>Referencing explained</a:t>
            </a:r>
            <a:r>
              <a:rPr lang="en-GB" sz="3400" b="0" i="0" u="none" strike="noStrike" dirty="0">
                <a:solidFill>
                  <a:srgbClr val="000000"/>
                </a:solidFill>
                <a:effectLst/>
                <a:latin typeface="Calibri" panose="020F0502020204030204" pitchFamily="34" charset="0"/>
              </a:rPr>
              <a:t>. </a:t>
            </a:r>
            <a:r>
              <a:rPr lang="en-GB" sz="3400" dirty="0">
                <a:solidFill>
                  <a:srgbClr val="000000"/>
                </a:solidFill>
                <a:latin typeface="Calibri" panose="020F0502020204030204" pitchFamily="34" charset="0"/>
              </a:rPr>
              <a:t> </a:t>
            </a:r>
            <a:r>
              <a:rPr lang="en-GB" sz="3400" b="0" i="0" u="none" strike="noStrike" dirty="0">
                <a:solidFill>
                  <a:srgbClr val="000000"/>
                </a:solidFill>
                <a:effectLst/>
                <a:latin typeface="Calibri" panose="020F0502020204030204" pitchFamily="34" charset="0"/>
              </a:rPr>
              <a:t>Available at: </a:t>
            </a:r>
            <a:r>
              <a:rPr lang="en-GB" sz="3400" b="0" i="0" u="none" strike="noStrike" dirty="0">
                <a:solidFill>
                  <a:srgbClr val="000000"/>
                </a:solidFill>
                <a:effectLst/>
                <a:latin typeface="Calibri" panose="020F0502020204030204" pitchFamily="34" charset="0"/>
                <a:hlinkClick r:id="rId7"/>
              </a:rPr>
              <a:t>https://library.leeds.ac.uk/info/1402/referencing/47/referencing_explained</a:t>
            </a:r>
            <a:r>
              <a:rPr lang="en-GB" sz="3400" b="0" i="0" u="none" strike="noStrike" dirty="0">
                <a:solidFill>
                  <a:srgbClr val="000000"/>
                </a:solidFill>
                <a:effectLst/>
                <a:latin typeface="Calibri" panose="020F0502020204030204" pitchFamily="34" charset="0"/>
              </a:rPr>
              <a:t>.</a:t>
            </a:r>
          </a:p>
          <a:p>
            <a:pPr algn="l"/>
            <a:endParaRPr lang="en-GB" sz="3400" b="0" i="0" u="none" strike="noStrike" dirty="0">
              <a:solidFill>
                <a:srgbClr val="000000"/>
              </a:solidFill>
              <a:effectLst/>
              <a:latin typeface="Calibri" panose="020F0502020204030204" pitchFamily="34" charset="0"/>
            </a:endParaRPr>
          </a:p>
          <a:p>
            <a:pPr algn="l"/>
            <a:r>
              <a:rPr lang="en-GB" sz="3400" b="0" i="0" u="none" strike="noStrike" dirty="0">
                <a:solidFill>
                  <a:srgbClr val="000000"/>
                </a:solidFill>
                <a:effectLst/>
                <a:latin typeface="Calibri" panose="020F0502020204030204" pitchFamily="34" charset="0"/>
              </a:rPr>
              <a:t>Kemp, A. (2018). </a:t>
            </a:r>
            <a:r>
              <a:rPr lang="en-GB" sz="3400" b="0" i="1" u="none" strike="noStrike" dirty="0">
                <a:solidFill>
                  <a:srgbClr val="000000"/>
                </a:solidFill>
                <a:effectLst/>
                <a:latin typeface="Calibri" panose="020F0502020204030204" pitchFamily="34" charset="0"/>
              </a:rPr>
              <a:t>Frederick Winslow Taylor: Hero of Scientific Management</a:t>
            </a:r>
            <a:r>
              <a:rPr lang="en-GB" sz="3400" b="0" i="0" u="none" strike="noStrike" dirty="0">
                <a:solidFill>
                  <a:srgbClr val="000000"/>
                </a:solidFill>
                <a:effectLst/>
                <a:latin typeface="Calibri" panose="020F0502020204030204" pitchFamily="34" charset="0"/>
              </a:rPr>
              <a:t>. Available at: </a:t>
            </a:r>
            <a:r>
              <a:rPr lang="en-GB" sz="3400" b="0" i="0" u="none" strike="noStrike" dirty="0">
                <a:solidFill>
                  <a:srgbClr val="000000"/>
                </a:solidFill>
                <a:effectLst/>
                <a:latin typeface="Calibri" panose="020F0502020204030204" pitchFamily="34" charset="0"/>
                <a:hlinkClick r:id="rId8"/>
              </a:rPr>
              <a:t>https://www.qad.com/blog/2018/04/frederick-winslow-taylor-scientific-management</a:t>
            </a:r>
            <a:r>
              <a:rPr lang="en-GB" sz="3400" b="0" i="0" u="none" strike="noStrike" dirty="0">
                <a:solidFill>
                  <a:srgbClr val="000000"/>
                </a:solidFill>
                <a:effectLst/>
                <a:latin typeface="Calibri" panose="020F0502020204030204" pitchFamily="34" charset="0"/>
              </a:rPr>
              <a:t>.</a:t>
            </a:r>
          </a:p>
          <a:p>
            <a:pPr algn="l"/>
            <a:endParaRPr lang="en-GB" sz="3400" b="0" i="0" u="none" strike="noStrike" dirty="0">
              <a:solidFill>
                <a:srgbClr val="000000"/>
              </a:solidFill>
              <a:effectLst/>
              <a:latin typeface="Calibri" panose="020F0502020204030204" pitchFamily="34" charset="0"/>
            </a:endParaRPr>
          </a:p>
          <a:p>
            <a:pPr algn="l"/>
            <a:r>
              <a:rPr lang="en-GB" sz="3400" b="0" i="0" u="none" strike="noStrike" dirty="0">
                <a:solidFill>
                  <a:srgbClr val="000000"/>
                </a:solidFill>
                <a:effectLst/>
                <a:latin typeface="Calibri" panose="020F0502020204030204" pitchFamily="34" charset="0"/>
              </a:rPr>
              <a:t>‌</a:t>
            </a:r>
          </a:p>
          <a:p>
            <a:pPr algn="l"/>
            <a:endParaRPr lang="en-GB" sz="2100" b="0" i="0" u="none" strike="noStrike" dirty="0">
              <a:solidFill>
                <a:srgbClr val="000000"/>
              </a:solidFill>
              <a:effectLst/>
              <a:latin typeface="Calibri" panose="020F0502020204030204" pitchFamily="34" charset="0"/>
            </a:endParaRPr>
          </a:p>
          <a:p>
            <a:pPr algn="l"/>
            <a:endParaRPr lang="en-GB" sz="1600" b="0" i="0" u="none" strike="noStrike" dirty="0">
              <a:solidFill>
                <a:srgbClr val="000000"/>
              </a:solidFill>
              <a:effectLst/>
              <a:latin typeface="Calibri" panose="020F0502020204030204" pitchFamily="34" charset="0"/>
            </a:endParaRPr>
          </a:p>
          <a:p>
            <a:pPr algn="l"/>
            <a:r>
              <a:rPr lang="en-GB" sz="1600" b="0" i="0" u="none" strike="noStrike" dirty="0">
                <a:solidFill>
                  <a:srgbClr val="000000"/>
                </a:solidFill>
                <a:effectLst/>
                <a:latin typeface="Calibri" panose="020F0502020204030204" pitchFamily="34" charset="0"/>
              </a:rPr>
              <a:t>‌</a:t>
            </a:r>
          </a:p>
          <a:p>
            <a:pPr algn="l"/>
            <a:endParaRPr lang="en-GB" sz="1800" b="0" i="0" u="none" strike="noStrike" dirty="0">
              <a:solidFill>
                <a:srgbClr val="000000"/>
              </a:solidFill>
              <a:effectLst/>
              <a:latin typeface="Calibri" panose="020F0502020204030204" pitchFamily="34" charset="0"/>
            </a:endParaRPr>
          </a:p>
          <a:p>
            <a:pPr algn="l"/>
            <a:endParaRPr lang="en-GB" sz="1800" b="0" i="0" u="none" strike="noStrike" dirty="0">
              <a:solidFill>
                <a:srgbClr val="000000"/>
              </a:solidFill>
              <a:effectLst/>
              <a:latin typeface="Calibri" panose="020F0502020204030204" pitchFamily="34" charset="0"/>
            </a:endParaRPr>
          </a:p>
          <a:p>
            <a:pPr algn="l"/>
            <a:r>
              <a:rPr lang="en-GB" sz="1800" b="0" i="0" u="none" strike="noStrike" dirty="0">
                <a:solidFill>
                  <a:srgbClr val="000000"/>
                </a:solidFill>
                <a:effectLst/>
                <a:latin typeface="Calibri" panose="020F0502020204030204" pitchFamily="34" charset="0"/>
              </a:rPr>
              <a:t>‌</a:t>
            </a:r>
          </a:p>
          <a:p>
            <a:endParaRPr lang="en-US" sz="1600" dirty="0">
              <a:solidFill>
                <a:schemeClr val="tx2"/>
              </a:solidFill>
            </a:endParaRPr>
          </a:p>
        </p:txBody>
      </p:sp>
      <p:pic>
        <p:nvPicPr>
          <p:cNvPr id="4" name="Audio 3">
            <a:hlinkClick r:id="" action="ppaction://media"/>
            <a:extLst>
              <a:ext uri="{FF2B5EF4-FFF2-40B4-BE49-F238E27FC236}">
                <a16:creationId xmlns:a16="http://schemas.microsoft.com/office/drawing/2014/main" id="{B2ED9D42-943B-B551-26C2-52EF55FD473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108348922"/>
      </p:ext>
    </p:extLst>
  </p:cSld>
  <p:clrMapOvr>
    <a:masterClrMapping/>
  </p:clrMapOvr>
  <mc:AlternateContent xmlns:mc="http://schemas.openxmlformats.org/markup-compatibility/2006">
    <mc:Choice xmlns:p14="http://schemas.microsoft.com/office/powerpoint/2010/main" Requires="p14">
      <p:transition spd="slow" p14:dur="2000" advTm="3030"/>
    </mc:Choice>
    <mc:Fallback>
      <p:transition spd="slow" advTm="30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SineVTI">
  <a:themeElements>
    <a:clrScheme name="AnalogousFromLightSeedLeftStep">
      <a:dk1>
        <a:srgbClr val="000000"/>
      </a:dk1>
      <a:lt1>
        <a:srgbClr val="FFFFFF"/>
      </a:lt1>
      <a:dk2>
        <a:srgbClr val="312441"/>
      </a:dk2>
      <a:lt2>
        <a:srgbClr val="E2E8E6"/>
      </a:lt2>
      <a:accent1>
        <a:srgbClr val="EE6E96"/>
      </a:accent1>
      <a:accent2>
        <a:srgbClr val="EB4EC0"/>
      </a:accent2>
      <a:accent3>
        <a:srgbClr val="DC6EEE"/>
      </a:accent3>
      <a:accent4>
        <a:srgbClr val="924EEB"/>
      </a:accent4>
      <a:accent5>
        <a:srgbClr val="716EEE"/>
      </a:accent5>
      <a:accent6>
        <a:srgbClr val="4E8CEB"/>
      </a:accent6>
      <a:hlink>
        <a:srgbClr val="568F7D"/>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7108</TotalTime>
  <Words>886</Words>
  <Application>Microsoft Macintosh PowerPoint</Application>
  <PresentationFormat>On-screen Show (4:3)</PresentationFormat>
  <Paragraphs>66</Paragraphs>
  <Slides>6</Slides>
  <Notes>6</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Arial</vt:lpstr>
      <vt:lpstr>Avenir Next LT Pro</vt:lpstr>
      <vt:lpstr>Calibri</vt:lpstr>
      <vt:lpstr>Posterama</vt:lpstr>
      <vt:lpstr>Roboto</vt:lpstr>
      <vt:lpstr>SineVTI</vt:lpstr>
      <vt:lpstr>Croeso</vt:lpstr>
      <vt:lpstr>Rheoli Amser</vt:lpstr>
      <vt:lpstr>Cyfernodi</vt:lpstr>
      <vt:lpstr>Sut bydd y sgiliau yn helpu yn y dyfodol?</vt:lpstr>
      <vt:lpstr>Casgliad </vt:lpstr>
      <vt:lpstr>Rhestyr Cyfernodi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dc:title>
  <dc:creator>Poppy Jones (2200025)</dc:creator>
  <cp:lastModifiedBy>Poppy Jones (2200025)</cp:lastModifiedBy>
  <cp:revision>1</cp:revision>
  <dcterms:created xsi:type="dcterms:W3CDTF">2022-12-06T14:27:09Z</dcterms:created>
  <dcterms:modified xsi:type="dcterms:W3CDTF">2022-12-11T12:55:51Z</dcterms:modified>
</cp:coreProperties>
</file>