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9" r:id="rId4"/>
    <p:sldId id="260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460111-544E-4C6E-8DC9-0FB6003CF58E}" v="49" dt="2026-04-26T18:39:07.2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stiny Collard (2204498)" userId="103d614c-27cc-4ca7-b0f7-c3f938e0b680" providerId="ADAL" clId="{7407D801-4713-4076-A2BA-D257553B7487}"/>
    <pc:docChg chg="undo custSel addSld modSld sldOrd">
      <pc:chgData name="Destiny Collard (2204498)" userId="103d614c-27cc-4ca7-b0f7-c3f938e0b680" providerId="ADAL" clId="{7407D801-4713-4076-A2BA-D257553B7487}" dt="2026-04-26T18:39:39.595" v="449" actId="1076"/>
      <pc:docMkLst>
        <pc:docMk/>
      </pc:docMkLst>
      <pc:sldChg chg="addSp delSp modSp mod setBg">
        <pc:chgData name="Destiny Collard (2204498)" userId="103d614c-27cc-4ca7-b0f7-c3f938e0b680" providerId="ADAL" clId="{7407D801-4713-4076-A2BA-D257553B7487}" dt="2026-04-26T18:37:38.001" v="433"/>
        <pc:sldMkLst>
          <pc:docMk/>
          <pc:sldMk cId="1277567504" sldId="256"/>
        </pc:sldMkLst>
        <pc:spChg chg="del mod">
          <ac:chgData name="Destiny Collard (2204498)" userId="103d614c-27cc-4ca7-b0f7-c3f938e0b680" providerId="ADAL" clId="{7407D801-4713-4076-A2BA-D257553B7487}" dt="2026-04-26T17:55:21.260" v="30" actId="478"/>
          <ac:spMkLst>
            <pc:docMk/>
            <pc:sldMk cId="1277567504" sldId="256"/>
            <ac:spMk id="2" creationId="{112845E0-20BE-B139-71B4-621FA8FBAD0D}"/>
          </ac:spMkLst>
        </pc:spChg>
        <pc:spChg chg="del">
          <ac:chgData name="Destiny Collard (2204498)" userId="103d614c-27cc-4ca7-b0f7-c3f938e0b680" providerId="ADAL" clId="{7407D801-4713-4076-A2BA-D257553B7487}" dt="2026-04-26T17:55:13.233" v="27" actId="478"/>
          <ac:spMkLst>
            <pc:docMk/>
            <pc:sldMk cId="1277567504" sldId="256"/>
            <ac:spMk id="3" creationId="{981B8A2B-9C7D-5547-BDA6-6932106C2E12}"/>
          </ac:spMkLst>
        </pc:spChg>
        <pc:spChg chg="add del mod">
          <ac:chgData name="Destiny Collard (2204498)" userId="103d614c-27cc-4ca7-b0f7-c3f938e0b680" providerId="ADAL" clId="{7407D801-4713-4076-A2BA-D257553B7487}" dt="2026-04-26T17:55:16.400" v="28" actId="478"/>
          <ac:spMkLst>
            <pc:docMk/>
            <pc:sldMk cId="1277567504" sldId="256"/>
            <ac:spMk id="5" creationId="{1CC481D3-9B83-568C-D31D-98C3036D0726}"/>
          </ac:spMkLst>
        </pc:spChg>
        <pc:spChg chg="add mod">
          <ac:chgData name="Destiny Collard (2204498)" userId="103d614c-27cc-4ca7-b0f7-c3f938e0b680" providerId="ADAL" clId="{7407D801-4713-4076-A2BA-D257553B7487}" dt="2026-04-26T18:34:32.348" v="423" actId="113"/>
          <ac:spMkLst>
            <pc:docMk/>
            <pc:sldMk cId="1277567504" sldId="256"/>
            <ac:spMk id="7" creationId="{04A23AED-04E4-63AD-EFFF-E05E5001973E}"/>
          </ac:spMkLst>
        </pc:spChg>
        <pc:spChg chg="add mod">
          <ac:chgData name="Destiny Collard (2204498)" userId="103d614c-27cc-4ca7-b0f7-c3f938e0b680" providerId="ADAL" clId="{7407D801-4713-4076-A2BA-D257553B7487}" dt="2026-04-26T17:57:53.251" v="61"/>
          <ac:spMkLst>
            <pc:docMk/>
            <pc:sldMk cId="1277567504" sldId="256"/>
            <ac:spMk id="9" creationId="{07AB3CA0-AA62-4D36-CB12-165FCE064BC7}"/>
          </ac:spMkLst>
        </pc:spChg>
        <pc:spChg chg="add mod">
          <ac:chgData name="Destiny Collard (2204498)" userId="103d614c-27cc-4ca7-b0f7-c3f938e0b680" providerId="ADAL" clId="{7407D801-4713-4076-A2BA-D257553B7487}" dt="2026-04-26T17:58:10.802" v="66" actId="20577"/>
          <ac:spMkLst>
            <pc:docMk/>
            <pc:sldMk cId="1277567504" sldId="256"/>
            <ac:spMk id="11" creationId="{8FE2B2A5-92E7-094B-25C2-2E82A8E8D24E}"/>
          </ac:spMkLst>
        </pc:spChg>
        <pc:spChg chg="add mod">
          <ac:chgData name="Destiny Collard (2204498)" userId="103d614c-27cc-4ca7-b0f7-c3f938e0b680" providerId="ADAL" clId="{7407D801-4713-4076-A2BA-D257553B7487}" dt="2026-04-26T18:33:27.112" v="405" actId="1076"/>
          <ac:spMkLst>
            <pc:docMk/>
            <pc:sldMk cId="1277567504" sldId="256"/>
            <ac:spMk id="13" creationId="{9DD305F6-8705-A2F1-2049-169F7CDF33D2}"/>
          </ac:spMkLst>
        </pc:spChg>
        <pc:spChg chg="add mod">
          <ac:chgData name="Destiny Collard (2204498)" userId="103d614c-27cc-4ca7-b0f7-c3f938e0b680" providerId="ADAL" clId="{7407D801-4713-4076-A2BA-D257553B7487}" dt="2026-04-26T18:33:40.322" v="407" actId="1076"/>
          <ac:spMkLst>
            <pc:docMk/>
            <pc:sldMk cId="1277567504" sldId="256"/>
            <ac:spMk id="15" creationId="{DD147E67-5185-28C8-725A-B6579BF8A90B}"/>
          </ac:spMkLst>
        </pc:spChg>
        <pc:spChg chg="add mod">
          <ac:chgData name="Destiny Collard (2204498)" userId="103d614c-27cc-4ca7-b0f7-c3f938e0b680" providerId="ADAL" clId="{7407D801-4713-4076-A2BA-D257553B7487}" dt="2026-04-26T17:59:38.938" v="74" actId="1076"/>
          <ac:spMkLst>
            <pc:docMk/>
            <pc:sldMk cId="1277567504" sldId="256"/>
            <ac:spMk id="17" creationId="{884B2986-01AE-6394-7117-BE305D822F52}"/>
          </ac:spMkLst>
        </pc:spChg>
        <pc:picChg chg="add del mod">
          <ac:chgData name="Destiny Collard (2204498)" userId="103d614c-27cc-4ca7-b0f7-c3f938e0b680" providerId="ADAL" clId="{7407D801-4713-4076-A2BA-D257553B7487}" dt="2026-04-26T17:56:49.103" v="45" actId="478"/>
          <ac:picMkLst>
            <pc:docMk/>
            <pc:sldMk cId="1277567504" sldId="256"/>
            <ac:picMk id="1026" creationId="{3A0920DA-BA38-456A-B4C7-90089620C5CE}"/>
          </ac:picMkLst>
        </pc:picChg>
        <pc:picChg chg="add del">
          <ac:chgData name="Destiny Collard (2204498)" userId="103d614c-27cc-4ca7-b0f7-c3f938e0b680" providerId="ADAL" clId="{7407D801-4713-4076-A2BA-D257553B7487}" dt="2026-04-26T17:56:49.103" v="45" actId="478"/>
          <ac:picMkLst>
            <pc:docMk/>
            <pc:sldMk cId="1277567504" sldId="256"/>
            <ac:picMk id="1028" creationId="{58F26FE2-B864-053F-CEDA-37E3269547C5}"/>
          </ac:picMkLst>
        </pc:picChg>
        <pc:picChg chg="add del mod">
          <ac:chgData name="Destiny Collard (2204498)" userId="103d614c-27cc-4ca7-b0f7-c3f938e0b680" providerId="ADAL" clId="{7407D801-4713-4076-A2BA-D257553B7487}" dt="2026-04-26T17:57:04.826" v="50" actId="478"/>
          <ac:picMkLst>
            <pc:docMk/>
            <pc:sldMk cId="1277567504" sldId="256"/>
            <ac:picMk id="1030" creationId="{F8B7CCEB-CB75-7D63-342D-4C0732A76F9F}"/>
          </ac:picMkLst>
        </pc:picChg>
        <pc:picChg chg="add del">
          <ac:chgData name="Destiny Collard (2204498)" userId="103d614c-27cc-4ca7-b0f7-c3f938e0b680" providerId="ADAL" clId="{7407D801-4713-4076-A2BA-D257553B7487}" dt="2026-04-26T17:57:04.826" v="50" actId="478"/>
          <ac:picMkLst>
            <pc:docMk/>
            <pc:sldMk cId="1277567504" sldId="256"/>
            <ac:picMk id="1032" creationId="{AB255D21-EBF1-28E9-FB42-A97DF9694E74}"/>
          </ac:picMkLst>
        </pc:picChg>
        <pc:picChg chg="add del">
          <ac:chgData name="Destiny Collard (2204498)" userId="103d614c-27cc-4ca7-b0f7-c3f938e0b680" providerId="ADAL" clId="{7407D801-4713-4076-A2BA-D257553B7487}" dt="2026-04-26T17:57:08.418" v="52" actId="478"/>
          <ac:picMkLst>
            <pc:docMk/>
            <pc:sldMk cId="1277567504" sldId="256"/>
            <ac:picMk id="1034" creationId="{E2716195-CA13-8C59-747D-E9FEEE6C25BC}"/>
          </ac:picMkLst>
        </pc:picChg>
        <pc:picChg chg="add mod">
          <ac:chgData name="Destiny Collard (2204498)" userId="103d614c-27cc-4ca7-b0f7-c3f938e0b680" providerId="ADAL" clId="{7407D801-4713-4076-A2BA-D257553B7487}" dt="2026-04-26T18:33:03.236" v="402" actId="1076"/>
          <ac:picMkLst>
            <pc:docMk/>
            <pc:sldMk cId="1277567504" sldId="256"/>
            <ac:picMk id="1036" creationId="{708224A2-E1DE-DDC1-221F-4F51C355976C}"/>
          </ac:picMkLst>
        </pc:picChg>
        <pc:picChg chg="add del">
          <ac:chgData name="Destiny Collard (2204498)" userId="103d614c-27cc-4ca7-b0f7-c3f938e0b680" providerId="ADAL" clId="{7407D801-4713-4076-A2BA-D257553B7487}" dt="2026-04-26T17:57:29.426" v="57" actId="478"/>
          <ac:picMkLst>
            <pc:docMk/>
            <pc:sldMk cId="1277567504" sldId="256"/>
            <ac:picMk id="1038" creationId="{D97007BF-D6A5-6CE5-437D-B4FC5A917DC4}"/>
          </ac:picMkLst>
        </pc:picChg>
        <pc:cxnChg chg="add">
          <ac:chgData name="Destiny Collard (2204498)" userId="103d614c-27cc-4ca7-b0f7-c3f938e0b680" providerId="ADAL" clId="{7407D801-4713-4076-A2BA-D257553B7487}" dt="2026-04-26T18:32:56.703" v="401" actId="11529"/>
          <ac:cxnSpMkLst>
            <pc:docMk/>
            <pc:sldMk cId="1277567504" sldId="256"/>
            <ac:cxnSpMk id="19" creationId="{41B8109F-90C7-1308-0FB7-EDB0E99DE956}"/>
          </ac:cxnSpMkLst>
        </pc:cxnChg>
        <pc:cxnChg chg="add mod">
          <ac:chgData name="Destiny Collard (2204498)" userId="103d614c-27cc-4ca7-b0f7-c3f938e0b680" providerId="ADAL" clId="{7407D801-4713-4076-A2BA-D257553B7487}" dt="2026-04-26T18:33:11.637" v="403" actId="11529"/>
          <ac:cxnSpMkLst>
            <pc:docMk/>
            <pc:sldMk cId="1277567504" sldId="256"/>
            <ac:cxnSpMk id="21" creationId="{C25F0BF9-00D5-9B43-2A94-889D77E0C1AD}"/>
          </ac:cxnSpMkLst>
        </pc:cxnChg>
        <pc:cxnChg chg="add mod">
          <ac:chgData name="Destiny Collard (2204498)" userId="103d614c-27cc-4ca7-b0f7-c3f938e0b680" providerId="ADAL" clId="{7407D801-4713-4076-A2BA-D257553B7487}" dt="2026-04-26T18:33:43.133" v="408" actId="14100"/>
          <ac:cxnSpMkLst>
            <pc:docMk/>
            <pc:sldMk cId="1277567504" sldId="256"/>
            <ac:cxnSpMk id="23" creationId="{2138D759-0135-E280-629F-E356A0DDDE30}"/>
          </ac:cxnSpMkLst>
        </pc:cxnChg>
        <pc:cxnChg chg="add">
          <ac:chgData name="Destiny Collard (2204498)" userId="103d614c-27cc-4ca7-b0f7-c3f938e0b680" providerId="ADAL" clId="{7407D801-4713-4076-A2BA-D257553B7487}" dt="2026-04-26T18:33:34.802" v="406" actId="11529"/>
          <ac:cxnSpMkLst>
            <pc:docMk/>
            <pc:sldMk cId="1277567504" sldId="256"/>
            <ac:cxnSpMk id="25" creationId="{F64B5F68-238E-0220-2D0D-AED96A7FBB1D}"/>
          </ac:cxnSpMkLst>
        </pc:cxnChg>
      </pc:sldChg>
      <pc:sldChg chg="addSp delSp modSp mod setBg">
        <pc:chgData name="Destiny Collard (2204498)" userId="103d614c-27cc-4ca7-b0f7-c3f938e0b680" providerId="ADAL" clId="{7407D801-4713-4076-A2BA-D257553B7487}" dt="2026-04-26T18:39:39.595" v="449" actId="1076"/>
        <pc:sldMkLst>
          <pc:docMk/>
          <pc:sldMk cId="3259807126" sldId="257"/>
        </pc:sldMkLst>
        <pc:spChg chg="del mod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2" creationId="{436D1994-9913-186E-44C8-F9B0C7DE48CC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3" creationId="{CF8DD458-14AB-FA18-6957-26B430D8AA7F}"/>
          </ac:spMkLst>
        </pc:spChg>
        <pc:spChg chg="del">
          <ac:chgData name="Destiny Collard (2204498)" userId="103d614c-27cc-4ca7-b0f7-c3f938e0b680" providerId="ADAL" clId="{7407D801-4713-4076-A2BA-D257553B7487}" dt="2026-04-26T17:55:32.660" v="33" actId="478"/>
          <ac:spMkLst>
            <pc:docMk/>
            <pc:sldMk cId="3259807126" sldId="257"/>
            <ac:spMk id="4" creationId="{900EB8A7-AF49-5B06-809F-3F3EB766202C}"/>
          </ac:spMkLst>
        </pc:spChg>
        <pc:spChg chg="del">
          <ac:chgData name="Destiny Collard (2204498)" userId="103d614c-27cc-4ca7-b0f7-c3f938e0b680" providerId="ADAL" clId="{7407D801-4713-4076-A2BA-D257553B7487}" dt="2026-04-26T17:55:28.820" v="32" actId="478"/>
          <ac:spMkLst>
            <pc:docMk/>
            <pc:sldMk cId="3259807126" sldId="257"/>
            <ac:spMk id="5" creationId="{2FAAF02C-50C9-F7BF-6A87-286B2F022A1E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6" creationId="{9C930139-3DD1-A954-853C-6FD795BBC140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7" creationId="{820B9AAF-FD6F-FC2D-35AC-6A6A6B5410DC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8" creationId="{BC73A05C-C215-2B44-FD24-5DCE6DBE708B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10" creationId="{DC322E08-F502-A92D-C6B1-55952F13719F}"/>
          </ac:spMkLst>
        </pc:spChg>
        <pc:spChg chg="del">
          <ac:chgData name="Destiny Collard (2204498)" userId="103d614c-27cc-4ca7-b0f7-c3f938e0b680" providerId="ADAL" clId="{7407D801-4713-4076-A2BA-D257553B7487}" dt="2026-04-26T17:55:28.820" v="32" actId="478"/>
          <ac:spMkLst>
            <pc:docMk/>
            <pc:sldMk cId="3259807126" sldId="257"/>
            <ac:spMk id="11" creationId="{AF7EA770-2D1C-ED64-13EE-057364527FDB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12" creationId="{C094D191-C80D-708B-22A1-C81C141939B4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14" creationId="{7787052A-8564-F97B-7173-55C4695BB774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15" creationId="{08706237-DF60-B3DF-FBCC-5EDCE6680F3C}"/>
          </ac:spMkLst>
        </pc:spChg>
        <pc:spChg chg="del">
          <ac:chgData name="Destiny Collard (2204498)" userId="103d614c-27cc-4ca7-b0f7-c3f938e0b680" providerId="ADAL" clId="{7407D801-4713-4076-A2BA-D257553B7487}" dt="2026-04-26T17:55:26.040" v="31" actId="478"/>
          <ac:spMkLst>
            <pc:docMk/>
            <pc:sldMk cId="3259807126" sldId="257"/>
            <ac:spMk id="17" creationId="{DF779233-32D1-CBEC-8E8F-A30E822C5BB1}"/>
          </ac:spMkLst>
        </pc:spChg>
        <pc:spChg chg="add mod">
          <ac:chgData name="Destiny Collard (2204498)" userId="103d614c-27cc-4ca7-b0f7-c3f938e0b680" providerId="ADAL" clId="{7407D801-4713-4076-A2BA-D257553B7487}" dt="2026-04-26T18:39:30.532" v="446" actId="1076"/>
          <ac:spMkLst>
            <pc:docMk/>
            <pc:sldMk cId="3259807126" sldId="257"/>
            <ac:spMk id="18" creationId="{4E30E7B3-DEBD-16E1-C5EF-F572850CBDFE}"/>
          </ac:spMkLst>
        </pc:spChg>
        <pc:spChg chg="add del mod">
          <ac:chgData name="Destiny Collard (2204498)" userId="103d614c-27cc-4ca7-b0f7-c3f938e0b680" providerId="ADAL" clId="{7407D801-4713-4076-A2BA-D257553B7487}" dt="2026-04-26T18:07:50.742" v="159" actId="478"/>
          <ac:spMkLst>
            <pc:docMk/>
            <pc:sldMk cId="3259807126" sldId="257"/>
            <ac:spMk id="19" creationId="{4E30E7B3-DEBD-16E1-C5EF-F572850CBDFE}"/>
          </ac:spMkLst>
        </pc:spChg>
        <pc:spChg chg="add del mod">
          <ac:chgData name="Destiny Collard (2204498)" userId="103d614c-27cc-4ca7-b0f7-c3f938e0b680" providerId="ADAL" clId="{7407D801-4713-4076-A2BA-D257553B7487}" dt="2026-04-26T18:12:56.358" v="217" actId="1076"/>
          <ac:spMkLst>
            <pc:docMk/>
            <pc:sldMk cId="3259807126" sldId="257"/>
            <ac:spMk id="20" creationId="{30178B97-E869-3DC4-DC04-DB3D14C1EAF5}"/>
          </ac:spMkLst>
        </pc:spChg>
        <pc:spChg chg="add del mod">
          <ac:chgData name="Destiny Collard (2204498)" userId="103d614c-27cc-4ca7-b0f7-c3f938e0b680" providerId="ADAL" clId="{7407D801-4713-4076-A2BA-D257553B7487}" dt="2026-04-26T18:08:26.144" v="165" actId="478"/>
          <ac:spMkLst>
            <pc:docMk/>
            <pc:sldMk cId="3259807126" sldId="257"/>
            <ac:spMk id="22" creationId="{288B179D-9342-794F-7522-163B0FB91301}"/>
          </ac:spMkLst>
        </pc:spChg>
        <pc:spChg chg="add del mod">
          <ac:chgData name="Destiny Collard (2204498)" userId="103d614c-27cc-4ca7-b0f7-c3f938e0b680" providerId="ADAL" clId="{7407D801-4713-4076-A2BA-D257553B7487}" dt="2026-04-26T18:08:50.367" v="172" actId="478"/>
          <ac:spMkLst>
            <pc:docMk/>
            <pc:sldMk cId="3259807126" sldId="257"/>
            <ac:spMk id="24" creationId="{1EE3DBCE-601D-DDF0-6026-9B1F53C96694}"/>
          </ac:spMkLst>
        </pc:spChg>
        <pc:spChg chg="add mod">
          <ac:chgData name="Destiny Collard (2204498)" userId="103d614c-27cc-4ca7-b0f7-c3f938e0b680" providerId="ADAL" clId="{7407D801-4713-4076-A2BA-D257553B7487}" dt="2026-04-26T18:39:39.595" v="449" actId="1076"/>
          <ac:spMkLst>
            <pc:docMk/>
            <pc:sldMk cId="3259807126" sldId="257"/>
            <ac:spMk id="26" creationId="{0E3B9AC4-E7B2-6377-75F7-0FC33AF65937}"/>
          </ac:spMkLst>
        </pc:spChg>
        <pc:spChg chg="add del">
          <ac:chgData name="Destiny Collard (2204498)" userId="103d614c-27cc-4ca7-b0f7-c3f938e0b680" providerId="ADAL" clId="{7407D801-4713-4076-A2BA-D257553B7487}" dt="2026-04-26T18:09:18.127" v="178" actId="478"/>
          <ac:spMkLst>
            <pc:docMk/>
            <pc:sldMk cId="3259807126" sldId="257"/>
            <ac:spMk id="28" creationId="{F7843D77-9D64-8970-170E-BC588312ECF9}"/>
          </ac:spMkLst>
        </pc:spChg>
        <pc:spChg chg="add mod">
          <ac:chgData name="Destiny Collard (2204498)" userId="103d614c-27cc-4ca7-b0f7-c3f938e0b680" providerId="ADAL" clId="{7407D801-4713-4076-A2BA-D257553B7487}" dt="2026-04-26T18:39:37.072" v="448" actId="1076"/>
          <ac:spMkLst>
            <pc:docMk/>
            <pc:sldMk cId="3259807126" sldId="257"/>
            <ac:spMk id="30" creationId="{1FFAAF60-9C5B-8D52-3F38-59BEBF85C55E}"/>
          </ac:spMkLst>
        </pc:spChg>
        <pc:spChg chg="add mod">
          <ac:chgData name="Destiny Collard (2204498)" userId="103d614c-27cc-4ca7-b0f7-c3f938e0b680" providerId="ADAL" clId="{7407D801-4713-4076-A2BA-D257553B7487}" dt="2026-04-26T18:39:34.375" v="447" actId="1076"/>
          <ac:spMkLst>
            <pc:docMk/>
            <pc:sldMk cId="3259807126" sldId="257"/>
            <ac:spMk id="32" creationId="{F7451229-EF17-0BE5-1B27-8C6DAEBD6B37}"/>
          </ac:spMkLst>
        </pc:spChg>
        <pc:spChg chg="add mod">
          <ac:chgData name="Destiny Collard (2204498)" userId="103d614c-27cc-4ca7-b0f7-c3f938e0b680" providerId="ADAL" clId="{7407D801-4713-4076-A2BA-D257553B7487}" dt="2026-04-26T18:13:27.720" v="223" actId="20577"/>
          <ac:spMkLst>
            <pc:docMk/>
            <pc:sldMk cId="3259807126" sldId="257"/>
            <ac:spMk id="34" creationId="{C42D65DD-3752-5E0F-947C-83484C087F00}"/>
          </ac:spMkLst>
        </pc:spChg>
        <pc:spChg chg="add mod">
          <ac:chgData name="Destiny Collard (2204498)" userId="103d614c-27cc-4ca7-b0f7-c3f938e0b680" providerId="ADAL" clId="{7407D801-4713-4076-A2BA-D257553B7487}" dt="2026-04-26T18:34:57.759" v="431" actId="14100"/>
          <ac:spMkLst>
            <pc:docMk/>
            <pc:sldMk cId="3259807126" sldId="257"/>
            <ac:spMk id="36" creationId="{4E86B6F0-36E3-5D80-C1A0-AD4A70945C7A}"/>
          </ac:spMkLst>
        </pc:spChg>
      </pc:sldChg>
      <pc:sldChg chg="addSp modSp mod setBg">
        <pc:chgData name="Destiny Collard (2204498)" userId="103d614c-27cc-4ca7-b0f7-c3f938e0b680" providerId="ADAL" clId="{7407D801-4713-4076-A2BA-D257553B7487}" dt="2026-04-26T18:37:55.144" v="437"/>
        <pc:sldMkLst>
          <pc:docMk/>
          <pc:sldMk cId="3354080881" sldId="258"/>
        </pc:sldMkLst>
        <pc:spChg chg="add mod">
          <ac:chgData name="Destiny Collard (2204498)" userId="103d614c-27cc-4ca7-b0f7-c3f938e0b680" providerId="ADAL" clId="{7407D801-4713-4076-A2BA-D257553B7487}" dt="2026-04-26T18:18:37.463" v="294" actId="3626"/>
          <ac:spMkLst>
            <pc:docMk/>
            <pc:sldMk cId="3354080881" sldId="258"/>
            <ac:spMk id="3" creationId="{1115A141-C83E-D46E-72E2-68A6422874C0}"/>
          </ac:spMkLst>
        </pc:spChg>
        <pc:spChg chg="add mod">
          <ac:chgData name="Destiny Collard (2204498)" userId="103d614c-27cc-4ca7-b0f7-c3f938e0b680" providerId="ADAL" clId="{7407D801-4713-4076-A2BA-D257553B7487}" dt="2026-04-26T18:15:37.684" v="259" actId="1076"/>
          <ac:spMkLst>
            <pc:docMk/>
            <pc:sldMk cId="3354080881" sldId="258"/>
            <ac:spMk id="4" creationId="{DB2F0295-1E5F-BED8-E1DA-8685C02DAC66}"/>
          </ac:spMkLst>
        </pc:spChg>
      </pc:sldChg>
      <pc:sldChg chg="addSp modSp new mod setBg">
        <pc:chgData name="Destiny Collard (2204498)" userId="103d614c-27cc-4ca7-b0f7-c3f938e0b680" providerId="ADAL" clId="{7407D801-4713-4076-A2BA-D257553B7487}" dt="2026-04-26T18:37:42.207" v="434"/>
        <pc:sldMkLst>
          <pc:docMk/>
          <pc:sldMk cId="3403264526" sldId="259"/>
        </pc:sldMkLst>
        <pc:spChg chg="add mod">
          <ac:chgData name="Destiny Collard (2204498)" userId="103d614c-27cc-4ca7-b0f7-c3f938e0b680" providerId="ADAL" clId="{7407D801-4713-4076-A2BA-D257553B7487}" dt="2026-04-26T18:34:27.025" v="421" actId="113"/>
          <ac:spMkLst>
            <pc:docMk/>
            <pc:sldMk cId="3403264526" sldId="259"/>
            <ac:spMk id="3" creationId="{3EB49B15-80E3-7A70-809B-5DB80ED7794B}"/>
          </ac:spMkLst>
        </pc:spChg>
        <pc:spChg chg="add mod">
          <ac:chgData name="Destiny Collard (2204498)" userId="103d614c-27cc-4ca7-b0f7-c3f938e0b680" providerId="ADAL" clId="{7407D801-4713-4076-A2BA-D257553B7487}" dt="2026-04-26T18:00:57.680" v="92" actId="20577"/>
          <ac:spMkLst>
            <pc:docMk/>
            <pc:sldMk cId="3403264526" sldId="259"/>
            <ac:spMk id="5" creationId="{DDE580ED-9D00-C780-E385-DF5890E3B67F}"/>
          </ac:spMkLst>
        </pc:spChg>
        <pc:spChg chg="add mod">
          <ac:chgData name="Destiny Collard (2204498)" userId="103d614c-27cc-4ca7-b0f7-c3f938e0b680" providerId="ADAL" clId="{7407D801-4713-4076-A2BA-D257553B7487}" dt="2026-04-26T18:01:30.434" v="93" actId="1076"/>
          <ac:spMkLst>
            <pc:docMk/>
            <pc:sldMk cId="3403264526" sldId="259"/>
            <ac:spMk id="7" creationId="{71B0C3CD-DC27-5A99-3E07-E660EB62EB05}"/>
          </ac:spMkLst>
        </pc:spChg>
        <pc:spChg chg="add mod">
          <ac:chgData name="Destiny Collard (2204498)" userId="103d614c-27cc-4ca7-b0f7-c3f938e0b680" providerId="ADAL" clId="{7407D801-4713-4076-A2BA-D257553B7487}" dt="2026-04-26T18:02:21.030" v="95" actId="1076"/>
          <ac:spMkLst>
            <pc:docMk/>
            <pc:sldMk cId="3403264526" sldId="259"/>
            <ac:spMk id="9" creationId="{6B07F59B-C846-1CEA-EC23-939D31148262}"/>
          </ac:spMkLst>
        </pc:spChg>
        <pc:spChg chg="add mod">
          <ac:chgData name="Destiny Collard (2204498)" userId="103d614c-27cc-4ca7-b0f7-c3f938e0b680" providerId="ADAL" clId="{7407D801-4713-4076-A2BA-D257553B7487}" dt="2026-04-26T18:02:58.146" v="104" actId="1076"/>
          <ac:spMkLst>
            <pc:docMk/>
            <pc:sldMk cId="3403264526" sldId="259"/>
            <ac:spMk id="11" creationId="{8683AA79-2FB0-8A61-8030-0FBAA1B4DED7}"/>
          </ac:spMkLst>
        </pc:spChg>
        <pc:picChg chg="add mod">
          <ac:chgData name="Destiny Collard (2204498)" userId="103d614c-27cc-4ca7-b0f7-c3f938e0b680" providerId="ADAL" clId="{7407D801-4713-4076-A2BA-D257553B7487}" dt="2026-04-26T18:02:32.176" v="99" actId="1076"/>
          <ac:picMkLst>
            <pc:docMk/>
            <pc:sldMk cId="3403264526" sldId="259"/>
            <ac:picMk id="2050" creationId="{B0281E06-A700-4EE7-BFD7-C894C09CB3D3}"/>
          </ac:picMkLst>
        </pc:picChg>
      </pc:sldChg>
      <pc:sldChg chg="addSp modSp new mod setBg">
        <pc:chgData name="Destiny Collard (2204498)" userId="103d614c-27cc-4ca7-b0f7-c3f938e0b680" providerId="ADAL" clId="{7407D801-4713-4076-A2BA-D257553B7487}" dt="2026-04-26T18:39:19.718" v="445" actId="1076"/>
        <pc:sldMkLst>
          <pc:docMk/>
          <pc:sldMk cId="4049777786" sldId="260"/>
        </pc:sldMkLst>
        <pc:spChg chg="add mod">
          <ac:chgData name="Destiny Collard (2204498)" userId="103d614c-27cc-4ca7-b0f7-c3f938e0b680" providerId="ADAL" clId="{7407D801-4713-4076-A2BA-D257553B7487}" dt="2026-04-26T18:38:01.010" v="438" actId="207"/>
          <ac:spMkLst>
            <pc:docMk/>
            <pc:sldMk cId="4049777786" sldId="260"/>
            <ac:spMk id="2" creationId="{CF3D5D03-B012-3048-D281-E002F85037E5}"/>
          </ac:spMkLst>
        </pc:spChg>
        <pc:spChg chg="add mod">
          <ac:chgData name="Destiny Collard (2204498)" userId="103d614c-27cc-4ca7-b0f7-c3f938e0b680" providerId="ADAL" clId="{7407D801-4713-4076-A2BA-D257553B7487}" dt="2026-04-26T18:38:04.196" v="439" actId="207"/>
          <ac:spMkLst>
            <pc:docMk/>
            <pc:sldMk cId="4049777786" sldId="260"/>
            <ac:spMk id="3" creationId="{CF3D5D03-B012-3048-D281-E002F85037E5}"/>
          </ac:spMkLst>
        </pc:spChg>
        <pc:spChg chg="add mod">
          <ac:chgData name="Destiny Collard (2204498)" userId="103d614c-27cc-4ca7-b0f7-c3f938e0b680" providerId="ADAL" clId="{7407D801-4713-4076-A2BA-D257553B7487}" dt="2026-04-26T18:38:09.080" v="440" actId="207"/>
          <ac:spMkLst>
            <pc:docMk/>
            <pc:sldMk cId="4049777786" sldId="260"/>
            <ac:spMk id="4" creationId="{CF3D5D03-B012-3048-D281-E002F85037E5}"/>
          </ac:spMkLst>
        </pc:spChg>
        <pc:spChg chg="add mod">
          <ac:chgData name="Destiny Collard (2204498)" userId="103d614c-27cc-4ca7-b0f7-c3f938e0b680" providerId="ADAL" clId="{7407D801-4713-4076-A2BA-D257553B7487}" dt="2026-04-26T18:05:40.069" v="137" actId="1076"/>
          <ac:spMkLst>
            <pc:docMk/>
            <pc:sldMk cId="4049777786" sldId="260"/>
            <ac:spMk id="6" creationId="{4331D3D6-34CA-C6AF-1401-B25E448DB7A1}"/>
          </ac:spMkLst>
        </pc:spChg>
        <pc:spChg chg="add mod">
          <ac:chgData name="Destiny Collard (2204498)" userId="103d614c-27cc-4ca7-b0f7-c3f938e0b680" providerId="ADAL" clId="{7407D801-4713-4076-A2BA-D257553B7487}" dt="2026-04-26T18:05:25.635" v="132" actId="1076"/>
          <ac:spMkLst>
            <pc:docMk/>
            <pc:sldMk cId="4049777786" sldId="260"/>
            <ac:spMk id="8" creationId="{C11E49E4-C785-2C9F-3E3A-A2A55305645D}"/>
          </ac:spMkLst>
        </pc:spChg>
        <pc:spChg chg="add mod">
          <ac:chgData name="Destiny Collard (2204498)" userId="103d614c-27cc-4ca7-b0f7-c3f938e0b680" providerId="ADAL" clId="{7407D801-4713-4076-A2BA-D257553B7487}" dt="2026-04-26T18:05:48.686" v="140" actId="1076"/>
          <ac:spMkLst>
            <pc:docMk/>
            <pc:sldMk cId="4049777786" sldId="260"/>
            <ac:spMk id="10" creationId="{43B7FC9E-2AB5-2640-41FA-DA16ED1AD82E}"/>
          </ac:spMkLst>
        </pc:spChg>
        <pc:spChg chg="add mod">
          <ac:chgData name="Destiny Collard (2204498)" userId="103d614c-27cc-4ca7-b0f7-c3f938e0b680" providerId="ADAL" clId="{7407D801-4713-4076-A2BA-D257553B7487}" dt="2026-04-26T18:34:42.979" v="427" actId="113"/>
          <ac:spMkLst>
            <pc:docMk/>
            <pc:sldMk cId="4049777786" sldId="260"/>
            <ac:spMk id="12" creationId="{3374DE01-B2EA-4AF7-CF0C-BD3599E0EC65}"/>
          </ac:spMkLst>
        </pc:spChg>
        <pc:spChg chg="add mod">
          <ac:chgData name="Destiny Collard (2204498)" userId="103d614c-27cc-4ca7-b0f7-c3f938e0b680" providerId="ADAL" clId="{7407D801-4713-4076-A2BA-D257553B7487}" dt="2026-04-26T18:06:59.832" v="152" actId="1076"/>
          <ac:spMkLst>
            <pc:docMk/>
            <pc:sldMk cId="4049777786" sldId="260"/>
            <ac:spMk id="14" creationId="{C56D27BA-1778-C7FA-126C-D4BEA239A8CF}"/>
          </ac:spMkLst>
        </pc:spChg>
        <pc:spChg chg="add mod ord">
          <ac:chgData name="Destiny Collard (2204498)" userId="103d614c-27cc-4ca7-b0f7-c3f938e0b680" providerId="ADAL" clId="{7407D801-4713-4076-A2BA-D257553B7487}" dt="2026-04-26T18:39:19.718" v="445" actId="1076"/>
          <ac:spMkLst>
            <pc:docMk/>
            <pc:sldMk cId="4049777786" sldId="260"/>
            <ac:spMk id="15" creationId="{E9F941E4-41B2-3EEE-4895-B979D2FE8903}"/>
          </ac:spMkLst>
        </pc:spChg>
      </pc:sldChg>
      <pc:sldChg chg="addSp delSp modSp new mod ord setBg">
        <pc:chgData name="Destiny Collard (2204498)" userId="103d614c-27cc-4ca7-b0f7-c3f938e0b680" providerId="ADAL" clId="{7407D801-4713-4076-A2BA-D257553B7487}" dt="2026-04-26T18:37:33.687" v="432"/>
        <pc:sldMkLst>
          <pc:docMk/>
          <pc:sldMk cId="1797462683" sldId="261"/>
        </pc:sldMkLst>
        <pc:spChg chg="add del mod">
          <ac:chgData name="Destiny Collard (2204498)" userId="103d614c-27cc-4ca7-b0f7-c3f938e0b680" providerId="ADAL" clId="{7407D801-4713-4076-A2BA-D257553B7487}" dt="2026-04-26T18:19:45.800" v="323" actId="478"/>
          <ac:spMkLst>
            <pc:docMk/>
            <pc:sldMk cId="1797462683" sldId="261"/>
            <ac:spMk id="3" creationId="{3CA743B3-077B-9FE1-AB21-FBED03ACC48C}"/>
          </ac:spMkLst>
        </pc:spChg>
        <pc:spChg chg="add mod">
          <ac:chgData name="Destiny Collard (2204498)" userId="103d614c-27cc-4ca7-b0f7-c3f938e0b680" providerId="ADAL" clId="{7407D801-4713-4076-A2BA-D257553B7487}" dt="2026-04-26T18:20:34.881" v="400" actId="1076"/>
          <ac:spMkLst>
            <pc:docMk/>
            <pc:sldMk cId="1797462683" sldId="261"/>
            <ac:spMk id="4" creationId="{73390256-56B2-759C-7FC0-83111F0C25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D4B93E-B7AA-4D42-BB0A-7DD5803E690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35DE75-9FAB-4AE1-BAFC-07FBDEA30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553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35DE75-9FAB-4AE1-BAFC-07FBDEA3029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909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7F6FB-B429-90DE-F332-DB089B957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CAF374-EC0C-7D6D-6C75-1B228C0BB1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75BA9-0436-FAA6-4816-560D451DD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CCB74-079D-50A2-C6D5-E21E58C06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D6B2D-C7CC-258F-0B7C-1036EAE07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498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1457B-B2F7-3E45-C8D6-4AFC0F4DC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FEFFE-2881-4FB5-0609-FD34F48DFF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4BF48-DA40-F7CD-2118-E31EBCEEB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B35B0-0F74-BEEA-7B77-AB1D31C9A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D1A22-DFC8-8EA7-886D-1B2704F76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105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B7F7B-DDE8-D45C-E089-043124CF4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1D26AA-88E2-D968-7F12-E3C3C69A2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7E95A-F41E-18D9-3226-F7C2B1550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0C941-472C-881A-E256-137C0ADB2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3B612-5CE0-4E17-C269-C3F94E278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656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FA8D0-E115-18FA-2F67-5C88C42A3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6C810-AC88-A32D-7DA8-493A45014F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B5F415-8678-493D-B92E-B606FA6166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304D58-1B4C-B470-24E4-153D2C72A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8DC26-AEA9-BD97-25FB-309995D6C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0130BA-1656-CF91-BCF1-D75F60FB6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617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71219-8DB8-0B30-03D3-6CA905AE6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4FE4FC-7A9C-B194-18DB-04FCF4665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E26A7-DF71-4342-BC7B-5577033181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C75228-A043-5B08-55CB-04EABCDD5D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02B23D-0000-FD05-3220-F6A526A83D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B82C1F-E9E7-EFF5-28B0-2F19CE699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6CE0D-B61B-2748-244F-7F42CAD1B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3D1397-5E7A-A200-C241-D7EAA28EF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8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86383-0A5F-1636-8AC3-B442A71A2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14262E-1D27-D4EE-E039-BBE74850C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8A6FEB-5084-31EF-9BAF-07289DE6D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E6997B-D77C-ABFF-67DC-1B35DDA91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899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4E5447-DA28-3E2D-9569-994698ED4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F6A675-9CDE-004A-920C-AA4CDE150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FBC1CF-91A0-448D-6521-09EBF21C4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3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60171-4548-BFE4-F251-562FCD356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2CE1E-93A6-4209-6D9F-94161FBEB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769957-21B8-558A-8B5A-6BCE65226C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31B8E8-5F7C-6487-F3B1-5A33714C7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95FF4-B2E2-1F6D-012A-16417BE41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693AC6-C75C-CDF6-B340-353FED433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07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349D5-A2A7-D19D-CDE6-6F38E69B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3122C3-A33E-9A77-8FDD-4C5FEB1971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EE6B3E-2FFA-4385-0E68-9FACA0014A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2F15D4-DD85-E95E-EC1B-0A60FB6F2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E1B62-00DC-29F9-7C93-58482D7A6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06BA3-D350-0209-00CA-79E0C17C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002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8211F-57DF-BCAF-83F8-5B92F4EAA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F75796-1EA0-DF39-A18D-9098D78AF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4717C-948A-F7D6-D37F-105843AF2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2A920-2E7A-B1EB-63BA-E8FB8B12A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753DC1-09F8-5E8E-A49B-DA4453531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178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F03E1B-9EC4-8534-4DAF-76D8BAD755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F5DEBE-CFE2-85B9-33ED-0D3F5653A2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45E16-A226-A714-6578-9E33CF306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292589-6A9C-2347-34E7-40940C657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E76EB-8406-D1CC-3783-C75926D4C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68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4D0E29-00C8-0184-AC3F-D2375D975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D0EBC6-B033-BA51-71ED-251FCC8161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F05C7-7F68-57C1-B9BD-C1F041CFF0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B72C99-A7F8-42F1-94E8-8043EAC79282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5163B-6963-8BAD-BDD6-AD430D2A24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613E5-6E7B-CDFC-E5CA-ED99EC23E2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FEF0C1-3A48-45CC-8633-1CFB0C197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451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ph.org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3390256-56B2-759C-7FC0-83111F0C259E}"/>
              </a:ext>
            </a:extLst>
          </p:cNvPr>
          <p:cNvSpPr/>
          <p:nvPr/>
        </p:nvSpPr>
        <p:spPr>
          <a:xfrm>
            <a:off x="3707814" y="2013606"/>
            <a:ext cx="4776372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E-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Ddiogelwch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ECIE5010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Destiny Collard</a:t>
            </a:r>
          </a:p>
        </p:txBody>
      </p:sp>
    </p:spTree>
    <p:extLst>
      <p:ext uri="{BB962C8B-B14F-4D97-AF65-F5344CB8AC3E}">
        <p14:creationId xmlns:p14="http://schemas.microsoft.com/office/powerpoint/2010/main" val="1797462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4A23AED-04E4-63AD-EFFF-E05E5001973E}"/>
              </a:ext>
            </a:extLst>
          </p:cNvPr>
          <p:cNvSpPr txBox="1"/>
          <p:nvPr/>
        </p:nvSpPr>
        <p:spPr>
          <a:xfrm>
            <a:off x="0" y="-715"/>
            <a:ext cx="604737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2800" b="1" i="0" u="sng" strike="noStrike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Problemau ar lein:</a:t>
            </a:r>
          </a:p>
          <a:p>
            <a:r>
              <a:rPr lang="de-DE" sz="2800" b="1" i="0" u="sng" strike="noStrike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1) </a:t>
            </a:r>
            <a:r>
              <a:rPr lang="de-DE" sz="28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Seibir bwlio</a:t>
            </a:r>
            <a:r>
              <a:rPr lang="de-DE" sz="18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​</a:t>
            </a:r>
            <a:endParaRPr lang="en-GB" b="1" u="sng" dirty="0"/>
          </a:p>
        </p:txBody>
      </p:sp>
      <p:pic>
        <p:nvPicPr>
          <p:cNvPr id="1036" name="Picture 12" descr="Seibir bwlio">
            <a:extLst>
              <a:ext uri="{FF2B5EF4-FFF2-40B4-BE49-F238E27FC236}">
                <a16:creationId xmlns:a16="http://schemas.microsoft.com/office/drawing/2014/main" id="{708224A2-E1DE-DDC1-221F-4F51C35597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247" y="2083694"/>
            <a:ext cx="4203231" cy="280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AB3CA0-AA62-4D36-CB12-165FCE064BC7}"/>
              </a:ext>
            </a:extLst>
          </p:cNvPr>
          <p:cNvSpPr txBox="1"/>
          <p:nvPr/>
        </p:nvSpPr>
        <p:spPr>
          <a:xfrm>
            <a:off x="1474839" y="135899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Aflonyddu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E2B2A5-92E7-094B-25C2-2E82A8E8D24E}"/>
              </a:ext>
            </a:extLst>
          </p:cNvPr>
          <p:cNvSpPr txBox="1"/>
          <p:nvPr/>
        </p:nvSpPr>
        <p:spPr>
          <a:xfrm>
            <a:off x="8957187" y="1307689"/>
            <a:ext cx="35199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Ymddygiad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niweidiol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DD305F6-8705-A2F1-2049-169F7CDF33D2}"/>
              </a:ext>
            </a:extLst>
          </p:cNvPr>
          <p:cNvSpPr txBox="1"/>
          <p:nvPr/>
        </p:nvSpPr>
        <p:spPr>
          <a:xfrm>
            <a:off x="1060831" y="5004739"/>
            <a:ext cx="6238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Bygythion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147E67-5185-28C8-725A-B6579BF8A90B}"/>
              </a:ext>
            </a:extLst>
          </p:cNvPr>
          <p:cNvSpPr txBox="1"/>
          <p:nvPr/>
        </p:nvSpPr>
        <p:spPr>
          <a:xfrm>
            <a:off x="9701063" y="5180979"/>
            <a:ext cx="26227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Lledaenu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sÏon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84B2986-01AE-6394-7117-BE305D822F52}"/>
              </a:ext>
            </a:extLst>
          </p:cNvPr>
          <p:cNvSpPr txBox="1"/>
          <p:nvPr/>
        </p:nvSpPr>
        <p:spPr>
          <a:xfrm>
            <a:off x="10611465" y="6488668"/>
            <a:ext cx="24261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2024)</a:t>
            </a:r>
            <a:endParaRPr lang="en-GB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1B8109F-90C7-1308-0FB7-EDB0E99DE956}"/>
              </a:ext>
            </a:extLst>
          </p:cNvPr>
          <p:cNvCxnSpPr/>
          <p:nvPr/>
        </p:nvCxnSpPr>
        <p:spPr>
          <a:xfrm flipH="1" flipV="1">
            <a:off x="2713055" y="1677021"/>
            <a:ext cx="1467059" cy="5235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25F0BF9-00D5-9B43-2A94-889D77E0C1AD}"/>
              </a:ext>
            </a:extLst>
          </p:cNvPr>
          <p:cNvCxnSpPr/>
          <p:nvPr/>
        </p:nvCxnSpPr>
        <p:spPr>
          <a:xfrm flipV="1">
            <a:off x="8098971" y="1543664"/>
            <a:ext cx="858216" cy="65692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138D759-0135-E280-629F-E356A0DDDE30}"/>
              </a:ext>
            </a:extLst>
          </p:cNvPr>
          <p:cNvCxnSpPr>
            <a:cxnSpLocks/>
          </p:cNvCxnSpPr>
          <p:nvPr/>
        </p:nvCxnSpPr>
        <p:spPr>
          <a:xfrm>
            <a:off x="8098971" y="4772967"/>
            <a:ext cx="1381699" cy="54136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64B5F68-238E-0220-2D0D-AED96A7FBB1D}"/>
              </a:ext>
            </a:extLst>
          </p:cNvPr>
          <p:cNvCxnSpPr/>
          <p:nvPr/>
        </p:nvCxnSpPr>
        <p:spPr>
          <a:xfrm flipH="1">
            <a:off x="2391508" y="4772967"/>
            <a:ext cx="1603739" cy="22106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7567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B49B15-80E3-7A70-809B-5DB80ED7794B}"/>
              </a:ext>
            </a:extLst>
          </p:cNvPr>
          <p:cNvSpPr txBox="1"/>
          <p:nvPr/>
        </p:nvSpPr>
        <p:spPr>
          <a:xfrm>
            <a:off x="127281" y="97393"/>
            <a:ext cx="60943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sng" strike="noStrike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2) </a:t>
            </a:r>
            <a:r>
              <a:rPr lang="en-GB" sz="32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Arian </a:t>
            </a:r>
            <a:r>
              <a:rPr lang="en-GB" sz="32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bygwth</a:t>
            </a:r>
            <a:r>
              <a:rPr lang="en-GB" sz="32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 </a:t>
            </a:r>
            <a:r>
              <a:rPr lang="en-GB" sz="32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ar-lein</a:t>
            </a:r>
            <a:endParaRPr lang="en-GB" sz="32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E580ED-9D00-C780-E385-DF5890E3B67F}"/>
              </a:ext>
            </a:extLst>
          </p:cNvPr>
          <p:cNvSpPr txBox="1"/>
          <p:nvPr/>
        </p:nvSpPr>
        <p:spPr>
          <a:xfrm>
            <a:off x="102159" y="964531"/>
            <a:ext cx="75747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Beth </a:t>
            </a:r>
            <a:r>
              <a:rPr lang="en-US" sz="1800" b="1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yw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US" sz="1800" b="1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arian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US" sz="1800" b="1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bygwth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US" sz="1800" b="1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ar-lein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?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Trosedd,o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fynnu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taliad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neu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fudd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arall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rywun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yngyfnewid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am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beidio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â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datgelu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gwybodaeth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beryglus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neuniweidiol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amdanynt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(DDP Law, 2026).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B0C3CD-DC27-5A99-3E07-E660EB62EB05}"/>
              </a:ext>
            </a:extLst>
          </p:cNvPr>
          <p:cNvSpPr txBox="1"/>
          <p:nvPr/>
        </p:nvSpPr>
        <p:spPr>
          <a:xfrm>
            <a:off x="102159" y="2491881"/>
            <a:ext cx="611944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Beth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wneud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os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yw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hwn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digwydd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ti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peidiwch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byth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â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thalu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stopiwch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bob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cyfathrebu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unwaith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cadwch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dystiolaeth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(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sgrin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luniau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logiau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)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adroddwch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y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digwyddiad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i'r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heddlu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(Waheed,2026).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07F59B-C846-1CEA-EC23-939D31148262}"/>
              </a:ext>
            </a:extLst>
          </p:cNvPr>
          <p:cNvSpPr txBox="1"/>
          <p:nvPr/>
        </p:nvSpPr>
        <p:spPr>
          <a:xfrm>
            <a:off x="173334" y="4734841"/>
            <a:ext cx="609432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Sut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osgoi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Peidiwch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rhannu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cynnwys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personol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na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chynnwyseglur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ar-lein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Defnyddio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cyfrineiriau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cryf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pediwch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rhannunhw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â neb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Cadw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pob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cyfrif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breifat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 dim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ond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ychwaneguffrindiau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theulu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(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Worthview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2024)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 descr="The different types of internet ...">
            <a:extLst>
              <a:ext uri="{FF2B5EF4-FFF2-40B4-BE49-F238E27FC236}">
                <a16:creationId xmlns:a16="http://schemas.microsoft.com/office/drawing/2014/main" id="{B0281E06-A700-4EE7-BFD7-C894C09CB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266" y="2004464"/>
            <a:ext cx="6273542" cy="2647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683AA79-2FB0-8A61-8030-0FBAA1B4DED7}"/>
              </a:ext>
            </a:extLst>
          </p:cNvPr>
          <p:cNvSpPr txBox="1"/>
          <p:nvPr/>
        </p:nvSpPr>
        <p:spPr>
          <a:xfrm>
            <a:off x="8305801" y="4734841"/>
            <a:ext cx="28378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(Bridges,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264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9F941E4-41B2-3EEE-4895-B979D2FE8903}"/>
              </a:ext>
            </a:extLst>
          </p:cNvPr>
          <p:cNvSpPr/>
          <p:nvPr/>
        </p:nvSpPr>
        <p:spPr>
          <a:xfrm>
            <a:off x="166038" y="4415760"/>
            <a:ext cx="11812196" cy="229606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CF3D5D03-B012-3048-D281-E002F85037E5}"/>
              </a:ext>
            </a:extLst>
          </p:cNvPr>
          <p:cNvSpPr/>
          <p:nvPr/>
        </p:nvSpPr>
        <p:spPr>
          <a:xfrm>
            <a:off x="638668" y="1373920"/>
            <a:ext cx="2574532" cy="1939716"/>
          </a:xfrm>
          <a:prstGeom prst="wedgeRoundRect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2100" dirty="0">
              <a:solidFill>
                <a:srgbClr val="1F1F1F"/>
              </a:solidFill>
              <a:highlight>
                <a:srgbClr val="F8F9FA"/>
              </a:highlight>
              <a:latin typeface="Consolas"/>
            </a:endParaRP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CF3D5D03-B012-3048-D281-E002F85037E5}"/>
              </a:ext>
            </a:extLst>
          </p:cNvPr>
          <p:cNvSpPr/>
          <p:nvPr/>
        </p:nvSpPr>
        <p:spPr>
          <a:xfrm>
            <a:off x="4808735" y="1373920"/>
            <a:ext cx="2574532" cy="1939716"/>
          </a:xfrm>
          <a:prstGeom prst="wedgeRoundRect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2100" dirty="0">
              <a:solidFill>
                <a:srgbClr val="1F1F1F"/>
              </a:solidFill>
              <a:highlight>
                <a:srgbClr val="F8F9FA"/>
              </a:highlight>
              <a:latin typeface="Consolas"/>
            </a:endParaRP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CF3D5D03-B012-3048-D281-E002F85037E5}"/>
              </a:ext>
            </a:extLst>
          </p:cNvPr>
          <p:cNvSpPr/>
          <p:nvPr/>
        </p:nvSpPr>
        <p:spPr>
          <a:xfrm>
            <a:off x="8978802" y="1373920"/>
            <a:ext cx="2574532" cy="1939716"/>
          </a:xfrm>
          <a:prstGeom prst="wedgeRoundRect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2100" dirty="0">
              <a:solidFill>
                <a:srgbClr val="1F1F1F"/>
              </a:solidFill>
              <a:highlight>
                <a:srgbClr val="F8F9FA"/>
              </a:highlight>
              <a:latin typeface="Consola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31D3D6-34CA-C6AF-1401-B25E448DB7A1}"/>
              </a:ext>
            </a:extLst>
          </p:cNvPr>
          <p:cNvSpPr txBox="1"/>
          <p:nvPr/>
        </p:nvSpPr>
        <p:spPr>
          <a:xfrm>
            <a:off x="968260" y="2112944"/>
            <a:ext cx="19153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Enw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go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iawn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1E49E4-C785-2C9F-3E3A-A2A55305645D}"/>
              </a:ext>
            </a:extLst>
          </p:cNvPr>
          <p:cNvSpPr txBox="1"/>
          <p:nvPr/>
        </p:nvSpPr>
        <p:spPr>
          <a:xfrm>
            <a:off x="5428622" y="2112945"/>
            <a:ext cx="20774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Lleoliad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B7FC9E-2AB5-2640-41FA-DA16ED1AD82E}"/>
              </a:ext>
            </a:extLst>
          </p:cNvPr>
          <p:cNvSpPr txBox="1"/>
          <p:nvPr/>
        </p:nvSpPr>
        <p:spPr>
          <a:xfrm>
            <a:off x="9513636" y="1928277"/>
            <a:ext cx="22985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Patrymau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ymddygiad</a:t>
            </a:r>
            <a:endParaRPr lang="en-GB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74DE01-B2EA-4AF7-CF0C-BD3599E0EC65}"/>
              </a:ext>
            </a:extLst>
          </p:cNvPr>
          <p:cNvSpPr txBox="1"/>
          <p:nvPr/>
        </p:nvSpPr>
        <p:spPr>
          <a:xfrm>
            <a:off x="166038" y="119421"/>
            <a:ext cx="60943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sng" strike="noStrike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3) </a:t>
            </a:r>
            <a:r>
              <a:rPr lang="en-GB" sz="32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Anhysbys</a:t>
            </a:r>
            <a:r>
              <a:rPr lang="en-GB" sz="32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 </a:t>
            </a:r>
            <a:r>
              <a:rPr lang="en-GB" sz="32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ar-lein</a:t>
            </a:r>
            <a:endParaRPr lang="en-GB" sz="3200" b="1" u="sng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6D27BA-1778-C7FA-126C-D4BEA239A8CF}"/>
              </a:ext>
            </a:extLst>
          </p:cNvPr>
          <p:cNvSpPr txBox="1"/>
          <p:nvPr/>
        </p:nvSpPr>
        <p:spPr>
          <a:xfrm>
            <a:off x="293914" y="4776194"/>
            <a:ext cx="10618595" cy="141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Gyflawni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anhysbysrwydd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rhannol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-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rhai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olion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technegol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parhau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Gyflawni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anhysbysrwydd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llwyr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-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holl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wybodaeth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adnabyddadwy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wedi'i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cuddio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None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Caniatau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bobl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rhyngweithio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cyfathrebu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neu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bori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lein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heb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cael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tracio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neu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hadnabod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rhwydd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(Pristine Tech Team, 2026) 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777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E30E7B3-DEBD-16E1-C5EF-F572850CBDFE}"/>
              </a:ext>
            </a:extLst>
          </p:cNvPr>
          <p:cNvSpPr/>
          <p:nvPr/>
        </p:nvSpPr>
        <p:spPr>
          <a:xfrm>
            <a:off x="826825" y="1553840"/>
            <a:ext cx="4115254" cy="40273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178B97-E869-3DC4-DC04-DB3D14C1EAF5}"/>
              </a:ext>
            </a:extLst>
          </p:cNvPr>
          <p:cNvSpPr/>
          <p:nvPr/>
        </p:nvSpPr>
        <p:spPr>
          <a:xfrm>
            <a:off x="7482148" y="1553840"/>
            <a:ext cx="4115254" cy="40273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E3B9AC4-E7B2-6377-75F7-0FC33AF65937}"/>
              </a:ext>
            </a:extLst>
          </p:cNvPr>
          <p:cNvSpPr txBox="1"/>
          <p:nvPr/>
        </p:nvSpPr>
        <p:spPr>
          <a:xfrm>
            <a:off x="916651" y="1732230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Pwysau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sz="1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gan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gyfoedion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(</a:t>
            </a:r>
            <a:r>
              <a:rPr lang="en-GB" sz="1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ar-lein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)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FFAAF60-9C5B-8D52-3F38-59BEBF85C55E}"/>
              </a:ext>
            </a:extLst>
          </p:cNvPr>
          <p:cNvSpPr txBox="1"/>
          <p:nvPr/>
        </p:nvSpPr>
        <p:spPr>
          <a:xfrm>
            <a:off x="916651" y="2331990"/>
            <a:ext cx="60943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Sut </a:t>
            </a:r>
            <a:r>
              <a:rPr lang="en-GB" sz="1800" b="0" i="0" u="sng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mae'n</a:t>
            </a: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sng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digwydd</a:t>
            </a: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</a:t>
            </a:r>
            <a:r>
              <a:rPr lang="en-GB" sz="1800" b="0" i="0" u="sng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beth</a:t>
            </a: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sz="1800" b="0" i="0" u="sng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sng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edrych</a:t>
            </a: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am</a:t>
            </a:r>
          </a:p>
          <a:p>
            <a:endParaRPr lang="en-GB" u="sng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7451229-EF17-0BE5-1B27-8C6DAEBD6B37}"/>
              </a:ext>
            </a:extLst>
          </p:cNvPr>
          <p:cNvSpPr txBox="1"/>
          <p:nvPr/>
        </p:nvSpPr>
        <p:spPr>
          <a:xfrm>
            <a:off x="919545" y="2888048"/>
            <a:ext cx="392981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Ffrindiau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annog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ymddygiad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peryglus</a:t>
            </a:r>
            <a:endParaRPr lang="en-US" sz="1800" b="0" i="0" u="none" strike="noStrike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Pwysau</a:t>
            </a:r>
            <a:r>
              <a:rPr lang="en-US" dirty="0"/>
              <a:t> 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ymuno</a:t>
            </a:r>
            <a:r>
              <a:rPr lang="en-US" dirty="0"/>
              <a:t> â </a:t>
            </a:r>
            <a:r>
              <a:rPr lang="en-US" dirty="0" err="1"/>
              <a:t>thueddiadau</a:t>
            </a:r>
            <a:r>
              <a:rPr lang="en-US" dirty="0"/>
              <a:t> neu </a:t>
            </a:r>
            <a:r>
              <a:rPr lang="en-US" dirty="0" err="1"/>
              <a:t>heriau</a:t>
            </a:r>
            <a:r>
              <a:rPr lang="en-US" dirty="0"/>
              <a:t> </a:t>
            </a:r>
            <a:r>
              <a:rPr lang="en-US" dirty="0" err="1"/>
              <a:t>firaol</a:t>
            </a:r>
            <a:endParaRPr lang="en-US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 dirty="0" err="1"/>
              <a:t>Ofn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gwahardd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dilyn</a:t>
            </a:r>
            <a:r>
              <a:rPr lang="en-US" dirty="0"/>
              <a:t> yr </a:t>
            </a:r>
            <a:r>
              <a:rPr lang="en-US" dirty="0" err="1"/>
              <a:t>hyn</a:t>
            </a:r>
            <a:r>
              <a:rPr lang="en-US" dirty="0"/>
              <a:t> y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​</a:t>
            </a:r>
          </a:p>
          <a:p>
            <a:pPr fontAlgn="base"/>
            <a:r>
              <a:rPr lang="en-US" dirty="0"/>
              <a:t>(Internet matters,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42D65DD-3752-5E0F-947C-83484C087F00}"/>
              </a:ext>
            </a:extLst>
          </p:cNvPr>
          <p:cNvSpPr txBox="1"/>
          <p:nvPr/>
        </p:nvSpPr>
        <p:spPr>
          <a:xfrm>
            <a:off x="7482148" y="1724520"/>
            <a:ext cx="411822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GB" sz="1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Dilysu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Cymdeithasol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Sut </a:t>
            </a:r>
            <a:r>
              <a:rPr lang="en-GB" sz="1800" b="0" i="0" u="sng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mae'n</a:t>
            </a: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sng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effeithio</a:t>
            </a: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sng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ymddygiad</a:t>
            </a:r>
            <a:r>
              <a:rPr lang="en-GB" sz="1800" b="0" i="0" u="sng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</a:p>
          <a:p>
            <a:pPr algn="l" rtl="0" fontAlgn="base">
              <a:buNone/>
            </a:pPr>
            <a:endParaRPr lang="en-GB" b="0" i="0" u="sng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Postio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cynnwys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gael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sylw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neu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gymeradwyaeth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Cymharu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eich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hun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ag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eraill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ar-lein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Dileu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cynnwys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nad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yw'n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cael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digon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o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ymgysylltiad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Ceisio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adborth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cyson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trwyhysbysiadau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(Royal Society for Public Health, 2017).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E86B6F0-36E3-5D80-C1A0-AD4A70945C7A}"/>
              </a:ext>
            </a:extLst>
          </p:cNvPr>
          <p:cNvSpPr txBox="1"/>
          <p:nvPr/>
        </p:nvSpPr>
        <p:spPr>
          <a:xfrm>
            <a:off x="161913" y="146151"/>
            <a:ext cx="76940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sng" strike="noStrike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4) </a:t>
            </a:r>
            <a:r>
              <a:rPr lang="en-GB" sz="28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Pwysau</a:t>
            </a:r>
            <a:r>
              <a:rPr lang="en-GB" sz="28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 </a:t>
            </a:r>
            <a:r>
              <a:rPr lang="en-GB" sz="28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gan</a:t>
            </a:r>
            <a:r>
              <a:rPr lang="en-GB" sz="28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 </a:t>
            </a:r>
            <a:r>
              <a:rPr lang="en-GB" sz="28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gyfoedion</a:t>
            </a:r>
            <a:r>
              <a:rPr lang="en-GB" sz="28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 </a:t>
            </a:r>
            <a:r>
              <a:rPr lang="en-GB" sz="28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adilysu</a:t>
            </a:r>
            <a:r>
              <a:rPr lang="en-GB" sz="2800" b="1" i="0" u="sng" dirty="0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 </a:t>
            </a:r>
            <a:r>
              <a:rPr lang="en-GB" sz="2800" b="1" i="0" u="sng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</a:rPr>
              <a:t>cymdeithasol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3259807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15A141-C83E-D46E-72E2-68A6422874C0}"/>
              </a:ext>
            </a:extLst>
          </p:cNvPr>
          <p:cNvSpPr txBox="1"/>
          <p:nvPr/>
        </p:nvSpPr>
        <p:spPr>
          <a:xfrm>
            <a:off x="0" y="993365"/>
            <a:ext cx="11543044" cy="55131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Bridges, J. (2025) Reputation Defender 'The different types of internet blackmail' (IMAGE) Available at: https://www.reputationdefender.com/blog/privacy/what-are-different-types-internet-blackmail (Accessed 3 April) ​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DPP Law (2026) 'Extortion solicitors' Available at: https://www.dpp-law.com/services/criminal-defence/blackmail-and-extortion/ (Accessed 3 April) ​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Internet Matters (2024) 'Social media advice hub' Available at: https://www.internetmatters.org (Accessed 13 April) ​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Lcom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(2024) 'K-12 Online Safety: Understanding and Mitigating Online Risks for Students' Available at: https://www.learning.com/blog/k-12-online-safety/ (Accessed 3 April) ​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Pristine Tech Team (2026) Pristine Info Solutions 'Anonymity in the Digital World' Available at: https://pristineinfo.com/blog-details/anonymity-in-digital-world-proxy-guide (Accessed 13 April) ​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Royal Society for Public Health (2017) '#</a:t>
            </a:r>
            <a:r>
              <a:rPr lang="en-GB" sz="14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StatusOfMind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Social media and young people's mental health'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https://www.rsph.org.uk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13 April) </a:t>
            </a:r>
            <a:r>
              <a:rPr lang="en-US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​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Top10 (2026) UK's Top Online Therapy Services 2026 Don't wait for the support you need (IMAGE) Available at</a:t>
            </a:r>
            <a:r>
              <a:rPr lang="en-GB" sz="1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op10.com/online-therapy/uk-comparison?bkw=counseling%20for%20teens&amp;bcampid=523890072&amp;bcamp=Bing%20-%20OTP%20(Mob%2BDT)%20UK&amp;bagid=1188574177346543&amp;bag=teen&amp;btarid=kwd-74286357331749:loc-188&amp;bidm=be&amp;bnet=o&amp;bd=c&amp;bmobval=0&amp;bt=search&amp;utm_source=bing&amp;utm_medium=cpc&amp;utm_term=mental%20health%&amp;20support%20for%20teens&amp;utm_campaign=Bing+CPC+Campaign&amp;c=74286108676270&amp;m=e&amp;k=74286357331749&amp;&amp;bphysical=247219&amp;bfeedid=&amp;binterest=&amp;a=&amp;ts=&amp;topic=&amp;niche=&amp;upf=&amp;ctype=&amp;exp=&amp;pq=&amp;dyn=&amp;camtype=ps&amp;msclkid=249cdf312b431985bd15b6d6ec06a197 (Accessed 13 April) ​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Waheed, W. (2026) 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Whiterose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Blackmans Solicitors 'Being blackmailed? Legal protection and injunctions explained' Available at: https://whiteroseblackmans.co.uk/being-blackmailed-legal-protection-and-injunctions-explained/ (Accessed 13 April)​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Worthview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(2024) 'How to get out of blackmail: A guide to protecting yourself Available at: https://www.worthview.com/how-to-get-out-of-blackmail-a-guide-to-protecting-yourself/ (Accessed 13 April)​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2F0295-1E5F-BED8-E1DA-8685C02DAC66}"/>
              </a:ext>
            </a:extLst>
          </p:cNvPr>
          <p:cNvSpPr txBox="1"/>
          <p:nvPr/>
        </p:nvSpPr>
        <p:spPr>
          <a:xfrm>
            <a:off x="108155" y="29496"/>
            <a:ext cx="54175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Cyfeiriadau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54080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772</Words>
  <Application>Microsoft Office PowerPoint</Application>
  <PresentationFormat>Widescreen</PresentationFormat>
  <Paragraphs>59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Consolas</vt:lpstr>
      <vt:lpstr>Roboto</vt:lpstr>
      <vt:lpstr>Segoe UI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Destiny Collard (2204498)</dc:creator>
  <cp:lastModifiedBy>Destiny Collard (2204498)</cp:lastModifiedBy>
  <cp:revision>1</cp:revision>
  <dcterms:created xsi:type="dcterms:W3CDTF">2026-03-30T11:26:22Z</dcterms:created>
  <dcterms:modified xsi:type="dcterms:W3CDTF">2026-04-26T18:39:46Z</dcterms:modified>
</cp:coreProperties>
</file>