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6" r:id="rId4"/>
    <p:sldId id="28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90" d="100"/>
          <a:sy n="90" d="100"/>
        </p:scale>
        <p:origin x="128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rn" userId="0daed54f-d5ac-4095-9056-bab125447f37" providerId="ADAL" clId="{84DFFB0C-22F7-4533-AF44-856F926758C9}"/>
    <pc:docChg chg="custSel addSld delSld modSld">
      <pc:chgData name="Andrew Thorn" userId="0daed54f-d5ac-4095-9056-bab125447f37" providerId="ADAL" clId="{84DFFB0C-22F7-4533-AF44-856F926758C9}" dt="2025-11-06T00:52:51.805" v="6808" actId="20577"/>
      <pc:docMkLst>
        <pc:docMk/>
      </pc:docMkLst>
      <pc:sldChg chg="modSp mod">
        <pc:chgData name="Andrew Thorn" userId="0daed54f-d5ac-4095-9056-bab125447f37" providerId="ADAL" clId="{84DFFB0C-22F7-4533-AF44-856F926758C9}" dt="2025-11-05T16:58:00.047" v="1491" actId="20577"/>
        <pc:sldMkLst>
          <pc:docMk/>
          <pc:sldMk cId="4128997281" sldId="258"/>
        </pc:sldMkLst>
        <pc:spChg chg="mod">
          <ac:chgData name="Andrew Thorn" userId="0daed54f-d5ac-4095-9056-bab125447f37" providerId="ADAL" clId="{84DFFB0C-22F7-4533-AF44-856F926758C9}" dt="2025-11-05T16:58:00.047" v="1491" actId="20577"/>
          <ac:spMkLst>
            <pc:docMk/>
            <pc:sldMk cId="4128997281" sldId="258"/>
            <ac:spMk id="3" creationId="{11111D7D-C174-4278-C3AE-1D9D4C9A973F}"/>
          </ac:spMkLst>
        </pc:spChg>
      </pc:sldChg>
      <pc:sldChg chg="modSp mod">
        <pc:chgData name="Andrew Thorn" userId="0daed54f-d5ac-4095-9056-bab125447f37" providerId="ADAL" clId="{84DFFB0C-22F7-4533-AF44-856F926758C9}" dt="2025-11-05T16:59:29.462" v="1605" actId="20577"/>
        <pc:sldMkLst>
          <pc:docMk/>
          <pc:sldMk cId="1520138243" sldId="259"/>
        </pc:sldMkLst>
        <pc:spChg chg="mod">
          <ac:chgData name="Andrew Thorn" userId="0daed54f-d5ac-4095-9056-bab125447f37" providerId="ADAL" clId="{84DFFB0C-22F7-4533-AF44-856F926758C9}" dt="2025-11-05T16:59:29.462" v="1605" actId="20577"/>
          <ac:spMkLst>
            <pc:docMk/>
            <pc:sldMk cId="1520138243" sldId="259"/>
            <ac:spMk id="3" creationId="{D219180F-DD19-313F-D1F7-FD13303D3BDC}"/>
          </ac:spMkLst>
        </pc:spChg>
      </pc:sldChg>
      <pc:sldChg chg="modSp mod">
        <pc:chgData name="Andrew Thorn" userId="0daed54f-d5ac-4095-9056-bab125447f37" providerId="ADAL" clId="{84DFFB0C-22F7-4533-AF44-856F926758C9}" dt="2025-11-05T23:13:42.943" v="3813" actId="20577"/>
        <pc:sldMkLst>
          <pc:docMk/>
          <pc:sldMk cId="3338376732" sldId="260"/>
        </pc:sldMkLst>
        <pc:spChg chg="mod">
          <ac:chgData name="Andrew Thorn" userId="0daed54f-d5ac-4095-9056-bab125447f37" providerId="ADAL" clId="{84DFFB0C-22F7-4533-AF44-856F926758C9}" dt="2025-11-05T23:13:42.943" v="3813" actId="20577"/>
          <ac:spMkLst>
            <pc:docMk/>
            <pc:sldMk cId="3338376732" sldId="260"/>
            <ac:spMk id="3" creationId="{F63DEA73-42D8-A305-7715-C0A0C63F080E}"/>
          </ac:spMkLst>
        </pc:spChg>
      </pc:sldChg>
      <pc:sldChg chg="modSp mod">
        <pc:chgData name="Andrew Thorn" userId="0daed54f-d5ac-4095-9056-bab125447f37" providerId="ADAL" clId="{84DFFB0C-22F7-4533-AF44-856F926758C9}" dt="2025-11-05T17:00:57.749" v="1696" actId="113"/>
        <pc:sldMkLst>
          <pc:docMk/>
          <pc:sldMk cId="2765692000" sldId="261"/>
        </pc:sldMkLst>
        <pc:spChg chg="mod">
          <ac:chgData name="Andrew Thorn" userId="0daed54f-d5ac-4095-9056-bab125447f37" providerId="ADAL" clId="{84DFFB0C-22F7-4533-AF44-856F926758C9}" dt="2025-11-05T17:00:57.749" v="1696" actId="113"/>
          <ac:spMkLst>
            <pc:docMk/>
            <pc:sldMk cId="2765692000" sldId="261"/>
            <ac:spMk id="3" creationId="{0AF89967-D596-56EA-3685-6C4AD3DE6917}"/>
          </ac:spMkLst>
        </pc:spChg>
      </pc:sldChg>
      <pc:sldChg chg="modSp mod">
        <pc:chgData name="Andrew Thorn" userId="0daed54f-d5ac-4095-9056-bab125447f37" providerId="ADAL" clId="{84DFFB0C-22F7-4533-AF44-856F926758C9}" dt="2025-11-06T00:43:37.043" v="6092" actId="20577"/>
        <pc:sldMkLst>
          <pc:docMk/>
          <pc:sldMk cId="744946051" sldId="262"/>
        </pc:sldMkLst>
        <pc:spChg chg="mod">
          <ac:chgData name="Andrew Thorn" userId="0daed54f-d5ac-4095-9056-bab125447f37" providerId="ADAL" clId="{84DFFB0C-22F7-4533-AF44-856F926758C9}" dt="2025-11-06T00:43:37.043" v="6092" actId="20577"/>
          <ac:spMkLst>
            <pc:docMk/>
            <pc:sldMk cId="744946051" sldId="262"/>
            <ac:spMk id="3" creationId="{10F2160E-3EFB-CF1F-D2E3-C20EE61BC9A2}"/>
          </ac:spMkLst>
        </pc:spChg>
      </pc:sldChg>
      <pc:sldChg chg="modSp mod">
        <pc:chgData name="Andrew Thorn" userId="0daed54f-d5ac-4095-9056-bab125447f37" providerId="ADAL" clId="{84DFFB0C-22F7-4533-AF44-856F926758C9}" dt="2025-11-05T23:20:43.855" v="4130" actId="20577"/>
        <pc:sldMkLst>
          <pc:docMk/>
          <pc:sldMk cId="607415762" sldId="263"/>
        </pc:sldMkLst>
        <pc:spChg chg="mod">
          <ac:chgData name="Andrew Thorn" userId="0daed54f-d5ac-4095-9056-bab125447f37" providerId="ADAL" clId="{84DFFB0C-22F7-4533-AF44-856F926758C9}" dt="2025-11-05T23:20:43.855" v="4130" actId="20577"/>
          <ac:spMkLst>
            <pc:docMk/>
            <pc:sldMk cId="607415762" sldId="263"/>
            <ac:spMk id="3" creationId="{A7049E5F-6817-1FB7-3F26-9E7B8D85180B}"/>
          </ac:spMkLst>
        </pc:spChg>
      </pc:sldChg>
      <pc:sldChg chg="modSp mod">
        <pc:chgData name="Andrew Thorn" userId="0daed54f-d5ac-4095-9056-bab125447f37" providerId="ADAL" clId="{84DFFB0C-22F7-4533-AF44-856F926758C9}" dt="2025-11-05T17:02:36.163" v="1861" actId="20577"/>
        <pc:sldMkLst>
          <pc:docMk/>
          <pc:sldMk cId="2348915334" sldId="264"/>
        </pc:sldMkLst>
        <pc:spChg chg="mod">
          <ac:chgData name="Andrew Thorn" userId="0daed54f-d5ac-4095-9056-bab125447f37" providerId="ADAL" clId="{84DFFB0C-22F7-4533-AF44-856F926758C9}" dt="2025-11-05T17:02:36.163" v="1861" actId="20577"/>
          <ac:spMkLst>
            <pc:docMk/>
            <pc:sldMk cId="2348915334" sldId="264"/>
            <ac:spMk id="3" creationId="{48EEEB51-2763-3175-8AC5-10D64DBF5685}"/>
          </ac:spMkLst>
        </pc:spChg>
      </pc:sldChg>
      <pc:sldChg chg="modSp mod">
        <pc:chgData name="Andrew Thorn" userId="0daed54f-d5ac-4095-9056-bab125447f37" providerId="ADAL" clId="{84DFFB0C-22F7-4533-AF44-856F926758C9}" dt="2025-11-06T00:46:24.874" v="6347" actId="20577"/>
        <pc:sldMkLst>
          <pc:docMk/>
          <pc:sldMk cId="2209095721" sldId="265"/>
        </pc:sldMkLst>
        <pc:spChg chg="mod">
          <ac:chgData name="Andrew Thorn" userId="0daed54f-d5ac-4095-9056-bab125447f37" providerId="ADAL" clId="{84DFFB0C-22F7-4533-AF44-856F926758C9}" dt="2025-11-06T00:46:24.874" v="6347" actId="20577"/>
          <ac:spMkLst>
            <pc:docMk/>
            <pc:sldMk cId="2209095721" sldId="265"/>
            <ac:spMk id="3" creationId="{9832C04D-6E4D-5FF1-F3B7-6BB2DBE4FD3F}"/>
          </ac:spMkLst>
        </pc:spChg>
      </pc:sldChg>
      <pc:sldChg chg="modSp mod">
        <pc:chgData name="Andrew Thorn" userId="0daed54f-d5ac-4095-9056-bab125447f37" providerId="ADAL" clId="{84DFFB0C-22F7-4533-AF44-856F926758C9}" dt="2025-11-05T23:25:09.179" v="4413" actId="20577"/>
        <pc:sldMkLst>
          <pc:docMk/>
          <pc:sldMk cId="2492850873" sldId="266"/>
        </pc:sldMkLst>
        <pc:spChg chg="mod">
          <ac:chgData name="Andrew Thorn" userId="0daed54f-d5ac-4095-9056-bab125447f37" providerId="ADAL" clId="{84DFFB0C-22F7-4533-AF44-856F926758C9}" dt="2025-11-05T23:25:09.179" v="4413" actId="20577"/>
          <ac:spMkLst>
            <pc:docMk/>
            <pc:sldMk cId="2492850873" sldId="266"/>
            <ac:spMk id="3" creationId="{8CDD4E40-F325-8B93-76DF-6EF112FD4A15}"/>
          </ac:spMkLst>
        </pc:spChg>
      </pc:sldChg>
      <pc:sldChg chg="modSp mod">
        <pc:chgData name="Andrew Thorn" userId="0daed54f-d5ac-4095-9056-bab125447f37" providerId="ADAL" clId="{84DFFB0C-22F7-4533-AF44-856F926758C9}" dt="2025-11-05T17:07:11.109" v="2196" actId="20577"/>
        <pc:sldMkLst>
          <pc:docMk/>
          <pc:sldMk cId="2921293524" sldId="267"/>
        </pc:sldMkLst>
        <pc:spChg chg="mod">
          <ac:chgData name="Andrew Thorn" userId="0daed54f-d5ac-4095-9056-bab125447f37" providerId="ADAL" clId="{84DFFB0C-22F7-4533-AF44-856F926758C9}" dt="2025-11-05T17:07:11.109" v="2196" actId="20577"/>
          <ac:spMkLst>
            <pc:docMk/>
            <pc:sldMk cId="2921293524" sldId="267"/>
            <ac:spMk id="3" creationId="{739190D3-26A3-F2F3-9AF3-2263A5C68818}"/>
          </ac:spMkLst>
        </pc:spChg>
      </pc:sldChg>
      <pc:sldChg chg="modSp mod">
        <pc:chgData name="Andrew Thorn" userId="0daed54f-d5ac-4095-9056-bab125447f37" providerId="ADAL" clId="{84DFFB0C-22F7-4533-AF44-856F926758C9}" dt="2025-11-05T23:30:27.898" v="4749" actId="14100"/>
        <pc:sldMkLst>
          <pc:docMk/>
          <pc:sldMk cId="2854894844" sldId="268"/>
        </pc:sldMkLst>
        <pc:spChg chg="mod">
          <ac:chgData name="Andrew Thorn" userId="0daed54f-d5ac-4095-9056-bab125447f37" providerId="ADAL" clId="{84DFFB0C-22F7-4533-AF44-856F926758C9}" dt="2025-11-05T23:30:27.898" v="4749" actId="14100"/>
          <ac:spMkLst>
            <pc:docMk/>
            <pc:sldMk cId="2854894844" sldId="268"/>
            <ac:spMk id="3" creationId="{575475D3-8FF5-D527-D3A0-056199A740AF}"/>
          </ac:spMkLst>
        </pc:spChg>
      </pc:sldChg>
      <pc:sldChg chg="modSp mod">
        <pc:chgData name="Andrew Thorn" userId="0daed54f-d5ac-4095-9056-bab125447f37" providerId="ADAL" clId="{84DFFB0C-22F7-4533-AF44-856F926758C9}" dt="2025-11-05T15:46:42.771" v="819" actId="20577"/>
        <pc:sldMkLst>
          <pc:docMk/>
          <pc:sldMk cId="154722205" sldId="269"/>
        </pc:sldMkLst>
        <pc:spChg chg="mod">
          <ac:chgData name="Andrew Thorn" userId="0daed54f-d5ac-4095-9056-bab125447f37" providerId="ADAL" clId="{84DFFB0C-22F7-4533-AF44-856F926758C9}" dt="2025-11-05T15:46:42.771" v="819" actId="20577"/>
          <ac:spMkLst>
            <pc:docMk/>
            <pc:sldMk cId="154722205" sldId="269"/>
            <ac:spMk id="3" creationId="{84A6514D-D9D0-213E-D6AB-AB81777D9D3E}"/>
          </ac:spMkLst>
        </pc:spChg>
      </pc:sldChg>
      <pc:sldChg chg="modSp mod">
        <pc:chgData name="Andrew Thorn" userId="0daed54f-d5ac-4095-9056-bab125447f37" providerId="ADAL" clId="{84DFFB0C-22F7-4533-AF44-856F926758C9}" dt="2025-11-05T17:10:22.574" v="2481" actId="20577"/>
        <pc:sldMkLst>
          <pc:docMk/>
          <pc:sldMk cId="1629742989" sldId="270"/>
        </pc:sldMkLst>
        <pc:spChg chg="mod">
          <ac:chgData name="Andrew Thorn" userId="0daed54f-d5ac-4095-9056-bab125447f37" providerId="ADAL" clId="{84DFFB0C-22F7-4533-AF44-856F926758C9}" dt="2025-11-05T17:10:22.574" v="2481" actId="20577"/>
          <ac:spMkLst>
            <pc:docMk/>
            <pc:sldMk cId="1629742989" sldId="270"/>
            <ac:spMk id="3" creationId="{4BE4D12D-CFC3-17E0-2D45-D6BE3D54A092}"/>
          </ac:spMkLst>
        </pc:spChg>
      </pc:sldChg>
      <pc:sldChg chg="modSp mod">
        <pc:chgData name="Andrew Thorn" userId="0daed54f-d5ac-4095-9056-bab125447f37" providerId="ADAL" clId="{84DFFB0C-22F7-4533-AF44-856F926758C9}" dt="2025-11-05T23:32:49.914" v="4979" actId="20577"/>
        <pc:sldMkLst>
          <pc:docMk/>
          <pc:sldMk cId="1456196207" sldId="271"/>
        </pc:sldMkLst>
        <pc:spChg chg="mod">
          <ac:chgData name="Andrew Thorn" userId="0daed54f-d5ac-4095-9056-bab125447f37" providerId="ADAL" clId="{84DFFB0C-22F7-4533-AF44-856F926758C9}" dt="2025-11-05T23:32:49.914" v="4979" actId="20577"/>
          <ac:spMkLst>
            <pc:docMk/>
            <pc:sldMk cId="1456196207" sldId="271"/>
            <ac:spMk id="3" creationId="{5EA8A467-A832-FD05-4EA3-E61D5C354254}"/>
          </ac:spMkLst>
        </pc:spChg>
      </pc:sldChg>
      <pc:sldChg chg="modSp mod">
        <pc:chgData name="Andrew Thorn" userId="0daed54f-d5ac-4095-9056-bab125447f37" providerId="ADAL" clId="{84DFFB0C-22F7-4533-AF44-856F926758C9}" dt="2025-11-05T17:10:55.708" v="2502" actId="20577"/>
        <pc:sldMkLst>
          <pc:docMk/>
          <pc:sldMk cId="197833798" sldId="272"/>
        </pc:sldMkLst>
        <pc:spChg chg="mod">
          <ac:chgData name="Andrew Thorn" userId="0daed54f-d5ac-4095-9056-bab125447f37" providerId="ADAL" clId="{84DFFB0C-22F7-4533-AF44-856F926758C9}" dt="2025-11-05T17:10:55.708" v="2502" actId="20577"/>
          <ac:spMkLst>
            <pc:docMk/>
            <pc:sldMk cId="197833798" sldId="272"/>
            <ac:spMk id="3" creationId="{E1EDC050-651D-8402-D668-CCFA2B1E5A72}"/>
          </ac:spMkLst>
        </pc:spChg>
      </pc:sldChg>
      <pc:sldChg chg="modSp mod">
        <pc:chgData name="Andrew Thorn" userId="0daed54f-d5ac-4095-9056-bab125447f37" providerId="ADAL" clId="{84DFFB0C-22F7-4533-AF44-856F926758C9}" dt="2025-11-05T23:38:15.860" v="5365" actId="20577"/>
        <pc:sldMkLst>
          <pc:docMk/>
          <pc:sldMk cId="2310474408" sldId="273"/>
        </pc:sldMkLst>
        <pc:spChg chg="mod">
          <ac:chgData name="Andrew Thorn" userId="0daed54f-d5ac-4095-9056-bab125447f37" providerId="ADAL" clId="{84DFFB0C-22F7-4533-AF44-856F926758C9}" dt="2025-11-05T23:38:15.860" v="5365" actId="20577"/>
          <ac:spMkLst>
            <pc:docMk/>
            <pc:sldMk cId="2310474408" sldId="273"/>
            <ac:spMk id="3" creationId="{D834DB0B-DFD3-D4E8-4CD4-AB4F380940C6}"/>
          </ac:spMkLst>
        </pc:spChg>
      </pc:sldChg>
      <pc:sldChg chg="modSp mod">
        <pc:chgData name="Andrew Thorn" userId="0daed54f-d5ac-4095-9056-bab125447f37" providerId="ADAL" clId="{84DFFB0C-22F7-4533-AF44-856F926758C9}" dt="2025-11-05T17:19:48.769" v="3037" actId="20577"/>
        <pc:sldMkLst>
          <pc:docMk/>
          <pc:sldMk cId="3727734859" sldId="275"/>
        </pc:sldMkLst>
        <pc:spChg chg="mod">
          <ac:chgData name="Andrew Thorn" userId="0daed54f-d5ac-4095-9056-bab125447f37" providerId="ADAL" clId="{84DFFB0C-22F7-4533-AF44-856F926758C9}" dt="2025-11-05T17:19:48.769" v="3037" actId="20577"/>
          <ac:spMkLst>
            <pc:docMk/>
            <pc:sldMk cId="3727734859" sldId="275"/>
            <ac:spMk id="3" creationId="{BD45BDE4-FE1D-A831-E537-80397BEEEAA6}"/>
          </ac:spMkLst>
        </pc:spChg>
      </pc:sldChg>
      <pc:sldChg chg="modSp mod">
        <pc:chgData name="Andrew Thorn" userId="0daed54f-d5ac-4095-9056-bab125447f37" providerId="ADAL" clId="{84DFFB0C-22F7-4533-AF44-856F926758C9}" dt="2025-11-05T23:43:18.213" v="5639" actId="20577"/>
        <pc:sldMkLst>
          <pc:docMk/>
          <pc:sldMk cId="3758540453" sldId="276"/>
        </pc:sldMkLst>
        <pc:spChg chg="mod">
          <ac:chgData name="Andrew Thorn" userId="0daed54f-d5ac-4095-9056-bab125447f37" providerId="ADAL" clId="{84DFFB0C-22F7-4533-AF44-856F926758C9}" dt="2025-11-05T23:43:18.213" v="5639" actId="20577"/>
          <ac:spMkLst>
            <pc:docMk/>
            <pc:sldMk cId="3758540453" sldId="276"/>
            <ac:spMk id="3" creationId="{6D085F9F-E32C-8750-1DED-337A9E568224}"/>
          </ac:spMkLst>
        </pc:spChg>
      </pc:sldChg>
      <pc:sldChg chg="modSp mod">
        <pc:chgData name="Andrew Thorn" userId="0daed54f-d5ac-4095-9056-bab125447f37" providerId="ADAL" clId="{84DFFB0C-22F7-4533-AF44-856F926758C9}" dt="2025-11-05T17:22:17.032" v="3241" actId="20577"/>
        <pc:sldMkLst>
          <pc:docMk/>
          <pc:sldMk cId="839716129" sldId="277"/>
        </pc:sldMkLst>
        <pc:spChg chg="mod">
          <ac:chgData name="Andrew Thorn" userId="0daed54f-d5ac-4095-9056-bab125447f37" providerId="ADAL" clId="{84DFFB0C-22F7-4533-AF44-856F926758C9}" dt="2025-11-05T17:22:17.032" v="3241" actId="20577"/>
          <ac:spMkLst>
            <pc:docMk/>
            <pc:sldMk cId="839716129" sldId="277"/>
            <ac:spMk id="3" creationId="{3D21A27A-43DB-7218-602F-AF9BBEB81437}"/>
          </ac:spMkLst>
        </pc:spChg>
      </pc:sldChg>
      <pc:sldChg chg="modSp mod">
        <pc:chgData name="Andrew Thorn" userId="0daed54f-d5ac-4095-9056-bab125447f37" providerId="ADAL" clId="{84DFFB0C-22F7-4533-AF44-856F926758C9}" dt="2025-11-05T23:46:24.889" v="5794" actId="20577"/>
        <pc:sldMkLst>
          <pc:docMk/>
          <pc:sldMk cId="2468741208" sldId="278"/>
        </pc:sldMkLst>
        <pc:spChg chg="mod">
          <ac:chgData name="Andrew Thorn" userId="0daed54f-d5ac-4095-9056-bab125447f37" providerId="ADAL" clId="{84DFFB0C-22F7-4533-AF44-856F926758C9}" dt="2025-11-05T23:46:24.889" v="5794" actId="20577"/>
          <ac:spMkLst>
            <pc:docMk/>
            <pc:sldMk cId="2468741208" sldId="278"/>
            <ac:spMk id="3" creationId="{B884A9F3-562A-7A08-E8B5-1A45C0CF2950}"/>
          </ac:spMkLst>
        </pc:spChg>
      </pc:sldChg>
      <pc:sldChg chg="modSp mod">
        <pc:chgData name="Andrew Thorn" userId="0daed54f-d5ac-4095-9056-bab125447f37" providerId="ADAL" clId="{84DFFB0C-22F7-4533-AF44-856F926758C9}" dt="2025-11-05T23:41:12.311" v="5453" actId="20577"/>
        <pc:sldMkLst>
          <pc:docMk/>
          <pc:sldMk cId="2591069149" sldId="282"/>
        </pc:sldMkLst>
        <pc:spChg chg="mod">
          <ac:chgData name="Andrew Thorn" userId="0daed54f-d5ac-4095-9056-bab125447f37" providerId="ADAL" clId="{84DFFB0C-22F7-4533-AF44-856F926758C9}" dt="2025-11-05T23:41:12.311" v="5453" actId="20577"/>
          <ac:spMkLst>
            <pc:docMk/>
            <pc:sldMk cId="2591069149" sldId="282"/>
            <ac:spMk id="3" creationId="{576CA4DB-3CDE-A645-14BF-68C1AB32094E}"/>
          </ac:spMkLst>
        </pc:spChg>
      </pc:sldChg>
      <pc:sldChg chg="modSp mod">
        <pc:chgData name="Andrew Thorn" userId="0daed54f-d5ac-4095-9056-bab125447f37" providerId="ADAL" clId="{84DFFB0C-22F7-4533-AF44-856F926758C9}" dt="2025-11-06T00:49:41.205" v="6555" actId="20577"/>
        <pc:sldMkLst>
          <pc:docMk/>
          <pc:sldMk cId="1132931763" sldId="283"/>
        </pc:sldMkLst>
        <pc:spChg chg="mod">
          <ac:chgData name="Andrew Thorn" userId="0daed54f-d5ac-4095-9056-bab125447f37" providerId="ADAL" clId="{84DFFB0C-22F7-4533-AF44-856F926758C9}" dt="2025-11-06T00:49:41.205" v="6555" actId="20577"/>
          <ac:spMkLst>
            <pc:docMk/>
            <pc:sldMk cId="1132931763" sldId="283"/>
            <ac:spMk id="3" creationId="{900AAE37-0293-DF5C-A944-11A8AA146A35}"/>
          </ac:spMkLst>
        </pc:spChg>
      </pc:sldChg>
      <pc:sldChg chg="modSp mod">
        <pc:chgData name="Andrew Thorn" userId="0daed54f-d5ac-4095-9056-bab125447f37" providerId="ADAL" clId="{84DFFB0C-22F7-4533-AF44-856F926758C9}" dt="2025-11-06T00:52:51.805" v="6808" actId="20577"/>
        <pc:sldMkLst>
          <pc:docMk/>
          <pc:sldMk cId="112758704" sldId="284"/>
        </pc:sldMkLst>
        <pc:spChg chg="mod">
          <ac:chgData name="Andrew Thorn" userId="0daed54f-d5ac-4095-9056-bab125447f37" providerId="ADAL" clId="{84DFFB0C-22F7-4533-AF44-856F926758C9}" dt="2025-11-06T00:52:51.805" v="6808" actId="20577"/>
          <ac:spMkLst>
            <pc:docMk/>
            <pc:sldMk cId="112758704" sldId="284"/>
            <ac:spMk id="3" creationId="{FE84BBF0-FF3B-8FC5-0FE1-84F0E4D61EE3}"/>
          </ac:spMkLst>
        </pc:spChg>
      </pc:sldChg>
      <pc:sldChg chg="del">
        <pc:chgData name="Andrew Thorn" userId="0daed54f-d5ac-4095-9056-bab125447f37" providerId="ADAL" clId="{84DFFB0C-22F7-4533-AF44-856F926758C9}" dt="2025-11-06T00:50:31.938" v="6556" actId="47"/>
        <pc:sldMkLst>
          <pc:docMk/>
          <pc:sldMk cId="636815321" sldId="285"/>
        </pc:sldMkLst>
      </pc:sldChg>
      <pc:sldChg chg="addSp delSp modSp new mod">
        <pc:chgData name="Andrew Thorn" userId="0daed54f-d5ac-4095-9056-bab125447f37" providerId="ADAL" clId="{84DFFB0C-22F7-4533-AF44-856F926758C9}" dt="2025-11-05T23:52:34.848" v="5818" actId="255"/>
        <pc:sldMkLst>
          <pc:docMk/>
          <pc:sldMk cId="1978983220" sldId="286"/>
        </pc:sldMkLst>
        <pc:spChg chg="mod">
          <ac:chgData name="Andrew Thorn" userId="0daed54f-d5ac-4095-9056-bab125447f37" providerId="ADAL" clId="{84DFFB0C-22F7-4533-AF44-856F926758C9}" dt="2025-11-05T23:52:34.848" v="5818" actId="255"/>
          <ac:spMkLst>
            <pc:docMk/>
            <pc:sldMk cId="1978983220" sldId="286"/>
            <ac:spMk id="2" creationId="{B6E95335-1F57-DFEC-1DDB-0367AE2AA9A6}"/>
          </ac:spMkLst>
        </pc:spChg>
        <pc:spChg chg="del mod">
          <ac:chgData name="Andrew Thorn" userId="0daed54f-d5ac-4095-9056-bab125447f37" providerId="ADAL" clId="{84DFFB0C-22F7-4533-AF44-856F926758C9}" dt="2025-11-05T23:51:55.504" v="5797" actId="22"/>
          <ac:spMkLst>
            <pc:docMk/>
            <pc:sldMk cId="1978983220" sldId="286"/>
            <ac:spMk id="3" creationId="{8D5F6172-5C26-95F3-ABDD-ED09B634211D}"/>
          </ac:spMkLst>
        </pc:spChg>
        <pc:picChg chg="add mod ord">
          <ac:chgData name="Andrew Thorn" userId="0daed54f-d5ac-4095-9056-bab125447f37" providerId="ADAL" clId="{84DFFB0C-22F7-4533-AF44-856F926758C9}" dt="2025-11-05T23:52:13.375" v="5799" actId="14100"/>
          <ac:picMkLst>
            <pc:docMk/>
            <pc:sldMk cId="1978983220" sldId="286"/>
            <ac:picMk id="5" creationId="{04BA0669-9160-50E5-126E-7D6F7574A094}"/>
          </ac:picMkLst>
        </pc:picChg>
      </pc:sldChg>
      <pc:sldChg chg="addSp delSp modSp new mod">
        <pc:chgData name="Andrew Thorn" userId="0daed54f-d5ac-4095-9056-bab125447f37" providerId="ADAL" clId="{84DFFB0C-22F7-4533-AF44-856F926758C9}" dt="2025-11-05T23:54:49.508" v="5842" actId="20577"/>
        <pc:sldMkLst>
          <pc:docMk/>
          <pc:sldMk cId="2599504270" sldId="287"/>
        </pc:sldMkLst>
        <pc:spChg chg="mod">
          <ac:chgData name="Andrew Thorn" userId="0daed54f-d5ac-4095-9056-bab125447f37" providerId="ADAL" clId="{84DFFB0C-22F7-4533-AF44-856F926758C9}" dt="2025-11-05T23:54:49.508" v="5842" actId="20577"/>
          <ac:spMkLst>
            <pc:docMk/>
            <pc:sldMk cId="2599504270" sldId="287"/>
            <ac:spMk id="2" creationId="{547319DA-4811-BB65-6B41-FD19D385A29E}"/>
          </ac:spMkLst>
        </pc:spChg>
        <pc:spChg chg="del mod">
          <ac:chgData name="Andrew Thorn" userId="0daed54f-d5ac-4095-9056-bab125447f37" providerId="ADAL" clId="{84DFFB0C-22F7-4533-AF44-856F926758C9}" dt="2025-11-05T23:54:28.393" v="5821" actId="22"/>
          <ac:spMkLst>
            <pc:docMk/>
            <pc:sldMk cId="2599504270" sldId="287"/>
            <ac:spMk id="3" creationId="{8D9BC07A-F212-B63D-F4D0-4EB68386A625}"/>
          </ac:spMkLst>
        </pc:spChg>
        <pc:picChg chg="add mod ord">
          <ac:chgData name="Andrew Thorn" userId="0daed54f-d5ac-4095-9056-bab125447f37" providerId="ADAL" clId="{84DFFB0C-22F7-4533-AF44-856F926758C9}" dt="2025-11-05T23:54:28.393" v="5821" actId="22"/>
          <ac:picMkLst>
            <pc:docMk/>
            <pc:sldMk cId="2599504270" sldId="287"/>
            <ac:picMk id="5" creationId="{01D7F849-6B79-D26F-78D6-4598488F208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797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549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025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66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76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819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584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0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302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5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60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5332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467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602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5635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00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274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F1C7DC5-54FB-4CEF-B93F-44669B0099E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1B638-5115-4ABD-A278-7373EF47A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365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F6571-C062-BFBE-00BE-3034A2C8E7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dirty="0"/>
              <a:t>Hydrogen Fuels</a:t>
            </a:r>
            <a:br>
              <a:rPr lang="en-GB" sz="5400" b="1" dirty="0"/>
            </a:br>
            <a:br>
              <a:rPr lang="en-GB" sz="5400" b="1" dirty="0"/>
            </a:br>
            <a:endParaRPr lang="en-GB" sz="5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BF512E-40F7-1897-347E-ECC0B87B59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By Andrew Thorn</a:t>
            </a:r>
          </a:p>
        </p:txBody>
      </p:sp>
    </p:spTree>
    <p:extLst>
      <p:ext uri="{BB962C8B-B14F-4D97-AF65-F5344CB8AC3E}">
        <p14:creationId xmlns:p14="http://schemas.microsoft.com/office/powerpoint/2010/main" val="522901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165AF-EFB7-D602-8557-778277330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Hydrogen Colour Spectrum</a:t>
            </a:r>
          </a:p>
        </p:txBody>
      </p:sp>
      <p:pic>
        <p:nvPicPr>
          <p:cNvPr id="1026" name="Picture 2" descr="The &quot;Colors&quot; of Hydrogen — Applied Economics Clinic">
            <a:extLst>
              <a:ext uri="{FF2B5EF4-FFF2-40B4-BE49-F238E27FC236}">
                <a16:creationId xmlns:a16="http://schemas.microsoft.com/office/drawing/2014/main" id="{0936AA81-8137-73DB-0D82-3AAF40CD6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45" y="1560945"/>
            <a:ext cx="10492510" cy="468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936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95335-1F57-DFEC-1DDB-0367AE2AA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Production Costs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BA0669-9160-50E5-126E-7D6F7574A0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8214" y="2091541"/>
            <a:ext cx="9632249" cy="4443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83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19DA-4811-BB65-6B41-FD19D385A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Total Annual Costs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D7F849-6B79-D26F-78D6-4598488F20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3313" y="2058399"/>
            <a:ext cx="8947150" cy="4184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504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6B75-18A5-D0CB-05B5-F3CEA7A12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Challenges of Using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11D7D-C174-4278-C3AE-1D9D4C9A9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406960" cy="4195481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Hydrogen Production</a:t>
            </a:r>
          </a:p>
          <a:p>
            <a:pPr marL="514350" indent="-514350">
              <a:buAutoNum type="arabicPeriod"/>
            </a:pPr>
            <a:r>
              <a:rPr lang="en-GB" sz="3200" dirty="0"/>
              <a:t>Hydrogen Storage</a:t>
            </a:r>
          </a:p>
          <a:p>
            <a:pPr marL="514350" indent="-514350">
              <a:buAutoNum type="arabicPeriod"/>
            </a:pPr>
            <a:r>
              <a:rPr lang="en-GB" sz="3200" dirty="0"/>
              <a:t>Technical barriers to hydrogen adoption in engineering</a:t>
            </a:r>
          </a:p>
          <a:p>
            <a:pPr marL="514350" indent="-514350">
              <a:buAutoNum type="arabicPeriod"/>
            </a:pPr>
            <a:r>
              <a:rPr lang="en-GB" sz="3200" dirty="0"/>
              <a:t>Safety challenges with hydrogen</a:t>
            </a:r>
          </a:p>
          <a:p>
            <a:pPr marL="514350" indent="-514350">
              <a:buAutoNum type="arabicPeriod"/>
            </a:pPr>
            <a:r>
              <a:rPr lang="en-GB" sz="3200" dirty="0"/>
              <a:t>Hydrogen low energy density</a:t>
            </a:r>
          </a:p>
          <a:p>
            <a:pPr marL="514350" indent="-514350">
              <a:buAutoNum type="arabicPeriod"/>
            </a:pPr>
            <a:r>
              <a:rPr lang="en-GB" sz="3200" dirty="0"/>
              <a:t>Materials challenges with hydrogen-based systems</a:t>
            </a:r>
          </a:p>
        </p:txBody>
      </p:sp>
    </p:spTree>
    <p:extLst>
      <p:ext uri="{BB962C8B-B14F-4D97-AF65-F5344CB8AC3E}">
        <p14:creationId xmlns:p14="http://schemas.microsoft.com/office/powerpoint/2010/main" val="4128997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D2076-594B-F7C7-94FD-43E1DAEA4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Challenges of Using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9180F-DD19-313F-D1F7-FD13303D3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7"/>
            </a:pPr>
            <a:r>
              <a:rPr lang="en-GB" sz="3200" dirty="0"/>
              <a:t>Ensuring the safety of hydrogen systems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Infrastructure challenges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How hydrogen production efficiency can be improved</a:t>
            </a:r>
          </a:p>
          <a:p>
            <a:pPr marL="514350" indent="-514350">
              <a:buAutoNum type="arabicPeriod" startAt="7"/>
            </a:pPr>
            <a:r>
              <a:rPr lang="en-GB" sz="3200" dirty="0"/>
              <a:t>What regulatory challenges exist</a:t>
            </a:r>
          </a:p>
        </p:txBody>
      </p:sp>
    </p:spTree>
    <p:extLst>
      <p:ext uri="{BB962C8B-B14F-4D97-AF65-F5344CB8AC3E}">
        <p14:creationId xmlns:p14="http://schemas.microsoft.com/office/powerpoint/2010/main" val="1520138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46CB-C5F2-69CC-6B17-CA9DE4CF2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Engineering Challenges in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DEA73-42D8-A305-7715-C0A0C63F0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As a clean energy source with the potential to replace fossil fuels, hydrogen could revolutionise industries such as transportation, power generation, and manufacturing</a:t>
            </a:r>
          </a:p>
          <a:p>
            <a:r>
              <a:rPr lang="en-GB" sz="3200" dirty="0"/>
              <a:t>However, despite its promise the path to widespread hydrogen adoption presents significant engineering challenges</a:t>
            </a:r>
          </a:p>
        </p:txBody>
      </p:sp>
    </p:spTree>
    <p:extLst>
      <p:ext uri="{BB962C8B-B14F-4D97-AF65-F5344CB8AC3E}">
        <p14:creationId xmlns:p14="http://schemas.microsoft.com/office/powerpoint/2010/main" val="3338376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563A0-751B-B82F-0F9D-53938CFC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Challenges in Hydrogen Production and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89967-D596-56EA-3685-6C4AD3DE6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809" y="2052918"/>
            <a:ext cx="11238045" cy="4655009"/>
          </a:xfrm>
        </p:spPr>
        <p:txBody>
          <a:bodyPr>
            <a:normAutofit lnSpcReduction="10000"/>
          </a:bodyPr>
          <a:lstStyle/>
          <a:p>
            <a:r>
              <a:rPr lang="en-GB" sz="3200" b="1" dirty="0"/>
              <a:t>Hydrogen production</a:t>
            </a:r>
            <a:r>
              <a:rPr lang="en-GB" sz="3200" dirty="0"/>
              <a:t>: The primary challenge lies in the </a:t>
            </a:r>
            <a:r>
              <a:rPr lang="en-GB" sz="3200" b="1" dirty="0"/>
              <a:t>cost of production</a:t>
            </a:r>
            <a:r>
              <a:rPr lang="en-GB" sz="3200" dirty="0"/>
              <a:t>, particularly when generating </a:t>
            </a:r>
            <a:r>
              <a:rPr lang="en-GB" sz="3200" b="1" dirty="0"/>
              <a:t>green hydrogen</a:t>
            </a:r>
            <a:r>
              <a:rPr lang="en-GB" sz="3200" dirty="0"/>
              <a:t> from renewable sources like wind and solar</a:t>
            </a:r>
          </a:p>
          <a:p>
            <a:r>
              <a:rPr lang="en-GB" sz="3200" dirty="0"/>
              <a:t>While green hydrogen is the cleanest option, it remains more expensive than traditional energy forms</a:t>
            </a:r>
          </a:p>
          <a:p>
            <a:r>
              <a:rPr lang="en-GB" sz="3200" dirty="0"/>
              <a:t>Additionally, hydrogen’s </a:t>
            </a:r>
            <a:r>
              <a:rPr lang="en-GB" sz="3200" b="1" dirty="0"/>
              <a:t>low energy density and high flammability </a:t>
            </a:r>
            <a:r>
              <a:rPr lang="en-GB" sz="3200" dirty="0"/>
              <a:t>creates further complications for its widespread use  </a:t>
            </a:r>
          </a:p>
        </p:txBody>
      </p:sp>
    </p:spTree>
    <p:extLst>
      <p:ext uri="{BB962C8B-B14F-4D97-AF65-F5344CB8AC3E}">
        <p14:creationId xmlns:p14="http://schemas.microsoft.com/office/powerpoint/2010/main" val="2765692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76B93-97A6-EA9A-BF92-88B6E8C9E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Challenge of Storing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2160E-3EFB-CF1F-D2E3-C20EE61BC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Hydrogen’s tiny molecules make it prone to leakage, and it must be stored at either extremely high pressures or very low temperatures- both of which demand significant energy input</a:t>
            </a:r>
          </a:p>
          <a:p>
            <a:r>
              <a:rPr lang="en-GB" sz="3200" dirty="0"/>
              <a:t>This makes efficient hydrogen storage a daunting engineering task</a:t>
            </a:r>
          </a:p>
        </p:txBody>
      </p:sp>
    </p:spTree>
    <p:extLst>
      <p:ext uri="{BB962C8B-B14F-4D97-AF65-F5344CB8AC3E}">
        <p14:creationId xmlns:p14="http://schemas.microsoft.com/office/powerpoint/2010/main" val="744946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EC38B-8141-2B31-A141-FE83A928B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Challenge of Storing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49E5F-6817-1FB7-3F26-9E7B8D851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Engineers are utilising methods such as </a:t>
            </a:r>
            <a:r>
              <a:rPr lang="en-GB" sz="3200" b="1" u="sng" dirty="0"/>
              <a:t>compressed hydrogen gas, liquid hydrogen</a:t>
            </a:r>
            <a:r>
              <a:rPr lang="en-GB" sz="3200" dirty="0"/>
              <a:t> and </a:t>
            </a:r>
            <a:r>
              <a:rPr lang="en-GB" sz="3200" b="1" u="sng" dirty="0"/>
              <a:t>solid-state storage</a:t>
            </a:r>
            <a:r>
              <a:rPr lang="en-GB" sz="3200" dirty="0"/>
              <a:t> (like metal hydrides)</a:t>
            </a:r>
          </a:p>
          <a:p>
            <a:r>
              <a:rPr lang="en-GB" sz="3200" dirty="0"/>
              <a:t>Each method presents trade-offs: compressed gas requires heavy tanks, while liquid hydrogen offers higher density but demands cryogenic temperatures, which are costly to maintain</a:t>
            </a:r>
          </a:p>
        </p:txBody>
      </p:sp>
    </p:spTree>
    <p:extLst>
      <p:ext uri="{BB962C8B-B14F-4D97-AF65-F5344CB8AC3E}">
        <p14:creationId xmlns:p14="http://schemas.microsoft.com/office/powerpoint/2010/main" val="607415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E21B3-88EC-4BE1-863C-3EAFB86BE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Challenge of Storing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EEB51-2763-3175-8AC5-10D64DBF5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New materials like </a:t>
            </a:r>
            <a:r>
              <a:rPr lang="en-GB" sz="3200" b="1" dirty="0"/>
              <a:t>carbon nanotubes</a:t>
            </a:r>
            <a:r>
              <a:rPr lang="en-GB" sz="3200" dirty="0"/>
              <a:t> and </a:t>
            </a:r>
            <a:r>
              <a:rPr lang="en-GB" sz="3200" b="1" dirty="0"/>
              <a:t>metal-organic frameworks (MOFs)</a:t>
            </a:r>
            <a:r>
              <a:rPr lang="en-GB" sz="3200" dirty="0"/>
              <a:t> are showing potential for improving hydrogen storage</a:t>
            </a:r>
          </a:p>
          <a:p>
            <a:r>
              <a:rPr lang="en-GB" sz="3200" dirty="0"/>
              <a:t>These materials could one day allow hydrogen to be stored more efficiently at lower pressures and higher densities, reducing energy requirements and storage costs</a:t>
            </a:r>
          </a:p>
        </p:txBody>
      </p:sp>
    </p:spTree>
    <p:extLst>
      <p:ext uri="{BB962C8B-B14F-4D97-AF65-F5344CB8AC3E}">
        <p14:creationId xmlns:p14="http://schemas.microsoft.com/office/powerpoint/2010/main" val="2348915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97191-DCD3-4959-0BB9-7E6D21812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Technical Barriers to Hydrogen Adoption in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2C04D-6E4D-5FF1-F3B7-6BB2DBE4F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Barriers to hydrogen adoption is the challenge of integrating it into existing energy systems</a:t>
            </a:r>
          </a:p>
          <a:p>
            <a:r>
              <a:rPr lang="en-GB" sz="3200" dirty="0"/>
              <a:t>Most pipelines, refuelling stations, and power stations were not designed to handle hydrogen, and retrofitting these systems can be expensive and time-consuming</a:t>
            </a:r>
          </a:p>
        </p:txBody>
      </p:sp>
    </p:spTree>
    <p:extLst>
      <p:ext uri="{BB962C8B-B14F-4D97-AF65-F5344CB8AC3E}">
        <p14:creationId xmlns:p14="http://schemas.microsoft.com/office/powerpoint/2010/main" val="2209095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2441F-E0EF-CAEB-CDB5-43E2A09AA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Technical Barriers to Hydrogen Adoption in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D4E40-F325-8B93-76DF-6EF112FD4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/>
              <a:t>Maturity of Hydrogen Technologies</a:t>
            </a:r>
            <a:r>
              <a:rPr lang="en-GB" sz="3200" dirty="0"/>
              <a:t>: - such as fuel cells and hydrogen turbines are still in early stages of development</a:t>
            </a:r>
          </a:p>
          <a:p>
            <a:r>
              <a:rPr lang="en-GB" sz="3200" dirty="0"/>
              <a:t>While functional, they are not yet as cost-effective or efficient as traditional systems</a:t>
            </a:r>
          </a:p>
          <a:p>
            <a:r>
              <a:rPr lang="en-GB" sz="3200" dirty="0"/>
              <a:t>This lack of technological maturity limits their widespread adoption</a:t>
            </a:r>
          </a:p>
        </p:txBody>
      </p:sp>
    </p:spTree>
    <p:extLst>
      <p:ext uri="{BB962C8B-B14F-4D97-AF65-F5344CB8AC3E}">
        <p14:creationId xmlns:p14="http://schemas.microsoft.com/office/powerpoint/2010/main" val="2492850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4CDDD-223A-0A16-539B-241396C81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Technical Barriers to Hydrogen Adoption in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190D3-26A3-F2F3-9AF3-2263A5C68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u="sng" dirty="0"/>
              <a:t>Progress towards integration</a:t>
            </a:r>
            <a:r>
              <a:rPr lang="en-GB" sz="3200" dirty="0"/>
              <a:t>: - despite these challenges, engineers are developing next-generation fuel cells and exploring ways to blend hydrogen with natural gas in existing pipelines</a:t>
            </a:r>
          </a:p>
          <a:p>
            <a:r>
              <a:rPr lang="en-GB" sz="3200" dirty="0"/>
              <a:t>These efforts aim to make the transition to hydrogen smoother and more cost-effective by leveraging current infrastructure</a:t>
            </a:r>
          </a:p>
        </p:txBody>
      </p:sp>
    </p:spTree>
    <p:extLst>
      <p:ext uri="{BB962C8B-B14F-4D97-AF65-F5344CB8AC3E}">
        <p14:creationId xmlns:p14="http://schemas.microsoft.com/office/powerpoint/2010/main" val="2921293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6BA6-239D-91ED-486A-49F98D528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Safety Challenges with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475D3-8FF5-D527-D3A0-056199A74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451" y="2052918"/>
            <a:ext cx="10370289" cy="4195481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/>
              <a:t>Hydrogen’s High Flammability</a:t>
            </a:r>
            <a:r>
              <a:rPr lang="en-GB" sz="3200" dirty="0"/>
              <a:t>  Hydrogen is highly flammable, igniting more easily than many other fuels</a:t>
            </a:r>
          </a:p>
          <a:p>
            <a:r>
              <a:rPr lang="en-GB" sz="3200" dirty="0"/>
              <a:t>This presents significant safety challenges particularly during transportation and storage</a:t>
            </a:r>
          </a:p>
          <a:p>
            <a:r>
              <a:rPr lang="en-GB" sz="3200" dirty="0"/>
              <a:t>Leak detection is especially difficult as hydrogen is colourless, odourless, and its small molecules can escape through tiny cracks</a:t>
            </a:r>
          </a:p>
        </p:txBody>
      </p:sp>
    </p:spTree>
    <p:extLst>
      <p:ext uri="{BB962C8B-B14F-4D97-AF65-F5344CB8AC3E}">
        <p14:creationId xmlns:p14="http://schemas.microsoft.com/office/powerpoint/2010/main" val="28548948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07A4-5FF7-6577-39BB-71AF8437C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Hydrogen’s Low Energy Density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6514D-D9D0-213E-D6AB-AB81777D9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91" y="2052918"/>
            <a:ext cx="11049581" cy="4195481"/>
          </a:xfrm>
        </p:spPr>
        <p:txBody>
          <a:bodyPr>
            <a:normAutofit/>
          </a:bodyPr>
          <a:lstStyle/>
          <a:p>
            <a:r>
              <a:rPr lang="en-GB" sz="3200" b="1" u="sng" dirty="0"/>
              <a:t>Energy Density Vs. Volume</a:t>
            </a:r>
            <a:r>
              <a:rPr lang="en-GB" sz="3200" dirty="0"/>
              <a:t>.  Hydrogen’s low energy density is a major obstacle for its use in transportation and other industries</a:t>
            </a:r>
          </a:p>
          <a:p>
            <a:r>
              <a:rPr lang="en-GB" sz="3200" dirty="0"/>
              <a:t>For example, hydrogen-powered vehicles require much larger fuel tanks than diesel vehicles to travel the same distance, impacting both cost and infrastructure requirements</a:t>
            </a:r>
          </a:p>
        </p:txBody>
      </p:sp>
    </p:spTree>
    <p:extLst>
      <p:ext uri="{BB962C8B-B14F-4D97-AF65-F5344CB8AC3E}">
        <p14:creationId xmlns:p14="http://schemas.microsoft.com/office/powerpoint/2010/main" val="154722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4D93F-BA87-E92E-C675-E1C4EEFFE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Solutions for Energy Density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4D12D-CFC3-17E0-2D45-D6BE3D54A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Engineers are focusing on </a:t>
            </a:r>
            <a:r>
              <a:rPr lang="en-GB" sz="3200" b="1" dirty="0"/>
              <a:t>improved compression</a:t>
            </a:r>
            <a:r>
              <a:rPr lang="en-GB" sz="3200" dirty="0"/>
              <a:t> and </a:t>
            </a:r>
            <a:r>
              <a:rPr lang="en-GB" sz="3200" b="1" dirty="0"/>
              <a:t>liquefaction techniques</a:t>
            </a:r>
            <a:r>
              <a:rPr lang="en-GB" sz="3200" dirty="0"/>
              <a:t> to reduce storage volume required for hydrogen</a:t>
            </a:r>
          </a:p>
          <a:p>
            <a:r>
              <a:rPr lang="en-GB" sz="3200" dirty="0"/>
              <a:t>These innovations aim to make hydrogen more practical for transportation applications including aviation and shipping where space and weight are critical factors</a:t>
            </a:r>
          </a:p>
        </p:txBody>
      </p:sp>
    </p:spTree>
    <p:extLst>
      <p:ext uri="{BB962C8B-B14F-4D97-AF65-F5344CB8AC3E}">
        <p14:creationId xmlns:p14="http://schemas.microsoft.com/office/powerpoint/2010/main" val="16297429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927A1-3511-922D-E1B7-EE47B685B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What Materials Challenges Exist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A467-A832-FD05-4EA3-E61D5C354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Hydrogen can cause embrittlement in metals like steel, weakening the materials over time</a:t>
            </a:r>
          </a:p>
          <a:p>
            <a:r>
              <a:rPr lang="en-GB" sz="3200" dirty="0"/>
              <a:t>This is a significant concern for hydrogen storage tanks, pipelines, and any other equipment exposed to hydrogen, as it can lead to cracking</a:t>
            </a:r>
          </a:p>
        </p:txBody>
      </p:sp>
    </p:spTree>
    <p:extLst>
      <p:ext uri="{BB962C8B-B14F-4D97-AF65-F5344CB8AC3E}">
        <p14:creationId xmlns:p14="http://schemas.microsoft.com/office/powerpoint/2010/main" val="14561962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6DE4-8A51-0708-C3F1-86A21AC73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What Materials Challenges Exist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DC050-651D-8402-D668-CCFA2B1E5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392" y="2052918"/>
            <a:ext cx="11119384" cy="4438624"/>
          </a:xfrm>
        </p:spPr>
        <p:txBody>
          <a:bodyPr>
            <a:normAutofit/>
          </a:bodyPr>
          <a:lstStyle/>
          <a:p>
            <a:r>
              <a:rPr lang="en-GB" sz="3200" dirty="0"/>
              <a:t>To combat embrittlement engineers are developing hydrogen-resistant alloys and coatings that can withstand prolonged exposure to hydrogen</a:t>
            </a:r>
          </a:p>
          <a:p>
            <a:r>
              <a:rPr lang="en-GB" sz="3200" dirty="0"/>
              <a:t>Materials such as stainless steel, aluminium, and carbon fibre composites are already being used to mitigate the risks, but research into even more resilient materials is ongoing</a:t>
            </a:r>
          </a:p>
        </p:txBody>
      </p:sp>
    </p:spTree>
    <p:extLst>
      <p:ext uri="{BB962C8B-B14F-4D97-AF65-F5344CB8AC3E}">
        <p14:creationId xmlns:p14="http://schemas.microsoft.com/office/powerpoint/2010/main" val="197833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79370-F1E5-A8EE-2CA6-556BFFEFE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Ensuring the Safety of Hydrogen Systems?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4DB0B-DFD3-D4E8-4CD4-AB4F3809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596" y="2052918"/>
            <a:ext cx="11454810" cy="4581798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Hydrogen systems requires strict adherence to safety standards that cover everything </a:t>
            </a:r>
            <a:r>
              <a:rPr lang="en-GB" sz="3200" dirty="0" err="1"/>
              <a:t>frm</a:t>
            </a:r>
            <a:r>
              <a:rPr lang="en-GB" sz="3200" dirty="0"/>
              <a:t> production to storage and transportation</a:t>
            </a:r>
          </a:p>
          <a:p>
            <a:r>
              <a:rPr lang="en-GB" sz="3200" dirty="0"/>
              <a:t>These standards dictate pressure limits, material choices, and system designs to prevent accidents</a:t>
            </a:r>
          </a:p>
          <a:p>
            <a:r>
              <a:rPr lang="en-GB" sz="3200" dirty="0"/>
              <a:t>Engineers are incorporating multiple safety mechanisms, such as automatic shut-off valves, pressure relief systems, and emergency venting protocols</a:t>
            </a:r>
          </a:p>
        </p:txBody>
      </p:sp>
    </p:spTree>
    <p:extLst>
      <p:ext uri="{BB962C8B-B14F-4D97-AF65-F5344CB8AC3E}">
        <p14:creationId xmlns:p14="http://schemas.microsoft.com/office/powerpoint/2010/main" val="2310474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E6F3A-C7BA-670D-9EB8-216E152A8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Infrastructure Challenges Stopping Hydrogen Adoption</a:t>
            </a:r>
          </a:p>
        </p:txBody>
      </p:sp>
      <p:pic>
        <p:nvPicPr>
          <p:cNvPr id="2050" name="Picture 2" descr="Hydrogen Infrastructure Challenges">
            <a:extLst>
              <a:ext uri="{FF2B5EF4-FFF2-40B4-BE49-F238E27FC236}">
                <a16:creationId xmlns:a16="http://schemas.microsoft.com/office/drawing/2014/main" id="{1CF3E72B-40B0-5904-3EB4-CFE349C5A0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764" y="2052638"/>
            <a:ext cx="10317018" cy="454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9002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1A65E-BC8B-BBFA-2689-D9FBACDD3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Infrastructure Challenges Stopping Hydrogen Adoption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5BDE4-FE1D-A831-E537-80397BEEE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850" y="2052918"/>
            <a:ext cx="11231066" cy="4536346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/>
              <a:t>A lack of refuelling stations and pipelines is a major problem</a:t>
            </a:r>
          </a:p>
          <a:p>
            <a:r>
              <a:rPr lang="en-GB" sz="3200" dirty="0"/>
              <a:t>Hydrogen infrastructure is still in its infancy.  Hydrogen refuelling stations are sparse, and building dedicated hydrogen pipelines is far more expensive than expanding existing natural gas infrastructure</a:t>
            </a:r>
          </a:p>
          <a:p>
            <a:r>
              <a:rPr lang="en-GB" sz="3200" dirty="0"/>
              <a:t>Potential solutions could be mobile refuelling stations and hydrogen carriers like ammonia or liquid organic hydrogen carriers (LOHCs) which could offer more flexible and </a:t>
            </a:r>
            <a:r>
              <a:rPr lang="en-GB" sz="3200" dirty="0" err="1"/>
              <a:t>scable</a:t>
            </a:r>
            <a:r>
              <a:rPr lang="en-GB" sz="3200" dirty="0"/>
              <a:t> solution for transporting hydrogen in areas lacking traditional infrastructure</a:t>
            </a:r>
          </a:p>
        </p:txBody>
      </p:sp>
    </p:spTree>
    <p:extLst>
      <p:ext uri="{BB962C8B-B14F-4D97-AF65-F5344CB8AC3E}">
        <p14:creationId xmlns:p14="http://schemas.microsoft.com/office/powerpoint/2010/main" val="37277348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96B1E-A3C0-EDE5-D080-29D36E89E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can we Improve Hydrogen Production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85F9F-E32C-8750-1DED-337A9E568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Most hydrogen is produced via steam methane reforming (SMR), which releases CO and reduces the environmental benefits of hydrogen</a:t>
            </a:r>
          </a:p>
          <a:p>
            <a:r>
              <a:rPr lang="en-GB" sz="3200" dirty="0"/>
              <a:t>A cleaner alternative is water electrolysis using renewable energy sources, but this method remains expensive</a:t>
            </a:r>
          </a:p>
        </p:txBody>
      </p:sp>
    </p:spTree>
    <p:extLst>
      <p:ext uri="{BB962C8B-B14F-4D97-AF65-F5344CB8AC3E}">
        <p14:creationId xmlns:p14="http://schemas.microsoft.com/office/powerpoint/2010/main" val="3758540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54C3A-4E25-1CD5-CDD0-105CEAA0B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How can we Improve Hydrogen Production Efficiency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1A27A-43DB-7218-602F-AF9BBEB81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Advances in electrolysis</a:t>
            </a:r>
          </a:p>
          <a:p>
            <a:r>
              <a:rPr lang="en-GB" sz="3200" dirty="0"/>
              <a:t>Engineers are making strides in improving proton exchange membrane (PEM) and solid oxide electrolysis cells (SOBCs)</a:t>
            </a:r>
          </a:p>
          <a:p>
            <a:r>
              <a:rPr lang="en-GB" sz="3200" dirty="0"/>
              <a:t>These advancements aim to increase the efficiency of hydrogen production while lowering costs particularly when integrated with renewable energy</a:t>
            </a:r>
          </a:p>
        </p:txBody>
      </p:sp>
    </p:spTree>
    <p:extLst>
      <p:ext uri="{BB962C8B-B14F-4D97-AF65-F5344CB8AC3E}">
        <p14:creationId xmlns:p14="http://schemas.microsoft.com/office/powerpoint/2010/main" val="8397161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949B-D802-4354-0377-964D8057E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Regulatory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4A9F3-562A-7A08-E8B5-1A45C0CF2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Include: -</a:t>
            </a:r>
          </a:p>
          <a:p>
            <a:r>
              <a:rPr lang="en-GB" sz="3200" dirty="0"/>
              <a:t>Regulatory framework varies greatly between countries and regions</a:t>
            </a:r>
          </a:p>
          <a:p>
            <a:r>
              <a:rPr lang="en-GB" sz="3200" dirty="0"/>
              <a:t>Applicable UK legislation is DSEAR, COSHH, PUWER, REACH, Pressure vessels</a:t>
            </a:r>
          </a:p>
        </p:txBody>
      </p:sp>
    </p:spTree>
    <p:extLst>
      <p:ext uri="{BB962C8B-B14F-4D97-AF65-F5344CB8AC3E}">
        <p14:creationId xmlns:p14="http://schemas.microsoft.com/office/powerpoint/2010/main" val="2468741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A9D1C-13D0-02C3-8036-AD6E950B5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Role of Hydrogen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5CA840-2D51-F02A-E8B6-A23EE36013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2655" y="1853249"/>
            <a:ext cx="10889672" cy="438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4265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F4EC8-745B-C61B-80CD-4C06574CB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Estimated Demand by Sector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D91B34-B7EB-11CD-D012-AC70196EFA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5927" y="2052638"/>
            <a:ext cx="9932815" cy="41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5354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322F3-2D76-456A-C80D-C2C9C5721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B6CD1F-1E8A-3345-F1DE-5814F94712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036" y="332509"/>
            <a:ext cx="11148291" cy="591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8130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6B107-B09E-2180-1B3E-EE28ABF25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Advantages of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CA4DB-3CDE-A645-14BF-68C1AB320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849" y="2052918"/>
            <a:ext cx="11175223" cy="4195481"/>
          </a:xfrm>
        </p:spPr>
        <p:txBody>
          <a:bodyPr>
            <a:normAutofit/>
          </a:bodyPr>
          <a:lstStyle/>
          <a:p>
            <a:r>
              <a:rPr lang="en-GB" sz="3200" dirty="0"/>
              <a:t>Hydrogen is one of the most abundant resources on earth</a:t>
            </a:r>
          </a:p>
          <a:p>
            <a:r>
              <a:rPr lang="en-GB" sz="3200" dirty="0"/>
              <a:t>It is a clean burning process that produces no tailpipe CO</a:t>
            </a:r>
            <a:r>
              <a:rPr lang="en-GB" sz="3200" baseline="-25000" dirty="0"/>
              <a:t>2</a:t>
            </a:r>
            <a:r>
              <a:rPr lang="en-GB" sz="3200" dirty="0"/>
              <a:t> or NO</a:t>
            </a:r>
            <a:r>
              <a:rPr lang="en-GB" sz="3200" baseline="-25000" dirty="0"/>
              <a:t>X</a:t>
            </a:r>
            <a:r>
              <a:rPr lang="en-GB" sz="3200" dirty="0"/>
              <a:t> emissions</a:t>
            </a:r>
          </a:p>
          <a:p>
            <a:r>
              <a:rPr lang="en-GB" sz="3200" dirty="0"/>
              <a:t>Hydrogen-powered vehicles operate with low noise</a:t>
            </a:r>
          </a:p>
          <a:p>
            <a:r>
              <a:rPr lang="en-GB" sz="3200" dirty="0"/>
              <a:t>Compared to lithium-ion batteries hydrogen fuel cells can deliver longer ranges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910691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57969-AA43-4BA0-1E64-BAC48768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Advantages of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AAE37-0293-DF5C-A944-11A8AA146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Can also be used as range extender in conjunction with batteries</a:t>
            </a:r>
          </a:p>
          <a:p>
            <a:r>
              <a:rPr lang="en-GB" sz="3200" dirty="0"/>
              <a:t>Low well-to-wheel emissions if the hydrogen is produced from a renewable source</a:t>
            </a:r>
          </a:p>
          <a:p>
            <a:r>
              <a:rPr lang="en-GB" sz="3200" dirty="0"/>
              <a:t>Hydrogen can offer the same benefits of electromobility- low emissions and noise</a:t>
            </a:r>
          </a:p>
          <a:p>
            <a:r>
              <a:rPr lang="en-GB" sz="3200" dirty="0"/>
              <a:t>It is not a drain on a country’s power grid</a:t>
            </a:r>
          </a:p>
        </p:txBody>
      </p:sp>
    </p:spTree>
    <p:extLst>
      <p:ext uri="{BB962C8B-B14F-4D97-AF65-F5344CB8AC3E}">
        <p14:creationId xmlns:p14="http://schemas.microsoft.com/office/powerpoint/2010/main" val="11329317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71772-3DB9-1A28-940F-699C3E96C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Disadvantages of Hydrogen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4BBF0-FF3B-8FC5-0FE1-84F0E4D61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Around 90-95% of the world’s hydrogen is produced from fossil fuel sources</a:t>
            </a:r>
          </a:p>
          <a:p>
            <a:r>
              <a:rPr lang="en-GB" sz="3200" dirty="0"/>
              <a:t>Fuel cells are expensive to produce</a:t>
            </a:r>
          </a:p>
          <a:p>
            <a:r>
              <a:rPr lang="en-GB" sz="3200" dirty="0"/>
              <a:t>Hydrogen is currently 3 to 4 times more expensive than diesel</a:t>
            </a:r>
          </a:p>
          <a:p>
            <a:r>
              <a:rPr lang="en-GB" sz="3200" dirty="0"/>
              <a:t>The infrastructure is lacking and is expensive </a:t>
            </a:r>
            <a:r>
              <a:rPr lang="en-GB" sz="3200"/>
              <a:t>to build</a:t>
            </a:r>
          </a:p>
        </p:txBody>
      </p:sp>
    </p:spTree>
    <p:extLst>
      <p:ext uri="{BB962C8B-B14F-4D97-AF65-F5344CB8AC3E}">
        <p14:creationId xmlns:p14="http://schemas.microsoft.com/office/powerpoint/2010/main" val="112758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721</TotalTime>
  <Words>1111</Words>
  <Application>Microsoft Office PowerPoint</Application>
  <PresentationFormat>Widescreen</PresentationFormat>
  <Paragraphs>96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Century Gothic</vt:lpstr>
      <vt:lpstr>Wingdings 3</vt:lpstr>
      <vt:lpstr>Ion</vt:lpstr>
      <vt:lpstr>Hydrogen Fuels  </vt:lpstr>
      <vt:lpstr>Hydrogen Colour Spectrum</vt:lpstr>
      <vt:lpstr>Production Costs</vt:lpstr>
      <vt:lpstr>Total Annual Costs</vt:lpstr>
      <vt:lpstr>Challenges of Using Hydrogen</vt:lpstr>
      <vt:lpstr>Challenges of Using Hydrogen</vt:lpstr>
      <vt:lpstr>Engineering Challenges in Hydrogen</vt:lpstr>
      <vt:lpstr>Challenges in Hydrogen Production and Storage</vt:lpstr>
      <vt:lpstr>The Challenge of Storing Hydrogen</vt:lpstr>
      <vt:lpstr>The Challenge of Storing Hydrogen</vt:lpstr>
      <vt:lpstr>The Challenge of Storing Hydrogen</vt:lpstr>
      <vt:lpstr>Technical Barriers to Hydrogen Adoption in Engineering</vt:lpstr>
      <vt:lpstr>Technical Barriers to Hydrogen Adoption in Engineering</vt:lpstr>
      <vt:lpstr>Technical Barriers to Hydrogen Adoption in Engineering</vt:lpstr>
      <vt:lpstr>Safety Challenges with Hydrogen</vt:lpstr>
      <vt:lpstr>Hydrogen’s Low Energy Density</vt:lpstr>
      <vt:lpstr>Solutions for Energy Density Challenges</vt:lpstr>
      <vt:lpstr>What Materials Challenges Exist</vt:lpstr>
      <vt:lpstr>What Materials Challenges Exist</vt:lpstr>
      <vt:lpstr>Ensuring the Safety of Hydrogen Systems?</vt:lpstr>
      <vt:lpstr>Infrastructure Challenges Stopping Hydrogen Adoption</vt:lpstr>
      <vt:lpstr>Infrastructure Challenges Stopping Hydrogen Adoption</vt:lpstr>
      <vt:lpstr>How can we Improve Hydrogen Production Efficiency</vt:lpstr>
      <vt:lpstr>How can we Improve Hydrogen Production Efficiency</vt:lpstr>
      <vt:lpstr>Regulatory Challenges</vt:lpstr>
      <vt:lpstr>Role of Hydrogen</vt:lpstr>
      <vt:lpstr>Estimated Demand by Sector</vt:lpstr>
      <vt:lpstr>PowerPoint Presentation</vt:lpstr>
      <vt:lpstr>Advantages of Hydrogen</vt:lpstr>
      <vt:lpstr>Advantages of Hydrogen</vt:lpstr>
      <vt:lpstr>Disadvantages of Hydrogen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1</cp:revision>
  <dcterms:created xsi:type="dcterms:W3CDTF">2025-11-05T12:51:24Z</dcterms:created>
  <dcterms:modified xsi:type="dcterms:W3CDTF">2025-11-06T00:52:58Z</dcterms:modified>
</cp:coreProperties>
</file>