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isk Management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Management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Operations Management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What is Risk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defRPr sz="7440"/>
            </a:lvl1pPr>
          </a:lstStyle>
          <a:p>
            <a:r>
              <a:t>What is Risk Management</a:t>
            </a:r>
          </a:p>
        </p:txBody>
      </p:sp>
      <p:sp>
        <p:nvSpPr>
          <p:cNvPr id="123" name="Planned process for avoiding risks and managing active cris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16052" indent="-416052" defTabSz="531622">
              <a:spcBef>
                <a:spcPts val="3800"/>
              </a:spcBef>
              <a:defRPr sz="3458"/>
            </a:pPr>
            <a:r>
              <a:t>Planned process for avoiding risks and managing active crises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Crises - Danger, Risks, Hazards,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Prepare for the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Emergency Crisis Plan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Long Term, Medium or Short Term Impacts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Minimise Negative Impacts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isk Framewor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Frameworks</a:t>
            </a:r>
          </a:p>
        </p:txBody>
      </p:sp>
      <p:sp>
        <p:nvSpPr>
          <p:cNvPr id="126" name="Operational Risk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Operational Risk</a:t>
            </a:r>
          </a:p>
          <a:p>
            <a:r>
              <a:t>Financial Risk</a:t>
            </a:r>
          </a:p>
          <a:p>
            <a:r>
              <a:t>Environmental Risk </a:t>
            </a:r>
          </a:p>
          <a:p>
            <a:r>
              <a:t>Reputational Risk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Operational Ris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Operational Risk</a:t>
            </a:r>
          </a:p>
        </p:txBody>
      </p:sp>
      <p:sp>
        <p:nvSpPr>
          <p:cNvPr id="129" name="Interna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t>Internal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External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People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Processes &amp; Procedures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Technology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Framework - Short Term / Long term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Audit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Assessment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Covid-19 Pandemic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isk Categoris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Categorisation</a:t>
            </a:r>
          </a:p>
        </p:txBody>
      </p:sp>
      <p:sp>
        <p:nvSpPr>
          <p:cNvPr id="132" name="Framework of Responsibili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Framework of Responsibility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Risk of doing Business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Moral &amp; Ethical Risks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Experiences / Records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Internal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External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Employee or Guests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Impacts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isk Fac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Factors</a:t>
            </a:r>
          </a:p>
        </p:txBody>
      </p:sp>
      <p:sp>
        <p:nvSpPr>
          <p:cNvPr id="135" name="Business / Operational Interrup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Business / Operational Interruption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Employee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Event / Operational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Health &amp; Safety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IT Failures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Fraud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Litigation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Stakeholder Issues / Loss of Suppliers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xternal Ris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External Risks</a:t>
            </a:r>
          </a:p>
        </p:txBody>
      </p:sp>
      <p:sp>
        <p:nvSpPr>
          <p:cNvPr id="138" name="Natural Disaster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Natural Disasters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Political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Terrorism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Health Related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Economic Crisis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endParaRPr/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Covid -19 Pandemic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perational Risk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Operational Risk Management</a:t>
            </a:r>
          </a:p>
        </p:txBody>
      </p:sp>
      <p:sp>
        <p:nvSpPr>
          <p:cNvPr id="141" name="Identify Risk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Identify Risks </a:t>
            </a:r>
          </a:p>
          <a:p>
            <a:r>
              <a:t>Assess Risks</a:t>
            </a:r>
          </a:p>
          <a:p>
            <a:r>
              <a:t>Decision Making</a:t>
            </a:r>
          </a:p>
          <a:p>
            <a:r>
              <a:t>Implement Controls</a:t>
            </a:r>
          </a:p>
          <a:p>
            <a:r>
              <a:t>Manage Risk</a:t>
            </a:r>
          </a:p>
          <a:p>
            <a:r>
              <a:t>Monitor and Review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isk Cyc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Cycle</a:t>
            </a:r>
          </a:p>
        </p:txBody>
      </p:sp>
      <p:sp>
        <p:nvSpPr>
          <p:cNvPr id="144" name="Risk Assessment - Hazard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 - Hazards</a:t>
            </a:r>
          </a:p>
          <a:p>
            <a:r>
              <a:t>Implementation</a:t>
            </a:r>
          </a:p>
          <a:p>
            <a:r>
              <a:t>Controls</a:t>
            </a:r>
          </a:p>
          <a:p>
            <a:r>
              <a:t>Acceptance of Risk, Mitigation or Avoidance of Risk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YPES OF RIS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TYPES OF RISK</a:t>
            </a:r>
          </a:p>
        </p:txBody>
      </p:sp>
      <p:sp>
        <p:nvSpPr>
          <p:cNvPr id="147" name="Inherent Risk - Risk before controls put in pla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Inherent Risk - Risk before controls put in place</a:t>
            </a:r>
          </a:p>
          <a:p>
            <a:r>
              <a:t>Residual Risk - Risk after controls in place</a:t>
            </a:r>
          </a:p>
          <a:p>
            <a:r>
              <a:t>Risk Scoring Factors - If all controls in place Residual Risk could be zero BUT likely to always be some uncontrollable risks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</Words>
  <Application>Microsoft Office PowerPoint</Application>
  <PresentationFormat>Custom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Helvetica</vt:lpstr>
      <vt:lpstr>Helvetica Light</vt:lpstr>
      <vt:lpstr>Helvetica Neue</vt:lpstr>
      <vt:lpstr>Gradient</vt:lpstr>
      <vt:lpstr>Risk Management</vt:lpstr>
      <vt:lpstr>What is Risk Management</vt:lpstr>
      <vt:lpstr>Risk Frameworks</vt:lpstr>
      <vt:lpstr>Operational Risk</vt:lpstr>
      <vt:lpstr>Risk Categorisation</vt:lpstr>
      <vt:lpstr>Risk Factors</vt:lpstr>
      <vt:lpstr>External Risks</vt:lpstr>
      <vt:lpstr>Operational Risk Management</vt:lpstr>
      <vt:lpstr>Risk Cycle</vt:lpstr>
      <vt:lpstr>TYPES OF RISK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</dc:title>
  <dc:creator>Jacqui Jones</dc:creator>
  <cp:lastModifiedBy>Jacqui Jones</cp:lastModifiedBy>
  <cp:revision>1</cp:revision>
  <dcterms:modified xsi:type="dcterms:W3CDTF">2020-10-07T20:17:06Z</dcterms:modified>
</cp:coreProperties>
</file>