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theme/theme2.xml" ContentType="application/vnd.openxmlformats-officedocument.theme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48" r:id="rId1"/>
  </p:sldMasterIdLst>
  <p:notesMasterIdLst>
    <p:notesMasterId r:id="rId3"/>
  </p:notesMasterIdLst>
  <p:sldIdLst>
    <p:sldId id="256" r:id="rId2"/>
  </p:sldIdLst>
  <p:sldSz cx="18288000" cy="10287000"/>
  <p:notesSz cx="6858000" cy="9144000"/>
  <p:embeddedFontLst>
    <p:embeddedFont>
      <p:font typeface="Bembo" panose="02020502050201020203" pitchFamily="18" charset="0"/>
      <p:regular r:id="rId4"/>
      <p:bold r:id="rId5"/>
      <p:boldItalic r:id="rId6"/>
    </p:embeddedFont>
    <p:embeddedFont>
      <p:font typeface="Calibri" panose="020F0502020204030204" pitchFamily="34" charset="0"/>
      <p:regular r:id="rId7"/>
      <p:bold r:id="rId8"/>
      <p:italic r:id="rId9"/>
      <p:boldItalic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0" autoAdjust="0"/>
    <p:restoredTop sz="94624" autoAdjust="0"/>
  </p:normalViewPr>
  <p:slideViewPr>
    <p:cSldViewPr>
      <p:cViewPr>
        <p:scale>
          <a:sx n="54" d="100"/>
          <a:sy n="54" d="100"/>
        </p:scale>
        <p:origin x="360" y="7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theme" Target="theme/theme1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presProps" Target="presProps.xml"/><Relationship Id="rId5" Type="http://schemas.openxmlformats.org/officeDocument/2006/relationships/font" Target="fonts/font2.fntdata"/><Relationship Id="rId10" Type="http://schemas.openxmlformats.org/officeDocument/2006/relationships/font" Target="fonts/font7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18T15:46:42.2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537F38-B38D-2B40-A2C4-478D8D7E5BD8}" type="datetimeFigureOut">
              <a:rPr lang="en-US" smtClean="0"/>
              <a:t>5/18/23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2B7676-3451-094E-B1A6-630E1C0AF8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07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May 18,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93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May 18,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968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May 18,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373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May 18, 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4358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May 18,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24349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May 18,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81828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May 18,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315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May 18,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967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May 18,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081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May 18,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0072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May 18,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470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May 18, 2023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44077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37" r:id="rId6"/>
    <p:sldLayoutId id="2147483738" r:id="rId7"/>
    <p:sldLayoutId id="2147483739" r:id="rId8"/>
    <p:sldLayoutId id="2147483740" r:id="rId9"/>
    <p:sldLayoutId id="2147483746" r:id="rId10"/>
    <p:sldLayoutId id="2147483747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jpe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3.png"/><Relationship Id="rId5" Type="http://schemas.openxmlformats.org/officeDocument/2006/relationships/customXml" Target="../ink/ink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58616" y="0"/>
            <a:ext cx="1929384" cy="10287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8736065" y="9513978"/>
              <a:ext cx="540" cy="54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8722565" y="9500478"/>
                <a:ext cx="27000" cy="27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42" name="Rectangle 33">
            <a:extLst>
              <a:ext uri="{FF2B5EF4-FFF2-40B4-BE49-F238E27FC236}">
                <a16:creationId xmlns:a16="http://schemas.microsoft.com/office/drawing/2014/main" id="{05921802-0622-4962-A3B3-3482F4370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35">
            <a:extLst>
              <a:ext uri="{FF2B5EF4-FFF2-40B4-BE49-F238E27FC236}">
                <a16:creationId xmlns:a16="http://schemas.microsoft.com/office/drawing/2014/main" id="{1B1F4A36-746F-4D35-8BAB-02B98F2B8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3974139"/>
          </a:xfrm>
          <a:custGeom>
            <a:avLst/>
            <a:gdLst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653655 w 12192000"/>
              <a:gd name="connsiteY91" fmla="*/ 2294237 h 2676210"/>
              <a:gd name="connsiteX92" fmla="*/ 4588125 w 12192000"/>
              <a:gd name="connsiteY92" fmla="*/ 2310680 h 2676210"/>
              <a:gd name="connsiteX93" fmla="*/ 4489013 w 12192000"/>
              <a:gd name="connsiteY93" fmla="*/ 2338805 h 2676210"/>
              <a:gd name="connsiteX94" fmla="*/ 4431159 w 12192000"/>
              <a:gd name="connsiteY94" fmla="*/ 2347536 h 2676210"/>
              <a:gd name="connsiteX95" fmla="*/ 4273885 w 12192000"/>
              <a:gd name="connsiteY95" fmla="*/ 2379520 h 2676210"/>
              <a:gd name="connsiteX96" fmla="*/ 4116925 w 12192000"/>
              <a:gd name="connsiteY96" fmla="*/ 2417756 h 2676210"/>
              <a:gd name="connsiteX97" fmla="*/ 4027169 w 12192000"/>
              <a:gd name="connsiteY97" fmla="*/ 2475399 h 2676210"/>
              <a:gd name="connsiteX98" fmla="*/ 3897799 w 12192000"/>
              <a:gd name="connsiteY98" fmla="*/ 2503049 h 2676210"/>
              <a:gd name="connsiteX99" fmla="*/ 3876619 w 12192000"/>
              <a:gd name="connsiteY99" fmla="*/ 2512804 h 2676210"/>
              <a:gd name="connsiteX100" fmla="*/ 3845677 w 12192000"/>
              <a:gd name="connsiteY100" fmla="*/ 2510101 h 2676210"/>
              <a:gd name="connsiteX101" fmla="*/ 3721493 w 12192000"/>
              <a:gd name="connsiteY101" fmla="*/ 2497646 h 2676210"/>
              <a:gd name="connsiteX102" fmla="*/ 3622296 w 12192000"/>
              <a:gd name="connsiteY102" fmla="*/ 2473347 h 2676210"/>
              <a:gd name="connsiteX103" fmla="*/ 3504883 w 12192000"/>
              <a:gd name="connsiteY103" fmla="*/ 2503869 h 2676210"/>
              <a:gd name="connsiteX104" fmla="*/ 3431219 w 12192000"/>
              <a:gd name="connsiteY104" fmla="*/ 2502163 h 2676210"/>
              <a:gd name="connsiteX105" fmla="*/ 3307395 w 12192000"/>
              <a:gd name="connsiteY105" fmla="*/ 2468360 h 2676210"/>
              <a:gd name="connsiteX106" fmla="*/ 3151243 w 12192000"/>
              <a:gd name="connsiteY106" fmla="*/ 2492405 h 2676210"/>
              <a:gd name="connsiteX107" fmla="*/ 3057639 w 12192000"/>
              <a:gd name="connsiteY107" fmla="*/ 2507988 h 2676210"/>
              <a:gd name="connsiteX108" fmla="*/ 2916555 w 12192000"/>
              <a:gd name="connsiteY108" fmla="*/ 2472028 h 2676210"/>
              <a:gd name="connsiteX109" fmla="*/ 2846802 w 12192000"/>
              <a:gd name="connsiteY109" fmla="*/ 2461014 h 2676210"/>
              <a:gd name="connsiteX110" fmla="*/ 2739588 w 12192000"/>
              <a:gd name="connsiteY110" fmla="*/ 2457956 h 2676210"/>
              <a:gd name="connsiteX111" fmla="*/ 2706684 w 12192000"/>
              <a:gd name="connsiteY111" fmla="*/ 2454540 h 2676210"/>
              <a:gd name="connsiteX112" fmla="*/ 2376571 w 12192000"/>
              <a:gd name="connsiteY112" fmla="*/ 2392905 h 2676210"/>
              <a:gd name="connsiteX113" fmla="*/ 2194299 w 12192000"/>
              <a:gd name="connsiteY113" fmla="*/ 2475215 h 2676210"/>
              <a:gd name="connsiteX114" fmla="*/ 1985091 w 12192000"/>
              <a:gd name="connsiteY114" fmla="*/ 2503652 h 2676210"/>
              <a:gd name="connsiteX115" fmla="*/ 1917360 w 12192000"/>
              <a:gd name="connsiteY115" fmla="*/ 2472495 h 2676210"/>
              <a:gd name="connsiteX116" fmla="*/ 1885040 w 12192000"/>
              <a:gd name="connsiteY116" fmla="*/ 2475917 h 2676210"/>
              <a:gd name="connsiteX117" fmla="*/ 1832317 w 12192000"/>
              <a:gd name="connsiteY117" fmla="*/ 2485332 h 2676210"/>
              <a:gd name="connsiteX118" fmla="*/ 1748729 w 12192000"/>
              <a:gd name="connsiteY118" fmla="*/ 2475325 h 2676210"/>
              <a:gd name="connsiteX119" fmla="*/ 1584574 w 12192000"/>
              <a:gd name="connsiteY119" fmla="*/ 2491479 h 2676210"/>
              <a:gd name="connsiteX120" fmla="*/ 1300369 w 12192000"/>
              <a:gd name="connsiteY120" fmla="*/ 2444914 h 2676210"/>
              <a:gd name="connsiteX121" fmla="*/ 1045572 w 12192000"/>
              <a:gd name="connsiteY121" fmla="*/ 2476491 h 2676210"/>
              <a:gd name="connsiteX122" fmla="*/ 957561 w 12192000"/>
              <a:gd name="connsiteY122" fmla="*/ 2484124 h 2676210"/>
              <a:gd name="connsiteX123" fmla="*/ 872692 w 12192000"/>
              <a:gd name="connsiteY123" fmla="*/ 2551368 h 2676210"/>
              <a:gd name="connsiteX124" fmla="*/ 653171 w 12192000"/>
              <a:gd name="connsiteY124" fmla="*/ 2607266 h 2676210"/>
              <a:gd name="connsiteX125" fmla="*/ 479703 w 12192000"/>
              <a:gd name="connsiteY125" fmla="*/ 2594204 h 2676210"/>
              <a:gd name="connsiteX126" fmla="*/ 441281 w 12192000"/>
              <a:gd name="connsiteY126" fmla="*/ 2605939 h 2676210"/>
              <a:gd name="connsiteX127" fmla="*/ 315252 w 12192000"/>
              <a:gd name="connsiteY127" fmla="*/ 2675861 h 2676210"/>
              <a:gd name="connsiteX128" fmla="*/ 97385 w 12192000"/>
              <a:gd name="connsiteY128" fmla="*/ 2636063 h 2676210"/>
              <a:gd name="connsiteX129" fmla="*/ 48888 w 12192000"/>
              <a:gd name="connsiteY129" fmla="*/ 2641447 h 2676210"/>
              <a:gd name="connsiteX130" fmla="*/ 0 w 12192000"/>
              <a:gd name="connsiteY130" fmla="*/ 2649426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653655 w 12192000"/>
              <a:gd name="connsiteY91" fmla="*/ 2294237 h 2676210"/>
              <a:gd name="connsiteX92" fmla="*/ 4588125 w 12192000"/>
              <a:gd name="connsiteY92" fmla="*/ 2310680 h 2676210"/>
              <a:gd name="connsiteX93" fmla="*/ 4489013 w 12192000"/>
              <a:gd name="connsiteY93" fmla="*/ 2338805 h 2676210"/>
              <a:gd name="connsiteX94" fmla="*/ 4431159 w 12192000"/>
              <a:gd name="connsiteY94" fmla="*/ 2347536 h 2676210"/>
              <a:gd name="connsiteX95" fmla="*/ 4273885 w 12192000"/>
              <a:gd name="connsiteY95" fmla="*/ 2379520 h 2676210"/>
              <a:gd name="connsiteX96" fmla="*/ 4116925 w 12192000"/>
              <a:gd name="connsiteY96" fmla="*/ 2417756 h 2676210"/>
              <a:gd name="connsiteX97" fmla="*/ 4027169 w 12192000"/>
              <a:gd name="connsiteY97" fmla="*/ 2475399 h 2676210"/>
              <a:gd name="connsiteX98" fmla="*/ 3897799 w 12192000"/>
              <a:gd name="connsiteY98" fmla="*/ 2503049 h 2676210"/>
              <a:gd name="connsiteX99" fmla="*/ 3876619 w 12192000"/>
              <a:gd name="connsiteY99" fmla="*/ 2512804 h 2676210"/>
              <a:gd name="connsiteX100" fmla="*/ 3845677 w 12192000"/>
              <a:gd name="connsiteY100" fmla="*/ 2510101 h 2676210"/>
              <a:gd name="connsiteX101" fmla="*/ 3721493 w 12192000"/>
              <a:gd name="connsiteY101" fmla="*/ 2497646 h 2676210"/>
              <a:gd name="connsiteX102" fmla="*/ 3622296 w 12192000"/>
              <a:gd name="connsiteY102" fmla="*/ 2473347 h 2676210"/>
              <a:gd name="connsiteX103" fmla="*/ 3504883 w 12192000"/>
              <a:gd name="connsiteY103" fmla="*/ 2503869 h 2676210"/>
              <a:gd name="connsiteX104" fmla="*/ 3431219 w 12192000"/>
              <a:gd name="connsiteY104" fmla="*/ 2502163 h 2676210"/>
              <a:gd name="connsiteX105" fmla="*/ 3151243 w 12192000"/>
              <a:gd name="connsiteY105" fmla="*/ 2492405 h 2676210"/>
              <a:gd name="connsiteX106" fmla="*/ 3057639 w 12192000"/>
              <a:gd name="connsiteY106" fmla="*/ 2507988 h 2676210"/>
              <a:gd name="connsiteX107" fmla="*/ 2916555 w 12192000"/>
              <a:gd name="connsiteY107" fmla="*/ 2472028 h 2676210"/>
              <a:gd name="connsiteX108" fmla="*/ 2846802 w 12192000"/>
              <a:gd name="connsiteY108" fmla="*/ 2461014 h 2676210"/>
              <a:gd name="connsiteX109" fmla="*/ 2739588 w 12192000"/>
              <a:gd name="connsiteY109" fmla="*/ 2457956 h 2676210"/>
              <a:gd name="connsiteX110" fmla="*/ 2706684 w 12192000"/>
              <a:gd name="connsiteY110" fmla="*/ 2454540 h 2676210"/>
              <a:gd name="connsiteX111" fmla="*/ 2376571 w 12192000"/>
              <a:gd name="connsiteY111" fmla="*/ 2392905 h 2676210"/>
              <a:gd name="connsiteX112" fmla="*/ 2194299 w 12192000"/>
              <a:gd name="connsiteY112" fmla="*/ 2475215 h 2676210"/>
              <a:gd name="connsiteX113" fmla="*/ 1985091 w 12192000"/>
              <a:gd name="connsiteY113" fmla="*/ 2503652 h 2676210"/>
              <a:gd name="connsiteX114" fmla="*/ 1917360 w 12192000"/>
              <a:gd name="connsiteY114" fmla="*/ 2472495 h 2676210"/>
              <a:gd name="connsiteX115" fmla="*/ 1885040 w 12192000"/>
              <a:gd name="connsiteY115" fmla="*/ 2475917 h 2676210"/>
              <a:gd name="connsiteX116" fmla="*/ 1832317 w 12192000"/>
              <a:gd name="connsiteY116" fmla="*/ 2485332 h 2676210"/>
              <a:gd name="connsiteX117" fmla="*/ 1748729 w 12192000"/>
              <a:gd name="connsiteY117" fmla="*/ 2475325 h 2676210"/>
              <a:gd name="connsiteX118" fmla="*/ 1584574 w 12192000"/>
              <a:gd name="connsiteY118" fmla="*/ 2491479 h 2676210"/>
              <a:gd name="connsiteX119" fmla="*/ 1300369 w 12192000"/>
              <a:gd name="connsiteY119" fmla="*/ 2444914 h 2676210"/>
              <a:gd name="connsiteX120" fmla="*/ 1045572 w 12192000"/>
              <a:gd name="connsiteY120" fmla="*/ 2476491 h 2676210"/>
              <a:gd name="connsiteX121" fmla="*/ 957561 w 12192000"/>
              <a:gd name="connsiteY121" fmla="*/ 2484124 h 2676210"/>
              <a:gd name="connsiteX122" fmla="*/ 872692 w 12192000"/>
              <a:gd name="connsiteY122" fmla="*/ 2551368 h 2676210"/>
              <a:gd name="connsiteX123" fmla="*/ 653171 w 12192000"/>
              <a:gd name="connsiteY123" fmla="*/ 2607266 h 2676210"/>
              <a:gd name="connsiteX124" fmla="*/ 479703 w 12192000"/>
              <a:gd name="connsiteY124" fmla="*/ 2594204 h 2676210"/>
              <a:gd name="connsiteX125" fmla="*/ 441281 w 12192000"/>
              <a:gd name="connsiteY125" fmla="*/ 2605939 h 2676210"/>
              <a:gd name="connsiteX126" fmla="*/ 315252 w 12192000"/>
              <a:gd name="connsiteY126" fmla="*/ 2675861 h 2676210"/>
              <a:gd name="connsiteX127" fmla="*/ 97385 w 12192000"/>
              <a:gd name="connsiteY127" fmla="*/ 2636063 h 2676210"/>
              <a:gd name="connsiteX128" fmla="*/ 48888 w 12192000"/>
              <a:gd name="connsiteY128" fmla="*/ 2641447 h 2676210"/>
              <a:gd name="connsiteX129" fmla="*/ 0 w 12192000"/>
              <a:gd name="connsiteY129" fmla="*/ 2649426 h 2676210"/>
              <a:gd name="connsiteX130" fmla="*/ 0 w 12192000"/>
              <a:gd name="connsiteY130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653655 w 12192000"/>
              <a:gd name="connsiteY91" fmla="*/ 2294237 h 2676210"/>
              <a:gd name="connsiteX92" fmla="*/ 4588125 w 12192000"/>
              <a:gd name="connsiteY92" fmla="*/ 2310680 h 2676210"/>
              <a:gd name="connsiteX93" fmla="*/ 4489013 w 12192000"/>
              <a:gd name="connsiteY93" fmla="*/ 2338805 h 2676210"/>
              <a:gd name="connsiteX94" fmla="*/ 4431159 w 12192000"/>
              <a:gd name="connsiteY94" fmla="*/ 2347536 h 2676210"/>
              <a:gd name="connsiteX95" fmla="*/ 4273885 w 12192000"/>
              <a:gd name="connsiteY95" fmla="*/ 2379520 h 2676210"/>
              <a:gd name="connsiteX96" fmla="*/ 4116925 w 12192000"/>
              <a:gd name="connsiteY96" fmla="*/ 2417756 h 2676210"/>
              <a:gd name="connsiteX97" fmla="*/ 4027169 w 12192000"/>
              <a:gd name="connsiteY97" fmla="*/ 2475399 h 2676210"/>
              <a:gd name="connsiteX98" fmla="*/ 3897799 w 12192000"/>
              <a:gd name="connsiteY98" fmla="*/ 2503049 h 2676210"/>
              <a:gd name="connsiteX99" fmla="*/ 3876619 w 12192000"/>
              <a:gd name="connsiteY99" fmla="*/ 2512804 h 2676210"/>
              <a:gd name="connsiteX100" fmla="*/ 3845677 w 12192000"/>
              <a:gd name="connsiteY100" fmla="*/ 2510101 h 2676210"/>
              <a:gd name="connsiteX101" fmla="*/ 3721493 w 12192000"/>
              <a:gd name="connsiteY101" fmla="*/ 2497646 h 2676210"/>
              <a:gd name="connsiteX102" fmla="*/ 3504883 w 12192000"/>
              <a:gd name="connsiteY102" fmla="*/ 2503869 h 2676210"/>
              <a:gd name="connsiteX103" fmla="*/ 3431219 w 12192000"/>
              <a:gd name="connsiteY103" fmla="*/ 2502163 h 2676210"/>
              <a:gd name="connsiteX104" fmla="*/ 3151243 w 12192000"/>
              <a:gd name="connsiteY104" fmla="*/ 2492405 h 2676210"/>
              <a:gd name="connsiteX105" fmla="*/ 3057639 w 12192000"/>
              <a:gd name="connsiteY105" fmla="*/ 2507988 h 2676210"/>
              <a:gd name="connsiteX106" fmla="*/ 2916555 w 12192000"/>
              <a:gd name="connsiteY106" fmla="*/ 2472028 h 2676210"/>
              <a:gd name="connsiteX107" fmla="*/ 2846802 w 12192000"/>
              <a:gd name="connsiteY107" fmla="*/ 2461014 h 2676210"/>
              <a:gd name="connsiteX108" fmla="*/ 2739588 w 12192000"/>
              <a:gd name="connsiteY108" fmla="*/ 2457956 h 2676210"/>
              <a:gd name="connsiteX109" fmla="*/ 2706684 w 12192000"/>
              <a:gd name="connsiteY109" fmla="*/ 2454540 h 2676210"/>
              <a:gd name="connsiteX110" fmla="*/ 2376571 w 12192000"/>
              <a:gd name="connsiteY110" fmla="*/ 2392905 h 2676210"/>
              <a:gd name="connsiteX111" fmla="*/ 2194299 w 12192000"/>
              <a:gd name="connsiteY111" fmla="*/ 2475215 h 2676210"/>
              <a:gd name="connsiteX112" fmla="*/ 1985091 w 12192000"/>
              <a:gd name="connsiteY112" fmla="*/ 2503652 h 2676210"/>
              <a:gd name="connsiteX113" fmla="*/ 1917360 w 12192000"/>
              <a:gd name="connsiteY113" fmla="*/ 2472495 h 2676210"/>
              <a:gd name="connsiteX114" fmla="*/ 1885040 w 12192000"/>
              <a:gd name="connsiteY114" fmla="*/ 2475917 h 2676210"/>
              <a:gd name="connsiteX115" fmla="*/ 1832317 w 12192000"/>
              <a:gd name="connsiteY115" fmla="*/ 2485332 h 2676210"/>
              <a:gd name="connsiteX116" fmla="*/ 1748729 w 12192000"/>
              <a:gd name="connsiteY116" fmla="*/ 2475325 h 2676210"/>
              <a:gd name="connsiteX117" fmla="*/ 1584574 w 12192000"/>
              <a:gd name="connsiteY117" fmla="*/ 2491479 h 2676210"/>
              <a:gd name="connsiteX118" fmla="*/ 1300369 w 12192000"/>
              <a:gd name="connsiteY118" fmla="*/ 2444914 h 2676210"/>
              <a:gd name="connsiteX119" fmla="*/ 1045572 w 12192000"/>
              <a:gd name="connsiteY119" fmla="*/ 2476491 h 2676210"/>
              <a:gd name="connsiteX120" fmla="*/ 957561 w 12192000"/>
              <a:gd name="connsiteY120" fmla="*/ 2484124 h 2676210"/>
              <a:gd name="connsiteX121" fmla="*/ 872692 w 12192000"/>
              <a:gd name="connsiteY121" fmla="*/ 2551368 h 2676210"/>
              <a:gd name="connsiteX122" fmla="*/ 653171 w 12192000"/>
              <a:gd name="connsiteY122" fmla="*/ 2607266 h 2676210"/>
              <a:gd name="connsiteX123" fmla="*/ 479703 w 12192000"/>
              <a:gd name="connsiteY123" fmla="*/ 2594204 h 2676210"/>
              <a:gd name="connsiteX124" fmla="*/ 441281 w 12192000"/>
              <a:gd name="connsiteY124" fmla="*/ 2605939 h 2676210"/>
              <a:gd name="connsiteX125" fmla="*/ 315252 w 12192000"/>
              <a:gd name="connsiteY125" fmla="*/ 2675861 h 2676210"/>
              <a:gd name="connsiteX126" fmla="*/ 97385 w 12192000"/>
              <a:gd name="connsiteY126" fmla="*/ 2636063 h 2676210"/>
              <a:gd name="connsiteX127" fmla="*/ 48888 w 12192000"/>
              <a:gd name="connsiteY127" fmla="*/ 2641447 h 2676210"/>
              <a:gd name="connsiteX128" fmla="*/ 0 w 12192000"/>
              <a:gd name="connsiteY128" fmla="*/ 2649426 h 2676210"/>
              <a:gd name="connsiteX129" fmla="*/ 0 w 12192000"/>
              <a:gd name="connsiteY129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653655 w 12192000"/>
              <a:gd name="connsiteY91" fmla="*/ 2294237 h 2676210"/>
              <a:gd name="connsiteX92" fmla="*/ 4588125 w 12192000"/>
              <a:gd name="connsiteY92" fmla="*/ 2310680 h 2676210"/>
              <a:gd name="connsiteX93" fmla="*/ 4489013 w 12192000"/>
              <a:gd name="connsiteY93" fmla="*/ 2338805 h 2676210"/>
              <a:gd name="connsiteX94" fmla="*/ 4431159 w 12192000"/>
              <a:gd name="connsiteY94" fmla="*/ 2347536 h 2676210"/>
              <a:gd name="connsiteX95" fmla="*/ 4273885 w 12192000"/>
              <a:gd name="connsiteY95" fmla="*/ 2379520 h 2676210"/>
              <a:gd name="connsiteX96" fmla="*/ 4116925 w 12192000"/>
              <a:gd name="connsiteY96" fmla="*/ 2417756 h 2676210"/>
              <a:gd name="connsiteX97" fmla="*/ 4027169 w 12192000"/>
              <a:gd name="connsiteY97" fmla="*/ 2475399 h 2676210"/>
              <a:gd name="connsiteX98" fmla="*/ 3897799 w 12192000"/>
              <a:gd name="connsiteY98" fmla="*/ 2503049 h 2676210"/>
              <a:gd name="connsiteX99" fmla="*/ 3876619 w 12192000"/>
              <a:gd name="connsiteY99" fmla="*/ 2512804 h 2676210"/>
              <a:gd name="connsiteX100" fmla="*/ 3721493 w 12192000"/>
              <a:gd name="connsiteY100" fmla="*/ 2497646 h 2676210"/>
              <a:gd name="connsiteX101" fmla="*/ 3504883 w 12192000"/>
              <a:gd name="connsiteY101" fmla="*/ 2503869 h 2676210"/>
              <a:gd name="connsiteX102" fmla="*/ 3431219 w 12192000"/>
              <a:gd name="connsiteY102" fmla="*/ 2502163 h 2676210"/>
              <a:gd name="connsiteX103" fmla="*/ 3151243 w 12192000"/>
              <a:gd name="connsiteY103" fmla="*/ 2492405 h 2676210"/>
              <a:gd name="connsiteX104" fmla="*/ 3057639 w 12192000"/>
              <a:gd name="connsiteY104" fmla="*/ 2507988 h 2676210"/>
              <a:gd name="connsiteX105" fmla="*/ 2916555 w 12192000"/>
              <a:gd name="connsiteY105" fmla="*/ 2472028 h 2676210"/>
              <a:gd name="connsiteX106" fmla="*/ 2846802 w 12192000"/>
              <a:gd name="connsiteY106" fmla="*/ 2461014 h 2676210"/>
              <a:gd name="connsiteX107" fmla="*/ 2739588 w 12192000"/>
              <a:gd name="connsiteY107" fmla="*/ 2457956 h 2676210"/>
              <a:gd name="connsiteX108" fmla="*/ 2706684 w 12192000"/>
              <a:gd name="connsiteY108" fmla="*/ 2454540 h 2676210"/>
              <a:gd name="connsiteX109" fmla="*/ 2376571 w 12192000"/>
              <a:gd name="connsiteY109" fmla="*/ 2392905 h 2676210"/>
              <a:gd name="connsiteX110" fmla="*/ 2194299 w 12192000"/>
              <a:gd name="connsiteY110" fmla="*/ 2475215 h 2676210"/>
              <a:gd name="connsiteX111" fmla="*/ 1985091 w 12192000"/>
              <a:gd name="connsiteY111" fmla="*/ 2503652 h 2676210"/>
              <a:gd name="connsiteX112" fmla="*/ 1917360 w 12192000"/>
              <a:gd name="connsiteY112" fmla="*/ 2472495 h 2676210"/>
              <a:gd name="connsiteX113" fmla="*/ 1885040 w 12192000"/>
              <a:gd name="connsiteY113" fmla="*/ 2475917 h 2676210"/>
              <a:gd name="connsiteX114" fmla="*/ 1832317 w 12192000"/>
              <a:gd name="connsiteY114" fmla="*/ 2485332 h 2676210"/>
              <a:gd name="connsiteX115" fmla="*/ 1748729 w 12192000"/>
              <a:gd name="connsiteY115" fmla="*/ 2475325 h 2676210"/>
              <a:gd name="connsiteX116" fmla="*/ 1584574 w 12192000"/>
              <a:gd name="connsiteY116" fmla="*/ 2491479 h 2676210"/>
              <a:gd name="connsiteX117" fmla="*/ 1300369 w 12192000"/>
              <a:gd name="connsiteY117" fmla="*/ 2444914 h 2676210"/>
              <a:gd name="connsiteX118" fmla="*/ 1045572 w 12192000"/>
              <a:gd name="connsiteY118" fmla="*/ 2476491 h 2676210"/>
              <a:gd name="connsiteX119" fmla="*/ 957561 w 12192000"/>
              <a:gd name="connsiteY119" fmla="*/ 2484124 h 2676210"/>
              <a:gd name="connsiteX120" fmla="*/ 872692 w 12192000"/>
              <a:gd name="connsiteY120" fmla="*/ 2551368 h 2676210"/>
              <a:gd name="connsiteX121" fmla="*/ 653171 w 12192000"/>
              <a:gd name="connsiteY121" fmla="*/ 2607266 h 2676210"/>
              <a:gd name="connsiteX122" fmla="*/ 479703 w 12192000"/>
              <a:gd name="connsiteY122" fmla="*/ 2594204 h 2676210"/>
              <a:gd name="connsiteX123" fmla="*/ 441281 w 12192000"/>
              <a:gd name="connsiteY123" fmla="*/ 2605939 h 2676210"/>
              <a:gd name="connsiteX124" fmla="*/ 315252 w 12192000"/>
              <a:gd name="connsiteY124" fmla="*/ 2675861 h 2676210"/>
              <a:gd name="connsiteX125" fmla="*/ 97385 w 12192000"/>
              <a:gd name="connsiteY125" fmla="*/ 2636063 h 2676210"/>
              <a:gd name="connsiteX126" fmla="*/ 48888 w 12192000"/>
              <a:gd name="connsiteY126" fmla="*/ 2641447 h 2676210"/>
              <a:gd name="connsiteX127" fmla="*/ 0 w 12192000"/>
              <a:gd name="connsiteY127" fmla="*/ 2649426 h 2676210"/>
              <a:gd name="connsiteX128" fmla="*/ 0 w 12192000"/>
              <a:gd name="connsiteY128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653655 w 12192000"/>
              <a:gd name="connsiteY91" fmla="*/ 2294237 h 2676210"/>
              <a:gd name="connsiteX92" fmla="*/ 4588125 w 12192000"/>
              <a:gd name="connsiteY92" fmla="*/ 2310680 h 2676210"/>
              <a:gd name="connsiteX93" fmla="*/ 4489013 w 12192000"/>
              <a:gd name="connsiteY93" fmla="*/ 2338805 h 2676210"/>
              <a:gd name="connsiteX94" fmla="*/ 4431159 w 12192000"/>
              <a:gd name="connsiteY94" fmla="*/ 2347536 h 2676210"/>
              <a:gd name="connsiteX95" fmla="*/ 4273885 w 12192000"/>
              <a:gd name="connsiteY95" fmla="*/ 2379520 h 2676210"/>
              <a:gd name="connsiteX96" fmla="*/ 4116925 w 12192000"/>
              <a:gd name="connsiteY96" fmla="*/ 2417756 h 2676210"/>
              <a:gd name="connsiteX97" fmla="*/ 4027169 w 12192000"/>
              <a:gd name="connsiteY97" fmla="*/ 2475399 h 2676210"/>
              <a:gd name="connsiteX98" fmla="*/ 3897799 w 12192000"/>
              <a:gd name="connsiteY98" fmla="*/ 2503049 h 2676210"/>
              <a:gd name="connsiteX99" fmla="*/ 3876619 w 12192000"/>
              <a:gd name="connsiteY99" fmla="*/ 2512804 h 2676210"/>
              <a:gd name="connsiteX100" fmla="*/ 3721493 w 12192000"/>
              <a:gd name="connsiteY100" fmla="*/ 2497646 h 2676210"/>
              <a:gd name="connsiteX101" fmla="*/ 3504883 w 12192000"/>
              <a:gd name="connsiteY101" fmla="*/ 2503869 h 2676210"/>
              <a:gd name="connsiteX102" fmla="*/ 3431219 w 12192000"/>
              <a:gd name="connsiteY102" fmla="*/ 2502163 h 2676210"/>
              <a:gd name="connsiteX103" fmla="*/ 3151243 w 12192000"/>
              <a:gd name="connsiteY103" fmla="*/ 2492405 h 2676210"/>
              <a:gd name="connsiteX104" fmla="*/ 3057639 w 12192000"/>
              <a:gd name="connsiteY104" fmla="*/ 2507988 h 2676210"/>
              <a:gd name="connsiteX105" fmla="*/ 2916555 w 12192000"/>
              <a:gd name="connsiteY105" fmla="*/ 2472028 h 2676210"/>
              <a:gd name="connsiteX106" fmla="*/ 2846802 w 12192000"/>
              <a:gd name="connsiteY106" fmla="*/ 2461014 h 2676210"/>
              <a:gd name="connsiteX107" fmla="*/ 2739588 w 12192000"/>
              <a:gd name="connsiteY107" fmla="*/ 2457956 h 2676210"/>
              <a:gd name="connsiteX108" fmla="*/ 2706684 w 12192000"/>
              <a:gd name="connsiteY108" fmla="*/ 2454540 h 2676210"/>
              <a:gd name="connsiteX109" fmla="*/ 2348435 w 12192000"/>
              <a:gd name="connsiteY109" fmla="*/ 2449176 h 2676210"/>
              <a:gd name="connsiteX110" fmla="*/ 2194299 w 12192000"/>
              <a:gd name="connsiteY110" fmla="*/ 2475215 h 2676210"/>
              <a:gd name="connsiteX111" fmla="*/ 1985091 w 12192000"/>
              <a:gd name="connsiteY111" fmla="*/ 2503652 h 2676210"/>
              <a:gd name="connsiteX112" fmla="*/ 1917360 w 12192000"/>
              <a:gd name="connsiteY112" fmla="*/ 2472495 h 2676210"/>
              <a:gd name="connsiteX113" fmla="*/ 1885040 w 12192000"/>
              <a:gd name="connsiteY113" fmla="*/ 2475917 h 2676210"/>
              <a:gd name="connsiteX114" fmla="*/ 1832317 w 12192000"/>
              <a:gd name="connsiteY114" fmla="*/ 2485332 h 2676210"/>
              <a:gd name="connsiteX115" fmla="*/ 1748729 w 12192000"/>
              <a:gd name="connsiteY115" fmla="*/ 2475325 h 2676210"/>
              <a:gd name="connsiteX116" fmla="*/ 1584574 w 12192000"/>
              <a:gd name="connsiteY116" fmla="*/ 2491479 h 2676210"/>
              <a:gd name="connsiteX117" fmla="*/ 1300369 w 12192000"/>
              <a:gd name="connsiteY117" fmla="*/ 2444914 h 2676210"/>
              <a:gd name="connsiteX118" fmla="*/ 1045572 w 12192000"/>
              <a:gd name="connsiteY118" fmla="*/ 2476491 h 2676210"/>
              <a:gd name="connsiteX119" fmla="*/ 957561 w 12192000"/>
              <a:gd name="connsiteY119" fmla="*/ 2484124 h 2676210"/>
              <a:gd name="connsiteX120" fmla="*/ 872692 w 12192000"/>
              <a:gd name="connsiteY120" fmla="*/ 2551368 h 2676210"/>
              <a:gd name="connsiteX121" fmla="*/ 653171 w 12192000"/>
              <a:gd name="connsiteY121" fmla="*/ 2607266 h 2676210"/>
              <a:gd name="connsiteX122" fmla="*/ 479703 w 12192000"/>
              <a:gd name="connsiteY122" fmla="*/ 2594204 h 2676210"/>
              <a:gd name="connsiteX123" fmla="*/ 441281 w 12192000"/>
              <a:gd name="connsiteY123" fmla="*/ 2605939 h 2676210"/>
              <a:gd name="connsiteX124" fmla="*/ 315252 w 12192000"/>
              <a:gd name="connsiteY124" fmla="*/ 2675861 h 2676210"/>
              <a:gd name="connsiteX125" fmla="*/ 97385 w 12192000"/>
              <a:gd name="connsiteY125" fmla="*/ 2636063 h 2676210"/>
              <a:gd name="connsiteX126" fmla="*/ 48888 w 12192000"/>
              <a:gd name="connsiteY126" fmla="*/ 2641447 h 2676210"/>
              <a:gd name="connsiteX127" fmla="*/ 0 w 12192000"/>
              <a:gd name="connsiteY127" fmla="*/ 2649426 h 2676210"/>
              <a:gd name="connsiteX128" fmla="*/ 0 w 12192000"/>
              <a:gd name="connsiteY128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653655 w 12192000"/>
              <a:gd name="connsiteY91" fmla="*/ 2294237 h 2676210"/>
              <a:gd name="connsiteX92" fmla="*/ 4588125 w 12192000"/>
              <a:gd name="connsiteY92" fmla="*/ 2310680 h 2676210"/>
              <a:gd name="connsiteX93" fmla="*/ 4489013 w 12192000"/>
              <a:gd name="connsiteY93" fmla="*/ 2338805 h 2676210"/>
              <a:gd name="connsiteX94" fmla="*/ 4431159 w 12192000"/>
              <a:gd name="connsiteY94" fmla="*/ 2347536 h 2676210"/>
              <a:gd name="connsiteX95" fmla="*/ 4273885 w 12192000"/>
              <a:gd name="connsiteY95" fmla="*/ 2379520 h 2676210"/>
              <a:gd name="connsiteX96" fmla="*/ 4116925 w 12192000"/>
              <a:gd name="connsiteY96" fmla="*/ 2417756 h 2676210"/>
              <a:gd name="connsiteX97" fmla="*/ 4027169 w 12192000"/>
              <a:gd name="connsiteY97" fmla="*/ 2475399 h 2676210"/>
              <a:gd name="connsiteX98" fmla="*/ 3897799 w 12192000"/>
              <a:gd name="connsiteY98" fmla="*/ 2503049 h 2676210"/>
              <a:gd name="connsiteX99" fmla="*/ 3876619 w 12192000"/>
              <a:gd name="connsiteY99" fmla="*/ 2512804 h 2676210"/>
              <a:gd name="connsiteX100" fmla="*/ 3721493 w 12192000"/>
              <a:gd name="connsiteY100" fmla="*/ 2497646 h 2676210"/>
              <a:gd name="connsiteX101" fmla="*/ 3504883 w 12192000"/>
              <a:gd name="connsiteY101" fmla="*/ 2503869 h 2676210"/>
              <a:gd name="connsiteX102" fmla="*/ 3431219 w 12192000"/>
              <a:gd name="connsiteY102" fmla="*/ 2502163 h 2676210"/>
              <a:gd name="connsiteX103" fmla="*/ 3151243 w 12192000"/>
              <a:gd name="connsiteY103" fmla="*/ 2492405 h 2676210"/>
              <a:gd name="connsiteX104" fmla="*/ 3057639 w 12192000"/>
              <a:gd name="connsiteY104" fmla="*/ 2507988 h 2676210"/>
              <a:gd name="connsiteX105" fmla="*/ 2916555 w 12192000"/>
              <a:gd name="connsiteY105" fmla="*/ 2472028 h 2676210"/>
              <a:gd name="connsiteX106" fmla="*/ 2846802 w 12192000"/>
              <a:gd name="connsiteY106" fmla="*/ 2461014 h 2676210"/>
              <a:gd name="connsiteX107" fmla="*/ 2739588 w 12192000"/>
              <a:gd name="connsiteY107" fmla="*/ 2457956 h 2676210"/>
              <a:gd name="connsiteX108" fmla="*/ 2706684 w 12192000"/>
              <a:gd name="connsiteY108" fmla="*/ 2454540 h 2676210"/>
              <a:gd name="connsiteX109" fmla="*/ 2348435 w 12192000"/>
              <a:gd name="connsiteY109" fmla="*/ 2449176 h 2676210"/>
              <a:gd name="connsiteX110" fmla="*/ 2194299 w 12192000"/>
              <a:gd name="connsiteY110" fmla="*/ 2475215 h 2676210"/>
              <a:gd name="connsiteX111" fmla="*/ 1985091 w 12192000"/>
              <a:gd name="connsiteY111" fmla="*/ 2503652 h 2676210"/>
              <a:gd name="connsiteX112" fmla="*/ 1917360 w 12192000"/>
              <a:gd name="connsiteY112" fmla="*/ 2472495 h 2676210"/>
              <a:gd name="connsiteX113" fmla="*/ 1885040 w 12192000"/>
              <a:gd name="connsiteY113" fmla="*/ 2475917 h 2676210"/>
              <a:gd name="connsiteX114" fmla="*/ 1832317 w 12192000"/>
              <a:gd name="connsiteY114" fmla="*/ 2485332 h 2676210"/>
              <a:gd name="connsiteX115" fmla="*/ 1748729 w 12192000"/>
              <a:gd name="connsiteY115" fmla="*/ 2475325 h 2676210"/>
              <a:gd name="connsiteX116" fmla="*/ 1584574 w 12192000"/>
              <a:gd name="connsiteY116" fmla="*/ 2491479 h 2676210"/>
              <a:gd name="connsiteX117" fmla="*/ 1300369 w 12192000"/>
              <a:gd name="connsiteY117" fmla="*/ 2444914 h 2676210"/>
              <a:gd name="connsiteX118" fmla="*/ 1045572 w 12192000"/>
              <a:gd name="connsiteY118" fmla="*/ 2476491 h 2676210"/>
              <a:gd name="connsiteX119" fmla="*/ 957561 w 12192000"/>
              <a:gd name="connsiteY119" fmla="*/ 2484124 h 2676210"/>
              <a:gd name="connsiteX120" fmla="*/ 872692 w 12192000"/>
              <a:gd name="connsiteY120" fmla="*/ 2551368 h 2676210"/>
              <a:gd name="connsiteX121" fmla="*/ 653171 w 12192000"/>
              <a:gd name="connsiteY121" fmla="*/ 2607266 h 2676210"/>
              <a:gd name="connsiteX122" fmla="*/ 479703 w 12192000"/>
              <a:gd name="connsiteY122" fmla="*/ 2594204 h 2676210"/>
              <a:gd name="connsiteX123" fmla="*/ 441281 w 12192000"/>
              <a:gd name="connsiteY123" fmla="*/ 2605939 h 2676210"/>
              <a:gd name="connsiteX124" fmla="*/ 315252 w 12192000"/>
              <a:gd name="connsiteY124" fmla="*/ 2675861 h 2676210"/>
              <a:gd name="connsiteX125" fmla="*/ 97385 w 12192000"/>
              <a:gd name="connsiteY125" fmla="*/ 2636063 h 2676210"/>
              <a:gd name="connsiteX126" fmla="*/ 48888 w 12192000"/>
              <a:gd name="connsiteY126" fmla="*/ 2641447 h 2676210"/>
              <a:gd name="connsiteX127" fmla="*/ 0 w 12192000"/>
              <a:gd name="connsiteY127" fmla="*/ 2649426 h 2676210"/>
              <a:gd name="connsiteX128" fmla="*/ 0 w 12192000"/>
              <a:gd name="connsiteY128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653655 w 12192000"/>
              <a:gd name="connsiteY91" fmla="*/ 2294237 h 2676210"/>
              <a:gd name="connsiteX92" fmla="*/ 4489013 w 12192000"/>
              <a:gd name="connsiteY92" fmla="*/ 2338805 h 2676210"/>
              <a:gd name="connsiteX93" fmla="*/ 4431159 w 12192000"/>
              <a:gd name="connsiteY93" fmla="*/ 2347536 h 2676210"/>
              <a:gd name="connsiteX94" fmla="*/ 4273885 w 12192000"/>
              <a:gd name="connsiteY94" fmla="*/ 2379520 h 2676210"/>
              <a:gd name="connsiteX95" fmla="*/ 4116925 w 12192000"/>
              <a:gd name="connsiteY95" fmla="*/ 2417756 h 2676210"/>
              <a:gd name="connsiteX96" fmla="*/ 4027169 w 12192000"/>
              <a:gd name="connsiteY96" fmla="*/ 2475399 h 2676210"/>
              <a:gd name="connsiteX97" fmla="*/ 3897799 w 12192000"/>
              <a:gd name="connsiteY97" fmla="*/ 2503049 h 2676210"/>
              <a:gd name="connsiteX98" fmla="*/ 3876619 w 12192000"/>
              <a:gd name="connsiteY98" fmla="*/ 2512804 h 2676210"/>
              <a:gd name="connsiteX99" fmla="*/ 3721493 w 12192000"/>
              <a:gd name="connsiteY99" fmla="*/ 2497646 h 2676210"/>
              <a:gd name="connsiteX100" fmla="*/ 3504883 w 12192000"/>
              <a:gd name="connsiteY100" fmla="*/ 2503869 h 2676210"/>
              <a:gd name="connsiteX101" fmla="*/ 3431219 w 12192000"/>
              <a:gd name="connsiteY101" fmla="*/ 2502163 h 2676210"/>
              <a:gd name="connsiteX102" fmla="*/ 3151243 w 12192000"/>
              <a:gd name="connsiteY102" fmla="*/ 2492405 h 2676210"/>
              <a:gd name="connsiteX103" fmla="*/ 3057639 w 12192000"/>
              <a:gd name="connsiteY103" fmla="*/ 2507988 h 2676210"/>
              <a:gd name="connsiteX104" fmla="*/ 2916555 w 12192000"/>
              <a:gd name="connsiteY104" fmla="*/ 2472028 h 2676210"/>
              <a:gd name="connsiteX105" fmla="*/ 2846802 w 12192000"/>
              <a:gd name="connsiteY105" fmla="*/ 2461014 h 2676210"/>
              <a:gd name="connsiteX106" fmla="*/ 2739588 w 12192000"/>
              <a:gd name="connsiteY106" fmla="*/ 2457956 h 2676210"/>
              <a:gd name="connsiteX107" fmla="*/ 2706684 w 12192000"/>
              <a:gd name="connsiteY107" fmla="*/ 2454540 h 2676210"/>
              <a:gd name="connsiteX108" fmla="*/ 2348435 w 12192000"/>
              <a:gd name="connsiteY108" fmla="*/ 2449176 h 2676210"/>
              <a:gd name="connsiteX109" fmla="*/ 2194299 w 12192000"/>
              <a:gd name="connsiteY109" fmla="*/ 2475215 h 2676210"/>
              <a:gd name="connsiteX110" fmla="*/ 1985091 w 12192000"/>
              <a:gd name="connsiteY110" fmla="*/ 2503652 h 2676210"/>
              <a:gd name="connsiteX111" fmla="*/ 1917360 w 12192000"/>
              <a:gd name="connsiteY111" fmla="*/ 2472495 h 2676210"/>
              <a:gd name="connsiteX112" fmla="*/ 1885040 w 12192000"/>
              <a:gd name="connsiteY112" fmla="*/ 2475917 h 2676210"/>
              <a:gd name="connsiteX113" fmla="*/ 1832317 w 12192000"/>
              <a:gd name="connsiteY113" fmla="*/ 2485332 h 2676210"/>
              <a:gd name="connsiteX114" fmla="*/ 1748729 w 12192000"/>
              <a:gd name="connsiteY114" fmla="*/ 2475325 h 2676210"/>
              <a:gd name="connsiteX115" fmla="*/ 1584574 w 12192000"/>
              <a:gd name="connsiteY115" fmla="*/ 2491479 h 2676210"/>
              <a:gd name="connsiteX116" fmla="*/ 1300369 w 12192000"/>
              <a:gd name="connsiteY116" fmla="*/ 2444914 h 2676210"/>
              <a:gd name="connsiteX117" fmla="*/ 1045572 w 12192000"/>
              <a:gd name="connsiteY117" fmla="*/ 2476491 h 2676210"/>
              <a:gd name="connsiteX118" fmla="*/ 957561 w 12192000"/>
              <a:gd name="connsiteY118" fmla="*/ 2484124 h 2676210"/>
              <a:gd name="connsiteX119" fmla="*/ 872692 w 12192000"/>
              <a:gd name="connsiteY119" fmla="*/ 2551368 h 2676210"/>
              <a:gd name="connsiteX120" fmla="*/ 653171 w 12192000"/>
              <a:gd name="connsiteY120" fmla="*/ 2607266 h 2676210"/>
              <a:gd name="connsiteX121" fmla="*/ 479703 w 12192000"/>
              <a:gd name="connsiteY121" fmla="*/ 2594204 h 2676210"/>
              <a:gd name="connsiteX122" fmla="*/ 441281 w 12192000"/>
              <a:gd name="connsiteY122" fmla="*/ 2605939 h 2676210"/>
              <a:gd name="connsiteX123" fmla="*/ 315252 w 12192000"/>
              <a:gd name="connsiteY123" fmla="*/ 2675861 h 2676210"/>
              <a:gd name="connsiteX124" fmla="*/ 97385 w 12192000"/>
              <a:gd name="connsiteY124" fmla="*/ 2636063 h 2676210"/>
              <a:gd name="connsiteX125" fmla="*/ 48888 w 12192000"/>
              <a:gd name="connsiteY125" fmla="*/ 2641447 h 2676210"/>
              <a:gd name="connsiteX126" fmla="*/ 0 w 12192000"/>
              <a:gd name="connsiteY126" fmla="*/ 2649426 h 2676210"/>
              <a:gd name="connsiteX127" fmla="*/ 0 w 12192000"/>
              <a:gd name="connsiteY127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1985091 w 12192000"/>
              <a:gd name="connsiteY109" fmla="*/ 2503652 h 2676210"/>
              <a:gd name="connsiteX110" fmla="*/ 1917360 w 12192000"/>
              <a:gd name="connsiteY110" fmla="*/ 2472495 h 2676210"/>
              <a:gd name="connsiteX111" fmla="*/ 1885040 w 12192000"/>
              <a:gd name="connsiteY111" fmla="*/ 2475917 h 2676210"/>
              <a:gd name="connsiteX112" fmla="*/ 1832317 w 12192000"/>
              <a:gd name="connsiteY112" fmla="*/ 2485332 h 2676210"/>
              <a:gd name="connsiteX113" fmla="*/ 1748729 w 12192000"/>
              <a:gd name="connsiteY113" fmla="*/ 2475325 h 2676210"/>
              <a:gd name="connsiteX114" fmla="*/ 1584574 w 12192000"/>
              <a:gd name="connsiteY114" fmla="*/ 2491479 h 2676210"/>
              <a:gd name="connsiteX115" fmla="*/ 1300369 w 12192000"/>
              <a:gd name="connsiteY115" fmla="*/ 2444914 h 2676210"/>
              <a:gd name="connsiteX116" fmla="*/ 1045572 w 12192000"/>
              <a:gd name="connsiteY116" fmla="*/ 2476491 h 2676210"/>
              <a:gd name="connsiteX117" fmla="*/ 957561 w 12192000"/>
              <a:gd name="connsiteY117" fmla="*/ 2484124 h 2676210"/>
              <a:gd name="connsiteX118" fmla="*/ 872692 w 12192000"/>
              <a:gd name="connsiteY118" fmla="*/ 2551368 h 2676210"/>
              <a:gd name="connsiteX119" fmla="*/ 653171 w 12192000"/>
              <a:gd name="connsiteY119" fmla="*/ 2607266 h 2676210"/>
              <a:gd name="connsiteX120" fmla="*/ 479703 w 12192000"/>
              <a:gd name="connsiteY120" fmla="*/ 2594204 h 2676210"/>
              <a:gd name="connsiteX121" fmla="*/ 441281 w 12192000"/>
              <a:gd name="connsiteY121" fmla="*/ 2605939 h 2676210"/>
              <a:gd name="connsiteX122" fmla="*/ 315252 w 12192000"/>
              <a:gd name="connsiteY122" fmla="*/ 2675861 h 2676210"/>
              <a:gd name="connsiteX123" fmla="*/ 97385 w 12192000"/>
              <a:gd name="connsiteY123" fmla="*/ 2636063 h 2676210"/>
              <a:gd name="connsiteX124" fmla="*/ 48888 w 12192000"/>
              <a:gd name="connsiteY124" fmla="*/ 2641447 h 2676210"/>
              <a:gd name="connsiteX125" fmla="*/ 0 w 12192000"/>
              <a:gd name="connsiteY125" fmla="*/ 2649426 h 2676210"/>
              <a:gd name="connsiteX126" fmla="*/ 0 w 12192000"/>
              <a:gd name="connsiteY126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2031983 w 12192000"/>
              <a:gd name="connsiteY109" fmla="*/ 2466138 h 2676210"/>
              <a:gd name="connsiteX110" fmla="*/ 1917360 w 12192000"/>
              <a:gd name="connsiteY110" fmla="*/ 2472495 h 2676210"/>
              <a:gd name="connsiteX111" fmla="*/ 1885040 w 12192000"/>
              <a:gd name="connsiteY111" fmla="*/ 2475917 h 2676210"/>
              <a:gd name="connsiteX112" fmla="*/ 1832317 w 12192000"/>
              <a:gd name="connsiteY112" fmla="*/ 2485332 h 2676210"/>
              <a:gd name="connsiteX113" fmla="*/ 1748729 w 12192000"/>
              <a:gd name="connsiteY113" fmla="*/ 2475325 h 2676210"/>
              <a:gd name="connsiteX114" fmla="*/ 1584574 w 12192000"/>
              <a:gd name="connsiteY114" fmla="*/ 2491479 h 2676210"/>
              <a:gd name="connsiteX115" fmla="*/ 1300369 w 12192000"/>
              <a:gd name="connsiteY115" fmla="*/ 2444914 h 2676210"/>
              <a:gd name="connsiteX116" fmla="*/ 1045572 w 12192000"/>
              <a:gd name="connsiteY116" fmla="*/ 2476491 h 2676210"/>
              <a:gd name="connsiteX117" fmla="*/ 957561 w 12192000"/>
              <a:gd name="connsiteY117" fmla="*/ 2484124 h 2676210"/>
              <a:gd name="connsiteX118" fmla="*/ 872692 w 12192000"/>
              <a:gd name="connsiteY118" fmla="*/ 2551368 h 2676210"/>
              <a:gd name="connsiteX119" fmla="*/ 653171 w 12192000"/>
              <a:gd name="connsiteY119" fmla="*/ 2607266 h 2676210"/>
              <a:gd name="connsiteX120" fmla="*/ 479703 w 12192000"/>
              <a:gd name="connsiteY120" fmla="*/ 2594204 h 2676210"/>
              <a:gd name="connsiteX121" fmla="*/ 441281 w 12192000"/>
              <a:gd name="connsiteY121" fmla="*/ 2605939 h 2676210"/>
              <a:gd name="connsiteX122" fmla="*/ 315252 w 12192000"/>
              <a:gd name="connsiteY122" fmla="*/ 2675861 h 2676210"/>
              <a:gd name="connsiteX123" fmla="*/ 97385 w 12192000"/>
              <a:gd name="connsiteY123" fmla="*/ 2636063 h 2676210"/>
              <a:gd name="connsiteX124" fmla="*/ 48888 w 12192000"/>
              <a:gd name="connsiteY124" fmla="*/ 2641447 h 2676210"/>
              <a:gd name="connsiteX125" fmla="*/ 0 w 12192000"/>
              <a:gd name="connsiteY125" fmla="*/ 2649426 h 2676210"/>
              <a:gd name="connsiteX126" fmla="*/ 0 w 12192000"/>
              <a:gd name="connsiteY126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1917360 w 12192000"/>
              <a:gd name="connsiteY109" fmla="*/ 2472495 h 2676210"/>
              <a:gd name="connsiteX110" fmla="*/ 1885040 w 12192000"/>
              <a:gd name="connsiteY110" fmla="*/ 2475917 h 2676210"/>
              <a:gd name="connsiteX111" fmla="*/ 1832317 w 12192000"/>
              <a:gd name="connsiteY111" fmla="*/ 2485332 h 2676210"/>
              <a:gd name="connsiteX112" fmla="*/ 1748729 w 12192000"/>
              <a:gd name="connsiteY112" fmla="*/ 2475325 h 2676210"/>
              <a:gd name="connsiteX113" fmla="*/ 1584574 w 12192000"/>
              <a:gd name="connsiteY113" fmla="*/ 2491479 h 2676210"/>
              <a:gd name="connsiteX114" fmla="*/ 1300369 w 12192000"/>
              <a:gd name="connsiteY114" fmla="*/ 2444914 h 2676210"/>
              <a:gd name="connsiteX115" fmla="*/ 1045572 w 12192000"/>
              <a:gd name="connsiteY115" fmla="*/ 2476491 h 2676210"/>
              <a:gd name="connsiteX116" fmla="*/ 957561 w 12192000"/>
              <a:gd name="connsiteY116" fmla="*/ 2484124 h 2676210"/>
              <a:gd name="connsiteX117" fmla="*/ 872692 w 12192000"/>
              <a:gd name="connsiteY117" fmla="*/ 2551368 h 2676210"/>
              <a:gd name="connsiteX118" fmla="*/ 653171 w 12192000"/>
              <a:gd name="connsiteY118" fmla="*/ 2607266 h 2676210"/>
              <a:gd name="connsiteX119" fmla="*/ 479703 w 12192000"/>
              <a:gd name="connsiteY119" fmla="*/ 2594204 h 2676210"/>
              <a:gd name="connsiteX120" fmla="*/ 441281 w 12192000"/>
              <a:gd name="connsiteY120" fmla="*/ 2605939 h 2676210"/>
              <a:gd name="connsiteX121" fmla="*/ 315252 w 12192000"/>
              <a:gd name="connsiteY121" fmla="*/ 2675861 h 2676210"/>
              <a:gd name="connsiteX122" fmla="*/ 97385 w 12192000"/>
              <a:gd name="connsiteY122" fmla="*/ 2636063 h 2676210"/>
              <a:gd name="connsiteX123" fmla="*/ 48888 w 12192000"/>
              <a:gd name="connsiteY123" fmla="*/ 2641447 h 2676210"/>
              <a:gd name="connsiteX124" fmla="*/ 0 w 12192000"/>
              <a:gd name="connsiteY124" fmla="*/ 2649426 h 2676210"/>
              <a:gd name="connsiteX125" fmla="*/ 0 w 12192000"/>
              <a:gd name="connsiteY125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89385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1983009 w 12192000"/>
              <a:gd name="connsiteY109" fmla="*/ 2463117 h 2676210"/>
              <a:gd name="connsiteX110" fmla="*/ 1885040 w 12192000"/>
              <a:gd name="connsiteY110" fmla="*/ 2475917 h 2676210"/>
              <a:gd name="connsiteX111" fmla="*/ 1832317 w 12192000"/>
              <a:gd name="connsiteY111" fmla="*/ 2485332 h 2676210"/>
              <a:gd name="connsiteX112" fmla="*/ 1748729 w 12192000"/>
              <a:gd name="connsiteY112" fmla="*/ 2475325 h 2676210"/>
              <a:gd name="connsiteX113" fmla="*/ 1584574 w 12192000"/>
              <a:gd name="connsiteY113" fmla="*/ 2491479 h 2676210"/>
              <a:gd name="connsiteX114" fmla="*/ 1300369 w 12192000"/>
              <a:gd name="connsiteY114" fmla="*/ 2444914 h 2676210"/>
              <a:gd name="connsiteX115" fmla="*/ 1045572 w 12192000"/>
              <a:gd name="connsiteY115" fmla="*/ 2476491 h 2676210"/>
              <a:gd name="connsiteX116" fmla="*/ 957561 w 12192000"/>
              <a:gd name="connsiteY116" fmla="*/ 2484124 h 2676210"/>
              <a:gd name="connsiteX117" fmla="*/ 872692 w 12192000"/>
              <a:gd name="connsiteY117" fmla="*/ 2551368 h 2676210"/>
              <a:gd name="connsiteX118" fmla="*/ 653171 w 12192000"/>
              <a:gd name="connsiteY118" fmla="*/ 2607266 h 2676210"/>
              <a:gd name="connsiteX119" fmla="*/ 479703 w 12192000"/>
              <a:gd name="connsiteY119" fmla="*/ 2594204 h 2676210"/>
              <a:gd name="connsiteX120" fmla="*/ 441281 w 12192000"/>
              <a:gd name="connsiteY120" fmla="*/ 2605939 h 2676210"/>
              <a:gd name="connsiteX121" fmla="*/ 315252 w 12192000"/>
              <a:gd name="connsiteY121" fmla="*/ 2675861 h 2676210"/>
              <a:gd name="connsiteX122" fmla="*/ 97385 w 12192000"/>
              <a:gd name="connsiteY122" fmla="*/ 2636063 h 2676210"/>
              <a:gd name="connsiteX123" fmla="*/ 48888 w 12192000"/>
              <a:gd name="connsiteY123" fmla="*/ 2641447 h 2676210"/>
              <a:gd name="connsiteX124" fmla="*/ 0 w 12192000"/>
              <a:gd name="connsiteY124" fmla="*/ 2649426 h 2676210"/>
              <a:gd name="connsiteX125" fmla="*/ 0 w 12192000"/>
              <a:gd name="connsiteY125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62157 h 2676210"/>
              <a:gd name="connsiteX66" fmla="*/ 6731794 w 12192000"/>
              <a:gd name="connsiteY66" fmla="*/ 2131083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1983009 w 12192000"/>
              <a:gd name="connsiteY109" fmla="*/ 2463117 h 2676210"/>
              <a:gd name="connsiteX110" fmla="*/ 1885040 w 12192000"/>
              <a:gd name="connsiteY110" fmla="*/ 2475917 h 2676210"/>
              <a:gd name="connsiteX111" fmla="*/ 1832317 w 12192000"/>
              <a:gd name="connsiteY111" fmla="*/ 2485332 h 2676210"/>
              <a:gd name="connsiteX112" fmla="*/ 1748729 w 12192000"/>
              <a:gd name="connsiteY112" fmla="*/ 2475325 h 2676210"/>
              <a:gd name="connsiteX113" fmla="*/ 1584574 w 12192000"/>
              <a:gd name="connsiteY113" fmla="*/ 2491479 h 2676210"/>
              <a:gd name="connsiteX114" fmla="*/ 1300369 w 12192000"/>
              <a:gd name="connsiteY114" fmla="*/ 2444914 h 2676210"/>
              <a:gd name="connsiteX115" fmla="*/ 1045572 w 12192000"/>
              <a:gd name="connsiteY115" fmla="*/ 2476491 h 2676210"/>
              <a:gd name="connsiteX116" fmla="*/ 957561 w 12192000"/>
              <a:gd name="connsiteY116" fmla="*/ 2484124 h 2676210"/>
              <a:gd name="connsiteX117" fmla="*/ 872692 w 12192000"/>
              <a:gd name="connsiteY117" fmla="*/ 2551368 h 2676210"/>
              <a:gd name="connsiteX118" fmla="*/ 653171 w 12192000"/>
              <a:gd name="connsiteY118" fmla="*/ 2607266 h 2676210"/>
              <a:gd name="connsiteX119" fmla="*/ 479703 w 12192000"/>
              <a:gd name="connsiteY119" fmla="*/ 2594204 h 2676210"/>
              <a:gd name="connsiteX120" fmla="*/ 441281 w 12192000"/>
              <a:gd name="connsiteY120" fmla="*/ 2605939 h 2676210"/>
              <a:gd name="connsiteX121" fmla="*/ 315252 w 12192000"/>
              <a:gd name="connsiteY121" fmla="*/ 2675861 h 2676210"/>
              <a:gd name="connsiteX122" fmla="*/ 97385 w 12192000"/>
              <a:gd name="connsiteY122" fmla="*/ 2636063 h 2676210"/>
              <a:gd name="connsiteX123" fmla="*/ 48888 w 12192000"/>
              <a:gd name="connsiteY123" fmla="*/ 2641447 h 2676210"/>
              <a:gd name="connsiteX124" fmla="*/ 0 w 12192000"/>
              <a:gd name="connsiteY124" fmla="*/ 2649426 h 2676210"/>
              <a:gd name="connsiteX125" fmla="*/ 0 w 12192000"/>
              <a:gd name="connsiteY125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55136 w 12192000"/>
              <a:gd name="connsiteY64" fmla="*/ 2167822 h 2676210"/>
              <a:gd name="connsiteX65" fmla="*/ 6932665 w 12192000"/>
              <a:gd name="connsiteY65" fmla="*/ 2162157 h 2676210"/>
              <a:gd name="connsiteX66" fmla="*/ 6700029 w 12192000"/>
              <a:gd name="connsiteY66" fmla="*/ 2158310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1983009 w 12192000"/>
              <a:gd name="connsiteY109" fmla="*/ 2463117 h 2676210"/>
              <a:gd name="connsiteX110" fmla="*/ 1885040 w 12192000"/>
              <a:gd name="connsiteY110" fmla="*/ 2475917 h 2676210"/>
              <a:gd name="connsiteX111" fmla="*/ 1832317 w 12192000"/>
              <a:gd name="connsiteY111" fmla="*/ 2485332 h 2676210"/>
              <a:gd name="connsiteX112" fmla="*/ 1748729 w 12192000"/>
              <a:gd name="connsiteY112" fmla="*/ 2475325 h 2676210"/>
              <a:gd name="connsiteX113" fmla="*/ 1584574 w 12192000"/>
              <a:gd name="connsiteY113" fmla="*/ 2491479 h 2676210"/>
              <a:gd name="connsiteX114" fmla="*/ 1300369 w 12192000"/>
              <a:gd name="connsiteY114" fmla="*/ 2444914 h 2676210"/>
              <a:gd name="connsiteX115" fmla="*/ 1045572 w 12192000"/>
              <a:gd name="connsiteY115" fmla="*/ 2476491 h 2676210"/>
              <a:gd name="connsiteX116" fmla="*/ 957561 w 12192000"/>
              <a:gd name="connsiteY116" fmla="*/ 2484124 h 2676210"/>
              <a:gd name="connsiteX117" fmla="*/ 872692 w 12192000"/>
              <a:gd name="connsiteY117" fmla="*/ 2551368 h 2676210"/>
              <a:gd name="connsiteX118" fmla="*/ 653171 w 12192000"/>
              <a:gd name="connsiteY118" fmla="*/ 2607266 h 2676210"/>
              <a:gd name="connsiteX119" fmla="*/ 479703 w 12192000"/>
              <a:gd name="connsiteY119" fmla="*/ 2594204 h 2676210"/>
              <a:gd name="connsiteX120" fmla="*/ 441281 w 12192000"/>
              <a:gd name="connsiteY120" fmla="*/ 2605939 h 2676210"/>
              <a:gd name="connsiteX121" fmla="*/ 315252 w 12192000"/>
              <a:gd name="connsiteY121" fmla="*/ 2675861 h 2676210"/>
              <a:gd name="connsiteX122" fmla="*/ 97385 w 12192000"/>
              <a:gd name="connsiteY122" fmla="*/ 2636063 h 2676210"/>
              <a:gd name="connsiteX123" fmla="*/ 48888 w 12192000"/>
              <a:gd name="connsiteY123" fmla="*/ 2641447 h 2676210"/>
              <a:gd name="connsiteX124" fmla="*/ 0 w 12192000"/>
              <a:gd name="connsiteY124" fmla="*/ 2649426 h 2676210"/>
              <a:gd name="connsiteX125" fmla="*/ 0 w 12192000"/>
              <a:gd name="connsiteY125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00681 w 12192000"/>
              <a:gd name="connsiteY64" fmla="*/ 2167822 h 2676210"/>
              <a:gd name="connsiteX65" fmla="*/ 6932665 w 12192000"/>
              <a:gd name="connsiteY65" fmla="*/ 2162157 h 2676210"/>
              <a:gd name="connsiteX66" fmla="*/ 6700029 w 12192000"/>
              <a:gd name="connsiteY66" fmla="*/ 2158310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1983009 w 12192000"/>
              <a:gd name="connsiteY109" fmla="*/ 2463117 h 2676210"/>
              <a:gd name="connsiteX110" fmla="*/ 1885040 w 12192000"/>
              <a:gd name="connsiteY110" fmla="*/ 2475917 h 2676210"/>
              <a:gd name="connsiteX111" fmla="*/ 1832317 w 12192000"/>
              <a:gd name="connsiteY111" fmla="*/ 2485332 h 2676210"/>
              <a:gd name="connsiteX112" fmla="*/ 1748729 w 12192000"/>
              <a:gd name="connsiteY112" fmla="*/ 2475325 h 2676210"/>
              <a:gd name="connsiteX113" fmla="*/ 1584574 w 12192000"/>
              <a:gd name="connsiteY113" fmla="*/ 2491479 h 2676210"/>
              <a:gd name="connsiteX114" fmla="*/ 1300369 w 12192000"/>
              <a:gd name="connsiteY114" fmla="*/ 2444914 h 2676210"/>
              <a:gd name="connsiteX115" fmla="*/ 1045572 w 12192000"/>
              <a:gd name="connsiteY115" fmla="*/ 2476491 h 2676210"/>
              <a:gd name="connsiteX116" fmla="*/ 957561 w 12192000"/>
              <a:gd name="connsiteY116" fmla="*/ 2484124 h 2676210"/>
              <a:gd name="connsiteX117" fmla="*/ 872692 w 12192000"/>
              <a:gd name="connsiteY117" fmla="*/ 2551368 h 2676210"/>
              <a:gd name="connsiteX118" fmla="*/ 653171 w 12192000"/>
              <a:gd name="connsiteY118" fmla="*/ 2607266 h 2676210"/>
              <a:gd name="connsiteX119" fmla="*/ 479703 w 12192000"/>
              <a:gd name="connsiteY119" fmla="*/ 2594204 h 2676210"/>
              <a:gd name="connsiteX120" fmla="*/ 441281 w 12192000"/>
              <a:gd name="connsiteY120" fmla="*/ 2605939 h 2676210"/>
              <a:gd name="connsiteX121" fmla="*/ 315252 w 12192000"/>
              <a:gd name="connsiteY121" fmla="*/ 2675861 h 2676210"/>
              <a:gd name="connsiteX122" fmla="*/ 97385 w 12192000"/>
              <a:gd name="connsiteY122" fmla="*/ 2636063 h 2676210"/>
              <a:gd name="connsiteX123" fmla="*/ 48888 w 12192000"/>
              <a:gd name="connsiteY123" fmla="*/ 2641447 h 2676210"/>
              <a:gd name="connsiteX124" fmla="*/ 0 w 12192000"/>
              <a:gd name="connsiteY124" fmla="*/ 2649426 h 2676210"/>
              <a:gd name="connsiteX125" fmla="*/ 0 w 12192000"/>
              <a:gd name="connsiteY125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47724 w 12192000"/>
              <a:gd name="connsiteY55" fmla="*/ 2211733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00681 w 12192000"/>
              <a:gd name="connsiteY64" fmla="*/ 2167822 h 2676210"/>
              <a:gd name="connsiteX65" fmla="*/ 6932665 w 12192000"/>
              <a:gd name="connsiteY65" fmla="*/ 2162157 h 2676210"/>
              <a:gd name="connsiteX66" fmla="*/ 6700029 w 12192000"/>
              <a:gd name="connsiteY66" fmla="*/ 2158310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1983009 w 12192000"/>
              <a:gd name="connsiteY109" fmla="*/ 2463117 h 2676210"/>
              <a:gd name="connsiteX110" fmla="*/ 1885040 w 12192000"/>
              <a:gd name="connsiteY110" fmla="*/ 2475917 h 2676210"/>
              <a:gd name="connsiteX111" fmla="*/ 1832317 w 12192000"/>
              <a:gd name="connsiteY111" fmla="*/ 2485332 h 2676210"/>
              <a:gd name="connsiteX112" fmla="*/ 1748729 w 12192000"/>
              <a:gd name="connsiteY112" fmla="*/ 2475325 h 2676210"/>
              <a:gd name="connsiteX113" fmla="*/ 1584574 w 12192000"/>
              <a:gd name="connsiteY113" fmla="*/ 2491479 h 2676210"/>
              <a:gd name="connsiteX114" fmla="*/ 1300369 w 12192000"/>
              <a:gd name="connsiteY114" fmla="*/ 2444914 h 2676210"/>
              <a:gd name="connsiteX115" fmla="*/ 1045572 w 12192000"/>
              <a:gd name="connsiteY115" fmla="*/ 2476491 h 2676210"/>
              <a:gd name="connsiteX116" fmla="*/ 957561 w 12192000"/>
              <a:gd name="connsiteY116" fmla="*/ 2484124 h 2676210"/>
              <a:gd name="connsiteX117" fmla="*/ 872692 w 12192000"/>
              <a:gd name="connsiteY117" fmla="*/ 2551368 h 2676210"/>
              <a:gd name="connsiteX118" fmla="*/ 653171 w 12192000"/>
              <a:gd name="connsiteY118" fmla="*/ 2607266 h 2676210"/>
              <a:gd name="connsiteX119" fmla="*/ 479703 w 12192000"/>
              <a:gd name="connsiteY119" fmla="*/ 2594204 h 2676210"/>
              <a:gd name="connsiteX120" fmla="*/ 441281 w 12192000"/>
              <a:gd name="connsiteY120" fmla="*/ 2605939 h 2676210"/>
              <a:gd name="connsiteX121" fmla="*/ 315252 w 12192000"/>
              <a:gd name="connsiteY121" fmla="*/ 2675861 h 2676210"/>
              <a:gd name="connsiteX122" fmla="*/ 97385 w 12192000"/>
              <a:gd name="connsiteY122" fmla="*/ 2636063 h 2676210"/>
              <a:gd name="connsiteX123" fmla="*/ 48888 w 12192000"/>
              <a:gd name="connsiteY123" fmla="*/ 2641447 h 2676210"/>
              <a:gd name="connsiteX124" fmla="*/ 0 w 12192000"/>
              <a:gd name="connsiteY124" fmla="*/ 2649426 h 2676210"/>
              <a:gd name="connsiteX125" fmla="*/ 0 w 12192000"/>
              <a:gd name="connsiteY125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38648 w 12192000"/>
              <a:gd name="connsiteY55" fmla="*/ 2198119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00681 w 12192000"/>
              <a:gd name="connsiteY64" fmla="*/ 2167822 h 2676210"/>
              <a:gd name="connsiteX65" fmla="*/ 6932665 w 12192000"/>
              <a:gd name="connsiteY65" fmla="*/ 2162157 h 2676210"/>
              <a:gd name="connsiteX66" fmla="*/ 6700029 w 12192000"/>
              <a:gd name="connsiteY66" fmla="*/ 2158310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308712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1983009 w 12192000"/>
              <a:gd name="connsiteY109" fmla="*/ 2463117 h 2676210"/>
              <a:gd name="connsiteX110" fmla="*/ 1885040 w 12192000"/>
              <a:gd name="connsiteY110" fmla="*/ 2475917 h 2676210"/>
              <a:gd name="connsiteX111" fmla="*/ 1832317 w 12192000"/>
              <a:gd name="connsiteY111" fmla="*/ 2485332 h 2676210"/>
              <a:gd name="connsiteX112" fmla="*/ 1748729 w 12192000"/>
              <a:gd name="connsiteY112" fmla="*/ 2475325 h 2676210"/>
              <a:gd name="connsiteX113" fmla="*/ 1584574 w 12192000"/>
              <a:gd name="connsiteY113" fmla="*/ 2491479 h 2676210"/>
              <a:gd name="connsiteX114" fmla="*/ 1300369 w 12192000"/>
              <a:gd name="connsiteY114" fmla="*/ 2444914 h 2676210"/>
              <a:gd name="connsiteX115" fmla="*/ 1045572 w 12192000"/>
              <a:gd name="connsiteY115" fmla="*/ 2476491 h 2676210"/>
              <a:gd name="connsiteX116" fmla="*/ 957561 w 12192000"/>
              <a:gd name="connsiteY116" fmla="*/ 2484124 h 2676210"/>
              <a:gd name="connsiteX117" fmla="*/ 872692 w 12192000"/>
              <a:gd name="connsiteY117" fmla="*/ 2551368 h 2676210"/>
              <a:gd name="connsiteX118" fmla="*/ 653171 w 12192000"/>
              <a:gd name="connsiteY118" fmla="*/ 2607266 h 2676210"/>
              <a:gd name="connsiteX119" fmla="*/ 479703 w 12192000"/>
              <a:gd name="connsiteY119" fmla="*/ 2594204 h 2676210"/>
              <a:gd name="connsiteX120" fmla="*/ 441281 w 12192000"/>
              <a:gd name="connsiteY120" fmla="*/ 2605939 h 2676210"/>
              <a:gd name="connsiteX121" fmla="*/ 315252 w 12192000"/>
              <a:gd name="connsiteY121" fmla="*/ 2675861 h 2676210"/>
              <a:gd name="connsiteX122" fmla="*/ 97385 w 12192000"/>
              <a:gd name="connsiteY122" fmla="*/ 2636063 h 2676210"/>
              <a:gd name="connsiteX123" fmla="*/ 48888 w 12192000"/>
              <a:gd name="connsiteY123" fmla="*/ 2641447 h 2676210"/>
              <a:gd name="connsiteX124" fmla="*/ 0 w 12192000"/>
              <a:gd name="connsiteY124" fmla="*/ 2649426 h 2676210"/>
              <a:gd name="connsiteX125" fmla="*/ 0 w 12192000"/>
              <a:gd name="connsiteY125" fmla="*/ 0 h 2676210"/>
              <a:gd name="connsiteX0" fmla="*/ 0 w 12192000"/>
              <a:gd name="connsiteY0" fmla="*/ 0 h 2676210"/>
              <a:gd name="connsiteX1" fmla="*/ 12192000 w 12192000"/>
              <a:gd name="connsiteY1" fmla="*/ 0 h 2676210"/>
              <a:gd name="connsiteX2" fmla="*/ 12192000 w 12192000"/>
              <a:gd name="connsiteY2" fmla="*/ 1727909 h 2676210"/>
              <a:gd name="connsiteX3" fmla="*/ 12115957 w 12192000"/>
              <a:gd name="connsiteY3" fmla="*/ 1732272 h 2676210"/>
              <a:gd name="connsiteX4" fmla="*/ 12012533 w 12192000"/>
              <a:gd name="connsiteY4" fmla="*/ 1737200 h 2676210"/>
              <a:gd name="connsiteX5" fmla="*/ 11801718 w 12192000"/>
              <a:gd name="connsiteY5" fmla="*/ 1707786 h 2676210"/>
              <a:gd name="connsiteX6" fmla="*/ 11750717 w 12192000"/>
              <a:gd name="connsiteY6" fmla="*/ 1684756 h 2676210"/>
              <a:gd name="connsiteX7" fmla="*/ 11712295 w 12192000"/>
              <a:gd name="connsiteY7" fmla="*/ 1673021 h 2676210"/>
              <a:gd name="connsiteX8" fmla="*/ 11538827 w 12192000"/>
              <a:gd name="connsiteY8" fmla="*/ 1639190 h 2676210"/>
              <a:gd name="connsiteX9" fmla="*/ 11319306 w 12192000"/>
              <a:gd name="connsiteY9" fmla="*/ 1630185 h 2676210"/>
              <a:gd name="connsiteX10" fmla="*/ 11234437 w 12192000"/>
              <a:gd name="connsiteY10" fmla="*/ 1562941 h 2676210"/>
              <a:gd name="connsiteX11" fmla="*/ 11146426 w 12192000"/>
              <a:gd name="connsiteY11" fmla="*/ 1555308 h 2676210"/>
              <a:gd name="connsiteX12" fmla="*/ 10891629 w 12192000"/>
              <a:gd name="connsiteY12" fmla="*/ 1523731 h 2676210"/>
              <a:gd name="connsiteX13" fmla="*/ 10607424 w 12192000"/>
              <a:gd name="connsiteY13" fmla="*/ 1570296 h 2676210"/>
              <a:gd name="connsiteX14" fmla="*/ 10562291 w 12192000"/>
              <a:gd name="connsiteY14" fmla="*/ 1560944 h 2676210"/>
              <a:gd name="connsiteX15" fmla="*/ 10551291 w 12192000"/>
              <a:gd name="connsiteY15" fmla="*/ 1556691 h 2676210"/>
              <a:gd name="connsiteX16" fmla="*/ 10546586 w 12192000"/>
              <a:gd name="connsiteY16" fmla="*/ 1559265 h 2676210"/>
              <a:gd name="connsiteX17" fmla="*/ 10547130 w 12192000"/>
              <a:gd name="connsiteY17" fmla="*/ 1583380 h 2676210"/>
              <a:gd name="connsiteX18" fmla="*/ 10522252 w 12192000"/>
              <a:gd name="connsiteY18" fmla="*/ 1595065 h 2676210"/>
              <a:gd name="connsiteX19" fmla="*/ 10329259 w 12192000"/>
              <a:gd name="connsiteY19" fmla="*/ 1579142 h 2676210"/>
              <a:gd name="connsiteX20" fmla="*/ 10132610 w 12192000"/>
              <a:gd name="connsiteY20" fmla="*/ 1619865 h 2676210"/>
              <a:gd name="connsiteX21" fmla="*/ 9811199 w 12192000"/>
              <a:gd name="connsiteY21" fmla="*/ 1648968 h 2676210"/>
              <a:gd name="connsiteX22" fmla="*/ 9537440 w 12192000"/>
              <a:gd name="connsiteY22" fmla="*/ 1671316 h 2676210"/>
              <a:gd name="connsiteX23" fmla="*/ 9405213 w 12192000"/>
              <a:gd name="connsiteY23" fmla="*/ 1679204 h 2676210"/>
              <a:gd name="connsiteX24" fmla="*/ 9306407 w 12192000"/>
              <a:gd name="connsiteY24" fmla="*/ 1736146 h 2676210"/>
              <a:gd name="connsiteX25" fmla="*/ 9152929 w 12192000"/>
              <a:gd name="connsiteY25" fmla="*/ 1750379 h 2676210"/>
              <a:gd name="connsiteX26" fmla="*/ 9062807 w 12192000"/>
              <a:gd name="connsiteY26" fmla="*/ 1765741 h 2676210"/>
              <a:gd name="connsiteX27" fmla="*/ 9031250 w 12192000"/>
              <a:gd name="connsiteY27" fmla="*/ 1782330 h 2676210"/>
              <a:gd name="connsiteX28" fmla="*/ 8985382 w 12192000"/>
              <a:gd name="connsiteY28" fmla="*/ 1798267 h 2676210"/>
              <a:gd name="connsiteX29" fmla="*/ 8906505 w 12192000"/>
              <a:gd name="connsiteY29" fmla="*/ 1834715 h 2676210"/>
              <a:gd name="connsiteX30" fmla="*/ 8796926 w 12192000"/>
              <a:gd name="connsiteY30" fmla="*/ 1869211 h 2676210"/>
              <a:gd name="connsiteX31" fmla="*/ 8705687 w 12192000"/>
              <a:gd name="connsiteY31" fmla="*/ 1848419 h 2676210"/>
              <a:gd name="connsiteX32" fmla="*/ 8700414 w 12192000"/>
              <a:gd name="connsiteY32" fmla="*/ 1857766 h 2676210"/>
              <a:gd name="connsiteX33" fmla="*/ 8643017 w 12192000"/>
              <a:gd name="connsiteY33" fmla="*/ 1865810 h 2676210"/>
              <a:gd name="connsiteX34" fmla="*/ 8428505 w 12192000"/>
              <a:gd name="connsiteY34" fmla="*/ 1838566 h 2676210"/>
              <a:gd name="connsiteX35" fmla="*/ 8316712 w 12192000"/>
              <a:gd name="connsiteY35" fmla="*/ 1855817 h 2676210"/>
              <a:gd name="connsiteX36" fmla="*/ 8279203 w 12192000"/>
              <a:gd name="connsiteY36" fmla="*/ 1870876 h 2676210"/>
              <a:gd name="connsiteX37" fmla="*/ 8216222 w 12192000"/>
              <a:gd name="connsiteY37" fmla="*/ 1895553 h 2676210"/>
              <a:gd name="connsiteX38" fmla="*/ 8119712 w 12192000"/>
              <a:gd name="connsiteY38" fmla="*/ 1947916 h 2676210"/>
              <a:gd name="connsiteX39" fmla="*/ 8100082 w 12192000"/>
              <a:gd name="connsiteY39" fmla="*/ 1922220 h 2676210"/>
              <a:gd name="connsiteX40" fmla="*/ 8043728 w 12192000"/>
              <a:gd name="connsiteY40" fmla="*/ 1944200 h 2676210"/>
              <a:gd name="connsiteX41" fmla="*/ 7958999 w 12192000"/>
              <a:gd name="connsiteY41" fmla="*/ 1980667 h 2676210"/>
              <a:gd name="connsiteX42" fmla="*/ 7908348 w 12192000"/>
              <a:gd name="connsiteY42" fmla="*/ 1994348 h 2676210"/>
              <a:gd name="connsiteX43" fmla="*/ 7771932 w 12192000"/>
              <a:gd name="connsiteY43" fmla="*/ 2039701 h 2676210"/>
              <a:gd name="connsiteX44" fmla="*/ 7579180 w 12192000"/>
              <a:gd name="connsiteY44" fmla="*/ 2150519 h 2676210"/>
              <a:gd name="connsiteX45" fmla="*/ 7571467 w 12192000"/>
              <a:gd name="connsiteY45" fmla="*/ 2153548 h 2676210"/>
              <a:gd name="connsiteX46" fmla="*/ 7549398 w 12192000"/>
              <a:gd name="connsiteY46" fmla="*/ 2153051 h 2676210"/>
              <a:gd name="connsiteX47" fmla="*/ 7540934 w 12192000"/>
              <a:gd name="connsiteY47" fmla="*/ 2151418 h 2676210"/>
              <a:gd name="connsiteX48" fmla="*/ 7528900 w 12192000"/>
              <a:gd name="connsiteY48" fmla="*/ 2152107 h 2676210"/>
              <a:gd name="connsiteX49" fmla="*/ 7528656 w 12192000"/>
              <a:gd name="connsiteY49" fmla="*/ 2152584 h 2676210"/>
              <a:gd name="connsiteX50" fmla="*/ 7517280 w 12192000"/>
              <a:gd name="connsiteY50" fmla="*/ 2152327 h 2676210"/>
              <a:gd name="connsiteX51" fmla="*/ 7460956 w 12192000"/>
              <a:gd name="connsiteY51" fmla="*/ 2145255 h 2676210"/>
              <a:gd name="connsiteX52" fmla="*/ 7393117 w 12192000"/>
              <a:gd name="connsiteY52" fmla="*/ 2193066 h 2676210"/>
              <a:gd name="connsiteX53" fmla="*/ 7363846 w 12192000"/>
              <a:gd name="connsiteY53" fmla="*/ 2202297 h 2676210"/>
              <a:gd name="connsiteX54" fmla="*/ 7348496 w 12192000"/>
              <a:gd name="connsiteY54" fmla="*/ 2209686 h 2676210"/>
              <a:gd name="connsiteX55" fmla="*/ 7338648 w 12192000"/>
              <a:gd name="connsiteY55" fmla="*/ 2198119 h 2676210"/>
              <a:gd name="connsiteX56" fmla="*/ 7293703 w 12192000"/>
              <a:gd name="connsiteY56" fmla="*/ 2204721 h 2676210"/>
              <a:gd name="connsiteX57" fmla="*/ 7286955 w 12192000"/>
              <a:gd name="connsiteY57" fmla="*/ 2207494 h 2676210"/>
              <a:gd name="connsiteX58" fmla="*/ 7251199 w 12192000"/>
              <a:gd name="connsiteY58" fmla="*/ 2198184 h 2676210"/>
              <a:gd name="connsiteX59" fmla="*/ 7233016 w 12192000"/>
              <a:gd name="connsiteY59" fmla="*/ 2195902 h 2676210"/>
              <a:gd name="connsiteX60" fmla="*/ 7227281 w 12192000"/>
              <a:gd name="connsiteY60" fmla="*/ 2190042 h 2676210"/>
              <a:gd name="connsiteX61" fmla="*/ 7200745 w 12192000"/>
              <a:gd name="connsiteY61" fmla="*/ 2189321 h 2676210"/>
              <a:gd name="connsiteX62" fmla="*/ 7197924 w 12192000"/>
              <a:gd name="connsiteY62" fmla="*/ 2191205 h 2676210"/>
              <a:gd name="connsiteX63" fmla="*/ 7175198 w 12192000"/>
              <a:gd name="connsiteY63" fmla="*/ 2183294 h 2676210"/>
              <a:gd name="connsiteX64" fmla="*/ 7100681 w 12192000"/>
              <a:gd name="connsiteY64" fmla="*/ 2167822 h 2676210"/>
              <a:gd name="connsiteX65" fmla="*/ 6932665 w 12192000"/>
              <a:gd name="connsiteY65" fmla="*/ 2162157 h 2676210"/>
              <a:gd name="connsiteX66" fmla="*/ 6700029 w 12192000"/>
              <a:gd name="connsiteY66" fmla="*/ 2158310 h 2676210"/>
              <a:gd name="connsiteX67" fmla="*/ 6271707 w 12192000"/>
              <a:gd name="connsiteY67" fmla="*/ 2183170 h 2676210"/>
              <a:gd name="connsiteX68" fmla="*/ 6196177 w 12192000"/>
              <a:gd name="connsiteY68" fmla="*/ 2200059 h 2676210"/>
              <a:gd name="connsiteX69" fmla="*/ 6125472 w 12192000"/>
              <a:gd name="connsiteY69" fmla="*/ 2178263 h 2676210"/>
              <a:gd name="connsiteX70" fmla="*/ 6098878 w 12192000"/>
              <a:gd name="connsiteY70" fmla="*/ 2192939 h 2676210"/>
              <a:gd name="connsiteX71" fmla="*/ 6094339 w 12192000"/>
              <a:gd name="connsiteY71" fmla="*/ 2195871 h 2676210"/>
              <a:gd name="connsiteX72" fmla="*/ 6075163 w 12192000"/>
              <a:gd name="connsiteY72" fmla="*/ 2198856 h 2676210"/>
              <a:gd name="connsiteX73" fmla="*/ 6071016 w 12192000"/>
              <a:gd name="connsiteY73" fmla="*/ 2210639 h 2676210"/>
              <a:gd name="connsiteX74" fmla="*/ 6043058 w 12192000"/>
              <a:gd name="connsiteY74" fmla="*/ 2222971 h 2676210"/>
              <a:gd name="connsiteX75" fmla="*/ 6007411 w 12192000"/>
              <a:gd name="connsiteY75" fmla="*/ 2225411 h 2676210"/>
              <a:gd name="connsiteX76" fmla="*/ 5836800 w 12192000"/>
              <a:gd name="connsiteY76" fmla="*/ 2224771 h 2676210"/>
              <a:gd name="connsiteX77" fmla="*/ 5735414 w 12192000"/>
              <a:gd name="connsiteY77" fmla="*/ 2231366 h 2676210"/>
              <a:gd name="connsiteX78" fmla="*/ 5697982 w 12192000"/>
              <a:gd name="connsiteY78" fmla="*/ 2244836 h 2676210"/>
              <a:gd name="connsiteX79" fmla="*/ 5644981 w 12192000"/>
              <a:gd name="connsiteY79" fmla="*/ 2256274 h 2676210"/>
              <a:gd name="connsiteX80" fmla="*/ 5552282 w 12192000"/>
              <a:gd name="connsiteY80" fmla="*/ 2284946 h 2676210"/>
              <a:gd name="connsiteX81" fmla="*/ 5426280 w 12192000"/>
              <a:gd name="connsiteY81" fmla="*/ 2290560 h 2676210"/>
              <a:gd name="connsiteX82" fmla="*/ 5329896 w 12192000"/>
              <a:gd name="connsiteY82" fmla="*/ 2279209 h 2676210"/>
              <a:gd name="connsiteX83" fmla="*/ 5322508 w 12192000"/>
              <a:gd name="connsiteY83" fmla="*/ 2288005 h 2676210"/>
              <a:gd name="connsiteX84" fmla="*/ 5258237 w 12192000"/>
              <a:gd name="connsiteY84" fmla="*/ 2290475 h 2676210"/>
              <a:gd name="connsiteX85" fmla="*/ 5027899 w 12192000"/>
              <a:gd name="connsiteY85" fmla="*/ 2242653 h 2676210"/>
              <a:gd name="connsiteX86" fmla="*/ 4902443 w 12192000"/>
              <a:gd name="connsiteY86" fmla="*/ 2249037 h 2676210"/>
              <a:gd name="connsiteX87" fmla="*/ 4858751 w 12192000"/>
              <a:gd name="connsiteY87" fmla="*/ 2260409 h 2676210"/>
              <a:gd name="connsiteX88" fmla="*/ 4785497 w 12192000"/>
              <a:gd name="connsiteY88" fmla="*/ 2278897 h 2676210"/>
              <a:gd name="connsiteX89" fmla="*/ 4732807 w 12192000"/>
              <a:gd name="connsiteY89" fmla="*/ 2315139 h 2676210"/>
              <a:gd name="connsiteX90" fmla="*/ 4670737 w 12192000"/>
              <a:gd name="connsiteY90" fmla="*/ 2321711 h 2676210"/>
              <a:gd name="connsiteX91" fmla="*/ 4489013 w 12192000"/>
              <a:gd name="connsiteY91" fmla="*/ 2338805 h 2676210"/>
              <a:gd name="connsiteX92" fmla="*/ 4431159 w 12192000"/>
              <a:gd name="connsiteY92" fmla="*/ 2347536 h 2676210"/>
              <a:gd name="connsiteX93" fmla="*/ 4273885 w 12192000"/>
              <a:gd name="connsiteY93" fmla="*/ 2379520 h 2676210"/>
              <a:gd name="connsiteX94" fmla="*/ 4116925 w 12192000"/>
              <a:gd name="connsiteY94" fmla="*/ 2417756 h 2676210"/>
              <a:gd name="connsiteX95" fmla="*/ 4027169 w 12192000"/>
              <a:gd name="connsiteY95" fmla="*/ 2475399 h 2676210"/>
              <a:gd name="connsiteX96" fmla="*/ 3897799 w 12192000"/>
              <a:gd name="connsiteY96" fmla="*/ 2503049 h 2676210"/>
              <a:gd name="connsiteX97" fmla="*/ 3876619 w 12192000"/>
              <a:gd name="connsiteY97" fmla="*/ 2512804 h 2676210"/>
              <a:gd name="connsiteX98" fmla="*/ 3721493 w 12192000"/>
              <a:gd name="connsiteY98" fmla="*/ 2497646 h 2676210"/>
              <a:gd name="connsiteX99" fmla="*/ 3504883 w 12192000"/>
              <a:gd name="connsiteY99" fmla="*/ 2503869 h 2676210"/>
              <a:gd name="connsiteX100" fmla="*/ 3431219 w 12192000"/>
              <a:gd name="connsiteY100" fmla="*/ 2502163 h 2676210"/>
              <a:gd name="connsiteX101" fmla="*/ 3151243 w 12192000"/>
              <a:gd name="connsiteY101" fmla="*/ 2492405 h 2676210"/>
              <a:gd name="connsiteX102" fmla="*/ 3057639 w 12192000"/>
              <a:gd name="connsiteY102" fmla="*/ 2507988 h 2676210"/>
              <a:gd name="connsiteX103" fmla="*/ 2916555 w 12192000"/>
              <a:gd name="connsiteY103" fmla="*/ 2472028 h 2676210"/>
              <a:gd name="connsiteX104" fmla="*/ 2846802 w 12192000"/>
              <a:gd name="connsiteY104" fmla="*/ 2461014 h 2676210"/>
              <a:gd name="connsiteX105" fmla="*/ 2739588 w 12192000"/>
              <a:gd name="connsiteY105" fmla="*/ 2457956 h 2676210"/>
              <a:gd name="connsiteX106" fmla="*/ 2706684 w 12192000"/>
              <a:gd name="connsiteY106" fmla="*/ 2454540 h 2676210"/>
              <a:gd name="connsiteX107" fmla="*/ 2348435 w 12192000"/>
              <a:gd name="connsiteY107" fmla="*/ 2449176 h 2676210"/>
              <a:gd name="connsiteX108" fmla="*/ 2194299 w 12192000"/>
              <a:gd name="connsiteY108" fmla="*/ 2475215 h 2676210"/>
              <a:gd name="connsiteX109" fmla="*/ 1983009 w 12192000"/>
              <a:gd name="connsiteY109" fmla="*/ 2463117 h 2676210"/>
              <a:gd name="connsiteX110" fmla="*/ 1885040 w 12192000"/>
              <a:gd name="connsiteY110" fmla="*/ 2475917 h 2676210"/>
              <a:gd name="connsiteX111" fmla="*/ 1832317 w 12192000"/>
              <a:gd name="connsiteY111" fmla="*/ 2485332 h 2676210"/>
              <a:gd name="connsiteX112" fmla="*/ 1748729 w 12192000"/>
              <a:gd name="connsiteY112" fmla="*/ 2475325 h 2676210"/>
              <a:gd name="connsiteX113" fmla="*/ 1584574 w 12192000"/>
              <a:gd name="connsiteY113" fmla="*/ 2491479 h 2676210"/>
              <a:gd name="connsiteX114" fmla="*/ 1300369 w 12192000"/>
              <a:gd name="connsiteY114" fmla="*/ 2444914 h 2676210"/>
              <a:gd name="connsiteX115" fmla="*/ 1045572 w 12192000"/>
              <a:gd name="connsiteY115" fmla="*/ 2476491 h 2676210"/>
              <a:gd name="connsiteX116" fmla="*/ 957561 w 12192000"/>
              <a:gd name="connsiteY116" fmla="*/ 2484124 h 2676210"/>
              <a:gd name="connsiteX117" fmla="*/ 872692 w 12192000"/>
              <a:gd name="connsiteY117" fmla="*/ 2551368 h 2676210"/>
              <a:gd name="connsiteX118" fmla="*/ 653171 w 12192000"/>
              <a:gd name="connsiteY118" fmla="*/ 2607266 h 2676210"/>
              <a:gd name="connsiteX119" fmla="*/ 479703 w 12192000"/>
              <a:gd name="connsiteY119" fmla="*/ 2594204 h 2676210"/>
              <a:gd name="connsiteX120" fmla="*/ 441281 w 12192000"/>
              <a:gd name="connsiteY120" fmla="*/ 2605939 h 2676210"/>
              <a:gd name="connsiteX121" fmla="*/ 315252 w 12192000"/>
              <a:gd name="connsiteY121" fmla="*/ 2675861 h 2676210"/>
              <a:gd name="connsiteX122" fmla="*/ 97385 w 12192000"/>
              <a:gd name="connsiteY122" fmla="*/ 2636063 h 2676210"/>
              <a:gd name="connsiteX123" fmla="*/ 48888 w 12192000"/>
              <a:gd name="connsiteY123" fmla="*/ 2641447 h 2676210"/>
              <a:gd name="connsiteX124" fmla="*/ 0 w 12192000"/>
              <a:gd name="connsiteY124" fmla="*/ 2649426 h 2676210"/>
              <a:gd name="connsiteX125" fmla="*/ 0 w 12192000"/>
              <a:gd name="connsiteY125" fmla="*/ 0 h 2676210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832317 w 12192000"/>
              <a:gd name="connsiteY111" fmla="*/ 2485332 h 2649426"/>
              <a:gd name="connsiteX112" fmla="*/ 1748729 w 12192000"/>
              <a:gd name="connsiteY112" fmla="*/ 2475325 h 2649426"/>
              <a:gd name="connsiteX113" fmla="*/ 1584574 w 12192000"/>
              <a:gd name="connsiteY113" fmla="*/ 2491479 h 2649426"/>
              <a:gd name="connsiteX114" fmla="*/ 1300369 w 12192000"/>
              <a:gd name="connsiteY114" fmla="*/ 2444914 h 2649426"/>
              <a:gd name="connsiteX115" fmla="*/ 1045572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832317 w 12192000"/>
              <a:gd name="connsiteY111" fmla="*/ 2485332 h 2649426"/>
              <a:gd name="connsiteX112" fmla="*/ 1748729 w 12192000"/>
              <a:gd name="connsiteY112" fmla="*/ 2475325 h 2649426"/>
              <a:gd name="connsiteX113" fmla="*/ 1584574 w 12192000"/>
              <a:gd name="connsiteY113" fmla="*/ 2491479 h 2649426"/>
              <a:gd name="connsiteX114" fmla="*/ 1300369 w 12192000"/>
              <a:gd name="connsiteY114" fmla="*/ 2444914 h 2649426"/>
              <a:gd name="connsiteX115" fmla="*/ 1045572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832317 w 12192000"/>
              <a:gd name="connsiteY111" fmla="*/ 2485332 h 2649426"/>
              <a:gd name="connsiteX112" fmla="*/ 1748729 w 12192000"/>
              <a:gd name="connsiteY112" fmla="*/ 2475325 h 2649426"/>
              <a:gd name="connsiteX113" fmla="*/ 1584574 w 12192000"/>
              <a:gd name="connsiteY113" fmla="*/ 2491479 h 2649426"/>
              <a:gd name="connsiteX114" fmla="*/ 1300369 w 12192000"/>
              <a:gd name="connsiteY114" fmla="*/ 2444914 h 2649426"/>
              <a:gd name="connsiteX115" fmla="*/ 1045572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832317 w 12192000"/>
              <a:gd name="connsiteY111" fmla="*/ 2485332 h 2649426"/>
              <a:gd name="connsiteX112" fmla="*/ 1748729 w 12192000"/>
              <a:gd name="connsiteY112" fmla="*/ 2475325 h 2649426"/>
              <a:gd name="connsiteX113" fmla="*/ 1584574 w 12192000"/>
              <a:gd name="connsiteY113" fmla="*/ 2491479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832317 w 12192000"/>
              <a:gd name="connsiteY111" fmla="*/ 2485332 h 2649426"/>
              <a:gd name="connsiteX112" fmla="*/ 1748729 w 12192000"/>
              <a:gd name="connsiteY112" fmla="*/ 2475325 h 2649426"/>
              <a:gd name="connsiteX113" fmla="*/ 1584574 w 12192000"/>
              <a:gd name="connsiteY113" fmla="*/ 2491479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832317 w 12192000"/>
              <a:gd name="connsiteY111" fmla="*/ 2485332 h 2649426"/>
              <a:gd name="connsiteX112" fmla="*/ 1748729 w 12192000"/>
              <a:gd name="connsiteY112" fmla="*/ 2475325 h 2649426"/>
              <a:gd name="connsiteX113" fmla="*/ 1584574 w 12192000"/>
              <a:gd name="connsiteY113" fmla="*/ 2491479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832317 w 12192000"/>
              <a:gd name="connsiteY111" fmla="*/ 2485332 h 2649426"/>
              <a:gd name="connsiteX112" fmla="*/ 1748729 w 12192000"/>
              <a:gd name="connsiteY112" fmla="*/ 2475325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832317 w 12192000"/>
              <a:gd name="connsiteY111" fmla="*/ 2485332 h 2649426"/>
              <a:gd name="connsiteX112" fmla="*/ 1748729 w 12192000"/>
              <a:gd name="connsiteY112" fmla="*/ 2475325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832317 w 12192000"/>
              <a:gd name="connsiteY111" fmla="*/ 2485332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72692 w 12192000"/>
              <a:gd name="connsiteY117" fmla="*/ 2551368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479703 w 12192000"/>
              <a:gd name="connsiteY119" fmla="*/ 2594204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6007411 w 12192000"/>
              <a:gd name="connsiteY75" fmla="*/ 2225411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271707 w 12192000"/>
              <a:gd name="connsiteY67" fmla="*/ 2183170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25472 w 12192000"/>
              <a:gd name="connsiteY69" fmla="*/ 2178263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258237 w 12192000"/>
              <a:gd name="connsiteY84" fmla="*/ 2290475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52282 w 12192000"/>
              <a:gd name="connsiteY80" fmla="*/ 2284946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100082 w 12192000"/>
              <a:gd name="connsiteY39" fmla="*/ 1922220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28505 w 12192000"/>
              <a:gd name="connsiteY34" fmla="*/ 1838566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16712 w 12192000"/>
              <a:gd name="connsiteY35" fmla="*/ 1855817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19306 w 12192000"/>
              <a:gd name="connsiteY9" fmla="*/ 1630185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07424 w 12192000"/>
              <a:gd name="connsiteY13" fmla="*/ 1570296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522252 w 12192000"/>
              <a:gd name="connsiteY18" fmla="*/ 159506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476873 w 12192000"/>
              <a:gd name="connsiteY18" fmla="*/ 1590527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476873 w 12192000"/>
              <a:gd name="connsiteY18" fmla="*/ 1590527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47130 w 12192000"/>
              <a:gd name="connsiteY17" fmla="*/ 1583380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32610 w 12192000"/>
              <a:gd name="connsiteY20" fmla="*/ 1619865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234437 w 12192000"/>
              <a:gd name="connsiteY10" fmla="*/ 1562941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538827 w 12192000"/>
              <a:gd name="connsiteY8" fmla="*/ 1639190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12533 w 12192000"/>
              <a:gd name="connsiteY4" fmla="*/ 173720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91629 w 12192000"/>
              <a:gd name="connsiteY12" fmla="*/ 1523731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43732 w 12192000"/>
              <a:gd name="connsiteY113" fmla="*/ 247786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4027169 w 12192000"/>
              <a:gd name="connsiteY95" fmla="*/ 2475399 h 2649426"/>
              <a:gd name="connsiteX96" fmla="*/ 3897799 w 12192000"/>
              <a:gd name="connsiteY96" fmla="*/ 2503049 h 2649426"/>
              <a:gd name="connsiteX97" fmla="*/ 3876619 w 12192000"/>
              <a:gd name="connsiteY97" fmla="*/ 2512804 h 2649426"/>
              <a:gd name="connsiteX98" fmla="*/ 3721493 w 12192000"/>
              <a:gd name="connsiteY98" fmla="*/ 2497646 h 2649426"/>
              <a:gd name="connsiteX99" fmla="*/ 3504883 w 12192000"/>
              <a:gd name="connsiteY99" fmla="*/ 2503869 h 2649426"/>
              <a:gd name="connsiteX100" fmla="*/ 3431219 w 12192000"/>
              <a:gd name="connsiteY100" fmla="*/ 2502163 h 2649426"/>
              <a:gd name="connsiteX101" fmla="*/ 3151243 w 12192000"/>
              <a:gd name="connsiteY101" fmla="*/ 2492405 h 2649426"/>
              <a:gd name="connsiteX102" fmla="*/ 3057639 w 12192000"/>
              <a:gd name="connsiteY102" fmla="*/ 2507988 h 2649426"/>
              <a:gd name="connsiteX103" fmla="*/ 2916555 w 12192000"/>
              <a:gd name="connsiteY103" fmla="*/ 2472028 h 2649426"/>
              <a:gd name="connsiteX104" fmla="*/ 2846802 w 12192000"/>
              <a:gd name="connsiteY104" fmla="*/ 2461014 h 2649426"/>
              <a:gd name="connsiteX105" fmla="*/ 2739588 w 12192000"/>
              <a:gd name="connsiteY105" fmla="*/ 2457956 h 2649426"/>
              <a:gd name="connsiteX106" fmla="*/ 2706684 w 12192000"/>
              <a:gd name="connsiteY106" fmla="*/ 2454540 h 2649426"/>
              <a:gd name="connsiteX107" fmla="*/ 2348435 w 12192000"/>
              <a:gd name="connsiteY107" fmla="*/ 2449176 h 2649426"/>
              <a:gd name="connsiteX108" fmla="*/ 2194299 w 12192000"/>
              <a:gd name="connsiteY108" fmla="*/ 2475215 h 2649426"/>
              <a:gd name="connsiteX109" fmla="*/ 1983009 w 12192000"/>
              <a:gd name="connsiteY109" fmla="*/ 2463117 h 2649426"/>
              <a:gd name="connsiteX110" fmla="*/ 1885040 w 12192000"/>
              <a:gd name="connsiteY110" fmla="*/ 2475917 h 2649426"/>
              <a:gd name="connsiteX111" fmla="*/ 1773324 w 12192000"/>
              <a:gd name="connsiteY111" fmla="*/ 2471718 h 2649426"/>
              <a:gd name="connsiteX112" fmla="*/ 1685197 w 12192000"/>
              <a:gd name="connsiteY112" fmla="*/ 2466249 h 2649426"/>
              <a:gd name="connsiteX113" fmla="*/ 1566422 w 12192000"/>
              <a:gd name="connsiteY113" fmla="*/ 2455175 h 2649426"/>
              <a:gd name="connsiteX114" fmla="*/ 1300369 w 12192000"/>
              <a:gd name="connsiteY114" fmla="*/ 2444914 h 2649426"/>
              <a:gd name="connsiteX115" fmla="*/ 1081876 w 12192000"/>
              <a:gd name="connsiteY115" fmla="*/ 2476491 h 2649426"/>
              <a:gd name="connsiteX116" fmla="*/ 957561 w 12192000"/>
              <a:gd name="connsiteY116" fmla="*/ 2484124 h 2649426"/>
              <a:gd name="connsiteX117" fmla="*/ 822775 w 12192000"/>
              <a:gd name="connsiteY117" fmla="*/ 2542292 h 2649426"/>
              <a:gd name="connsiteX118" fmla="*/ 653171 w 12192000"/>
              <a:gd name="connsiteY118" fmla="*/ 2607266 h 2649426"/>
              <a:gd name="connsiteX119" fmla="*/ 511469 w 12192000"/>
              <a:gd name="connsiteY119" fmla="*/ 2598742 h 2649426"/>
              <a:gd name="connsiteX120" fmla="*/ 441281 w 12192000"/>
              <a:gd name="connsiteY120" fmla="*/ 2605939 h 2649426"/>
              <a:gd name="connsiteX121" fmla="*/ 297100 w 12192000"/>
              <a:gd name="connsiteY121" fmla="*/ 2639558 h 2649426"/>
              <a:gd name="connsiteX122" fmla="*/ 97385 w 12192000"/>
              <a:gd name="connsiteY122" fmla="*/ 2636063 h 2649426"/>
              <a:gd name="connsiteX123" fmla="*/ 48888 w 12192000"/>
              <a:gd name="connsiteY123" fmla="*/ 2641447 h 2649426"/>
              <a:gd name="connsiteX124" fmla="*/ 0 w 12192000"/>
              <a:gd name="connsiteY124" fmla="*/ 2649426 h 2649426"/>
              <a:gd name="connsiteX125" fmla="*/ 0 w 12192000"/>
              <a:gd name="connsiteY12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3897799 w 12192000"/>
              <a:gd name="connsiteY95" fmla="*/ 2503049 h 2649426"/>
              <a:gd name="connsiteX96" fmla="*/ 3876619 w 12192000"/>
              <a:gd name="connsiteY96" fmla="*/ 2512804 h 2649426"/>
              <a:gd name="connsiteX97" fmla="*/ 3721493 w 12192000"/>
              <a:gd name="connsiteY97" fmla="*/ 2497646 h 2649426"/>
              <a:gd name="connsiteX98" fmla="*/ 3504883 w 12192000"/>
              <a:gd name="connsiteY98" fmla="*/ 2503869 h 2649426"/>
              <a:gd name="connsiteX99" fmla="*/ 3431219 w 12192000"/>
              <a:gd name="connsiteY99" fmla="*/ 2502163 h 2649426"/>
              <a:gd name="connsiteX100" fmla="*/ 3151243 w 12192000"/>
              <a:gd name="connsiteY100" fmla="*/ 2492405 h 2649426"/>
              <a:gd name="connsiteX101" fmla="*/ 3057639 w 12192000"/>
              <a:gd name="connsiteY101" fmla="*/ 2507988 h 2649426"/>
              <a:gd name="connsiteX102" fmla="*/ 2916555 w 12192000"/>
              <a:gd name="connsiteY102" fmla="*/ 2472028 h 2649426"/>
              <a:gd name="connsiteX103" fmla="*/ 2846802 w 12192000"/>
              <a:gd name="connsiteY103" fmla="*/ 2461014 h 2649426"/>
              <a:gd name="connsiteX104" fmla="*/ 2739588 w 12192000"/>
              <a:gd name="connsiteY104" fmla="*/ 2457956 h 2649426"/>
              <a:gd name="connsiteX105" fmla="*/ 2706684 w 12192000"/>
              <a:gd name="connsiteY105" fmla="*/ 2454540 h 2649426"/>
              <a:gd name="connsiteX106" fmla="*/ 2348435 w 12192000"/>
              <a:gd name="connsiteY106" fmla="*/ 2449176 h 2649426"/>
              <a:gd name="connsiteX107" fmla="*/ 2194299 w 12192000"/>
              <a:gd name="connsiteY107" fmla="*/ 2475215 h 2649426"/>
              <a:gd name="connsiteX108" fmla="*/ 1983009 w 12192000"/>
              <a:gd name="connsiteY108" fmla="*/ 2463117 h 2649426"/>
              <a:gd name="connsiteX109" fmla="*/ 1885040 w 12192000"/>
              <a:gd name="connsiteY109" fmla="*/ 2475917 h 2649426"/>
              <a:gd name="connsiteX110" fmla="*/ 1773324 w 12192000"/>
              <a:gd name="connsiteY110" fmla="*/ 2471718 h 2649426"/>
              <a:gd name="connsiteX111" fmla="*/ 1685197 w 12192000"/>
              <a:gd name="connsiteY111" fmla="*/ 2466249 h 2649426"/>
              <a:gd name="connsiteX112" fmla="*/ 1566422 w 12192000"/>
              <a:gd name="connsiteY112" fmla="*/ 2455175 h 2649426"/>
              <a:gd name="connsiteX113" fmla="*/ 1300369 w 12192000"/>
              <a:gd name="connsiteY113" fmla="*/ 2444914 h 2649426"/>
              <a:gd name="connsiteX114" fmla="*/ 1081876 w 12192000"/>
              <a:gd name="connsiteY114" fmla="*/ 2476491 h 2649426"/>
              <a:gd name="connsiteX115" fmla="*/ 957561 w 12192000"/>
              <a:gd name="connsiteY115" fmla="*/ 2484124 h 2649426"/>
              <a:gd name="connsiteX116" fmla="*/ 822775 w 12192000"/>
              <a:gd name="connsiteY116" fmla="*/ 2542292 h 2649426"/>
              <a:gd name="connsiteX117" fmla="*/ 653171 w 12192000"/>
              <a:gd name="connsiteY117" fmla="*/ 2607266 h 2649426"/>
              <a:gd name="connsiteX118" fmla="*/ 511469 w 12192000"/>
              <a:gd name="connsiteY118" fmla="*/ 2598742 h 2649426"/>
              <a:gd name="connsiteX119" fmla="*/ 441281 w 12192000"/>
              <a:gd name="connsiteY119" fmla="*/ 2605939 h 2649426"/>
              <a:gd name="connsiteX120" fmla="*/ 297100 w 12192000"/>
              <a:gd name="connsiteY120" fmla="*/ 2639558 h 2649426"/>
              <a:gd name="connsiteX121" fmla="*/ 97385 w 12192000"/>
              <a:gd name="connsiteY121" fmla="*/ 2636063 h 2649426"/>
              <a:gd name="connsiteX122" fmla="*/ 48888 w 12192000"/>
              <a:gd name="connsiteY122" fmla="*/ 2641447 h 2649426"/>
              <a:gd name="connsiteX123" fmla="*/ 0 w 12192000"/>
              <a:gd name="connsiteY123" fmla="*/ 2649426 h 2649426"/>
              <a:gd name="connsiteX124" fmla="*/ 0 w 12192000"/>
              <a:gd name="connsiteY124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3988558 w 12192000"/>
              <a:gd name="connsiteY95" fmla="*/ 2475821 h 2649426"/>
              <a:gd name="connsiteX96" fmla="*/ 3876619 w 12192000"/>
              <a:gd name="connsiteY96" fmla="*/ 2512804 h 2649426"/>
              <a:gd name="connsiteX97" fmla="*/ 3721493 w 12192000"/>
              <a:gd name="connsiteY97" fmla="*/ 2497646 h 2649426"/>
              <a:gd name="connsiteX98" fmla="*/ 3504883 w 12192000"/>
              <a:gd name="connsiteY98" fmla="*/ 2503869 h 2649426"/>
              <a:gd name="connsiteX99" fmla="*/ 3431219 w 12192000"/>
              <a:gd name="connsiteY99" fmla="*/ 2502163 h 2649426"/>
              <a:gd name="connsiteX100" fmla="*/ 3151243 w 12192000"/>
              <a:gd name="connsiteY100" fmla="*/ 2492405 h 2649426"/>
              <a:gd name="connsiteX101" fmla="*/ 3057639 w 12192000"/>
              <a:gd name="connsiteY101" fmla="*/ 2507988 h 2649426"/>
              <a:gd name="connsiteX102" fmla="*/ 2916555 w 12192000"/>
              <a:gd name="connsiteY102" fmla="*/ 2472028 h 2649426"/>
              <a:gd name="connsiteX103" fmla="*/ 2846802 w 12192000"/>
              <a:gd name="connsiteY103" fmla="*/ 2461014 h 2649426"/>
              <a:gd name="connsiteX104" fmla="*/ 2739588 w 12192000"/>
              <a:gd name="connsiteY104" fmla="*/ 2457956 h 2649426"/>
              <a:gd name="connsiteX105" fmla="*/ 2706684 w 12192000"/>
              <a:gd name="connsiteY105" fmla="*/ 2454540 h 2649426"/>
              <a:gd name="connsiteX106" fmla="*/ 2348435 w 12192000"/>
              <a:gd name="connsiteY106" fmla="*/ 2449176 h 2649426"/>
              <a:gd name="connsiteX107" fmla="*/ 2194299 w 12192000"/>
              <a:gd name="connsiteY107" fmla="*/ 2475215 h 2649426"/>
              <a:gd name="connsiteX108" fmla="*/ 1983009 w 12192000"/>
              <a:gd name="connsiteY108" fmla="*/ 2463117 h 2649426"/>
              <a:gd name="connsiteX109" fmla="*/ 1885040 w 12192000"/>
              <a:gd name="connsiteY109" fmla="*/ 2475917 h 2649426"/>
              <a:gd name="connsiteX110" fmla="*/ 1773324 w 12192000"/>
              <a:gd name="connsiteY110" fmla="*/ 2471718 h 2649426"/>
              <a:gd name="connsiteX111" fmla="*/ 1685197 w 12192000"/>
              <a:gd name="connsiteY111" fmla="*/ 2466249 h 2649426"/>
              <a:gd name="connsiteX112" fmla="*/ 1566422 w 12192000"/>
              <a:gd name="connsiteY112" fmla="*/ 2455175 h 2649426"/>
              <a:gd name="connsiteX113" fmla="*/ 1300369 w 12192000"/>
              <a:gd name="connsiteY113" fmla="*/ 2444914 h 2649426"/>
              <a:gd name="connsiteX114" fmla="*/ 1081876 w 12192000"/>
              <a:gd name="connsiteY114" fmla="*/ 2476491 h 2649426"/>
              <a:gd name="connsiteX115" fmla="*/ 957561 w 12192000"/>
              <a:gd name="connsiteY115" fmla="*/ 2484124 h 2649426"/>
              <a:gd name="connsiteX116" fmla="*/ 822775 w 12192000"/>
              <a:gd name="connsiteY116" fmla="*/ 2542292 h 2649426"/>
              <a:gd name="connsiteX117" fmla="*/ 653171 w 12192000"/>
              <a:gd name="connsiteY117" fmla="*/ 2607266 h 2649426"/>
              <a:gd name="connsiteX118" fmla="*/ 511469 w 12192000"/>
              <a:gd name="connsiteY118" fmla="*/ 2598742 h 2649426"/>
              <a:gd name="connsiteX119" fmla="*/ 441281 w 12192000"/>
              <a:gd name="connsiteY119" fmla="*/ 2605939 h 2649426"/>
              <a:gd name="connsiteX120" fmla="*/ 297100 w 12192000"/>
              <a:gd name="connsiteY120" fmla="*/ 2639558 h 2649426"/>
              <a:gd name="connsiteX121" fmla="*/ 97385 w 12192000"/>
              <a:gd name="connsiteY121" fmla="*/ 2636063 h 2649426"/>
              <a:gd name="connsiteX122" fmla="*/ 48888 w 12192000"/>
              <a:gd name="connsiteY122" fmla="*/ 2641447 h 2649426"/>
              <a:gd name="connsiteX123" fmla="*/ 0 w 12192000"/>
              <a:gd name="connsiteY123" fmla="*/ 2649426 h 2649426"/>
              <a:gd name="connsiteX124" fmla="*/ 0 w 12192000"/>
              <a:gd name="connsiteY124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3988558 w 12192000"/>
              <a:gd name="connsiteY95" fmla="*/ 2475821 h 2649426"/>
              <a:gd name="connsiteX96" fmla="*/ 3899309 w 12192000"/>
              <a:gd name="connsiteY96" fmla="*/ 2471962 h 2649426"/>
              <a:gd name="connsiteX97" fmla="*/ 3721493 w 12192000"/>
              <a:gd name="connsiteY97" fmla="*/ 2497646 h 2649426"/>
              <a:gd name="connsiteX98" fmla="*/ 3504883 w 12192000"/>
              <a:gd name="connsiteY98" fmla="*/ 2503869 h 2649426"/>
              <a:gd name="connsiteX99" fmla="*/ 3431219 w 12192000"/>
              <a:gd name="connsiteY99" fmla="*/ 2502163 h 2649426"/>
              <a:gd name="connsiteX100" fmla="*/ 3151243 w 12192000"/>
              <a:gd name="connsiteY100" fmla="*/ 2492405 h 2649426"/>
              <a:gd name="connsiteX101" fmla="*/ 3057639 w 12192000"/>
              <a:gd name="connsiteY101" fmla="*/ 2507988 h 2649426"/>
              <a:gd name="connsiteX102" fmla="*/ 2916555 w 12192000"/>
              <a:gd name="connsiteY102" fmla="*/ 2472028 h 2649426"/>
              <a:gd name="connsiteX103" fmla="*/ 2846802 w 12192000"/>
              <a:gd name="connsiteY103" fmla="*/ 2461014 h 2649426"/>
              <a:gd name="connsiteX104" fmla="*/ 2739588 w 12192000"/>
              <a:gd name="connsiteY104" fmla="*/ 2457956 h 2649426"/>
              <a:gd name="connsiteX105" fmla="*/ 2706684 w 12192000"/>
              <a:gd name="connsiteY105" fmla="*/ 2454540 h 2649426"/>
              <a:gd name="connsiteX106" fmla="*/ 2348435 w 12192000"/>
              <a:gd name="connsiteY106" fmla="*/ 2449176 h 2649426"/>
              <a:gd name="connsiteX107" fmla="*/ 2194299 w 12192000"/>
              <a:gd name="connsiteY107" fmla="*/ 2475215 h 2649426"/>
              <a:gd name="connsiteX108" fmla="*/ 1983009 w 12192000"/>
              <a:gd name="connsiteY108" fmla="*/ 2463117 h 2649426"/>
              <a:gd name="connsiteX109" fmla="*/ 1885040 w 12192000"/>
              <a:gd name="connsiteY109" fmla="*/ 2475917 h 2649426"/>
              <a:gd name="connsiteX110" fmla="*/ 1773324 w 12192000"/>
              <a:gd name="connsiteY110" fmla="*/ 2471718 h 2649426"/>
              <a:gd name="connsiteX111" fmla="*/ 1685197 w 12192000"/>
              <a:gd name="connsiteY111" fmla="*/ 2466249 h 2649426"/>
              <a:gd name="connsiteX112" fmla="*/ 1566422 w 12192000"/>
              <a:gd name="connsiteY112" fmla="*/ 2455175 h 2649426"/>
              <a:gd name="connsiteX113" fmla="*/ 1300369 w 12192000"/>
              <a:gd name="connsiteY113" fmla="*/ 2444914 h 2649426"/>
              <a:gd name="connsiteX114" fmla="*/ 1081876 w 12192000"/>
              <a:gd name="connsiteY114" fmla="*/ 2476491 h 2649426"/>
              <a:gd name="connsiteX115" fmla="*/ 957561 w 12192000"/>
              <a:gd name="connsiteY115" fmla="*/ 2484124 h 2649426"/>
              <a:gd name="connsiteX116" fmla="*/ 822775 w 12192000"/>
              <a:gd name="connsiteY116" fmla="*/ 2542292 h 2649426"/>
              <a:gd name="connsiteX117" fmla="*/ 653171 w 12192000"/>
              <a:gd name="connsiteY117" fmla="*/ 2607266 h 2649426"/>
              <a:gd name="connsiteX118" fmla="*/ 511469 w 12192000"/>
              <a:gd name="connsiteY118" fmla="*/ 2598742 h 2649426"/>
              <a:gd name="connsiteX119" fmla="*/ 441281 w 12192000"/>
              <a:gd name="connsiteY119" fmla="*/ 2605939 h 2649426"/>
              <a:gd name="connsiteX120" fmla="*/ 297100 w 12192000"/>
              <a:gd name="connsiteY120" fmla="*/ 2639558 h 2649426"/>
              <a:gd name="connsiteX121" fmla="*/ 97385 w 12192000"/>
              <a:gd name="connsiteY121" fmla="*/ 2636063 h 2649426"/>
              <a:gd name="connsiteX122" fmla="*/ 48888 w 12192000"/>
              <a:gd name="connsiteY122" fmla="*/ 2641447 h 2649426"/>
              <a:gd name="connsiteX123" fmla="*/ 0 w 12192000"/>
              <a:gd name="connsiteY123" fmla="*/ 2649426 h 2649426"/>
              <a:gd name="connsiteX124" fmla="*/ 0 w 12192000"/>
              <a:gd name="connsiteY124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3988558 w 12192000"/>
              <a:gd name="connsiteY95" fmla="*/ 2475821 h 2649426"/>
              <a:gd name="connsiteX96" fmla="*/ 3894771 w 12192000"/>
              <a:gd name="connsiteY96" fmla="*/ 2494652 h 2649426"/>
              <a:gd name="connsiteX97" fmla="*/ 3721493 w 12192000"/>
              <a:gd name="connsiteY97" fmla="*/ 2497646 h 2649426"/>
              <a:gd name="connsiteX98" fmla="*/ 3504883 w 12192000"/>
              <a:gd name="connsiteY98" fmla="*/ 2503869 h 2649426"/>
              <a:gd name="connsiteX99" fmla="*/ 3431219 w 12192000"/>
              <a:gd name="connsiteY99" fmla="*/ 2502163 h 2649426"/>
              <a:gd name="connsiteX100" fmla="*/ 3151243 w 12192000"/>
              <a:gd name="connsiteY100" fmla="*/ 2492405 h 2649426"/>
              <a:gd name="connsiteX101" fmla="*/ 3057639 w 12192000"/>
              <a:gd name="connsiteY101" fmla="*/ 2507988 h 2649426"/>
              <a:gd name="connsiteX102" fmla="*/ 2916555 w 12192000"/>
              <a:gd name="connsiteY102" fmla="*/ 2472028 h 2649426"/>
              <a:gd name="connsiteX103" fmla="*/ 2846802 w 12192000"/>
              <a:gd name="connsiteY103" fmla="*/ 2461014 h 2649426"/>
              <a:gd name="connsiteX104" fmla="*/ 2739588 w 12192000"/>
              <a:gd name="connsiteY104" fmla="*/ 2457956 h 2649426"/>
              <a:gd name="connsiteX105" fmla="*/ 2706684 w 12192000"/>
              <a:gd name="connsiteY105" fmla="*/ 2454540 h 2649426"/>
              <a:gd name="connsiteX106" fmla="*/ 2348435 w 12192000"/>
              <a:gd name="connsiteY106" fmla="*/ 2449176 h 2649426"/>
              <a:gd name="connsiteX107" fmla="*/ 2194299 w 12192000"/>
              <a:gd name="connsiteY107" fmla="*/ 2475215 h 2649426"/>
              <a:gd name="connsiteX108" fmla="*/ 1983009 w 12192000"/>
              <a:gd name="connsiteY108" fmla="*/ 2463117 h 2649426"/>
              <a:gd name="connsiteX109" fmla="*/ 1885040 w 12192000"/>
              <a:gd name="connsiteY109" fmla="*/ 2475917 h 2649426"/>
              <a:gd name="connsiteX110" fmla="*/ 1773324 w 12192000"/>
              <a:gd name="connsiteY110" fmla="*/ 2471718 h 2649426"/>
              <a:gd name="connsiteX111" fmla="*/ 1685197 w 12192000"/>
              <a:gd name="connsiteY111" fmla="*/ 2466249 h 2649426"/>
              <a:gd name="connsiteX112" fmla="*/ 1566422 w 12192000"/>
              <a:gd name="connsiteY112" fmla="*/ 2455175 h 2649426"/>
              <a:gd name="connsiteX113" fmla="*/ 1300369 w 12192000"/>
              <a:gd name="connsiteY113" fmla="*/ 2444914 h 2649426"/>
              <a:gd name="connsiteX114" fmla="*/ 1081876 w 12192000"/>
              <a:gd name="connsiteY114" fmla="*/ 2476491 h 2649426"/>
              <a:gd name="connsiteX115" fmla="*/ 957561 w 12192000"/>
              <a:gd name="connsiteY115" fmla="*/ 2484124 h 2649426"/>
              <a:gd name="connsiteX116" fmla="*/ 822775 w 12192000"/>
              <a:gd name="connsiteY116" fmla="*/ 2542292 h 2649426"/>
              <a:gd name="connsiteX117" fmla="*/ 653171 w 12192000"/>
              <a:gd name="connsiteY117" fmla="*/ 2607266 h 2649426"/>
              <a:gd name="connsiteX118" fmla="*/ 511469 w 12192000"/>
              <a:gd name="connsiteY118" fmla="*/ 2598742 h 2649426"/>
              <a:gd name="connsiteX119" fmla="*/ 441281 w 12192000"/>
              <a:gd name="connsiteY119" fmla="*/ 2605939 h 2649426"/>
              <a:gd name="connsiteX120" fmla="*/ 297100 w 12192000"/>
              <a:gd name="connsiteY120" fmla="*/ 2639558 h 2649426"/>
              <a:gd name="connsiteX121" fmla="*/ 97385 w 12192000"/>
              <a:gd name="connsiteY121" fmla="*/ 2636063 h 2649426"/>
              <a:gd name="connsiteX122" fmla="*/ 48888 w 12192000"/>
              <a:gd name="connsiteY122" fmla="*/ 2641447 h 2649426"/>
              <a:gd name="connsiteX123" fmla="*/ 0 w 12192000"/>
              <a:gd name="connsiteY123" fmla="*/ 2649426 h 2649426"/>
              <a:gd name="connsiteX124" fmla="*/ 0 w 12192000"/>
              <a:gd name="connsiteY124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3988558 w 12192000"/>
              <a:gd name="connsiteY95" fmla="*/ 2475821 h 2649426"/>
              <a:gd name="connsiteX96" fmla="*/ 3894771 w 12192000"/>
              <a:gd name="connsiteY96" fmla="*/ 2494652 h 2649426"/>
              <a:gd name="connsiteX97" fmla="*/ 3721493 w 12192000"/>
              <a:gd name="connsiteY97" fmla="*/ 2497646 h 2649426"/>
              <a:gd name="connsiteX98" fmla="*/ 3504883 w 12192000"/>
              <a:gd name="connsiteY98" fmla="*/ 2503869 h 2649426"/>
              <a:gd name="connsiteX99" fmla="*/ 3431219 w 12192000"/>
              <a:gd name="connsiteY99" fmla="*/ 2502163 h 2649426"/>
              <a:gd name="connsiteX100" fmla="*/ 3151243 w 12192000"/>
              <a:gd name="connsiteY100" fmla="*/ 2492405 h 2649426"/>
              <a:gd name="connsiteX101" fmla="*/ 3057639 w 12192000"/>
              <a:gd name="connsiteY101" fmla="*/ 2507988 h 2649426"/>
              <a:gd name="connsiteX102" fmla="*/ 2846802 w 12192000"/>
              <a:gd name="connsiteY102" fmla="*/ 2461014 h 2649426"/>
              <a:gd name="connsiteX103" fmla="*/ 2739588 w 12192000"/>
              <a:gd name="connsiteY103" fmla="*/ 2457956 h 2649426"/>
              <a:gd name="connsiteX104" fmla="*/ 2706684 w 12192000"/>
              <a:gd name="connsiteY104" fmla="*/ 2454540 h 2649426"/>
              <a:gd name="connsiteX105" fmla="*/ 2348435 w 12192000"/>
              <a:gd name="connsiteY105" fmla="*/ 2449176 h 2649426"/>
              <a:gd name="connsiteX106" fmla="*/ 2194299 w 12192000"/>
              <a:gd name="connsiteY106" fmla="*/ 2475215 h 2649426"/>
              <a:gd name="connsiteX107" fmla="*/ 1983009 w 12192000"/>
              <a:gd name="connsiteY107" fmla="*/ 2463117 h 2649426"/>
              <a:gd name="connsiteX108" fmla="*/ 1885040 w 12192000"/>
              <a:gd name="connsiteY108" fmla="*/ 2475917 h 2649426"/>
              <a:gd name="connsiteX109" fmla="*/ 1773324 w 12192000"/>
              <a:gd name="connsiteY109" fmla="*/ 2471718 h 2649426"/>
              <a:gd name="connsiteX110" fmla="*/ 1685197 w 12192000"/>
              <a:gd name="connsiteY110" fmla="*/ 2466249 h 2649426"/>
              <a:gd name="connsiteX111" fmla="*/ 1566422 w 12192000"/>
              <a:gd name="connsiteY111" fmla="*/ 2455175 h 2649426"/>
              <a:gd name="connsiteX112" fmla="*/ 1300369 w 12192000"/>
              <a:gd name="connsiteY112" fmla="*/ 2444914 h 2649426"/>
              <a:gd name="connsiteX113" fmla="*/ 1081876 w 12192000"/>
              <a:gd name="connsiteY113" fmla="*/ 2476491 h 2649426"/>
              <a:gd name="connsiteX114" fmla="*/ 957561 w 12192000"/>
              <a:gd name="connsiteY114" fmla="*/ 2484124 h 2649426"/>
              <a:gd name="connsiteX115" fmla="*/ 822775 w 12192000"/>
              <a:gd name="connsiteY115" fmla="*/ 2542292 h 2649426"/>
              <a:gd name="connsiteX116" fmla="*/ 653171 w 12192000"/>
              <a:gd name="connsiteY116" fmla="*/ 2607266 h 2649426"/>
              <a:gd name="connsiteX117" fmla="*/ 511469 w 12192000"/>
              <a:gd name="connsiteY117" fmla="*/ 2598742 h 2649426"/>
              <a:gd name="connsiteX118" fmla="*/ 441281 w 12192000"/>
              <a:gd name="connsiteY118" fmla="*/ 2605939 h 2649426"/>
              <a:gd name="connsiteX119" fmla="*/ 297100 w 12192000"/>
              <a:gd name="connsiteY119" fmla="*/ 2639558 h 2649426"/>
              <a:gd name="connsiteX120" fmla="*/ 97385 w 12192000"/>
              <a:gd name="connsiteY120" fmla="*/ 2636063 h 2649426"/>
              <a:gd name="connsiteX121" fmla="*/ 48888 w 12192000"/>
              <a:gd name="connsiteY121" fmla="*/ 2641447 h 2649426"/>
              <a:gd name="connsiteX122" fmla="*/ 0 w 12192000"/>
              <a:gd name="connsiteY122" fmla="*/ 2649426 h 2649426"/>
              <a:gd name="connsiteX123" fmla="*/ 0 w 12192000"/>
              <a:gd name="connsiteY123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3988558 w 12192000"/>
              <a:gd name="connsiteY95" fmla="*/ 2475821 h 2649426"/>
              <a:gd name="connsiteX96" fmla="*/ 3894771 w 12192000"/>
              <a:gd name="connsiteY96" fmla="*/ 2494652 h 2649426"/>
              <a:gd name="connsiteX97" fmla="*/ 3721493 w 12192000"/>
              <a:gd name="connsiteY97" fmla="*/ 2497646 h 2649426"/>
              <a:gd name="connsiteX98" fmla="*/ 3504883 w 12192000"/>
              <a:gd name="connsiteY98" fmla="*/ 2503869 h 2649426"/>
              <a:gd name="connsiteX99" fmla="*/ 3431219 w 12192000"/>
              <a:gd name="connsiteY99" fmla="*/ 2502163 h 2649426"/>
              <a:gd name="connsiteX100" fmla="*/ 3151243 w 12192000"/>
              <a:gd name="connsiteY100" fmla="*/ 2492405 h 2649426"/>
              <a:gd name="connsiteX101" fmla="*/ 3044025 w 12192000"/>
              <a:gd name="connsiteY101" fmla="*/ 2485298 h 2649426"/>
              <a:gd name="connsiteX102" fmla="*/ 2846802 w 12192000"/>
              <a:gd name="connsiteY102" fmla="*/ 2461014 h 2649426"/>
              <a:gd name="connsiteX103" fmla="*/ 2739588 w 12192000"/>
              <a:gd name="connsiteY103" fmla="*/ 2457956 h 2649426"/>
              <a:gd name="connsiteX104" fmla="*/ 2706684 w 12192000"/>
              <a:gd name="connsiteY104" fmla="*/ 2454540 h 2649426"/>
              <a:gd name="connsiteX105" fmla="*/ 2348435 w 12192000"/>
              <a:gd name="connsiteY105" fmla="*/ 2449176 h 2649426"/>
              <a:gd name="connsiteX106" fmla="*/ 2194299 w 12192000"/>
              <a:gd name="connsiteY106" fmla="*/ 2475215 h 2649426"/>
              <a:gd name="connsiteX107" fmla="*/ 1983009 w 12192000"/>
              <a:gd name="connsiteY107" fmla="*/ 2463117 h 2649426"/>
              <a:gd name="connsiteX108" fmla="*/ 1885040 w 12192000"/>
              <a:gd name="connsiteY108" fmla="*/ 2475917 h 2649426"/>
              <a:gd name="connsiteX109" fmla="*/ 1773324 w 12192000"/>
              <a:gd name="connsiteY109" fmla="*/ 2471718 h 2649426"/>
              <a:gd name="connsiteX110" fmla="*/ 1685197 w 12192000"/>
              <a:gd name="connsiteY110" fmla="*/ 2466249 h 2649426"/>
              <a:gd name="connsiteX111" fmla="*/ 1566422 w 12192000"/>
              <a:gd name="connsiteY111" fmla="*/ 2455175 h 2649426"/>
              <a:gd name="connsiteX112" fmla="*/ 1300369 w 12192000"/>
              <a:gd name="connsiteY112" fmla="*/ 2444914 h 2649426"/>
              <a:gd name="connsiteX113" fmla="*/ 1081876 w 12192000"/>
              <a:gd name="connsiteY113" fmla="*/ 2476491 h 2649426"/>
              <a:gd name="connsiteX114" fmla="*/ 957561 w 12192000"/>
              <a:gd name="connsiteY114" fmla="*/ 2484124 h 2649426"/>
              <a:gd name="connsiteX115" fmla="*/ 822775 w 12192000"/>
              <a:gd name="connsiteY115" fmla="*/ 2542292 h 2649426"/>
              <a:gd name="connsiteX116" fmla="*/ 653171 w 12192000"/>
              <a:gd name="connsiteY116" fmla="*/ 2607266 h 2649426"/>
              <a:gd name="connsiteX117" fmla="*/ 511469 w 12192000"/>
              <a:gd name="connsiteY117" fmla="*/ 2598742 h 2649426"/>
              <a:gd name="connsiteX118" fmla="*/ 441281 w 12192000"/>
              <a:gd name="connsiteY118" fmla="*/ 2605939 h 2649426"/>
              <a:gd name="connsiteX119" fmla="*/ 297100 w 12192000"/>
              <a:gd name="connsiteY119" fmla="*/ 2639558 h 2649426"/>
              <a:gd name="connsiteX120" fmla="*/ 97385 w 12192000"/>
              <a:gd name="connsiteY120" fmla="*/ 2636063 h 2649426"/>
              <a:gd name="connsiteX121" fmla="*/ 48888 w 12192000"/>
              <a:gd name="connsiteY121" fmla="*/ 2641447 h 2649426"/>
              <a:gd name="connsiteX122" fmla="*/ 0 w 12192000"/>
              <a:gd name="connsiteY122" fmla="*/ 2649426 h 2649426"/>
              <a:gd name="connsiteX123" fmla="*/ 0 w 12192000"/>
              <a:gd name="connsiteY123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338648 w 12192000"/>
              <a:gd name="connsiteY55" fmla="*/ 2198119 h 2649426"/>
              <a:gd name="connsiteX56" fmla="*/ 7293703 w 12192000"/>
              <a:gd name="connsiteY56" fmla="*/ 2204721 h 2649426"/>
              <a:gd name="connsiteX57" fmla="*/ 7286955 w 12192000"/>
              <a:gd name="connsiteY57" fmla="*/ 2207494 h 2649426"/>
              <a:gd name="connsiteX58" fmla="*/ 7251199 w 12192000"/>
              <a:gd name="connsiteY58" fmla="*/ 2198184 h 2649426"/>
              <a:gd name="connsiteX59" fmla="*/ 7233016 w 12192000"/>
              <a:gd name="connsiteY59" fmla="*/ 2195902 h 2649426"/>
              <a:gd name="connsiteX60" fmla="*/ 7227281 w 12192000"/>
              <a:gd name="connsiteY60" fmla="*/ 2190042 h 2649426"/>
              <a:gd name="connsiteX61" fmla="*/ 7200745 w 12192000"/>
              <a:gd name="connsiteY61" fmla="*/ 2189321 h 2649426"/>
              <a:gd name="connsiteX62" fmla="*/ 7197924 w 12192000"/>
              <a:gd name="connsiteY62" fmla="*/ 2191205 h 2649426"/>
              <a:gd name="connsiteX63" fmla="*/ 7175198 w 12192000"/>
              <a:gd name="connsiteY63" fmla="*/ 2183294 h 2649426"/>
              <a:gd name="connsiteX64" fmla="*/ 7100681 w 12192000"/>
              <a:gd name="connsiteY64" fmla="*/ 2167822 h 2649426"/>
              <a:gd name="connsiteX65" fmla="*/ 6932665 w 12192000"/>
              <a:gd name="connsiteY65" fmla="*/ 2162157 h 2649426"/>
              <a:gd name="connsiteX66" fmla="*/ 6700029 w 12192000"/>
              <a:gd name="connsiteY66" fmla="*/ 2158310 h 2649426"/>
              <a:gd name="connsiteX67" fmla="*/ 6326162 w 12192000"/>
              <a:gd name="connsiteY67" fmla="*/ 2178632 h 2649426"/>
              <a:gd name="connsiteX68" fmla="*/ 6196177 w 12192000"/>
              <a:gd name="connsiteY68" fmla="*/ 2200059 h 2649426"/>
              <a:gd name="connsiteX69" fmla="*/ 6139086 w 12192000"/>
              <a:gd name="connsiteY69" fmla="*/ 2187339 h 2649426"/>
              <a:gd name="connsiteX70" fmla="*/ 6098878 w 12192000"/>
              <a:gd name="connsiteY70" fmla="*/ 2192939 h 2649426"/>
              <a:gd name="connsiteX71" fmla="*/ 6094339 w 12192000"/>
              <a:gd name="connsiteY71" fmla="*/ 2195871 h 2649426"/>
              <a:gd name="connsiteX72" fmla="*/ 6075163 w 12192000"/>
              <a:gd name="connsiteY72" fmla="*/ 2198856 h 2649426"/>
              <a:gd name="connsiteX73" fmla="*/ 6071016 w 12192000"/>
              <a:gd name="connsiteY73" fmla="*/ 2210639 h 2649426"/>
              <a:gd name="connsiteX74" fmla="*/ 6043058 w 12192000"/>
              <a:gd name="connsiteY74" fmla="*/ 2222971 h 2649426"/>
              <a:gd name="connsiteX75" fmla="*/ 5962031 w 12192000"/>
              <a:gd name="connsiteY75" fmla="*/ 2220873 h 2649426"/>
              <a:gd name="connsiteX76" fmla="*/ 5836800 w 12192000"/>
              <a:gd name="connsiteY76" fmla="*/ 2224771 h 2649426"/>
              <a:gd name="connsiteX77" fmla="*/ 5735414 w 12192000"/>
              <a:gd name="connsiteY77" fmla="*/ 2231366 h 2649426"/>
              <a:gd name="connsiteX78" fmla="*/ 5697982 w 12192000"/>
              <a:gd name="connsiteY78" fmla="*/ 2244836 h 2649426"/>
              <a:gd name="connsiteX79" fmla="*/ 5644981 w 12192000"/>
              <a:gd name="connsiteY79" fmla="*/ 2256274 h 2649426"/>
              <a:gd name="connsiteX80" fmla="*/ 5547744 w 12192000"/>
              <a:gd name="connsiteY80" fmla="*/ 2271333 h 2649426"/>
              <a:gd name="connsiteX81" fmla="*/ 5426280 w 12192000"/>
              <a:gd name="connsiteY81" fmla="*/ 2290560 h 2649426"/>
              <a:gd name="connsiteX82" fmla="*/ 5329896 w 12192000"/>
              <a:gd name="connsiteY82" fmla="*/ 2279209 h 2649426"/>
              <a:gd name="connsiteX83" fmla="*/ 5322508 w 12192000"/>
              <a:gd name="connsiteY83" fmla="*/ 2288005 h 2649426"/>
              <a:gd name="connsiteX84" fmla="*/ 5194705 w 12192000"/>
              <a:gd name="connsiteY84" fmla="*/ 2285938 h 2649426"/>
              <a:gd name="connsiteX85" fmla="*/ 5027899 w 12192000"/>
              <a:gd name="connsiteY85" fmla="*/ 2242653 h 2649426"/>
              <a:gd name="connsiteX86" fmla="*/ 4902443 w 12192000"/>
              <a:gd name="connsiteY86" fmla="*/ 2249037 h 2649426"/>
              <a:gd name="connsiteX87" fmla="*/ 4858751 w 12192000"/>
              <a:gd name="connsiteY87" fmla="*/ 2260409 h 2649426"/>
              <a:gd name="connsiteX88" fmla="*/ 4785497 w 12192000"/>
              <a:gd name="connsiteY88" fmla="*/ 2278897 h 2649426"/>
              <a:gd name="connsiteX89" fmla="*/ 4732807 w 12192000"/>
              <a:gd name="connsiteY89" fmla="*/ 2315139 h 2649426"/>
              <a:gd name="connsiteX90" fmla="*/ 4670737 w 12192000"/>
              <a:gd name="connsiteY90" fmla="*/ 2321711 h 2649426"/>
              <a:gd name="connsiteX91" fmla="*/ 4489013 w 12192000"/>
              <a:gd name="connsiteY91" fmla="*/ 2338805 h 2649426"/>
              <a:gd name="connsiteX92" fmla="*/ 4431159 w 12192000"/>
              <a:gd name="connsiteY92" fmla="*/ 2347536 h 2649426"/>
              <a:gd name="connsiteX93" fmla="*/ 4273885 w 12192000"/>
              <a:gd name="connsiteY93" fmla="*/ 2379520 h 2649426"/>
              <a:gd name="connsiteX94" fmla="*/ 4116925 w 12192000"/>
              <a:gd name="connsiteY94" fmla="*/ 2417756 h 2649426"/>
              <a:gd name="connsiteX95" fmla="*/ 3988558 w 12192000"/>
              <a:gd name="connsiteY95" fmla="*/ 2475821 h 2649426"/>
              <a:gd name="connsiteX96" fmla="*/ 3894771 w 12192000"/>
              <a:gd name="connsiteY96" fmla="*/ 2494652 h 2649426"/>
              <a:gd name="connsiteX97" fmla="*/ 3721493 w 12192000"/>
              <a:gd name="connsiteY97" fmla="*/ 2497646 h 2649426"/>
              <a:gd name="connsiteX98" fmla="*/ 3504883 w 12192000"/>
              <a:gd name="connsiteY98" fmla="*/ 2503869 h 2649426"/>
              <a:gd name="connsiteX99" fmla="*/ 3431219 w 12192000"/>
              <a:gd name="connsiteY99" fmla="*/ 2502163 h 2649426"/>
              <a:gd name="connsiteX100" fmla="*/ 3151243 w 12192000"/>
              <a:gd name="connsiteY100" fmla="*/ 2492405 h 2649426"/>
              <a:gd name="connsiteX101" fmla="*/ 3044025 w 12192000"/>
              <a:gd name="connsiteY101" fmla="*/ 2485298 h 2649426"/>
              <a:gd name="connsiteX102" fmla="*/ 2864954 w 12192000"/>
              <a:gd name="connsiteY102" fmla="*/ 2456476 h 2649426"/>
              <a:gd name="connsiteX103" fmla="*/ 2739588 w 12192000"/>
              <a:gd name="connsiteY103" fmla="*/ 2457956 h 2649426"/>
              <a:gd name="connsiteX104" fmla="*/ 2706684 w 12192000"/>
              <a:gd name="connsiteY104" fmla="*/ 2454540 h 2649426"/>
              <a:gd name="connsiteX105" fmla="*/ 2348435 w 12192000"/>
              <a:gd name="connsiteY105" fmla="*/ 2449176 h 2649426"/>
              <a:gd name="connsiteX106" fmla="*/ 2194299 w 12192000"/>
              <a:gd name="connsiteY106" fmla="*/ 2475215 h 2649426"/>
              <a:gd name="connsiteX107" fmla="*/ 1983009 w 12192000"/>
              <a:gd name="connsiteY107" fmla="*/ 2463117 h 2649426"/>
              <a:gd name="connsiteX108" fmla="*/ 1885040 w 12192000"/>
              <a:gd name="connsiteY108" fmla="*/ 2475917 h 2649426"/>
              <a:gd name="connsiteX109" fmla="*/ 1773324 w 12192000"/>
              <a:gd name="connsiteY109" fmla="*/ 2471718 h 2649426"/>
              <a:gd name="connsiteX110" fmla="*/ 1685197 w 12192000"/>
              <a:gd name="connsiteY110" fmla="*/ 2466249 h 2649426"/>
              <a:gd name="connsiteX111" fmla="*/ 1566422 w 12192000"/>
              <a:gd name="connsiteY111" fmla="*/ 2455175 h 2649426"/>
              <a:gd name="connsiteX112" fmla="*/ 1300369 w 12192000"/>
              <a:gd name="connsiteY112" fmla="*/ 2444914 h 2649426"/>
              <a:gd name="connsiteX113" fmla="*/ 1081876 w 12192000"/>
              <a:gd name="connsiteY113" fmla="*/ 2476491 h 2649426"/>
              <a:gd name="connsiteX114" fmla="*/ 957561 w 12192000"/>
              <a:gd name="connsiteY114" fmla="*/ 2484124 h 2649426"/>
              <a:gd name="connsiteX115" fmla="*/ 822775 w 12192000"/>
              <a:gd name="connsiteY115" fmla="*/ 2542292 h 2649426"/>
              <a:gd name="connsiteX116" fmla="*/ 653171 w 12192000"/>
              <a:gd name="connsiteY116" fmla="*/ 2607266 h 2649426"/>
              <a:gd name="connsiteX117" fmla="*/ 511469 w 12192000"/>
              <a:gd name="connsiteY117" fmla="*/ 2598742 h 2649426"/>
              <a:gd name="connsiteX118" fmla="*/ 441281 w 12192000"/>
              <a:gd name="connsiteY118" fmla="*/ 2605939 h 2649426"/>
              <a:gd name="connsiteX119" fmla="*/ 297100 w 12192000"/>
              <a:gd name="connsiteY119" fmla="*/ 2639558 h 2649426"/>
              <a:gd name="connsiteX120" fmla="*/ 97385 w 12192000"/>
              <a:gd name="connsiteY120" fmla="*/ 2636063 h 2649426"/>
              <a:gd name="connsiteX121" fmla="*/ 48888 w 12192000"/>
              <a:gd name="connsiteY121" fmla="*/ 2641447 h 2649426"/>
              <a:gd name="connsiteX122" fmla="*/ 0 w 12192000"/>
              <a:gd name="connsiteY122" fmla="*/ 2649426 h 2649426"/>
              <a:gd name="connsiteX123" fmla="*/ 0 w 12192000"/>
              <a:gd name="connsiteY123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348496 w 12192000"/>
              <a:gd name="connsiteY54" fmla="*/ 2209686 h 2649426"/>
              <a:gd name="connsiteX55" fmla="*/ 7293703 w 12192000"/>
              <a:gd name="connsiteY55" fmla="*/ 2204721 h 2649426"/>
              <a:gd name="connsiteX56" fmla="*/ 7286955 w 12192000"/>
              <a:gd name="connsiteY56" fmla="*/ 2207494 h 2649426"/>
              <a:gd name="connsiteX57" fmla="*/ 7251199 w 12192000"/>
              <a:gd name="connsiteY57" fmla="*/ 2198184 h 2649426"/>
              <a:gd name="connsiteX58" fmla="*/ 7233016 w 12192000"/>
              <a:gd name="connsiteY58" fmla="*/ 2195902 h 2649426"/>
              <a:gd name="connsiteX59" fmla="*/ 7227281 w 12192000"/>
              <a:gd name="connsiteY59" fmla="*/ 2190042 h 2649426"/>
              <a:gd name="connsiteX60" fmla="*/ 7200745 w 12192000"/>
              <a:gd name="connsiteY60" fmla="*/ 2189321 h 2649426"/>
              <a:gd name="connsiteX61" fmla="*/ 7197924 w 12192000"/>
              <a:gd name="connsiteY61" fmla="*/ 2191205 h 2649426"/>
              <a:gd name="connsiteX62" fmla="*/ 7175198 w 12192000"/>
              <a:gd name="connsiteY62" fmla="*/ 2183294 h 2649426"/>
              <a:gd name="connsiteX63" fmla="*/ 7100681 w 12192000"/>
              <a:gd name="connsiteY63" fmla="*/ 2167822 h 2649426"/>
              <a:gd name="connsiteX64" fmla="*/ 6932665 w 12192000"/>
              <a:gd name="connsiteY64" fmla="*/ 2162157 h 2649426"/>
              <a:gd name="connsiteX65" fmla="*/ 6700029 w 12192000"/>
              <a:gd name="connsiteY65" fmla="*/ 2158310 h 2649426"/>
              <a:gd name="connsiteX66" fmla="*/ 6326162 w 12192000"/>
              <a:gd name="connsiteY66" fmla="*/ 2178632 h 2649426"/>
              <a:gd name="connsiteX67" fmla="*/ 6196177 w 12192000"/>
              <a:gd name="connsiteY67" fmla="*/ 2200059 h 2649426"/>
              <a:gd name="connsiteX68" fmla="*/ 6139086 w 12192000"/>
              <a:gd name="connsiteY68" fmla="*/ 2187339 h 2649426"/>
              <a:gd name="connsiteX69" fmla="*/ 6098878 w 12192000"/>
              <a:gd name="connsiteY69" fmla="*/ 2192939 h 2649426"/>
              <a:gd name="connsiteX70" fmla="*/ 6094339 w 12192000"/>
              <a:gd name="connsiteY70" fmla="*/ 2195871 h 2649426"/>
              <a:gd name="connsiteX71" fmla="*/ 6075163 w 12192000"/>
              <a:gd name="connsiteY71" fmla="*/ 2198856 h 2649426"/>
              <a:gd name="connsiteX72" fmla="*/ 6071016 w 12192000"/>
              <a:gd name="connsiteY72" fmla="*/ 2210639 h 2649426"/>
              <a:gd name="connsiteX73" fmla="*/ 6043058 w 12192000"/>
              <a:gd name="connsiteY73" fmla="*/ 2222971 h 2649426"/>
              <a:gd name="connsiteX74" fmla="*/ 5962031 w 12192000"/>
              <a:gd name="connsiteY74" fmla="*/ 2220873 h 2649426"/>
              <a:gd name="connsiteX75" fmla="*/ 5836800 w 12192000"/>
              <a:gd name="connsiteY75" fmla="*/ 2224771 h 2649426"/>
              <a:gd name="connsiteX76" fmla="*/ 5735414 w 12192000"/>
              <a:gd name="connsiteY76" fmla="*/ 2231366 h 2649426"/>
              <a:gd name="connsiteX77" fmla="*/ 5697982 w 12192000"/>
              <a:gd name="connsiteY77" fmla="*/ 2244836 h 2649426"/>
              <a:gd name="connsiteX78" fmla="*/ 5644981 w 12192000"/>
              <a:gd name="connsiteY78" fmla="*/ 2256274 h 2649426"/>
              <a:gd name="connsiteX79" fmla="*/ 5547744 w 12192000"/>
              <a:gd name="connsiteY79" fmla="*/ 2271333 h 2649426"/>
              <a:gd name="connsiteX80" fmla="*/ 5426280 w 12192000"/>
              <a:gd name="connsiteY80" fmla="*/ 2290560 h 2649426"/>
              <a:gd name="connsiteX81" fmla="*/ 5329896 w 12192000"/>
              <a:gd name="connsiteY81" fmla="*/ 2279209 h 2649426"/>
              <a:gd name="connsiteX82" fmla="*/ 5322508 w 12192000"/>
              <a:gd name="connsiteY82" fmla="*/ 2288005 h 2649426"/>
              <a:gd name="connsiteX83" fmla="*/ 5194705 w 12192000"/>
              <a:gd name="connsiteY83" fmla="*/ 2285938 h 2649426"/>
              <a:gd name="connsiteX84" fmla="*/ 5027899 w 12192000"/>
              <a:gd name="connsiteY84" fmla="*/ 2242653 h 2649426"/>
              <a:gd name="connsiteX85" fmla="*/ 4902443 w 12192000"/>
              <a:gd name="connsiteY85" fmla="*/ 2249037 h 2649426"/>
              <a:gd name="connsiteX86" fmla="*/ 4858751 w 12192000"/>
              <a:gd name="connsiteY86" fmla="*/ 2260409 h 2649426"/>
              <a:gd name="connsiteX87" fmla="*/ 4785497 w 12192000"/>
              <a:gd name="connsiteY87" fmla="*/ 2278897 h 2649426"/>
              <a:gd name="connsiteX88" fmla="*/ 4732807 w 12192000"/>
              <a:gd name="connsiteY88" fmla="*/ 2315139 h 2649426"/>
              <a:gd name="connsiteX89" fmla="*/ 4670737 w 12192000"/>
              <a:gd name="connsiteY89" fmla="*/ 2321711 h 2649426"/>
              <a:gd name="connsiteX90" fmla="*/ 4489013 w 12192000"/>
              <a:gd name="connsiteY90" fmla="*/ 2338805 h 2649426"/>
              <a:gd name="connsiteX91" fmla="*/ 4431159 w 12192000"/>
              <a:gd name="connsiteY91" fmla="*/ 2347536 h 2649426"/>
              <a:gd name="connsiteX92" fmla="*/ 4273885 w 12192000"/>
              <a:gd name="connsiteY92" fmla="*/ 2379520 h 2649426"/>
              <a:gd name="connsiteX93" fmla="*/ 4116925 w 12192000"/>
              <a:gd name="connsiteY93" fmla="*/ 2417756 h 2649426"/>
              <a:gd name="connsiteX94" fmla="*/ 3988558 w 12192000"/>
              <a:gd name="connsiteY94" fmla="*/ 2475821 h 2649426"/>
              <a:gd name="connsiteX95" fmla="*/ 3894771 w 12192000"/>
              <a:gd name="connsiteY95" fmla="*/ 2494652 h 2649426"/>
              <a:gd name="connsiteX96" fmla="*/ 3721493 w 12192000"/>
              <a:gd name="connsiteY96" fmla="*/ 2497646 h 2649426"/>
              <a:gd name="connsiteX97" fmla="*/ 3504883 w 12192000"/>
              <a:gd name="connsiteY97" fmla="*/ 2503869 h 2649426"/>
              <a:gd name="connsiteX98" fmla="*/ 3431219 w 12192000"/>
              <a:gd name="connsiteY98" fmla="*/ 2502163 h 2649426"/>
              <a:gd name="connsiteX99" fmla="*/ 3151243 w 12192000"/>
              <a:gd name="connsiteY99" fmla="*/ 2492405 h 2649426"/>
              <a:gd name="connsiteX100" fmla="*/ 3044025 w 12192000"/>
              <a:gd name="connsiteY100" fmla="*/ 2485298 h 2649426"/>
              <a:gd name="connsiteX101" fmla="*/ 2864954 w 12192000"/>
              <a:gd name="connsiteY101" fmla="*/ 2456476 h 2649426"/>
              <a:gd name="connsiteX102" fmla="*/ 2739588 w 12192000"/>
              <a:gd name="connsiteY102" fmla="*/ 2457956 h 2649426"/>
              <a:gd name="connsiteX103" fmla="*/ 2706684 w 12192000"/>
              <a:gd name="connsiteY103" fmla="*/ 2454540 h 2649426"/>
              <a:gd name="connsiteX104" fmla="*/ 2348435 w 12192000"/>
              <a:gd name="connsiteY104" fmla="*/ 2449176 h 2649426"/>
              <a:gd name="connsiteX105" fmla="*/ 2194299 w 12192000"/>
              <a:gd name="connsiteY105" fmla="*/ 2475215 h 2649426"/>
              <a:gd name="connsiteX106" fmla="*/ 1983009 w 12192000"/>
              <a:gd name="connsiteY106" fmla="*/ 2463117 h 2649426"/>
              <a:gd name="connsiteX107" fmla="*/ 1885040 w 12192000"/>
              <a:gd name="connsiteY107" fmla="*/ 2475917 h 2649426"/>
              <a:gd name="connsiteX108" fmla="*/ 1773324 w 12192000"/>
              <a:gd name="connsiteY108" fmla="*/ 2471718 h 2649426"/>
              <a:gd name="connsiteX109" fmla="*/ 1685197 w 12192000"/>
              <a:gd name="connsiteY109" fmla="*/ 2466249 h 2649426"/>
              <a:gd name="connsiteX110" fmla="*/ 1566422 w 12192000"/>
              <a:gd name="connsiteY110" fmla="*/ 2455175 h 2649426"/>
              <a:gd name="connsiteX111" fmla="*/ 1300369 w 12192000"/>
              <a:gd name="connsiteY111" fmla="*/ 2444914 h 2649426"/>
              <a:gd name="connsiteX112" fmla="*/ 1081876 w 12192000"/>
              <a:gd name="connsiteY112" fmla="*/ 2476491 h 2649426"/>
              <a:gd name="connsiteX113" fmla="*/ 957561 w 12192000"/>
              <a:gd name="connsiteY113" fmla="*/ 2484124 h 2649426"/>
              <a:gd name="connsiteX114" fmla="*/ 822775 w 12192000"/>
              <a:gd name="connsiteY114" fmla="*/ 2542292 h 2649426"/>
              <a:gd name="connsiteX115" fmla="*/ 653171 w 12192000"/>
              <a:gd name="connsiteY115" fmla="*/ 2607266 h 2649426"/>
              <a:gd name="connsiteX116" fmla="*/ 511469 w 12192000"/>
              <a:gd name="connsiteY116" fmla="*/ 2598742 h 2649426"/>
              <a:gd name="connsiteX117" fmla="*/ 441281 w 12192000"/>
              <a:gd name="connsiteY117" fmla="*/ 2605939 h 2649426"/>
              <a:gd name="connsiteX118" fmla="*/ 297100 w 12192000"/>
              <a:gd name="connsiteY118" fmla="*/ 2639558 h 2649426"/>
              <a:gd name="connsiteX119" fmla="*/ 97385 w 12192000"/>
              <a:gd name="connsiteY119" fmla="*/ 2636063 h 2649426"/>
              <a:gd name="connsiteX120" fmla="*/ 48888 w 12192000"/>
              <a:gd name="connsiteY120" fmla="*/ 2641447 h 2649426"/>
              <a:gd name="connsiteX121" fmla="*/ 0 w 12192000"/>
              <a:gd name="connsiteY121" fmla="*/ 2649426 h 2649426"/>
              <a:gd name="connsiteX122" fmla="*/ 0 w 12192000"/>
              <a:gd name="connsiteY122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93117 w 12192000"/>
              <a:gd name="connsiteY52" fmla="*/ 2193066 h 2649426"/>
              <a:gd name="connsiteX53" fmla="*/ 7363846 w 12192000"/>
              <a:gd name="connsiteY53" fmla="*/ 2202297 h 2649426"/>
              <a:gd name="connsiteX54" fmla="*/ 7293703 w 12192000"/>
              <a:gd name="connsiteY54" fmla="*/ 2204721 h 2649426"/>
              <a:gd name="connsiteX55" fmla="*/ 7286955 w 12192000"/>
              <a:gd name="connsiteY55" fmla="*/ 2207494 h 2649426"/>
              <a:gd name="connsiteX56" fmla="*/ 7251199 w 12192000"/>
              <a:gd name="connsiteY56" fmla="*/ 2198184 h 2649426"/>
              <a:gd name="connsiteX57" fmla="*/ 7233016 w 12192000"/>
              <a:gd name="connsiteY57" fmla="*/ 2195902 h 2649426"/>
              <a:gd name="connsiteX58" fmla="*/ 7227281 w 12192000"/>
              <a:gd name="connsiteY58" fmla="*/ 2190042 h 2649426"/>
              <a:gd name="connsiteX59" fmla="*/ 7200745 w 12192000"/>
              <a:gd name="connsiteY59" fmla="*/ 2189321 h 2649426"/>
              <a:gd name="connsiteX60" fmla="*/ 7197924 w 12192000"/>
              <a:gd name="connsiteY60" fmla="*/ 2191205 h 2649426"/>
              <a:gd name="connsiteX61" fmla="*/ 7175198 w 12192000"/>
              <a:gd name="connsiteY61" fmla="*/ 2183294 h 2649426"/>
              <a:gd name="connsiteX62" fmla="*/ 7100681 w 12192000"/>
              <a:gd name="connsiteY62" fmla="*/ 2167822 h 2649426"/>
              <a:gd name="connsiteX63" fmla="*/ 6932665 w 12192000"/>
              <a:gd name="connsiteY63" fmla="*/ 2162157 h 2649426"/>
              <a:gd name="connsiteX64" fmla="*/ 6700029 w 12192000"/>
              <a:gd name="connsiteY64" fmla="*/ 2158310 h 2649426"/>
              <a:gd name="connsiteX65" fmla="*/ 6326162 w 12192000"/>
              <a:gd name="connsiteY65" fmla="*/ 2178632 h 2649426"/>
              <a:gd name="connsiteX66" fmla="*/ 6196177 w 12192000"/>
              <a:gd name="connsiteY66" fmla="*/ 2200059 h 2649426"/>
              <a:gd name="connsiteX67" fmla="*/ 6139086 w 12192000"/>
              <a:gd name="connsiteY67" fmla="*/ 2187339 h 2649426"/>
              <a:gd name="connsiteX68" fmla="*/ 6098878 w 12192000"/>
              <a:gd name="connsiteY68" fmla="*/ 2192939 h 2649426"/>
              <a:gd name="connsiteX69" fmla="*/ 6094339 w 12192000"/>
              <a:gd name="connsiteY69" fmla="*/ 2195871 h 2649426"/>
              <a:gd name="connsiteX70" fmla="*/ 6075163 w 12192000"/>
              <a:gd name="connsiteY70" fmla="*/ 2198856 h 2649426"/>
              <a:gd name="connsiteX71" fmla="*/ 6071016 w 12192000"/>
              <a:gd name="connsiteY71" fmla="*/ 2210639 h 2649426"/>
              <a:gd name="connsiteX72" fmla="*/ 6043058 w 12192000"/>
              <a:gd name="connsiteY72" fmla="*/ 2222971 h 2649426"/>
              <a:gd name="connsiteX73" fmla="*/ 5962031 w 12192000"/>
              <a:gd name="connsiteY73" fmla="*/ 2220873 h 2649426"/>
              <a:gd name="connsiteX74" fmla="*/ 5836800 w 12192000"/>
              <a:gd name="connsiteY74" fmla="*/ 2224771 h 2649426"/>
              <a:gd name="connsiteX75" fmla="*/ 5735414 w 12192000"/>
              <a:gd name="connsiteY75" fmla="*/ 2231366 h 2649426"/>
              <a:gd name="connsiteX76" fmla="*/ 5697982 w 12192000"/>
              <a:gd name="connsiteY76" fmla="*/ 2244836 h 2649426"/>
              <a:gd name="connsiteX77" fmla="*/ 5644981 w 12192000"/>
              <a:gd name="connsiteY77" fmla="*/ 2256274 h 2649426"/>
              <a:gd name="connsiteX78" fmla="*/ 5547744 w 12192000"/>
              <a:gd name="connsiteY78" fmla="*/ 2271333 h 2649426"/>
              <a:gd name="connsiteX79" fmla="*/ 5426280 w 12192000"/>
              <a:gd name="connsiteY79" fmla="*/ 2290560 h 2649426"/>
              <a:gd name="connsiteX80" fmla="*/ 5329896 w 12192000"/>
              <a:gd name="connsiteY80" fmla="*/ 2279209 h 2649426"/>
              <a:gd name="connsiteX81" fmla="*/ 5322508 w 12192000"/>
              <a:gd name="connsiteY81" fmla="*/ 2288005 h 2649426"/>
              <a:gd name="connsiteX82" fmla="*/ 5194705 w 12192000"/>
              <a:gd name="connsiteY82" fmla="*/ 2285938 h 2649426"/>
              <a:gd name="connsiteX83" fmla="*/ 5027899 w 12192000"/>
              <a:gd name="connsiteY83" fmla="*/ 2242653 h 2649426"/>
              <a:gd name="connsiteX84" fmla="*/ 4902443 w 12192000"/>
              <a:gd name="connsiteY84" fmla="*/ 2249037 h 2649426"/>
              <a:gd name="connsiteX85" fmla="*/ 4858751 w 12192000"/>
              <a:gd name="connsiteY85" fmla="*/ 2260409 h 2649426"/>
              <a:gd name="connsiteX86" fmla="*/ 4785497 w 12192000"/>
              <a:gd name="connsiteY86" fmla="*/ 2278897 h 2649426"/>
              <a:gd name="connsiteX87" fmla="*/ 4732807 w 12192000"/>
              <a:gd name="connsiteY87" fmla="*/ 2315139 h 2649426"/>
              <a:gd name="connsiteX88" fmla="*/ 4670737 w 12192000"/>
              <a:gd name="connsiteY88" fmla="*/ 2321711 h 2649426"/>
              <a:gd name="connsiteX89" fmla="*/ 4489013 w 12192000"/>
              <a:gd name="connsiteY89" fmla="*/ 2338805 h 2649426"/>
              <a:gd name="connsiteX90" fmla="*/ 4431159 w 12192000"/>
              <a:gd name="connsiteY90" fmla="*/ 2347536 h 2649426"/>
              <a:gd name="connsiteX91" fmla="*/ 4273885 w 12192000"/>
              <a:gd name="connsiteY91" fmla="*/ 2379520 h 2649426"/>
              <a:gd name="connsiteX92" fmla="*/ 4116925 w 12192000"/>
              <a:gd name="connsiteY92" fmla="*/ 2417756 h 2649426"/>
              <a:gd name="connsiteX93" fmla="*/ 3988558 w 12192000"/>
              <a:gd name="connsiteY93" fmla="*/ 2475821 h 2649426"/>
              <a:gd name="connsiteX94" fmla="*/ 3894771 w 12192000"/>
              <a:gd name="connsiteY94" fmla="*/ 2494652 h 2649426"/>
              <a:gd name="connsiteX95" fmla="*/ 3721493 w 12192000"/>
              <a:gd name="connsiteY95" fmla="*/ 2497646 h 2649426"/>
              <a:gd name="connsiteX96" fmla="*/ 3504883 w 12192000"/>
              <a:gd name="connsiteY96" fmla="*/ 2503869 h 2649426"/>
              <a:gd name="connsiteX97" fmla="*/ 3431219 w 12192000"/>
              <a:gd name="connsiteY97" fmla="*/ 2502163 h 2649426"/>
              <a:gd name="connsiteX98" fmla="*/ 3151243 w 12192000"/>
              <a:gd name="connsiteY98" fmla="*/ 2492405 h 2649426"/>
              <a:gd name="connsiteX99" fmla="*/ 3044025 w 12192000"/>
              <a:gd name="connsiteY99" fmla="*/ 2485298 h 2649426"/>
              <a:gd name="connsiteX100" fmla="*/ 2864954 w 12192000"/>
              <a:gd name="connsiteY100" fmla="*/ 2456476 h 2649426"/>
              <a:gd name="connsiteX101" fmla="*/ 2739588 w 12192000"/>
              <a:gd name="connsiteY101" fmla="*/ 2457956 h 2649426"/>
              <a:gd name="connsiteX102" fmla="*/ 2706684 w 12192000"/>
              <a:gd name="connsiteY102" fmla="*/ 2454540 h 2649426"/>
              <a:gd name="connsiteX103" fmla="*/ 2348435 w 12192000"/>
              <a:gd name="connsiteY103" fmla="*/ 2449176 h 2649426"/>
              <a:gd name="connsiteX104" fmla="*/ 2194299 w 12192000"/>
              <a:gd name="connsiteY104" fmla="*/ 2475215 h 2649426"/>
              <a:gd name="connsiteX105" fmla="*/ 1983009 w 12192000"/>
              <a:gd name="connsiteY105" fmla="*/ 2463117 h 2649426"/>
              <a:gd name="connsiteX106" fmla="*/ 1885040 w 12192000"/>
              <a:gd name="connsiteY106" fmla="*/ 2475917 h 2649426"/>
              <a:gd name="connsiteX107" fmla="*/ 1773324 w 12192000"/>
              <a:gd name="connsiteY107" fmla="*/ 2471718 h 2649426"/>
              <a:gd name="connsiteX108" fmla="*/ 1685197 w 12192000"/>
              <a:gd name="connsiteY108" fmla="*/ 2466249 h 2649426"/>
              <a:gd name="connsiteX109" fmla="*/ 1566422 w 12192000"/>
              <a:gd name="connsiteY109" fmla="*/ 2455175 h 2649426"/>
              <a:gd name="connsiteX110" fmla="*/ 1300369 w 12192000"/>
              <a:gd name="connsiteY110" fmla="*/ 2444914 h 2649426"/>
              <a:gd name="connsiteX111" fmla="*/ 1081876 w 12192000"/>
              <a:gd name="connsiteY111" fmla="*/ 2476491 h 2649426"/>
              <a:gd name="connsiteX112" fmla="*/ 957561 w 12192000"/>
              <a:gd name="connsiteY112" fmla="*/ 2484124 h 2649426"/>
              <a:gd name="connsiteX113" fmla="*/ 822775 w 12192000"/>
              <a:gd name="connsiteY113" fmla="*/ 2542292 h 2649426"/>
              <a:gd name="connsiteX114" fmla="*/ 653171 w 12192000"/>
              <a:gd name="connsiteY114" fmla="*/ 2607266 h 2649426"/>
              <a:gd name="connsiteX115" fmla="*/ 511469 w 12192000"/>
              <a:gd name="connsiteY115" fmla="*/ 2598742 h 2649426"/>
              <a:gd name="connsiteX116" fmla="*/ 441281 w 12192000"/>
              <a:gd name="connsiteY116" fmla="*/ 2605939 h 2649426"/>
              <a:gd name="connsiteX117" fmla="*/ 297100 w 12192000"/>
              <a:gd name="connsiteY117" fmla="*/ 2639558 h 2649426"/>
              <a:gd name="connsiteX118" fmla="*/ 97385 w 12192000"/>
              <a:gd name="connsiteY118" fmla="*/ 2636063 h 2649426"/>
              <a:gd name="connsiteX119" fmla="*/ 48888 w 12192000"/>
              <a:gd name="connsiteY119" fmla="*/ 2641447 h 2649426"/>
              <a:gd name="connsiteX120" fmla="*/ 0 w 12192000"/>
              <a:gd name="connsiteY120" fmla="*/ 2649426 h 2649426"/>
              <a:gd name="connsiteX121" fmla="*/ 0 w 12192000"/>
              <a:gd name="connsiteY121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63846 w 12192000"/>
              <a:gd name="connsiteY52" fmla="*/ 2202297 h 2649426"/>
              <a:gd name="connsiteX53" fmla="*/ 7293703 w 12192000"/>
              <a:gd name="connsiteY53" fmla="*/ 2204721 h 2649426"/>
              <a:gd name="connsiteX54" fmla="*/ 7286955 w 12192000"/>
              <a:gd name="connsiteY54" fmla="*/ 2207494 h 2649426"/>
              <a:gd name="connsiteX55" fmla="*/ 7251199 w 12192000"/>
              <a:gd name="connsiteY55" fmla="*/ 2198184 h 2649426"/>
              <a:gd name="connsiteX56" fmla="*/ 7233016 w 12192000"/>
              <a:gd name="connsiteY56" fmla="*/ 2195902 h 2649426"/>
              <a:gd name="connsiteX57" fmla="*/ 7227281 w 12192000"/>
              <a:gd name="connsiteY57" fmla="*/ 2190042 h 2649426"/>
              <a:gd name="connsiteX58" fmla="*/ 7200745 w 12192000"/>
              <a:gd name="connsiteY58" fmla="*/ 2189321 h 2649426"/>
              <a:gd name="connsiteX59" fmla="*/ 7197924 w 12192000"/>
              <a:gd name="connsiteY59" fmla="*/ 2191205 h 2649426"/>
              <a:gd name="connsiteX60" fmla="*/ 7175198 w 12192000"/>
              <a:gd name="connsiteY60" fmla="*/ 2183294 h 2649426"/>
              <a:gd name="connsiteX61" fmla="*/ 7100681 w 12192000"/>
              <a:gd name="connsiteY61" fmla="*/ 2167822 h 2649426"/>
              <a:gd name="connsiteX62" fmla="*/ 6932665 w 12192000"/>
              <a:gd name="connsiteY62" fmla="*/ 2162157 h 2649426"/>
              <a:gd name="connsiteX63" fmla="*/ 6700029 w 12192000"/>
              <a:gd name="connsiteY63" fmla="*/ 2158310 h 2649426"/>
              <a:gd name="connsiteX64" fmla="*/ 6326162 w 12192000"/>
              <a:gd name="connsiteY64" fmla="*/ 2178632 h 2649426"/>
              <a:gd name="connsiteX65" fmla="*/ 6196177 w 12192000"/>
              <a:gd name="connsiteY65" fmla="*/ 2200059 h 2649426"/>
              <a:gd name="connsiteX66" fmla="*/ 6139086 w 12192000"/>
              <a:gd name="connsiteY66" fmla="*/ 2187339 h 2649426"/>
              <a:gd name="connsiteX67" fmla="*/ 6098878 w 12192000"/>
              <a:gd name="connsiteY67" fmla="*/ 2192939 h 2649426"/>
              <a:gd name="connsiteX68" fmla="*/ 6094339 w 12192000"/>
              <a:gd name="connsiteY68" fmla="*/ 2195871 h 2649426"/>
              <a:gd name="connsiteX69" fmla="*/ 6075163 w 12192000"/>
              <a:gd name="connsiteY69" fmla="*/ 2198856 h 2649426"/>
              <a:gd name="connsiteX70" fmla="*/ 6071016 w 12192000"/>
              <a:gd name="connsiteY70" fmla="*/ 2210639 h 2649426"/>
              <a:gd name="connsiteX71" fmla="*/ 6043058 w 12192000"/>
              <a:gd name="connsiteY71" fmla="*/ 2222971 h 2649426"/>
              <a:gd name="connsiteX72" fmla="*/ 5962031 w 12192000"/>
              <a:gd name="connsiteY72" fmla="*/ 2220873 h 2649426"/>
              <a:gd name="connsiteX73" fmla="*/ 5836800 w 12192000"/>
              <a:gd name="connsiteY73" fmla="*/ 2224771 h 2649426"/>
              <a:gd name="connsiteX74" fmla="*/ 5735414 w 12192000"/>
              <a:gd name="connsiteY74" fmla="*/ 2231366 h 2649426"/>
              <a:gd name="connsiteX75" fmla="*/ 5697982 w 12192000"/>
              <a:gd name="connsiteY75" fmla="*/ 2244836 h 2649426"/>
              <a:gd name="connsiteX76" fmla="*/ 5644981 w 12192000"/>
              <a:gd name="connsiteY76" fmla="*/ 2256274 h 2649426"/>
              <a:gd name="connsiteX77" fmla="*/ 5547744 w 12192000"/>
              <a:gd name="connsiteY77" fmla="*/ 2271333 h 2649426"/>
              <a:gd name="connsiteX78" fmla="*/ 5426280 w 12192000"/>
              <a:gd name="connsiteY78" fmla="*/ 2290560 h 2649426"/>
              <a:gd name="connsiteX79" fmla="*/ 5329896 w 12192000"/>
              <a:gd name="connsiteY79" fmla="*/ 2279209 h 2649426"/>
              <a:gd name="connsiteX80" fmla="*/ 5322508 w 12192000"/>
              <a:gd name="connsiteY80" fmla="*/ 2288005 h 2649426"/>
              <a:gd name="connsiteX81" fmla="*/ 5194705 w 12192000"/>
              <a:gd name="connsiteY81" fmla="*/ 2285938 h 2649426"/>
              <a:gd name="connsiteX82" fmla="*/ 5027899 w 12192000"/>
              <a:gd name="connsiteY82" fmla="*/ 2242653 h 2649426"/>
              <a:gd name="connsiteX83" fmla="*/ 4902443 w 12192000"/>
              <a:gd name="connsiteY83" fmla="*/ 2249037 h 2649426"/>
              <a:gd name="connsiteX84" fmla="*/ 4858751 w 12192000"/>
              <a:gd name="connsiteY84" fmla="*/ 2260409 h 2649426"/>
              <a:gd name="connsiteX85" fmla="*/ 4785497 w 12192000"/>
              <a:gd name="connsiteY85" fmla="*/ 2278897 h 2649426"/>
              <a:gd name="connsiteX86" fmla="*/ 4732807 w 12192000"/>
              <a:gd name="connsiteY86" fmla="*/ 2315139 h 2649426"/>
              <a:gd name="connsiteX87" fmla="*/ 4670737 w 12192000"/>
              <a:gd name="connsiteY87" fmla="*/ 2321711 h 2649426"/>
              <a:gd name="connsiteX88" fmla="*/ 4489013 w 12192000"/>
              <a:gd name="connsiteY88" fmla="*/ 2338805 h 2649426"/>
              <a:gd name="connsiteX89" fmla="*/ 4431159 w 12192000"/>
              <a:gd name="connsiteY89" fmla="*/ 2347536 h 2649426"/>
              <a:gd name="connsiteX90" fmla="*/ 4273885 w 12192000"/>
              <a:gd name="connsiteY90" fmla="*/ 2379520 h 2649426"/>
              <a:gd name="connsiteX91" fmla="*/ 4116925 w 12192000"/>
              <a:gd name="connsiteY91" fmla="*/ 2417756 h 2649426"/>
              <a:gd name="connsiteX92" fmla="*/ 3988558 w 12192000"/>
              <a:gd name="connsiteY92" fmla="*/ 2475821 h 2649426"/>
              <a:gd name="connsiteX93" fmla="*/ 3894771 w 12192000"/>
              <a:gd name="connsiteY93" fmla="*/ 2494652 h 2649426"/>
              <a:gd name="connsiteX94" fmla="*/ 3721493 w 12192000"/>
              <a:gd name="connsiteY94" fmla="*/ 2497646 h 2649426"/>
              <a:gd name="connsiteX95" fmla="*/ 3504883 w 12192000"/>
              <a:gd name="connsiteY95" fmla="*/ 2503869 h 2649426"/>
              <a:gd name="connsiteX96" fmla="*/ 3431219 w 12192000"/>
              <a:gd name="connsiteY96" fmla="*/ 2502163 h 2649426"/>
              <a:gd name="connsiteX97" fmla="*/ 3151243 w 12192000"/>
              <a:gd name="connsiteY97" fmla="*/ 2492405 h 2649426"/>
              <a:gd name="connsiteX98" fmla="*/ 3044025 w 12192000"/>
              <a:gd name="connsiteY98" fmla="*/ 2485298 h 2649426"/>
              <a:gd name="connsiteX99" fmla="*/ 2864954 w 12192000"/>
              <a:gd name="connsiteY99" fmla="*/ 2456476 h 2649426"/>
              <a:gd name="connsiteX100" fmla="*/ 2739588 w 12192000"/>
              <a:gd name="connsiteY100" fmla="*/ 2457956 h 2649426"/>
              <a:gd name="connsiteX101" fmla="*/ 2706684 w 12192000"/>
              <a:gd name="connsiteY101" fmla="*/ 2454540 h 2649426"/>
              <a:gd name="connsiteX102" fmla="*/ 2348435 w 12192000"/>
              <a:gd name="connsiteY102" fmla="*/ 2449176 h 2649426"/>
              <a:gd name="connsiteX103" fmla="*/ 2194299 w 12192000"/>
              <a:gd name="connsiteY103" fmla="*/ 2475215 h 2649426"/>
              <a:gd name="connsiteX104" fmla="*/ 1983009 w 12192000"/>
              <a:gd name="connsiteY104" fmla="*/ 2463117 h 2649426"/>
              <a:gd name="connsiteX105" fmla="*/ 1885040 w 12192000"/>
              <a:gd name="connsiteY105" fmla="*/ 2475917 h 2649426"/>
              <a:gd name="connsiteX106" fmla="*/ 1773324 w 12192000"/>
              <a:gd name="connsiteY106" fmla="*/ 2471718 h 2649426"/>
              <a:gd name="connsiteX107" fmla="*/ 1685197 w 12192000"/>
              <a:gd name="connsiteY107" fmla="*/ 2466249 h 2649426"/>
              <a:gd name="connsiteX108" fmla="*/ 1566422 w 12192000"/>
              <a:gd name="connsiteY108" fmla="*/ 2455175 h 2649426"/>
              <a:gd name="connsiteX109" fmla="*/ 1300369 w 12192000"/>
              <a:gd name="connsiteY109" fmla="*/ 2444914 h 2649426"/>
              <a:gd name="connsiteX110" fmla="*/ 1081876 w 12192000"/>
              <a:gd name="connsiteY110" fmla="*/ 2476491 h 2649426"/>
              <a:gd name="connsiteX111" fmla="*/ 957561 w 12192000"/>
              <a:gd name="connsiteY111" fmla="*/ 2484124 h 2649426"/>
              <a:gd name="connsiteX112" fmla="*/ 822775 w 12192000"/>
              <a:gd name="connsiteY112" fmla="*/ 2542292 h 2649426"/>
              <a:gd name="connsiteX113" fmla="*/ 653171 w 12192000"/>
              <a:gd name="connsiteY113" fmla="*/ 2607266 h 2649426"/>
              <a:gd name="connsiteX114" fmla="*/ 511469 w 12192000"/>
              <a:gd name="connsiteY114" fmla="*/ 2598742 h 2649426"/>
              <a:gd name="connsiteX115" fmla="*/ 441281 w 12192000"/>
              <a:gd name="connsiteY115" fmla="*/ 2605939 h 2649426"/>
              <a:gd name="connsiteX116" fmla="*/ 297100 w 12192000"/>
              <a:gd name="connsiteY116" fmla="*/ 2639558 h 2649426"/>
              <a:gd name="connsiteX117" fmla="*/ 97385 w 12192000"/>
              <a:gd name="connsiteY117" fmla="*/ 2636063 h 2649426"/>
              <a:gd name="connsiteX118" fmla="*/ 48888 w 12192000"/>
              <a:gd name="connsiteY118" fmla="*/ 2641447 h 2649426"/>
              <a:gd name="connsiteX119" fmla="*/ 0 w 12192000"/>
              <a:gd name="connsiteY119" fmla="*/ 2649426 h 2649426"/>
              <a:gd name="connsiteX120" fmla="*/ 0 w 12192000"/>
              <a:gd name="connsiteY120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71467 w 12192000"/>
              <a:gd name="connsiteY45" fmla="*/ 2153548 h 2649426"/>
              <a:gd name="connsiteX46" fmla="*/ 7549398 w 12192000"/>
              <a:gd name="connsiteY46" fmla="*/ 2153051 h 2649426"/>
              <a:gd name="connsiteX47" fmla="*/ 7540934 w 12192000"/>
              <a:gd name="connsiteY47" fmla="*/ 2151418 h 2649426"/>
              <a:gd name="connsiteX48" fmla="*/ 7528900 w 12192000"/>
              <a:gd name="connsiteY48" fmla="*/ 2152107 h 2649426"/>
              <a:gd name="connsiteX49" fmla="*/ 7528656 w 12192000"/>
              <a:gd name="connsiteY49" fmla="*/ 2152584 h 2649426"/>
              <a:gd name="connsiteX50" fmla="*/ 7517280 w 12192000"/>
              <a:gd name="connsiteY50" fmla="*/ 2152327 h 2649426"/>
              <a:gd name="connsiteX51" fmla="*/ 7460956 w 12192000"/>
              <a:gd name="connsiteY51" fmla="*/ 2145255 h 2649426"/>
              <a:gd name="connsiteX52" fmla="*/ 7372921 w 12192000"/>
              <a:gd name="connsiteY52" fmla="*/ 2175069 h 2649426"/>
              <a:gd name="connsiteX53" fmla="*/ 7293703 w 12192000"/>
              <a:gd name="connsiteY53" fmla="*/ 2204721 h 2649426"/>
              <a:gd name="connsiteX54" fmla="*/ 7286955 w 12192000"/>
              <a:gd name="connsiteY54" fmla="*/ 2207494 h 2649426"/>
              <a:gd name="connsiteX55" fmla="*/ 7251199 w 12192000"/>
              <a:gd name="connsiteY55" fmla="*/ 2198184 h 2649426"/>
              <a:gd name="connsiteX56" fmla="*/ 7233016 w 12192000"/>
              <a:gd name="connsiteY56" fmla="*/ 2195902 h 2649426"/>
              <a:gd name="connsiteX57" fmla="*/ 7227281 w 12192000"/>
              <a:gd name="connsiteY57" fmla="*/ 2190042 h 2649426"/>
              <a:gd name="connsiteX58" fmla="*/ 7200745 w 12192000"/>
              <a:gd name="connsiteY58" fmla="*/ 2189321 h 2649426"/>
              <a:gd name="connsiteX59" fmla="*/ 7197924 w 12192000"/>
              <a:gd name="connsiteY59" fmla="*/ 2191205 h 2649426"/>
              <a:gd name="connsiteX60" fmla="*/ 7175198 w 12192000"/>
              <a:gd name="connsiteY60" fmla="*/ 2183294 h 2649426"/>
              <a:gd name="connsiteX61" fmla="*/ 7100681 w 12192000"/>
              <a:gd name="connsiteY61" fmla="*/ 2167822 h 2649426"/>
              <a:gd name="connsiteX62" fmla="*/ 6932665 w 12192000"/>
              <a:gd name="connsiteY62" fmla="*/ 2162157 h 2649426"/>
              <a:gd name="connsiteX63" fmla="*/ 6700029 w 12192000"/>
              <a:gd name="connsiteY63" fmla="*/ 2158310 h 2649426"/>
              <a:gd name="connsiteX64" fmla="*/ 6326162 w 12192000"/>
              <a:gd name="connsiteY64" fmla="*/ 2178632 h 2649426"/>
              <a:gd name="connsiteX65" fmla="*/ 6196177 w 12192000"/>
              <a:gd name="connsiteY65" fmla="*/ 2200059 h 2649426"/>
              <a:gd name="connsiteX66" fmla="*/ 6139086 w 12192000"/>
              <a:gd name="connsiteY66" fmla="*/ 2187339 h 2649426"/>
              <a:gd name="connsiteX67" fmla="*/ 6098878 w 12192000"/>
              <a:gd name="connsiteY67" fmla="*/ 2192939 h 2649426"/>
              <a:gd name="connsiteX68" fmla="*/ 6094339 w 12192000"/>
              <a:gd name="connsiteY68" fmla="*/ 2195871 h 2649426"/>
              <a:gd name="connsiteX69" fmla="*/ 6075163 w 12192000"/>
              <a:gd name="connsiteY69" fmla="*/ 2198856 h 2649426"/>
              <a:gd name="connsiteX70" fmla="*/ 6071016 w 12192000"/>
              <a:gd name="connsiteY70" fmla="*/ 2210639 h 2649426"/>
              <a:gd name="connsiteX71" fmla="*/ 6043058 w 12192000"/>
              <a:gd name="connsiteY71" fmla="*/ 2222971 h 2649426"/>
              <a:gd name="connsiteX72" fmla="*/ 5962031 w 12192000"/>
              <a:gd name="connsiteY72" fmla="*/ 2220873 h 2649426"/>
              <a:gd name="connsiteX73" fmla="*/ 5836800 w 12192000"/>
              <a:gd name="connsiteY73" fmla="*/ 2224771 h 2649426"/>
              <a:gd name="connsiteX74" fmla="*/ 5735414 w 12192000"/>
              <a:gd name="connsiteY74" fmla="*/ 2231366 h 2649426"/>
              <a:gd name="connsiteX75" fmla="*/ 5697982 w 12192000"/>
              <a:gd name="connsiteY75" fmla="*/ 2244836 h 2649426"/>
              <a:gd name="connsiteX76" fmla="*/ 5644981 w 12192000"/>
              <a:gd name="connsiteY76" fmla="*/ 2256274 h 2649426"/>
              <a:gd name="connsiteX77" fmla="*/ 5547744 w 12192000"/>
              <a:gd name="connsiteY77" fmla="*/ 2271333 h 2649426"/>
              <a:gd name="connsiteX78" fmla="*/ 5426280 w 12192000"/>
              <a:gd name="connsiteY78" fmla="*/ 2290560 h 2649426"/>
              <a:gd name="connsiteX79" fmla="*/ 5329896 w 12192000"/>
              <a:gd name="connsiteY79" fmla="*/ 2279209 h 2649426"/>
              <a:gd name="connsiteX80" fmla="*/ 5322508 w 12192000"/>
              <a:gd name="connsiteY80" fmla="*/ 2288005 h 2649426"/>
              <a:gd name="connsiteX81" fmla="*/ 5194705 w 12192000"/>
              <a:gd name="connsiteY81" fmla="*/ 2285938 h 2649426"/>
              <a:gd name="connsiteX82" fmla="*/ 5027899 w 12192000"/>
              <a:gd name="connsiteY82" fmla="*/ 2242653 h 2649426"/>
              <a:gd name="connsiteX83" fmla="*/ 4902443 w 12192000"/>
              <a:gd name="connsiteY83" fmla="*/ 2249037 h 2649426"/>
              <a:gd name="connsiteX84" fmla="*/ 4858751 w 12192000"/>
              <a:gd name="connsiteY84" fmla="*/ 2260409 h 2649426"/>
              <a:gd name="connsiteX85" fmla="*/ 4785497 w 12192000"/>
              <a:gd name="connsiteY85" fmla="*/ 2278897 h 2649426"/>
              <a:gd name="connsiteX86" fmla="*/ 4732807 w 12192000"/>
              <a:gd name="connsiteY86" fmla="*/ 2315139 h 2649426"/>
              <a:gd name="connsiteX87" fmla="*/ 4670737 w 12192000"/>
              <a:gd name="connsiteY87" fmla="*/ 2321711 h 2649426"/>
              <a:gd name="connsiteX88" fmla="*/ 4489013 w 12192000"/>
              <a:gd name="connsiteY88" fmla="*/ 2338805 h 2649426"/>
              <a:gd name="connsiteX89" fmla="*/ 4431159 w 12192000"/>
              <a:gd name="connsiteY89" fmla="*/ 2347536 h 2649426"/>
              <a:gd name="connsiteX90" fmla="*/ 4273885 w 12192000"/>
              <a:gd name="connsiteY90" fmla="*/ 2379520 h 2649426"/>
              <a:gd name="connsiteX91" fmla="*/ 4116925 w 12192000"/>
              <a:gd name="connsiteY91" fmla="*/ 2417756 h 2649426"/>
              <a:gd name="connsiteX92" fmla="*/ 3988558 w 12192000"/>
              <a:gd name="connsiteY92" fmla="*/ 2475821 h 2649426"/>
              <a:gd name="connsiteX93" fmla="*/ 3894771 w 12192000"/>
              <a:gd name="connsiteY93" fmla="*/ 2494652 h 2649426"/>
              <a:gd name="connsiteX94" fmla="*/ 3721493 w 12192000"/>
              <a:gd name="connsiteY94" fmla="*/ 2497646 h 2649426"/>
              <a:gd name="connsiteX95" fmla="*/ 3504883 w 12192000"/>
              <a:gd name="connsiteY95" fmla="*/ 2503869 h 2649426"/>
              <a:gd name="connsiteX96" fmla="*/ 3431219 w 12192000"/>
              <a:gd name="connsiteY96" fmla="*/ 2502163 h 2649426"/>
              <a:gd name="connsiteX97" fmla="*/ 3151243 w 12192000"/>
              <a:gd name="connsiteY97" fmla="*/ 2492405 h 2649426"/>
              <a:gd name="connsiteX98" fmla="*/ 3044025 w 12192000"/>
              <a:gd name="connsiteY98" fmla="*/ 2485298 h 2649426"/>
              <a:gd name="connsiteX99" fmla="*/ 2864954 w 12192000"/>
              <a:gd name="connsiteY99" fmla="*/ 2456476 h 2649426"/>
              <a:gd name="connsiteX100" fmla="*/ 2739588 w 12192000"/>
              <a:gd name="connsiteY100" fmla="*/ 2457956 h 2649426"/>
              <a:gd name="connsiteX101" fmla="*/ 2706684 w 12192000"/>
              <a:gd name="connsiteY101" fmla="*/ 2454540 h 2649426"/>
              <a:gd name="connsiteX102" fmla="*/ 2348435 w 12192000"/>
              <a:gd name="connsiteY102" fmla="*/ 2449176 h 2649426"/>
              <a:gd name="connsiteX103" fmla="*/ 2194299 w 12192000"/>
              <a:gd name="connsiteY103" fmla="*/ 2475215 h 2649426"/>
              <a:gd name="connsiteX104" fmla="*/ 1983009 w 12192000"/>
              <a:gd name="connsiteY104" fmla="*/ 2463117 h 2649426"/>
              <a:gd name="connsiteX105" fmla="*/ 1885040 w 12192000"/>
              <a:gd name="connsiteY105" fmla="*/ 2475917 h 2649426"/>
              <a:gd name="connsiteX106" fmla="*/ 1773324 w 12192000"/>
              <a:gd name="connsiteY106" fmla="*/ 2471718 h 2649426"/>
              <a:gd name="connsiteX107" fmla="*/ 1685197 w 12192000"/>
              <a:gd name="connsiteY107" fmla="*/ 2466249 h 2649426"/>
              <a:gd name="connsiteX108" fmla="*/ 1566422 w 12192000"/>
              <a:gd name="connsiteY108" fmla="*/ 2455175 h 2649426"/>
              <a:gd name="connsiteX109" fmla="*/ 1300369 w 12192000"/>
              <a:gd name="connsiteY109" fmla="*/ 2444914 h 2649426"/>
              <a:gd name="connsiteX110" fmla="*/ 1081876 w 12192000"/>
              <a:gd name="connsiteY110" fmla="*/ 2476491 h 2649426"/>
              <a:gd name="connsiteX111" fmla="*/ 957561 w 12192000"/>
              <a:gd name="connsiteY111" fmla="*/ 2484124 h 2649426"/>
              <a:gd name="connsiteX112" fmla="*/ 822775 w 12192000"/>
              <a:gd name="connsiteY112" fmla="*/ 2542292 h 2649426"/>
              <a:gd name="connsiteX113" fmla="*/ 653171 w 12192000"/>
              <a:gd name="connsiteY113" fmla="*/ 2607266 h 2649426"/>
              <a:gd name="connsiteX114" fmla="*/ 511469 w 12192000"/>
              <a:gd name="connsiteY114" fmla="*/ 2598742 h 2649426"/>
              <a:gd name="connsiteX115" fmla="*/ 441281 w 12192000"/>
              <a:gd name="connsiteY115" fmla="*/ 2605939 h 2649426"/>
              <a:gd name="connsiteX116" fmla="*/ 297100 w 12192000"/>
              <a:gd name="connsiteY116" fmla="*/ 2639558 h 2649426"/>
              <a:gd name="connsiteX117" fmla="*/ 97385 w 12192000"/>
              <a:gd name="connsiteY117" fmla="*/ 2636063 h 2649426"/>
              <a:gd name="connsiteX118" fmla="*/ 48888 w 12192000"/>
              <a:gd name="connsiteY118" fmla="*/ 2641447 h 2649426"/>
              <a:gd name="connsiteX119" fmla="*/ 0 w 12192000"/>
              <a:gd name="connsiteY119" fmla="*/ 2649426 h 2649426"/>
              <a:gd name="connsiteX120" fmla="*/ 0 w 12192000"/>
              <a:gd name="connsiteY120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579180 w 12192000"/>
              <a:gd name="connsiteY44" fmla="*/ 2150519 h 2649426"/>
              <a:gd name="connsiteX45" fmla="*/ 7549398 w 12192000"/>
              <a:gd name="connsiteY45" fmla="*/ 2153051 h 2649426"/>
              <a:gd name="connsiteX46" fmla="*/ 7540934 w 12192000"/>
              <a:gd name="connsiteY46" fmla="*/ 2151418 h 2649426"/>
              <a:gd name="connsiteX47" fmla="*/ 7528900 w 12192000"/>
              <a:gd name="connsiteY47" fmla="*/ 2152107 h 2649426"/>
              <a:gd name="connsiteX48" fmla="*/ 7528656 w 12192000"/>
              <a:gd name="connsiteY48" fmla="*/ 2152584 h 2649426"/>
              <a:gd name="connsiteX49" fmla="*/ 7517280 w 12192000"/>
              <a:gd name="connsiteY49" fmla="*/ 2152327 h 2649426"/>
              <a:gd name="connsiteX50" fmla="*/ 7460956 w 12192000"/>
              <a:gd name="connsiteY50" fmla="*/ 2145255 h 2649426"/>
              <a:gd name="connsiteX51" fmla="*/ 7372921 w 12192000"/>
              <a:gd name="connsiteY51" fmla="*/ 2175069 h 2649426"/>
              <a:gd name="connsiteX52" fmla="*/ 7293703 w 12192000"/>
              <a:gd name="connsiteY52" fmla="*/ 2204721 h 2649426"/>
              <a:gd name="connsiteX53" fmla="*/ 7286955 w 12192000"/>
              <a:gd name="connsiteY53" fmla="*/ 2207494 h 2649426"/>
              <a:gd name="connsiteX54" fmla="*/ 7251199 w 12192000"/>
              <a:gd name="connsiteY54" fmla="*/ 2198184 h 2649426"/>
              <a:gd name="connsiteX55" fmla="*/ 7233016 w 12192000"/>
              <a:gd name="connsiteY55" fmla="*/ 2195902 h 2649426"/>
              <a:gd name="connsiteX56" fmla="*/ 7227281 w 12192000"/>
              <a:gd name="connsiteY56" fmla="*/ 2190042 h 2649426"/>
              <a:gd name="connsiteX57" fmla="*/ 7200745 w 12192000"/>
              <a:gd name="connsiteY57" fmla="*/ 2189321 h 2649426"/>
              <a:gd name="connsiteX58" fmla="*/ 7197924 w 12192000"/>
              <a:gd name="connsiteY58" fmla="*/ 2191205 h 2649426"/>
              <a:gd name="connsiteX59" fmla="*/ 7175198 w 12192000"/>
              <a:gd name="connsiteY59" fmla="*/ 2183294 h 2649426"/>
              <a:gd name="connsiteX60" fmla="*/ 7100681 w 12192000"/>
              <a:gd name="connsiteY60" fmla="*/ 2167822 h 2649426"/>
              <a:gd name="connsiteX61" fmla="*/ 6932665 w 12192000"/>
              <a:gd name="connsiteY61" fmla="*/ 2162157 h 2649426"/>
              <a:gd name="connsiteX62" fmla="*/ 6700029 w 12192000"/>
              <a:gd name="connsiteY62" fmla="*/ 2158310 h 2649426"/>
              <a:gd name="connsiteX63" fmla="*/ 6326162 w 12192000"/>
              <a:gd name="connsiteY63" fmla="*/ 2178632 h 2649426"/>
              <a:gd name="connsiteX64" fmla="*/ 6196177 w 12192000"/>
              <a:gd name="connsiteY64" fmla="*/ 2200059 h 2649426"/>
              <a:gd name="connsiteX65" fmla="*/ 6139086 w 12192000"/>
              <a:gd name="connsiteY65" fmla="*/ 2187339 h 2649426"/>
              <a:gd name="connsiteX66" fmla="*/ 6098878 w 12192000"/>
              <a:gd name="connsiteY66" fmla="*/ 2192939 h 2649426"/>
              <a:gd name="connsiteX67" fmla="*/ 6094339 w 12192000"/>
              <a:gd name="connsiteY67" fmla="*/ 2195871 h 2649426"/>
              <a:gd name="connsiteX68" fmla="*/ 6075163 w 12192000"/>
              <a:gd name="connsiteY68" fmla="*/ 2198856 h 2649426"/>
              <a:gd name="connsiteX69" fmla="*/ 6071016 w 12192000"/>
              <a:gd name="connsiteY69" fmla="*/ 2210639 h 2649426"/>
              <a:gd name="connsiteX70" fmla="*/ 6043058 w 12192000"/>
              <a:gd name="connsiteY70" fmla="*/ 2222971 h 2649426"/>
              <a:gd name="connsiteX71" fmla="*/ 5962031 w 12192000"/>
              <a:gd name="connsiteY71" fmla="*/ 2220873 h 2649426"/>
              <a:gd name="connsiteX72" fmla="*/ 5836800 w 12192000"/>
              <a:gd name="connsiteY72" fmla="*/ 2224771 h 2649426"/>
              <a:gd name="connsiteX73" fmla="*/ 5735414 w 12192000"/>
              <a:gd name="connsiteY73" fmla="*/ 2231366 h 2649426"/>
              <a:gd name="connsiteX74" fmla="*/ 5697982 w 12192000"/>
              <a:gd name="connsiteY74" fmla="*/ 2244836 h 2649426"/>
              <a:gd name="connsiteX75" fmla="*/ 5644981 w 12192000"/>
              <a:gd name="connsiteY75" fmla="*/ 2256274 h 2649426"/>
              <a:gd name="connsiteX76" fmla="*/ 5547744 w 12192000"/>
              <a:gd name="connsiteY76" fmla="*/ 2271333 h 2649426"/>
              <a:gd name="connsiteX77" fmla="*/ 5426280 w 12192000"/>
              <a:gd name="connsiteY77" fmla="*/ 2290560 h 2649426"/>
              <a:gd name="connsiteX78" fmla="*/ 5329896 w 12192000"/>
              <a:gd name="connsiteY78" fmla="*/ 2279209 h 2649426"/>
              <a:gd name="connsiteX79" fmla="*/ 5322508 w 12192000"/>
              <a:gd name="connsiteY79" fmla="*/ 2288005 h 2649426"/>
              <a:gd name="connsiteX80" fmla="*/ 5194705 w 12192000"/>
              <a:gd name="connsiteY80" fmla="*/ 2285938 h 2649426"/>
              <a:gd name="connsiteX81" fmla="*/ 5027899 w 12192000"/>
              <a:gd name="connsiteY81" fmla="*/ 2242653 h 2649426"/>
              <a:gd name="connsiteX82" fmla="*/ 4902443 w 12192000"/>
              <a:gd name="connsiteY82" fmla="*/ 2249037 h 2649426"/>
              <a:gd name="connsiteX83" fmla="*/ 4858751 w 12192000"/>
              <a:gd name="connsiteY83" fmla="*/ 2260409 h 2649426"/>
              <a:gd name="connsiteX84" fmla="*/ 4785497 w 12192000"/>
              <a:gd name="connsiteY84" fmla="*/ 2278897 h 2649426"/>
              <a:gd name="connsiteX85" fmla="*/ 4732807 w 12192000"/>
              <a:gd name="connsiteY85" fmla="*/ 2315139 h 2649426"/>
              <a:gd name="connsiteX86" fmla="*/ 4670737 w 12192000"/>
              <a:gd name="connsiteY86" fmla="*/ 2321711 h 2649426"/>
              <a:gd name="connsiteX87" fmla="*/ 4489013 w 12192000"/>
              <a:gd name="connsiteY87" fmla="*/ 2338805 h 2649426"/>
              <a:gd name="connsiteX88" fmla="*/ 4431159 w 12192000"/>
              <a:gd name="connsiteY88" fmla="*/ 2347536 h 2649426"/>
              <a:gd name="connsiteX89" fmla="*/ 4273885 w 12192000"/>
              <a:gd name="connsiteY89" fmla="*/ 2379520 h 2649426"/>
              <a:gd name="connsiteX90" fmla="*/ 4116925 w 12192000"/>
              <a:gd name="connsiteY90" fmla="*/ 2417756 h 2649426"/>
              <a:gd name="connsiteX91" fmla="*/ 3988558 w 12192000"/>
              <a:gd name="connsiteY91" fmla="*/ 2475821 h 2649426"/>
              <a:gd name="connsiteX92" fmla="*/ 3894771 w 12192000"/>
              <a:gd name="connsiteY92" fmla="*/ 2494652 h 2649426"/>
              <a:gd name="connsiteX93" fmla="*/ 3721493 w 12192000"/>
              <a:gd name="connsiteY93" fmla="*/ 2497646 h 2649426"/>
              <a:gd name="connsiteX94" fmla="*/ 3504883 w 12192000"/>
              <a:gd name="connsiteY94" fmla="*/ 2503869 h 2649426"/>
              <a:gd name="connsiteX95" fmla="*/ 3431219 w 12192000"/>
              <a:gd name="connsiteY95" fmla="*/ 2502163 h 2649426"/>
              <a:gd name="connsiteX96" fmla="*/ 3151243 w 12192000"/>
              <a:gd name="connsiteY96" fmla="*/ 2492405 h 2649426"/>
              <a:gd name="connsiteX97" fmla="*/ 3044025 w 12192000"/>
              <a:gd name="connsiteY97" fmla="*/ 2485298 h 2649426"/>
              <a:gd name="connsiteX98" fmla="*/ 2864954 w 12192000"/>
              <a:gd name="connsiteY98" fmla="*/ 2456476 h 2649426"/>
              <a:gd name="connsiteX99" fmla="*/ 2739588 w 12192000"/>
              <a:gd name="connsiteY99" fmla="*/ 2457956 h 2649426"/>
              <a:gd name="connsiteX100" fmla="*/ 2706684 w 12192000"/>
              <a:gd name="connsiteY100" fmla="*/ 2454540 h 2649426"/>
              <a:gd name="connsiteX101" fmla="*/ 2348435 w 12192000"/>
              <a:gd name="connsiteY101" fmla="*/ 2449176 h 2649426"/>
              <a:gd name="connsiteX102" fmla="*/ 2194299 w 12192000"/>
              <a:gd name="connsiteY102" fmla="*/ 2475215 h 2649426"/>
              <a:gd name="connsiteX103" fmla="*/ 1983009 w 12192000"/>
              <a:gd name="connsiteY103" fmla="*/ 2463117 h 2649426"/>
              <a:gd name="connsiteX104" fmla="*/ 1885040 w 12192000"/>
              <a:gd name="connsiteY104" fmla="*/ 2475917 h 2649426"/>
              <a:gd name="connsiteX105" fmla="*/ 1773324 w 12192000"/>
              <a:gd name="connsiteY105" fmla="*/ 2471718 h 2649426"/>
              <a:gd name="connsiteX106" fmla="*/ 1685197 w 12192000"/>
              <a:gd name="connsiteY106" fmla="*/ 2466249 h 2649426"/>
              <a:gd name="connsiteX107" fmla="*/ 1566422 w 12192000"/>
              <a:gd name="connsiteY107" fmla="*/ 2455175 h 2649426"/>
              <a:gd name="connsiteX108" fmla="*/ 1300369 w 12192000"/>
              <a:gd name="connsiteY108" fmla="*/ 2444914 h 2649426"/>
              <a:gd name="connsiteX109" fmla="*/ 1081876 w 12192000"/>
              <a:gd name="connsiteY109" fmla="*/ 2476491 h 2649426"/>
              <a:gd name="connsiteX110" fmla="*/ 957561 w 12192000"/>
              <a:gd name="connsiteY110" fmla="*/ 2484124 h 2649426"/>
              <a:gd name="connsiteX111" fmla="*/ 822775 w 12192000"/>
              <a:gd name="connsiteY111" fmla="*/ 2542292 h 2649426"/>
              <a:gd name="connsiteX112" fmla="*/ 653171 w 12192000"/>
              <a:gd name="connsiteY112" fmla="*/ 2607266 h 2649426"/>
              <a:gd name="connsiteX113" fmla="*/ 511469 w 12192000"/>
              <a:gd name="connsiteY113" fmla="*/ 2598742 h 2649426"/>
              <a:gd name="connsiteX114" fmla="*/ 441281 w 12192000"/>
              <a:gd name="connsiteY114" fmla="*/ 2605939 h 2649426"/>
              <a:gd name="connsiteX115" fmla="*/ 297100 w 12192000"/>
              <a:gd name="connsiteY115" fmla="*/ 2639558 h 2649426"/>
              <a:gd name="connsiteX116" fmla="*/ 97385 w 12192000"/>
              <a:gd name="connsiteY116" fmla="*/ 2636063 h 2649426"/>
              <a:gd name="connsiteX117" fmla="*/ 48888 w 12192000"/>
              <a:gd name="connsiteY117" fmla="*/ 2641447 h 2649426"/>
              <a:gd name="connsiteX118" fmla="*/ 0 w 12192000"/>
              <a:gd name="connsiteY118" fmla="*/ 2649426 h 2649426"/>
              <a:gd name="connsiteX119" fmla="*/ 0 w 12192000"/>
              <a:gd name="connsiteY119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1932 w 12192000"/>
              <a:gd name="connsiteY43" fmla="*/ 2039701 h 2649426"/>
              <a:gd name="connsiteX44" fmla="*/ 7629097 w 12192000"/>
              <a:gd name="connsiteY44" fmla="*/ 2123292 h 2649426"/>
              <a:gd name="connsiteX45" fmla="*/ 7549398 w 12192000"/>
              <a:gd name="connsiteY45" fmla="*/ 2153051 h 2649426"/>
              <a:gd name="connsiteX46" fmla="*/ 7540934 w 12192000"/>
              <a:gd name="connsiteY46" fmla="*/ 2151418 h 2649426"/>
              <a:gd name="connsiteX47" fmla="*/ 7528900 w 12192000"/>
              <a:gd name="connsiteY47" fmla="*/ 2152107 h 2649426"/>
              <a:gd name="connsiteX48" fmla="*/ 7528656 w 12192000"/>
              <a:gd name="connsiteY48" fmla="*/ 2152584 h 2649426"/>
              <a:gd name="connsiteX49" fmla="*/ 7517280 w 12192000"/>
              <a:gd name="connsiteY49" fmla="*/ 2152327 h 2649426"/>
              <a:gd name="connsiteX50" fmla="*/ 7460956 w 12192000"/>
              <a:gd name="connsiteY50" fmla="*/ 2145255 h 2649426"/>
              <a:gd name="connsiteX51" fmla="*/ 7372921 w 12192000"/>
              <a:gd name="connsiteY51" fmla="*/ 2175069 h 2649426"/>
              <a:gd name="connsiteX52" fmla="*/ 7293703 w 12192000"/>
              <a:gd name="connsiteY52" fmla="*/ 2204721 h 2649426"/>
              <a:gd name="connsiteX53" fmla="*/ 7286955 w 12192000"/>
              <a:gd name="connsiteY53" fmla="*/ 2207494 h 2649426"/>
              <a:gd name="connsiteX54" fmla="*/ 7251199 w 12192000"/>
              <a:gd name="connsiteY54" fmla="*/ 2198184 h 2649426"/>
              <a:gd name="connsiteX55" fmla="*/ 7233016 w 12192000"/>
              <a:gd name="connsiteY55" fmla="*/ 2195902 h 2649426"/>
              <a:gd name="connsiteX56" fmla="*/ 7227281 w 12192000"/>
              <a:gd name="connsiteY56" fmla="*/ 2190042 h 2649426"/>
              <a:gd name="connsiteX57" fmla="*/ 7200745 w 12192000"/>
              <a:gd name="connsiteY57" fmla="*/ 2189321 h 2649426"/>
              <a:gd name="connsiteX58" fmla="*/ 7197924 w 12192000"/>
              <a:gd name="connsiteY58" fmla="*/ 2191205 h 2649426"/>
              <a:gd name="connsiteX59" fmla="*/ 7175198 w 12192000"/>
              <a:gd name="connsiteY59" fmla="*/ 2183294 h 2649426"/>
              <a:gd name="connsiteX60" fmla="*/ 7100681 w 12192000"/>
              <a:gd name="connsiteY60" fmla="*/ 2167822 h 2649426"/>
              <a:gd name="connsiteX61" fmla="*/ 6932665 w 12192000"/>
              <a:gd name="connsiteY61" fmla="*/ 2162157 h 2649426"/>
              <a:gd name="connsiteX62" fmla="*/ 6700029 w 12192000"/>
              <a:gd name="connsiteY62" fmla="*/ 2158310 h 2649426"/>
              <a:gd name="connsiteX63" fmla="*/ 6326162 w 12192000"/>
              <a:gd name="connsiteY63" fmla="*/ 2178632 h 2649426"/>
              <a:gd name="connsiteX64" fmla="*/ 6196177 w 12192000"/>
              <a:gd name="connsiteY64" fmla="*/ 2200059 h 2649426"/>
              <a:gd name="connsiteX65" fmla="*/ 6139086 w 12192000"/>
              <a:gd name="connsiteY65" fmla="*/ 2187339 h 2649426"/>
              <a:gd name="connsiteX66" fmla="*/ 6098878 w 12192000"/>
              <a:gd name="connsiteY66" fmla="*/ 2192939 h 2649426"/>
              <a:gd name="connsiteX67" fmla="*/ 6094339 w 12192000"/>
              <a:gd name="connsiteY67" fmla="*/ 2195871 h 2649426"/>
              <a:gd name="connsiteX68" fmla="*/ 6075163 w 12192000"/>
              <a:gd name="connsiteY68" fmla="*/ 2198856 h 2649426"/>
              <a:gd name="connsiteX69" fmla="*/ 6071016 w 12192000"/>
              <a:gd name="connsiteY69" fmla="*/ 2210639 h 2649426"/>
              <a:gd name="connsiteX70" fmla="*/ 6043058 w 12192000"/>
              <a:gd name="connsiteY70" fmla="*/ 2222971 h 2649426"/>
              <a:gd name="connsiteX71" fmla="*/ 5962031 w 12192000"/>
              <a:gd name="connsiteY71" fmla="*/ 2220873 h 2649426"/>
              <a:gd name="connsiteX72" fmla="*/ 5836800 w 12192000"/>
              <a:gd name="connsiteY72" fmla="*/ 2224771 h 2649426"/>
              <a:gd name="connsiteX73" fmla="*/ 5735414 w 12192000"/>
              <a:gd name="connsiteY73" fmla="*/ 2231366 h 2649426"/>
              <a:gd name="connsiteX74" fmla="*/ 5697982 w 12192000"/>
              <a:gd name="connsiteY74" fmla="*/ 2244836 h 2649426"/>
              <a:gd name="connsiteX75" fmla="*/ 5644981 w 12192000"/>
              <a:gd name="connsiteY75" fmla="*/ 2256274 h 2649426"/>
              <a:gd name="connsiteX76" fmla="*/ 5547744 w 12192000"/>
              <a:gd name="connsiteY76" fmla="*/ 2271333 h 2649426"/>
              <a:gd name="connsiteX77" fmla="*/ 5426280 w 12192000"/>
              <a:gd name="connsiteY77" fmla="*/ 2290560 h 2649426"/>
              <a:gd name="connsiteX78" fmla="*/ 5329896 w 12192000"/>
              <a:gd name="connsiteY78" fmla="*/ 2279209 h 2649426"/>
              <a:gd name="connsiteX79" fmla="*/ 5322508 w 12192000"/>
              <a:gd name="connsiteY79" fmla="*/ 2288005 h 2649426"/>
              <a:gd name="connsiteX80" fmla="*/ 5194705 w 12192000"/>
              <a:gd name="connsiteY80" fmla="*/ 2285938 h 2649426"/>
              <a:gd name="connsiteX81" fmla="*/ 5027899 w 12192000"/>
              <a:gd name="connsiteY81" fmla="*/ 2242653 h 2649426"/>
              <a:gd name="connsiteX82" fmla="*/ 4902443 w 12192000"/>
              <a:gd name="connsiteY82" fmla="*/ 2249037 h 2649426"/>
              <a:gd name="connsiteX83" fmla="*/ 4858751 w 12192000"/>
              <a:gd name="connsiteY83" fmla="*/ 2260409 h 2649426"/>
              <a:gd name="connsiteX84" fmla="*/ 4785497 w 12192000"/>
              <a:gd name="connsiteY84" fmla="*/ 2278897 h 2649426"/>
              <a:gd name="connsiteX85" fmla="*/ 4732807 w 12192000"/>
              <a:gd name="connsiteY85" fmla="*/ 2315139 h 2649426"/>
              <a:gd name="connsiteX86" fmla="*/ 4670737 w 12192000"/>
              <a:gd name="connsiteY86" fmla="*/ 2321711 h 2649426"/>
              <a:gd name="connsiteX87" fmla="*/ 4489013 w 12192000"/>
              <a:gd name="connsiteY87" fmla="*/ 2338805 h 2649426"/>
              <a:gd name="connsiteX88" fmla="*/ 4431159 w 12192000"/>
              <a:gd name="connsiteY88" fmla="*/ 2347536 h 2649426"/>
              <a:gd name="connsiteX89" fmla="*/ 4273885 w 12192000"/>
              <a:gd name="connsiteY89" fmla="*/ 2379520 h 2649426"/>
              <a:gd name="connsiteX90" fmla="*/ 4116925 w 12192000"/>
              <a:gd name="connsiteY90" fmla="*/ 2417756 h 2649426"/>
              <a:gd name="connsiteX91" fmla="*/ 3988558 w 12192000"/>
              <a:gd name="connsiteY91" fmla="*/ 2475821 h 2649426"/>
              <a:gd name="connsiteX92" fmla="*/ 3894771 w 12192000"/>
              <a:gd name="connsiteY92" fmla="*/ 2494652 h 2649426"/>
              <a:gd name="connsiteX93" fmla="*/ 3721493 w 12192000"/>
              <a:gd name="connsiteY93" fmla="*/ 2497646 h 2649426"/>
              <a:gd name="connsiteX94" fmla="*/ 3504883 w 12192000"/>
              <a:gd name="connsiteY94" fmla="*/ 2503869 h 2649426"/>
              <a:gd name="connsiteX95" fmla="*/ 3431219 w 12192000"/>
              <a:gd name="connsiteY95" fmla="*/ 2502163 h 2649426"/>
              <a:gd name="connsiteX96" fmla="*/ 3151243 w 12192000"/>
              <a:gd name="connsiteY96" fmla="*/ 2492405 h 2649426"/>
              <a:gd name="connsiteX97" fmla="*/ 3044025 w 12192000"/>
              <a:gd name="connsiteY97" fmla="*/ 2485298 h 2649426"/>
              <a:gd name="connsiteX98" fmla="*/ 2864954 w 12192000"/>
              <a:gd name="connsiteY98" fmla="*/ 2456476 h 2649426"/>
              <a:gd name="connsiteX99" fmla="*/ 2739588 w 12192000"/>
              <a:gd name="connsiteY99" fmla="*/ 2457956 h 2649426"/>
              <a:gd name="connsiteX100" fmla="*/ 2706684 w 12192000"/>
              <a:gd name="connsiteY100" fmla="*/ 2454540 h 2649426"/>
              <a:gd name="connsiteX101" fmla="*/ 2348435 w 12192000"/>
              <a:gd name="connsiteY101" fmla="*/ 2449176 h 2649426"/>
              <a:gd name="connsiteX102" fmla="*/ 2194299 w 12192000"/>
              <a:gd name="connsiteY102" fmla="*/ 2475215 h 2649426"/>
              <a:gd name="connsiteX103" fmla="*/ 1983009 w 12192000"/>
              <a:gd name="connsiteY103" fmla="*/ 2463117 h 2649426"/>
              <a:gd name="connsiteX104" fmla="*/ 1885040 w 12192000"/>
              <a:gd name="connsiteY104" fmla="*/ 2475917 h 2649426"/>
              <a:gd name="connsiteX105" fmla="*/ 1773324 w 12192000"/>
              <a:gd name="connsiteY105" fmla="*/ 2471718 h 2649426"/>
              <a:gd name="connsiteX106" fmla="*/ 1685197 w 12192000"/>
              <a:gd name="connsiteY106" fmla="*/ 2466249 h 2649426"/>
              <a:gd name="connsiteX107" fmla="*/ 1566422 w 12192000"/>
              <a:gd name="connsiteY107" fmla="*/ 2455175 h 2649426"/>
              <a:gd name="connsiteX108" fmla="*/ 1300369 w 12192000"/>
              <a:gd name="connsiteY108" fmla="*/ 2444914 h 2649426"/>
              <a:gd name="connsiteX109" fmla="*/ 1081876 w 12192000"/>
              <a:gd name="connsiteY109" fmla="*/ 2476491 h 2649426"/>
              <a:gd name="connsiteX110" fmla="*/ 957561 w 12192000"/>
              <a:gd name="connsiteY110" fmla="*/ 2484124 h 2649426"/>
              <a:gd name="connsiteX111" fmla="*/ 822775 w 12192000"/>
              <a:gd name="connsiteY111" fmla="*/ 2542292 h 2649426"/>
              <a:gd name="connsiteX112" fmla="*/ 653171 w 12192000"/>
              <a:gd name="connsiteY112" fmla="*/ 2607266 h 2649426"/>
              <a:gd name="connsiteX113" fmla="*/ 511469 w 12192000"/>
              <a:gd name="connsiteY113" fmla="*/ 2598742 h 2649426"/>
              <a:gd name="connsiteX114" fmla="*/ 441281 w 12192000"/>
              <a:gd name="connsiteY114" fmla="*/ 2605939 h 2649426"/>
              <a:gd name="connsiteX115" fmla="*/ 297100 w 12192000"/>
              <a:gd name="connsiteY115" fmla="*/ 2639558 h 2649426"/>
              <a:gd name="connsiteX116" fmla="*/ 97385 w 12192000"/>
              <a:gd name="connsiteY116" fmla="*/ 2636063 h 2649426"/>
              <a:gd name="connsiteX117" fmla="*/ 48888 w 12192000"/>
              <a:gd name="connsiteY117" fmla="*/ 2641447 h 2649426"/>
              <a:gd name="connsiteX118" fmla="*/ 0 w 12192000"/>
              <a:gd name="connsiteY118" fmla="*/ 2649426 h 2649426"/>
              <a:gd name="connsiteX119" fmla="*/ 0 w 12192000"/>
              <a:gd name="connsiteY119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79203 w 12192000"/>
              <a:gd name="connsiteY36" fmla="*/ 1870876 h 2649426"/>
              <a:gd name="connsiteX37" fmla="*/ 8216222 w 12192000"/>
              <a:gd name="connsiteY37" fmla="*/ 1895553 h 2649426"/>
              <a:gd name="connsiteX38" fmla="*/ 8119712 w 12192000"/>
              <a:gd name="connsiteY38" fmla="*/ 1947916 h 2649426"/>
              <a:gd name="connsiteX39" fmla="*/ 8081930 w 12192000"/>
              <a:gd name="connsiteY39" fmla="*/ 1940372 h 2649426"/>
              <a:gd name="connsiteX40" fmla="*/ 8043728 w 12192000"/>
              <a:gd name="connsiteY40" fmla="*/ 1944200 h 2649426"/>
              <a:gd name="connsiteX41" fmla="*/ 7958999 w 12192000"/>
              <a:gd name="connsiteY41" fmla="*/ 1980667 h 2649426"/>
              <a:gd name="connsiteX42" fmla="*/ 7908348 w 12192000"/>
              <a:gd name="connsiteY42" fmla="*/ 1994348 h 2649426"/>
              <a:gd name="connsiteX43" fmla="*/ 7776470 w 12192000"/>
              <a:gd name="connsiteY43" fmla="*/ 2053315 h 2649426"/>
              <a:gd name="connsiteX44" fmla="*/ 7629097 w 12192000"/>
              <a:gd name="connsiteY44" fmla="*/ 2123292 h 2649426"/>
              <a:gd name="connsiteX45" fmla="*/ 7549398 w 12192000"/>
              <a:gd name="connsiteY45" fmla="*/ 2153051 h 2649426"/>
              <a:gd name="connsiteX46" fmla="*/ 7540934 w 12192000"/>
              <a:gd name="connsiteY46" fmla="*/ 2151418 h 2649426"/>
              <a:gd name="connsiteX47" fmla="*/ 7528900 w 12192000"/>
              <a:gd name="connsiteY47" fmla="*/ 2152107 h 2649426"/>
              <a:gd name="connsiteX48" fmla="*/ 7528656 w 12192000"/>
              <a:gd name="connsiteY48" fmla="*/ 2152584 h 2649426"/>
              <a:gd name="connsiteX49" fmla="*/ 7517280 w 12192000"/>
              <a:gd name="connsiteY49" fmla="*/ 2152327 h 2649426"/>
              <a:gd name="connsiteX50" fmla="*/ 7460956 w 12192000"/>
              <a:gd name="connsiteY50" fmla="*/ 2145255 h 2649426"/>
              <a:gd name="connsiteX51" fmla="*/ 7372921 w 12192000"/>
              <a:gd name="connsiteY51" fmla="*/ 2175069 h 2649426"/>
              <a:gd name="connsiteX52" fmla="*/ 7293703 w 12192000"/>
              <a:gd name="connsiteY52" fmla="*/ 2204721 h 2649426"/>
              <a:gd name="connsiteX53" fmla="*/ 7286955 w 12192000"/>
              <a:gd name="connsiteY53" fmla="*/ 2207494 h 2649426"/>
              <a:gd name="connsiteX54" fmla="*/ 7251199 w 12192000"/>
              <a:gd name="connsiteY54" fmla="*/ 2198184 h 2649426"/>
              <a:gd name="connsiteX55" fmla="*/ 7233016 w 12192000"/>
              <a:gd name="connsiteY55" fmla="*/ 2195902 h 2649426"/>
              <a:gd name="connsiteX56" fmla="*/ 7227281 w 12192000"/>
              <a:gd name="connsiteY56" fmla="*/ 2190042 h 2649426"/>
              <a:gd name="connsiteX57" fmla="*/ 7200745 w 12192000"/>
              <a:gd name="connsiteY57" fmla="*/ 2189321 h 2649426"/>
              <a:gd name="connsiteX58" fmla="*/ 7197924 w 12192000"/>
              <a:gd name="connsiteY58" fmla="*/ 2191205 h 2649426"/>
              <a:gd name="connsiteX59" fmla="*/ 7175198 w 12192000"/>
              <a:gd name="connsiteY59" fmla="*/ 2183294 h 2649426"/>
              <a:gd name="connsiteX60" fmla="*/ 7100681 w 12192000"/>
              <a:gd name="connsiteY60" fmla="*/ 2167822 h 2649426"/>
              <a:gd name="connsiteX61" fmla="*/ 6932665 w 12192000"/>
              <a:gd name="connsiteY61" fmla="*/ 2162157 h 2649426"/>
              <a:gd name="connsiteX62" fmla="*/ 6700029 w 12192000"/>
              <a:gd name="connsiteY62" fmla="*/ 2158310 h 2649426"/>
              <a:gd name="connsiteX63" fmla="*/ 6326162 w 12192000"/>
              <a:gd name="connsiteY63" fmla="*/ 2178632 h 2649426"/>
              <a:gd name="connsiteX64" fmla="*/ 6196177 w 12192000"/>
              <a:gd name="connsiteY64" fmla="*/ 2200059 h 2649426"/>
              <a:gd name="connsiteX65" fmla="*/ 6139086 w 12192000"/>
              <a:gd name="connsiteY65" fmla="*/ 2187339 h 2649426"/>
              <a:gd name="connsiteX66" fmla="*/ 6098878 w 12192000"/>
              <a:gd name="connsiteY66" fmla="*/ 2192939 h 2649426"/>
              <a:gd name="connsiteX67" fmla="*/ 6094339 w 12192000"/>
              <a:gd name="connsiteY67" fmla="*/ 2195871 h 2649426"/>
              <a:gd name="connsiteX68" fmla="*/ 6075163 w 12192000"/>
              <a:gd name="connsiteY68" fmla="*/ 2198856 h 2649426"/>
              <a:gd name="connsiteX69" fmla="*/ 6071016 w 12192000"/>
              <a:gd name="connsiteY69" fmla="*/ 2210639 h 2649426"/>
              <a:gd name="connsiteX70" fmla="*/ 6043058 w 12192000"/>
              <a:gd name="connsiteY70" fmla="*/ 2222971 h 2649426"/>
              <a:gd name="connsiteX71" fmla="*/ 5962031 w 12192000"/>
              <a:gd name="connsiteY71" fmla="*/ 2220873 h 2649426"/>
              <a:gd name="connsiteX72" fmla="*/ 5836800 w 12192000"/>
              <a:gd name="connsiteY72" fmla="*/ 2224771 h 2649426"/>
              <a:gd name="connsiteX73" fmla="*/ 5735414 w 12192000"/>
              <a:gd name="connsiteY73" fmla="*/ 2231366 h 2649426"/>
              <a:gd name="connsiteX74" fmla="*/ 5697982 w 12192000"/>
              <a:gd name="connsiteY74" fmla="*/ 2244836 h 2649426"/>
              <a:gd name="connsiteX75" fmla="*/ 5644981 w 12192000"/>
              <a:gd name="connsiteY75" fmla="*/ 2256274 h 2649426"/>
              <a:gd name="connsiteX76" fmla="*/ 5547744 w 12192000"/>
              <a:gd name="connsiteY76" fmla="*/ 2271333 h 2649426"/>
              <a:gd name="connsiteX77" fmla="*/ 5426280 w 12192000"/>
              <a:gd name="connsiteY77" fmla="*/ 2290560 h 2649426"/>
              <a:gd name="connsiteX78" fmla="*/ 5329896 w 12192000"/>
              <a:gd name="connsiteY78" fmla="*/ 2279209 h 2649426"/>
              <a:gd name="connsiteX79" fmla="*/ 5322508 w 12192000"/>
              <a:gd name="connsiteY79" fmla="*/ 2288005 h 2649426"/>
              <a:gd name="connsiteX80" fmla="*/ 5194705 w 12192000"/>
              <a:gd name="connsiteY80" fmla="*/ 2285938 h 2649426"/>
              <a:gd name="connsiteX81" fmla="*/ 5027899 w 12192000"/>
              <a:gd name="connsiteY81" fmla="*/ 2242653 h 2649426"/>
              <a:gd name="connsiteX82" fmla="*/ 4902443 w 12192000"/>
              <a:gd name="connsiteY82" fmla="*/ 2249037 h 2649426"/>
              <a:gd name="connsiteX83" fmla="*/ 4858751 w 12192000"/>
              <a:gd name="connsiteY83" fmla="*/ 2260409 h 2649426"/>
              <a:gd name="connsiteX84" fmla="*/ 4785497 w 12192000"/>
              <a:gd name="connsiteY84" fmla="*/ 2278897 h 2649426"/>
              <a:gd name="connsiteX85" fmla="*/ 4732807 w 12192000"/>
              <a:gd name="connsiteY85" fmla="*/ 2315139 h 2649426"/>
              <a:gd name="connsiteX86" fmla="*/ 4670737 w 12192000"/>
              <a:gd name="connsiteY86" fmla="*/ 2321711 h 2649426"/>
              <a:gd name="connsiteX87" fmla="*/ 4489013 w 12192000"/>
              <a:gd name="connsiteY87" fmla="*/ 2338805 h 2649426"/>
              <a:gd name="connsiteX88" fmla="*/ 4431159 w 12192000"/>
              <a:gd name="connsiteY88" fmla="*/ 2347536 h 2649426"/>
              <a:gd name="connsiteX89" fmla="*/ 4273885 w 12192000"/>
              <a:gd name="connsiteY89" fmla="*/ 2379520 h 2649426"/>
              <a:gd name="connsiteX90" fmla="*/ 4116925 w 12192000"/>
              <a:gd name="connsiteY90" fmla="*/ 2417756 h 2649426"/>
              <a:gd name="connsiteX91" fmla="*/ 3988558 w 12192000"/>
              <a:gd name="connsiteY91" fmla="*/ 2475821 h 2649426"/>
              <a:gd name="connsiteX92" fmla="*/ 3894771 w 12192000"/>
              <a:gd name="connsiteY92" fmla="*/ 2494652 h 2649426"/>
              <a:gd name="connsiteX93" fmla="*/ 3721493 w 12192000"/>
              <a:gd name="connsiteY93" fmla="*/ 2497646 h 2649426"/>
              <a:gd name="connsiteX94" fmla="*/ 3504883 w 12192000"/>
              <a:gd name="connsiteY94" fmla="*/ 2503869 h 2649426"/>
              <a:gd name="connsiteX95" fmla="*/ 3431219 w 12192000"/>
              <a:gd name="connsiteY95" fmla="*/ 2502163 h 2649426"/>
              <a:gd name="connsiteX96" fmla="*/ 3151243 w 12192000"/>
              <a:gd name="connsiteY96" fmla="*/ 2492405 h 2649426"/>
              <a:gd name="connsiteX97" fmla="*/ 3044025 w 12192000"/>
              <a:gd name="connsiteY97" fmla="*/ 2485298 h 2649426"/>
              <a:gd name="connsiteX98" fmla="*/ 2864954 w 12192000"/>
              <a:gd name="connsiteY98" fmla="*/ 2456476 h 2649426"/>
              <a:gd name="connsiteX99" fmla="*/ 2739588 w 12192000"/>
              <a:gd name="connsiteY99" fmla="*/ 2457956 h 2649426"/>
              <a:gd name="connsiteX100" fmla="*/ 2706684 w 12192000"/>
              <a:gd name="connsiteY100" fmla="*/ 2454540 h 2649426"/>
              <a:gd name="connsiteX101" fmla="*/ 2348435 w 12192000"/>
              <a:gd name="connsiteY101" fmla="*/ 2449176 h 2649426"/>
              <a:gd name="connsiteX102" fmla="*/ 2194299 w 12192000"/>
              <a:gd name="connsiteY102" fmla="*/ 2475215 h 2649426"/>
              <a:gd name="connsiteX103" fmla="*/ 1983009 w 12192000"/>
              <a:gd name="connsiteY103" fmla="*/ 2463117 h 2649426"/>
              <a:gd name="connsiteX104" fmla="*/ 1885040 w 12192000"/>
              <a:gd name="connsiteY104" fmla="*/ 2475917 h 2649426"/>
              <a:gd name="connsiteX105" fmla="*/ 1773324 w 12192000"/>
              <a:gd name="connsiteY105" fmla="*/ 2471718 h 2649426"/>
              <a:gd name="connsiteX106" fmla="*/ 1685197 w 12192000"/>
              <a:gd name="connsiteY106" fmla="*/ 2466249 h 2649426"/>
              <a:gd name="connsiteX107" fmla="*/ 1566422 w 12192000"/>
              <a:gd name="connsiteY107" fmla="*/ 2455175 h 2649426"/>
              <a:gd name="connsiteX108" fmla="*/ 1300369 w 12192000"/>
              <a:gd name="connsiteY108" fmla="*/ 2444914 h 2649426"/>
              <a:gd name="connsiteX109" fmla="*/ 1081876 w 12192000"/>
              <a:gd name="connsiteY109" fmla="*/ 2476491 h 2649426"/>
              <a:gd name="connsiteX110" fmla="*/ 957561 w 12192000"/>
              <a:gd name="connsiteY110" fmla="*/ 2484124 h 2649426"/>
              <a:gd name="connsiteX111" fmla="*/ 822775 w 12192000"/>
              <a:gd name="connsiteY111" fmla="*/ 2542292 h 2649426"/>
              <a:gd name="connsiteX112" fmla="*/ 653171 w 12192000"/>
              <a:gd name="connsiteY112" fmla="*/ 2607266 h 2649426"/>
              <a:gd name="connsiteX113" fmla="*/ 511469 w 12192000"/>
              <a:gd name="connsiteY113" fmla="*/ 2598742 h 2649426"/>
              <a:gd name="connsiteX114" fmla="*/ 441281 w 12192000"/>
              <a:gd name="connsiteY114" fmla="*/ 2605939 h 2649426"/>
              <a:gd name="connsiteX115" fmla="*/ 297100 w 12192000"/>
              <a:gd name="connsiteY115" fmla="*/ 2639558 h 2649426"/>
              <a:gd name="connsiteX116" fmla="*/ 97385 w 12192000"/>
              <a:gd name="connsiteY116" fmla="*/ 2636063 h 2649426"/>
              <a:gd name="connsiteX117" fmla="*/ 48888 w 12192000"/>
              <a:gd name="connsiteY117" fmla="*/ 2641447 h 2649426"/>
              <a:gd name="connsiteX118" fmla="*/ 0 w 12192000"/>
              <a:gd name="connsiteY118" fmla="*/ 2649426 h 2649426"/>
              <a:gd name="connsiteX119" fmla="*/ 0 w 12192000"/>
              <a:gd name="connsiteY119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19712 w 12192000"/>
              <a:gd name="connsiteY37" fmla="*/ 1947916 h 2649426"/>
              <a:gd name="connsiteX38" fmla="*/ 8081930 w 12192000"/>
              <a:gd name="connsiteY38" fmla="*/ 1940372 h 2649426"/>
              <a:gd name="connsiteX39" fmla="*/ 8043728 w 12192000"/>
              <a:gd name="connsiteY39" fmla="*/ 1944200 h 2649426"/>
              <a:gd name="connsiteX40" fmla="*/ 7958999 w 12192000"/>
              <a:gd name="connsiteY40" fmla="*/ 1980667 h 2649426"/>
              <a:gd name="connsiteX41" fmla="*/ 7908348 w 12192000"/>
              <a:gd name="connsiteY41" fmla="*/ 1994348 h 2649426"/>
              <a:gd name="connsiteX42" fmla="*/ 7776470 w 12192000"/>
              <a:gd name="connsiteY42" fmla="*/ 2053315 h 2649426"/>
              <a:gd name="connsiteX43" fmla="*/ 7629097 w 12192000"/>
              <a:gd name="connsiteY43" fmla="*/ 2123292 h 2649426"/>
              <a:gd name="connsiteX44" fmla="*/ 7549398 w 12192000"/>
              <a:gd name="connsiteY44" fmla="*/ 2153051 h 2649426"/>
              <a:gd name="connsiteX45" fmla="*/ 7540934 w 12192000"/>
              <a:gd name="connsiteY45" fmla="*/ 2151418 h 2649426"/>
              <a:gd name="connsiteX46" fmla="*/ 7528900 w 12192000"/>
              <a:gd name="connsiteY46" fmla="*/ 2152107 h 2649426"/>
              <a:gd name="connsiteX47" fmla="*/ 7528656 w 12192000"/>
              <a:gd name="connsiteY47" fmla="*/ 2152584 h 2649426"/>
              <a:gd name="connsiteX48" fmla="*/ 7517280 w 12192000"/>
              <a:gd name="connsiteY48" fmla="*/ 2152327 h 2649426"/>
              <a:gd name="connsiteX49" fmla="*/ 7460956 w 12192000"/>
              <a:gd name="connsiteY49" fmla="*/ 2145255 h 2649426"/>
              <a:gd name="connsiteX50" fmla="*/ 7372921 w 12192000"/>
              <a:gd name="connsiteY50" fmla="*/ 2175069 h 2649426"/>
              <a:gd name="connsiteX51" fmla="*/ 7293703 w 12192000"/>
              <a:gd name="connsiteY51" fmla="*/ 2204721 h 2649426"/>
              <a:gd name="connsiteX52" fmla="*/ 7286955 w 12192000"/>
              <a:gd name="connsiteY52" fmla="*/ 2207494 h 2649426"/>
              <a:gd name="connsiteX53" fmla="*/ 7251199 w 12192000"/>
              <a:gd name="connsiteY53" fmla="*/ 2198184 h 2649426"/>
              <a:gd name="connsiteX54" fmla="*/ 7233016 w 12192000"/>
              <a:gd name="connsiteY54" fmla="*/ 2195902 h 2649426"/>
              <a:gd name="connsiteX55" fmla="*/ 7227281 w 12192000"/>
              <a:gd name="connsiteY55" fmla="*/ 2190042 h 2649426"/>
              <a:gd name="connsiteX56" fmla="*/ 7200745 w 12192000"/>
              <a:gd name="connsiteY56" fmla="*/ 2189321 h 2649426"/>
              <a:gd name="connsiteX57" fmla="*/ 7197924 w 12192000"/>
              <a:gd name="connsiteY57" fmla="*/ 2191205 h 2649426"/>
              <a:gd name="connsiteX58" fmla="*/ 7175198 w 12192000"/>
              <a:gd name="connsiteY58" fmla="*/ 2183294 h 2649426"/>
              <a:gd name="connsiteX59" fmla="*/ 7100681 w 12192000"/>
              <a:gd name="connsiteY59" fmla="*/ 2167822 h 2649426"/>
              <a:gd name="connsiteX60" fmla="*/ 6932665 w 12192000"/>
              <a:gd name="connsiteY60" fmla="*/ 2162157 h 2649426"/>
              <a:gd name="connsiteX61" fmla="*/ 6700029 w 12192000"/>
              <a:gd name="connsiteY61" fmla="*/ 2158310 h 2649426"/>
              <a:gd name="connsiteX62" fmla="*/ 6326162 w 12192000"/>
              <a:gd name="connsiteY62" fmla="*/ 2178632 h 2649426"/>
              <a:gd name="connsiteX63" fmla="*/ 6196177 w 12192000"/>
              <a:gd name="connsiteY63" fmla="*/ 2200059 h 2649426"/>
              <a:gd name="connsiteX64" fmla="*/ 6139086 w 12192000"/>
              <a:gd name="connsiteY64" fmla="*/ 2187339 h 2649426"/>
              <a:gd name="connsiteX65" fmla="*/ 6098878 w 12192000"/>
              <a:gd name="connsiteY65" fmla="*/ 2192939 h 2649426"/>
              <a:gd name="connsiteX66" fmla="*/ 6094339 w 12192000"/>
              <a:gd name="connsiteY66" fmla="*/ 2195871 h 2649426"/>
              <a:gd name="connsiteX67" fmla="*/ 6075163 w 12192000"/>
              <a:gd name="connsiteY67" fmla="*/ 2198856 h 2649426"/>
              <a:gd name="connsiteX68" fmla="*/ 6071016 w 12192000"/>
              <a:gd name="connsiteY68" fmla="*/ 2210639 h 2649426"/>
              <a:gd name="connsiteX69" fmla="*/ 6043058 w 12192000"/>
              <a:gd name="connsiteY69" fmla="*/ 2222971 h 2649426"/>
              <a:gd name="connsiteX70" fmla="*/ 5962031 w 12192000"/>
              <a:gd name="connsiteY70" fmla="*/ 2220873 h 2649426"/>
              <a:gd name="connsiteX71" fmla="*/ 5836800 w 12192000"/>
              <a:gd name="connsiteY71" fmla="*/ 2224771 h 2649426"/>
              <a:gd name="connsiteX72" fmla="*/ 5735414 w 12192000"/>
              <a:gd name="connsiteY72" fmla="*/ 2231366 h 2649426"/>
              <a:gd name="connsiteX73" fmla="*/ 5697982 w 12192000"/>
              <a:gd name="connsiteY73" fmla="*/ 2244836 h 2649426"/>
              <a:gd name="connsiteX74" fmla="*/ 5644981 w 12192000"/>
              <a:gd name="connsiteY74" fmla="*/ 2256274 h 2649426"/>
              <a:gd name="connsiteX75" fmla="*/ 5547744 w 12192000"/>
              <a:gd name="connsiteY75" fmla="*/ 2271333 h 2649426"/>
              <a:gd name="connsiteX76" fmla="*/ 5426280 w 12192000"/>
              <a:gd name="connsiteY76" fmla="*/ 2290560 h 2649426"/>
              <a:gd name="connsiteX77" fmla="*/ 5329896 w 12192000"/>
              <a:gd name="connsiteY77" fmla="*/ 2279209 h 2649426"/>
              <a:gd name="connsiteX78" fmla="*/ 5322508 w 12192000"/>
              <a:gd name="connsiteY78" fmla="*/ 2288005 h 2649426"/>
              <a:gd name="connsiteX79" fmla="*/ 5194705 w 12192000"/>
              <a:gd name="connsiteY79" fmla="*/ 2285938 h 2649426"/>
              <a:gd name="connsiteX80" fmla="*/ 5027899 w 12192000"/>
              <a:gd name="connsiteY80" fmla="*/ 2242653 h 2649426"/>
              <a:gd name="connsiteX81" fmla="*/ 4902443 w 12192000"/>
              <a:gd name="connsiteY81" fmla="*/ 2249037 h 2649426"/>
              <a:gd name="connsiteX82" fmla="*/ 4858751 w 12192000"/>
              <a:gd name="connsiteY82" fmla="*/ 2260409 h 2649426"/>
              <a:gd name="connsiteX83" fmla="*/ 4785497 w 12192000"/>
              <a:gd name="connsiteY83" fmla="*/ 2278897 h 2649426"/>
              <a:gd name="connsiteX84" fmla="*/ 4732807 w 12192000"/>
              <a:gd name="connsiteY84" fmla="*/ 2315139 h 2649426"/>
              <a:gd name="connsiteX85" fmla="*/ 4670737 w 12192000"/>
              <a:gd name="connsiteY85" fmla="*/ 2321711 h 2649426"/>
              <a:gd name="connsiteX86" fmla="*/ 4489013 w 12192000"/>
              <a:gd name="connsiteY86" fmla="*/ 2338805 h 2649426"/>
              <a:gd name="connsiteX87" fmla="*/ 4431159 w 12192000"/>
              <a:gd name="connsiteY87" fmla="*/ 2347536 h 2649426"/>
              <a:gd name="connsiteX88" fmla="*/ 4273885 w 12192000"/>
              <a:gd name="connsiteY88" fmla="*/ 2379520 h 2649426"/>
              <a:gd name="connsiteX89" fmla="*/ 4116925 w 12192000"/>
              <a:gd name="connsiteY89" fmla="*/ 2417756 h 2649426"/>
              <a:gd name="connsiteX90" fmla="*/ 3988558 w 12192000"/>
              <a:gd name="connsiteY90" fmla="*/ 2475821 h 2649426"/>
              <a:gd name="connsiteX91" fmla="*/ 3894771 w 12192000"/>
              <a:gd name="connsiteY91" fmla="*/ 2494652 h 2649426"/>
              <a:gd name="connsiteX92" fmla="*/ 3721493 w 12192000"/>
              <a:gd name="connsiteY92" fmla="*/ 2497646 h 2649426"/>
              <a:gd name="connsiteX93" fmla="*/ 3504883 w 12192000"/>
              <a:gd name="connsiteY93" fmla="*/ 2503869 h 2649426"/>
              <a:gd name="connsiteX94" fmla="*/ 3431219 w 12192000"/>
              <a:gd name="connsiteY94" fmla="*/ 2502163 h 2649426"/>
              <a:gd name="connsiteX95" fmla="*/ 3151243 w 12192000"/>
              <a:gd name="connsiteY95" fmla="*/ 2492405 h 2649426"/>
              <a:gd name="connsiteX96" fmla="*/ 3044025 w 12192000"/>
              <a:gd name="connsiteY96" fmla="*/ 2485298 h 2649426"/>
              <a:gd name="connsiteX97" fmla="*/ 2864954 w 12192000"/>
              <a:gd name="connsiteY97" fmla="*/ 2456476 h 2649426"/>
              <a:gd name="connsiteX98" fmla="*/ 2739588 w 12192000"/>
              <a:gd name="connsiteY98" fmla="*/ 2457956 h 2649426"/>
              <a:gd name="connsiteX99" fmla="*/ 2706684 w 12192000"/>
              <a:gd name="connsiteY99" fmla="*/ 2454540 h 2649426"/>
              <a:gd name="connsiteX100" fmla="*/ 2348435 w 12192000"/>
              <a:gd name="connsiteY100" fmla="*/ 2449176 h 2649426"/>
              <a:gd name="connsiteX101" fmla="*/ 2194299 w 12192000"/>
              <a:gd name="connsiteY101" fmla="*/ 2475215 h 2649426"/>
              <a:gd name="connsiteX102" fmla="*/ 1983009 w 12192000"/>
              <a:gd name="connsiteY102" fmla="*/ 2463117 h 2649426"/>
              <a:gd name="connsiteX103" fmla="*/ 1885040 w 12192000"/>
              <a:gd name="connsiteY103" fmla="*/ 2475917 h 2649426"/>
              <a:gd name="connsiteX104" fmla="*/ 1773324 w 12192000"/>
              <a:gd name="connsiteY104" fmla="*/ 2471718 h 2649426"/>
              <a:gd name="connsiteX105" fmla="*/ 1685197 w 12192000"/>
              <a:gd name="connsiteY105" fmla="*/ 2466249 h 2649426"/>
              <a:gd name="connsiteX106" fmla="*/ 1566422 w 12192000"/>
              <a:gd name="connsiteY106" fmla="*/ 2455175 h 2649426"/>
              <a:gd name="connsiteX107" fmla="*/ 1300369 w 12192000"/>
              <a:gd name="connsiteY107" fmla="*/ 2444914 h 2649426"/>
              <a:gd name="connsiteX108" fmla="*/ 1081876 w 12192000"/>
              <a:gd name="connsiteY108" fmla="*/ 2476491 h 2649426"/>
              <a:gd name="connsiteX109" fmla="*/ 957561 w 12192000"/>
              <a:gd name="connsiteY109" fmla="*/ 2484124 h 2649426"/>
              <a:gd name="connsiteX110" fmla="*/ 822775 w 12192000"/>
              <a:gd name="connsiteY110" fmla="*/ 2542292 h 2649426"/>
              <a:gd name="connsiteX111" fmla="*/ 653171 w 12192000"/>
              <a:gd name="connsiteY111" fmla="*/ 2607266 h 2649426"/>
              <a:gd name="connsiteX112" fmla="*/ 511469 w 12192000"/>
              <a:gd name="connsiteY112" fmla="*/ 2598742 h 2649426"/>
              <a:gd name="connsiteX113" fmla="*/ 441281 w 12192000"/>
              <a:gd name="connsiteY113" fmla="*/ 2605939 h 2649426"/>
              <a:gd name="connsiteX114" fmla="*/ 297100 w 12192000"/>
              <a:gd name="connsiteY114" fmla="*/ 2639558 h 2649426"/>
              <a:gd name="connsiteX115" fmla="*/ 97385 w 12192000"/>
              <a:gd name="connsiteY115" fmla="*/ 2636063 h 2649426"/>
              <a:gd name="connsiteX116" fmla="*/ 48888 w 12192000"/>
              <a:gd name="connsiteY116" fmla="*/ 2641447 h 2649426"/>
              <a:gd name="connsiteX117" fmla="*/ 0 w 12192000"/>
              <a:gd name="connsiteY117" fmla="*/ 2649426 h 2649426"/>
              <a:gd name="connsiteX118" fmla="*/ 0 w 12192000"/>
              <a:gd name="connsiteY11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081930 w 12192000"/>
              <a:gd name="connsiteY37" fmla="*/ 1940372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36800 w 12192000"/>
              <a:gd name="connsiteY70" fmla="*/ 2224771 h 2649426"/>
              <a:gd name="connsiteX71" fmla="*/ 5735414 w 12192000"/>
              <a:gd name="connsiteY71" fmla="*/ 2231366 h 2649426"/>
              <a:gd name="connsiteX72" fmla="*/ 5697982 w 12192000"/>
              <a:gd name="connsiteY72" fmla="*/ 2244836 h 2649426"/>
              <a:gd name="connsiteX73" fmla="*/ 5644981 w 12192000"/>
              <a:gd name="connsiteY73" fmla="*/ 2256274 h 2649426"/>
              <a:gd name="connsiteX74" fmla="*/ 5547744 w 12192000"/>
              <a:gd name="connsiteY74" fmla="*/ 2271333 h 2649426"/>
              <a:gd name="connsiteX75" fmla="*/ 5426280 w 12192000"/>
              <a:gd name="connsiteY75" fmla="*/ 2290560 h 2649426"/>
              <a:gd name="connsiteX76" fmla="*/ 5329896 w 12192000"/>
              <a:gd name="connsiteY76" fmla="*/ 2279209 h 2649426"/>
              <a:gd name="connsiteX77" fmla="*/ 5322508 w 12192000"/>
              <a:gd name="connsiteY77" fmla="*/ 2288005 h 2649426"/>
              <a:gd name="connsiteX78" fmla="*/ 5194705 w 12192000"/>
              <a:gd name="connsiteY78" fmla="*/ 2285938 h 2649426"/>
              <a:gd name="connsiteX79" fmla="*/ 5027899 w 12192000"/>
              <a:gd name="connsiteY79" fmla="*/ 2242653 h 2649426"/>
              <a:gd name="connsiteX80" fmla="*/ 4902443 w 12192000"/>
              <a:gd name="connsiteY80" fmla="*/ 2249037 h 2649426"/>
              <a:gd name="connsiteX81" fmla="*/ 4858751 w 12192000"/>
              <a:gd name="connsiteY81" fmla="*/ 2260409 h 2649426"/>
              <a:gd name="connsiteX82" fmla="*/ 4785497 w 12192000"/>
              <a:gd name="connsiteY82" fmla="*/ 2278897 h 2649426"/>
              <a:gd name="connsiteX83" fmla="*/ 4732807 w 12192000"/>
              <a:gd name="connsiteY83" fmla="*/ 2315139 h 2649426"/>
              <a:gd name="connsiteX84" fmla="*/ 4670737 w 12192000"/>
              <a:gd name="connsiteY84" fmla="*/ 2321711 h 2649426"/>
              <a:gd name="connsiteX85" fmla="*/ 4489013 w 12192000"/>
              <a:gd name="connsiteY85" fmla="*/ 2338805 h 2649426"/>
              <a:gd name="connsiteX86" fmla="*/ 4431159 w 12192000"/>
              <a:gd name="connsiteY86" fmla="*/ 2347536 h 2649426"/>
              <a:gd name="connsiteX87" fmla="*/ 4273885 w 12192000"/>
              <a:gd name="connsiteY87" fmla="*/ 2379520 h 2649426"/>
              <a:gd name="connsiteX88" fmla="*/ 4116925 w 12192000"/>
              <a:gd name="connsiteY88" fmla="*/ 2417756 h 2649426"/>
              <a:gd name="connsiteX89" fmla="*/ 3988558 w 12192000"/>
              <a:gd name="connsiteY89" fmla="*/ 2475821 h 2649426"/>
              <a:gd name="connsiteX90" fmla="*/ 3894771 w 12192000"/>
              <a:gd name="connsiteY90" fmla="*/ 2494652 h 2649426"/>
              <a:gd name="connsiteX91" fmla="*/ 3721493 w 12192000"/>
              <a:gd name="connsiteY91" fmla="*/ 2497646 h 2649426"/>
              <a:gd name="connsiteX92" fmla="*/ 3504883 w 12192000"/>
              <a:gd name="connsiteY92" fmla="*/ 2503869 h 2649426"/>
              <a:gd name="connsiteX93" fmla="*/ 3431219 w 12192000"/>
              <a:gd name="connsiteY93" fmla="*/ 2502163 h 2649426"/>
              <a:gd name="connsiteX94" fmla="*/ 3151243 w 12192000"/>
              <a:gd name="connsiteY94" fmla="*/ 2492405 h 2649426"/>
              <a:gd name="connsiteX95" fmla="*/ 3044025 w 12192000"/>
              <a:gd name="connsiteY95" fmla="*/ 2485298 h 2649426"/>
              <a:gd name="connsiteX96" fmla="*/ 2864954 w 12192000"/>
              <a:gd name="connsiteY96" fmla="*/ 2456476 h 2649426"/>
              <a:gd name="connsiteX97" fmla="*/ 2739588 w 12192000"/>
              <a:gd name="connsiteY97" fmla="*/ 2457956 h 2649426"/>
              <a:gd name="connsiteX98" fmla="*/ 2706684 w 12192000"/>
              <a:gd name="connsiteY98" fmla="*/ 2454540 h 2649426"/>
              <a:gd name="connsiteX99" fmla="*/ 2348435 w 12192000"/>
              <a:gd name="connsiteY99" fmla="*/ 2449176 h 2649426"/>
              <a:gd name="connsiteX100" fmla="*/ 2194299 w 12192000"/>
              <a:gd name="connsiteY100" fmla="*/ 2475215 h 2649426"/>
              <a:gd name="connsiteX101" fmla="*/ 1983009 w 12192000"/>
              <a:gd name="connsiteY101" fmla="*/ 2463117 h 2649426"/>
              <a:gd name="connsiteX102" fmla="*/ 1885040 w 12192000"/>
              <a:gd name="connsiteY102" fmla="*/ 2475917 h 2649426"/>
              <a:gd name="connsiteX103" fmla="*/ 1773324 w 12192000"/>
              <a:gd name="connsiteY103" fmla="*/ 2471718 h 2649426"/>
              <a:gd name="connsiteX104" fmla="*/ 1685197 w 12192000"/>
              <a:gd name="connsiteY104" fmla="*/ 2466249 h 2649426"/>
              <a:gd name="connsiteX105" fmla="*/ 1566422 w 12192000"/>
              <a:gd name="connsiteY105" fmla="*/ 2455175 h 2649426"/>
              <a:gd name="connsiteX106" fmla="*/ 1300369 w 12192000"/>
              <a:gd name="connsiteY106" fmla="*/ 2444914 h 2649426"/>
              <a:gd name="connsiteX107" fmla="*/ 1081876 w 12192000"/>
              <a:gd name="connsiteY107" fmla="*/ 2476491 h 2649426"/>
              <a:gd name="connsiteX108" fmla="*/ 957561 w 12192000"/>
              <a:gd name="connsiteY108" fmla="*/ 2484124 h 2649426"/>
              <a:gd name="connsiteX109" fmla="*/ 822775 w 12192000"/>
              <a:gd name="connsiteY109" fmla="*/ 2542292 h 2649426"/>
              <a:gd name="connsiteX110" fmla="*/ 653171 w 12192000"/>
              <a:gd name="connsiteY110" fmla="*/ 2607266 h 2649426"/>
              <a:gd name="connsiteX111" fmla="*/ 511469 w 12192000"/>
              <a:gd name="connsiteY111" fmla="*/ 2598742 h 2649426"/>
              <a:gd name="connsiteX112" fmla="*/ 441281 w 12192000"/>
              <a:gd name="connsiteY112" fmla="*/ 2605939 h 2649426"/>
              <a:gd name="connsiteX113" fmla="*/ 297100 w 12192000"/>
              <a:gd name="connsiteY113" fmla="*/ 2639558 h 2649426"/>
              <a:gd name="connsiteX114" fmla="*/ 97385 w 12192000"/>
              <a:gd name="connsiteY114" fmla="*/ 2636063 h 2649426"/>
              <a:gd name="connsiteX115" fmla="*/ 48888 w 12192000"/>
              <a:gd name="connsiteY115" fmla="*/ 2641447 h 2649426"/>
              <a:gd name="connsiteX116" fmla="*/ 0 w 12192000"/>
              <a:gd name="connsiteY116" fmla="*/ 2649426 h 2649426"/>
              <a:gd name="connsiteX117" fmla="*/ 0 w 12192000"/>
              <a:gd name="connsiteY11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36800 w 12192000"/>
              <a:gd name="connsiteY70" fmla="*/ 2224771 h 2649426"/>
              <a:gd name="connsiteX71" fmla="*/ 5735414 w 12192000"/>
              <a:gd name="connsiteY71" fmla="*/ 2231366 h 2649426"/>
              <a:gd name="connsiteX72" fmla="*/ 5697982 w 12192000"/>
              <a:gd name="connsiteY72" fmla="*/ 2244836 h 2649426"/>
              <a:gd name="connsiteX73" fmla="*/ 5644981 w 12192000"/>
              <a:gd name="connsiteY73" fmla="*/ 2256274 h 2649426"/>
              <a:gd name="connsiteX74" fmla="*/ 5547744 w 12192000"/>
              <a:gd name="connsiteY74" fmla="*/ 2271333 h 2649426"/>
              <a:gd name="connsiteX75" fmla="*/ 5426280 w 12192000"/>
              <a:gd name="connsiteY75" fmla="*/ 2290560 h 2649426"/>
              <a:gd name="connsiteX76" fmla="*/ 5329896 w 12192000"/>
              <a:gd name="connsiteY76" fmla="*/ 2279209 h 2649426"/>
              <a:gd name="connsiteX77" fmla="*/ 5322508 w 12192000"/>
              <a:gd name="connsiteY77" fmla="*/ 2288005 h 2649426"/>
              <a:gd name="connsiteX78" fmla="*/ 5194705 w 12192000"/>
              <a:gd name="connsiteY78" fmla="*/ 2285938 h 2649426"/>
              <a:gd name="connsiteX79" fmla="*/ 5027899 w 12192000"/>
              <a:gd name="connsiteY79" fmla="*/ 2242653 h 2649426"/>
              <a:gd name="connsiteX80" fmla="*/ 4902443 w 12192000"/>
              <a:gd name="connsiteY80" fmla="*/ 2249037 h 2649426"/>
              <a:gd name="connsiteX81" fmla="*/ 4858751 w 12192000"/>
              <a:gd name="connsiteY81" fmla="*/ 2260409 h 2649426"/>
              <a:gd name="connsiteX82" fmla="*/ 4785497 w 12192000"/>
              <a:gd name="connsiteY82" fmla="*/ 2278897 h 2649426"/>
              <a:gd name="connsiteX83" fmla="*/ 4732807 w 12192000"/>
              <a:gd name="connsiteY83" fmla="*/ 2315139 h 2649426"/>
              <a:gd name="connsiteX84" fmla="*/ 4670737 w 12192000"/>
              <a:gd name="connsiteY84" fmla="*/ 2321711 h 2649426"/>
              <a:gd name="connsiteX85" fmla="*/ 4489013 w 12192000"/>
              <a:gd name="connsiteY85" fmla="*/ 2338805 h 2649426"/>
              <a:gd name="connsiteX86" fmla="*/ 4431159 w 12192000"/>
              <a:gd name="connsiteY86" fmla="*/ 2347536 h 2649426"/>
              <a:gd name="connsiteX87" fmla="*/ 4273885 w 12192000"/>
              <a:gd name="connsiteY87" fmla="*/ 2379520 h 2649426"/>
              <a:gd name="connsiteX88" fmla="*/ 4116925 w 12192000"/>
              <a:gd name="connsiteY88" fmla="*/ 2417756 h 2649426"/>
              <a:gd name="connsiteX89" fmla="*/ 3988558 w 12192000"/>
              <a:gd name="connsiteY89" fmla="*/ 2475821 h 2649426"/>
              <a:gd name="connsiteX90" fmla="*/ 3894771 w 12192000"/>
              <a:gd name="connsiteY90" fmla="*/ 2494652 h 2649426"/>
              <a:gd name="connsiteX91" fmla="*/ 3721493 w 12192000"/>
              <a:gd name="connsiteY91" fmla="*/ 2497646 h 2649426"/>
              <a:gd name="connsiteX92" fmla="*/ 3504883 w 12192000"/>
              <a:gd name="connsiteY92" fmla="*/ 2503869 h 2649426"/>
              <a:gd name="connsiteX93" fmla="*/ 3431219 w 12192000"/>
              <a:gd name="connsiteY93" fmla="*/ 2502163 h 2649426"/>
              <a:gd name="connsiteX94" fmla="*/ 3151243 w 12192000"/>
              <a:gd name="connsiteY94" fmla="*/ 2492405 h 2649426"/>
              <a:gd name="connsiteX95" fmla="*/ 3044025 w 12192000"/>
              <a:gd name="connsiteY95" fmla="*/ 2485298 h 2649426"/>
              <a:gd name="connsiteX96" fmla="*/ 2864954 w 12192000"/>
              <a:gd name="connsiteY96" fmla="*/ 2456476 h 2649426"/>
              <a:gd name="connsiteX97" fmla="*/ 2739588 w 12192000"/>
              <a:gd name="connsiteY97" fmla="*/ 2457956 h 2649426"/>
              <a:gd name="connsiteX98" fmla="*/ 2706684 w 12192000"/>
              <a:gd name="connsiteY98" fmla="*/ 2454540 h 2649426"/>
              <a:gd name="connsiteX99" fmla="*/ 2348435 w 12192000"/>
              <a:gd name="connsiteY99" fmla="*/ 2449176 h 2649426"/>
              <a:gd name="connsiteX100" fmla="*/ 2194299 w 12192000"/>
              <a:gd name="connsiteY100" fmla="*/ 2475215 h 2649426"/>
              <a:gd name="connsiteX101" fmla="*/ 1983009 w 12192000"/>
              <a:gd name="connsiteY101" fmla="*/ 2463117 h 2649426"/>
              <a:gd name="connsiteX102" fmla="*/ 1885040 w 12192000"/>
              <a:gd name="connsiteY102" fmla="*/ 2475917 h 2649426"/>
              <a:gd name="connsiteX103" fmla="*/ 1773324 w 12192000"/>
              <a:gd name="connsiteY103" fmla="*/ 2471718 h 2649426"/>
              <a:gd name="connsiteX104" fmla="*/ 1685197 w 12192000"/>
              <a:gd name="connsiteY104" fmla="*/ 2466249 h 2649426"/>
              <a:gd name="connsiteX105" fmla="*/ 1566422 w 12192000"/>
              <a:gd name="connsiteY105" fmla="*/ 2455175 h 2649426"/>
              <a:gd name="connsiteX106" fmla="*/ 1300369 w 12192000"/>
              <a:gd name="connsiteY106" fmla="*/ 2444914 h 2649426"/>
              <a:gd name="connsiteX107" fmla="*/ 1081876 w 12192000"/>
              <a:gd name="connsiteY107" fmla="*/ 2476491 h 2649426"/>
              <a:gd name="connsiteX108" fmla="*/ 957561 w 12192000"/>
              <a:gd name="connsiteY108" fmla="*/ 2484124 h 2649426"/>
              <a:gd name="connsiteX109" fmla="*/ 822775 w 12192000"/>
              <a:gd name="connsiteY109" fmla="*/ 2542292 h 2649426"/>
              <a:gd name="connsiteX110" fmla="*/ 653171 w 12192000"/>
              <a:gd name="connsiteY110" fmla="*/ 2607266 h 2649426"/>
              <a:gd name="connsiteX111" fmla="*/ 511469 w 12192000"/>
              <a:gd name="connsiteY111" fmla="*/ 2598742 h 2649426"/>
              <a:gd name="connsiteX112" fmla="*/ 441281 w 12192000"/>
              <a:gd name="connsiteY112" fmla="*/ 2605939 h 2649426"/>
              <a:gd name="connsiteX113" fmla="*/ 297100 w 12192000"/>
              <a:gd name="connsiteY113" fmla="*/ 2639558 h 2649426"/>
              <a:gd name="connsiteX114" fmla="*/ 97385 w 12192000"/>
              <a:gd name="connsiteY114" fmla="*/ 2636063 h 2649426"/>
              <a:gd name="connsiteX115" fmla="*/ 48888 w 12192000"/>
              <a:gd name="connsiteY115" fmla="*/ 2641447 h 2649426"/>
              <a:gd name="connsiteX116" fmla="*/ 0 w 12192000"/>
              <a:gd name="connsiteY116" fmla="*/ 2649426 h 2649426"/>
              <a:gd name="connsiteX117" fmla="*/ 0 w 12192000"/>
              <a:gd name="connsiteY11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36800 w 12192000"/>
              <a:gd name="connsiteY70" fmla="*/ 2224771 h 2649426"/>
              <a:gd name="connsiteX71" fmla="*/ 5735414 w 12192000"/>
              <a:gd name="connsiteY71" fmla="*/ 2231366 h 2649426"/>
              <a:gd name="connsiteX72" fmla="*/ 5697982 w 12192000"/>
              <a:gd name="connsiteY72" fmla="*/ 2244836 h 2649426"/>
              <a:gd name="connsiteX73" fmla="*/ 5644981 w 12192000"/>
              <a:gd name="connsiteY73" fmla="*/ 2256274 h 2649426"/>
              <a:gd name="connsiteX74" fmla="*/ 5547744 w 12192000"/>
              <a:gd name="connsiteY74" fmla="*/ 2271333 h 2649426"/>
              <a:gd name="connsiteX75" fmla="*/ 5426280 w 12192000"/>
              <a:gd name="connsiteY75" fmla="*/ 2290560 h 2649426"/>
              <a:gd name="connsiteX76" fmla="*/ 5329896 w 12192000"/>
              <a:gd name="connsiteY76" fmla="*/ 2279209 h 2649426"/>
              <a:gd name="connsiteX77" fmla="*/ 5322508 w 12192000"/>
              <a:gd name="connsiteY77" fmla="*/ 2288005 h 2649426"/>
              <a:gd name="connsiteX78" fmla="*/ 5194705 w 12192000"/>
              <a:gd name="connsiteY78" fmla="*/ 2285938 h 2649426"/>
              <a:gd name="connsiteX79" fmla="*/ 5027899 w 12192000"/>
              <a:gd name="connsiteY79" fmla="*/ 2242653 h 2649426"/>
              <a:gd name="connsiteX80" fmla="*/ 4902443 w 12192000"/>
              <a:gd name="connsiteY80" fmla="*/ 2249037 h 2649426"/>
              <a:gd name="connsiteX81" fmla="*/ 4858751 w 12192000"/>
              <a:gd name="connsiteY81" fmla="*/ 2260409 h 2649426"/>
              <a:gd name="connsiteX82" fmla="*/ 4732807 w 12192000"/>
              <a:gd name="connsiteY82" fmla="*/ 2315139 h 2649426"/>
              <a:gd name="connsiteX83" fmla="*/ 4670737 w 12192000"/>
              <a:gd name="connsiteY83" fmla="*/ 2321711 h 2649426"/>
              <a:gd name="connsiteX84" fmla="*/ 4489013 w 12192000"/>
              <a:gd name="connsiteY84" fmla="*/ 2338805 h 2649426"/>
              <a:gd name="connsiteX85" fmla="*/ 4431159 w 12192000"/>
              <a:gd name="connsiteY85" fmla="*/ 2347536 h 2649426"/>
              <a:gd name="connsiteX86" fmla="*/ 4273885 w 12192000"/>
              <a:gd name="connsiteY86" fmla="*/ 2379520 h 2649426"/>
              <a:gd name="connsiteX87" fmla="*/ 4116925 w 12192000"/>
              <a:gd name="connsiteY87" fmla="*/ 2417756 h 2649426"/>
              <a:gd name="connsiteX88" fmla="*/ 3988558 w 12192000"/>
              <a:gd name="connsiteY88" fmla="*/ 2475821 h 2649426"/>
              <a:gd name="connsiteX89" fmla="*/ 3894771 w 12192000"/>
              <a:gd name="connsiteY89" fmla="*/ 2494652 h 2649426"/>
              <a:gd name="connsiteX90" fmla="*/ 3721493 w 12192000"/>
              <a:gd name="connsiteY90" fmla="*/ 2497646 h 2649426"/>
              <a:gd name="connsiteX91" fmla="*/ 3504883 w 12192000"/>
              <a:gd name="connsiteY91" fmla="*/ 2503869 h 2649426"/>
              <a:gd name="connsiteX92" fmla="*/ 3431219 w 12192000"/>
              <a:gd name="connsiteY92" fmla="*/ 2502163 h 2649426"/>
              <a:gd name="connsiteX93" fmla="*/ 3151243 w 12192000"/>
              <a:gd name="connsiteY93" fmla="*/ 2492405 h 2649426"/>
              <a:gd name="connsiteX94" fmla="*/ 3044025 w 12192000"/>
              <a:gd name="connsiteY94" fmla="*/ 2485298 h 2649426"/>
              <a:gd name="connsiteX95" fmla="*/ 2864954 w 12192000"/>
              <a:gd name="connsiteY95" fmla="*/ 2456476 h 2649426"/>
              <a:gd name="connsiteX96" fmla="*/ 2739588 w 12192000"/>
              <a:gd name="connsiteY96" fmla="*/ 2457956 h 2649426"/>
              <a:gd name="connsiteX97" fmla="*/ 2706684 w 12192000"/>
              <a:gd name="connsiteY97" fmla="*/ 2454540 h 2649426"/>
              <a:gd name="connsiteX98" fmla="*/ 2348435 w 12192000"/>
              <a:gd name="connsiteY98" fmla="*/ 2449176 h 2649426"/>
              <a:gd name="connsiteX99" fmla="*/ 2194299 w 12192000"/>
              <a:gd name="connsiteY99" fmla="*/ 2475215 h 2649426"/>
              <a:gd name="connsiteX100" fmla="*/ 1983009 w 12192000"/>
              <a:gd name="connsiteY100" fmla="*/ 2463117 h 2649426"/>
              <a:gd name="connsiteX101" fmla="*/ 1885040 w 12192000"/>
              <a:gd name="connsiteY101" fmla="*/ 2475917 h 2649426"/>
              <a:gd name="connsiteX102" fmla="*/ 1773324 w 12192000"/>
              <a:gd name="connsiteY102" fmla="*/ 2471718 h 2649426"/>
              <a:gd name="connsiteX103" fmla="*/ 1685197 w 12192000"/>
              <a:gd name="connsiteY103" fmla="*/ 2466249 h 2649426"/>
              <a:gd name="connsiteX104" fmla="*/ 1566422 w 12192000"/>
              <a:gd name="connsiteY104" fmla="*/ 2455175 h 2649426"/>
              <a:gd name="connsiteX105" fmla="*/ 1300369 w 12192000"/>
              <a:gd name="connsiteY105" fmla="*/ 2444914 h 2649426"/>
              <a:gd name="connsiteX106" fmla="*/ 1081876 w 12192000"/>
              <a:gd name="connsiteY106" fmla="*/ 2476491 h 2649426"/>
              <a:gd name="connsiteX107" fmla="*/ 957561 w 12192000"/>
              <a:gd name="connsiteY107" fmla="*/ 2484124 h 2649426"/>
              <a:gd name="connsiteX108" fmla="*/ 822775 w 12192000"/>
              <a:gd name="connsiteY108" fmla="*/ 2542292 h 2649426"/>
              <a:gd name="connsiteX109" fmla="*/ 653171 w 12192000"/>
              <a:gd name="connsiteY109" fmla="*/ 2607266 h 2649426"/>
              <a:gd name="connsiteX110" fmla="*/ 511469 w 12192000"/>
              <a:gd name="connsiteY110" fmla="*/ 2598742 h 2649426"/>
              <a:gd name="connsiteX111" fmla="*/ 441281 w 12192000"/>
              <a:gd name="connsiteY111" fmla="*/ 2605939 h 2649426"/>
              <a:gd name="connsiteX112" fmla="*/ 297100 w 12192000"/>
              <a:gd name="connsiteY112" fmla="*/ 2639558 h 2649426"/>
              <a:gd name="connsiteX113" fmla="*/ 97385 w 12192000"/>
              <a:gd name="connsiteY113" fmla="*/ 2636063 h 2649426"/>
              <a:gd name="connsiteX114" fmla="*/ 48888 w 12192000"/>
              <a:gd name="connsiteY114" fmla="*/ 2641447 h 2649426"/>
              <a:gd name="connsiteX115" fmla="*/ 0 w 12192000"/>
              <a:gd name="connsiteY115" fmla="*/ 2649426 h 2649426"/>
              <a:gd name="connsiteX116" fmla="*/ 0 w 12192000"/>
              <a:gd name="connsiteY116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36800 w 12192000"/>
              <a:gd name="connsiteY70" fmla="*/ 2224771 h 2649426"/>
              <a:gd name="connsiteX71" fmla="*/ 5735414 w 12192000"/>
              <a:gd name="connsiteY71" fmla="*/ 2231366 h 2649426"/>
              <a:gd name="connsiteX72" fmla="*/ 5697982 w 12192000"/>
              <a:gd name="connsiteY72" fmla="*/ 2244836 h 2649426"/>
              <a:gd name="connsiteX73" fmla="*/ 5644981 w 12192000"/>
              <a:gd name="connsiteY73" fmla="*/ 2256274 h 2649426"/>
              <a:gd name="connsiteX74" fmla="*/ 5547744 w 12192000"/>
              <a:gd name="connsiteY74" fmla="*/ 2271333 h 2649426"/>
              <a:gd name="connsiteX75" fmla="*/ 5426280 w 12192000"/>
              <a:gd name="connsiteY75" fmla="*/ 2290560 h 2649426"/>
              <a:gd name="connsiteX76" fmla="*/ 5329896 w 12192000"/>
              <a:gd name="connsiteY76" fmla="*/ 2279209 h 2649426"/>
              <a:gd name="connsiteX77" fmla="*/ 5322508 w 12192000"/>
              <a:gd name="connsiteY77" fmla="*/ 2288005 h 2649426"/>
              <a:gd name="connsiteX78" fmla="*/ 5194705 w 12192000"/>
              <a:gd name="connsiteY78" fmla="*/ 2285938 h 2649426"/>
              <a:gd name="connsiteX79" fmla="*/ 5027899 w 12192000"/>
              <a:gd name="connsiteY79" fmla="*/ 2242653 h 2649426"/>
              <a:gd name="connsiteX80" fmla="*/ 4902443 w 12192000"/>
              <a:gd name="connsiteY80" fmla="*/ 2249037 h 2649426"/>
              <a:gd name="connsiteX81" fmla="*/ 4858751 w 12192000"/>
              <a:gd name="connsiteY81" fmla="*/ 2260409 h 2649426"/>
              <a:gd name="connsiteX82" fmla="*/ 4670737 w 12192000"/>
              <a:gd name="connsiteY82" fmla="*/ 2321711 h 2649426"/>
              <a:gd name="connsiteX83" fmla="*/ 4489013 w 12192000"/>
              <a:gd name="connsiteY83" fmla="*/ 2338805 h 2649426"/>
              <a:gd name="connsiteX84" fmla="*/ 4431159 w 12192000"/>
              <a:gd name="connsiteY84" fmla="*/ 2347536 h 2649426"/>
              <a:gd name="connsiteX85" fmla="*/ 4273885 w 12192000"/>
              <a:gd name="connsiteY85" fmla="*/ 2379520 h 2649426"/>
              <a:gd name="connsiteX86" fmla="*/ 4116925 w 12192000"/>
              <a:gd name="connsiteY86" fmla="*/ 2417756 h 2649426"/>
              <a:gd name="connsiteX87" fmla="*/ 3988558 w 12192000"/>
              <a:gd name="connsiteY87" fmla="*/ 2475821 h 2649426"/>
              <a:gd name="connsiteX88" fmla="*/ 3894771 w 12192000"/>
              <a:gd name="connsiteY88" fmla="*/ 2494652 h 2649426"/>
              <a:gd name="connsiteX89" fmla="*/ 3721493 w 12192000"/>
              <a:gd name="connsiteY89" fmla="*/ 2497646 h 2649426"/>
              <a:gd name="connsiteX90" fmla="*/ 3504883 w 12192000"/>
              <a:gd name="connsiteY90" fmla="*/ 2503869 h 2649426"/>
              <a:gd name="connsiteX91" fmla="*/ 3431219 w 12192000"/>
              <a:gd name="connsiteY91" fmla="*/ 2502163 h 2649426"/>
              <a:gd name="connsiteX92" fmla="*/ 3151243 w 12192000"/>
              <a:gd name="connsiteY92" fmla="*/ 2492405 h 2649426"/>
              <a:gd name="connsiteX93" fmla="*/ 3044025 w 12192000"/>
              <a:gd name="connsiteY93" fmla="*/ 2485298 h 2649426"/>
              <a:gd name="connsiteX94" fmla="*/ 2864954 w 12192000"/>
              <a:gd name="connsiteY94" fmla="*/ 2456476 h 2649426"/>
              <a:gd name="connsiteX95" fmla="*/ 2739588 w 12192000"/>
              <a:gd name="connsiteY95" fmla="*/ 2457956 h 2649426"/>
              <a:gd name="connsiteX96" fmla="*/ 2706684 w 12192000"/>
              <a:gd name="connsiteY96" fmla="*/ 2454540 h 2649426"/>
              <a:gd name="connsiteX97" fmla="*/ 2348435 w 12192000"/>
              <a:gd name="connsiteY97" fmla="*/ 2449176 h 2649426"/>
              <a:gd name="connsiteX98" fmla="*/ 2194299 w 12192000"/>
              <a:gd name="connsiteY98" fmla="*/ 2475215 h 2649426"/>
              <a:gd name="connsiteX99" fmla="*/ 1983009 w 12192000"/>
              <a:gd name="connsiteY99" fmla="*/ 2463117 h 2649426"/>
              <a:gd name="connsiteX100" fmla="*/ 1885040 w 12192000"/>
              <a:gd name="connsiteY100" fmla="*/ 2475917 h 2649426"/>
              <a:gd name="connsiteX101" fmla="*/ 1773324 w 12192000"/>
              <a:gd name="connsiteY101" fmla="*/ 2471718 h 2649426"/>
              <a:gd name="connsiteX102" fmla="*/ 1685197 w 12192000"/>
              <a:gd name="connsiteY102" fmla="*/ 2466249 h 2649426"/>
              <a:gd name="connsiteX103" fmla="*/ 1566422 w 12192000"/>
              <a:gd name="connsiteY103" fmla="*/ 2455175 h 2649426"/>
              <a:gd name="connsiteX104" fmla="*/ 1300369 w 12192000"/>
              <a:gd name="connsiteY104" fmla="*/ 2444914 h 2649426"/>
              <a:gd name="connsiteX105" fmla="*/ 1081876 w 12192000"/>
              <a:gd name="connsiteY105" fmla="*/ 2476491 h 2649426"/>
              <a:gd name="connsiteX106" fmla="*/ 957561 w 12192000"/>
              <a:gd name="connsiteY106" fmla="*/ 2484124 h 2649426"/>
              <a:gd name="connsiteX107" fmla="*/ 822775 w 12192000"/>
              <a:gd name="connsiteY107" fmla="*/ 2542292 h 2649426"/>
              <a:gd name="connsiteX108" fmla="*/ 653171 w 12192000"/>
              <a:gd name="connsiteY108" fmla="*/ 2607266 h 2649426"/>
              <a:gd name="connsiteX109" fmla="*/ 511469 w 12192000"/>
              <a:gd name="connsiteY109" fmla="*/ 2598742 h 2649426"/>
              <a:gd name="connsiteX110" fmla="*/ 441281 w 12192000"/>
              <a:gd name="connsiteY110" fmla="*/ 2605939 h 2649426"/>
              <a:gd name="connsiteX111" fmla="*/ 297100 w 12192000"/>
              <a:gd name="connsiteY111" fmla="*/ 2639558 h 2649426"/>
              <a:gd name="connsiteX112" fmla="*/ 97385 w 12192000"/>
              <a:gd name="connsiteY112" fmla="*/ 2636063 h 2649426"/>
              <a:gd name="connsiteX113" fmla="*/ 48888 w 12192000"/>
              <a:gd name="connsiteY113" fmla="*/ 2641447 h 2649426"/>
              <a:gd name="connsiteX114" fmla="*/ 0 w 12192000"/>
              <a:gd name="connsiteY114" fmla="*/ 2649426 h 2649426"/>
              <a:gd name="connsiteX115" fmla="*/ 0 w 12192000"/>
              <a:gd name="connsiteY11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36800 w 12192000"/>
              <a:gd name="connsiteY70" fmla="*/ 2224771 h 2649426"/>
              <a:gd name="connsiteX71" fmla="*/ 5735414 w 12192000"/>
              <a:gd name="connsiteY71" fmla="*/ 2231366 h 2649426"/>
              <a:gd name="connsiteX72" fmla="*/ 5697982 w 12192000"/>
              <a:gd name="connsiteY72" fmla="*/ 2244836 h 2649426"/>
              <a:gd name="connsiteX73" fmla="*/ 5644981 w 12192000"/>
              <a:gd name="connsiteY73" fmla="*/ 2256274 h 2649426"/>
              <a:gd name="connsiteX74" fmla="*/ 5547744 w 12192000"/>
              <a:gd name="connsiteY74" fmla="*/ 2271333 h 2649426"/>
              <a:gd name="connsiteX75" fmla="*/ 5426280 w 12192000"/>
              <a:gd name="connsiteY75" fmla="*/ 2290560 h 2649426"/>
              <a:gd name="connsiteX76" fmla="*/ 5329896 w 12192000"/>
              <a:gd name="connsiteY76" fmla="*/ 2279209 h 2649426"/>
              <a:gd name="connsiteX77" fmla="*/ 5322508 w 12192000"/>
              <a:gd name="connsiteY77" fmla="*/ 2288005 h 2649426"/>
              <a:gd name="connsiteX78" fmla="*/ 5194705 w 12192000"/>
              <a:gd name="connsiteY78" fmla="*/ 2285938 h 2649426"/>
              <a:gd name="connsiteX79" fmla="*/ 5027899 w 12192000"/>
              <a:gd name="connsiteY79" fmla="*/ 2242653 h 2649426"/>
              <a:gd name="connsiteX80" fmla="*/ 4902443 w 12192000"/>
              <a:gd name="connsiteY80" fmla="*/ 2249037 h 2649426"/>
              <a:gd name="connsiteX81" fmla="*/ 4822447 w 12192000"/>
              <a:gd name="connsiteY81" fmla="*/ 2292174 h 2649426"/>
              <a:gd name="connsiteX82" fmla="*/ 4670737 w 12192000"/>
              <a:gd name="connsiteY82" fmla="*/ 2321711 h 2649426"/>
              <a:gd name="connsiteX83" fmla="*/ 4489013 w 12192000"/>
              <a:gd name="connsiteY83" fmla="*/ 2338805 h 2649426"/>
              <a:gd name="connsiteX84" fmla="*/ 4431159 w 12192000"/>
              <a:gd name="connsiteY84" fmla="*/ 2347536 h 2649426"/>
              <a:gd name="connsiteX85" fmla="*/ 4273885 w 12192000"/>
              <a:gd name="connsiteY85" fmla="*/ 2379520 h 2649426"/>
              <a:gd name="connsiteX86" fmla="*/ 4116925 w 12192000"/>
              <a:gd name="connsiteY86" fmla="*/ 2417756 h 2649426"/>
              <a:gd name="connsiteX87" fmla="*/ 3988558 w 12192000"/>
              <a:gd name="connsiteY87" fmla="*/ 2475821 h 2649426"/>
              <a:gd name="connsiteX88" fmla="*/ 3894771 w 12192000"/>
              <a:gd name="connsiteY88" fmla="*/ 2494652 h 2649426"/>
              <a:gd name="connsiteX89" fmla="*/ 3721493 w 12192000"/>
              <a:gd name="connsiteY89" fmla="*/ 2497646 h 2649426"/>
              <a:gd name="connsiteX90" fmla="*/ 3504883 w 12192000"/>
              <a:gd name="connsiteY90" fmla="*/ 2503869 h 2649426"/>
              <a:gd name="connsiteX91" fmla="*/ 3431219 w 12192000"/>
              <a:gd name="connsiteY91" fmla="*/ 2502163 h 2649426"/>
              <a:gd name="connsiteX92" fmla="*/ 3151243 w 12192000"/>
              <a:gd name="connsiteY92" fmla="*/ 2492405 h 2649426"/>
              <a:gd name="connsiteX93" fmla="*/ 3044025 w 12192000"/>
              <a:gd name="connsiteY93" fmla="*/ 2485298 h 2649426"/>
              <a:gd name="connsiteX94" fmla="*/ 2864954 w 12192000"/>
              <a:gd name="connsiteY94" fmla="*/ 2456476 h 2649426"/>
              <a:gd name="connsiteX95" fmla="*/ 2739588 w 12192000"/>
              <a:gd name="connsiteY95" fmla="*/ 2457956 h 2649426"/>
              <a:gd name="connsiteX96" fmla="*/ 2706684 w 12192000"/>
              <a:gd name="connsiteY96" fmla="*/ 2454540 h 2649426"/>
              <a:gd name="connsiteX97" fmla="*/ 2348435 w 12192000"/>
              <a:gd name="connsiteY97" fmla="*/ 2449176 h 2649426"/>
              <a:gd name="connsiteX98" fmla="*/ 2194299 w 12192000"/>
              <a:gd name="connsiteY98" fmla="*/ 2475215 h 2649426"/>
              <a:gd name="connsiteX99" fmla="*/ 1983009 w 12192000"/>
              <a:gd name="connsiteY99" fmla="*/ 2463117 h 2649426"/>
              <a:gd name="connsiteX100" fmla="*/ 1885040 w 12192000"/>
              <a:gd name="connsiteY100" fmla="*/ 2475917 h 2649426"/>
              <a:gd name="connsiteX101" fmla="*/ 1773324 w 12192000"/>
              <a:gd name="connsiteY101" fmla="*/ 2471718 h 2649426"/>
              <a:gd name="connsiteX102" fmla="*/ 1685197 w 12192000"/>
              <a:gd name="connsiteY102" fmla="*/ 2466249 h 2649426"/>
              <a:gd name="connsiteX103" fmla="*/ 1566422 w 12192000"/>
              <a:gd name="connsiteY103" fmla="*/ 2455175 h 2649426"/>
              <a:gd name="connsiteX104" fmla="*/ 1300369 w 12192000"/>
              <a:gd name="connsiteY104" fmla="*/ 2444914 h 2649426"/>
              <a:gd name="connsiteX105" fmla="*/ 1081876 w 12192000"/>
              <a:gd name="connsiteY105" fmla="*/ 2476491 h 2649426"/>
              <a:gd name="connsiteX106" fmla="*/ 957561 w 12192000"/>
              <a:gd name="connsiteY106" fmla="*/ 2484124 h 2649426"/>
              <a:gd name="connsiteX107" fmla="*/ 822775 w 12192000"/>
              <a:gd name="connsiteY107" fmla="*/ 2542292 h 2649426"/>
              <a:gd name="connsiteX108" fmla="*/ 653171 w 12192000"/>
              <a:gd name="connsiteY108" fmla="*/ 2607266 h 2649426"/>
              <a:gd name="connsiteX109" fmla="*/ 511469 w 12192000"/>
              <a:gd name="connsiteY109" fmla="*/ 2598742 h 2649426"/>
              <a:gd name="connsiteX110" fmla="*/ 441281 w 12192000"/>
              <a:gd name="connsiteY110" fmla="*/ 2605939 h 2649426"/>
              <a:gd name="connsiteX111" fmla="*/ 297100 w 12192000"/>
              <a:gd name="connsiteY111" fmla="*/ 2639558 h 2649426"/>
              <a:gd name="connsiteX112" fmla="*/ 97385 w 12192000"/>
              <a:gd name="connsiteY112" fmla="*/ 2636063 h 2649426"/>
              <a:gd name="connsiteX113" fmla="*/ 48888 w 12192000"/>
              <a:gd name="connsiteY113" fmla="*/ 2641447 h 2649426"/>
              <a:gd name="connsiteX114" fmla="*/ 0 w 12192000"/>
              <a:gd name="connsiteY114" fmla="*/ 2649426 h 2649426"/>
              <a:gd name="connsiteX115" fmla="*/ 0 w 12192000"/>
              <a:gd name="connsiteY11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36800 w 12192000"/>
              <a:gd name="connsiteY70" fmla="*/ 2224771 h 2649426"/>
              <a:gd name="connsiteX71" fmla="*/ 5735414 w 12192000"/>
              <a:gd name="connsiteY71" fmla="*/ 2231366 h 2649426"/>
              <a:gd name="connsiteX72" fmla="*/ 5697982 w 12192000"/>
              <a:gd name="connsiteY72" fmla="*/ 2244836 h 2649426"/>
              <a:gd name="connsiteX73" fmla="*/ 5644981 w 12192000"/>
              <a:gd name="connsiteY73" fmla="*/ 2256274 h 2649426"/>
              <a:gd name="connsiteX74" fmla="*/ 5547744 w 12192000"/>
              <a:gd name="connsiteY74" fmla="*/ 2271333 h 2649426"/>
              <a:gd name="connsiteX75" fmla="*/ 5426280 w 12192000"/>
              <a:gd name="connsiteY75" fmla="*/ 2290560 h 2649426"/>
              <a:gd name="connsiteX76" fmla="*/ 5329896 w 12192000"/>
              <a:gd name="connsiteY76" fmla="*/ 2279209 h 2649426"/>
              <a:gd name="connsiteX77" fmla="*/ 5322508 w 12192000"/>
              <a:gd name="connsiteY77" fmla="*/ 2288005 h 2649426"/>
              <a:gd name="connsiteX78" fmla="*/ 5194705 w 12192000"/>
              <a:gd name="connsiteY78" fmla="*/ 2285938 h 2649426"/>
              <a:gd name="connsiteX79" fmla="*/ 5027899 w 12192000"/>
              <a:gd name="connsiteY79" fmla="*/ 2242653 h 2649426"/>
              <a:gd name="connsiteX80" fmla="*/ 4911519 w 12192000"/>
              <a:gd name="connsiteY80" fmla="*/ 2285340 h 2649426"/>
              <a:gd name="connsiteX81" fmla="*/ 4822447 w 12192000"/>
              <a:gd name="connsiteY81" fmla="*/ 2292174 h 2649426"/>
              <a:gd name="connsiteX82" fmla="*/ 4670737 w 12192000"/>
              <a:gd name="connsiteY82" fmla="*/ 2321711 h 2649426"/>
              <a:gd name="connsiteX83" fmla="*/ 4489013 w 12192000"/>
              <a:gd name="connsiteY83" fmla="*/ 2338805 h 2649426"/>
              <a:gd name="connsiteX84" fmla="*/ 4431159 w 12192000"/>
              <a:gd name="connsiteY84" fmla="*/ 2347536 h 2649426"/>
              <a:gd name="connsiteX85" fmla="*/ 4273885 w 12192000"/>
              <a:gd name="connsiteY85" fmla="*/ 2379520 h 2649426"/>
              <a:gd name="connsiteX86" fmla="*/ 4116925 w 12192000"/>
              <a:gd name="connsiteY86" fmla="*/ 2417756 h 2649426"/>
              <a:gd name="connsiteX87" fmla="*/ 3988558 w 12192000"/>
              <a:gd name="connsiteY87" fmla="*/ 2475821 h 2649426"/>
              <a:gd name="connsiteX88" fmla="*/ 3894771 w 12192000"/>
              <a:gd name="connsiteY88" fmla="*/ 2494652 h 2649426"/>
              <a:gd name="connsiteX89" fmla="*/ 3721493 w 12192000"/>
              <a:gd name="connsiteY89" fmla="*/ 2497646 h 2649426"/>
              <a:gd name="connsiteX90" fmla="*/ 3504883 w 12192000"/>
              <a:gd name="connsiteY90" fmla="*/ 2503869 h 2649426"/>
              <a:gd name="connsiteX91" fmla="*/ 3431219 w 12192000"/>
              <a:gd name="connsiteY91" fmla="*/ 2502163 h 2649426"/>
              <a:gd name="connsiteX92" fmla="*/ 3151243 w 12192000"/>
              <a:gd name="connsiteY92" fmla="*/ 2492405 h 2649426"/>
              <a:gd name="connsiteX93" fmla="*/ 3044025 w 12192000"/>
              <a:gd name="connsiteY93" fmla="*/ 2485298 h 2649426"/>
              <a:gd name="connsiteX94" fmla="*/ 2864954 w 12192000"/>
              <a:gd name="connsiteY94" fmla="*/ 2456476 h 2649426"/>
              <a:gd name="connsiteX95" fmla="*/ 2739588 w 12192000"/>
              <a:gd name="connsiteY95" fmla="*/ 2457956 h 2649426"/>
              <a:gd name="connsiteX96" fmla="*/ 2706684 w 12192000"/>
              <a:gd name="connsiteY96" fmla="*/ 2454540 h 2649426"/>
              <a:gd name="connsiteX97" fmla="*/ 2348435 w 12192000"/>
              <a:gd name="connsiteY97" fmla="*/ 2449176 h 2649426"/>
              <a:gd name="connsiteX98" fmla="*/ 2194299 w 12192000"/>
              <a:gd name="connsiteY98" fmla="*/ 2475215 h 2649426"/>
              <a:gd name="connsiteX99" fmla="*/ 1983009 w 12192000"/>
              <a:gd name="connsiteY99" fmla="*/ 2463117 h 2649426"/>
              <a:gd name="connsiteX100" fmla="*/ 1885040 w 12192000"/>
              <a:gd name="connsiteY100" fmla="*/ 2475917 h 2649426"/>
              <a:gd name="connsiteX101" fmla="*/ 1773324 w 12192000"/>
              <a:gd name="connsiteY101" fmla="*/ 2471718 h 2649426"/>
              <a:gd name="connsiteX102" fmla="*/ 1685197 w 12192000"/>
              <a:gd name="connsiteY102" fmla="*/ 2466249 h 2649426"/>
              <a:gd name="connsiteX103" fmla="*/ 1566422 w 12192000"/>
              <a:gd name="connsiteY103" fmla="*/ 2455175 h 2649426"/>
              <a:gd name="connsiteX104" fmla="*/ 1300369 w 12192000"/>
              <a:gd name="connsiteY104" fmla="*/ 2444914 h 2649426"/>
              <a:gd name="connsiteX105" fmla="*/ 1081876 w 12192000"/>
              <a:gd name="connsiteY105" fmla="*/ 2476491 h 2649426"/>
              <a:gd name="connsiteX106" fmla="*/ 957561 w 12192000"/>
              <a:gd name="connsiteY106" fmla="*/ 2484124 h 2649426"/>
              <a:gd name="connsiteX107" fmla="*/ 822775 w 12192000"/>
              <a:gd name="connsiteY107" fmla="*/ 2542292 h 2649426"/>
              <a:gd name="connsiteX108" fmla="*/ 653171 w 12192000"/>
              <a:gd name="connsiteY108" fmla="*/ 2607266 h 2649426"/>
              <a:gd name="connsiteX109" fmla="*/ 511469 w 12192000"/>
              <a:gd name="connsiteY109" fmla="*/ 2598742 h 2649426"/>
              <a:gd name="connsiteX110" fmla="*/ 441281 w 12192000"/>
              <a:gd name="connsiteY110" fmla="*/ 2605939 h 2649426"/>
              <a:gd name="connsiteX111" fmla="*/ 297100 w 12192000"/>
              <a:gd name="connsiteY111" fmla="*/ 2639558 h 2649426"/>
              <a:gd name="connsiteX112" fmla="*/ 97385 w 12192000"/>
              <a:gd name="connsiteY112" fmla="*/ 2636063 h 2649426"/>
              <a:gd name="connsiteX113" fmla="*/ 48888 w 12192000"/>
              <a:gd name="connsiteY113" fmla="*/ 2641447 h 2649426"/>
              <a:gd name="connsiteX114" fmla="*/ 0 w 12192000"/>
              <a:gd name="connsiteY114" fmla="*/ 2649426 h 2649426"/>
              <a:gd name="connsiteX115" fmla="*/ 0 w 12192000"/>
              <a:gd name="connsiteY11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36800 w 12192000"/>
              <a:gd name="connsiteY70" fmla="*/ 2224771 h 2649426"/>
              <a:gd name="connsiteX71" fmla="*/ 5735414 w 12192000"/>
              <a:gd name="connsiteY71" fmla="*/ 2231366 h 2649426"/>
              <a:gd name="connsiteX72" fmla="*/ 5697982 w 12192000"/>
              <a:gd name="connsiteY72" fmla="*/ 2244836 h 2649426"/>
              <a:gd name="connsiteX73" fmla="*/ 5644981 w 12192000"/>
              <a:gd name="connsiteY73" fmla="*/ 2256274 h 2649426"/>
              <a:gd name="connsiteX74" fmla="*/ 5547744 w 12192000"/>
              <a:gd name="connsiteY74" fmla="*/ 2271333 h 2649426"/>
              <a:gd name="connsiteX75" fmla="*/ 5426280 w 12192000"/>
              <a:gd name="connsiteY75" fmla="*/ 2290560 h 2649426"/>
              <a:gd name="connsiteX76" fmla="*/ 5329896 w 12192000"/>
              <a:gd name="connsiteY76" fmla="*/ 2279209 h 2649426"/>
              <a:gd name="connsiteX77" fmla="*/ 5322508 w 12192000"/>
              <a:gd name="connsiteY77" fmla="*/ 2288005 h 2649426"/>
              <a:gd name="connsiteX78" fmla="*/ 5194705 w 12192000"/>
              <a:gd name="connsiteY78" fmla="*/ 2285938 h 2649426"/>
              <a:gd name="connsiteX79" fmla="*/ 5077816 w 12192000"/>
              <a:gd name="connsiteY79" fmla="*/ 2292570 h 2649426"/>
              <a:gd name="connsiteX80" fmla="*/ 4911519 w 12192000"/>
              <a:gd name="connsiteY80" fmla="*/ 2285340 h 2649426"/>
              <a:gd name="connsiteX81" fmla="*/ 4822447 w 12192000"/>
              <a:gd name="connsiteY81" fmla="*/ 2292174 h 2649426"/>
              <a:gd name="connsiteX82" fmla="*/ 4670737 w 12192000"/>
              <a:gd name="connsiteY82" fmla="*/ 2321711 h 2649426"/>
              <a:gd name="connsiteX83" fmla="*/ 4489013 w 12192000"/>
              <a:gd name="connsiteY83" fmla="*/ 2338805 h 2649426"/>
              <a:gd name="connsiteX84" fmla="*/ 4431159 w 12192000"/>
              <a:gd name="connsiteY84" fmla="*/ 2347536 h 2649426"/>
              <a:gd name="connsiteX85" fmla="*/ 4273885 w 12192000"/>
              <a:gd name="connsiteY85" fmla="*/ 2379520 h 2649426"/>
              <a:gd name="connsiteX86" fmla="*/ 4116925 w 12192000"/>
              <a:gd name="connsiteY86" fmla="*/ 2417756 h 2649426"/>
              <a:gd name="connsiteX87" fmla="*/ 3988558 w 12192000"/>
              <a:gd name="connsiteY87" fmla="*/ 2475821 h 2649426"/>
              <a:gd name="connsiteX88" fmla="*/ 3894771 w 12192000"/>
              <a:gd name="connsiteY88" fmla="*/ 2494652 h 2649426"/>
              <a:gd name="connsiteX89" fmla="*/ 3721493 w 12192000"/>
              <a:gd name="connsiteY89" fmla="*/ 2497646 h 2649426"/>
              <a:gd name="connsiteX90" fmla="*/ 3504883 w 12192000"/>
              <a:gd name="connsiteY90" fmla="*/ 2503869 h 2649426"/>
              <a:gd name="connsiteX91" fmla="*/ 3431219 w 12192000"/>
              <a:gd name="connsiteY91" fmla="*/ 2502163 h 2649426"/>
              <a:gd name="connsiteX92" fmla="*/ 3151243 w 12192000"/>
              <a:gd name="connsiteY92" fmla="*/ 2492405 h 2649426"/>
              <a:gd name="connsiteX93" fmla="*/ 3044025 w 12192000"/>
              <a:gd name="connsiteY93" fmla="*/ 2485298 h 2649426"/>
              <a:gd name="connsiteX94" fmla="*/ 2864954 w 12192000"/>
              <a:gd name="connsiteY94" fmla="*/ 2456476 h 2649426"/>
              <a:gd name="connsiteX95" fmla="*/ 2739588 w 12192000"/>
              <a:gd name="connsiteY95" fmla="*/ 2457956 h 2649426"/>
              <a:gd name="connsiteX96" fmla="*/ 2706684 w 12192000"/>
              <a:gd name="connsiteY96" fmla="*/ 2454540 h 2649426"/>
              <a:gd name="connsiteX97" fmla="*/ 2348435 w 12192000"/>
              <a:gd name="connsiteY97" fmla="*/ 2449176 h 2649426"/>
              <a:gd name="connsiteX98" fmla="*/ 2194299 w 12192000"/>
              <a:gd name="connsiteY98" fmla="*/ 2475215 h 2649426"/>
              <a:gd name="connsiteX99" fmla="*/ 1983009 w 12192000"/>
              <a:gd name="connsiteY99" fmla="*/ 2463117 h 2649426"/>
              <a:gd name="connsiteX100" fmla="*/ 1885040 w 12192000"/>
              <a:gd name="connsiteY100" fmla="*/ 2475917 h 2649426"/>
              <a:gd name="connsiteX101" fmla="*/ 1773324 w 12192000"/>
              <a:gd name="connsiteY101" fmla="*/ 2471718 h 2649426"/>
              <a:gd name="connsiteX102" fmla="*/ 1685197 w 12192000"/>
              <a:gd name="connsiteY102" fmla="*/ 2466249 h 2649426"/>
              <a:gd name="connsiteX103" fmla="*/ 1566422 w 12192000"/>
              <a:gd name="connsiteY103" fmla="*/ 2455175 h 2649426"/>
              <a:gd name="connsiteX104" fmla="*/ 1300369 w 12192000"/>
              <a:gd name="connsiteY104" fmla="*/ 2444914 h 2649426"/>
              <a:gd name="connsiteX105" fmla="*/ 1081876 w 12192000"/>
              <a:gd name="connsiteY105" fmla="*/ 2476491 h 2649426"/>
              <a:gd name="connsiteX106" fmla="*/ 957561 w 12192000"/>
              <a:gd name="connsiteY106" fmla="*/ 2484124 h 2649426"/>
              <a:gd name="connsiteX107" fmla="*/ 822775 w 12192000"/>
              <a:gd name="connsiteY107" fmla="*/ 2542292 h 2649426"/>
              <a:gd name="connsiteX108" fmla="*/ 653171 w 12192000"/>
              <a:gd name="connsiteY108" fmla="*/ 2607266 h 2649426"/>
              <a:gd name="connsiteX109" fmla="*/ 511469 w 12192000"/>
              <a:gd name="connsiteY109" fmla="*/ 2598742 h 2649426"/>
              <a:gd name="connsiteX110" fmla="*/ 441281 w 12192000"/>
              <a:gd name="connsiteY110" fmla="*/ 2605939 h 2649426"/>
              <a:gd name="connsiteX111" fmla="*/ 297100 w 12192000"/>
              <a:gd name="connsiteY111" fmla="*/ 2639558 h 2649426"/>
              <a:gd name="connsiteX112" fmla="*/ 97385 w 12192000"/>
              <a:gd name="connsiteY112" fmla="*/ 2636063 h 2649426"/>
              <a:gd name="connsiteX113" fmla="*/ 48888 w 12192000"/>
              <a:gd name="connsiteY113" fmla="*/ 2641447 h 2649426"/>
              <a:gd name="connsiteX114" fmla="*/ 0 w 12192000"/>
              <a:gd name="connsiteY114" fmla="*/ 2649426 h 2649426"/>
              <a:gd name="connsiteX115" fmla="*/ 0 w 12192000"/>
              <a:gd name="connsiteY115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36800 w 12192000"/>
              <a:gd name="connsiteY70" fmla="*/ 2224771 h 2649426"/>
              <a:gd name="connsiteX71" fmla="*/ 5697982 w 12192000"/>
              <a:gd name="connsiteY71" fmla="*/ 2244836 h 2649426"/>
              <a:gd name="connsiteX72" fmla="*/ 5644981 w 12192000"/>
              <a:gd name="connsiteY72" fmla="*/ 2256274 h 2649426"/>
              <a:gd name="connsiteX73" fmla="*/ 5547744 w 12192000"/>
              <a:gd name="connsiteY73" fmla="*/ 2271333 h 2649426"/>
              <a:gd name="connsiteX74" fmla="*/ 5426280 w 12192000"/>
              <a:gd name="connsiteY74" fmla="*/ 2290560 h 2649426"/>
              <a:gd name="connsiteX75" fmla="*/ 5329896 w 12192000"/>
              <a:gd name="connsiteY75" fmla="*/ 2279209 h 2649426"/>
              <a:gd name="connsiteX76" fmla="*/ 5322508 w 12192000"/>
              <a:gd name="connsiteY76" fmla="*/ 2288005 h 2649426"/>
              <a:gd name="connsiteX77" fmla="*/ 5194705 w 12192000"/>
              <a:gd name="connsiteY77" fmla="*/ 2285938 h 2649426"/>
              <a:gd name="connsiteX78" fmla="*/ 5077816 w 12192000"/>
              <a:gd name="connsiteY78" fmla="*/ 2292570 h 2649426"/>
              <a:gd name="connsiteX79" fmla="*/ 4911519 w 12192000"/>
              <a:gd name="connsiteY79" fmla="*/ 2285340 h 2649426"/>
              <a:gd name="connsiteX80" fmla="*/ 4822447 w 12192000"/>
              <a:gd name="connsiteY80" fmla="*/ 2292174 h 2649426"/>
              <a:gd name="connsiteX81" fmla="*/ 4670737 w 12192000"/>
              <a:gd name="connsiteY81" fmla="*/ 2321711 h 2649426"/>
              <a:gd name="connsiteX82" fmla="*/ 4489013 w 12192000"/>
              <a:gd name="connsiteY82" fmla="*/ 2338805 h 2649426"/>
              <a:gd name="connsiteX83" fmla="*/ 4431159 w 12192000"/>
              <a:gd name="connsiteY83" fmla="*/ 2347536 h 2649426"/>
              <a:gd name="connsiteX84" fmla="*/ 4273885 w 12192000"/>
              <a:gd name="connsiteY84" fmla="*/ 2379520 h 2649426"/>
              <a:gd name="connsiteX85" fmla="*/ 4116925 w 12192000"/>
              <a:gd name="connsiteY85" fmla="*/ 2417756 h 2649426"/>
              <a:gd name="connsiteX86" fmla="*/ 3988558 w 12192000"/>
              <a:gd name="connsiteY86" fmla="*/ 2475821 h 2649426"/>
              <a:gd name="connsiteX87" fmla="*/ 3894771 w 12192000"/>
              <a:gd name="connsiteY87" fmla="*/ 2494652 h 2649426"/>
              <a:gd name="connsiteX88" fmla="*/ 3721493 w 12192000"/>
              <a:gd name="connsiteY88" fmla="*/ 2497646 h 2649426"/>
              <a:gd name="connsiteX89" fmla="*/ 3504883 w 12192000"/>
              <a:gd name="connsiteY89" fmla="*/ 2503869 h 2649426"/>
              <a:gd name="connsiteX90" fmla="*/ 3431219 w 12192000"/>
              <a:gd name="connsiteY90" fmla="*/ 2502163 h 2649426"/>
              <a:gd name="connsiteX91" fmla="*/ 3151243 w 12192000"/>
              <a:gd name="connsiteY91" fmla="*/ 2492405 h 2649426"/>
              <a:gd name="connsiteX92" fmla="*/ 3044025 w 12192000"/>
              <a:gd name="connsiteY92" fmla="*/ 2485298 h 2649426"/>
              <a:gd name="connsiteX93" fmla="*/ 2864954 w 12192000"/>
              <a:gd name="connsiteY93" fmla="*/ 2456476 h 2649426"/>
              <a:gd name="connsiteX94" fmla="*/ 2739588 w 12192000"/>
              <a:gd name="connsiteY94" fmla="*/ 2457956 h 2649426"/>
              <a:gd name="connsiteX95" fmla="*/ 2706684 w 12192000"/>
              <a:gd name="connsiteY95" fmla="*/ 2454540 h 2649426"/>
              <a:gd name="connsiteX96" fmla="*/ 2348435 w 12192000"/>
              <a:gd name="connsiteY96" fmla="*/ 2449176 h 2649426"/>
              <a:gd name="connsiteX97" fmla="*/ 2194299 w 12192000"/>
              <a:gd name="connsiteY97" fmla="*/ 2475215 h 2649426"/>
              <a:gd name="connsiteX98" fmla="*/ 1983009 w 12192000"/>
              <a:gd name="connsiteY98" fmla="*/ 2463117 h 2649426"/>
              <a:gd name="connsiteX99" fmla="*/ 1885040 w 12192000"/>
              <a:gd name="connsiteY99" fmla="*/ 2475917 h 2649426"/>
              <a:gd name="connsiteX100" fmla="*/ 1773324 w 12192000"/>
              <a:gd name="connsiteY100" fmla="*/ 2471718 h 2649426"/>
              <a:gd name="connsiteX101" fmla="*/ 1685197 w 12192000"/>
              <a:gd name="connsiteY101" fmla="*/ 2466249 h 2649426"/>
              <a:gd name="connsiteX102" fmla="*/ 1566422 w 12192000"/>
              <a:gd name="connsiteY102" fmla="*/ 2455175 h 2649426"/>
              <a:gd name="connsiteX103" fmla="*/ 1300369 w 12192000"/>
              <a:gd name="connsiteY103" fmla="*/ 2444914 h 2649426"/>
              <a:gd name="connsiteX104" fmla="*/ 1081876 w 12192000"/>
              <a:gd name="connsiteY104" fmla="*/ 2476491 h 2649426"/>
              <a:gd name="connsiteX105" fmla="*/ 957561 w 12192000"/>
              <a:gd name="connsiteY105" fmla="*/ 2484124 h 2649426"/>
              <a:gd name="connsiteX106" fmla="*/ 822775 w 12192000"/>
              <a:gd name="connsiteY106" fmla="*/ 2542292 h 2649426"/>
              <a:gd name="connsiteX107" fmla="*/ 653171 w 12192000"/>
              <a:gd name="connsiteY107" fmla="*/ 2607266 h 2649426"/>
              <a:gd name="connsiteX108" fmla="*/ 511469 w 12192000"/>
              <a:gd name="connsiteY108" fmla="*/ 2598742 h 2649426"/>
              <a:gd name="connsiteX109" fmla="*/ 441281 w 12192000"/>
              <a:gd name="connsiteY109" fmla="*/ 2605939 h 2649426"/>
              <a:gd name="connsiteX110" fmla="*/ 297100 w 12192000"/>
              <a:gd name="connsiteY110" fmla="*/ 2639558 h 2649426"/>
              <a:gd name="connsiteX111" fmla="*/ 97385 w 12192000"/>
              <a:gd name="connsiteY111" fmla="*/ 2636063 h 2649426"/>
              <a:gd name="connsiteX112" fmla="*/ 48888 w 12192000"/>
              <a:gd name="connsiteY112" fmla="*/ 2641447 h 2649426"/>
              <a:gd name="connsiteX113" fmla="*/ 0 w 12192000"/>
              <a:gd name="connsiteY113" fmla="*/ 2649426 h 2649426"/>
              <a:gd name="connsiteX114" fmla="*/ 0 w 12192000"/>
              <a:gd name="connsiteY114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18648 w 12192000"/>
              <a:gd name="connsiteY70" fmla="*/ 2229309 h 2649426"/>
              <a:gd name="connsiteX71" fmla="*/ 5697982 w 12192000"/>
              <a:gd name="connsiteY71" fmla="*/ 2244836 h 2649426"/>
              <a:gd name="connsiteX72" fmla="*/ 5644981 w 12192000"/>
              <a:gd name="connsiteY72" fmla="*/ 2256274 h 2649426"/>
              <a:gd name="connsiteX73" fmla="*/ 5547744 w 12192000"/>
              <a:gd name="connsiteY73" fmla="*/ 2271333 h 2649426"/>
              <a:gd name="connsiteX74" fmla="*/ 5426280 w 12192000"/>
              <a:gd name="connsiteY74" fmla="*/ 2290560 h 2649426"/>
              <a:gd name="connsiteX75" fmla="*/ 5329896 w 12192000"/>
              <a:gd name="connsiteY75" fmla="*/ 2279209 h 2649426"/>
              <a:gd name="connsiteX76" fmla="*/ 5322508 w 12192000"/>
              <a:gd name="connsiteY76" fmla="*/ 2288005 h 2649426"/>
              <a:gd name="connsiteX77" fmla="*/ 5194705 w 12192000"/>
              <a:gd name="connsiteY77" fmla="*/ 2285938 h 2649426"/>
              <a:gd name="connsiteX78" fmla="*/ 5077816 w 12192000"/>
              <a:gd name="connsiteY78" fmla="*/ 2292570 h 2649426"/>
              <a:gd name="connsiteX79" fmla="*/ 4911519 w 12192000"/>
              <a:gd name="connsiteY79" fmla="*/ 2285340 h 2649426"/>
              <a:gd name="connsiteX80" fmla="*/ 4822447 w 12192000"/>
              <a:gd name="connsiteY80" fmla="*/ 2292174 h 2649426"/>
              <a:gd name="connsiteX81" fmla="*/ 4670737 w 12192000"/>
              <a:gd name="connsiteY81" fmla="*/ 2321711 h 2649426"/>
              <a:gd name="connsiteX82" fmla="*/ 4489013 w 12192000"/>
              <a:gd name="connsiteY82" fmla="*/ 2338805 h 2649426"/>
              <a:gd name="connsiteX83" fmla="*/ 4431159 w 12192000"/>
              <a:gd name="connsiteY83" fmla="*/ 2347536 h 2649426"/>
              <a:gd name="connsiteX84" fmla="*/ 4273885 w 12192000"/>
              <a:gd name="connsiteY84" fmla="*/ 2379520 h 2649426"/>
              <a:gd name="connsiteX85" fmla="*/ 4116925 w 12192000"/>
              <a:gd name="connsiteY85" fmla="*/ 2417756 h 2649426"/>
              <a:gd name="connsiteX86" fmla="*/ 3988558 w 12192000"/>
              <a:gd name="connsiteY86" fmla="*/ 2475821 h 2649426"/>
              <a:gd name="connsiteX87" fmla="*/ 3894771 w 12192000"/>
              <a:gd name="connsiteY87" fmla="*/ 2494652 h 2649426"/>
              <a:gd name="connsiteX88" fmla="*/ 3721493 w 12192000"/>
              <a:gd name="connsiteY88" fmla="*/ 2497646 h 2649426"/>
              <a:gd name="connsiteX89" fmla="*/ 3504883 w 12192000"/>
              <a:gd name="connsiteY89" fmla="*/ 2503869 h 2649426"/>
              <a:gd name="connsiteX90" fmla="*/ 3431219 w 12192000"/>
              <a:gd name="connsiteY90" fmla="*/ 2502163 h 2649426"/>
              <a:gd name="connsiteX91" fmla="*/ 3151243 w 12192000"/>
              <a:gd name="connsiteY91" fmla="*/ 2492405 h 2649426"/>
              <a:gd name="connsiteX92" fmla="*/ 3044025 w 12192000"/>
              <a:gd name="connsiteY92" fmla="*/ 2485298 h 2649426"/>
              <a:gd name="connsiteX93" fmla="*/ 2864954 w 12192000"/>
              <a:gd name="connsiteY93" fmla="*/ 2456476 h 2649426"/>
              <a:gd name="connsiteX94" fmla="*/ 2739588 w 12192000"/>
              <a:gd name="connsiteY94" fmla="*/ 2457956 h 2649426"/>
              <a:gd name="connsiteX95" fmla="*/ 2706684 w 12192000"/>
              <a:gd name="connsiteY95" fmla="*/ 2454540 h 2649426"/>
              <a:gd name="connsiteX96" fmla="*/ 2348435 w 12192000"/>
              <a:gd name="connsiteY96" fmla="*/ 2449176 h 2649426"/>
              <a:gd name="connsiteX97" fmla="*/ 2194299 w 12192000"/>
              <a:gd name="connsiteY97" fmla="*/ 2475215 h 2649426"/>
              <a:gd name="connsiteX98" fmla="*/ 1983009 w 12192000"/>
              <a:gd name="connsiteY98" fmla="*/ 2463117 h 2649426"/>
              <a:gd name="connsiteX99" fmla="*/ 1885040 w 12192000"/>
              <a:gd name="connsiteY99" fmla="*/ 2475917 h 2649426"/>
              <a:gd name="connsiteX100" fmla="*/ 1773324 w 12192000"/>
              <a:gd name="connsiteY100" fmla="*/ 2471718 h 2649426"/>
              <a:gd name="connsiteX101" fmla="*/ 1685197 w 12192000"/>
              <a:gd name="connsiteY101" fmla="*/ 2466249 h 2649426"/>
              <a:gd name="connsiteX102" fmla="*/ 1566422 w 12192000"/>
              <a:gd name="connsiteY102" fmla="*/ 2455175 h 2649426"/>
              <a:gd name="connsiteX103" fmla="*/ 1300369 w 12192000"/>
              <a:gd name="connsiteY103" fmla="*/ 2444914 h 2649426"/>
              <a:gd name="connsiteX104" fmla="*/ 1081876 w 12192000"/>
              <a:gd name="connsiteY104" fmla="*/ 2476491 h 2649426"/>
              <a:gd name="connsiteX105" fmla="*/ 957561 w 12192000"/>
              <a:gd name="connsiteY105" fmla="*/ 2484124 h 2649426"/>
              <a:gd name="connsiteX106" fmla="*/ 822775 w 12192000"/>
              <a:gd name="connsiteY106" fmla="*/ 2542292 h 2649426"/>
              <a:gd name="connsiteX107" fmla="*/ 653171 w 12192000"/>
              <a:gd name="connsiteY107" fmla="*/ 2607266 h 2649426"/>
              <a:gd name="connsiteX108" fmla="*/ 511469 w 12192000"/>
              <a:gd name="connsiteY108" fmla="*/ 2598742 h 2649426"/>
              <a:gd name="connsiteX109" fmla="*/ 441281 w 12192000"/>
              <a:gd name="connsiteY109" fmla="*/ 2605939 h 2649426"/>
              <a:gd name="connsiteX110" fmla="*/ 297100 w 12192000"/>
              <a:gd name="connsiteY110" fmla="*/ 2639558 h 2649426"/>
              <a:gd name="connsiteX111" fmla="*/ 97385 w 12192000"/>
              <a:gd name="connsiteY111" fmla="*/ 2636063 h 2649426"/>
              <a:gd name="connsiteX112" fmla="*/ 48888 w 12192000"/>
              <a:gd name="connsiteY112" fmla="*/ 2641447 h 2649426"/>
              <a:gd name="connsiteX113" fmla="*/ 0 w 12192000"/>
              <a:gd name="connsiteY113" fmla="*/ 2649426 h 2649426"/>
              <a:gd name="connsiteX114" fmla="*/ 0 w 12192000"/>
              <a:gd name="connsiteY114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18648 w 12192000"/>
              <a:gd name="connsiteY70" fmla="*/ 2229309 h 2649426"/>
              <a:gd name="connsiteX71" fmla="*/ 5697982 w 12192000"/>
              <a:gd name="connsiteY71" fmla="*/ 2244836 h 2649426"/>
              <a:gd name="connsiteX72" fmla="*/ 5644981 w 12192000"/>
              <a:gd name="connsiteY72" fmla="*/ 2256274 h 2649426"/>
              <a:gd name="connsiteX73" fmla="*/ 5547744 w 12192000"/>
              <a:gd name="connsiteY73" fmla="*/ 2271333 h 2649426"/>
              <a:gd name="connsiteX74" fmla="*/ 5426280 w 12192000"/>
              <a:gd name="connsiteY74" fmla="*/ 2290560 h 2649426"/>
              <a:gd name="connsiteX75" fmla="*/ 5329896 w 12192000"/>
              <a:gd name="connsiteY75" fmla="*/ 2279209 h 2649426"/>
              <a:gd name="connsiteX76" fmla="*/ 5299818 w 12192000"/>
              <a:gd name="connsiteY76" fmla="*/ 2288005 h 2649426"/>
              <a:gd name="connsiteX77" fmla="*/ 5194705 w 12192000"/>
              <a:gd name="connsiteY77" fmla="*/ 2285938 h 2649426"/>
              <a:gd name="connsiteX78" fmla="*/ 5077816 w 12192000"/>
              <a:gd name="connsiteY78" fmla="*/ 2292570 h 2649426"/>
              <a:gd name="connsiteX79" fmla="*/ 4911519 w 12192000"/>
              <a:gd name="connsiteY79" fmla="*/ 2285340 h 2649426"/>
              <a:gd name="connsiteX80" fmla="*/ 4822447 w 12192000"/>
              <a:gd name="connsiteY80" fmla="*/ 2292174 h 2649426"/>
              <a:gd name="connsiteX81" fmla="*/ 4670737 w 12192000"/>
              <a:gd name="connsiteY81" fmla="*/ 2321711 h 2649426"/>
              <a:gd name="connsiteX82" fmla="*/ 4489013 w 12192000"/>
              <a:gd name="connsiteY82" fmla="*/ 2338805 h 2649426"/>
              <a:gd name="connsiteX83" fmla="*/ 4431159 w 12192000"/>
              <a:gd name="connsiteY83" fmla="*/ 2347536 h 2649426"/>
              <a:gd name="connsiteX84" fmla="*/ 4273885 w 12192000"/>
              <a:gd name="connsiteY84" fmla="*/ 2379520 h 2649426"/>
              <a:gd name="connsiteX85" fmla="*/ 4116925 w 12192000"/>
              <a:gd name="connsiteY85" fmla="*/ 2417756 h 2649426"/>
              <a:gd name="connsiteX86" fmla="*/ 3988558 w 12192000"/>
              <a:gd name="connsiteY86" fmla="*/ 2475821 h 2649426"/>
              <a:gd name="connsiteX87" fmla="*/ 3894771 w 12192000"/>
              <a:gd name="connsiteY87" fmla="*/ 2494652 h 2649426"/>
              <a:gd name="connsiteX88" fmla="*/ 3721493 w 12192000"/>
              <a:gd name="connsiteY88" fmla="*/ 2497646 h 2649426"/>
              <a:gd name="connsiteX89" fmla="*/ 3504883 w 12192000"/>
              <a:gd name="connsiteY89" fmla="*/ 2503869 h 2649426"/>
              <a:gd name="connsiteX90" fmla="*/ 3431219 w 12192000"/>
              <a:gd name="connsiteY90" fmla="*/ 2502163 h 2649426"/>
              <a:gd name="connsiteX91" fmla="*/ 3151243 w 12192000"/>
              <a:gd name="connsiteY91" fmla="*/ 2492405 h 2649426"/>
              <a:gd name="connsiteX92" fmla="*/ 3044025 w 12192000"/>
              <a:gd name="connsiteY92" fmla="*/ 2485298 h 2649426"/>
              <a:gd name="connsiteX93" fmla="*/ 2864954 w 12192000"/>
              <a:gd name="connsiteY93" fmla="*/ 2456476 h 2649426"/>
              <a:gd name="connsiteX94" fmla="*/ 2739588 w 12192000"/>
              <a:gd name="connsiteY94" fmla="*/ 2457956 h 2649426"/>
              <a:gd name="connsiteX95" fmla="*/ 2706684 w 12192000"/>
              <a:gd name="connsiteY95" fmla="*/ 2454540 h 2649426"/>
              <a:gd name="connsiteX96" fmla="*/ 2348435 w 12192000"/>
              <a:gd name="connsiteY96" fmla="*/ 2449176 h 2649426"/>
              <a:gd name="connsiteX97" fmla="*/ 2194299 w 12192000"/>
              <a:gd name="connsiteY97" fmla="*/ 2475215 h 2649426"/>
              <a:gd name="connsiteX98" fmla="*/ 1983009 w 12192000"/>
              <a:gd name="connsiteY98" fmla="*/ 2463117 h 2649426"/>
              <a:gd name="connsiteX99" fmla="*/ 1885040 w 12192000"/>
              <a:gd name="connsiteY99" fmla="*/ 2475917 h 2649426"/>
              <a:gd name="connsiteX100" fmla="*/ 1773324 w 12192000"/>
              <a:gd name="connsiteY100" fmla="*/ 2471718 h 2649426"/>
              <a:gd name="connsiteX101" fmla="*/ 1685197 w 12192000"/>
              <a:gd name="connsiteY101" fmla="*/ 2466249 h 2649426"/>
              <a:gd name="connsiteX102" fmla="*/ 1566422 w 12192000"/>
              <a:gd name="connsiteY102" fmla="*/ 2455175 h 2649426"/>
              <a:gd name="connsiteX103" fmla="*/ 1300369 w 12192000"/>
              <a:gd name="connsiteY103" fmla="*/ 2444914 h 2649426"/>
              <a:gd name="connsiteX104" fmla="*/ 1081876 w 12192000"/>
              <a:gd name="connsiteY104" fmla="*/ 2476491 h 2649426"/>
              <a:gd name="connsiteX105" fmla="*/ 957561 w 12192000"/>
              <a:gd name="connsiteY105" fmla="*/ 2484124 h 2649426"/>
              <a:gd name="connsiteX106" fmla="*/ 822775 w 12192000"/>
              <a:gd name="connsiteY106" fmla="*/ 2542292 h 2649426"/>
              <a:gd name="connsiteX107" fmla="*/ 653171 w 12192000"/>
              <a:gd name="connsiteY107" fmla="*/ 2607266 h 2649426"/>
              <a:gd name="connsiteX108" fmla="*/ 511469 w 12192000"/>
              <a:gd name="connsiteY108" fmla="*/ 2598742 h 2649426"/>
              <a:gd name="connsiteX109" fmla="*/ 441281 w 12192000"/>
              <a:gd name="connsiteY109" fmla="*/ 2605939 h 2649426"/>
              <a:gd name="connsiteX110" fmla="*/ 297100 w 12192000"/>
              <a:gd name="connsiteY110" fmla="*/ 2639558 h 2649426"/>
              <a:gd name="connsiteX111" fmla="*/ 97385 w 12192000"/>
              <a:gd name="connsiteY111" fmla="*/ 2636063 h 2649426"/>
              <a:gd name="connsiteX112" fmla="*/ 48888 w 12192000"/>
              <a:gd name="connsiteY112" fmla="*/ 2641447 h 2649426"/>
              <a:gd name="connsiteX113" fmla="*/ 0 w 12192000"/>
              <a:gd name="connsiteY113" fmla="*/ 2649426 h 2649426"/>
              <a:gd name="connsiteX114" fmla="*/ 0 w 12192000"/>
              <a:gd name="connsiteY114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18648 w 12192000"/>
              <a:gd name="connsiteY70" fmla="*/ 2229309 h 2649426"/>
              <a:gd name="connsiteX71" fmla="*/ 5697982 w 12192000"/>
              <a:gd name="connsiteY71" fmla="*/ 2244836 h 2649426"/>
              <a:gd name="connsiteX72" fmla="*/ 5644981 w 12192000"/>
              <a:gd name="connsiteY72" fmla="*/ 2256274 h 2649426"/>
              <a:gd name="connsiteX73" fmla="*/ 5547744 w 12192000"/>
              <a:gd name="connsiteY73" fmla="*/ 2271333 h 2649426"/>
              <a:gd name="connsiteX74" fmla="*/ 5426280 w 12192000"/>
              <a:gd name="connsiteY74" fmla="*/ 2290560 h 2649426"/>
              <a:gd name="connsiteX75" fmla="*/ 5329896 w 12192000"/>
              <a:gd name="connsiteY75" fmla="*/ 2279209 h 2649426"/>
              <a:gd name="connsiteX76" fmla="*/ 5299818 w 12192000"/>
              <a:gd name="connsiteY76" fmla="*/ 2288005 h 2649426"/>
              <a:gd name="connsiteX77" fmla="*/ 5077816 w 12192000"/>
              <a:gd name="connsiteY77" fmla="*/ 2292570 h 2649426"/>
              <a:gd name="connsiteX78" fmla="*/ 4911519 w 12192000"/>
              <a:gd name="connsiteY78" fmla="*/ 2285340 h 2649426"/>
              <a:gd name="connsiteX79" fmla="*/ 4822447 w 12192000"/>
              <a:gd name="connsiteY79" fmla="*/ 2292174 h 2649426"/>
              <a:gd name="connsiteX80" fmla="*/ 4670737 w 12192000"/>
              <a:gd name="connsiteY80" fmla="*/ 2321711 h 2649426"/>
              <a:gd name="connsiteX81" fmla="*/ 4489013 w 12192000"/>
              <a:gd name="connsiteY81" fmla="*/ 2338805 h 2649426"/>
              <a:gd name="connsiteX82" fmla="*/ 4431159 w 12192000"/>
              <a:gd name="connsiteY82" fmla="*/ 2347536 h 2649426"/>
              <a:gd name="connsiteX83" fmla="*/ 4273885 w 12192000"/>
              <a:gd name="connsiteY83" fmla="*/ 2379520 h 2649426"/>
              <a:gd name="connsiteX84" fmla="*/ 4116925 w 12192000"/>
              <a:gd name="connsiteY84" fmla="*/ 2417756 h 2649426"/>
              <a:gd name="connsiteX85" fmla="*/ 3988558 w 12192000"/>
              <a:gd name="connsiteY85" fmla="*/ 2475821 h 2649426"/>
              <a:gd name="connsiteX86" fmla="*/ 3894771 w 12192000"/>
              <a:gd name="connsiteY86" fmla="*/ 2494652 h 2649426"/>
              <a:gd name="connsiteX87" fmla="*/ 3721493 w 12192000"/>
              <a:gd name="connsiteY87" fmla="*/ 2497646 h 2649426"/>
              <a:gd name="connsiteX88" fmla="*/ 3504883 w 12192000"/>
              <a:gd name="connsiteY88" fmla="*/ 2503869 h 2649426"/>
              <a:gd name="connsiteX89" fmla="*/ 3431219 w 12192000"/>
              <a:gd name="connsiteY89" fmla="*/ 2502163 h 2649426"/>
              <a:gd name="connsiteX90" fmla="*/ 3151243 w 12192000"/>
              <a:gd name="connsiteY90" fmla="*/ 2492405 h 2649426"/>
              <a:gd name="connsiteX91" fmla="*/ 3044025 w 12192000"/>
              <a:gd name="connsiteY91" fmla="*/ 2485298 h 2649426"/>
              <a:gd name="connsiteX92" fmla="*/ 2864954 w 12192000"/>
              <a:gd name="connsiteY92" fmla="*/ 2456476 h 2649426"/>
              <a:gd name="connsiteX93" fmla="*/ 2739588 w 12192000"/>
              <a:gd name="connsiteY93" fmla="*/ 2457956 h 2649426"/>
              <a:gd name="connsiteX94" fmla="*/ 2706684 w 12192000"/>
              <a:gd name="connsiteY94" fmla="*/ 2454540 h 2649426"/>
              <a:gd name="connsiteX95" fmla="*/ 2348435 w 12192000"/>
              <a:gd name="connsiteY95" fmla="*/ 2449176 h 2649426"/>
              <a:gd name="connsiteX96" fmla="*/ 2194299 w 12192000"/>
              <a:gd name="connsiteY96" fmla="*/ 2475215 h 2649426"/>
              <a:gd name="connsiteX97" fmla="*/ 1983009 w 12192000"/>
              <a:gd name="connsiteY97" fmla="*/ 2463117 h 2649426"/>
              <a:gd name="connsiteX98" fmla="*/ 1885040 w 12192000"/>
              <a:gd name="connsiteY98" fmla="*/ 2475917 h 2649426"/>
              <a:gd name="connsiteX99" fmla="*/ 1773324 w 12192000"/>
              <a:gd name="connsiteY99" fmla="*/ 2471718 h 2649426"/>
              <a:gd name="connsiteX100" fmla="*/ 1685197 w 12192000"/>
              <a:gd name="connsiteY100" fmla="*/ 2466249 h 2649426"/>
              <a:gd name="connsiteX101" fmla="*/ 1566422 w 12192000"/>
              <a:gd name="connsiteY101" fmla="*/ 2455175 h 2649426"/>
              <a:gd name="connsiteX102" fmla="*/ 1300369 w 12192000"/>
              <a:gd name="connsiteY102" fmla="*/ 2444914 h 2649426"/>
              <a:gd name="connsiteX103" fmla="*/ 1081876 w 12192000"/>
              <a:gd name="connsiteY103" fmla="*/ 2476491 h 2649426"/>
              <a:gd name="connsiteX104" fmla="*/ 957561 w 12192000"/>
              <a:gd name="connsiteY104" fmla="*/ 2484124 h 2649426"/>
              <a:gd name="connsiteX105" fmla="*/ 822775 w 12192000"/>
              <a:gd name="connsiteY105" fmla="*/ 2542292 h 2649426"/>
              <a:gd name="connsiteX106" fmla="*/ 653171 w 12192000"/>
              <a:gd name="connsiteY106" fmla="*/ 2607266 h 2649426"/>
              <a:gd name="connsiteX107" fmla="*/ 511469 w 12192000"/>
              <a:gd name="connsiteY107" fmla="*/ 2598742 h 2649426"/>
              <a:gd name="connsiteX108" fmla="*/ 441281 w 12192000"/>
              <a:gd name="connsiteY108" fmla="*/ 2605939 h 2649426"/>
              <a:gd name="connsiteX109" fmla="*/ 297100 w 12192000"/>
              <a:gd name="connsiteY109" fmla="*/ 2639558 h 2649426"/>
              <a:gd name="connsiteX110" fmla="*/ 97385 w 12192000"/>
              <a:gd name="connsiteY110" fmla="*/ 2636063 h 2649426"/>
              <a:gd name="connsiteX111" fmla="*/ 48888 w 12192000"/>
              <a:gd name="connsiteY111" fmla="*/ 2641447 h 2649426"/>
              <a:gd name="connsiteX112" fmla="*/ 0 w 12192000"/>
              <a:gd name="connsiteY112" fmla="*/ 2649426 h 2649426"/>
              <a:gd name="connsiteX113" fmla="*/ 0 w 12192000"/>
              <a:gd name="connsiteY113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18648 w 12192000"/>
              <a:gd name="connsiteY70" fmla="*/ 2229309 h 2649426"/>
              <a:gd name="connsiteX71" fmla="*/ 5697982 w 12192000"/>
              <a:gd name="connsiteY71" fmla="*/ 2244836 h 2649426"/>
              <a:gd name="connsiteX72" fmla="*/ 5644981 w 12192000"/>
              <a:gd name="connsiteY72" fmla="*/ 2256274 h 2649426"/>
              <a:gd name="connsiteX73" fmla="*/ 5547744 w 12192000"/>
              <a:gd name="connsiteY73" fmla="*/ 2271333 h 2649426"/>
              <a:gd name="connsiteX74" fmla="*/ 5426280 w 12192000"/>
              <a:gd name="connsiteY74" fmla="*/ 2290560 h 2649426"/>
              <a:gd name="connsiteX75" fmla="*/ 5329896 w 12192000"/>
              <a:gd name="connsiteY75" fmla="*/ 2279209 h 2649426"/>
              <a:gd name="connsiteX76" fmla="*/ 5245363 w 12192000"/>
              <a:gd name="connsiteY76" fmla="*/ 2301618 h 2649426"/>
              <a:gd name="connsiteX77" fmla="*/ 5077816 w 12192000"/>
              <a:gd name="connsiteY77" fmla="*/ 2292570 h 2649426"/>
              <a:gd name="connsiteX78" fmla="*/ 4911519 w 12192000"/>
              <a:gd name="connsiteY78" fmla="*/ 2285340 h 2649426"/>
              <a:gd name="connsiteX79" fmla="*/ 4822447 w 12192000"/>
              <a:gd name="connsiteY79" fmla="*/ 2292174 h 2649426"/>
              <a:gd name="connsiteX80" fmla="*/ 4670737 w 12192000"/>
              <a:gd name="connsiteY80" fmla="*/ 2321711 h 2649426"/>
              <a:gd name="connsiteX81" fmla="*/ 4489013 w 12192000"/>
              <a:gd name="connsiteY81" fmla="*/ 2338805 h 2649426"/>
              <a:gd name="connsiteX82" fmla="*/ 4431159 w 12192000"/>
              <a:gd name="connsiteY82" fmla="*/ 2347536 h 2649426"/>
              <a:gd name="connsiteX83" fmla="*/ 4273885 w 12192000"/>
              <a:gd name="connsiteY83" fmla="*/ 2379520 h 2649426"/>
              <a:gd name="connsiteX84" fmla="*/ 4116925 w 12192000"/>
              <a:gd name="connsiteY84" fmla="*/ 2417756 h 2649426"/>
              <a:gd name="connsiteX85" fmla="*/ 3988558 w 12192000"/>
              <a:gd name="connsiteY85" fmla="*/ 2475821 h 2649426"/>
              <a:gd name="connsiteX86" fmla="*/ 3894771 w 12192000"/>
              <a:gd name="connsiteY86" fmla="*/ 2494652 h 2649426"/>
              <a:gd name="connsiteX87" fmla="*/ 3721493 w 12192000"/>
              <a:gd name="connsiteY87" fmla="*/ 2497646 h 2649426"/>
              <a:gd name="connsiteX88" fmla="*/ 3504883 w 12192000"/>
              <a:gd name="connsiteY88" fmla="*/ 2503869 h 2649426"/>
              <a:gd name="connsiteX89" fmla="*/ 3431219 w 12192000"/>
              <a:gd name="connsiteY89" fmla="*/ 2502163 h 2649426"/>
              <a:gd name="connsiteX90" fmla="*/ 3151243 w 12192000"/>
              <a:gd name="connsiteY90" fmla="*/ 2492405 h 2649426"/>
              <a:gd name="connsiteX91" fmla="*/ 3044025 w 12192000"/>
              <a:gd name="connsiteY91" fmla="*/ 2485298 h 2649426"/>
              <a:gd name="connsiteX92" fmla="*/ 2864954 w 12192000"/>
              <a:gd name="connsiteY92" fmla="*/ 2456476 h 2649426"/>
              <a:gd name="connsiteX93" fmla="*/ 2739588 w 12192000"/>
              <a:gd name="connsiteY93" fmla="*/ 2457956 h 2649426"/>
              <a:gd name="connsiteX94" fmla="*/ 2706684 w 12192000"/>
              <a:gd name="connsiteY94" fmla="*/ 2454540 h 2649426"/>
              <a:gd name="connsiteX95" fmla="*/ 2348435 w 12192000"/>
              <a:gd name="connsiteY95" fmla="*/ 2449176 h 2649426"/>
              <a:gd name="connsiteX96" fmla="*/ 2194299 w 12192000"/>
              <a:gd name="connsiteY96" fmla="*/ 2475215 h 2649426"/>
              <a:gd name="connsiteX97" fmla="*/ 1983009 w 12192000"/>
              <a:gd name="connsiteY97" fmla="*/ 2463117 h 2649426"/>
              <a:gd name="connsiteX98" fmla="*/ 1885040 w 12192000"/>
              <a:gd name="connsiteY98" fmla="*/ 2475917 h 2649426"/>
              <a:gd name="connsiteX99" fmla="*/ 1773324 w 12192000"/>
              <a:gd name="connsiteY99" fmla="*/ 2471718 h 2649426"/>
              <a:gd name="connsiteX100" fmla="*/ 1685197 w 12192000"/>
              <a:gd name="connsiteY100" fmla="*/ 2466249 h 2649426"/>
              <a:gd name="connsiteX101" fmla="*/ 1566422 w 12192000"/>
              <a:gd name="connsiteY101" fmla="*/ 2455175 h 2649426"/>
              <a:gd name="connsiteX102" fmla="*/ 1300369 w 12192000"/>
              <a:gd name="connsiteY102" fmla="*/ 2444914 h 2649426"/>
              <a:gd name="connsiteX103" fmla="*/ 1081876 w 12192000"/>
              <a:gd name="connsiteY103" fmla="*/ 2476491 h 2649426"/>
              <a:gd name="connsiteX104" fmla="*/ 957561 w 12192000"/>
              <a:gd name="connsiteY104" fmla="*/ 2484124 h 2649426"/>
              <a:gd name="connsiteX105" fmla="*/ 822775 w 12192000"/>
              <a:gd name="connsiteY105" fmla="*/ 2542292 h 2649426"/>
              <a:gd name="connsiteX106" fmla="*/ 653171 w 12192000"/>
              <a:gd name="connsiteY106" fmla="*/ 2607266 h 2649426"/>
              <a:gd name="connsiteX107" fmla="*/ 511469 w 12192000"/>
              <a:gd name="connsiteY107" fmla="*/ 2598742 h 2649426"/>
              <a:gd name="connsiteX108" fmla="*/ 441281 w 12192000"/>
              <a:gd name="connsiteY108" fmla="*/ 2605939 h 2649426"/>
              <a:gd name="connsiteX109" fmla="*/ 297100 w 12192000"/>
              <a:gd name="connsiteY109" fmla="*/ 2639558 h 2649426"/>
              <a:gd name="connsiteX110" fmla="*/ 97385 w 12192000"/>
              <a:gd name="connsiteY110" fmla="*/ 2636063 h 2649426"/>
              <a:gd name="connsiteX111" fmla="*/ 48888 w 12192000"/>
              <a:gd name="connsiteY111" fmla="*/ 2641447 h 2649426"/>
              <a:gd name="connsiteX112" fmla="*/ 0 w 12192000"/>
              <a:gd name="connsiteY112" fmla="*/ 2649426 h 2649426"/>
              <a:gd name="connsiteX113" fmla="*/ 0 w 12192000"/>
              <a:gd name="connsiteY113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18648 w 12192000"/>
              <a:gd name="connsiteY70" fmla="*/ 2229309 h 2649426"/>
              <a:gd name="connsiteX71" fmla="*/ 5644981 w 12192000"/>
              <a:gd name="connsiteY71" fmla="*/ 2256274 h 2649426"/>
              <a:gd name="connsiteX72" fmla="*/ 5547744 w 12192000"/>
              <a:gd name="connsiteY72" fmla="*/ 2271333 h 2649426"/>
              <a:gd name="connsiteX73" fmla="*/ 5426280 w 12192000"/>
              <a:gd name="connsiteY73" fmla="*/ 2290560 h 2649426"/>
              <a:gd name="connsiteX74" fmla="*/ 5329896 w 12192000"/>
              <a:gd name="connsiteY74" fmla="*/ 2279209 h 2649426"/>
              <a:gd name="connsiteX75" fmla="*/ 5245363 w 12192000"/>
              <a:gd name="connsiteY75" fmla="*/ 2301618 h 2649426"/>
              <a:gd name="connsiteX76" fmla="*/ 5077816 w 12192000"/>
              <a:gd name="connsiteY76" fmla="*/ 2292570 h 2649426"/>
              <a:gd name="connsiteX77" fmla="*/ 4911519 w 12192000"/>
              <a:gd name="connsiteY77" fmla="*/ 2285340 h 2649426"/>
              <a:gd name="connsiteX78" fmla="*/ 4822447 w 12192000"/>
              <a:gd name="connsiteY78" fmla="*/ 2292174 h 2649426"/>
              <a:gd name="connsiteX79" fmla="*/ 4670737 w 12192000"/>
              <a:gd name="connsiteY79" fmla="*/ 2321711 h 2649426"/>
              <a:gd name="connsiteX80" fmla="*/ 4489013 w 12192000"/>
              <a:gd name="connsiteY80" fmla="*/ 2338805 h 2649426"/>
              <a:gd name="connsiteX81" fmla="*/ 4431159 w 12192000"/>
              <a:gd name="connsiteY81" fmla="*/ 2347536 h 2649426"/>
              <a:gd name="connsiteX82" fmla="*/ 4273885 w 12192000"/>
              <a:gd name="connsiteY82" fmla="*/ 2379520 h 2649426"/>
              <a:gd name="connsiteX83" fmla="*/ 4116925 w 12192000"/>
              <a:gd name="connsiteY83" fmla="*/ 2417756 h 2649426"/>
              <a:gd name="connsiteX84" fmla="*/ 3988558 w 12192000"/>
              <a:gd name="connsiteY84" fmla="*/ 2475821 h 2649426"/>
              <a:gd name="connsiteX85" fmla="*/ 3894771 w 12192000"/>
              <a:gd name="connsiteY85" fmla="*/ 2494652 h 2649426"/>
              <a:gd name="connsiteX86" fmla="*/ 3721493 w 12192000"/>
              <a:gd name="connsiteY86" fmla="*/ 2497646 h 2649426"/>
              <a:gd name="connsiteX87" fmla="*/ 3504883 w 12192000"/>
              <a:gd name="connsiteY87" fmla="*/ 2503869 h 2649426"/>
              <a:gd name="connsiteX88" fmla="*/ 3431219 w 12192000"/>
              <a:gd name="connsiteY88" fmla="*/ 2502163 h 2649426"/>
              <a:gd name="connsiteX89" fmla="*/ 3151243 w 12192000"/>
              <a:gd name="connsiteY89" fmla="*/ 2492405 h 2649426"/>
              <a:gd name="connsiteX90" fmla="*/ 3044025 w 12192000"/>
              <a:gd name="connsiteY90" fmla="*/ 2485298 h 2649426"/>
              <a:gd name="connsiteX91" fmla="*/ 2864954 w 12192000"/>
              <a:gd name="connsiteY91" fmla="*/ 2456476 h 2649426"/>
              <a:gd name="connsiteX92" fmla="*/ 2739588 w 12192000"/>
              <a:gd name="connsiteY92" fmla="*/ 2457956 h 2649426"/>
              <a:gd name="connsiteX93" fmla="*/ 2706684 w 12192000"/>
              <a:gd name="connsiteY93" fmla="*/ 2454540 h 2649426"/>
              <a:gd name="connsiteX94" fmla="*/ 2348435 w 12192000"/>
              <a:gd name="connsiteY94" fmla="*/ 2449176 h 2649426"/>
              <a:gd name="connsiteX95" fmla="*/ 2194299 w 12192000"/>
              <a:gd name="connsiteY95" fmla="*/ 2475215 h 2649426"/>
              <a:gd name="connsiteX96" fmla="*/ 1983009 w 12192000"/>
              <a:gd name="connsiteY96" fmla="*/ 2463117 h 2649426"/>
              <a:gd name="connsiteX97" fmla="*/ 1885040 w 12192000"/>
              <a:gd name="connsiteY97" fmla="*/ 2475917 h 2649426"/>
              <a:gd name="connsiteX98" fmla="*/ 1773324 w 12192000"/>
              <a:gd name="connsiteY98" fmla="*/ 2471718 h 2649426"/>
              <a:gd name="connsiteX99" fmla="*/ 1685197 w 12192000"/>
              <a:gd name="connsiteY99" fmla="*/ 2466249 h 2649426"/>
              <a:gd name="connsiteX100" fmla="*/ 1566422 w 12192000"/>
              <a:gd name="connsiteY100" fmla="*/ 2455175 h 2649426"/>
              <a:gd name="connsiteX101" fmla="*/ 1300369 w 12192000"/>
              <a:gd name="connsiteY101" fmla="*/ 2444914 h 2649426"/>
              <a:gd name="connsiteX102" fmla="*/ 1081876 w 12192000"/>
              <a:gd name="connsiteY102" fmla="*/ 2476491 h 2649426"/>
              <a:gd name="connsiteX103" fmla="*/ 957561 w 12192000"/>
              <a:gd name="connsiteY103" fmla="*/ 2484124 h 2649426"/>
              <a:gd name="connsiteX104" fmla="*/ 822775 w 12192000"/>
              <a:gd name="connsiteY104" fmla="*/ 2542292 h 2649426"/>
              <a:gd name="connsiteX105" fmla="*/ 653171 w 12192000"/>
              <a:gd name="connsiteY105" fmla="*/ 2607266 h 2649426"/>
              <a:gd name="connsiteX106" fmla="*/ 511469 w 12192000"/>
              <a:gd name="connsiteY106" fmla="*/ 2598742 h 2649426"/>
              <a:gd name="connsiteX107" fmla="*/ 441281 w 12192000"/>
              <a:gd name="connsiteY107" fmla="*/ 2605939 h 2649426"/>
              <a:gd name="connsiteX108" fmla="*/ 297100 w 12192000"/>
              <a:gd name="connsiteY108" fmla="*/ 2639558 h 2649426"/>
              <a:gd name="connsiteX109" fmla="*/ 97385 w 12192000"/>
              <a:gd name="connsiteY109" fmla="*/ 2636063 h 2649426"/>
              <a:gd name="connsiteX110" fmla="*/ 48888 w 12192000"/>
              <a:gd name="connsiteY110" fmla="*/ 2641447 h 2649426"/>
              <a:gd name="connsiteX111" fmla="*/ 0 w 12192000"/>
              <a:gd name="connsiteY111" fmla="*/ 2649426 h 2649426"/>
              <a:gd name="connsiteX112" fmla="*/ 0 w 12192000"/>
              <a:gd name="connsiteY112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18648 w 12192000"/>
              <a:gd name="connsiteY70" fmla="*/ 2229309 h 2649426"/>
              <a:gd name="connsiteX71" fmla="*/ 5547744 w 12192000"/>
              <a:gd name="connsiteY71" fmla="*/ 2271333 h 2649426"/>
              <a:gd name="connsiteX72" fmla="*/ 5426280 w 12192000"/>
              <a:gd name="connsiteY72" fmla="*/ 2290560 h 2649426"/>
              <a:gd name="connsiteX73" fmla="*/ 5329896 w 12192000"/>
              <a:gd name="connsiteY73" fmla="*/ 2279209 h 2649426"/>
              <a:gd name="connsiteX74" fmla="*/ 5245363 w 12192000"/>
              <a:gd name="connsiteY74" fmla="*/ 2301618 h 2649426"/>
              <a:gd name="connsiteX75" fmla="*/ 5077816 w 12192000"/>
              <a:gd name="connsiteY75" fmla="*/ 2292570 h 2649426"/>
              <a:gd name="connsiteX76" fmla="*/ 4911519 w 12192000"/>
              <a:gd name="connsiteY76" fmla="*/ 2285340 h 2649426"/>
              <a:gd name="connsiteX77" fmla="*/ 4822447 w 12192000"/>
              <a:gd name="connsiteY77" fmla="*/ 2292174 h 2649426"/>
              <a:gd name="connsiteX78" fmla="*/ 4670737 w 12192000"/>
              <a:gd name="connsiteY78" fmla="*/ 2321711 h 2649426"/>
              <a:gd name="connsiteX79" fmla="*/ 4489013 w 12192000"/>
              <a:gd name="connsiteY79" fmla="*/ 2338805 h 2649426"/>
              <a:gd name="connsiteX80" fmla="*/ 4431159 w 12192000"/>
              <a:gd name="connsiteY80" fmla="*/ 2347536 h 2649426"/>
              <a:gd name="connsiteX81" fmla="*/ 4273885 w 12192000"/>
              <a:gd name="connsiteY81" fmla="*/ 2379520 h 2649426"/>
              <a:gd name="connsiteX82" fmla="*/ 4116925 w 12192000"/>
              <a:gd name="connsiteY82" fmla="*/ 2417756 h 2649426"/>
              <a:gd name="connsiteX83" fmla="*/ 3988558 w 12192000"/>
              <a:gd name="connsiteY83" fmla="*/ 2475821 h 2649426"/>
              <a:gd name="connsiteX84" fmla="*/ 3894771 w 12192000"/>
              <a:gd name="connsiteY84" fmla="*/ 2494652 h 2649426"/>
              <a:gd name="connsiteX85" fmla="*/ 3721493 w 12192000"/>
              <a:gd name="connsiteY85" fmla="*/ 2497646 h 2649426"/>
              <a:gd name="connsiteX86" fmla="*/ 3504883 w 12192000"/>
              <a:gd name="connsiteY86" fmla="*/ 2503869 h 2649426"/>
              <a:gd name="connsiteX87" fmla="*/ 3431219 w 12192000"/>
              <a:gd name="connsiteY87" fmla="*/ 2502163 h 2649426"/>
              <a:gd name="connsiteX88" fmla="*/ 3151243 w 12192000"/>
              <a:gd name="connsiteY88" fmla="*/ 2492405 h 2649426"/>
              <a:gd name="connsiteX89" fmla="*/ 3044025 w 12192000"/>
              <a:gd name="connsiteY89" fmla="*/ 2485298 h 2649426"/>
              <a:gd name="connsiteX90" fmla="*/ 2864954 w 12192000"/>
              <a:gd name="connsiteY90" fmla="*/ 2456476 h 2649426"/>
              <a:gd name="connsiteX91" fmla="*/ 2739588 w 12192000"/>
              <a:gd name="connsiteY91" fmla="*/ 2457956 h 2649426"/>
              <a:gd name="connsiteX92" fmla="*/ 2706684 w 12192000"/>
              <a:gd name="connsiteY92" fmla="*/ 2454540 h 2649426"/>
              <a:gd name="connsiteX93" fmla="*/ 2348435 w 12192000"/>
              <a:gd name="connsiteY93" fmla="*/ 2449176 h 2649426"/>
              <a:gd name="connsiteX94" fmla="*/ 2194299 w 12192000"/>
              <a:gd name="connsiteY94" fmla="*/ 2475215 h 2649426"/>
              <a:gd name="connsiteX95" fmla="*/ 1983009 w 12192000"/>
              <a:gd name="connsiteY95" fmla="*/ 2463117 h 2649426"/>
              <a:gd name="connsiteX96" fmla="*/ 1885040 w 12192000"/>
              <a:gd name="connsiteY96" fmla="*/ 2475917 h 2649426"/>
              <a:gd name="connsiteX97" fmla="*/ 1773324 w 12192000"/>
              <a:gd name="connsiteY97" fmla="*/ 2471718 h 2649426"/>
              <a:gd name="connsiteX98" fmla="*/ 1685197 w 12192000"/>
              <a:gd name="connsiteY98" fmla="*/ 2466249 h 2649426"/>
              <a:gd name="connsiteX99" fmla="*/ 1566422 w 12192000"/>
              <a:gd name="connsiteY99" fmla="*/ 2455175 h 2649426"/>
              <a:gd name="connsiteX100" fmla="*/ 1300369 w 12192000"/>
              <a:gd name="connsiteY100" fmla="*/ 2444914 h 2649426"/>
              <a:gd name="connsiteX101" fmla="*/ 1081876 w 12192000"/>
              <a:gd name="connsiteY101" fmla="*/ 2476491 h 2649426"/>
              <a:gd name="connsiteX102" fmla="*/ 957561 w 12192000"/>
              <a:gd name="connsiteY102" fmla="*/ 2484124 h 2649426"/>
              <a:gd name="connsiteX103" fmla="*/ 822775 w 12192000"/>
              <a:gd name="connsiteY103" fmla="*/ 2542292 h 2649426"/>
              <a:gd name="connsiteX104" fmla="*/ 653171 w 12192000"/>
              <a:gd name="connsiteY104" fmla="*/ 2607266 h 2649426"/>
              <a:gd name="connsiteX105" fmla="*/ 511469 w 12192000"/>
              <a:gd name="connsiteY105" fmla="*/ 2598742 h 2649426"/>
              <a:gd name="connsiteX106" fmla="*/ 441281 w 12192000"/>
              <a:gd name="connsiteY106" fmla="*/ 2605939 h 2649426"/>
              <a:gd name="connsiteX107" fmla="*/ 297100 w 12192000"/>
              <a:gd name="connsiteY107" fmla="*/ 2639558 h 2649426"/>
              <a:gd name="connsiteX108" fmla="*/ 97385 w 12192000"/>
              <a:gd name="connsiteY108" fmla="*/ 2636063 h 2649426"/>
              <a:gd name="connsiteX109" fmla="*/ 48888 w 12192000"/>
              <a:gd name="connsiteY109" fmla="*/ 2641447 h 2649426"/>
              <a:gd name="connsiteX110" fmla="*/ 0 w 12192000"/>
              <a:gd name="connsiteY110" fmla="*/ 2649426 h 2649426"/>
              <a:gd name="connsiteX111" fmla="*/ 0 w 12192000"/>
              <a:gd name="connsiteY111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306407 w 12192000"/>
              <a:gd name="connsiteY24" fmla="*/ 1736146 h 2649426"/>
              <a:gd name="connsiteX25" fmla="*/ 9152929 w 12192000"/>
              <a:gd name="connsiteY25" fmla="*/ 1750379 h 2649426"/>
              <a:gd name="connsiteX26" fmla="*/ 9062807 w 12192000"/>
              <a:gd name="connsiteY26" fmla="*/ 1765741 h 2649426"/>
              <a:gd name="connsiteX27" fmla="*/ 9031250 w 12192000"/>
              <a:gd name="connsiteY27" fmla="*/ 1782330 h 2649426"/>
              <a:gd name="connsiteX28" fmla="*/ 8985382 w 12192000"/>
              <a:gd name="connsiteY28" fmla="*/ 1798267 h 2649426"/>
              <a:gd name="connsiteX29" fmla="*/ 8906505 w 12192000"/>
              <a:gd name="connsiteY29" fmla="*/ 1834715 h 2649426"/>
              <a:gd name="connsiteX30" fmla="*/ 8796926 w 12192000"/>
              <a:gd name="connsiteY30" fmla="*/ 1869211 h 2649426"/>
              <a:gd name="connsiteX31" fmla="*/ 8705687 w 12192000"/>
              <a:gd name="connsiteY31" fmla="*/ 1848419 h 2649426"/>
              <a:gd name="connsiteX32" fmla="*/ 8700414 w 12192000"/>
              <a:gd name="connsiteY32" fmla="*/ 1857766 h 2649426"/>
              <a:gd name="connsiteX33" fmla="*/ 8643017 w 12192000"/>
              <a:gd name="connsiteY33" fmla="*/ 1865810 h 2649426"/>
              <a:gd name="connsiteX34" fmla="*/ 8460271 w 12192000"/>
              <a:gd name="connsiteY34" fmla="*/ 1856718 h 2649426"/>
              <a:gd name="connsiteX35" fmla="*/ 8330326 w 12192000"/>
              <a:gd name="connsiteY35" fmla="*/ 1873969 h 2649426"/>
              <a:gd name="connsiteX36" fmla="*/ 8216222 w 12192000"/>
              <a:gd name="connsiteY36" fmla="*/ 1895553 h 2649426"/>
              <a:gd name="connsiteX37" fmla="*/ 8145462 w 12192000"/>
              <a:gd name="connsiteY37" fmla="*/ 1926758 h 2649426"/>
              <a:gd name="connsiteX38" fmla="*/ 8043728 w 12192000"/>
              <a:gd name="connsiteY38" fmla="*/ 1944200 h 2649426"/>
              <a:gd name="connsiteX39" fmla="*/ 7958999 w 12192000"/>
              <a:gd name="connsiteY39" fmla="*/ 1980667 h 2649426"/>
              <a:gd name="connsiteX40" fmla="*/ 7908348 w 12192000"/>
              <a:gd name="connsiteY40" fmla="*/ 1994348 h 2649426"/>
              <a:gd name="connsiteX41" fmla="*/ 7776470 w 12192000"/>
              <a:gd name="connsiteY41" fmla="*/ 2053315 h 2649426"/>
              <a:gd name="connsiteX42" fmla="*/ 7629097 w 12192000"/>
              <a:gd name="connsiteY42" fmla="*/ 2123292 h 2649426"/>
              <a:gd name="connsiteX43" fmla="*/ 7549398 w 12192000"/>
              <a:gd name="connsiteY43" fmla="*/ 2153051 h 2649426"/>
              <a:gd name="connsiteX44" fmla="*/ 7540934 w 12192000"/>
              <a:gd name="connsiteY44" fmla="*/ 2151418 h 2649426"/>
              <a:gd name="connsiteX45" fmla="*/ 7528900 w 12192000"/>
              <a:gd name="connsiteY45" fmla="*/ 2152107 h 2649426"/>
              <a:gd name="connsiteX46" fmla="*/ 7528656 w 12192000"/>
              <a:gd name="connsiteY46" fmla="*/ 2152584 h 2649426"/>
              <a:gd name="connsiteX47" fmla="*/ 7517280 w 12192000"/>
              <a:gd name="connsiteY47" fmla="*/ 2152327 h 2649426"/>
              <a:gd name="connsiteX48" fmla="*/ 7460956 w 12192000"/>
              <a:gd name="connsiteY48" fmla="*/ 2145255 h 2649426"/>
              <a:gd name="connsiteX49" fmla="*/ 7372921 w 12192000"/>
              <a:gd name="connsiteY49" fmla="*/ 2175069 h 2649426"/>
              <a:gd name="connsiteX50" fmla="*/ 7293703 w 12192000"/>
              <a:gd name="connsiteY50" fmla="*/ 2204721 h 2649426"/>
              <a:gd name="connsiteX51" fmla="*/ 7286955 w 12192000"/>
              <a:gd name="connsiteY51" fmla="*/ 2207494 h 2649426"/>
              <a:gd name="connsiteX52" fmla="*/ 7251199 w 12192000"/>
              <a:gd name="connsiteY52" fmla="*/ 2198184 h 2649426"/>
              <a:gd name="connsiteX53" fmla="*/ 7233016 w 12192000"/>
              <a:gd name="connsiteY53" fmla="*/ 2195902 h 2649426"/>
              <a:gd name="connsiteX54" fmla="*/ 7227281 w 12192000"/>
              <a:gd name="connsiteY54" fmla="*/ 2190042 h 2649426"/>
              <a:gd name="connsiteX55" fmla="*/ 7200745 w 12192000"/>
              <a:gd name="connsiteY55" fmla="*/ 2189321 h 2649426"/>
              <a:gd name="connsiteX56" fmla="*/ 7197924 w 12192000"/>
              <a:gd name="connsiteY56" fmla="*/ 2191205 h 2649426"/>
              <a:gd name="connsiteX57" fmla="*/ 7175198 w 12192000"/>
              <a:gd name="connsiteY57" fmla="*/ 2183294 h 2649426"/>
              <a:gd name="connsiteX58" fmla="*/ 7100681 w 12192000"/>
              <a:gd name="connsiteY58" fmla="*/ 2167822 h 2649426"/>
              <a:gd name="connsiteX59" fmla="*/ 6932665 w 12192000"/>
              <a:gd name="connsiteY59" fmla="*/ 2162157 h 2649426"/>
              <a:gd name="connsiteX60" fmla="*/ 6700029 w 12192000"/>
              <a:gd name="connsiteY60" fmla="*/ 2158310 h 2649426"/>
              <a:gd name="connsiteX61" fmla="*/ 6326162 w 12192000"/>
              <a:gd name="connsiteY61" fmla="*/ 2178632 h 2649426"/>
              <a:gd name="connsiteX62" fmla="*/ 6196177 w 12192000"/>
              <a:gd name="connsiteY62" fmla="*/ 2200059 h 2649426"/>
              <a:gd name="connsiteX63" fmla="*/ 6139086 w 12192000"/>
              <a:gd name="connsiteY63" fmla="*/ 2187339 h 2649426"/>
              <a:gd name="connsiteX64" fmla="*/ 6098878 w 12192000"/>
              <a:gd name="connsiteY64" fmla="*/ 2192939 h 2649426"/>
              <a:gd name="connsiteX65" fmla="*/ 6094339 w 12192000"/>
              <a:gd name="connsiteY65" fmla="*/ 2195871 h 2649426"/>
              <a:gd name="connsiteX66" fmla="*/ 6075163 w 12192000"/>
              <a:gd name="connsiteY66" fmla="*/ 2198856 h 2649426"/>
              <a:gd name="connsiteX67" fmla="*/ 6071016 w 12192000"/>
              <a:gd name="connsiteY67" fmla="*/ 2210639 h 2649426"/>
              <a:gd name="connsiteX68" fmla="*/ 6043058 w 12192000"/>
              <a:gd name="connsiteY68" fmla="*/ 2222971 h 2649426"/>
              <a:gd name="connsiteX69" fmla="*/ 5962031 w 12192000"/>
              <a:gd name="connsiteY69" fmla="*/ 2220873 h 2649426"/>
              <a:gd name="connsiteX70" fmla="*/ 5818648 w 12192000"/>
              <a:gd name="connsiteY70" fmla="*/ 2229309 h 2649426"/>
              <a:gd name="connsiteX71" fmla="*/ 5515979 w 12192000"/>
              <a:gd name="connsiteY71" fmla="*/ 2284946 h 2649426"/>
              <a:gd name="connsiteX72" fmla="*/ 5426280 w 12192000"/>
              <a:gd name="connsiteY72" fmla="*/ 2290560 h 2649426"/>
              <a:gd name="connsiteX73" fmla="*/ 5329896 w 12192000"/>
              <a:gd name="connsiteY73" fmla="*/ 2279209 h 2649426"/>
              <a:gd name="connsiteX74" fmla="*/ 5245363 w 12192000"/>
              <a:gd name="connsiteY74" fmla="*/ 2301618 h 2649426"/>
              <a:gd name="connsiteX75" fmla="*/ 5077816 w 12192000"/>
              <a:gd name="connsiteY75" fmla="*/ 2292570 h 2649426"/>
              <a:gd name="connsiteX76" fmla="*/ 4911519 w 12192000"/>
              <a:gd name="connsiteY76" fmla="*/ 2285340 h 2649426"/>
              <a:gd name="connsiteX77" fmla="*/ 4822447 w 12192000"/>
              <a:gd name="connsiteY77" fmla="*/ 2292174 h 2649426"/>
              <a:gd name="connsiteX78" fmla="*/ 4670737 w 12192000"/>
              <a:gd name="connsiteY78" fmla="*/ 2321711 h 2649426"/>
              <a:gd name="connsiteX79" fmla="*/ 4489013 w 12192000"/>
              <a:gd name="connsiteY79" fmla="*/ 2338805 h 2649426"/>
              <a:gd name="connsiteX80" fmla="*/ 4431159 w 12192000"/>
              <a:gd name="connsiteY80" fmla="*/ 2347536 h 2649426"/>
              <a:gd name="connsiteX81" fmla="*/ 4273885 w 12192000"/>
              <a:gd name="connsiteY81" fmla="*/ 2379520 h 2649426"/>
              <a:gd name="connsiteX82" fmla="*/ 4116925 w 12192000"/>
              <a:gd name="connsiteY82" fmla="*/ 2417756 h 2649426"/>
              <a:gd name="connsiteX83" fmla="*/ 3988558 w 12192000"/>
              <a:gd name="connsiteY83" fmla="*/ 2475821 h 2649426"/>
              <a:gd name="connsiteX84" fmla="*/ 3894771 w 12192000"/>
              <a:gd name="connsiteY84" fmla="*/ 2494652 h 2649426"/>
              <a:gd name="connsiteX85" fmla="*/ 3721493 w 12192000"/>
              <a:gd name="connsiteY85" fmla="*/ 2497646 h 2649426"/>
              <a:gd name="connsiteX86" fmla="*/ 3504883 w 12192000"/>
              <a:gd name="connsiteY86" fmla="*/ 2503869 h 2649426"/>
              <a:gd name="connsiteX87" fmla="*/ 3431219 w 12192000"/>
              <a:gd name="connsiteY87" fmla="*/ 2502163 h 2649426"/>
              <a:gd name="connsiteX88" fmla="*/ 3151243 w 12192000"/>
              <a:gd name="connsiteY88" fmla="*/ 2492405 h 2649426"/>
              <a:gd name="connsiteX89" fmla="*/ 3044025 w 12192000"/>
              <a:gd name="connsiteY89" fmla="*/ 2485298 h 2649426"/>
              <a:gd name="connsiteX90" fmla="*/ 2864954 w 12192000"/>
              <a:gd name="connsiteY90" fmla="*/ 2456476 h 2649426"/>
              <a:gd name="connsiteX91" fmla="*/ 2739588 w 12192000"/>
              <a:gd name="connsiteY91" fmla="*/ 2457956 h 2649426"/>
              <a:gd name="connsiteX92" fmla="*/ 2706684 w 12192000"/>
              <a:gd name="connsiteY92" fmla="*/ 2454540 h 2649426"/>
              <a:gd name="connsiteX93" fmla="*/ 2348435 w 12192000"/>
              <a:gd name="connsiteY93" fmla="*/ 2449176 h 2649426"/>
              <a:gd name="connsiteX94" fmla="*/ 2194299 w 12192000"/>
              <a:gd name="connsiteY94" fmla="*/ 2475215 h 2649426"/>
              <a:gd name="connsiteX95" fmla="*/ 1983009 w 12192000"/>
              <a:gd name="connsiteY95" fmla="*/ 2463117 h 2649426"/>
              <a:gd name="connsiteX96" fmla="*/ 1885040 w 12192000"/>
              <a:gd name="connsiteY96" fmla="*/ 2475917 h 2649426"/>
              <a:gd name="connsiteX97" fmla="*/ 1773324 w 12192000"/>
              <a:gd name="connsiteY97" fmla="*/ 2471718 h 2649426"/>
              <a:gd name="connsiteX98" fmla="*/ 1685197 w 12192000"/>
              <a:gd name="connsiteY98" fmla="*/ 2466249 h 2649426"/>
              <a:gd name="connsiteX99" fmla="*/ 1566422 w 12192000"/>
              <a:gd name="connsiteY99" fmla="*/ 2455175 h 2649426"/>
              <a:gd name="connsiteX100" fmla="*/ 1300369 w 12192000"/>
              <a:gd name="connsiteY100" fmla="*/ 2444914 h 2649426"/>
              <a:gd name="connsiteX101" fmla="*/ 1081876 w 12192000"/>
              <a:gd name="connsiteY101" fmla="*/ 2476491 h 2649426"/>
              <a:gd name="connsiteX102" fmla="*/ 957561 w 12192000"/>
              <a:gd name="connsiteY102" fmla="*/ 2484124 h 2649426"/>
              <a:gd name="connsiteX103" fmla="*/ 822775 w 12192000"/>
              <a:gd name="connsiteY103" fmla="*/ 2542292 h 2649426"/>
              <a:gd name="connsiteX104" fmla="*/ 653171 w 12192000"/>
              <a:gd name="connsiteY104" fmla="*/ 2607266 h 2649426"/>
              <a:gd name="connsiteX105" fmla="*/ 511469 w 12192000"/>
              <a:gd name="connsiteY105" fmla="*/ 2598742 h 2649426"/>
              <a:gd name="connsiteX106" fmla="*/ 441281 w 12192000"/>
              <a:gd name="connsiteY106" fmla="*/ 2605939 h 2649426"/>
              <a:gd name="connsiteX107" fmla="*/ 297100 w 12192000"/>
              <a:gd name="connsiteY107" fmla="*/ 2639558 h 2649426"/>
              <a:gd name="connsiteX108" fmla="*/ 97385 w 12192000"/>
              <a:gd name="connsiteY108" fmla="*/ 2636063 h 2649426"/>
              <a:gd name="connsiteX109" fmla="*/ 48888 w 12192000"/>
              <a:gd name="connsiteY109" fmla="*/ 2641447 h 2649426"/>
              <a:gd name="connsiteX110" fmla="*/ 0 w 12192000"/>
              <a:gd name="connsiteY110" fmla="*/ 2649426 h 2649426"/>
              <a:gd name="connsiteX111" fmla="*/ 0 w 12192000"/>
              <a:gd name="connsiteY111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152929 w 12192000"/>
              <a:gd name="connsiteY24" fmla="*/ 1750379 h 2649426"/>
              <a:gd name="connsiteX25" fmla="*/ 9062807 w 12192000"/>
              <a:gd name="connsiteY25" fmla="*/ 1765741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796926 w 12192000"/>
              <a:gd name="connsiteY29" fmla="*/ 186921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145462 w 12192000"/>
              <a:gd name="connsiteY36" fmla="*/ 1926758 h 2649426"/>
              <a:gd name="connsiteX37" fmla="*/ 8043728 w 12192000"/>
              <a:gd name="connsiteY37" fmla="*/ 1944200 h 2649426"/>
              <a:gd name="connsiteX38" fmla="*/ 7958999 w 12192000"/>
              <a:gd name="connsiteY38" fmla="*/ 1980667 h 2649426"/>
              <a:gd name="connsiteX39" fmla="*/ 7908348 w 12192000"/>
              <a:gd name="connsiteY39" fmla="*/ 1994348 h 2649426"/>
              <a:gd name="connsiteX40" fmla="*/ 7776470 w 12192000"/>
              <a:gd name="connsiteY40" fmla="*/ 2053315 h 2649426"/>
              <a:gd name="connsiteX41" fmla="*/ 7629097 w 12192000"/>
              <a:gd name="connsiteY41" fmla="*/ 2123292 h 2649426"/>
              <a:gd name="connsiteX42" fmla="*/ 7549398 w 12192000"/>
              <a:gd name="connsiteY42" fmla="*/ 2153051 h 2649426"/>
              <a:gd name="connsiteX43" fmla="*/ 7540934 w 12192000"/>
              <a:gd name="connsiteY43" fmla="*/ 2151418 h 2649426"/>
              <a:gd name="connsiteX44" fmla="*/ 7528900 w 12192000"/>
              <a:gd name="connsiteY44" fmla="*/ 2152107 h 2649426"/>
              <a:gd name="connsiteX45" fmla="*/ 7528656 w 12192000"/>
              <a:gd name="connsiteY45" fmla="*/ 2152584 h 2649426"/>
              <a:gd name="connsiteX46" fmla="*/ 7517280 w 12192000"/>
              <a:gd name="connsiteY46" fmla="*/ 2152327 h 2649426"/>
              <a:gd name="connsiteX47" fmla="*/ 7460956 w 12192000"/>
              <a:gd name="connsiteY47" fmla="*/ 2145255 h 2649426"/>
              <a:gd name="connsiteX48" fmla="*/ 7372921 w 12192000"/>
              <a:gd name="connsiteY48" fmla="*/ 2175069 h 2649426"/>
              <a:gd name="connsiteX49" fmla="*/ 7293703 w 12192000"/>
              <a:gd name="connsiteY49" fmla="*/ 2204721 h 2649426"/>
              <a:gd name="connsiteX50" fmla="*/ 7286955 w 12192000"/>
              <a:gd name="connsiteY50" fmla="*/ 2207494 h 2649426"/>
              <a:gd name="connsiteX51" fmla="*/ 7251199 w 12192000"/>
              <a:gd name="connsiteY51" fmla="*/ 2198184 h 2649426"/>
              <a:gd name="connsiteX52" fmla="*/ 7233016 w 12192000"/>
              <a:gd name="connsiteY52" fmla="*/ 2195902 h 2649426"/>
              <a:gd name="connsiteX53" fmla="*/ 7227281 w 12192000"/>
              <a:gd name="connsiteY53" fmla="*/ 2190042 h 2649426"/>
              <a:gd name="connsiteX54" fmla="*/ 7200745 w 12192000"/>
              <a:gd name="connsiteY54" fmla="*/ 2189321 h 2649426"/>
              <a:gd name="connsiteX55" fmla="*/ 7197924 w 12192000"/>
              <a:gd name="connsiteY55" fmla="*/ 2191205 h 2649426"/>
              <a:gd name="connsiteX56" fmla="*/ 7175198 w 12192000"/>
              <a:gd name="connsiteY56" fmla="*/ 2183294 h 2649426"/>
              <a:gd name="connsiteX57" fmla="*/ 7100681 w 12192000"/>
              <a:gd name="connsiteY57" fmla="*/ 2167822 h 2649426"/>
              <a:gd name="connsiteX58" fmla="*/ 6932665 w 12192000"/>
              <a:gd name="connsiteY58" fmla="*/ 2162157 h 2649426"/>
              <a:gd name="connsiteX59" fmla="*/ 6700029 w 12192000"/>
              <a:gd name="connsiteY59" fmla="*/ 2158310 h 2649426"/>
              <a:gd name="connsiteX60" fmla="*/ 6326162 w 12192000"/>
              <a:gd name="connsiteY60" fmla="*/ 2178632 h 2649426"/>
              <a:gd name="connsiteX61" fmla="*/ 6196177 w 12192000"/>
              <a:gd name="connsiteY61" fmla="*/ 2200059 h 2649426"/>
              <a:gd name="connsiteX62" fmla="*/ 6139086 w 12192000"/>
              <a:gd name="connsiteY62" fmla="*/ 2187339 h 2649426"/>
              <a:gd name="connsiteX63" fmla="*/ 6098878 w 12192000"/>
              <a:gd name="connsiteY63" fmla="*/ 2192939 h 2649426"/>
              <a:gd name="connsiteX64" fmla="*/ 6094339 w 12192000"/>
              <a:gd name="connsiteY64" fmla="*/ 2195871 h 2649426"/>
              <a:gd name="connsiteX65" fmla="*/ 6075163 w 12192000"/>
              <a:gd name="connsiteY65" fmla="*/ 2198856 h 2649426"/>
              <a:gd name="connsiteX66" fmla="*/ 6071016 w 12192000"/>
              <a:gd name="connsiteY66" fmla="*/ 2210639 h 2649426"/>
              <a:gd name="connsiteX67" fmla="*/ 6043058 w 12192000"/>
              <a:gd name="connsiteY67" fmla="*/ 2222971 h 2649426"/>
              <a:gd name="connsiteX68" fmla="*/ 5962031 w 12192000"/>
              <a:gd name="connsiteY68" fmla="*/ 2220873 h 2649426"/>
              <a:gd name="connsiteX69" fmla="*/ 5818648 w 12192000"/>
              <a:gd name="connsiteY69" fmla="*/ 2229309 h 2649426"/>
              <a:gd name="connsiteX70" fmla="*/ 5515979 w 12192000"/>
              <a:gd name="connsiteY70" fmla="*/ 2284946 h 2649426"/>
              <a:gd name="connsiteX71" fmla="*/ 5426280 w 12192000"/>
              <a:gd name="connsiteY71" fmla="*/ 2290560 h 2649426"/>
              <a:gd name="connsiteX72" fmla="*/ 5329896 w 12192000"/>
              <a:gd name="connsiteY72" fmla="*/ 2279209 h 2649426"/>
              <a:gd name="connsiteX73" fmla="*/ 5245363 w 12192000"/>
              <a:gd name="connsiteY73" fmla="*/ 2301618 h 2649426"/>
              <a:gd name="connsiteX74" fmla="*/ 5077816 w 12192000"/>
              <a:gd name="connsiteY74" fmla="*/ 2292570 h 2649426"/>
              <a:gd name="connsiteX75" fmla="*/ 4911519 w 12192000"/>
              <a:gd name="connsiteY75" fmla="*/ 2285340 h 2649426"/>
              <a:gd name="connsiteX76" fmla="*/ 4822447 w 12192000"/>
              <a:gd name="connsiteY76" fmla="*/ 2292174 h 2649426"/>
              <a:gd name="connsiteX77" fmla="*/ 4670737 w 12192000"/>
              <a:gd name="connsiteY77" fmla="*/ 2321711 h 2649426"/>
              <a:gd name="connsiteX78" fmla="*/ 4489013 w 12192000"/>
              <a:gd name="connsiteY78" fmla="*/ 2338805 h 2649426"/>
              <a:gd name="connsiteX79" fmla="*/ 4431159 w 12192000"/>
              <a:gd name="connsiteY79" fmla="*/ 2347536 h 2649426"/>
              <a:gd name="connsiteX80" fmla="*/ 4273885 w 12192000"/>
              <a:gd name="connsiteY80" fmla="*/ 2379520 h 2649426"/>
              <a:gd name="connsiteX81" fmla="*/ 4116925 w 12192000"/>
              <a:gd name="connsiteY81" fmla="*/ 2417756 h 2649426"/>
              <a:gd name="connsiteX82" fmla="*/ 3988558 w 12192000"/>
              <a:gd name="connsiteY82" fmla="*/ 2475821 h 2649426"/>
              <a:gd name="connsiteX83" fmla="*/ 3894771 w 12192000"/>
              <a:gd name="connsiteY83" fmla="*/ 2494652 h 2649426"/>
              <a:gd name="connsiteX84" fmla="*/ 3721493 w 12192000"/>
              <a:gd name="connsiteY84" fmla="*/ 2497646 h 2649426"/>
              <a:gd name="connsiteX85" fmla="*/ 3504883 w 12192000"/>
              <a:gd name="connsiteY85" fmla="*/ 2503869 h 2649426"/>
              <a:gd name="connsiteX86" fmla="*/ 3431219 w 12192000"/>
              <a:gd name="connsiteY86" fmla="*/ 2502163 h 2649426"/>
              <a:gd name="connsiteX87" fmla="*/ 3151243 w 12192000"/>
              <a:gd name="connsiteY87" fmla="*/ 2492405 h 2649426"/>
              <a:gd name="connsiteX88" fmla="*/ 3044025 w 12192000"/>
              <a:gd name="connsiteY88" fmla="*/ 2485298 h 2649426"/>
              <a:gd name="connsiteX89" fmla="*/ 2864954 w 12192000"/>
              <a:gd name="connsiteY89" fmla="*/ 2456476 h 2649426"/>
              <a:gd name="connsiteX90" fmla="*/ 2739588 w 12192000"/>
              <a:gd name="connsiteY90" fmla="*/ 2457956 h 2649426"/>
              <a:gd name="connsiteX91" fmla="*/ 2706684 w 12192000"/>
              <a:gd name="connsiteY91" fmla="*/ 2454540 h 2649426"/>
              <a:gd name="connsiteX92" fmla="*/ 2348435 w 12192000"/>
              <a:gd name="connsiteY92" fmla="*/ 2449176 h 2649426"/>
              <a:gd name="connsiteX93" fmla="*/ 2194299 w 12192000"/>
              <a:gd name="connsiteY93" fmla="*/ 2475215 h 2649426"/>
              <a:gd name="connsiteX94" fmla="*/ 1983009 w 12192000"/>
              <a:gd name="connsiteY94" fmla="*/ 2463117 h 2649426"/>
              <a:gd name="connsiteX95" fmla="*/ 1885040 w 12192000"/>
              <a:gd name="connsiteY95" fmla="*/ 2475917 h 2649426"/>
              <a:gd name="connsiteX96" fmla="*/ 1773324 w 12192000"/>
              <a:gd name="connsiteY96" fmla="*/ 2471718 h 2649426"/>
              <a:gd name="connsiteX97" fmla="*/ 1685197 w 12192000"/>
              <a:gd name="connsiteY97" fmla="*/ 2466249 h 2649426"/>
              <a:gd name="connsiteX98" fmla="*/ 1566422 w 12192000"/>
              <a:gd name="connsiteY98" fmla="*/ 2455175 h 2649426"/>
              <a:gd name="connsiteX99" fmla="*/ 1300369 w 12192000"/>
              <a:gd name="connsiteY99" fmla="*/ 2444914 h 2649426"/>
              <a:gd name="connsiteX100" fmla="*/ 1081876 w 12192000"/>
              <a:gd name="connsiteY100" fmla="*/ 2476491 h 2649426"/>
              <a:gd name="connsiteX101" fmla="*/ 957561 w 12192000"/>
              <a:gd name="connsiteY101" fmla="*/ 2484124 h 2649426"/>
              <a:gd name="connsiteX102" fmla="*/ 822775 w 12192000"/>
              <a:gd name="connsiteY102" fmla="*/ 2542292 h 2649426"/>
              <a:gd name="connsiteX103" fmla="*/ 653171 w 12192000"/>
              <a:gd name="connsiteY103" fmla="*/ 2607266 h 2649426"/>
              <a:gd name="connsiteX104" fmla="*/ 511469 w 12192000"/>
              <a:gd name="connsiteY104" fmla="*/ 2598742 h 2649426"/>
              <a:gd name="connsiteX105" fmla="*/ 441281 w 12192000"/>
              <a:gd name="connsiteY105" fmla="*/ 2605939 h 2649426"/>
              <a:gd name="connsiteX106" fmla="*/ 297100 w 12192000"/>
              <a:gd name="connsiteY106" fmla="*/ 2639558 h 2649426"/>
              <a:gd name="connsiteX107" fmla="*/ 97385 w 12192000"/>
              <a:gd name="connsiteY107" fmla="*/ 2636063 h 2649426"/>
              <a:gd name="connsiteX108" fmla="*/ 48888 w 12192000"/>
              <a:gd name="connsiteY108" fmla="*/ 2641447 h 2649426"/>
              <a:gd name="connsiteX109" fmla="*/ 0 w 12192000"/>
              <a:gd name="connsiteY109" fmla="*/ 2649426 h 2649426"/>
              <a:gd name="connsiteX110" fmla="*/ 0 w 12192000"/>
              <a:gd name="connsiteY110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062807 w 12192000"/>
              <a:gd name="connsiteY25" fmla="*/ 1765741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796926 w 12192000"/>
              <a:gd name="connsiteY29" fmla="*/ 186921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145462 w 12192000"/>
              <a:gd name="connsiteY36" fmla="*/ 1926758 h 2649426"/>
              <a:gd name="connsiteX37" fmla="*/ 8043728 w 12192000"/>
              <a:gd name="connsiteY37" fmla="*/ 1944200 h 2649426"/>
              <a:gd name="connsiteX38" fmla="*/ 7958999 w 12192000"/>
              <a:gd name="connsiteY38" fmla="*/ 1980667 h 2649426"/>
              <a:gd name="connsiteX39" fmla="*/ 7908348 w 12192000"/>
              <a:gd name="connsiteY39" fmla="*/ 1994348 h 2649426"/>
              <a:gd name="connsiteX40" fmla="*/ 7776470 w 12192000"/>
              <a:gd name="connsiteY40" fmla="*/ 2053315 h 2649426"/>
              <a:gd name="connsiteX41" fmla="*/ 7629097 w 12192000"/>
              <a:gd name="connsiteY41" fmla="*/ 2123292 h 2649426"/>
              <a:gd name="connsiteX42" fmla="*/ 7549398 w 12192000"/>
              <a:gd name="connsiteY42" fmla="*/ 2153051 h 2649426"/>
              <a:gd name="connsiteX43" fmla="*/ 7540934 w 12192000"/>
              <a:gd name="connsiteY43" fmla="*/ 2151418 h 2649426"/>
              <a:gd name="connsiteX44" fmla="*/ 7528900 w 12192000"/>
              <a:gd name="connsiteY44" fmla="*/ 2152107 h 2649426"/>
              <a:gd name="connsiteX45" fmla="*/ 7528656 w 12192000"/>
              <a:gd name="connsiteY45" fmla="*/ 2152584 h 2649426"/>
              <a:gd name="connsiteX46" fmla="*/ 7517280 w 12192000"/>
              <a:gd name="connsiteY46" fmla="*/ 2152327 h 2649426"/>
              <a:gd name="connsiteX47" fmla="*/ 7460956 w 12192000"/>
              <a:gd name="connsiteY47" fmla="*/ 2145255 h 2649426"/>
              <a:gd name="connsiteX48" fmla="*/ 7372921 w 12192000"/>
              <a:gd name="connsiteY48" fmla="*/ 2175069 h 2649426"/>
              <a:gd name="connsiteX49" fmla="*/ 7293703 w 12192000"/>
              <a:gd name="connsiteY49" fmla="*/ 2204721 h 2649426"/>
              <a:gd name="connsiteX50" fmla="*/ 7286955 w 12192000"/>
              <a:gd name="connsiteY50" fmla="*/ 2207494 h 2649426"/>
              <a:gd name="connsiteX51" fmla="*/ 7251199 w 12192000"/>
              <a:gd name="connsiteY51" fmla="*/ 2198184 h 2649426"/>
              <a:gd name="connsiteX52" fmla="*/ 7233016 w 12192000"/>
              <a:gd name="connsiteY52" fmla="*/ 2195902 h 2649426"/>
              <a:gd name="connsiteX53" fmla="*/ 7227281 w 12192000"/>
              <a:gd name="connsiteY53" fmla="*/ 2190042 h 2649426"/>
              <a:gd name="connsiteX54" fmla="*/ 7200745 w 12192000"/>
              <a:gd name="connsiteY54" fmla="*/ 2189321 h 2649426"/>
              <a:gd name="connsiteX55" fmla="*/ 7197924 w 12192000"/>
              <a:gd name="connsiteY55" fmla="*/ 2191205 h 2649426"/>
              <a:gd name="connsiteX56" fmla="*/ 7175198 w 12192000"/>
              <a:gd name="connsiteY56" fmla="*/ 2183294 h 2649426"/>
              <a:gd name="connsiteX57" fmla="*/ 7100681 w 12192000"/>
              <a:gd name="connsiteY57" fmla="*/ 2167822 h 2649426"/>
              <a:gd name="connsiteX58" fmla="*/ 6932665 w 12192000"/>
              <a:gd name="connsiteY58" fmla="*/ 2162157 h 2649426"/>
              <a:gd name="connsiteX59" fmla="*/ 6700029 w 12192000"/>
              <a:gd name="connsiteY59" fmla="*/ 2158310 h 2649426"/>
              <a:gd name="connsiteX60" fmla="*/ 6326162 w 12192000"/>
              <a:gd name="connsiteY60" fmla="*/ 2178632 h 2649426"/>
              <a:gd name="connsiteX61" fmla="*/ 6196177 w 12192000"/>
              <a:gd name="connsiteY61" fmla="*/ 2200059 h 2649426"/>
              <a:gd name="connsiteX62" fmla="*/ 6139086 w 12192000"/>
              <a:gd name="connsiteY62" fmla="*/ 2187339 h 2649426"/>
              <a:gd name="connsiteX63" fmla="*/ 6098878 w 12192000"/>
              <a:gd name="connsiteY63" fmla="*/ 2192939 h 2649426"/>
              <a:gd name="connsiteX64" fmla="*/ 6094339 w 12192000"/>
              <a:gd name="connsiteY64" fmla="*/ 2195871 h 2649426"/>
              <a:gd name="connsiteX65" fmla="*/ 6075163 w 12192000"/>
              <a:gd name="connsiteY65" fmla="*/ 2198856 h 2649426"/>
              <a:gd name="connsiteX66" fmla="*/ 6071016 w 12192000"/>
              <a:gd name="connsiteY66" fmla="*/ 2210639 h 2649426"/>
              <a:gd name="connsiteX67" fmla="*/ 6043058 w 12192000"/>
              <a:gd name="connsiteY67" fmla="*/ 2222971 h 2649426"/>
              <a:gd name="connsiteX68" fmla="*/ 5962031 w 12192000"/>
              <a:gd name="connsiteY68" fmla="*/ 2220873 h 2649426"/>
              <a:gd name="connsiteX69" fmla="*/ 5818648 w 12192000"/>
              <a:gd name="connsiteY69" fmla="*/ 2229309 h 2649426"/>
              <a:gd name="connsiteX70" fmla="*/ 5515979 w 12192000"/>
              <a:gd name="connsiteY70" fmla="*/ 2284946 h 2649426"/>
              <a:gd name="connsiteX71" fmla="*/ 5426280 w 12192000"/>
              <a:gd name="connsiteY71" fmla="*/ 2290560 h 2649426"/>
              <a:gd name="connsiteX72" fmla="*/ 5329896 w 12192000"/>
              <a:gd name="connsiteY72" fmla="*/ 2279209 h 2649426"/>
              <a:gd name="connsiteX73" fmla="*/ 5245363 w 12192000"/>
              <a:gd name="connsiteY73" fmla="*/ 2301618 h 2649426"/>
              <a:gd name="connsiteX74" fmla="*/ 5077816 w 12192000"/>
              <a:gd name="connsiteY74" fmla="*/ 2292570 h 2649426"/>
              <a:gd name="connsiteX75" fmla="*/ 4911519 w 12192000"/>
              <a:gd name="connsiteY75" fmla="*/ 2285340 h 2649426"/>
              <a:gd name="connsiteX76" fmla="*/ 4822447 w 12192000"/>
              <a:gd name="connsiteY76" fmla="*/ 2292174 h 2649426"/>
              <a:gd name="connsiteX77" fmla="*/ 4670737 w 12192000"/>
              <a:gd name="connsiteY77" fmla="*/ 2321711 h 2649426"/>
              <a:gd name="connsiteX78" fmla="*/ 4489013 w 12192000"/>
              <a:gd name="connsiteY78" fmla="*/ 2338805 h 2649426"/>
              <a:gd name="connsiteX79" fmla="*/ 4431159 w 12192000"/>
              <a:gd name="connsiteY79" fmla="*/ 2347536 h 2649426"/>
              <a:gd name="connsiteX80" fmla="*/ 4273885 w 12192000"/>
              <a:gd name="connsiteY80" fmla="*/ 2379520 h 2649426"/>
              <a:gd name="connsiteX81" fmla="*/ 4116925 w 12192000"/>
              <a:gd name="connsiteY81" fmla="*/ 2417756 h 2649426"/>
              <a:gd name="connsiteX82" fmla="*/ 3988558 w 12192000"/>
              <a:gd name="connsiteY82" fmla="*/ 2475821 h 2649426"/>
              <a:gd name="connsiteX83" fmla="*/ 3894771 w 12192000"/>
              <a:gd name="connsiteY83" fmla="*/ 2494652 h 2649426"/>
              <a:gd name="connsiteX84" fmla="*/ 3721493 w 12192000"/>
              <a:gd name="connsiteY84" fmla="*/ 2497646 h 2649426"/>
              <a:gd name="connsiteX85" fmla="*/ 3504883 w 12192000"/>
              <a:gd name="connsiteY85" fmla="*/ 2503869 h 2649426"/>
              <a:gd name="connsiteX86" fmla="*/ 3431219 w 12192000"/>
              <a:gd name="connsiteY86" fmla="*/ 2502163 h 2649426"/>
              <a:gd name="connsiteX87" fmla="*/ 3151243 w 12192000"/>
              <a:gd name="connsiteY87" fmla="*/ 2492405 h 2649426"/>
              <a:gd name="connsiteX88" fmla="*/ 3044025 w 12192000"/>
              <a:gd name="connsiteY88" fmla="*/ 2485298 h 2649426"/>
              <a:gd name="connsiteX89" fmla="*/ 2864954 w 12192000"/>
              <a:gd name="connsiteY89" fmla="*/ 2456476 h 2649426"/>
              <a:gd name="connsiteX90" fmla="*/ 2739588 w 12192000"/>
              <a:gd name="connsiteY90" fmla="*/ 2457956 h 2649426"/>
              <a:gd name="connsiteX91" fmla="*/ 2706684 w 12192000"/>
              <a:gd name="connsiteY91" fmla="*/ 2454540 h 2649426"/>
              <a:gd name="connsiteX92" fmla="*/ 2348435 w 12192000"/>
              <a:gd name="connsiteY92" fmla="*/ 2449176 h 2649426"/>
              <a:gd name="connsiteX93" fmla="*/ 2194299 w 12192000"/>
              <a:gd name="connsiteY93" fmla="*/ 2475215 h 2649426"/>
              <a:gd name="connsiteX94" fmla="*/ 1983009 w 12192000"/>
              <a:gd name="connsiteY94" fmla="*/ 2463117 h 2649426"/>
              <a:gd name="connsiteX95" fmla="*/ 1885040 w 12192000"/>
              <a:gd name="connsiteY95" fmla="*/ 2475917 h 2649426"/>
              <a:gd name="connsiteX96" fmla="*/ 1773324 w 12192000"/>
              <a:gd name="connsiteY96" fmla="*/ 2471718 h 2649426"/>
              <a:gd name="connsiteX97" fmla="*/ 1685197 w 12192000"/>
              <a:gd name="connsiteY97" fmla="*/ 2466249 h 2649426"/>
              <a:gd name="connsiteX98" fmla="*/ 1566422 w 12192000"/>
              <a:gd name="connsiteY98" fmla="*/ 2455175 h 2649426"/>
              <a:gd name="connsiteX99" fmla="*/ 1300369 w 12192000"/>
              <a:gd name="connsiteY99" fmla="*/ 2444914 h 2649426"/>
              <a:gd name="connsiteX100" fmla="*/ 1081876 w 12192000"/>
              <a:gd name="connsiteY100" fmla="*/ 2476491 h 2649426"/>
              <a:gd name="connsiteX101" fmla="*/ 957561 w 12192000"/>
              <a:gd name="connsiteY101" fmla="*/ 2484124 h 2649426"/>
              <a:gd name="connsiteX102" fmla="*/ 822775 w 12192000"/>
              <a:gd name="connsiteY102" fmla="*/ 2542292 h 2649426"/>
              <a:gd name="connsiteX103" fmla="*/ 653171 w 12192000"/>
              <a:gd name="connsiteY103" fmla="*/ 2607266 h 2649426"/>
              <a:gd name="connsiteX104" fmla="*/ 511469 w 12192000"/>
              <a:gd name="connsiteY104" fmla="*/ 2598742 h 2649426"/>
              <a:gd name="connsiteX105" fmla="*/ 441281 w 12192000"/>
              <a:gd name="connsiteY105" fmla="*/ 2605939 h 2649426"/>
              <a:gd name="connsiteX106" fmla="*/ 297100 w 12192000"/>
              <a:gd name="connsiteY106" fmla="*/ 2639558 h 2649426"/>
              <a:gd name="connsiteX107" fmla="*/ 97385 w 12192000"/>
              <a:gd name="connsiteY107" fmla="*/ 2636063 h 2649426"/>
              <a:gd name="connsiteX108" fmla="*/ 48888 w 12192000"/>
              <a:gd name="connsiteY108" fmla="*/ 2641447 h 2649426"/>
              <a:gd name="connsiteX109" fmla="*/ 0 w 12192000"/>
              <a:gd name="connsiteY109" fmla="*/ 2649426 h 2649426"/>
              <a:gd name="connsiteX110" fmla="*/ 0 w 12192000"/>
              <a:gd name="connsiteY110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796926 w 12192000"/>
              <a:gd name="connsiteY29" fmla="*/ 186921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145462 w 12192000"/>
              <a:gd name="connsiteY36" fmla="*/ 1926758 h 2649426"/>
              <a:gd name="connsiteX37" fmla="*/ 8043728 w 12192000"/>
              <a:gd name="connsiteY37" fmla="*/ 1944200 h 2649426"/>
              <a:gd name="connsiteX38" fmla="*/ 7958999 w 12192000"/>
              <a:gd name="connsiteY38" fmla="*/ 1980667 h 2649426"/>
              <a:gd name="connsiteX39" fmla="*/ 7908348 w 12192000"/>
              <a:gd name="connsiteY39" fmla="*/ 1994348 h 2649426"/>
              <a:gd name="connsiteX40" fmla="*/ 7776470 w 12192000"/>
              <a:gd name="connsiteY40" fmla="*/ 2053315 h 2649426"/>
              <a:gd name="connsiteX41" fmla="*/ 7629097 w 12192000"/>
              <a:gd name="connsiteY41" fmla="*/ 2123292 h 2649426"/>
              <a:gd name="connsiteX42" fmla="*/ 7549398 w 12192000"/>
              <a:gd name="connsiteY42" fmla="*/ 2153051 h 2649426"/>
              <a:gd name="connsiteX43" fmla="*/ 7540934 w 12192000"/>
              <a:gd name="connsiteY43" fmla="*/ 2151418 h 2649426"/>
              <a:gd name="connsiteX44" fmla="*/ 7528900 w 12192000"/>
              <a:gd name="connsiteY44" fmla="*/ 2152107 h 2649426"/>
              <a:gd name="connsiteX45" fmla="*/ 7528656 w 12192000"/>
              <a:gd name="connsiteY45" fmla="*/ 2152584 h 2649426"/>
              <a:gd name="connsiteX46" fmla="*/ 7517280 w 12192000"/>
              <a:gd name="connsiteY46" fmla="*/ 2152327 h 2649426"/>
              <a:gd name="connsiteX47" fmla="*/ 7460956 w 12192000"/>
              <a:gd name="connsiteY47" fmla="*/ 2145255 h 2649426"/>
              <a:gd name="connsiteX48" fmla="*/ 7372921 w 12192000"/>
              <a:gd name="connsiteY48" fmla="*/ 2175069 h 2649426"/>
              <a:gd name="connsiteX49" fmla="*/ 7293703 w 12192000"/>
              <a:gd name="connsiteY49" fmla="*/ 2204721 h 2649426"/>
              <a:gd name="connsiteX50" fmla="*/ 7286955 w 12192000"/>
              <a:gd name="connsiteY50" fmla="*/ 2207494 h 2649426"/>
              <a:gd name="connsiteX51" fmla="*/ 7251199 w 12192000"/>
              <a:gd name="connsiteY51" fmla="*/ 2198184 h 2649426"/>
              <a:gd name="connsiteX52" fmla="*/ 7233016 w 12192000"/>
              <a:gd name="connsiteY52" fmla="*/ 2195902 h 2649426"/>
              <a:gd name="connsiteX53" fmla="*/ 7227281 w 12192000"/>
              <a:gd name="connsiteY53" fmla="*/ 2190042 h 2649426"/>
              <a:gd name="connsiteX54" fmla="*/ 7200745 w 12192000"/>
              <a:gd name="connsiteY54" fmla="*/ 2189321 h 2649426"/>
              <a:gd name="connsiteX55" fmla="*/ 7197924 w 12192000"/>
              <a:gd name="connsiteY55" fmla="*/ 2191205 h 2649426"/>
              <a:gd name="connsiteX56" fmla="*/ 7175198 w 12192000"/>
              <a:gd name="connsiteY56" fmla="*/ 2183294 h 2649426"/>
              <a:gd name="connsiteX57" fmla="*/ 7100681 w 12192000"/>
              <a:gd name="connsiteY57" fmla="*/ 2167822 h 2649426"/>
              <a:gd name="connsiteX58" fmla="*/ 6932665 w 12192000"/>
              <a:gd name="connsiteY58" fmla="*/ 2162157 h 2649426"/>
              <a:gd name="connsiteX59" fmla="*/ 6700029 w 12192000"/>
              <a:gd name="connsiteY59" fmla="*/ 2158310 h 2649426"/>
              <a:gd name="connsiteX60" fmla="*/ 6326162 w 12192000"/>
              <a:gd name="connsiteY60" fmla="*/ 2178632 h 2649426"/>
              <a:gd name="connsiteX61" fmla="*/ 6196177 w 12192000"/>
              <a:gd name="connsiteY61" fmla="*/ 2200059 h 2649426"/>
              <a:gd name="connsiteX62" fmla="*/ 6139086 w 12192000"/>
              <a:gd name="connsiteY62" fmla="*/ 2187339 h 2649426"/>
              <a:gd name="connsiteX63" fmla="*/ 6098878 w 12192000"/>
              <a:gd name="connsiteY63" fmla="*/ 2192939 h 2649426"/>
              <a:gd name="connsiteX64" fmla="*/ 6094339 w 12192000"/>
              <a:gd name="connsiteY64" fmla="*/ 2195871 h 2649426"/>
              <a:gd name="connsiteX65" fmla="*/ 6075163 w 12192000"/>
              <a:gd name="connsiteY65" fmla="*/ 2198856 h 2649426"/>
              <a:gd name="connsiteX66" fmla="*/ 6071016 w 12192000"/>
              <a:gd name="connsiteY66" fmla="*/ 2210639 h 2649426"/>
              <a:gd name="connsiteX67" fmla="*/ 6043058 w 12192000"/>
              <a:gd name="connsiteY67" fmla="*/ 2222971 h 2649426"/>
              <a:gd name="connsiteX68" fmla="*/ 5962031 w 12192000"/>
              <a:gd name="connsiteY68" fmla="*/ 2220873 h 2649426"/>
              <a:gd name="connsiteX69" fmla="*/ 5818648 w 12192000"/>
              <a:gd name="connsiteY69" fmla="*/ 2229309 h 2649426"/>
              <a:gd name="connsiteX70" fmla="*/ 5515979 w 12192000"/>
              <a:gd name="connsiteY70" fmla="*/ 2284946 h 2649426"/>
              <a:gd name="connsiteX71" fmla="*/ 5426280 w 12192000"/>
              <a:gd name="connsiteY71" fmla="*/ 2290560 h 2649426"/>
              <a:gd name="connsiteX72" fmla="*/ 5329896 w 12192000"/>
              <a:gd name="connsiteY72" fmla="*/ 2279209 h 2649426"/>
              <a:gd name="connsiteX73" fmla="*/ 5245363 w 12192000"/>
              <a:gd name="connsiteY73" fmla="*/ 2301618 h 2649426"/>
              <a:gd name="connsiteX74" fmla="*/ 5077816 w 12192000"/>
              <a:gd name="connsiteY74" fmla="*/ 2292570 h 2649426"/>
              <a:gd name="connsiteX75" fmla="*/ 4911519 w 12192000"/>
              <a:gd name="connsiteY75" fmla="*/ 2285340 h 2649426"/>
              <a:gd name="connsiteX76" fmla="*/ 4822447 w 12192000"/>
              <a:gd name="connsiteY76" fmla="*/ 2292174 h 2649426"/>
              <a:gd name="connsiteX77" fmla="*/ 4670737 w 12192000"/>
              <a:gd name="connsiteY77" fmla="*/ 2321711 h 2649426"/>
              <a:gd name="connsiteX78" fmla="*/ 4489013 w 12192000"/>
              <a:gd name="connsiteY78" fmla="*/ 2338805 h 2649426"/>
              <a:gd name="connsiteX79" fmla="*/ 4431159 w 12192000"/>
              <a:gd name="connsiteY79" fmla="*/ 2347536 h 2649426"/>
              <a:gd name="connsiteX80" fmla="*/ 4273885 w 12192000"/>
              <a:gd name="connsiteY80" fmla="*/ 2379520 h 2649426"/>
              <a:gd name="connsiteX81" fmla="*/ 4116925 w 12192000"/>
              <a:gd name="connsiteY81" fmla="*/ 2417756 h 2649426"/>
              <a:gd name="connsiteX82" fmla="*/ 3988558 w 12192000"/>
              <a:gd name="connsiteY82" fmla="*/ 2475821 h 2649426"/>
              <a:gd name="connsiteX83" fmla="*/ 3894771 w 12192000"/>
              <a:gd name="connsiteY83" fmla="*/ 2494652 h 2649426"/>
              <a:gd name="connsiteX84" fmla="*/ 3721493 w 12192000"/>
              <a:gd name="connsiteY84" fmla="*/ 2497646 h 2649426"/>
              <a:gd name="connsiteX85" fmla="*/ 3504883 w 12192000"/>
              <a:gd name="connsiteY85" fmla="*/ 2503869 h 2649426"/>
              <a:gd name="connsiteX86" fmla="*/ 3431219 w 12192000"/>
              <a:gd name="connsiteY86" fmla="*/ 2502163 h 2649426"/>
              <a:gd name="connsiteX87" fmla="*/ 3151243 w 12192000"/>
              <a:gd name="connsiteY87" fmla="*/ 2492405 h 2649426"/>
              <a:gd name="connsiteX88" fmla="*/ 3044025 w 12192000"/>
              <a:gd name="connsiteY88" fmla="*/ 2485298 h 2649426"/>
              <a:gd name="connsiteX89" fmla="*/ 2864954 w 12192000"/>
              <a:gd name="connsiteY89" fmla="*/ 2456476 h 2649426"/>
              <a:gd name="connsiteX90" fmla="*/ 2739588 w 12192000"/>
              <a:gd name="connsiteY90" fmla="*/ 2457956 h 2649426"/>
              <a:gd name="connsiteX91" fmla="*/ 2706684 w 12192000"/>
              <a:gd name="connsiteY91" fmla="*/ 2454540 h 2649426"/>
              <a:gd name="connsiteX92" fmla="*/ 2348435 w 12192000"/>
              <a:gd name="connsiteY92" fmla="*/ 2449176 h 2649426"/>
              <a:gd name="connsiteX93" fmla="*/ 2194299 w 12192000"/>
              <a:gd name="connsiteY93" fmla="*/ 2475215 h 2649426"/>
              <a:gd name="connsiteX94" fmla="*/ 1983009 w 12192000"/>
              <a:gd name="connsiteY94" fmla="*/ 2463117 h 2649426"/>
              <a:gd name="connsiteX95" fmla="*/ 1885040 w 12192000"/>
              <a:gd name="connsiteY95" fmla="*/ 2475917 h 2649426"/>
              <a:gd name="connsiteX96" fmla="*/ 1773324 w 12192000"/>
              <a:gd name="connsiteY96" fmla="*/ 2471718 h 2649426"/>
              <a:gd name="connsiteX97" fmla="*/ 1685197 w 12192000"/>
              <a:gd name="connsiteY97" fmla="*/ 2466249 h 2649426"/>
              <a:gd name="connsiteX98" fmla="*/ 1566422 w 12192000"/>
              <a:gd name="connsiteY98" fmla="*/ 2455175 h 2649426"/>
              <a:gd name="connsiteX99" fmla="*/ 1300369 w 12192000"/>
              <a:gd name="connsiteY99" fmla="*/ 2444914 h 2649426"/>
              <a:gd name="connsiteX100" fmla="*/ 1081876 w 12192000"/>
              <a:gd name="connsiteY100" fmla="*/ 2476491 h 2649426"/>
              <a:gd name="connsiteX101" fmla="*/ 957561 w 12192000"/>
              <a:gd name="connsiteY101" fmla="*/ 2484124 h 2649426"/>
              <a:gd name="connsiteX102" fmla="*/ 822775 w 12192000"/>
              <a:gd name="connsiteY102" fmla="*/ 2542292 h 2649426"/>
              <a:gd name="connsiteX103" fmla="*/ 653171 w 12192000"/>
              <a:gd name="connsiteY103" fmla="*/ 2607266 h 2649426"/>
              <a:gd name="connsiteX104" fmla="*/ 511469 w 12192000"/>
              <a:gd name="connsiteY104" fmla="*/ 2598742 h 2649426"/>
              <a:gd name="connsiteX105" fmla="*/ 441281 w 12192000"/>
              <a:gd name="connsiteY105" fmla="*/ 2605939 h 2649426"/>
              <a:gd name="connsiteX106" fmla="*/ 297100 w 12192000"/>
              <a:gd name="connsiteY106" fmla="*/ 2639558 h 2649426"/>
              <a:gd name="connsiteX107" fmla="*/ 97385 w 12192000"/>
              <a:gd name="connsiteY107" fmla="*/ 2636063 h 2649426"/>
              <a:gd name="connsiteX108" fmla="*/ 48888 w 12192000"/>
              <a:gd name="connsiteY108" fmla="*/ 2641447 h 2649426"/>
              <a:gd name="connsiteX109" fmla="*/ 0 w 12192000"/>
              <a:gd name="connsiteY109" fmla="*/ 2649426 h 2649426"/>
              <a:gd name="connsiteX110" fmla="*/ 0 w 12192000"/>
              <a:gd name="connsiteY110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145462 w 12192000"/>
              <a:gd name="connsiteY36" fmla="*/ 1926758 h 2649426"/>
              <a:gd name="connsiteX37" fmla="*/ 8043728 w 12192000"/>
              <a:gd name="connsiteY37" fmla="*/ 1944200 h 2649426"/>
              <a:gd name="connsiteX38" fmla="*/ 7958999 w 12192000"/>
              <a:gd name="connsiteY38" fmla="*/ 1980667 h 2649426"/>
              <a:gd name="connsiteX39" fmla="*/ 7908348 w 12192000"/>
              <a:gd name="connsiteY39" fmla="*/ 1994348 h 2649426"/>
              <a:gd name="connsiteX40" fmla="*/ 7776470 w 12192000"/>
              <a:gd name="connsiteY40" fmla="*/ 2053315 h 2649426"/>
              <a:gd name="connsiteX41" fmla="*/ 7629097 w 12192000"/>
              <a:gd name="connsiteY41" fmla="*/ 2123292 h 2649426"/>
              <a:gd name="connsiteX42" fmla="*/ 7549398 w 12192000"/>
              <a:gd name="connsiteY42" fmla="*/ 2153051 h 2649426"/>
              <a:gd name="connsiteX43" fmla="*/ 7540934 w 12192000"/>
              <a:gd name="connsiteY43" fmla="*/ 2151418 h 2649426"/>
              <a:gd name="connsiteX44" fmla="*/ 7528900 w 12192000"/>
              <a:gd name="connsiteY44" fmla="*/ 2152107 h 2649426"/>
              <a:gd name="connsiteX45" fmla="*/ 7528656 w 12192000"/>
              <a:gd name="connsiteY45" fmla="*/ 2152584 h 2649426"/>
              <a:gd name="connsiteX46" fmla="*/ 7517280 w 12192000"/>
              <a:gd name="connsiteY46" fmla="*/ 2152327 h 2649426"/>
              <a:gd name="connsiteX47" fmla="*/ 7460956 w 12192000"/>
              <a:gd name="connsiteY47" fmla="*/ 2145255 h 2649426"/>
              <a:gd name="connsiteX48" fmla="*/ 7372921 w 12192000"/>
              <a:gd name="connsiteY48" fmla="*/ 2175069 h 2649426"/>
              <a:gd name="connsiteX49" fmla="*/ 7293703 w 12192000"/>
              <a:gd name="connsiteY49" fmla="*/ 2204721 h 2649426"/>
              <a:gd name="connsiteX50" fmla="*/ 7286955 w 12192000"/>
              <a:gd name="connsiteY50" fmla="*/ 2207494 h 2649426"/>
              <a:gd name="connsiteX51" fmla="*/ 7251199 w 12192000"/>
              <a:gd name="connsiteY51" fmla="*/ 2198184 h 2649426"/>
              <a:gd name="connsiteX52" fmla="*/ 7233016 w 12192000"/>
              <a:gd name="connsiteY52" fmla="*/ 2195902 h 2649426"/>
              <a:gd name="connsiteX53" fmla="*/ 7227281 w 12192000"/>
              <a:gd name="connsiteY53" fmla="*/ 2190042 h 2649426"/>
              <a:gd name="connsiteX54" fmla="*/ 7200745 w 12192000"/>
              <a:gd name="connsiteY54" fmla="*/ 2189321 h 2649426"/>
              <a:gd name="connsiteX55" fmla="*/ 7197924 w 12192000"/>
              <a:gd name="connsiteY55" fmla="*/ 2191205 h 2649426"/>
              <a:gd name="connsiteX56" fmla="*/ 7175198 w 12192000"/>
              <a:gd name="connsiteY56" fmla="*/ 2183294 h 2649426"/>
              <a:gd name="connsiteX57" fmla="*/ 7100681 w 12192000"/>
              <a:gd name="connsiteY57" fmla="*/ 2167822 h 2649426"/>
              <a:gd name="connsiteX58" fmla="*/ 6932665 w 12192000"/>
              <a:gd name="connsiteY58" fmla="*/ 2162157 h 2649426"/>
              <a:gd name="connsiteX59" fmla="*/ 6700029 w 12192000"/>
              <a:gd name="connsiteY59" fmla="*/ 2158310 h 2649426"/>
              <a:gd name="connsiteX60" fmla="*/ 6326162 w 12192000"/>
              <a:gd name="connsiteY60" fmla="*/ 2178632 h 2649426"/>
              <a:gd name="connsiteX61" fmla="*/ 6196177 w 12192000"/>
              <a:gd name="connsiteY61" fmla="*/ 2200059 h 2649426"/>
              <a:gd name="connsiteX62" fmla="*/ 6139086 w 12192000"/>
              <a:gd name="connsiteY62" fmla="*/ 2187339 h 2649426"/>
              <a:gd name="connsiteX63" fmla="*/ 6098878 w 12192000"/>
              <a:gd name="connsiteY63" fmla="*/ 2192939 h 2649426"/>
              <a:gd name="connsiteX64" fmla="*/ 6094339 w 12192000"/>
              <a:gd name="connsiteY64" fmla="*/ 2195871 h 2649426"/>
              <a:gd name="connsiteX65" fmla="*/ 6075163 w 12192000"/>
              <a:gd name="connsiteY65" fmla="*/ 2198856 h 2649426"/>
              <a:gd name="connsiteX66" fmla="*/ 6071016 w 12192000"/>
              <a:gd name="connsiteY66" fmla="*/ 2210639 h 2649426"/>
              <a:gd name="connsiteX67" fmla="*/ 6043058 w 12192000"/>
              <a:gd name="connsiteY67" fmla="*/ 2222971 h 2649426"/>
              <a:gd name="connsiteX68" fmla="*/ 5962031 w 12192000"/>
              <a:gd name="connsiteY68" fmla="*/ 2220873 h 2649426"/>
              <a:gd name="connsiteX69" fmla="*/ 5818648 w 12192000"/>
              <a:gd name="connsiteY69" fmla="*/ 2229309 h 2649426"/>
              <a:gd name="connsiteX70" fmla="*/ 5515979 w 12192000"/>
              <a:gd name="connsiteY70" fmla="*/ 2284946 h 2649426"/>
              <a:gd name="connsiteX71" fmla="*/ 5426280 w 12192000"/>
              <a:gd name="connsiteY71" fmla="*/ 2290560 h 2649426"/>
              <a:gd name="connsiteX72" fmla="*/ 5329896 w 12192000"/>
              <a:gd name="connsiteY72" fmla="*/ 2279209 h 2649426"/>
              <a:gd name="connsiteX73" fmla="*/ 5245363 w 12192000"/>
              <a:gd name="connsiteY73" fmla="*/ 2301618 h 2649426"/>
              <a:gd name="connsiteX74" fmla="*/ 5077816 w 12192000"/>
              <a:gd name="connsiteY74" fmla="*/ 2292570 h 2649426"/>
              <a:gd name="connsiteX75" fmla="*/ 4911519 w 12192000"/>
              <a:gd name="connsiteY75" fmla="*/ 2285340 h 2649426"/>
              <a:gd name="connsiteX76" fmla="*/ 4822447 w 12192000"/>
              <a:gd name="connsiteY76" fmla="*/ 2292174 h 2649426"/>
              <a:gd name="connsiteX77" fmla="*/ 4670737 w 12192000"/>
              <a:gd name="connsiteY77" fmla="*/ 2321711 h 2649426"/>
              <a:gd name="connsiteX78" fmla="*/ 4489013 w 12192000"/>
              <a:gd name="connsiteY78" fmla="*/ 2338805 h 2649426"/>
              <a:gd name="connsiteX79" fmla="*/ 4431159 w 12192000"/>
              <a:gd name="connsiteY79" fmla="*/ 2347536 h 2649426"/>
              <a:gd name="connsiteX80" fmla="*/ 4273885 w 12192000"/>
              <a:gd name="connsiteY80" fmla="*/ 2379520 h 2649426"/>
              <a:gd name="connsiteX81" fmla="*/ 4116925 w 12192000"/>
              <a:gd name="connsiteY81" fmla="*/ 2417756 h 2649426"/>
              <a:gd name="connsiteX82" fmla="*/ 3988558 w 12192000"/>
              <a:gd name="connsiteY82" fmla="*/ 2475821 h 2649426"/>
              <a:gd name="connsiteX83" fmla="*/ 3894771 w 12192000"/>
              <a:gd name="connsiteY83" fmla="*/ 2494652 h 2649426"/>
              <a:gd name="connsiteX84" fmla="*/ 3721493 w 12192000"/>
              <a:gd name="connsiteY84" fmla="*/ 2497646 h 2649426"/>
              <a:gd name="connsiteX85" fmla="*/ 3504883 w 12192000"/>
              <a:gd name="connsiteY85" fmla="*/ 2503869 h 2649426"/>
              <a:gd name="connsiteX86" fmla="*/ 3431219 w 12192000"/>
              <a:gd name="connsiteY86" fmla="*/ 2502163 h 2649426"/>
              <a:gd name="connsiteX87" fmla="*/ 3151243 w 12192000"/>
              <a:gd name="connsiteY87" fmla="*/ 2492405 h 2649426"/>
              <a:gd name="connsiteX88" fmla="*/ 3044025 w 12192000"/>
              <a:gd name="connsiteY88" fmla="*/ 2485298 h 2649426"/>
              <a:gd name="connsiteX89" fmla="*/ 2864954 w 12192000"/>
              <a:gd name="connsiteY89" fmla="*/ 2456476 h 2649426"/>
              <a:gd name="connsiteX90" fmla="*/ 2739588 w 12192000"/>
              <a:gd name="connsiteY90" fmla="*/ 2457956 h 2649426"/>
              <a:gd name="connsiteX91" fmla="*/ 2706684 w 12192000"/>
              <a:gd name="connsiteY91" fmla="*/ 2454540 h 2649426"/>
              <a:gd name="connsiteX92" fmla="*/ 2348435 w 12192000"/>
              <a:gd name="connsiteY92" fmla="*/ 2449176 h 2649426"/>
              <a:gd name="connsiteX93" fmla="*/ 2194299 w 12192000"/>
              <a:gd name="connsiteY93" fmla="*/ 2475215 h 2649426"/>
              <a:gd name="connsiteX94" fmla="*/ 1983009 w 12192000"/>
              <a:gd name="connsiteY94" fmla="*/ 2463117 h 2649426"/>
              <a:gd name="connsiteX95" fmla="*/ 1885040 w 12192000"/>
              <a:gd name="connsiteY95" fmla="*/ 2475917 h 2649426"/>
              <a:gd name="connsiteX96" fmla="*/ 1773324 w 12192000"/>
              <a:gd name="connsiteY96" fmla="*/ 2471718 h 2649426"/>
              <a:gd name="connsiteX97" fmla="*/ 1685197 w 12192000"/>
              <a:gd name="connsiteY97" fmla="*/ 2466249 h 2649426"/>
              <a:gd name="connsiteX98" fmla="*/ 1566422 w 12192000"/>
              <a:gd name="connsiteY98" fmla="*/ 2455175 h 2649426"/>
              <a:gd name="connsiteX99" fmla="*/ 1300369 w 12192000"/>
              <a:gd name="connsiteY99" fmla="*/ 2444914 h 2649426"/>
              <a:gd name="connsiteX100" fmla="*/ 1081876 w 12192000"/>
              <a:gd name="connsiteY100" fmla="*/ 2476491 h 2649426"/>
              <a:gd name="connsiteX101" fmla="*/ 957561 w 12192000"/>
              <a:gd name="connsiteY101" fmla="*/ 2484124 h 2649426"/>
              <a:gd name="connsiteX102" fmla="*/ 822775 w 12192000"/>
              <a:gd name="connsiteY102" fmla="*/ 2542292 h 2649426"/>
              <a:gd name="connsiteX103" fmla="*/ 653171 w 12192000"/>
              <a:gd name="connsiteY103" fmla="*/ 2607266 h 2649426"/>
              <a:gd name="connsiteX104" fmla="*/ 511469 w 12192000"/>
              <a:gd name="connsiteY104" fmla="*/ 2598742 h 2649426"/>
              <a:gd name="connsiteX105" fmla="*/ 441281 w 12192000"/>
              <a:gd name="connsiteY105" fmla="*/ 2605939 h 2649426"/>
              <a:gd name="connsiteX106" fmla="*/ 297100 w 12192000"/>
              <a:gd name="connsiteY106" fmla="*/ 2639558 h 2649426"/>
              <a:gd name="connsiteX107" fmla="*/ 97385 w 12192000"/>
              <a:gd name="connsiteY107" fmla="*/ 2636063 h 2649426"/>
              <a:gd name="connsiteX108" fmla="*/ 48888 w 12192000"/>
              <a:gd name="connsiteY108" fmla="*/ 2641447 h 2649426"/>
              <a:gd name="connsiteX109" fmla="*/ 0 w 12192000"/>
              <a:gd name="connsiteY109" fmla="*/ 2649426 h 2649426"/>
              <a:gd name="connsiteX110" fmla="*/ 0 w 12192000"/>
              <a:gd name="connsiteY110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9097 w 12192000"/>
              <a:gd name="connsiteY40" fmla="*/ 2123292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293703 w 12192000"/>
              <a:gd name="connsiteY48" fmla="*/ 2204721 h 2649426"/>
              <a:gd name="connsiteX49" fmla="*/ 7286955 w 12192000"/>
              <a:gd name="connsiteY49" fmla="*/ 2207494 h 2649426"/>
              <a:gd name="connsiteX50" fmla="*/ 7251199 w 12192000"/>
              <a:gd name="connsiteY50" fmla="*/ 2198184 h 2649426"/>
              <a:gd name="connsiteX51" fmla="*/ 7233016 w 12192000"/>
              <a:gd name="connsiteY51" fmla="*/ 2195902 h 2649426"/>
              <a:gd name="connsiteX52" fmla="*/ 7227281 w 12192000"/>
              <a:gd name="connsiteY52" fmla="*/ 2190042 h 2649426"/>
              <a:gd name="connsiteX53" fmla="*/ 7200745 w 12192000"/>
              <a:gd name="connsiteY53" fmla="*/ 2189321 h 2649426"/>
              <a:gd name="connsiteX54" fmla="*/ 7197924 w 12192000"/>
              <a:gd name="connsiteY54" fmla="*/ 2191205 h 2649426"/>
              <a:gd name="connsiteX55" fmla="*/ 7175198 w 12192000"/>
              <a:gd name="connsiteY55" fmla="*/ 2183294 h 2649426"/>
              <a:gd name="connsiteX56" fmla="*/ 7100681 w 12192000"/>
              <a:gd name="connsiteY56" fmla="*/ 2167822 h 2649426"/>
              <a:gd name="connsiteX57" fmla="*/ 6932665 w 12192000"/>
              <a:gd name="connsiteY57" fmla="*/ 2162157 h 2649426"/>
              <a:gd name="connsiteX58" fmla="*/ 6700029 w 12192000"/>
              <a:gd name="connsiteY58" fmla="*/ 2158310 h 2649426"/>
              <a:gd name="connsiteX59" fmla="*/ 6326162 w 12192000"/>
              <a:gd name="connsiteY59" fmla="*/ 2178632 h 2649426"/>
              <a:gd name="connsiteX60" fmla="*/ 6196177 w 12192000"/>
              <a:gd name="connsiteY60" fmla="*/ 2200059 h 2649426"/>
              <a:gd name="connsiteX61" fmla="*/ 6139086 w 12192000"/>
              <a:gd name="connsiteY61" fmla="*/ 2187339 h 2649426"/>
              <a:gd name="connsiteX62" fmla="*/ 6098878 w 12192000"/>
              <a:gd name="connsiteY62" fmla="*/ 2192939 h 2649426"/>
              <a:gd name="connsiteX63" fmla="*/ 6094339 w 12192000"/>
              <a:gd name="connsiteY63" fmla="*/ 2195871 h 2649426"/>
              <a:gd name="connsiteX64" fmla="*/ 6075163 w 12192000"/>
              <a:gd name="connsiteY64" fmla="*/ 2198856 h 2649426"/>
              <a:gd name="connsiteX65" fmla="*/ 6071016 w 12192000"/>
              <a:gd name="connsiteY65" fmla="*/ 2210639 h 2649426"/>
              <a:gd name="connsiteX66" fmla="*/ 6043058 w 12192000"/>
              <a:gd name="connsiteY66" fmla="*/ 2222971 h 2649426"/>
              <a:gd name="connsiteX67" fmla="*/ 5962031 w 12192000"/>
              <a:gd name="connsiteY67" fmla="*/ 2220873 h 2649426"/>
              <a:gd name="connsiteX68" fmla="*/ 5818648 w 12192000"/>
              <a:gd name="connsiteY68" fmla="*/ 2229309 h 2649426"/>
              <a:gd name="connsiteX69" fmla="*/ 5515979 w 12192000"/>
              <a:gd name="connsiteY69" fmla="*/ 2284946 h 2649426"/>
              <a:gd name="connsiteX70" fmla="*/ 5426280 w 12192000"/>
              <a:gd name="connsiteY70" fmla="*/ 2290560 h 2649426"/>
              <a:gd name="connsiteX71" fmla="*/ 5329896 w 12192000"/>
              <a:gd name="connsiteY71" fmla="*/ 2279209 h 2649426"/>
              <a:gd name="connsiteX72" fmla="*/ 5245363 w 12192000"/>
              <a:gd name="connsiteY72" fmla="*/ 2301618 h 2649426"/>
              <a:gd name="connsiteX73" fmla="*/ 5077816 w 12192000"/>
              <a:gd name="connsiteY73" fmla="*/ 2292570 h 2649426"/>
              <a:gd name="connsiteX74" fmla="*/ 4911519 w 12192000"/>
              <a:gd name="connsiteY74" fmla="*/ 2285340 h 2649426"/>
              <a:gd name="connsiteX75" fmla="*/ 4822447 w 12192000"/>
              <a:gd name="connsiteY75" fmla="*/ 2292174 h 2649426"/>
              <a:gd name="connsiteX76" fmla="*/ 4670737 w 12192000"/>
              <a:gd name="connsiteY76" fmla="*/ 2321711 h 2649426"/>
              <a:gd name="connsiteX77" fmla="*/ 4489013 w 12192000"/>
              <a:gd name="connsiteY77" fmla="*/ 2338805 h 2649426"/>
              <a:gd name="connsiteX78" fmla="*/ 4431159 w 12192000"/>
              <a:gd name="connsiteY78" fmla="*/ 2347536 h 2649426"/>
              <a:gd name="connsiteX79" fmla="*/ 4273885 w 12192000"/>
              <a:gd name="connsiteY79" fmla="*/ 2379520 h 2649426"/>
              <a:gd name="connsiteX80" fmla="*/ 4116925 w 12192000"/>
              <a:gd name="connsiteY80" fmla="*/ 2417756 h 2649426"/>
              <a:gd name="connsiteX81" fmla="*/ 3988558 w 12192000"/>
              <a:gd name="connsiteY81" fmla="*/ 2475821 h 2649426"/>
              <a:gd name="connsiteX82" fmla="*/ 3894771 w 12192000"/>
              <a:gd name="connsiteY82" fmla="*/ 2494652 h 2649426"/>
              <a:gd name="connsiteX83" fmla="*/ 3721493 w 12192000"/>
              <a:gd name="connsiteY83" fmla="*/ 2497646 h 2649426"/>
              <a:gd name="connsiteX84" fmla="*/ 3504883 w 12192000"/>
              <a:gd name="connsiteY84" fmla="*/ 2503869 h 2649426"/>
              <a:gd name="connsiteX85" fmla="*/ 3431219 w 12192000"/>
              <a:gd name="connsiteY85" fmla="*/ 2502163 h 2649426"/>
              <a:gd name="connsiteX86" fmla="*/ 3151243 w 12192000"/>
              <a:gd name="connsiteY86" fmla="*/ 2492405 h 2649426"/>
              <a:gd name="connsiteX87" fmla="*/ 3044025 w 12192000"/>
              <a:gd name="connsiteY87" fmla="*/ 2485298 h 2649426"/>
              <a:gd name="connsiteX88" fmla="*/ 2864954 w 12192000"/>
              <a:gd name="connsiteY88" fmla="*/ 2456476 h 2649426"/>
              <a:gd name="connsiteX89" fmla="*/ 2739588 w 12192000"/>
              <a:gd name="connsiteY89" fmla="*/ 2457956 h 2649426"/>
              <a:gd name="connsiteX90" fmla="*/ 2706684 w 12192000"/>
              <a:gd name="connsiteY90" fmla="*/ 2454540 h 2649426"/>
              <a:gd name="connsiteX91" fmla="*/ 2348435 w 12192000"/>
              <a:gd name="connsiteY91" fmla="*/ 2449176 h 2649426"/>
              <a:gd name="connsiteX92" fmla="*/ 2194299 w 12192000"/>
              <a:gd name="connsiteY92" fmla="*/ 2475215 h 2649426"/>
              <a:gd name="connsiteX93" fmla="*/ 1983009 w 12192000"/>
              <a:gd name="connsiteY93" fmla="*/ 2463117 h 2649426"/>
              <a:gd name="connsiteX94" fmla="*/ 1885040 w 12192000"/>
              <a:gd name="connsiteY94" fmla="*/ 2475917 h 2649426"/>
              <a:gd name="connsiteX95" fmla="*/ 1773324 w 12192000"/>
              <a:gd name="connsiteY95" fmla="*/ 2471718 h 2649426"/>
              <a:gd name="connsiteX96" fmla="*/ 1685197 w 12192000"/>
              <a:gd name="connsiteY96" fmla="*/ 2466249 h 2649426"/>
              <a:gd name="connsiteX97" fmla="*/ 1566422 w 12192000"/>
              <a:gd name="connsiteY97" fmla="*/ 2455175 h 2649426"/>
              <a:gd name="connsiteX98" fmla="*/ 1300369 w 12192000"/>
              <a:gd name="connsiteY98" fmla="*/ 2444914 h 2649426"/>
              <a:gd name="connsiteX99" fmla="*/ 1081876 w 12192000"/>
              <a:gd name="connsiteY99" fmla="*/ 2476491 h 2649426"/>
              <a:gd name="connsiteX100" fmla="*/ 957561 w 12192000"/>
              <a:gd name="connsiteY100" fmla="*/ 2484124 h 2649426"/>
              <a:gd name="connsiteX101" fmla="*/ 822775 w 12192000"/>
              <a:gd name="connsiteY101" fmla="*/ 2542292 h 2649426"/>
              <a:gd name="connsiteX102" fmla="*/ 653171 w 12192000"/>
              <a:gd name="connsiteY102" fmla="*/ 2607266 h 2649426"/>
              <a:gd name="connsiteX103" fmla="*/ 511469 w 12192000"/>
              <a:gd name="connsiteY103" fmla="*/ 2598742 h 2649426"/>
              <a:gd name="connsiteX104" fmla="*/ 441281 w 12192000"/>
              <a:gd name="connsiteY104" fmla="*/ 2605939 h 2649426"/>
              <a:gd name="connsiteX105" fmla="*/ 297100 w 12192000"/>
              <a:gd name="connsiteY105" fmla="*/ 2639558 h 2649426"/>
              <a:gd name="connsiteX106" fmla="*/ 97385 w 12192000"/>
              <a:gd name="connsiteY106" fmla="*/ 2636063 h 2649426"/>
              <a:gd name="connsiteX107" fmla="*/ 48888 w 12192000"/>
              <a:gd name="connsiteY107" fmla="*/ 2641447 h 2649426"/>
              <a:gd name="connsiteX108" fmla="*/ 0 w 12192000"/>
              <a:gd name="connsiteY108" fmla="*/ 2649426 h 2649426"/>
              <a:gd name="connsiteX109" fmla="*/ 0 w 12192000"/>
              <a:gd name="connsiteY109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9097 w 12192000"/>
              <a:gd name="connsiteY40" fmla="*/ 2123292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293703 w 12192000"/>
              <a:gd name="connsiteY48" fmla="*/ 2204721 h 2649426"/>
              <a:gd name="connsiteX49" fmla="*/ 7251199 w 12192000"/>
              <a:gd name="connsiteY49" fmla="*/ 2198184 h 2649426"/>
              <a:gd name="connsiteX50" fmla="*/ 7233016 w 12192000"/>
              <a:gd name="connsiteY50" fmla="*/ 2195902 h 2649426"/>
              <a:gd name="connsiteX51" fmla="*/ 7227281 w 12192000"/>
              <a:gd name="connsiteY51" fmla="*/ 2190042 h 2649426"/>
              <a:gd name="connsiteX52" fmla="*/ 7200745 w 12192000"/>
              <a:gd name="connsiteY52" fmla="*/ 2189321 h 2649426"/>
              <a:gd name="connsiteX53" fmla="*/ 7197924 w 12192000"/>
              <a:gd name="connsiteY53" fmla="*/ 2191205 h 2649426"/>
              <a:gd name="connsiteX54" fmla="*/ 7175198 w 12192000"/>
              <a:gd name="connsiteY54" fmla="*/ 2183294 h 2649426"/>
              <a:gd name="connsiteX55" fmla="*/ 7100681 w 12192000"/>
              <a:gd name="connsiteY55" fmla="*/ 2167822 h 2649426"/>
              <a:gd name="connsiteX56" fmla="*/ 6932665 w 12192000"/>
              <a:gd name="connsiteY56" fmla="*/ 2162157 h 2649426"/>
              <a:gd name="connsiteX57" fmla="*/ 6700029 w 12192000"/>
              <a:gd name="connsiteY57" fmla="*/ 2158310 h 2649426"/>
              <a:gd name="connsiteX58" fmla="*/ 6326162 w 12192000"/>
              <a:gd name="connsiteY58" fmla="*/ 2178632 h 2649426"/>
              <a:gd name="connsiteX59" fmla="*/ 6196177 w 12192000"/>
              <a:gd name="connsiteY59" fmla="*/ 2200059 h 2649426"/>
              <a:gd name="connsiteX60" fmla="*/ 6139086 w 12192000"/>
              <a:gd name="connsiteY60" fmla="*/ 2187339 h 2649426"/>
              <a:gd name="connsiteX61" fmla="*/ 6098878 w 12192000"/>
              <a:gd name="connsiteY61" fmla="*/ 2192939 h 2649426"/>
              <a:gd name="connsiteX62" fmla="*/ 6094339 w 12192000"/>
              <a:gd name="connsiteY62" fmla="*/ 2195871 h 2649426"/>
              <a:gd name="connsiteX63" fmla="*/ 6075163 w 12192000"/>
              <a:gd name="connsiteY63" fmla="*/ 2198856 h 2649426"/>
              <a:gd name="connsiteX64" fmla="*/ 6071016 w 12192000"/>
              <a:gd name="connsiteY64" fmla="*/ 2210639 h 2649426"/>
              <a:gd name="connsiteX65" fmla="*/ 6043058 w 12192000"/>
              <a:gd name="connsiteY65" fmla="*/ 2222971 h 2649426"/>
              <a:gd name="connsiteX66" fmla="*/ 5962031 w 12192000"/>
              <a:gd name="connsiteY66" fmla="*/ 2220873 h 2649426"/>
              <a:gd name="connsiteX67" fmla="*/ 5818648 w 12192000"/>
              <a:gd name="connsiteY67" fmla="*/ 2229309 h 2649426"/>
              <a:gd name="connsiteX68" fmla="*/ 5515979 w 12192000"/>
              <a:gd name="connsiteY68" fmla="*/ 2284946 h 2649426"/>
              <a:gd name="connsiteX69" fmla="*/ 5426280 w 12192000"/>
              <a:gd name="connsiteY69" fmla="*/ 2290560 h 2649426"/>
              <a:gd name="connsiteX70" fmla="*/ 5329896 w 12192000"/>
              <a:gd name="connsiteY70" fmla="*/ 2279209 h 2649426"/>
              <a:gd name="connsiteX71" fmla="*/ 5245363 w 12192000"/>
              <a:gd name="connsiteY71" fmla="*/ 2301618 h 2649426"/>
              <a:gd name="connsiteX72" fmla="*/ 5077816 w 12192000"/>
              <a:gd name="connsiteY72" fmla="*/ 2292570 h 2649426"/>
              <a:gd name="connsiteX73" fmla="*/ 4911519 w 12192000"/>
              <a:gd name="connsiteY73" fmla="*/ 2285340 h 2649426"/>
              <a:gd name="connsiteX74" fmla="*/ 4822447 w 12192000"/>
              <a:gd name="connsiteY74" fmla="*/ 2292174 h 2649426"/>
              <a:gd name="connsiteX75" fmla="*/ 4670737 w 12192000"/>
              <a:gd name="connsiteY75" fmla="*/ 2321711 h 2649426"/>
              <a:gd name="connsiteX76" fmla="*/ 4489013 w 12192000"/>
              <a:gd name="connsiteY76" fmla="*/ 2338805 h 2649426"/>
              <a:gd name="connsiteX77" fmla="*/ 4431159 w 12192000"/>
              <a:gd name="connsiteY77" fmla="*/ 2347536 h 2649426"/>
              <a:gd name="connsiteX78" fmla="*/ 4273885 w 12192000"/>
              <a:gd name="connsiteY78" fmla="*/ 2379520 h 2649426"/>
              <a:gd name="connsiteX79" fmla="*/ 4116925 w 12192000"/>
              <a:gd name="connsiteY79" fmla="*/ 2417756 h 2649426"/>
              <a:gd name="connsiteX80" fmla="*/ 3988558 w 12192000"/>
              <a:gd name="connsiteY80" fmla="*/ 2475821 h 2649426"/>
              <a:gd name="connsiteX81" fmla="*/ 3894771 w 12192000"/>
              <a:gd name="connsiteY81" fmla="*/ 2494652 h 2649426"/>
              <a:gd name="connsiteX82" fmla="*/ 3721493 w 12192000"/>
              <a:gd name="connsiteY82" fmla="*/ 2497646 h 2649426"/>
              <a:gd name="connsiteX83" fmla="*/ 3504883 w 12192000"/>
              <a:gd name="connsiteY83" fmla="*/ 2503869 h 2649426"/>
              <a:gd name="connsiteX84" fmla="*/ 3431219 w 12192000"/>
              <a:gd name="connsiteY84" fmla="*/ 2502163 h 2649426"/>
              <a:gd name="connsiteX85" fmla="*/ 3151243 w 12192000"/>
              <a:gd name="connsiteY85" fmla="*/ 2492405 h 2649426"/>
              <a:gd name="connsiteX86" fmla="*/ 3044025 w 12192000"/>
              <a:gd name="connsiteY86" fmla="*/ 2485298 h 2649426"/>
              <a:gd name="connsiteX87" fmla="*/ 2864954 w 12192000"/>
              <a:gd name="connsiteY87" fmla="*/ 2456476 h 2649426"/>
              <a:gd name="connsiteX88" fmla="*/ 2739588 w 12192000"/>
              <a:gd name="connsiteY88" fmla="*/ 2457956 h 2649426"/>
              <a:gd name="connsiteX89" fmla="*/ 2706684 w 12192000"/>
              <a:gd name="connsiteY89" fmla="*/ 2454540 h 2649426"/>
              <a:gd name="connsiteX90" fmla="*/ 2348435 w 12192000"/>
              <a:gd name="connsiteY90" fmla="*/ 2449176 h 2649426"/>
              <a:gd name="connsiteX91" fmla="*/ 2194299 w 12192000"/>
              <a:gd name="connsiteY91" fmla="*/ 2475215 h 2649426"/>
              <a:gd name="connsiteX92" fmla="*/ 1983009 w 12192000"/>
              <a:gd name="connsiteY92" fmla="*/ 2463117 h 2649426"/>
              <a:gd name="connsiteX93" fmla="*/ 1885040 w 12192000"/>
              <a:gd name="connsiteY93" fmla="*/ 2475917 h 2649426"/>
              <a:gd name="connsiteX94" fmla="*/ 1773324 w 12192000"/>
              <a:gd name="connsiteY94" fmla="*/ 2471718 h 2649426"/>
              <a:gd name="connsiteX95" fmla="*/ 1685197 w 12192000"/>
              <a:gd name="connsiteY95" fmla="*/ 2466249 h 2649426"/>
              <a:gd name="connsiteX96" fmla="*/ 1566422 w 12192000"/>
              <a:gd name="connsiteY96" fmla="*/ 2455175 h 2649426"/>
              <a:gd name="connsiteX97" fmla="*/ 1300369 w 12192000"/>
              <a:gd name="connsiteY97" fmla="*/ 2444914 h 2649426"/>
              <a:gd name="connsiteX98" fmla="*/ 1081876 w 12192000"/>
              <a:gd name="connsiteY98" fmla="*/ 2476491 h 2649426"/>
              <a:gd name="connsiteX99" fmla="*/ 957561 w 12192000"/>
              <a:gd name="connsiteY99" fmla="*/ 2484124 h 2649426"/>
              <a:gd name="connsiteX100" fmla="*/ 822775 w 12192000"/>
              <a:gd name="connsiteY100" fmla="*/ 2542292 h 2649426"/>
              <a:gd name="connsiteX101" fmla="*/ 653171 w 12192000"/>
              <a:gd name="connsiteY101" fmla="*/ 2607266 h 2649426"/>
              <a:gd name="connsiteX102" fmla="*/ 511469 w 12192000"/>
              <a:gd name="connsiteY102" fmla="*/ 2598742 h 2649426"/>
              <a:gd name="connsiteX103" fmla="*/ 441281 w 12192000"/>
              <a:gd name="connsiteY103" fmla="*/ 2605939 h 2649426"/>
              <a:gd name="connsiteX104" fmla="*/ 297100 w 12192000"/>
              <a:gd name="connsiteY104" fmla="*/ 2639558 h 2649426"/>
              <a:gd name="connsiteX105" fmla="*/ 97385 w 12192000"/>
              <a:gd name="connsiteY105" fmla="*/ 2636063 h 2649426"/>
              <a:gd name="connsiteX106" fmla="*/ 48888 w 12192000"/>
              <a:gd name="connsiteY106" fmla="*/ 2641447 h 2649426"/>
              <a:gd name="connsiteX107" fmla="*/ 0 w 12192000"/>
              <a:gd name="connsiteY107" fmla="*/ 2649426 h 2649426"/>
              <a:gd name="connsiteX108" fmla="*/ 0 w 12192000"/>
              <a:gd name="connsiteY10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9097 w 12192000"/>
              <a:gd name="connsiteY40" fmla="*/ 2123292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307317 w 12192000"/>
              <a:gd name="connsiteY48" fmla="*/ 2182031 h 2649426"/>
              <a:gd name="connsiteX49" fmla="*/ 7251199 w 12192000"/>
              <a:gd name="connsiteY49" fmla="*/ 2198184 h 2649426"/>
              <a:gd name="connsiteX50" fmla="*/ 7233016 w 12192000"/>
              <a:gd name="connsiteY50" fmla="*/ 2195902 h 2649426"/>
              <a:gd name="connsiteX51" fmla="*/ 7227281 w 12192000"/>
              <a:gd name="connsiteY51" fmla="*/ 2190042 h 2649426"/>
              <a:gd name="connsiteX52" fmla="*/ 7200745 w 12192000"/>
              <a:gd name="connsiteY52" fmla="*/ 2189321 h 2649426"/>
              <a:gd name="connsiteX53" fmla="*/ 7197924 w 12192000"/>
              <a:gd name="connsiteY53" fmla="*/ 2191205 h 2649426"/>
              <a:gd name="connsiteX54" fmla="*/ 7175198 w 12192000"/>
              <a:gd name="connsiteY54" fmla="*/ 2183294 h 2649426"/>
              <a:gd name="connsiteX55" fmla="*/ 7100681 w 12192000"/>
              <a:gd name="connsiteY55" fmla="*/ 2167822 h 2649426"/>
              <a:gd name="connsiteX56" fmla="*/ 6932665 w 12192000"/>
              <a:gd name="connsiteY56" fmla="*/ 2162157 h 2649426"/>
              <a:gd name="connsiteX57" fmla="*/ 6700029 w 12192000"/>
              <a:gd name="connsiteY57" fmla="*/ 2158310 h 2649426"/>
              <a:gd name="connsiteX58" fmla="*/ 6326162 w 12192000"/>
              <a:gd name="connsiteY58" fmla="*/ 2178632 h 2649426"/>
              <a:gd name="connsiteX59" fmla="*/ 6196177 w 12192000"/>
              <a:gd name="connsiteY59" fmla="*/ 2200059 h 2649426"/>
              <a:gd name="connsiteX60" fmla="*/ 6139086 w 12192000"/>
              <a:gd name="connsiteY60" fmla="*/ 2187339 h 2649426"/>
              <a:gd name="connsiteX61" fmla="*/ 6098878 w 12192000"/>
              <a:gd name="connsiteY61" fmla="*/ 2192939 h 2649426"/>
              <a:gd name="connsiteX62" fmla="*/ 6094339 w 12192000"/>
              <a:gd name="connsiteY62" fmla="*/ 2195871 h 2649426"/>
              <a:gd name="connsiteX63" fmla="*/ 6075163 w 12192000"/>
              <a:gd name="connsiteY63" fmla="*/ 2198856 h 2649426"/>
              <a:gd name="connsiteX64" fmla="*/ 6071016 w 12192000"/>
              <a:gd name="connsiteY64" fmla="*/ 2210639 h 2649426"/>
              <a:gd name="connsiteX65" fmla="*/ 6043058 w 12192000"/>
              <a:gd name="connsiteY65" fmla="*/ 2222971 h 2649426"/>
              <a:gd name="connsiteX66" fmla="*/ 5962031 w 12192000"/>
              <a:gd name="connsiteY66" fmla="*/ 2220873 h 2649426"/>
              <a:gd name="connsiteX67" fmla="*/ 5818648 w 12192000"/>
              <a:gd name="connsiteY67" fmla="*/ 2229309 h 2649426"/>
              <a:gd name="connsiteX68" fmla="*/ 5515979 w 12192000"/>
              <a:gd name="connsiteY68" fmla="*/ 2284946 h 2649426"/>
              <a:gd name="connsiteX69" fmla="*/ 5426280 w 12192000"/>
              <a:gd name="connsiteY69" fmla="*/ 2290560 h 2649426"/>
              <a:gd name="connsiteX70" fmla="*/ 5329896 w 12192000"/>
              <a:gd name="connsiteY70" fmla="*/ 2279209 h 2649426"/>
              <a:gd name="connsiteX71" fmla="*/ 5245363 w 12192000"/>
              <a:gd name="connsiteY71" fmla="*/ 2301618 h 2649426"/>
              <a:gd name="connsiteX72" fmla="*/ 5077816 w 12192000"/>
              <a:gd name="connsiteY72" fmla="*/ 2292570 h 2649426"/>
              <a:gd name="connsiteX73" fmla="*/ 4911519 w 12192000"/>
              <a:gd name="connsiteY73" fmla="*/ 2285340 h 2649426"/>
              <a:gd name="connsiteX74" fmla="*/ 4822447 w 12192000"/>
              <a:gd name="connsiteY74" fmla="*/ 2292174 h 2649426"/>
              <a:gd name="connsiteX75" fmla="*/ 4670737 w 12192000"/>
              <a:gd name="connsiteY75" fmla="*/ 2321711 h 2649426"/>
              <a:gd name="connsiteX76" fmla="*/ 4489013 w 12192000"/>
              <a:gd name="connsiteY76" fmla="*/ 2338805 h 2649426"/>
              <a:gd name="connsiteX77" fmla="*/ 4431159 w 12192000"/>
              <a:gd name="connsiteY77" fmla="*/ 2347536 h 2649426"/>
              <a:gd name="connsiteX78" fmla="*/ 4273885 w 12192000"/>
              <a:gd name="connsiteY78" fmla="*/ 2379520 h 2649426"/>
              <a:gd name="connsiteX79" fmla="*/ 4116925 w 12192000"/>
              <a:gd name="connsiteY79" fmla="*/ 2417756 h 2649426"/>
              <a:gd name="connsiteX80" fmla="*/ 3988558 w 12192000"/>
              <a:gd name="connsiteY80" fmla="*/ 2475821 h 2649426"/>
              <a:gd name="connsiteX81" fmla="*/ 3894771 w 12192000"/>
              <a:gd name="connsiteY81" fmla="*/ 2494652 h 2649426"/>
              <a:gd name="connsiteX82" fmla="*/ 3721493 w 12192000"/>
              <a:gd name="connsiteY82" fmla="*/ 2497646 h 2649426"/>
              <a:gd name="connsiteX83" fmla="*/ 3504883 w 12192000"/>
              <a:gd name="connsiteY83" fmla="*/ 2503869 h 2649426"/>
              <a:gd name="connsiteX84" fmla="*/ 3431219 w 12192000"/>
              <a:gd name="connsiteY84" fmla="*/ 2502163 h 2649426"/>
              <a:gd name="connsiteX85" fmla="*/ 3151243 w 12192000"/>
              <a:gd name="connsiteY85" fmla="*/ 2492405 h 2649426"/>
              <a:gd name="connsiteX86" fmla="*/ 3044025 w 12192000"/>
              <a:gd name="connsiteY86" fmla="*/ 2485298 h 2649426"/>
              <a:gd name="connsiteX87" fmla="*/ 2864954 w 12192000"/>
              <a:gd name="connsiteY87" fmla="*/ 2456476 h 2649426"/>
              <a:gd name="connsiteX88" fmla="*/ 2739588 w 12192000"/>
              <a:gd name="connsiteY88" fmla="*/ 2457956 h 2649426"/>
              <a:gd name="connsiteX89" fmla="*/ 2706684 w 12192000"/>
              <a:gd name="connsiteY89" fmla="*/ 2454540 h 2649426"/>
              <a:gd name="connsiteX90" fmla="*/ 2348435 w 12192000"/>
              <a:gd name="connsiteY90" fmla="*/ 2449176 h 2649426"/>
              <a:gd name="connsiteX91" fmla="*/ 2194299 w 12192000"/>
              <a:gd name="connsiteY91" fmla="*/ 2475215 h 2649426"/>
              <a:gd name="connsiteX92" fmla="*/ 1983009 w 12192000"/>
              <a:gd name="connsiteY92" fmla="*/ 2463117 h 2649426"/>
              <a:gd name="connsiteX93" fmla="*/ 1885040 w 12192000"/>
              <a:gd name="connsiteY93" fmla="*/ 2475917 h 2649426"/>
              <a:gd name="connsiteX94" fmla="*/ 1773324 w 12192000"/>
              <a:gd name="connsiteY94" fmla="*/ 2471718 h 2649426"/>
              <a:gd name="connsiteX95" fmla="*/ 1685197 w 12192000"/>
              <a:gd name="connsiteY95" fmla="*/ 2466249 h 2649426"/>
              <a:gd name="connsiteX96" fmla="*/ 1566422 w 12192000"/>
              <a:gd name="connsiteY96" fmla="*/ 2455175 h 2649426"/>
              <a:gd name="connsiteX97" fmla="*/ 1300369 w 12192000"/>
              <a:gd name="connsiteY97" fmla="*/ 2444914 h 2649426"/>
              <a:gd name="connsiteX98" fmla="*/ 1081876 w 12192000"/>
              <a:gd name="connsiteY98" fmla="*/ 2476491 h 2649426"/>
              <a:gd name="connsiteX99" fmla="*/ 957561 w 12192000"/>
              <a:gd name="connsiteY99" fmla="*/ 2484124 h 2649426"/>
              <a:gd name="connsiteX100" fmla="*/ 822775 w 12192000"/>
              <a:gd name="connsiteY100" fmla="*/ 2542292 h 2649426"/>
              <a:gd name="connsiteX101" fmla="*/ 653171 w 12192000"/>
              <a:gd name="connsiteY101" fmla="*/ 2607266 h 2649426"/>
              <a:gd name="connsiteX102" fmla="*/ 511469 w 12192000"/>
              <a:gd name="connsiteY102" fmla="*/ 2598742 h 2649426"/>
              <a:gd name="connsiteX103" fmla="*/ 441281 w 12192000"/>
              <a:gd name="connsiteY103" fmla="*/ 2605939 h 2649426"/>
              <a:gd name="connsiteX104" fmla="*/ 297100 w 12192000"/>
              <a:gd name="connsiteY104" fmla="*/ 2639558 h 2649426"/>
              <a:gd name="connsiteX105" fmla="*/ 97385 w 12192000"/>
              <a:gd name="connsiteY105" fmla="*/ 2636063 h 2649426"/>
              <a:gd name="connsiteX106" fmla="*/ 48888 w 12192000"/>
              <a:gd name="connsiteY106" fmla="*/ 2641447 h 2649426"/>
              <a:gd name="connsiteX107" fmla="*/ 0 w 12192000"/>
              <a:gd name="connsiteY107" fmla="*/ 2649426 h 2649426"/>
              <a:gd name="connsiteX108" fmla="*/ 0 w 12192000"/>
              <a:gd name="connsiteY10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4559 w 12192000"/>
              <a:gd name="connsiteY40" fmla="*/ 2114216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307317 w 12192000"/>
              <a:gd name="connsiteY48" fmla="*/ 2182031 h 2649426"/>
              <a:gd name="connsiteX49" fmla="*/ 7251199 w 12192000"/>
              <a:gd name="connsiteY49" fmla="*/ 2198184 h 2649426"/>
              <a:gd name="connsiteX50" fmla="*/ 7233016 w 12192000"/>
              <a:gd name="connsiteY50" fmla="*/ 2195902 h 2649426"/>
              <a:gd name="connsiteX51" fmla="*/ 7227281 w 12192000"/>
              <a:gd name="connsiteY51" fmla="*/ 2190042 h 2649426"/>
              <a:gd name="connsiteX52" fmla="*/ 7200745 w 12192000"/>
              <a:gd name="connsiteY52" fmla="*/ 2189321 h 2649426"/>
              <a:gd name="connsiteX53" fmla="*/ 7197924 w 12192000"/>
              <a:gd name="connsiteY53" fmla="*/ 2191205 h 2649426"/>
              <a:gd name="connsiteX54" fmla="*/ 7175198 w 12192000"/>
              <a:gd name="connsiteY54" fmla="*/ 2183294 h 2649426"/>
              <a:gd name="connsiteX55" fmla="*/ 7100681 w 12192000"/>
              <a:gd name="connsiteY55" fmla="*/ 2167822 h 2649426"/>
              <a:gd name="connsiteX56" fmla="*/ 6932665 w 12192000"/>
              <a:gd name="connsiteY56" fmla="*/ 2162157 h 2649426"/>
              <a:gd name="connsiteX57" fmla="*/ 6700029 w 12192000"/>
              <a:gd name="connsiteY57" fmla="*/ 2158310 h 2649426"/>
              <a:gd name="connsiteX58" fmla="*/ 6326162 w 12192000"/>
              <a:gd name="connsiteY58" fmla="*/ 2178632 h 2649426"/>
              <a:gd name="connsiteX59" fmla="*/ 6196177 w 12192000"/>
              <a:gd name="connsiteY59" fmla="*/ 2200059 h 2649426"/>
              <a:gd name="connsiteX60" fmla="*/ 6139086 w 12192000"/>
              <a:gd name="connsiteY60" fmla="*/ 2187339 h 2649426"/>
              <a:gd name="connsiteX61" fmla="*/ 6098878 w 12192000"/>
              <a:gd name="connsiteY61" fmla="*/ 2192939 h 2649426"/>
              <a:gd name="connsiteX62" fmla="*/ 6094339 w 12192000"/>
              <a:gd name="connsiteY62" fmla="*/ 2195871 h 2649426"/>
              <a:gd name="connsiteX63" fmla="*/ 6075163 w 12192000"/>
              <a:gd name="connsiteY63" fmla="*/ 2198856 h 2649426"/>
              <a:gd name="connsiteX64" fmla="*/ 6071016 w 12192000"/>
              <a:gd name="connsiteY64" fmla="*/ 2210639 h 2649426"/>
              <a:gd name="connsiteX65" fmla="*/ 6043058 w 12192000"/>
              <a:gd name="connsiteY65" fmla="*/ 2222971 h 2649426"/>
              <a:gd name="connsiteX66" fmla="*/ 5962031 w 12192000"/>
              <a:gd name="connsiteY66" fmla="*/ 2220873 h 2649426"/>
              <a:gd name="connsiteX67" fmla="*/ 5818648 w 12192000"/>
              <a:gd name="connsiteY67" fmla="*/ 2229309 h 2649426"/>
              <a:gd name="connsiteX68" fmla="*/ 5515979 w 12192000"/>
              <a:gd name="connsiteY68" fmla="*/ 2284946 h 2649426"/>
              <a:gd name="connsiteX69" fmla="*/ 5426280 w 12192000"/>
              <a:gd name="connsiteY69" fmla="*/ 2290560 h 2649426"/>
              <a:gd name="connsiteX70" fmla="*/ 5329896 w 12192000"/>
              <a:gd name="connsiteY70" fmla="*/ 2279209 h 2649426"/>
              <a:gd name="connsiteX71" fmla="*/ 5245363 w 12192000"/>
              <a:gd name="connsiteY71" fmla="*/ 2301618 h 2649426"/>
              <a:gd name="connsiteX72" fmla="*/ 5077816 w 12192000"/>
              <a:gd name="connsiteY72" fmla="*/ 2292570 h 2649426"/>
              <a:gd name="connsiteX73" fmla="*/ 4911519 w 12192000"/>
              <a:gd name="connsiteY73" fmla="*/ 2285340 h 2649426"/>
              <a:gd name="connsiteX74" fmla="*/ 4822447 w 12192000"/>
              <a:gd name="connsiteY74" fmla="*/ 2292174 h 2649426"/>
              <a:gd name="connsiteX75" fmla="*/ 4670737 w 12192000"/>
              <a:gd name="connsiteY75" fmla="*/ 2321711 h 2649426"/>
              <a:gd name="connsiteX76" fmla="*/ 4489013 w 12192000"/>
              <a:gd name="connsiteY76" fmla="*/ 2338805 h 2649426"/>
              <a:gd name="connsiteX77" fmla="*/ 4431159 w 12192000"/>
              <a:gd name="connsiteY77" fmla="*/ 2347536 h 2649426"/>
              <a:gd name="connsiteX78" fmla="*/ 4273885 w 12192000"/>
              <a:gd name="connsiteY78" fmla="*/ 2379520 h 2649426"/>
              <a:gd name="connsiteX79" fmla="*/ 4116925 w 12192000"/>
              <a:gd name="connsiteY79" fmla="*/ 2417756 h 2649426"/>
              <a:gd name="connsiteX80" fmla="*/ 3988558 w 12192000"/>
              <a:gd name="connsiteY80" fmla="*/ 2475821 h 2649426"/>
              <a:gd name="connsiteX81" fmla="*/ 3894771 w 12192000"/>
              <a:gd name="connsiteY81" fmla="*/ 2494652 h 2649426"/>
              <a:gd name="connsiteX82" fmla="*/ 3721493 w 12192000"/>
              <a:gd name="connsiteY82" fmla="*/ 2497646 h 2649426"/>
              <a:gd name="connsiteX83" fmla="*/ 3504883 w 12192000"/>
              <a:gd name="connsiteY83" fmla="*/ 2503869 h 2649426"/>
              <a:gd name="connsiteX84" fmla="*/ 3431219 w 12192000"/>
              <a:gd name="connsiteY84" fmla="*/ 2502163 h 2649426"/>
              <a:gd name="connsiteX85" fmla="*/ 3151243 w 12192000"/>
              <a:gd name="connsiteY85" fmla="*/ 2492405 h 2649426"/>
              <a:gd name="connsiteX86" fmla="*/ 3044025 w 12192000"/>
              <a:gd name="connsiteY86" fmla="*/ 2485298 h 2649426"/>
              <a:gd name="connsiteX87" fmla="*/ 2864954 w 12192000"/>
              <a:gd name="connsiteY87" fmla="*/ 2456476 h 2649426"/>
              <a:gd name="connsiteX88" fmla="*/ 2739588 w 12192000"/>
              <a:gd name="connsiteY88" fmla="*/ 2457956 h 2649426"/>
              <a:gd name="connsiteX89" fmla="*/ 2706684 w 12192000"/>
              <a:gd name="connsiteY89" fmla="*/ 2454540 h 2649426"/>
              <a:gd name="connsiteX90" fmla="*/ 2348435 w 12192000"/>
              <a:gd name="connsiteY90" fmla="*/ 2449176 h 2649426"/>
              <a:gd name="connsiteX91" fmla="*/ 2194299 w 12192000"/>
              <a:gd name="connsiteY91" fmla="*/ 2475215 h 2649426"/>
              <a:gd name="connsiteX92" fmla="*/ 1983009 w 12192000"/>
              <a:gd name="connsiteY92" fmla="*/ 2463117 h 2649426"/>
              <a:gd name="connsiteX93" fmla="*/ 1885040 w 12192000"/>
              <a:gd name="connsiteY93" fmla="*/ 2475917 h 2649426"/>
              <a:gd name="connsiteX94" fmla="*/ 1773324 w 12192000"/>
              <a:gd name="connsiteY94" fmla="*/ 2471718 h 2649426"/>
              <a:gd name="connsiteX95" fmla="*/ 1685197 w 12192000"/>
              <a:gd name="connsiteY95" fmla="*/ 2466249 h 2649426"/>
              <a:gd name="connsiteX96" fmla="*/ 1566422 w 12192000"/>
              <a:gd name="connsiteY96" fmla="*/ 2455175 h 2649426"/>
              <a:gd name="connsiteX97" fmla="*/ 1300369 w 12192000"/>
              <a:gd name="connsiteY97" fmla="*/ 2444914 h 2649426"/>
              <a:gd name="connsiteX98" fmla="*/ 1081876 w 12192000"/>
              <a:gd name="connsiteY98" fmla="*/ 2476491 h 2649426"/>
              <a:gd name="connsiteX99" fmla="*/ 957561 w 12192000"/>
              <a:gd name="connsiteY99" fmla="*/ 2484124 h 2649426"/>
              <a:gd name="connsiteX100" fmla="*/ 822775 w 12192000"/>
              <a:gd name="connsiteY100" fmla="*/ 2542292 h 2649426"/>
              <a:gd name="connsiteX101" fmla="*/ 653171 w 12192000"/>
              <a:gd name="connsiteY101" fmla="*/ 2607266 h 2649426"/>
              <a:gd name="connsiteX102" fmla="*/ 511469 w 12192000"/>
              <a:gd name="connsiteY102" fmla="*/ 2598742 h 2649426"/>
              <a:gd name="connsiteX103" fmla="*/ 441281 w 12192000"/>
              <a:gd name="connsiteY103" fmla="*/ 2605939 h 2649426"/>
              <a:gd name="connsiteX104" fmla="*/ 297100 w 12192000"/>
              <a:gd name="connsiteY104" fmla="*/ 2639558 h 2649426"/>
              <a:gd name="connsiteX105" fmla="*/ 97385 w 12192000"/>
              <a:gd name="connsiteY105" fmla="*/ 2636063 h 2649426"/>
              <a:gd name="connsiteX106" fmla="*/ 48888 w 12192000"/>
              <a:gd name="connsiteY106" fmla="*/ 2641447 h 2649426"/>
              <a:gd name="connsiteX107" fmla="*/ 0 w 12192000"/>
              <a:gd name="connsiteY107" fmla="*/ 2649426 h 2649426"/>
              <a:gd name="connsiteX108" fmla="*/ 0 w 12192000"/>
              <a:gd name="connsiteY10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801718 w 12192000"/>
              <a:gd name="connsiteY5" fmla="*/ 1707786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4559 w 12192000"/>
              <a:gd name="connsiteY40" fmla="*/ 2114216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307317 w 12192000"/>
              <a:gd name="connsiteY48" fmla="*/ 2182031 h 2649426"/>
              <a:gd name="connsiteX49" fmla="*/ 7251199 w 12192000"/>
              <a:gd name="connsiteY49" fmla="*/ 2198184 h 2649426"/>
              <a:gd name="connsiteX50" fmla="*/ 7233016 w 12192000"/>
              <a:gd name="connsiteY50" fmla="*/ 2195902 h 2649426"/>
              <a:gd name="connsiteX51" fmla="*/ 7227281 w 12192000"/>
              <a:gd name="connsiteY51" fmla="*/ 2190042 h 2649426"/>
              <a:gd name="connsiteX52" fmla="*/ 7200745 w 12192000"/>
              <a:gd name="connsiteY52" fmla="*/ 2189321 h 2649426"/>
              <a:gd name="connsiteX53" fmla="*/ 7197924 w 12192000"/>
              <a:gd name="connsiteY53" fmla="*/ 2191205 h 2649426"/>
              <a:gd name="connsiteX54" fmla="*/ 7175198 w 12192000"/>
              <a:gd name="connsiteY54" fmla="*/ 2183294 h 2649426"/>
              <a:gd name="connsiteX55" fmla="*/ 7100681 w 12192000"/>
              <a:gd name="connsiteY55" fmla="*/ 2167822 h 2649426"/>
              <a:gd name="connsiteX56" fmla="*/ 6932665 w 12192000"/>
              <a:gd name="connsiteY56" fmla="*/ 2162157 h 2649426"/>
              <a:gd name="connsiteX57" fmla="*/ 6700029 w 12192000"/>
              <a:gd name="connsiteY57" fmla="*/ 2158310 h 2649426"/>
              <a:gd name="connsiteX58" fmla="*/ 6326162 w 12192000"/>
              <a:gd name="connsiteY58" fmla="*/ 2178632 h 2649426"/>
              <a:gd name="connsiteX59" fmla="*/ 6196177 w 12192000"/>
              <a:gd name="connsiteY59" fmla="*/ 2200059 h 2649426"/>
              <a:gd name="connsiteX60" fmla="*/ 6139086 w 12192000"/>
              <a:gd name="connsiteY60" fmla="*/ 2187339 h 2649426"/>
              <a:gd name="connsiteX61" fmla="*/ 6098878 w 12192000"/>
              <a:gd name="connsiteY61" fmla="*/ 2192939 h 2649426"/>
              <a:gd name="connsiteX62" fmla="*/ 6094339 w 12192000"/>
              <a:gd name="connsiteY62" fmla="*/ 2195871 h 2649426"/>
              <a:gd name="connsiteX63" fmla="*/ 6075163 w 12192000"/>
              <a:gd name="connsiteY63" fmla="*/ 2198856 h 2649426"/>
              <a:gd name="connsiteX64" fmla="*/ 6071016 w 12192000"/>
              <a:gd name="connsiteY64" fmla="*/ 2210639 h 2649426"/>
              <a:gd name="connsiteX65" fmla="*/ 6043058 w 12192000"/>
              <a:gd name="connsiteY65" fmla="*/ 2222971 h 2649426"/>
              <a:gd name="connsiteX66" fmla="*/ 5962031 w 12192000"/>
              <a:gd name="connsiteY66" fmla="*/ 2220873 h 2649426"/>
              <a:gd name="connsiteX67" fmla="*/ 5818648 w 12192000"/>
              <a:gd name="connsiteY67" fmla="*/ 2229309 h 2649426"/>
              <a:gd name="connsiteX68" fmla="*/ 5515979 w 12192000"/>
              <a:gd name="connsiteY68" fmla="*/ 2284946 h 2649426"/>
              <a:gd name="connsiteX69" fmla="*/ 5426280 w 12192000"/>
              <a:gd name="connsiteY69" fmla="*/ 2290560 h 2649426"/>
              <a:gd name="connsiteX70" fmla="*/ 5329896 w 12192000"/>
              <a:gd name="connsiteY70" fmla="*/ 2279209 h 2649426"/>
              <a:gd name="connsiteX71" fmla="*/ 5245363 w 12192000"/>
              <a:gd name="connsiteY71" fmla="*/ 2301618 h 2649426"/>
              <a:gd name="connsiteX72" fmla="*/ 5077816 w 12192000"/>
              <a:gd name="connsiteY72" fmla="*/ 2292570 h 2649426"/>
              <a:gd name="connsiteX73" fmla="*/ 4911519 w 12192000"/>
              <a:gd name="connsiteY73" fmla="*/ 2285340 h 2649426"/>
              <a:gd name="connsiteX74" fmla="*/ 4822447 w 12192000"/>
              <a:gd name="connsiteY74" fmla="*/ 2292174 h 2649426"/>
              <a:gd name="connsiteX75" fmla="*/ 4670737 w 12192000"/>
              <a:gd name="connsiteY75" fmla="*/ 2321711 h 2649426"/>
              <a:gd name="connsiteX76" fmla="*/ 4489013 w 12192000"/>
              <a:gd name="connsiteY76" fmla="*/ 2338805 h 2649426"/>
              <a:gd name="connsiteX77" fmla="*/ 4431159 w 12192000"/>
              <a:gd name="connsiteY77" fmla="*/ 2347536 h 2649426"/>
              <a:gd name="connsiteX78" fmla="*/ 4273885 w 12192000"/>
              <a:gd name="connsiteY78" fmla="*/ 2379520 h 2649426"/>
              <a:gd name="connsiteX79" fmla="*/ 4116925 w 12192000"/>
              <a:gd name="connsiteY79" fmla="*/ 2417756 h 2649426"/>
              <a:gd name="connsiteX80" fmla="*/ 3988558 w 12192000"/>
              <a:gd name="connsiteY80" fmla="*/ 2475821 h 2649426"/>
              <a:gd name="connsiteX81" fmla="*/ 3894771 w 12192000"/>
              <a:gd name="connsiteY81" fmla="*/ 2494652 h 2649426"/>
              <a:gd name="connsiteX82" fmla="*/ 3721493 w 12192000"/>
              <a:gd name="connsiteY82" fmla="*/ 2497646 h 2649426"/>
              <a:gd name="connsiteX83" fmla="*/ 3504883 w 12192000"/>
              <a:gd name="connsiteY83" fmla="*/ 2503869 h 2649426"/>
              <a:gd name="connsiteX84" fmla="*/ 3431219 w 12192000"/>
              <a:gd name="connsiteY84" fmla="*/ 2502163 h 2649426"/>
              <a:gd name="connsiteX85" fmla="*/ 3151243 w 12192000"/>
              <a:gd name="connsiteY85" fmla="*/ 2492405 h 2649426"/>
              <a:gd name="connsiteX86" fmla="*/ 3044025 w 12192000"/>
              <a:gd name="connsiteY86" fmla="*/ 2485298 h 2649426"/>
              <a:gd name="connsiteX87" fmla="*/ 2864954 w 12192000"/>
              <a:gd name="connsiteY87" fmla="*/ 2456476 h 2649426"/>
              <a:gd name="connsiteX88" fmla="*/ 2739588 w 12192000"/>
              <a:gd name="connsiteY88" fmla="*/ 2457956 h 2649426"/>
              <a:gd name="connsiteX89" fmla="*/ 2706684 w 12192000"/>
              <a:gd name="connsiteY89" fmla="*/ 2454540 h 2649426"/>
              <a:gd name="connsiteX90" fmla="*/ 2348435 w 12192000"/>
              <a:gd name="connsiteY90" fmla="*/ 2449176 h 2649426"/>
              <a:gd name="connsiteX91" fmla="*/ 2194299 w 12192000"/>
              <a:gd name="connsiteY91" fmla="*/ 2475215 h 2649426"/>
              <a:gd name="connsiteX92" fmla="*/ 1983009 w 12192000"/>
              <a:gd name="connsiteY92" fmla="*/ 2463117 h 2649426"/>
              <a:gd name="connsiteX93" fmla="*/ 1885040 w 12192000"/>
              <a:gd name="connsiteY93" fmla="*/ 2475917 h 2649426"/>
              <a:gd name="connsiteX94" fmla="*/ 1773324 w 12192000"/>
              <a:gd name="connsiteY94" fmla="*/ 2471718 h 2649426"/>
              <a:gd name="connsiteX95" fmla="*/ 1685197 w 12192000"/>
              <a:gd name="connsiteY95" fmla="*/ 2466249 h 2649426"/>
              <a:gd name="connsiteX96" fmla="*/ 1566422 w 12192000"/>
              <a:gd name="connsiteY96" fmla="*/ 2455175 h 2649426"/>
              <a:gd name="connsiteX97" fmla="*/ 1300369 w 12192000"/>
              <a:gd name="connsiteY97" fmla="*/ 2444914 h 2649426"/>
              <a:gd name="connsiteX98" fmla="*/ 1081876 w 12192000"/>
              <a:gd name="connsiteY98" fmla="*/ 2476491 h 2649426"/>
              <a:gd name="connsiteX99" fmla="*/ 957561 w 12192000"/>
              <a:gd name="connsiteY99" fmla="*/ 2484124 h 2649426"/>
              <a:gd name="connsiteX100" fmla="*/ 822775 w 12192000"/>
              <a:gd name="connsiteY100" fmla="*/ 2542292 h 2649426"/>
              <a:gd name="connsiteX101" fmla="*/ 653171 w 12192000"/>
              <a:gd name="connsiteY101" fmla="*/ 2607266 h 2649426"/>
              <a:gd name="connsiteX102" fmla="*/ 511469 w 12192000"/>
              <a:gd name="connsiteY102" fmla="*/ 2598742 h 2649426"/>
              <a:gd name="connsiteX103" fmla="*/ 441281 w 12192000"/>
              <a:gd name="connsiteY103" fmla="*/ 2605939 h 2649426"/>
              <a:gd name="connsiteX104" fmla="*/ 297100 w 12192000"/>
              <a:gd name="connsiteY104" fmla="*/ 2639558 h 2649426"/>
              <a:gd name="connsiteX105" fmla="*/ 97385 w 12192000"/>
              <a:gd name="connsiteY105" fmla="*/ 2636063 h 2649426"/>
              <a:gd name="connsiteX106" fmla="*/ 48888 w 12192000"/>
              <a:gd name="connsiteY106" fmla="*/ 2641447 h 2649426"/>
              <a:gd name="connsiteX107" fmla="*/ 0 w 12192000"/>
              <a:gd name="connsiteY107" fmla="*/ 2649426 h 2649426"/>
              <a:gd name="connsiteX108" fmla="*/ 0 w 12192000"/>
              <a:gd name="connsiteY10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4559 w 12192000"/>
              <a:gd name="connsiteY40" fmla="*/ 2114216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307317 w 12192000"/>
              <a:gd name="connsiteY48" fmla="*/ 2182031 h 2649426"/>
              <a:gd name="connsiteX49" fmla="*/ 7251199 w 12192000"/>
              <a:gd name="connsiteY49" fmla="*/ 2198184 h 2649426"/>
              <a:gd name="connsiteX50" fmla="*/ 7233016 w 12192000"/>
              <a:gd name="connsiteY50" fmla="*/ 2195902 h 2649426"/>
              <a:gd name="connsiteX51" fmla="*/ 7227281 w 12192000"/>
              <a:gd name="connsiteY51" fmla="*/ 2190042 h 2649426"/>
              <a:gd name="connsiteX52" fmla="*/ 7200745 w 12192000"/>
              <a:gd name="connsiteY52" fmla="*/ 2189321 h 2649426"/>
              <a:gd name="connsiteX53" fmla="*/ 7197924 w 12192000"/>
              <a:gd name="connsiteY53" fmla="*/ 2191205 h 2649426"/>
              <a:gd name="connsiteX54" fmla="*/ 7175198 w 12192000"/>
              <a:gd name="connsiteY54" fmla="*/ 2183294 h 2649426"/>
              <a:gd name="connsiteX55" fmla="*/ 7100681 w 12192000"/>
              <a:gd name="connsiteY55" fmla="*/ 2167822 h 2649426"/>
              <a:gd name="connsiteX56" fmla="*/ 6932665 w 12192000"/>
              <a:gd name="connsiteY56" fmla="*/ 2162157 h 2649426"/>
              <a:gd name="connsiteX57" fmla="*/ 6700029 w 12192000"/>
              <a:gd name="connsiteY57" fmla="*/ 2158310 h 2649426"/>
              <a:gd name="connsiteX58" fmla="*/ 6326162 w 12192000"/>
              <a:gd name="connsiteY58" fmla="*/ 2178632 h 2649426"/>
              <a:gd name="connsiteX59" fmla="*/ 6196177 w 12192000"/>
              <a:gd name="connsiteY59" fmla="*/ 2200059 h 2649426"/>
              <a:gd name="connsiteX60" fmla="*/ 6139086 w 12192000"/>
              <a:gd name="connsiteY60" fmla="*/ 2187339 h 2649426"/>
              <a:gd name="connsiteX61" fmla="*/ 6098878 w 12192000"/>
              <a:gd name="connsiteY61" fmla="*/ 2192939 h 2649426"/>
              <a:gd name="connsiteX62" fmla="*/ 6094339 w 12192000"/>
              <a:gd name="connsiteY62" fmla="*/ 2195871 h 2649426"/>
              <a:gd name="connsiteX63" fmla="*/ 6075163 w 12192000"/>
              <a:gd name="connsiteY63" fmla="*/ 2198856 h 2649426"/>
              <a:gd name="connsiteX64" fmla="*/ 6071016 w 12192000"/>
              <a:gd name="connsiteY64" fmla="*/ 2210639 h 2649426"/>
              <a:gd name="connsiteX65" fmla="*/ 6043058 w 12192000"/>
              <a:gd name="connsiteY65" fmla="*/ 2222971 h 2649426"/>
              <a:gd name="connsiteX66" fmla="*/ 5962031 w 12192000"/>
              <a:gd name="connsiteY66" fmla="*/ 2220873 h 2649426"/>
              <a:gd name="connsiteX67" fmla="*/ 5818648 w 12192000"/>
              <a:gd name="connsiteY67" fmla="*/ 2229309 h 2649426"/>
              <a:gd name="connsiteX68" fmla="*/ 5515979 w 12192000"/>
              <a:gd name="connsiteY68" fmla="*/ 2284946 h 2649426"/>
              <a:gd name="connsiteX69" fmla="*/ 5426280 w 12192000"/>
              <a:gd name="connsiteY69" fmla="*/ 2290560 h 2649426"/>
              <a:gd name="connsiteX70" fmla="*/ 5329896 w 12192000"/>
              <a:gd name="connsiteY70" fmla="*/ 2279209 h 2649426"/>
              <a:gd name="connsiteX71" fmla="*/ 5245363 w 12192000"/>
              <a:gd name="connsiteY71" fmla="*/ 2301618 h 2649426"/>
              <a:gd name="connsiteX72" fmla="*/ 5077816 w 12192000"/>
              <a:gd name="connsiteY72" fmla="*/ 2292570 h 2649426"/>
              <a:gd name="connsiteX73" fmla="*/ 4911519 w 12192000"/>
              <a:gd name="connsiteY73" fmla="*/ 2285340 h 2649426"/>
              <a:gd name="connsiteX74" fmla="*/ 4822447 w 12192000"/>
              <a:gd name="connsiteY74" fmla="*/ 2292174 h 2649426"/>
              <a:gd name="connsiteX75" fmla="*/ 4670737 w 12192000"/>
              <a:gd name="connsiteY75" fmla="*/ 2321711 h 2649426"/>
              <a:gd name="connsiteX76" fmla="*/ 4489013 w 12192000"/>
              <a:gd name="connsiteY76" fmla="*/ 2338805 h 2649426"/>
              <a:gd name="connsiteX77" fmla="*/ 4431159 w 12192000"/>
              <a:gd name="connsiteY77" fmla="*/ 2347536 h 2649426"/>
              <a:gd name="connsiteX78" fmla="*/ 4273885 w 12192000"/>
              <a:gd name="connsiteY78" fmla="*/ 2379520 h 2649426"/>
              <a:gd name="connsiteX79" fmla="*/ 4116925 w 12192000"/>
              <a:gd name="connsiteY79" fmla="*/ 2417756 h 2649426"/>
              <a:gd name="connsiteX80" fmla="*/ 3988558 w 12192000"/>
              <a:gd name="connsiteY80" fmla="*/ 2475821 h 2649426"/>
              <a:gd name="connsiteX81" fmla="*/ 3894771 w 12192000"/>
              <a:gd name="connsiteY81" fmla="*/ 2494652 h 2649426"/>
              <a:gd name="connsiteX82" fmla="*/ 3721493 w 12192000"/>
              <a:gd name="connsiteY82" fmla="*/ 2497646 h 2649426"/>
              <a:gd name="connsiteX83" fmla="*/ 3504883 w 12192000"/>
              <a:gd name="connsiteY83" fmla="*/ 2503869 h 2649426"/>
              <a:gd name="connsiteX84" fmla="*/ 3431219 w 12192000"/>
              <a:gd name="connsiteY84" fmla="*/ 2502163 h 2649426"/>
              <a:gd name="connsiteX85" fmla="*/ 3151243 w 12192000"/>
              <a:gd name="connsiteY85" fmla="*/ 2492405 h 2649426"/>
              <a:gd name="connsiteX86" fmla="*/ 3044025 w 12192000"/>
              <a:gd name="connsiteY86" fmla="*/ 2485298 h 2649426"/>
              <a:gd name="connsiteX87" fmla="*/ 2864954 w 12192000"/>
              <a:gd name="connsiteY87" fmla="*/ 2456476 h 2649426"/>
              <a:gd name="connsiteX88" fmla="*/ 2739588 w 12192000"/>
              <a:gd name="connsiteY88" fmla="*/ 2457956 h 2649426"/>
              <a:gd name="connsiteX89" fmla="*/ 2706684 w 12192000"/>
              <a:gd name="connsiteY89" fmla="*/ 2454540 h 2649426"/>
              <a:gd name="connsiteX90" fmla="*/ 2348435 w 12192000"/>
              <a:gd name="connsiteY90" fmla="*/ 2449176 h 2649426"/>
              <a:gd name="connsiteX91" fmla="*/ 2194299 w 12192000"/>
              <a:gd name="connsiteY91" fmla="*/ 2475215 h 2649426"/>
              <a:gd name="connsiteX92" fmla="*/ 1983009 w 12192000"/>
              <a:gd name="connsiteY92" fmla="*/ 2463117 h 2649426"/>
              <a:gd name="connsiteX93" fmla="*/ 1885040 w 12192000"/>
              <a:gd name="connsiteY93" fmla="*/ 2475917 h 2649426"/>
              <a:gd name="connsiteX94" fmla="*/ 1773324 w 12192000"/>
              <a:gd name="connsiteY94" fmla="*/ 2471718 h 2649426"/>
              <a:gd name="connsiteX95" fmla="*/ 1685197 w 12192000"/>
              <a:gd name="connsiteY95" fmla="*/ 2466249 h 2649426"/>
              <a:gd name="connsiteX96" fmla="*/ 1566422 w 12192000"/>
              <a:gd name="connsiteY96" fmla="*/ 2455175 h 2649426"/>
              <a:gd name="connsiteX97" fmla="*/ 1300369 w 12192000"/>
              <a:gd name="connsiteY97" fmla="*/ 2444914 h 2649426"/>
              <a:gd name="connsiteX98" fmla="*/ 1081876 w 12192000"/>
              <a:gd name="connsiteY98" fmla="*/ 2476491 h 2649426"/>
              <a:gd name="connsiteX99" fmla="*/ 957561 w 12192000"/>
              <a:gd name="connsiteY99" fmla="*/ 2484124 h 2649426"/>
              <a:gd name="connsiteX100" fmla="*/ 822775 w 12192000"/>
              <a:gd name="connsiteY100" fmla="*/ 2542292 h 2649426"/>
              <a:gd name="connsiteX101" fmla="*/ 653171 w 12192000"/>
              <a:gd name="connsiteY101" fmla="*/ 2607266 h 2649426"/>
              <a:gd name="connsiteX102" fmla="*/ 511469 w 12192000"/>
              <a:gd name="connsiteY102" fmla="*/ 2598742 h 2649426"/>
              <a:gd name="connsiteX103" fmla="*/ 441281 w 12192000"/>
              <a:gd name="connsiteY103" fmla="*/ 2605939 h 2649426"/>
              <a:gd name="connsiteX104" fmla="*/ 297100 w 12192000"/>
              <a:gd name="connsiteY104" fmla="*/ 2639558 h 2649426"/>
              <a:gd name="connsiteX105" fmla="*/ 97385 w 12192000"/>
              <a:gd name="connsiteY105" fmla="*/ 2636063 h 2649426"/>
              <a:gd name="connsiteX106" fmla="*/ 48888 w 12192000"/>
              <a:gd name="connsiteY106" fmla="*/ 2641447 h 2649426"/>
              <a:gd name="connsiteX107" fmla="*/ 0 w 12192000"/>
              <a:gd name="connsiteY107" fmla="*/ 2649426 h 2649426"/>
              <a:gd name="connsiteX108" fmla="*/ 0 w 12192000"/>
              <a:gd name="connsiteY10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54183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4559 w 12192000"/>
              <a:gd name="connsiteY40" fmla="*/ 2114216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307317 w 12192000"/>
              <a:gd name="connsiteY48" fmla="*/ 2182031 h 2649426"/>
              <a:gd name="connsiteX49" fmla="*/ 7251199 w 12192000"/>
              <a:gd name="connsiteY49" fmla="*/ 2198184 h 2649426"/>
              <a:gd name="connsiteX50" fmla="*/ 7233016 w 12192000"/>
              <a:gd name="connsiteY50" fmla="*/ 2195902 h 2649426"/>
              <a:gd name="connsiteX51" fmla="*/ 7227281 w 12192000"/>
              <a:gd name="connsiteY51" fmla="*/ 2190042 h 2649426"/>
              <a:gd name="connsiteX52" fmla="*/ 7200745 w 12192000"/>
              <a:gd name="connsiteY52" fmla="*/ 2189321 h 2649426"/>
              <a:gd name="connsiteX53" fmla="*/ 7197924 w 12192000"/>
              <a:gd name="connsiteY53" fmla="*/ 2191205 h 2649426"/>
              <a:gd name="connsiteX54" fmla="*/ 7175198 w 12192000"/>
              <a:gd name="connsiteY54" fmla="*/ 2183294 h 2649426"/>
              <a:gd name="connsiteX55" fmla="*/ 7100681 w 12192000"/>
              <a:gd name="connsiteY55" fmla="*/ 2167822 h 2649426"/>
              <a:gd name="connsiteX56" fmla="*/ 6932665 w 12192000"/>
              <a:gd name="connsiteY56" fmla="*/ 2162157 h 2649426"/>
              <a:gd name="connsiteX57" fmla="*/ 6700029 w 12192000"/>
              <a:gd name="connsiteY57" fmla="*/ 2158310 h 2649426"/>
              <a:gd name="connsiteX58" fmla="*/ 6326162 w 12192000"/>
              <a:gd name="connsiteY58" fmla="*/ 2178632 h 2649426"/>
              <a:gd name="connsiteX59" fmla="*/ 6196177 w 12192000"/>
              <a:gd name="connsiteY59" fmla="*/ 2200059 h 2649426"/>
              <a:gd name="connsiteX60" fmla="*/ 6139086 w 12192000"/>
              <a:gd name="connsiteY60" fmla="*/ 2187339 h 2649426"/>
              <a:gd name="connsiteX61" fmla="*/ 6098878 w 12192000"/>
              <a:gd name="connsiteY61" fmla="*/ 2192939 h 2649426"/>
              <a:gd name="connsiteX62" fmla="*/ 6094339 w 12192000"/>
              <a:gd name="connsiteY62" fmla="*/ 2195871 h 2649426"/>
              <a:gd name="connsiteX63" fmla="*/ 6075163 w 12192000"/>
              <a:gd name="connsiteY63" fmla="*/ 2198856 h 2649426"/>
              <a:gd name="connsiteX64" fmla="*/ 6071016 w 12192000"/>
              <a:gd name="connsiteY64" fmla="*/ 2210639 h 2649426"/>
              <a:gd name="connsiteX65" fmla="*/ 6043058 w 12192000"/>
              <a:gd name="connsiteY65" fmla="*/ 2222971 h 2649426"/>
              <a:gd name="connsiteX66" fmla="*/ 5962031 w 12192000"/>
              <a:gd name="connsiteY66" fmla="*/ 2220873 h 2649426"/>
              <a:gd name="connsiteX67" fmla="*/ 5818648 w 12192000"/>
              <a:gd name="connsiteY67" fmla="*/ 2229309 h 2649426"/>
              <a:gd name="connsiteX68" fmla="*/ 5515979 w 12192000"/>
              <a:gd name="connsiteY68" fmla="*/ 2284946 h 2649426"/>
              <a:gd name="connsiteX69" fmla="*/ 5426280 w 12192000"/>
              <a:gd name="connsiteY69" fmla="*/ 2290560 h 2649426"/>
              <a:gd name="connsiteX70" fmla="*/ 5329896 w 12192000"/>
              <a:gd name="connsiteY70" fmla="*/ 2279209 h 2649426"/>
              <a:gd name="connsiteX71" fmla="*/ 5245363 w 12192000"/>
              <a:gd name="connsiteY71" fmla="*/ 2301618 h 2649426"/>
              <a:gd name="connsiteX72" fmla="*/ 5077816 w 12192000"/>
              <a:gd name="connsiteY72" fmla="*/ 2292570 h 2649426"/>
              <a:gd name="connsiteX73" fmla="*/ 4911519 w 12192000"/>
              <a:gd name="connsiteY73" fmla="*/ 2285340 h 2649426"/>
              <a:gd name="connsiteX74" fmla="*/ 4822447 w 12192000"/>
              <a:gd name="connsiteY74" fmla="*/ 2292174 h 2649426"/>
              <a:gd name="connsiteX75" fmla="*/ 4670737 w 12192000"/>
              <a:gd name="connsiteY75" fmla="*/ 2321711 h 2649426"/>
              <a:gd name="connsiteX76" fmla="*/ 4489013 w 12192000"/>
              <a:gd name="connsiteY76" fmla="*/ 2338805 h 2649426"/>
              <a:gd name="connsiteX77" fmla="*/ 4431159 w 12192000"/>
              <a:gd name="connsiteY77" fmla="*/ 2347536 h 2649426"/>
              <a:gd name="connsiteX78" fmla="*/ 4273885 w 12192000"/>
              <a:gd name="connsiteY78" fmla="*/ 2379520 h 2649426"/>
              <a:gd name="connsiteX79" fmla="*/ 4116925 w 12192000"/>
              <a:gd name="connsiteY79" fmla="*/ 2417756 h 2649426"/>
              <a:gd name="connsiteX80" fmla="*/ 3988558 w 12192000"/>
              <a:gd name="connsiteY80" fmla="*/ 2475821 h 2649426"/>
              <a:gd name="connsiteX81" fmla="*/ 3894771 w 12192000"/>
              <a:gd name="connsiteY81" fmla="*/ 2494652 h 2649426"/>
              <a:gd name="connsiteX82" fmla="*/ 3721493 w 12192000"/>
              <a:gd name="connsiteY82" fmla="*/ 2497646 h 2649426"/>
              <a:gd name="connsiteX83" fmla="*/ 3504883 w 12192000"/>
              <a:gd name="connsiteY83" fmla="*/ 2503869 h 2649426"/>
              <a:gd name="connsiteX84" fmla="*/ 3431219 w 12192000"/>
              <a:gd name="connsiteY84" fmla="*/ 2502163 h 2649426"/>
              <a:gd name="connsiteX85" fmla="*/ 3151243 w 12192000"/>
              <a:gd name="connsiteY85" fmla="*/ 2492405 h 2649426"/>
              <a:gd name="connsiteX86" fmla="*/ 3044025 w 12192000"/>
              <a:gd name="connsiteY86" fmla="*/ 2485298 h 2649426"/>
              <a:gd name="connsiteX87" fmla="*/ 2864954 w 12192000"/>
              <a:gd name="connsiteY87" fmla="*/ 2456476 h 2649426"/>
              <a:gd name="connsiteX88" fmla="*/ 2739588 w 12192000"/>
              <a:gd name="connsiteY88" fmla="*/ 2457956 h 2649426"/>
              <a:gd name="connsiteX89" fmla="*/ 2706684 w 12192000"/>
              <a:gd name="connsiteY89" fmla="*/ 2454540 h 2649426"/>
              <a:gd name="connsiteX90" fmla="*/ 2348435 w 12192000"/>
              <a:gd name="connsiteY90" fmla="*/ 2449176 h 2649426"/>
              <a:gd name="connsiteX91" fmla="*/ 2194299 w 12192000"/>
              <a:gd name="connsiteY91" fmla="*/ 2475215 h 2649426"/>
              <a:gd name="connsiteX92" fmla="*/ 1983009 w 12192000"/>
              <a:gd name="connsiteY92" fmla="*/ 2463117 h 2649426"/>
              <a:gd name="connsiteX93" fmla="*/ 1885040 w 12192000"/>
              <a:gd name="connsiteY93" fmla="*/ 2475917 h 2649426"/>
              <a:gd name="connsiteX94" fmla="*/ 1773324 w 12192000"/>
              <a:gd name="connsiteY94" fmla="*/ 2471718 h 2649426"/>
              <a:gd name="connsiteX95" fmla="*/ 1685197 w 12192000"/>
              <a:gd name="connsiteY95" fmla="*/ 2466249 h 2649426"/>
              <a:gd name="connsiteX96" fmla="*/ 1566422 w 12192000"/>
              <a:gd name="connsiteY96" fmla="*/ 2455175 h 2649426"/>
              <a:gd name="connsiteX97" fmla="*/ 1300369 w 12192000"/>
              <a:gd name="connsiteY97" fmla="*/ 2444914 h 2649426"/>
              <a:gd name="connsiteX98" fmla="*/ 1081876 w 12192000"/>
              <a:gd name="connsiteY98" fmla="*/ 2476491 h 2649426"/>
              <a:gd name="connsiteX99" fmla="*/ 957561 w 12192000"/>
              <a:gd name="connsiteY99" fmla="*/ 2484124 h 2649426"/>
              <a:gd name="connsiteX100" fmla="*/ 822775 w 12192000"/>
              <a:gd name="connsiteY100" fmla="*/ 2542292 h 2649426"/>
              <a:gd name="connsiteX101" fmla="*/ 653171 w 12192000"/>
              <a:gd name="connsiteY101" fmla="*/ 2607266 h 2649426"/>
              <a:gd name="connsiteX102" fmla="*/ 511469 w 12192000"/>
              <a:gd name="connsiteY102" fmla="*/ 2598742 h 2649426"/>
              <a:gd name="connsiteX103" fmla="*/ 441281 w 12192000"/>
              <a:gd name="connsiteY103" fmla="*/ 2605939 h 2649426"/>
              <a:gd name="connsiteX104" fmla="*/ 297100 w 12192000"/>
              <a:gd name="connsiteY104" fmla="*/ 2639558 h 2649426"/>
              <a:gd name="connsiteX105" fmla="*/ 97385 w 12192000"/>
              <a:gd name="connsiteY105" fmla="*/ 2636063 h 2649426"/>
              <a:gd name="connsiteX106" fmla="*/ 48888 w 12192000"/>
              <a:gd name="connsiteY106" fmla="*/ 2641447 h 2649426"/>
              <a:gd name="connsiteX107" fmla="*/ 0 w 12192000"/>
              <a:gd name="connsiteY107" fmla="*/ 2649426 h 2649426"/>
              <a:gd name="connsiteX108" fmla="*/ 0 w 12192000"/>
              <a:gd name="connsiteY10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515364 w 12192000"/>
              <a:gd name="connsiteY17" fmla="*/ 1574304 h 2649426"/>
              <a:gd name="connsiteX18" fmla="*/ 10404265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4559 w 12192000"/>
              <a:gd name="connsiteY40" fmla="*/ 2114216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307317 w 12192000"/>
              <a:gd name="connsiteY48" fmla="*/ 2182031 h 2649426"/>
              <a:gd name="connsiteX49" fmla="*/ 7251199 w 12192000"/>
              <a:gd name="connsiteY49" fmla="*/ 2198184 h 2649426"/>
              <a:gd name="connsiteX50" fmla="*/ 7233016 w 12192000"/>
              <a:gd name="connsiteY50" fmla="*/ 2195902 h 2649426"/>
              <a:gd name="connsiteX51" fmla="*/ 7227281 w 12192000"/>
              <a:gd name="connsiteY51" fmla="*/ 2190042 h 2649426"/>
              <a:gd name="connsiteX52" fmla="*/ 7200745 w 12192000"/>
              <a:gd name="connsiteY52" fmla="*/ 2189321 h 2649426"/>
              <a:gd name="connsiteX53" fmla="*/ 7197924 w 12192000"/>
              <a:gd name="connsiteY53" fmla="*/ 2191205 h 2649426"/>
              <a:gd name="connsiteX54" fmla="*/ 7175198 w 12192000"/>
              <a:gd name="connsiteY54" fmla="*/ 2183294 h 2649426"/>
              <a:gd name="connsiteX55" fmla="*/ 7100681 w 12192000"/>
              <a:gd name="connsiteY55" fmla="*/ 2167822 h 2649426"/>
              <a:gd name="connsiteX56" fmla="*/ 6932665 w 12192000"/>
              <a:gd name="connsiteY56" fmla="*/ 2162157 h 2649426"/>
              <a:gd name="connsiteX57" fmla="*/ 6700029 w 12192000"/>
              <a:gd name="connsiteY57" fmla="*/ 2158310 h 2649426"/>
              <a:gd name="connsiteX58" fmla="*/ 6326162 w 12192000"/>
              <a:gd name="connsiteY58" fmla="*/ 2178632 h 2649426"/>
              <a:gd name="connsiteX59" fmla="*/ 6196177 w 12192000"/>
              <a:gd name="connsiteY59" fmla="*/ 2200059 h 2649426"/>
              <a:gd name="connsiteX60" fmla="*/ 6139086 w 12192000"/>
              <a:gd name="connsiteY60" fmla="*/ 2187339 h 2649426"/>
              <a:gd name="connsiteX61" fmla="*/ 6098878 w 12192000"/>
              <a:gd name="connsiteY61" fmla="*/ 2192939 h 2649426"/>
              <a:gd name="connsiteX62" fmla="*/ 6094339 w 12192000"/>
              <a:gd name="connsiteY62" fmla="*/ 2195871 h 2649426"/>
              <a:gd name="connsiteX63" fmla="*/ 6075163 w 12192000"/>
              <a:gd name="connsiteY63" fmla="*/ 2198856 h 2649426"/>
              <a:gd name="connsiteX64" fmla="*/ 6071016 w 12192000"/>
              <a:gd name="connsiteY64" fmla="*/ 2210639 h 2649426"/>
              <a:gd name="connsiteX65" fmla="*/ 6043058 w 12192000"/>
              <a:gd name="connsiteY65" fmla="*/ 2222971 h 2649426"/>
              <a:gd name="connsiteX66" fmla="*/ 5962031 w 12192000"/>
              <a:gd name="connsiteY66" fmla="*/ 2220873 h 2649426"/>
              <a:gd name="connsiteX67" fmla="*/ 5818648 w 12192000"/>
              <a:gd name="connsiteY67" fmla="*/ 2229309 h 2649426"/>
              <a:gd name="connsiteX68" fmla="*/ 5515979 w 12192000"/>
              <a:gd name="connsiteY68" fmla="*/ 2284946 h 2649426"/>
              <a:gd name="connsiteX69" fmla="*/ 5426280 w 12192000"/>
              <a:gd name="connsiteY69" fmla="*/ 2290560 h 2649426"/>
              <a:gd name="connsiteX70" fmla="*/ 5329896 w 12192000"/>
              <a:gd name="connsiteY70" fmla="*/ 2279209 h 2649426"/>
              <a:gd name="connsiteX71" fmla="*/ 5245363 w 12192000"/>
              <a:gd name="connsiteY71" fmla="*/ 2301618 h 2649426"/>
              <a:gd name="connsiteX72" fmla="*/ 5077816 w 12192000"/>
              <a:gd name="connsiteY72" fmla="*/ 2292570 h 2649426"/>
              <a:gd name="connsiteX73" fmla="*/ 4911519 w 12192000"/>
              <a:gd name="connsiteY73" fmla="*/ 2285340 h 2649426"/>
              <a:gd name="connsiteX74" fmla="*/ 4822447 w 12192000"/>
              <a:gd name="connsiteY74" fmla="*/ 2292174 h 2649426"/>
              <a:gd name="connsiteX75" fmla="*/ 4670737 w 12192000"/>
              <a:gd name="connsiteY75" fmla="*/ 2321711 h 2649426"/>
              <a:gd name="connsiteX76" fmla="*/ 4489013 w 12192000"/>
              <a:gd name="connsiteY76" fmla="*/ 2338805 h 2649426"/>
              <a:gd name="connsiteX77" fmla="*/ 4431159 w 12192000"/>
              <a:gd name="connsiteY77" fmla="*/ 2347536 h 2649426"/>
              <a:gd name="connsiteX78" fmla="*/ 4273885 w 12192000"/>
              <a:gd name="connsiteY78" fmla="*/ 2379520 h 2649426"/>
              <a:gd name="connsiteX79" fmla="*/ 4116925 w 12192000"/>
              <a:gd name="connsiteY79" fmla="*/ 2417756 h 2649426"/>
              <a:gd name="connsiteX80" fmla="*/ 3988558 w 12192000"/>
              <a:gd name="connsiteY80" fmla="*/ 2475821 h 2649426"/>
              <a:gd name="connsiteX81" fmla="*/ 3894771 w 12192000"/>
              <a:gd name="connsiteY81" fmla="*/ 2494652 h 2649426"/>
              <a:gd name="connsiteX82" fmla="*/ 3721493 w 12192000"/>
              <a:gd name="connsiteY82" fmla="*/ 2497646 h 2649426"/>
              <a:gd name="connsiteX83" fmla="*/ 3504883 w 12192000"/>
              <a:gd name="connsiteY83" fmla="*/ 2503869 h 2649426"/>
              <a:gd name="connsiteX84" fmla="*/ 3431219 w 12192000"/>
              <a:gd name="connsiteY84" fmla="*/ 2502163 h 2649426"/>
              <a:gd name="connsiteX85" fmla="*/ 3151243 w 12192000"/>
              <a:gd name="connsiteY85" fmla="*/ 2492405 h 2649426"/>
              <a:gd name="connsiteX86" fmla="*/ 3044025 w 12192000"/>
              <a:gd name="connsiteY86" fmla="*/ 2485298 h 2649426"/>
              <a:gd name="connsiteX87" fmla="*/ 2864954 w 12192000"/>
              <a:gd name="connsiteY87" fmla="*/ 2456476 h 2649426"/>
              <a:gd name="connsiteX88" fmla="*/ 2739588 w 12192000"/>
              <a:gd name="connsiteY88" fmla="*/ 2457956 h 2649426"/>
              <a:gd name="connsiteX89" fmla="*/ 2706684 w 12192000"/>
              <a:gd name="connsiteY89" fmla="*/ 2454540 h 2649426"/>
              <a:gd name="connsiteX90" fmla="*/ 2348435 w 12192000"/>
              <a:gd name="connsiteY90" fmla="*/ 2449176 h 2649426"/>
              <a:gd name="connsiteX91" fmla="*/ 2194299 w 12192000"/>
              <a:gd name="connsiteY91" fmla="*/ 2475215 h 2649426"/>
              <a:gd name="connsiteX92" fmla="*/ 1983009 w 12192000"/>
              <a:gd name="connsiteY92" fmla="*/ 2463117 h 2649426"/>
              <a:gd name="connsiteX93" fmla="*/ 1885040 w 12192000"/>
              <a:gd name="connsiteY93" fmla="*/ 2475917 h 2649426"/>
              <a:gd name="connsiteX94" fmla="*/ 1773324 w 12192000"/>
              <a:gd name="connsiteY94" fmla="*/ 2471718 h 2649426"/>
              <a:gd name="connsiteX95" fmla="*/ 1685197 w 12192000"/>
              <a:gd name="connsiteY95" fmla="*/ 2466249 h 2649426"/>
              <a:gd name="connsiteX96" fmla="*/ 1566422 w 12192000"/>
              <a:gd name="connsiteY96" fmla="*/ 2455175 h 2649426"/>
              <a:gd name="connsiteX97" fmla="*/ 1300369 w 12192000"/>
              <a:gd name="connsiteY97" fmla="*/ 2444914 h 2649426"/>
              <a:gd name="connsiteX98" fmla="*/ 1081876 w 12192000"/>
              <a:gd name="connsiteY98" fmla="*/ 2476491 h 2649426"/>
              <a:gd name="connsiteX99" fmla="*/ 957561 w 12192000"/>
              <a:gd name="connsiteY99" fmla="*/ 2484124 h 2649426"/>
              <a:gd name="connsiteX100" fmla="*/ 822775 w 12192000"/>
              <a:gd name="connsiteY100" fmla="*/ 2542292 h 2649426"/>
              <a:gd name="connsiteX101" fmla="*/ 653171 w 12192000"/>
              <a:gd name="connsiteY101" fmla="*/ 2607266 h 2649426"/>
              <a:gd name="connsiteX102" fmla="*/ 511469 w 12192000"/>
              <a:gd name="connsiteY102" fmla="*/ 2598742 h 2649426"/>
              <a:gd name="connsiteX103" fmla="*/ 441281 w 12192000"/>
              <a:gd name="connsiteY103" fmla="*/ 2605939 h 2649426"/>
              <a:gd name="connsiteX104" fmla="*/ 297100 w 12192000"/>
              <a:gd name="connsiteY104" fmla="*/ 2639558 h 2649426"/>
              <a:gd name="connsiteX105" fmla="*/ 97385 w 12192000"/>
              <a:gd name="connsiteY105" fmla="*/ 2636063 h 2649426"/>
              <a:gd name="connsiteX106" fmla="*/ 48888 w 12192000"/>
              <a:gd name="connsiteY106" fmla="*/ 2641447 h 2649426"/>
              <a:gd name="connsiteX107" fmla="*/ 0 w 12192000"/>
              <a:gd name="connsiteY107" fmla="*/ 2649426 h 2649426"/>
              <a:gd name="connsiteX108" fmla="*/ 0 w 12192000"/>
              <a:gd name="connsiteY10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46586 w 12192000"/>
              <a:gd name="connsiteY16" fmla="*/ 1559265 h 2649426"/>
              <a:gd name="connsiteX17" fmla="*/ 10465446 w 12192000"/>
              <a:gd name="connsiteY17" fmla="*/ 1574304 h 2649426"/>
              <a:gd name="connsiteX18" fmla="*/ 10404265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4559 w 12192000"/>
              <a:gd name="connsiteY40" fmla="*/ 2114216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307317 w 12192000"/>
              <a:gd name="connsiteY48" fmla="*/ 2182031 h 2649426"/>
              <a:gd name="connsiteX49" fmla="*/ 7251199 w 12192000"/>
              <a:gd name="connsiteY49" fmla="*/ 2198184 h 2649426"/>
              <a:gd name="connsiteX50" fmla="*/ 7233016 w 12192000"/>
              <a:gd name="connsiteY50" fmla="*/ 2195902 h 2649426"/>
              <a:gd name="connsiteX51" fmla="*/ 7227281 w 12192000"/>
              <a:gd name="connsiteY51" fmla="*/ 2190042 h 2649426"/>
              <a:gd name="connsiteX52" fmla="*/ 7200745 w 12192000"/>
              <a:gd name="connsiteY52" fmla="*/ 2189321 h 2649426"/>
              <a:gd name="connsiteX53" fmla="*/ 7197924 w 12192000"/>
              <a:gd name="connsiteY53" fmla="*/ 2191205 h 2649426"/>
              <a:gd name="connsiteX54" fmla="*/ 7175198 w 12192000"/>
              <a:gd name="connsiteY54" fmla="*/ 2183294 h 2649426"/>
              <a:gd name="connsiteX55" fmla="*/ 7100681 w 12192000"/>
              <a:gd name="connsiteY55" fmla="*/ 2167822 h 2649426"/>
              <a:gd name="connsiteX56" fmla="*/ 6932665 w 12192000"/>
              <a:gd name="connsiteY56" fmla="*/ 2162157 h 2649426"/>
              <a:gd name="connsiteX57" fmla="*/ 6700029 w 12192000"/>
              <a:gd name="connsiteY57" fmla="*/ 2158310 h 2649426"/>
              <a:gd name="connsiteX58" fmla="*/ 6326162 w 12192000"/>
              <a:gd name="connsiteY58" fmla="*/ 2178632 h 2649426"/>
              <a:gd name="connsiteX59" fmla="*/ 6196177 w 12192000"/>
              <a:gd name="connsiteY59" fmla="*/ 2200059 h 2649426"/>
              <a:gd name="connsiteX60" fmla="*/ 6139086 w 12192000"/>
              <a:gd name="connsiteY60" fmla="*/ 2187339 h 2649426"/>
              <a:gd name="connsiteX61" fmla="*/ 6098878 w 12192000"/>
              <a:gd name="connsiteY61" fmla="*/ 2192939 h 2649426"/>
              <a:gd name="connsiteX62" fmla="*/ 6094339 w 12192000"/>
              <a:gd name="connsiteY62" fmla="*/ 2195871 h 2649426"/>
              <a:gd name="connsiteX63" fmla="*/ 6075163 w 12192000"/>
              <a:gd name="connsiteY63" fmla="*/ 2198856 h 2649426"/>
              <a:gd name="connsiteX64" fmla="*/ 6071016 w 12192000"/>
              <a:gd name="connsiteY64" fmla="*/ 2210639 h 2649426"/>
              <a:gd name="connsiteX65" fmla="*/ 6043058 w 12192000"/>
              <a:gd name="connsiteY65" fmla="*/ 2222971 h 2649426"/>
              <a:gd name="connsiteX66" fmla="*/ 5962031 w 12192000"/>
              <a:gd name="connsiteY66" fmla="*/ 2220873 h 2649426"/>
              <a:gd name="connsiteX67" fmla="*/ 5818648 w 12192000"/>
              <a:gd name="connsiteY67" fmla="*/ 2229309 h 2649426"/>
              <a:gd name="connsiteX68" fmla="*/ 5515979 w 12192000"/>
              <a:gd name="connsiteY68" fmla="*/ 2284946 h 2649426"/>
              <a:gd name="connsiteX69" fmla="*/ 5426280 w 12192000"/>
              <a:gd name="connsiteY69" fmla="*/ 2290560 h 2649426"/>
              <a:gd name="connsiteX70" fmla="*/ 5329896 w 12192000"/>
              <a:gd name="connsiteY70" fmla="*/ 2279209 h 2649426"/>
              <a:gd name="connsiteX71" fmla="*/ 5245363 w 12192000"/>
              <a:gd name="connsiteY71" fmla="*/ 2301618 h 2649426"/>
              <a:gd name="connsiteX72" fmla="*/ 5077816 w 12192000"/>
              <a:gd name="connsiteY72" fmla="*/ 2292570 h 2649426"/>
              <a:gd name="connsiteX73" fmla="*/ 4911519 w 12192000"/>
              <a:gd name="connsiteY73" fmla="*/ 2285340 h 2649426"/>
              <a:gd name="connsiteX74" fmla="*/ 4822447 w 12192000"/>
              <a:gd name="connsiteY74" fmla="*/ 2292174 h 2649426"/>
              <a:gd name="connsiteX75" fmla="*/ 4670737 w 12192000"/>
              <a:gd name="connsiteY75" fmla="*/ 2321711 h 2649426"/>
              <a:gd name="connsiteX76" fmla="*/ 4489013 w 12192000"/>
              <a:gd name="connsiteY76" fmla="*/ 2338805 h 2649426"/>
              <a:gd name="connsiteX77" fmla="*/ 4431159 w 12192000"/>
              <a:gd name="connsiteY77" fmla="*/ 2347536 h 2649426"/>
              <a:gd name="connsiteX78" fmla="*/ 4273885 w 12192000"/>
              <a:gd name="connsiteY78" fmla="*/ 2379520 h 2649426"/>
              <a:gd name="connsiteX79" fmla="*/ 4116925 w 12192000"/>
              <a:gd name="connsiteY79" fmla="*/ 2417756 h 2649426"/>
              <a:gd name="connsiteX80" fmla="*/ 3988558 w 12192000"/>
              <a:gd name="connsiteY80" fmla="*/ 2475821 h 2649426"/>
              <a:gd name="connsiteX81" fmla="*/ 3894771 w 12192000"/>
              <a:gd name="connsiteY81" fmla="*/ 2494652 h 2649426"/>
              <a:gd name="connsiteX82" fmla="*/ 3721493 w 12192000"/>
              <a:gd name="connsiteY82" fmla="*/ 2497646 h 2649426"/>
              <a:gd name="connsiteX83" fmla="*/ 3504883 w 12192000"/>
              <a:gd name="connsiteY83" fmla="*/ 2503869 h 2649426"/>
              <a:gd name="connsiteX84" fmla="*/ 3431219 w 12192000"/>
              <a:gd name="connsiteY84" fmla="*/ 2502163 h 2649426"/>
              <a:gd name="connsiteX85" fmla="*/ 3151243 w 12192000"/>
              <a:gd name="connsiteY85" fmla="*/ 2492405 h 2649426"/>
              <a:gd name="connsiteX86" fmla="*/ 3044025 w 12192000"/>
              <a:gd name="connsiteY86" fmla="*/ 2485298 h 2649426"/>
              <a:gd name="connsiteX87" fmla="*/ 2864954 w 12192000"/>
              <a:gd name="connsiteY87" fmla="*/ 2456476 h 2649426"/>
              <a:gd name="connsiteX88" fmla="*/ 2739588 w 12192000"/>
              <a:gd name="connsiteY88" fmla="*/ 2457956 h 2649426"/>
              <a:gd name="connsiteX89" fmla="*/ 2706684 w 12192000"/>
              <a:gd name="connsiteY89" fmla="*/ 2454540 h 2649426"/>
              <a:gd name="connsiteX90" fmla="*/ 2348435 w 12192000"/>
              <a:gd name="connsiteY90" fmla="*/ 2449176 h 2649426"/>
              <a:gd name="connsiteX91" fmla="*/ 2194299 w 12192000"/>
              <a:gd name="connsiteY91" fmla="*/ 2475215 h 2649426"/>
              <a:gd name="connsiteX92" fmla="*/ 1983009 w 12192000"/>
              <a:gd name="connsiteY92" fmla="*/ 2463117 h 2649426"/>
              <a:gd name="connsiteX93" fmla="*/ 1885040 w 12192000"/>
              <a:gd name="connsiteY93" fmla="*/ 2475917 h 2649426"/>
              <a:gd name="connsiteX94" fmla="*/ 1773324 w 12192000"/>
              <a:gd name="connsiteY94" fmla="*/ 2471718 h 2649426"/>
              <a:gd name="connsiteX95" fmla="*/ 1685197 w 12192000"/>
              <a:gd name="connsiteY95" fmla="*/ 2466249 h 2649426"/>
              <a:gd name="connsiteX96" fmla="*/ 1566422 w 12192000"/>
              <a:gd name="connsiteY96" fmla="*/ 2455175 h 2649426"/>
              <a:gd name="connsiteX97" fmla="*/ 1300369 w 12192000"/>
              <a:gd name="connsiteY97" fmla="*/ 2444914 h 2649426"/>
              <a:gd name="connsiteX98" fmla="*/ 1081876 w 12192000"/>
              <a:gd name="connsiteY98" fmla="*/ 2476491 h 2649426"/>
              <a:gd name="connsiteX99" fmla="*/ 957561 w 12192000"/>
              <a:gd name="connsiteY99" fmla="*/ 2484124 h 2649426"/>
              <a:gd name="connsiteX100" fmla="*/ 822775 w 12192000"/>
              <a:gd name="connsiteY100" fmla="*/ 2542292 h 2649426"/>
              <a:gd name="connsiteX101" fmla="*/ 653171 w 12192000"/>
              <a:gd name="connsiteY101" fmla="*/ 2607266 h 2649426"/>
              <a:gd name="connsiteX102" fmla="*/ 511469 w 12192000"/>
              <a:gd name="connsiteY102" fmla="*/ 2598742 h 2649426"/>
              <a:gd name="connsiteX103" fmla="*/ 441281 w 12192000"/>
              <a:gd name="connsiteY103" fmla="*/ 2605939 h 2649426"/>
              <a:gd name="connsiteX104" fmla="*/ 297100 w 12192000"/>
              <a:gd name="connsiteY104" fmla="*/ 2639558 h 2649426"/>
              <a:gd name="connsiteX105" fmla="*/ 97385 w 12192000"/>
              <a:gd name="connsiteY105" fmla="*/ 2636063 h 2649426"/>
              <a:gd name="connsiteX106" fmla="*/ 48888 w 12192000"/>
              <a:gd name="connsiteY106" fmla="*/ 2641447 h 2649426"/>
              <a:gd name="connsiteX107" fmla="*/ 0 w 12192000"/>
              <a:gd name="connsiteY107" fmla="*/ 2649426 h 2649426"/>
              <a:gd name="connsiteX108" fmla="*/ 0 w 12192000"/>
              <a:gd name="connsiteY10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98183 w 12192000"/>
              <a:gd name="connsiteY13" fmla="*/ 1556682 h 2649426"/>
              <a:gd name="connsiteX14" fmla="*/ 10562291 w 12192000"/>
              <a:gd name="connsiteY14" fmla="*/ 1560944 h 2649426"/>
              <a:gd name="connsiteX15" fmla="*/ 10551291 w 12192000"/>
              <a:gd name="connsiteY15" fmla="*/ 1556691 h 2649426"/>
              <a:gd name="connsiteX16" fmla="*/ 10523896 w 12192000"/>
              <a:gd name="connsiteY16" fmla="*/ 1559265 h 2649426"/>
              <a:gd name="connsiteX17" fmla="*/ 10465446 w 12192000"/>
              <a:gd name="connsiteY17" fmla="*/ 1574304 h 2649426"/>
              <a:gd name="connsiteX18" fmla="*/ 10404265 w 12192000"/>
              <a:gd name="connsiteY18" fmla="*/ 1572375 h 2649426"/>
              <a:gd name="connsiteX19" fmla="*/ 10329259 w 12192000"/>
              <a:gd name="connsiteY19" fmla="*/ 1579142 h 2649426"/>
              <a:gd name="connsiteX20" fmla="*/ 10128072 w 12192000"/>
              <a:gd name="connsiteY20" fmla="*/ 1610789 h 2649426"/>
              <a:gd name="connsiteX21" fmla="*/ 9811199 w 12192000"/>
              <a:gd name="connsiteY21" fmla="*/ 1648968 h 2649426"/>
              <a:gd name="connsiteX22" fmla="*/ 9537440 w 12192000"/>
              <a:gd name="connsiteY22" fmla="*/ 1671316 h 2649426"/>
              <a:gd name="connsiteX23" fmla="*/ 9405213 w 12192000"/>
              <a:gd name="connsiteY23" fmla="*/ 1679204 h 2649426"/>
              <a:gd name="connsiteX24" fmla="*/ 9225536 w 12192000"/>
              <a:gd name="connsiteY24" fmla="*/ 1741303 h 2649426"/>
              <a:gd name="connsiteX25" fmla="*/ 9144490 w 12192000"/>
              <a:gd name="connsiteY25" fmla="*/ 1756665 h 2649426"/>
              <a:gd name="connsiteX26" fmla="*/ 9031250 w 12192000"/>
              <a:gd name="connsiteY26" fmla="*/ 1782330 h 2649426"/>
              <a:gd name="connsiteX27" fmla="*/ 8985382 w 12192000"/>
              <a:gd name="connsiteY27" fmla="*/ 1798267 h 2649426"/>
              <a:gd name="connsiteX28" fmla="*/ 8906505 w 12192000"/>
              <a:gd name="connsiteY28" fmla="*/ 1834715 h 2649426"/>
              <a:gd name="connsiteX29" fmla="*/ 8833229 w 12192000"/>
              <a:gd name="connsiteY29" fmla="*/ 1846521 h 2649426"/>
              <a:gd name="connsiteX30" fmla="*/ 8705687 w 12192000"/>
              <a:gd name="connsiteY30" fmla="*/ 1848419 h 2649426"/>
              <a:gd name="connsiteX31" fmla="*/ 8700414 w 12192000"/>
              <a:gd name="connsiteY31" fmla="*/ 1857766 h 2649426"/>
              <a:gd name="connsiteX32" fmla="*/ 8643017 w 12192000"/>
              <a:gd name="connsiteY32" fmla="*/ 1865810 h 2649426"/>
              <a:gd name="connsiteX33" fmla="*/ 8460271 w 12192000"/>
              <a:gd name="connsiteY33" fmla="*/ 1856718 h 2649426"/>
              <a:gd name="connsiteX34" fmla="*/ 8330326 w 12192000"/>
              <a:gd name="connsiteY34" fmla="*/ 1873969 h 2649426"/>
              <a:gd name="connsiteX35" fmla="*/ 8216222 w 12192000"/>
              <a:gd name="connsiteY35" fmla="*/ 1895553 h 2649426"/>
              <a:gd name="connsiteX36" fmla="*/ 8043728 w 12192000"/>
              <a:gd name="connsiteY36" fmla="*/ 1944200 h 2649426"/>
              <a:gd name="connsiteX37" fmla="*/ 7958999 w 12192000"/>
              <a:gd name="connsiteY37" fmla="*/ 1980667 h 2649426"/>
              <a:gd name="connsiteX38" fmla="*/ 7908348 w 12192000"/>
              <a:gd name="connsiteY38" fmla="*/ 1994348 h 2649426"/>
              <a:gd name="connsiteX39" fmla="*/ 7776470 w 12192000"/>
              <a:gd name="connsiteY39" fmla="*/ 2053315 h 2649426"/>
              <a:gd name="connsiteX40" fmla="*/ 7624559 w 12192000"/>
              <a:gd name="connsiteY40" fmla="*/ 2114216 h 2649426"/>
              <a:gd name="connsiteX41" fmla="*/ 7549398 w 12192000"/>
              <a:gd name="connsiteY41" fmla="*/ 2153051 h 2649426"/>
              <a:gd name="connsiteX42" fmla="*/ 7540934 w 12192000"/>
              <a:gd name="connsiteY42" fmla="*/ 2151418 h 2649426"/>
              <a:gd name="connsiteX43" fmla="*/ 7528900 w 12192000"/>
              <a:gd name="connsiteY43" fmla="*/ 2152107 h 2649426"/>
              <a:gd name="connsiteX44" fmla="*/ 7528656 w 12192000"/>
              <a:gd name="connsiteY44" fmla="*/ 2152584 h 2649426"/>
              <a:gd name="connsiteX45" fmla="*/ 7517280 w 12192000"/>
              <a:gd name="connsiteY45" fmla="*/ 2152327 h 2649426"/>
              <a:gd name="connsiteX46" fmla="*/ 7460956 w 12192000"/>
              <a:gd name="connsiteY46" fmla="*/ 2145255 h 2649426"/>
              <a:gd name="connsiteX47" fmla="*/ 7372921 w 12192000"/>
              <a:gd name="connsiteY47" fmla="*/ 2175069 h 2649426"/>
              <a:gd name="connsiteX48" fmla="*/ 7307317 w 12192000"/>
              <a:gd name="connsiteY48" fmla="*/ 2182031 h 2649426"/>
              <a:gd name="connsiteX49" fmla="*/ 7251199 w 12192000"/>
              <a:gd name="connsiteY49" fmla="*/ 2198184 h 2649426"/>
              <a:gd name="connsiteX50" fmla="*/ 7233016 w 12192000"/>
              <a:gd name="connsiteY50" fmla="*/ 2195902 h 2649426"/>
              <a:gd name="connsiteX51" fmla="*/ 7227281 w 12192000"/>
              <a:gd name="connsiteY51" fmla="*/ 2190042 h 2649426"/>
              <a:gd name="connsiteX52" fmla="*/ 7200745 w 12192000"/>
              <a:gd name="connsiteY52" fmla="*/ 2189321 h 2649426"/>
              <a:gd name="connsiteX53" fmla="*/ 7197924 w 12192000"/>
              <a:gd name="connsiteY53" fmla="*/ 2191205 h 2649426"/>
              <a:gd name="connsiteX54" fmla="*/ 7175198 w 12192000"/>
              <a:gd name="connsiteY54" fmla="*/ 2183294 h 2649426"/>
              <a:gd name="connsiteX55" fmla="*/ 7100681 w 12192000"/>
              <a:gd name="connsiteY55" fmla="*/ 2167822 h 2649426"/>
              <a:gd name="connsiteX56" fmla="*/ 6932665 w 12192000"/>
              <a:gd name="connsiteY56" fmla="*/ 2162157 h 2649426"/>
              <a:gd name="connsiteX57" fmla="*/ 6700029 w 12192000"/>
              <a:gd name="connsiteY57" fmla="*/ 2158310 h 2649426"/>
              <a:gd name="connsiteX58" fmla="*/ 6326162 w 12192000"/>
              <a:gd name="connsiteY58" fmla="*/ 2178632 h 2649426"/>
              <a:gd name="connsiteX59" fmla="*/ 6196177 w 12192000"/>
              <a:gd name="connsiteY59" fmla="*/ 2200059 h 2649426"/>
              <a:gd name="connsiteX60" fmla="*/ 6139086 w 12192000"/>
              <a:gd name="connsiteY60" fmla="*/ 2187339 h 2649426"/>
              <a:gd name="connsiteX61" fmla="*/ 6098878 w 12192000"/>
              <a:gd name="connsiteY61" fmla="*/ 2192939 h 2649426"/>
              <a:gd name="connsiteX62" fmla="*/ 6094339 w 12192000"/>
              <a:gd name="connsiteY62" fmla="*/ 2195871 h 2649426"/>
              <a:gd name="connsiteX63" fmla="*/ 6075163 w 12192000"/>
              <a:gd name="connsiteY63" fmla="*/ 2198856 h 2649426"/>
              <a:gd name="connsiteX64" fmla="*/ 6071016 w 12192000"/>
              <a:gd name="connsiteY64" fmla="*/ 2210639 h 2649426"/>
              <a:gd name="connsiteX65" fmla="*/ 6043058 w 12192000"/>
              <a:gd name="connsiteY65" fmla="*/ 2222971 h 2649426"/>
              <a:gd name="connsiteX66" fmla="*/ 5962031 w 12192000"/>
              <a:gd name="connsiteY66" fmla="*/ 2220873 h 2649426"/>
              <a:gd name="connsiteX67" fmla="*/ 5818648 w 12192000"/>
              <a:gd name="connsiteY67" fmla="*/ 2229309 h 2649426"/>
              <a:gd name="connsiteX68" fmla="*/ 5515979 w 12192000"/>
              <a:gd name="connsiteY68" fmla="*/ 2284946 h 2649426"/>
              <a:gd name="connsiteX69" fmla="*/ 5426280 w 12192000"/>
              <a:gd name="connsiteY69" fmla="*/ 2290560 h 2649426"/>
              <a:gd name="connsiteX70" fmla="*/ 5329896 w 12192000"/>
              <a:gd name="connsiteY70" fmla="*/ 2279209 h 2649426"/>
              <a:gd name="connsiteX71" fmla="*/ 5245363 w 12192000"/>
              <a:gd name="connsiteY71" fmla="*/ 2301618 h 2649426"/>
              <a:gd name="connsiteX72" fmla="*/ 5077816 w 12192000"/>
              <a:gd name="connsiteY72" fmla="*/ 2292570 h 2649426"/>
              <a:gd name="connsiteX73" fmla="*/ 4911519 w 12192000"/>
              <a:gd name="connsiteY73" fmla="*/ 2285340 h 2649426"/>
              <a:gd name="connsiteX74" fmla="*/ 4822447 w 12192000"/>
              <a:gd name="connsiteY74" fmla="*/ 2292174 h 2649426"/>
              <a:gd name="connsiteX75" fmla="*/ 4670737 w 12192000"/>
              <a:gd name="connsiteY75" fmla="*/ 2321711 h 2649426"/>
              <a:gd name="connsiteX76" fmla="*/ 4489013 w 12192000"/>
              <a:gd name="connsiteY76" fmla="*/ 2338805 h 2649426"/>
              <a:gd name="connsiteX77" fmla="*/ 4431159 w 12192000"/>
              <a:gd name="connsiteY77" fmla="*/ 2347536 h 2649426"/>
              <a:gd name="connsiteX78" fmla="*/ 4273885 w 12192000"/>
              <a:gd name="connsiteY78" fmla="*/ 2379520 h 2649426"/>
              <a:gd name="connsiteX79" fmla="*/ 4116925 w 12192000"/>
              <a:gd name="connsiteY79" fmla="*/ 2417756 h 2649426"/>
              <a:gd name="connsiteX80" fmla="*/ 3988558 w 12192000"/>
              <a:gd name="connsiteY80" fmla="*/ 2475821 h 2649426"/>
              <a:gd name="connsiteX81" fmla="*/ 3894771 w 12192000"/>
              <a:gd name="connsiteY81" fmla="*/ 2494652 h 2649426"/>
              <a:gd name="connsiteX82" fmla="*/ 3721493 w 12192000"/>
              <a:gd name="connsiteY82" fmla="*/ 2497646 h 2649426"/>
              <a:gd name="connsiteX83" fmla="*/ 3504883 w 12192000"/>
              <a:gd name="connsiteY83" fmla="*/ 2503869 h 2649426"/>
              <a:gd name="connsiteX84" fmla="*/ 3431219 w 12192000"/>
              <a:gd name="connsiteY84" fmla="*/ 2502163 h 2649426"/>
              <a:gd name="connsiteX85" fmla="*/ 3151243 w 12192000"/>
              <a:gd name="connsiteY85" fmla="*/ 2492405 h 2649426"/>
              <a:gd name="connsiteX86" fmla="*/ 3044025 w 12192000"/>
              <a:gd name="connsiteY86" fmla="*/ 2485298 h 2649426"/>
              <a:gd name="connsiteX87" fmla="*/ 2864954 w 12192000"/>
              <a:gd name="connsiteY87" fmla="*/ 2456476 h 2649426"/>
              <a:gd name="connsiteX88" fmla="*/ 2739588 w 12192000"/>
              <a:gd name="connsiteY88" fmla="*/ 2457956 h 2649426"/>
              <a:gd name="connsiteX89" fmla="*/ 2706684 w 12192000"/>
              <a:gd name="connsiteY89" fmla="*/ 2454540 h 2649426"/>
              <a:gd name="connsiteX90" fmla="*/ 2348435 w 12192000"/>
              <a:gd name="connsiteY90" fmla="*/ 2449176 h 2649426"/>
              <a:gd name="connsiteX91" fmla="*/ 2194299 w 12192000"/>
              <a:gd name="connsiteY91" fmla="*/ 2475215 h 2649426"/>
              <a:gd name="connsiteX92" fmla="*/ 1983009 w 12192000"/>
              <a:gd name="connsiteY92" fmla="*/ 2463117 h 2649426"/>
              <a:gd name="connsiteX93" fmla="*/ 1885040 w 12192000"/>
              <a:gd name="connsiteY93" fmla="*/ 2475917 h 2649426"/>
              <a:gd name="connsiteX94" fmla="*/ 1773324 w 12192000"/>
              <a:gd name="connsiteY94" fmla="*/ 2471718 h 2649426"/>
              <a:gd name="connsiteX95" fmla="*/ 1685197 w 12192000"/>
              <a:gd name="connsiteY95" fmla="*/ 2466249 h 2649426"/>
              <a:gd name="connsiteX96" fmla="*/ 1566422 w 12192000"/>
              <a:gd name="connsiteY96" fmla="*/ 2455175 h 2649426"/>
              <a:gd name="connsiteX97" fmla="*/ 1300369 w 12192000"/>
              <a:gd name="connsiteY97" fmla="*/ 2444914 h 2649426"/>
              <a:gd name="connsiteX98" fmla="*/ 1081876 w 12192000"/>
              <a:gd name="connsiteY98" fmla="*/ 2476491 h 2649426"/>
              <a:gd name="connsiteX99" fmla="*/ 957561 w 12192000"/>
              <a:gd name="connsiteY99" fmla="*/ 2484124 h 2649426"/>
              <a:gd name="connsiteX100" fmla="*/ 822775 w 12192000"/>
              <a:gd name="connsiteY100" fmla="*/ 2542292 h 2649426"/>
              <a:gd name="connsiteX101" fmla="*/ 653171 w 12192000"/>
              <a:gd name="connsiteY101" fmla="*/ 2607266 h 2649426"/>
              <a:gd name="connsiteX102" fmla="*/ 511469 w 12192000"/>
              <a:gd name="connsiteY102" fmla="*/ 2598742 h 2649426"/>
              <a:gd name="connsiteX103" fmla="*/ 441281 w 12192000"/>
              <a:gd name="connsiteY103" fmla="*/ 2605939 h 2649426"/>
              <a:gd name="connsiteX104" fmla="*/ 297100 w 12192000"/>
              <a:gd name="connsiteY104" fmla="*/ 2639558 h 2649426"/>
              <a:gd name="connsiteX105" fmla="*/ 97385 w 12192000"/>
              <a:gd name="connsiteY105" fmla="*/ 2636063 h 2649426"/>
              <a:gd name="connsiteX106" fmla="*/ 48888 w 12192000"/>
              <a:gd name="connsiteY106" fmla="*/ 2641447 h 2649426"/>
              <a:gd name="connsiteX107" fmla="*/ 0 w 12192000"/>
              <a:gd name="connsiteY107" fmla="*/ 2649426 h 2649426"/>
              <a:gd name="connsiteX108" fmla="*/ 0 w 12192000"/>
              <a:gd name="connsiteY108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562291 w 12192000"/>
              <a:gd name="connsiteY13" fmla="*/ 1560944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48435 w 12192000"/>
              <a:gd name="connsiteY89" fmla="*/ 244917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22775 w 12192000"/>
              <a:gd name="connsiteY99" fmla="*/ 2542292 h 2649426"/>
              <a:gd name="connsiteX100" fmla="*/ 653171 w 12192000"/>
              <a:gd name="connsiteY100" fmla="*/ 2607266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57588 w 12192000"/>
              <a:gd name="connsiteY13" fmla="*/ 1633551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48435 w 12192000"/>
              <a:gd name="connsiteY89" fmla="*/ 244917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22775 w 12192000"/>
              <a:gd name="connsiteY99" fmla="*/ 2542292 h 2649426"/>
              <a:gd name="connsiteX100" fmla="*/ 653171 w 12192000"/>
              <a:gd name="connsiteY100" fmla="*/ 2607266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84816 w 12192000"/>
              <a:gd name="connsiteY13" fmla="*/ 1560944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48435 w 12192000"/>
              <a:gd name="connsiteY89" fmla="*/ 244917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22775 w 12192000"/>
              <a:gd name="connsiteY99" fmla="*/ 2542292 h 2649426"/>
              <a:gd name="connsiteX100" fmla="*/ 653171 w 12192000"/>
              <a:gd name="connsiteY100" fmla="*/ 2607266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84816 w 12192000"/>
              <a:gd name="connsiteY13" fmla="*/ 1560944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48435 w 12192000"/>
              <a:gd name="connsiteY89" fmla="*/ 244917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22775 w 12192000"/>
              <a:gd name="connsiteY99" fmla="*/ 2542292 h 2649426"/>
              <a:gd name="connsiteX100" fmla="*/ 653171 w 12192000"/>
              <a:gd name="connsiteY100" fmla="*/ 2593652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84816 w 12192000"/>
              <a:gd name="connsiteY13" fmla="*/ 1560944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48435 w 12192000"/>
              <a:gd name="connsiteY89" fmla="*/ 244917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22775 w 12192000"/>
              <a:gd name="connsiteY99" fmla="*/ 2542292 h 2649426"/>
              <a:gd name="connsiteX100" fmla="*/ 653171 w 12192000"/>
              <a:gd name="connsiteY100" fmla="*/ 2593652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84816 w 12192000"/>
              <a:gd name="connsiteY13" fmla="*/ 1560944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48435 w 12192000"/>
              <a:gd name="connsiteY89" fmla="*/ 244917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22775 w 12192000"/>
              <a:gd name="connsiteY99" fmla="*/ 2542292 h 2649426"/>
              <a:gd name="connsiteX100" fmla="*/ 653171 w 12192000"/>
              <a:gd name="connsiteY100" fmla="*/ 2593652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84816 w 12192000"/>
              <a:gd name="connsiteY13" fmla="*/ 1560944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48435 w 12192000"/>
              <a:gd name="connsiteY89" fmla="*/ 244917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22775 w 12192000"/>
              <a:gd name="connsiteY99" fmla="*/ 2542292 h 2649426"/>
              <a:gd name="connsiteX100" fmla="*/ 653171 w 12192000"/>
              <a:gd name="connsiteY100" fmla="*/ 2593652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84816 w 12192000"/>
              <a:gd name="connsiteY13" fmla="*/ 1560944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48435 w 12192000"/>
              <a:gd name="connsiteY89" fmla="*/ 244917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22775 w 12192000"/>
              <a:gd name="connsiteY99" fmla="*/ 2542292 h 2649426"/>
              <a:gd name="connsiteX100" fmla="*/ 653171 w 12192000"/>
              <a:gd name="connsiteY100" fmla="*/ 2593652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84816 w 12192000"/>
              <a:gd name="connsiteY13" fmla="*/ 1560944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48435 w 12192000"/>
              <a:gd name="connsiteY89" fmla="*/ 244917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68154 w 12192000"/>
              <a:gd name="connsiteY99" fmla="*/ 2537754 h 2649426"/>
              <a:gd name="connsiteX100" fmla="*/ 653171 w 12192000"/>
              <a:gd name="connsiteY100" fmla="*/ 2593652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  <a:gd name="connsiteX0" fmla="*/ 0 w 12192000"/>
              <a:gd name="connsiteY0" fmla="*/ 0 h 2649426"/>
              <a:gd name="connsiteX1" fmla="*/ 12192000 w 12192000"/>
              <a:gd name="connsiteY1" fmla="*/ 0 h 2649426"/>
              <a:gd name="connsiteX2" fmla="*/ 12192000 w 12192000"/>
              <a:gd name="connsiteY2" fmla="*/ 1727909 h 2649426"/>
              <a:gd name="connsiteX3" fmla="*/ 12115957 w 12192000"/>
              <a:gd name="connsiteY3" fmla="*/ 1732272 h 2649426"/>
              <a:gd name="connsiteX4" fmla="*/ 12035223 w 12192000"/>
              <a:gd name="connsiteY4" fmla="*/ 1714510 h 2649426"/>
              <a:gd name="connsiteX5" fmla="*/ 11924243 w 12192000"/>
              <a:gd name="connsiteY5" fmla="*/ 1725938 h 2649426"/>
              <a:gd name="connsiteX6" fmla="*/ 11750717 w 12192000"/>
              <a:gd name="connsiteY6" fmla="*/ 1684756 h 2649426"/>
              <a:gd name="connsiteX7" fmla="*/ 11712295 w 12192000"/>
              <a:gd name="connsiteY7" fmla="*/ 1673021 h 2649426"/>
              <a:gd name="connsiteX8" fmla="*/ 11425377 w 12192000"/>
              <a:gd name="connsiteY8" fmla="*/ 1625577 h 2649426"/>
              <a:gd name="connsiteX9" fmla="*/ 11364686 w 12192000"/>
              <a:gd name="connsiteY9" fmla="*/ 1616572 h 2649426"/>
              <a:gd name="connsiteX10" fmla="*/ 11193595 w 12192000"/>
              <a:gd name="connsiteY10" fmla="*/ 1558403 h 2649426"/>
              <a:gd name="connsiteX11" fmla="*/ 11146426 w 12192000"/>
              <a:gd name="connsiteY11" fmla="*/ 1555308 h 2649426"/>
              <a:gd name="connsiteX12" fmla="*/ 10841711 w 12192000"/>
              <a:gd name="connsiteY12" fmla="*/ 1541883 h 2649426"/>
              <a:gd name="connsiteX13" fmla="*/ 10684816 w 12192000"/>
              <a:gd name="connsiteY13" fmla="*/ 1560944 h 2649426"/>
              <a:gd name="connsiteX14" fmla="*/ 10551291 w 12192000"/>
              <a:gd name="connsiteY14" fmla="*/ 1556691 h 2649426"/>
              <a:gd name="connsiteX15" fmla="*/ 10523896 w 12192000"/>
              <a:gd name="connsiteY15" fmla="*/ 1559265 h 2649426"/>
              <a:gd name="connsiteX16" fmla="*/ 10465446 w 12192000"/>
              <a:gd name="connsiteY16" fmla="*/ 1574304 h 2649426"/>
              <a:gd name="connsiteX17" fmla="*/ 10404265 w 12192000"/>
              <a:gd name="connsiteY17" fmla="*/ 1572375 h 2649426"/>
              <a:gd name="connsiteX18" fmla="*/ 10329259 w 12192000"/>
              <a:gd name="connsiteY18" fmla="*/ 1579142 h 2649426"/>
              <a:gd name="connsiteX19" fmla="*/ 10128072 w 12192000"/>
              <a:gd name="connsiteY19" fmla="*/ 1610789 h 2649426"/>
              <a:gd name="connsiteX20" fmla="*/ 9811199 w 12192000"/>
              <a:gd name="connsiteY20" fmla="*/ 1648968 h 2649426"/>
              <a:gd name="connsiteX21" fmla="*/ 9537440 w 12192000"/>
              <a:gd name="connsiteY21" fmla="*/ 1671316 h 2649426"/>
              <a:gd name="connsiteX22" fmla="*/ 9405213 w 12192000"/>
              <a:gd name="connsiteY22" fmla="*/ 1679204 h 2649426"/>
              <a:gd name="connsiteX23" fmla="*/ 9225536 w 12192000"/>
              <a:gd name="connsiteY23" fmla="*/ 1741303 h 2649426"/>
              <a:gd name="connsiteX24" fmla="*/ 9144490 w 12192000"/>
              <a:gd name="connsiteY24" fmla="*/ 1756665 h 2649426"/>
              <a:gd name="connsiteX25" fmla="*/ 9031250 w 12192000"/>
              <a:gd name="connsiteY25" fmla="*/ 1782330 h 2649426"/>
              <a:gd name="connsiteX26" fmla="*/ 8985382 w 12192000"/>
              <a:gd name="connsiteY26" fmla="*/ 1798267 h 2649426"/>
              <a:gd name="connsiteX27" fmla="*/ 8906505 w 12192000"/>
              <a:gd name="connsiteY27" fmla="*/ 1834715 h 2649426"/>
              <a:gd name="connsiteX28" fmla="*/ 8833229 w 12192000"/>
              <a:gd name="connsiteY28" fmla="*/ 1846521 h 2649426"/>
              <a:gd name="connsiteX29" fmla="*/ 8705687 w 12192000"/>
              <a:gd name="connsiteY29" fmla="*/ 1848419 h 2649426"/>
              <a:gd name="connsiteX30" fmla="*/ 8700414 w 12192000"/>
              <a:gd name="connsiteY30" fmla="*/ 1857766 h 2649426"/>
              <a:gd name="connsiteX31" fmla="*/ 8643017 w 12192000"/>
              <a:gd name="connsiteY31" fmla="*/ 1865810 h 2649426"/>
              <a:gd name="connsiteX32" fmla="*/ 8460271 w 12192000"/>
              <a:gd name="connsiteY32" fmla="*/ 1856718 h 2649426"/>
              <a:gd name="connsiteX33" fmla="*/ 8330326 w 12192000"/>
              <a:gd name="connsiteY33" fmla="*/ 1873969 h 2649426"/>
              <a:gd name="connsiteX34" fmla="*/ 8216222 w 12192000"/>
              <a:gd name="connsiteY34" fmla="*/ 1895553 h 2649426"/>
              <a:gd name="connsiteX35" fmla="*/ 8043728 w 12192000"/>
              <a:gd name="connsiteY35" fmla="*/ 1944200 h 2649426"/>
              <a:gd name="connsiteX36" fmla="*/ 7958999 w 12192000"/>
              <a:gd name="connsiteY36" fmla="*/ 1980667 h 2649426"/>
              <a:gd name="connsiteX37" fmla="*/ 7908348 w 12192000"/>
              <a:gd name="connsiteY37" fmla="*/ 1994348 h 2649426"/>
              <a:gd name="connsiteX38" fmla="*/ 7776470 w 12192000"/>
              <a:gd name="connsiteY38" fmla="*/ 2053315 h 2649426"/>
              <a:gd name="connsiteX39" fmla="*/ 7624559 w 12192000"/>
              <a:gd name="connsiteY39" fmla="*/ 2114216 h 2649426"/>
              <a:gd name="connsiteX40" fmla="*/ 7549398 w 12192000"/>
              <a:gd name="connsiteY40" fmla="*/ 2153051 h 2649426"/>
              <a:gd name="connsiteX41" fmla="*/ 7540934 w 12192000"/>
              <a:gd name="connsiteY41" fmla="*/ 2151418 h 2649426"/>
              <a:gd name="connsiteX42" fmla="*/ 7528900 w 12192000"/>
              <a:gd name="connsiteY42" fmla="*/ 2152107 h 2649426"/>
              <a:gd name="connsiteX43" fmla="*/ 7528656 w 12192000"/>
              <a:gd name="connsiteY43" fmla="*/ 2152584 h 2649426"/>
              <a:gd name="connsiteX44" fmla="*/ 7517280 w 12192000"/>
              <a:gd name="connsiteY44" fmla="*/ 2152327 h 2649426"/>
              <a:gd name="connsiteX45" fmla="*/ 7460956 w 12192000"/>
              <a:gd name="connsiteY45" fmla="*/ 2145255 h 2649426"/>
              <a:gd name="connsiteX46" fmla="*/ 7372921 w 12192000"/>
              <a:gd name="connsiteY46" fmla="*/ 2175069 h 2649426"/>
              <a:gd name="connsiteX47" fmla="*/ 7307317 w 12192000"/>
              <a:gd name="connsiteY47" fmla="*/ 2182031 h 2649426"/>
              <a:gd name="connsiteX48" fmla="*/ 7251199 w 12192000"/>
              <a:gd name="connsiteY48" fmla="*/ 2198184 h 2649426"/>
              <a:gd name="connsiteX49" fmla="*/ 7233016 w 12192000"/>
              <a:gd name="connsiteY49" fmla="*/ 2195902 h 2649426"/>
              <a:gd name="connsiteX50" fmla="*/ 7227281 w 12192000"/>
              <a:gd name="connsiteY50" fmla="*/ 2190042 h 2649426"/>
              <a:gd name="connsiteX51" fmla="*/ 7200745 w 12192000"/>
              <a:gd name="connsiteY51" fmla="*/ 2189321 h 2649426"/>
              <a:gd name="connsiteX52" fmla="*/ 7197924 w 12192000"/>
              <a:gd name="connsiteY52" fmla="*/ 2191205 h 2649426"/>
              <a:gd name="connsiteX53" fmla="*/ 7175198 w 12192000"/>
              <a:gd name="connsiteY53" fmla="*/ 2183294 h 2649426"/>
              <a:gd name="connsiteX54" fmla="*/ 7100681 w 12192000"/>
              <a:gd name="connsiteY54" fmla="*/ 2167822 h 2649426"/>
              <a:gd name="connsiteX55" fmla="*/ 6932665 w 12192000"/>
              <a:gd name="connsiteY55" fmla="*/ 2162157 h 2649426"/>
              <a:gd name="connsiteX56" fmla="*/ 6700029 w 12192000"/>
              <a:gd name="connsiteY56" fmla="*/ 2158310 h 2649426"/>
              <a:gd name="connsiteX57" fmla="*/ 6326162 w 12192000"/>
              <a:gd name="connsiteY57" fmla="*/ 2178632 h 2649426"/>
              <a:gd name="connsiteX58" fmla="*/ 6196177 w 12192000"/>
              <a:gd name="connsiteY58" fmla="*/ 2200059 h 2649426"/>
              <a:gd name="connsiteX59" fmla="*/ 6139086 w 12192000"/>
              <a:gd name="connsiteY59" fmla="*/ 2187339 h 2649426"/>
              <a:gd name="connsiteX60" fmla="*/ 6098878 w 12192000"/>
              <a:gd name="connsiteY60" fmla="*/ 2192939 h 2649426"/>
              <a:gd name="connsiteX61" fmla="*/ 6094339 w 12192000"/>
              <a:gd name="connsiteY61" fmla="*/ 2195871 h 2649426"/>
              <a:gd name="connsiteX62" fmla="*/ 6075163 w 12192000"/>
              <a:gd name="connsiteY62" fmla="*/ 2198856 h 2649426"/>
              <a:gd name="connsiteX63" fmla="*/ 6071016 w 12192000"/>
              <a:gd name="connsiteY63" fmla="*/ 2210639 h 2649426"/>
              <a:gd name="connsiteX64" fmla="*/ 6043058 w 12192000"/>
              <a:gd name="connsiteY64" fmla="*/ 2222971 h 2649426"/>
              <a:gd name="connsiteX65" fmla="*/ 5962031 w 12192000"/>
              <a:gd name="connsiteY65" fmla="*/ 2220873 h 2649426"/>
              <a:gd name="connsiteX66" fmla="*/ 5818648 w 12192000"/>
              <a:gd name="connsiteY66" fmla="*/ 2229309 h 2649426"/>
              <a:gd name="connsiteX67" fmla="*/ 5515979 w 12192000"/>
              <a:gd name="connsiteY67" fmla="*/ 2284946 h 2649426"/>
              <a:gd name="connsiteX68" fmla="*/ 5426280 w 12192000"/>
              <a:gd name="connsiteY68" fmla="*/ 2290560 h 2649426"/>
              <a:gd name="connsiteX69" fmla="*/ 5329896 w 12192000"/>
              <a:gd name="connsiteY69" fmla="*/ 2279209 h 2649426"/>
              <a:gd name="connsiteX70" fmla="*/ 5245363 w 12192000"/>
              <a:gd name="connsiteY70" fmla="*/ 2301618 h 2649426"/>
              <a:gd name="connsiteX71" fmla="*/ 5077816 w 12192000"/>
              <a:gd name="connsiteY71" fmla="*/ 2292570 h 2649426"/>
              <a:gd name="connsiteX72" fmla="*/ 4911519 w 12192000"/>
              <a:gd name="connsiteY72" fmla="*/ 2285340 h 2649426"/>
              <a:gd name="connsiteX73" fmla="*/ 4822447 w 12192000"/>
              <a:gd name="connsiteY73" fmla="*/ 2292174 h 2649426"/>
              <a:gd name="connsiteX74" fmla="*/ 4670737 w 12192000"/>
              <a:gd name="connsiteY74" fmla="*/ 2321711 h 2649426"/>
              <a:gd name="connsiteX75" fmla="*/ 4489013 w 12192000"/>
              <a:gd name="connsiteY75" fmla="*/ 2338805 h 2649426"/>
              <a:gd name="connsiteX76" fmla="*/ 4431159 w 12192000"/>
              <a:gd name="connsiteY76" fmla="*/ 2347536 h 2649426"/>
              <a:gd name="connsiteX77" fmla="*/ 4273885 w 12192000"/>
              <a:gd name="connsiteY77" fmla="*/ 2379520 h 2649426"/>
              <a:gd name="connsiteX78" fmla="*/ 4116925 w 12192000"/>
              <a:gd name="connsiteY78" fmla="*/ 2417756 h 2649426"/>
              <a:gd name="connsiteX79" fmla="*/ 3988558 w 12192000"/>
              <a:gd name="connsiteY79" fmla="*/ 2475821 h 2649426"/>
              <a:gd name="connsiteX80" fmla="*/ 3894771 w 12192000"/>
              <a:gd name="connsiteY80" fmla="*/ 2494652 h 2649426"/>
              <a:gd name="connsiteX81" fmla="*/ 3721493 w 12192000"/>
              <a:gd name="connsiteY81" fmla="*/ 2497646 h 2649426"/>
              <a:gd name="connsiteX82" fmla="*/ 3504883 w 12192000"/>
              <a:gd name="connsiteY82" fmla="*/ 2503869 h 2649426"/>
              <a:gd name="connsiteX83" fmla="*/ 3431219 w 12192000"/>
              <a:gd name="connsiteY83" fmla="*/ 2502163 h 2649426"/>
              <a:gd name="connsiteX84" fmla="*/ 3151243 w 12192000"/>
              <a:gd name="connsiteY84" fmla="*/ 2492405 h 2649426"/>
              <a:gd name="connsiteX85" fmla="*/ 3044025 w 12192000"/>
              <a:gd name="connsiteY85" fmla="*/ 2485298 h 2649426"/>
              <a:gd name="connsiteX86" fmla="*/ 2864954 w 12192000"/>
              <a:gd name="connsiteY86" fmla="*/ 2456476 h 2649426"/>
              <a:gd name="connsiteX87" fmla="*/ 2739588 w 12192000"/>
              <a:gd name="connsiteY87" fmla="*/ 2457956 h 2649426"/>
              <a:gd name="connsiteX88" fmla="*/ 2706684 w 12192000"/>
              <a:gd name="connsiteY88" fmla="*/ 2454540 h 2649426"/>
              <a:gd name="connsiteX89" fmla="*/ 2339359 w 12192000"/>
              <a:gd name="connsiteY89" fmla="*/ 2471866 h 2649426"/>
              <a:gd name="connsiteX90" fmla="*/ 2194299 w 12192000"/>
              <a:gd name="connsiteY90" fmla="*/ 2475215 h 2649426"/>
              <a:gd name="connsiteX91" fmla="*/ 1983009 w 12192000"/>
              <a:gd name="connsiteY91" fmla="*/ 2463117 h 2649426"/>
              <a:gd name="connsiteX92" fmla="*/ 1885040 w 12192000"/>
              <a:gd name="connsiteY92" fmla="*/ 2475917 h 2649426"/>
              <a:gd name="connsiteX93" fmla="*/ 1773324 w 12192000"/>
              <a:gd name="connsiteY93" fmla="*/ 2471718 h 2649426"/>
              <a:gd name="connsiteX94" fmla="*/ 1685197 w 12192000"/>
              <a:gd name="connsiteY94" fmla="*/ 2466249 h 2649426"/>
              <a:gd name="connsiteX95" fmla="*/ 1566422 w 12192000"/>
              <a:gd name="connsiteY95" fmla="*/ 2455175 h 2649426"/>
              <a:gd name="connsiteX96" fmla="*/ 1300369 w 12192000"/>
              <a:gd name="connsiteY96" fmla="*/ 2444914 h 2649426"/>
              <a:gd name="connsiteX97" fmla="*/ 1081876 w 12192000"/>
              <a:gd name="connsiteY97" fmla="*/ 2476491 h 2649426"/>
              <a:gd name="connsiteX98" fmla="*/ 957561 w 12192000"/>
              <a:gd name="connsiteY98" fmla="*/ 2484124 h 2649426"/>
              <a:gd name="connsiteX99" fmla="*/ 868154 w 12192000"/>
              <a:gd name="connsiteY99" fmla="*/ 2537754 h 2649426"/>
              <a:gd name="connsiteX100" fmla="*/ 653171 w 12192000"/>
              <a:gd name="connsiteY100" fmla="*/ 2593652 h 2649426"/>
              <a:gd name="connsiteX101" fmla="*/ 511469 w 12192000"/>
              <a:gd name="connsiteY101" fmla="*/ 2598742 h 2649426"/>
              <a:gd name="connsiteX102" fmla="*/ 441281 w 12192000"/>
              <a:gd name="connsiteY102" fmla="*/ 2605939 h 2649426"/>
              <a:gd name="connsiteX103" fmla="*/ 297100 w 12192000"/>
              <a:gd name="connsiteY103" fmla="*/ 2639558 h 2649426"/>
              <a:gd name="connsiteX104" fmla="*/ 97385 w 12192000"/>
              <a:gd name="connsiteY104" fmla="*/ 2636063 h 2649426"/>
              <a:gd name="connsiteX105" fmla="*/ 48888 w 12192000"/>
              <a:gd name="connsiteY105" fmla="*/ 2641447 h 2649426"/>
              <a:gd name="connsiteX106" fmla="*/ 0 w 12192000"/>
              <a:gd name="connsiteY106" fmla="*/ 2649426 h 2649426"/>
              <a:gd name="connsiteX107" fmla="*/ 0 w 12192000"/>
              <a:gd name="connsiteY107" fmla="*/ 0 h 2649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12192000" h="2649426">
                <a:moveTo>
                  <a:pt x="0" y="0"/>
                </a:moveTo>
                <a:lnTo>
                  <a:pt x="12192000" y="0"/>
                </a:lnTo>
                <a:lnTo>
                  <a:pt x="12192000" y="1727909"/>
                </a:lnTo>
                <a:lnTo>
                  <a:pt x="12115957" y="1732272"/>
                </a:lnTo>
                <a:cubicBezTo>
                  <a:pt x="12082095" y="1735567"/>
                  <a:pt x="12069134" y="1716108"/>
                  <a:pt x="12035223" y="1714510"/>
                </a:cubicBezTo>
                <a:cubicBezTo>
                  <a:pt x="11992705" y="1709394"/>
                  <a:pt x="11980406" y="1717473"/>
                  <a:pt x="11924243" y="1725938"/>
                </a:cubicBezTo>
                <a:cubicBezTo>
                  <a:pt x="11911784" y="1707140"/>
                  <a:pt x="11757279" y="1715039"/>
                  <a:pt x="11750717" y="1684756"/>
                </a:cubicBezTo>
                <a:cubicBezTo>
                  <a:pt x="11732100" y="1684623"/>
                  <a:pt x="11720615" y="1690766"/>
                  <a:pt x="11712295" y="1673021"/>
                </a:cubicBezTo>
                <a:cubicBezTo>
                  <a:pt x="11634355" y="1672906"/>
                  <a:pt x="11478353" y="1589331"/>
                  <a:pt x="11425377" y="1625577"/>
                </a:cubicBezTo>
                <a:cubicBezTo>
                  <a:pt x="11359879" y="1618438"/>
                  <a:pt x="11415418" y="1637096"/>
                  <a:pt x="11364686" y="1616572"/>
                </a:cubicBezTo>
                <a:cubicBezTo>
                  <a:pt x="11333914" y="1605241"/>
                  <a:pt x="11211274" y="1598449"/>
                  <a:pt x="11193595" y="1558403"/>
                </a:cubicBezTo>
                <a:cubicBezTo>
                  <a:pt x="11155202" y="1585000"/>
                  <a:pt x="11184573" y="1549075"/>
                  <a:pt x="11146426" y="1555308"/>
                </a:cubicBezTo>
                <a:cubicBezTo>
                  <a:pt x="11068567" y="1547065"/>
                  <a:pt x="10931961" y="1586700"/>
                  <a:pt x="10841711" y="1541883"/>
                </a:cubicBezTo>
                <a:cubicBezTo>
                  <a:pt x="10744355" y="1542822"/>
                  <a:pt x="10733219" y="1558476"/>
                  <a:pt x="10684816" y="1560944"/>
                </a:cubicBezTo>
                <a:lnTo>
                  <a:pt x="10551291" y="1556691"/>
                </a:lnTo>
                <a:lnTo>
                  <a:pt x="10523896" y="1559265"/>
                </a:lnTo>
                <a:cubicBezTo>
                  <a:pt x="10520278" y="1564302"/>
                  <a:pt x="10460715" y="1562665"/>
                  <a:pt x="10465446" y="1574304"/>
                </a:cubicBezTo>
                <a:cubicBezTo>
                  <a:pt x="10443213" y="1573648"/>
                  <a:pt x="10416112" y="1574069"/>
                  <a:pt x="10404265" y="1572375"/>
                </a:cubicBezTo>
                <a:cubicBezTo>
                  <a:pt x="10367953" y="1571669"/>
                  <a:pt x="10394199" y="1575009"/>
                  <a:pt x="10329259" y="1579142"/>
                </a:cubicBezTo>
                <a:cubicBezTo>
                  <a:pt x="10273102" y="1625710"/>
                  <a:pt x="10197769" y="1593280"/>
                  <a:pt x="10128072" y="1610789"/>
                </a:cubicBezTo>
                <a:cubicBezTo>
                  <a:pt x="10041729" y="1622427"/>
                  <a:pt x="9920611" y="1664232"/>
                  <a:pt x="9811199" y="1648968"/>
                </a:cubicBezTo>
                <a:cubicBezTo>
                  <a:pt x="9725264" y="1617294"/>
                  <a:pt x="9626787" y="1677773"/>
                  <a:pt x="9537440" y="1671316"/>
                </a:cubicBezTo>
                <a:cubicBezTo>
                  <a:pt x="9469776" y="1676355"/>
                  <a:pt x="9470963" y="1705860"/>
                  <a:pt x="9405213" y="1679204"/>
                </a:cubicBezTo>
                <a:cubicBezTo>
                  <a:pt x="9341128" y="1692381"/>
                  <a:pt x="9282604" y="1726880"/>
                  <a:pt x="9225536" y="1741303"/>
                </a:cubicBezTo>
                <a:cubicBezTo>
                  <a:pt x="9205345" y="1735183"/>
                  <a:pt x="9154361" y="1740714"/>
                  <a:pt x="9144490" y="1756665"/>
                </a:cubicBezTo>
                <a:cubicBezTo>
                  <a:pt x="9132275" y="1760890"/>
                  <a:pt x="9035423" y="1765734"/>
                  <a:pt x="9031250" y="1782330"/>
                </a:cubicBezTo>
                <a:cubicBezTo>
                  <a:pt x="9023628" y="1802499"/>
                  <a:pt x="8976844" y="1775805"/>
                  <a:pt x="8985382" y="1798267"/>
                </a:cubicBezTo>
                <a:cubicBezTo>
                  <a:pt x="8952237" y="1780059"/>
                  <a:pt x="8931620" y="1822664"/>
                  <a:pt x="8906505" y="1834715"/>
                </a:cubicBezTo>
                <a:cubicBezTo>
                  <a:pt x="8879977" y="1816167"/>
                  <a:pt x="8889745" y="1837055"/>
                  <a:pt x="8833229" y="1846521"/>
                </a:cubicBezTo>
                <a:cubicBezTo>
                  <a:pt x="8803940" y="1824965"/>
                  <a:pt x="8758902" y="1875909"/>
                  <a:pt x="8705687" y="1848419"/>
                </a:cubicBezTo>
                <a:cubicBezTo>
                  <a:pt x="8704434" y="1851755"/>
                  <a:pt x="8702658" y="1854903"/>
                  <a:pt x="8700414" y="1857766"/>
                </a:cubicBezTo>
                <a:cubicBezTo>
                  <a:pt x="8687373" y="1874398"/>
                  <a:pt x="8661675" y="1878000"/>
                  <a:pt x="8643017" y="1865810"/>
                </a:cubicBezTo>
                <a:cubicBezTo>
                  <a:pt x="8559958" y="1830377"/>
                  <a:pt x="8525136" y="1858301"/>
                  <a:pt x="8460271" y="1856718"/>
                </a:cubicBezTo>
                <a:cubicBezTo>
                  <a:pt x="8387992" y="1859886"/>
                  <a:pt x="8383027" y="1873588"/>
                  <a:pt x="8330326" y="1873969"/>
                </a:cubicBezTo>
                <a:cubicBezTo>
                  <a:pt x="8289651" y="1880442"/>
                  <a:pt x="8251324" y="1883229"/>
                  <a:pt x="8216222" y="1895553"/>
                </a:cubicBezTo>
                <a:cubicBezTo>
                  <a:pt x="8168456" y="1907258"/>
                  <a:pt x="8086598" y="1930014"/>
                  <a:pt x="8043728" y="1944200"/>
                </a:cubicBezTo>
                <a:cubicBezTo>
                  <a:pt x="8005339" y="1935292"/>
                  <a:pt x="8004256" y="1961413"/>
                  <a:pt x="7958999" y="1980667"/>
                </a:cubicBezTo>
                <a:cubicBezTo>
                  <a:pt x="7935613" y="1969436"/>
                  <a:pt x="7921023" y="1978572"/>
                  <a:pt x="7908348" y="1994348"/>
                </a:cubicBezTo>
                <a:cubicBezTo>
                  <a:pt x="7860647" y="1997348"/>
                  <a:pt x="7827216" y="2037573"/>
                  <a:pt x="7776470" y="2053315"/>
                </a:cubicBezTo>
                <a:cubicBezTo>
                  <a:pt x="7698910" y="2081641"/>
                  <a:pt x="7657970" y="2095242"/>
                  <a:pt x="7624559" y="2114216"/>
                </a:cubicBezTo>
                <a:lnTo>
                  <a:pt x="7549398" y="2153051"/>
                </a:lnTo>
                <a:lnTo>
                  <a:pt x="7540934" y="2151418"/>
                </a:lnTo>
                <a:cubicBezTo>
                  <a:pt x="7535164" y="2150832"/>
                  <a:pt x="7531409" y="2151133"/>
                  <a:pt x="7528900" y="2152107"/>
                </a:cubicBezTo>
                <a:lnTo>
                  <a:pt x="7528656" y="2152584"/>
                </a:lnTo>
                <a:lnTo>
                  <a:pt x="7517280" y="2152327"/>
                </a:lnTo>
                <a:cubicBezTo>
                  <a:pt x="7497963" y="2150841"/>
                  <a:pt x="7479055" y="2148397"/>
                  <a:pt x="7460956" y="2145255"/>
                </a:cubicBezTo>
                <a:cubicBezTo>
                  <a:pt x="7435384" y="2153583"/>
                  <a:pt x="7400796" y="2165158"/>
                  <a:pt x="7372921" y="2175069"/>
                </a:cubicBezTo>
                <a:cubicBezTo>
                  <a:pt x="7356352" y="2177011"/>
                  <a:pt x="7320132" y="2181165"/>
                  <a:pt x="7307317" y="2182031"/>
                </a:cubicBezTo>
                <a:lnTo>
                  <a:pt x="7251199" y="2198184"/>
                </a:lnTo>
                <a:lnTo>
                  <a:pt x="7233016" y="2195902"/>
                </a:lnTo>
                <a:lnTo>
                  <a:pt x="7227281" y="2190042"/>
                </a:lnTo>
                <a:cubicBezTo>
                  <a:pt x="7221416" y="2186612"/>
                  <a:pt x="7213442" y="2185423"/>
                  <a:pt x="7200745" y="2189321"/>
                </a:cubicBezTo>
                <a:lnTo>
                  <a:pt x="7197924" y="2191205"/>
                </a:lnTo>
                <a:lnTo>
                  <a:pt x="7175198" y="2183294"/>
                </a:lnTo>
                <a:cubicBezTo>
                  <a:pt x="7167736" y="2179475"/>
                  <a:pt x="7106482" y="2174471"/>
                  <a:pt x="7100681" y="2167822"/>
                </a:cubicBezTo>
                <a:cubicBezTo>
                  <a:pt x="7040208" y="2163382"/>
                  <a:pt x="7012045" y="2151453"/>
                  <a:pt x="6932665" y="2162157"/>
                </a:cubicBezTo>
                <a:cubicBezTo>
                  <a:pt x="6897841" y="2163646"/>
                  <a:pt x="6758102" y="2190327"/>
                  <a:pt x="6700029" y="2158310"/>
                </a:cubicBezTo>
                <a:cubicBezTo>
                  <a:pt x="6586438" y="2136832"/>
                  <a:pt x="6483544" y="2190975"/>
                  <a:pt x="6326162" y="2178632"/>
                </a:cubicBezTo>
                <a:cubicBezTo>
                  <a:pt x="6280268" y="2230098"/>
                  <a:pt x="6248542" y="2188076"/>
                  <a:pt x="6196177" y="2200059"/>
                </a:cubicBezTo>
                <a:cubicBezTo>
                  <a:pt x="6205623" y="2154445"/>
                  <a:pt x="6147836" y="2237773"/>
                  <a:pt x="6139086" y="2187339"/>
                </a:cubicBezTo>
                <a:cubicBezTo>
                  <a:pt x="6129833" y="2191116"/>
                  <a:pt x="6107532" y="2187291"/>
                  <a:pt x="6098878" y="2192939"/>
                </a:cubicBezTo>
                <a:lnTo>
                  <a:pt x="6094339" y="2195871"/>
                </a:lnTo>
                <a:lnTo>
                  <a:pt x="6075163" y="2198856"/>
                </a:lnTo>
                <a:lnTo>
                  <a:pt x="6071016" y="2210639"/>
                </a:lnTo>
                <a:lnTo>
                  <a:pt x="6043058" y="2222971"/>
                </a:lnTo>
                <a:cubicBezTo>
                  <a:pt x="6032393" y="2225900"/>
                  <a:pt x="5975308" y="2222534"/>
                  <a:pt x="5962031" y="2220873"/>
                </a:cubicBezTo>
                <a:cubicBezTo>
                  <a:pt x="5916299" y="2196434"/>
                  <a:pt x="5875242" y="2262106"/>
                  <a:pt x="5818648" y="2229309"/>
                </a:cubicBezTo>
                <a:cubicBezTo>
                  <a:pt x="5749600" y="2237719"/>
                  <a:pt x="5581374" y="2274738"/>
                  <a:pt x="5515979" y="2284946"/>
                </a:cubicBezTo>
                <a:cubicBezTo>
                  <a:pt x="5490110" y="2263922"/>
                  <a:pt x="5489833" y="2286590"/>
                  <a:pt x="5426280" y="2290560"/>
                </a:cubicBezTo>
                <a:cubicBezTo>
                  <a:pt x="5397902" y="2266275"/>
                  <a:pt x="5383466" y="2311712"/>
                  <a:pt x="5329896" y="2279209"/>
                </a:cubicBezTo>
                <a:cubicBezTo>
                  <a:pt x="5327949" y="2282409"/>
                  <a:pt x="5287376" y="2299391"/>
                  <a:pt x="5245363" y="2301618"/>
                </a:cubicBezTo>
                <a:cubicBezTo>
                  <a:pt x="5203350" y="2303845"/>
                  <a:pt x="5142532" y="2293014"/>
                  <a:pt x="5077816" y="2292570"/>
                </a:cubicBezTo>
                <a:cubicBezTo>
                  <a:pt x="4998078" y="2288748"/>
                  <a:pt x="5013575" y="2326048"/>
                  <a:pt x="4911519" y="2285340"/>
                </a:cubicBezTo>
                <a:cubicBezTo>
                  <a:pt x="4902160" y="2303655"/>
                  <a:pt x="4844271" y="2300289"/>
                  <a:pt x="4822447" y="2292174"/>
                </a:cubicBezTo>
                <a:cubicBezTo>
                  <a:pt x="4783830" y="2304286"/>
                  <a:pt x="4732360" y="2308645"/>
                  <a:pt x="4670737" y="2321711"/>
                </a:cubicBezTo>
                <a:lnTo>
                  <a:pt x="4489013" y="2338805"/>
                </a:lnTo>
                <a:cubicBezTo>
                  <a:pt x="4465325" y="2325368"/>
                  <a:pt x="4447765" y="2333054"/>
                  <a:pt x="4431159" y="2347536"/>
                </a:cubicBezTo>
                <a:cubicBezTo>
                  <a:pt x="4378379" y="2345920"/>
                  <a:pt x="4332196" y="2368747"/>
                  <a:pt x="4273885" y="2379520"/>
                </a:cubicBezTo>
                <a:cubicBezTo>
                  <a:pt x="4208794" y="2365868"/>
                  <a:pt x="4179256" y="2406404"/>
                  <a:pt x="4116925" y="2417756"/>
                </a:cubicBezTo>
                <a:cubicBezTo>
                  <a:pt x="4054244" y="2438344"/>
                  <a:pt x="4028609" y="2459980"/>
                  <a:pt x="3988558" y="2475821"/>
                </a:cubicBezTo>
                <a:cubicBezTo>
                  <a:pt x="3980551" y="2470535"/>
                  <a:pt x="3892361" y="2486781"/>
                  <a:pt x="3894771" y="2494652"/>
                </a:cubicBezTo>
                <a:cubicBezTo>
                  <a:pt x="3865387" y="2493752"/>
                  <a:pt x="3786474" y="2496110"/>
                  <a:pt x="3721493" y="2497646"/>
                </a:cubicBezTo>
                <a:lnTo>
                  <a:pt x="3504883" y="2503869"/>
                </a:lnTo>
                <a:cubicBezTo>
                  <a:pt x="3481753" y="2463850"/>
                  <a:pt x="3453868" y="2512184"/>
                  <a:pt x="3431219" y="2502163"/>
                </a:cubicBezTo>
                <a:cubicBezTo>
                  <a:pt x="3372279" y="2500252"/>
                  <a:pt x="3213506" y="2491434"/>
                  <a:pt x="3151243" y="2492405"/>
                </a:cubicBezTo>
                <a:cubicBezTo>
                  <a:pt x="3109617" y="2499010"/>
                  <a:pt x="3083140" y="2488694"/>
                  <a:pt x="3044025" y="2485298"/>
                </a:cubicBezTo>
                <a:cubicBezTo>
                  <a:pt x="2993285" y="2480066"/>
                  <a:pt x="2917962" y="2464815"/>
                  <a:pt x="2864954" y="2456476"/>
                </a:cubicBezTo>
                <a:cubicBezTo>
                  <a:pt x="2844119" y="2481987"/>
                  <a:pt x="2778576" y="2452907"/>
                  <a:pt x="2739588" y="2457956"/>
                </a:cubicBezTo>
                <a:cubicBezTo>
                  <a:pt x="2729978" y="2442568"/>
                  <a:pt x="2721085" y="2444276"/>
                  <a:pt x="2706684" y="2454540"/>
                </a:cubicBezTo>
                <a:cubicBezTo>
                  <a:pt x="2582342" y="2475524"/>
                  <a:pt x="2476777" y="2460210"/>
                  <a:pt x="2339359" y="2471866"/>
                </a:cubicBezTo>
                <a:cubicBezTo>
                  <a:pt x="2310028" y="2476658"/>
                  <a:pt x="2268387" y="2479942"/>
                  <a:pt x="2194299" y="2475215"/>
                </a:cubicBezTo>
                <a:cubicBezTo>
                  <a:pt x="2122453" y="2479102"/>
                  <a:pt x="2034552" y="2463000"/>
                  <a:pt x="1983009" y="2463117"/>
                </a:cubicBezTo>
                <a:cubicBezTo>
                  <a:pt x="1972445" y="2448905"/>
                  <a:pt x="1889843" y="2460997"/>
                  <a:pt x="1885040" y="2475917"/>
                </a:cubicBezTo>
                <a:cubicBezTo>
                  <a:pt x="1863973" y="2475848"/>
                  <a:pt x="1788361" y="2446057"/>
                  <a:pt x="1773324" y="2471718"/>
                </a:cubicBezTo>
                <a:cubicBezTo>
                  <a:pt x="1744543" y="2472466"/>
                  <a:pt x="1699558" y="2427780"/>
                  <a:pt x="1685197" y="2466249"/>
                </a:cubicBezTo>
                <a:cubicBezTo>
                  <a:pt x="1630856" y="2479033"/>
                  <a:pt x="1624669" y="2455906"/>
                  <a:pt x="1566422" y="2455175"/>
                </a:cubicBezTo>
                <a:cubicBezTo>
                  <a:pt x="1463285" y="2430077"/>
                  <a:pt x="1385735" y="2469033"/>
                  <a:pt x="1300369" y="2444914"/>
                </a:cubicBezTo>
                <a:cubicBezTo>
                  <a:pt x="1210119" y="2489731"/>
                  <a:pt x="1159735" y="2468248"/>
                  <a:pt x="1081876" y="2476491"/>
                </a:cubicBezTo>
                <a:cubicBezTo>
                  <a:pt x="1043729" y="2470258"/>
                  <a:pt x="995954" y="2510721"/>
                  <a:pt x="957561" y="2484124"/>
                </a:cubicBezTo>
                <a:cubicBezTo>
                  <a:pt x="939882" y="2501480"/>
                  <a:pt x="894388" y="2508271"/>
                  <a:pt x="868154" y="2537754"/>
                </a:cubicBezTo>
                <a:cubicBezTo>
                  <a:pt x="812883" y="2558278"/>
                  <a:pt x="723207" y="2559285"/>
                  <a:pt x="653171" y="2593652"/>
                </a:cubicBezTo>
                <a:cubicBezTo>
                  <a:pt x="613809" y="2593710"/>
                  <a:pt x="575795" y="2621317"/>
                  <a:pt x="511469" y="2598742"/>
                </a:cubicBezTo>
                <a:cubicBezTo>
                  <a:pt x="503149" y="2616487"/>
                  <a:pt x="459898" y="2605806"/>
                  <a:pt x="441281" y="2605939"/>
                </a:cubicBezTo>
                <a:cubicBezTo>
                  <a:pt x="434719" y="2636222"/>
                  <a:pt x="354416" y="2634537"/>
                  <a:pt x="297100" y="2639558"/>
                </a:cubicBezTo>
                <a:cubicBezTo>
                  <a:pt x="239784" y="2644579"/>
                  <a:pt x="179782" y="2630047"/>
                  <a:pt x="97385" y="2636063"/>
                </a:cubicBezTo>
                <a:cubicBezTo>
                  <a:pt x="84007" y="2636732"/>
                  <a:pt x="67196" y="2638756"/>
                  <a:pt x="48888" y="2641447"/>
                </a:cubicBezTo>
                <a:lnTo>
                  <a:pt x="0" y="2649426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C686C-2A75-7C45-BDCF-8D6F93DA18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91200" y="914401"/>
            <a:ext cx="7848600" cy="18240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dirty="0"/>
              <a:t>Introduction Video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59149A-09EE-3D47-B130-3DFF795B1D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14274" y="3518705"/>
            <a:ext cx="5764126" cy="474899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l"/>
            <a:r>
              <a:rPr lang="en-US" sz="3200" b="1" spc="50" dirty="0"/>
              <a:t>Name</a:t>
            </a:r>
            <a:r>
              <a:rPr lang="en-US" sz="3200" spc="50" dirty="0"/>
              <a:t>: Shamima Begum</a:t>
            </a:r>
          </a:p>
          <a:p>
            <a:pPr algn="l"/>
            <a:endParaRPr lang="en-US" sz="3200" spc="50" dirty="0"/>
          </a:p>
          <a:p>
            <a:pPr algn="l"/>
            <a:r>
              <a:rPr lang="en-US" sz="3200" b="1" spc="50" dirty="0"/>
              <a:t>Student Number</a:t>
            </a:r>
            <a:r>
              <a:rPr lang="en-US" sz="3200" spc="50" dirty="0"/>
              <a:t>:2130973</a:t>
            </a:r>
          </a:p>
          <a:p>
            <a:pPr algn="l"/>
            <a:endParaRPr lang="en-US" sz="3200" spc="50" dirty="0"/>
          </a:p>
          <a:p>
            <a:pPr algn="l"/>
            <a:r>
              <a:rPr lang="en-US" sz="3200" b="1" spc="50" dirty="0"/>
              <a:t>Lecturer</a:t>
            </a:r>
            <a:r>
              <a:rPr lang="en-US" sz="3200" spc="50" dirty="0"/>
              <a:t>: Rodrigo Fernandes Aguilera</a:t>
            </a:r>
          </a:p>
          <a:p>
            <a:pPr algn="l"/>
            <a:endParaRPr lang="en-US" sz="3200" spc="50" dirty="0"/>
          </a:p>
          <a:p>
            <a:pPr algn="l"/>
            <a:r>
              <a:rPr lang="en-US" sz="3200" b="1" spc="50" dirty="0"/>
              <a:t>Module</a:t>
            </a:r>
            <a:r>
              <a:rPr lang="en-US" sz="3200" spc="50" dirty="0"/>
              <a:t>: Foreign Languages.</a:t>
            </a:r>
          </a:p>
          <a:p>
            <a:pPr algn="l"/>
            <a:endParaRPr lang="en-US" spc="50" dirty="0"/>
          </a:p>
        </p:txBody>
      </p:sp>
      <p:pic>
        <p:nvPicPr>
          <p:cNvPr id="25" name="Picture 3">
            <a:extLst>
              <a:ext uri="{FF2B5EF4-FFF2-40B4-BE49-F238E27FC236}">
                <a16:creationId xmlns:a16="http://schemas.microsoft.com/office/drawing/2014/main" id="{89EF3BE0-C5F2-7C86-26E0-5A78C5FC4A6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764" r="22552" b="1"/>
          <a:stretch/>
        </p:blipFill>
        <p:spPr>
          <a:xfrm>
            <a:off x="6934200" y="4117808"/>
            <a:ext cx="3227474" cy="31943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14C0C3E-1C82-A448-AD4C-8898BF0E5776}"/>
              </a:ext>
            </a:extLst>
          </p:cNvPr>
          <p:cNvSpPr txBox="1"/>
          <p:nvPr/>
        </p:nvSpPr>
        <p:spPr>
          <a:xfrm>
            <a:off x="3137647" y="4572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pic>
        <p:nvPicPr>
          <p:cNvPr id="6" name="IMG_0016.mov" descr="IMG_0016.mov">
            <a:hlinkClick r:id="" action="ppaction://media"/>
            <a:extLst>
              <a:ext uri="{FF2B5EF4-FFF2-40B4-BE49-F238E27FC236}">
                <a16:creationId xmlns:a16="http://schemas.microsoft.com/office/drawing/2014/main" id="{48E1F728-83F9-9344-80E2-CAF1E5B54C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14400" y="1257300"/>
            <a:ext cx="4428736" cy="777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900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76"/>
    </mc:Choice>
    <mc:Fallback xmlns="">
      <p:transition spd="slow" advTm="81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4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rchiveVTI">
  <a:themeElements>
    <a:clrScheme name="AnalogousFromDarkSeedLeftStep">
      <a:dk1>
        <a:srgbClr val="000000"/>
      </a:dk1>
      <a:lt1>
        <a:srgbClr val="FFFFFF"/>
      </a:lt1>
      <a:dk2>
        <a:srgbClr val="1C2831"/>
      </a:dk2>
      <a:lt2>
        <a:srgbClr val="F0F3F1"/>
      </a:lt2>
      <a:accent1>
        <a:srgbClr val="C34DB7"/>
      </a:accent1>
      <a:accent2>
        <a:srgbClr val="8C3BB1"/>
      </a:accent2>
      <a:accent3>
        <a:srgbClr val="6D4DC3"/>
      </a:accent3>
      <a:accent4>
        <a:srgbClr val="3F50B3"/>
      </a:accent4>
      <a:accent5>
        <a:srgbClr val="4D90C3"/>
      </a:accent5>
      <a:accent6>
        <a:srgbClr val="3BAFB1"/>
      </a:accent6>
      <a:hlink>
        <a:srgbClr val="3F72BF"/>
      </a:hlink>
      <a:folHlink>
        <a:srgbClr val="7F7F7F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20</Words>
  <Application>Microsoft Macintosh PowerPoint</Application>
  <PresentationFormat>Custom</PresentationFormat>
  <Paragraphs>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Arial</vt:lpstr>
      <vt:lpstr>Bembo</vt:lpstr>
      <vt:lpstr>ArchiveVTI</vt:lpstr>
      <vt:lpstr>Introduction Video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Microsoft Office User</dc:creator>
  <cp:lastModifiedBy>Microsoft Office User</cp:lastModifiedBy>
  <cp:revision>2</cp:revision>
  <dcterms:created xsi:type="dcterms:W3CDTF">2023-05-18T15:47:01Z</dcterms:created>
  <dcterms:modified xsi:type="dcterms:W3CDTF">2023-05-18T15:54:36Z</dcterms:modified>
</cp:coreProperties>
</file>