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C3AF24-038A-459A-8BA8-23B92EE7CB38}" v="406" dt="2026-04-22T23:21:16.4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p:scale>
          <a:sx n="50" d="100"/>
          <a:sy n="50" d="100"/>
        </p:scale>
        <p:origin x="1244" y="2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icia James" userId="3c2b612dff24f914" providerId="LiveId" clId="{936C2B8E-9FAA-45A7-9580-229514F642EF}"/>
    <pc:docChg chg="undo redo custSel addSld delSld modSld">
      <pc:chgData name="Elicia James" userId="3c2b612dff24f914" providerId="LiveId" clId="{936C2B8E-9FAA-45A7-9580-229514F642EF}" dt="2026-04-22T23:21:34.926" v="1991" actId="313"/>
      <pc:docMkLst>
        <pc:docMk/>
      </pc:docMkLst>
      <pc:sldChg chg="addSp delSp modSp mod">
        <pc:chgData name="Elicia James" userId="3c2b612dff24f914" providerId="LiveId" clId="{936C2B8E-9FAA-45A7-9580-229514F642EF}" dt="2026-04-22T19:46:04.866" v="119" actId="1076"/>
        <pc:sldMkLst>
          <pc:docMk/>
          <pc:sldMk cId="3102541268" sldId="257"/>
        </pc:sldMkLst>
        <pc:spChg chg="add mod">
          <ac:chgData name="Elicia James" userId="3c2b612dff24f914" providerId="LiveId" clId="{936C2B8E-9FAA-45A7-9580-229514F642EF}" dt="2026-04-22T19:45:01.651" v="108" actId="1076"/>
          <ac:spMkLst>
            <pc:docMk/>
            <pc:sldMk cId="3102541268" sldId="257"/>
            <ac:spMk id="24" creationId="{446DB908-103F-FF78-713D-A6B4D23383A3}"/>
          </ac:spMkLst>
        </pc:spChg>
        <pc:picChg chg="del">
          <ac:chgData name="Elicia James" userId="3c2b612dff24f914" providerId="LiveId" clId="{936C2B8E-9FAA-45A7-9580-229514F642EF}" dt="2026-04-22T19:27:26.239" v="0" actId="21"/>
          <ac:picMkLst>
            <pc:docMk/>
            <pc:sldMk cId="3102541268" sldId="257"/>
            <ac:picMk id="9" creationId="{65587444-DEE5-A1FE-EBCA-B8EA688F21F4}"/>
          </ac:picMkLst>
        </pc:picChg>
        <pc:picChg chg="add del mod">
          <ac:chgData name="Elicia James" userId="3c2b612dff24f914" providerId="LiveId" clId="{936C2B8E-9FAA-45A7-9580-229514F642EF}" dt="2026-04-22T19:38:01.136" v="26" actId="21"/>
          <ac:picMkLst>
            <pc:docMk/>
            <pc:sldMk cId="3102541268" sldId="257"/>
            <ac:picMk id="11" creationId="{40889042-8011-6A12-1E8A-7D7D46577430}"/>
          </ac:picMkLst>
        </pc:picChg>
        <pc:picChg chg="add del mod">
          <ac:chgData name="Elicia James" userId="3c2b612dff24f914" providerId="LiveId" clId="{936C2B8E-9FAA-45A7-9580-229514F642EF}" dt="2026-04-22T19:36:08.742" v="24" actId="21"/>
          <ac:picMkLst>
            <pc:docMk/>
            <pc:sldMk cId="3102541268" sldId="257"/>
            <ac:picMk id="13" creationId="{4F74CE37-17BE-1BCE-E494-31FC56F78486}"/>
          </ac:picMkLst>
        </pc:picChg>
        <pc:picChg chg="add del mod">
          <ac:chgData name="Elicia James" userId="3c2b612dff24f914" providerId="LiveId" clId="{936C2B8E-9FAA-45A7-9580-229514F642EF}" dt="2026-04-22T19:40:39.309" v="51" actId="21"/>
          <ac:picMkLst>
            <pc:docMk/>
            <pc:sldMk cId="3102541268" sldId="257"/>
            <ac:picMk id="15" creationId="{0F21C53B-7335-8EBC-FA68-6A3B865FE603}"/>
          </ac:picMkLst>
        </pc:picChg>
        <pc:picChg chg="add mod ord modCrop">
          <ac:chgData name="Elicia James" userId="3c2b612dff24f914" providerId="LiveId" clId="{936C2B8E-9FAA-45A7-9580-229514F642EF}" dt="2026-04-22T19:40:27.684" v="50" actId="14100"/>
          <ac:picMkLst>
            <pc:docMk/>
            <pc:sldMk cId="3102541268" sldId="257"/>
            <ac:picMk id="17" creationId="{31E20162-B076-0E84-4E60-2DAC41A3E259}"/>
          </ac:picMkLst>
        </pc:picChg>
        <pc:picChg chg="add mod">
          <ac:chgData name="Elicia James" userId="3c2b612dff24f914" providerId="LiveId" clId="{936C2B8E-9FAA-45A7-9580-229514F642EF}" dt="2026-04-22T19:41:05.303" v="56" actId="14100"/>
          <ac:picMkLst>
            <pc:docMk/>
            <pc:sldMk cId="3102541268" sldId="257"/>
            <ac:picMk id="19" creationId="{ECAEC91D-92ED-85CB-D214-4C028CEB558D}"/>
          </ac:picMkLst>
        </pc:picChg>
        <pc:picChg chg="add mod ord">
          <ac:chgData name="Elicia James" userId="3c2b612dff24f914" providerId="LiveId" clId="{936C2B8E-9FAA-45A7-9580-229514F642EF}" dt="2026-04-22T19:43:49.113" v="83" actId="166"/>
          <ac:picMkLst>
            <pc:docMk/>
            <pc:sldMk cId="3102541268" sldId="257"/>
            <ac:picMk id="21" creationId="{9A711B62-A2E4-49A5-B16D-56D34AC8A8AD}"/>
          </ac:picMkLst>
        </pc:picChg>
        <pc:picChg chg="add mod">
          <ac:chgData name="Elicia James" userId="3c2b612dff24f914" providerId="LiveId" clId="{936C2B8E-9FAA-45A7-9580-229514F642EF}" dt="2026-04-22T19:43:34.951" v="82" actId="1076"/>
          <ac:picMkLst>
            <pc:docMk/>
            <pc:sldMk cId="3102541268" sldId="257"/>
            <ac:picMk id="23" creationId="{3D940820-823C-AD6B-1F10-62416D264E93}"/>
          </ac:picMkLst>
        </pc:picChg>
        <pc:picChg chg="add mod ord modCrop">
          <ac:chgData name="Elicia James" userId="3c2b612dff24f914" providerId="LiveId" clId="{936C2B8E-9FAA-45A7-9580-229514F642EF}" dt="2026-04-22T19:46:04.866" v="119" actId="1076"/>
          <ac:picMkLst>
            <pc:docMk/>
            <pc:sldMk cId="3102541268" sldId="257"/>
            <ac:picMk id="26" creationId="{CE124B9E-0AA0-C9E8-4C2A-FB6119BB2143}"/>
          </ac:picMkLst>
        </pc:picChg>
      </pc:sldChg>
      <pc:sldChg chg="addSp delSp modSp new mod">
        <pc:chgData name="Elicia James" userId="3c2b612dff24f914" providerId="LiveId" clId="{936C2B8E-9FAA-45A7-9580-229514F642EF}" dt="2026-04-22T23:02:52.632" v="1607" actId="1076"/>
        <pc:sldMkLst>
          <pc:docMk/>
          <pc:sldMk cId="3838659403" sldId="258"/>
        </pc:sldMkLst>
        <pc:spChg chg="del">
          <ac:chgData name="Elicia James" userId="3c2b612dff24f914" providerId="LiveId" clId="{936C2B8E-9FAA-45A7-9580-229514F642EF}" dt="2026-04-22T19:47:17.105" v="121" actId="21"/>
          <ac:spMkLst>
            <pc:docMk/>
            <pc:sldMk cId="3838659403" sldId="258"/>
            <ac:spMk id="2" creationId="{2D2BC7D5-12E1-64E0-C939-2BB0F63238F9}"/>
          </ac:spMkLst>
        </pc:spChg>
        <pc:spChg chg="del">
          <ac:chgData name="Elicia James" userId="3c2b612dff24f914" providerId="LiveId" clId="{936C2B8E-9FAA-45A7-9580-229514F642EF}" dt="2026-04-22T19:47:19.641" v="122" actId="21"/>
          <ac:spMkLst>
            <pc:docMk/>
            <pc:sldMk cId="3838659403" sldId="258"/>
            <ac:spMk id="3" creationId="{D62CDDD3-172F-5846-B119-36C686562413}"/>
          </ac:spMkLst>
        </pc:spChg>
        <pc:spChg chg="add mod">
          <ac:chgData name="Elicia James" userId="3c2b612dff24f914" providerId="LiveId" clId="{936C2B8E-9FAA-45A7-9580-229514F642EF}" dt="2026-04-22T20:01:38.687" v="224" actId="1076"/>
          <ac:spMkLst>
            <pc:docMk/>
            <pc:sldMk cId="3838659403" sldId="258"/>
            <ac:spMk id="5" creationId="{0E5FB983-9504-08CC-4116-D1E53F853778}"/>
          </ac:spMkLst>
        </pc:spChg>
        <pc:picChg chg="add mod ord">
          <ac:chgData name="Elicia James" userId="3c2b612dff24f914" providerId="LiveId" clId="{936C2B8E-9FAA-45A7-9580-229514F642EF}" dt="2026-04-22T20:10:01.589" v="333" actId="1076"/>
          <ac:picMkLst>
            <pc:docMk/>
            <pc:sldMk cId="3838659403" sldId="258"/>
            <ac:picMk id="7" creationId="{9B9DBDE3-CBF3-A2AC-A172-FA1DE7CFBFC8}"/>
          </ac:picMkLst>
        </pc:picChg>
        <pc:picChg chg="add mod ord modCrop">
          <ac:chgData name="Elicia James" userId="3c2b612dff24f914" providerId="LiveId" clId="{936C2B8E-9FAA-45A7-9580-229514F642EF}" dt="2026-04-22T20:00:36.554" v="215" actId="1076"/>
          <ac:picMkLst>
            <pc:docMk/>
            <pc:sldMk cId="3838659403" sldId="258"/>
            <ac:picMk id="9" creationId="{20A3755D-799A-BFB2-12F6-AAB3570DA0B0}"/>
          </ac:picMkLst>
        </pc:picChg>
        <pc:picChg chg="add del mod ord">
          <ac:chgData name="Elicia James" userId="3c2b612dff24f914" providerId="LiveId" clId="{936C2B8E-9FAA-45A7-9580-229514F642EF}" dt="2026-04-22T19:57:55.900" v="190" actId="21"/>
          <ac:picMkLst>
            <pc:docMk/>
            <pc:sldMk cId="3838659403" sldId="258"/>
            <ac:picMk id="11" creationId="{C55A4BF5-1B03-7DDA-0F41-5588E6A72631}"/>
          </ac:picMkLst>
        </pc:picChg>
        <pc:picChg chg="add del mod ord">
          <ac:chgData name="Elicia James" userId="3c2b612dff24f914" providerId="LiveId" clId="{936C2B8E-9FAA-45A7-9580-229514F642EF}" dt="2026-04-22T19:59:27.593" v="204" actId="21"/>
          <ac:picMkLst>
            <pc:docMk/>
            <pc:sldMk cId="3838659403" sldId="258"/>
            <ac:picMk id="13" creationId="{29FAC9F1-2446-A7A4-0145-E4893E24C2E1}"/>
          </ac:picMkLst>
        </pc:picChg>
        <pc:picChg chg="add mod">
          <ac:chgData name="Elicia James" userId="3c2b612dff24f914" providerId="LiveId" clId="{936C2B8E-9FAA-45A7-9580-229514F642EF}" dt="2026-04-22T20:09:42.525" v="327" actId="688"/>
          <ac:picMkLst>
            <pc:docMk/>
            <pc:sldMk cId="3838659403" sldId="258"/>
            <ac:picMk id="15" creationId="{1BCAE9FB-485E-4366-F6F7-70D44DB25960}"/>
          </ac:picMkLst>
        </pc:picChg>
        <pc:picChg chg="add mod">
          <ac:chgData name="Elicia James" userId="3c2b612dff24f914" providerId="LiveId" clId="{936C2B8E-9FAA-45A7-9580-229514F642EF}" dt="2026-04-22T20:09:41.714" v="324" actId="1076"/>
          <ac:picMkLst>
            <pc:docMk/>
            <pc:sldMk cId="3838659403" sldId="258"/>
            <ac:picMk id="17" creationId="{4A51E3EC-1149-90F6-8D52-9AC97141E88E}"/>
          </ac:picMkLst>
        </pc:picChg>
        <pc:picChg chg="add mod">
          <ac:chgData name="Elicia James" userId="3c2b612dff24f914" providerId="LiveId" clId="{936C2B8E-9FAA-45A7-9580-229514F642EF}" dt="2026-04-22T20:10:32.128" v="336" actId="1076"/>
          <ac:picMkLst>
            <pc:docMk/>
            <pc:sldMk cId="3838659403" sldId="258"/>
            <ac:picMk id="19" creationId="{6686681F-FA8B-F0B5-9BA0-32EB71BA3746}"/>
          </ac:picMkLst>
        </pc:picChg>
        <pc:picChg chg="add mod">
          <ac:chgData name="Elicia James" userId="3c2b612dff24f914" providerId="LiveId" clId="{936C2B8E-9FAA-45A7-9580-229514F642EF}" dt="2026-04-22T20:09:41.941" v="325" actId="1076"/>
          <ac:picMkLst>
            <pc:docMk/>
            <pc:sldMk cId="3838659403" sldId="258"/>
            <ac:picMk id="21" creationId="{9BE9C96F-55A1-6664-8091-75E2C1AF0841}"/>
          </ac:picMkLst>
        </pc:picChg>
        <pc:picChg chg="add mod modCrop">
          <ac:chgData name="Elicia James" userId="3c2b612dff24f914" providerId="LiveId" clId="{936C2B8E-9FAA-45A7-9580-229514F642EF}" dt="2026-04-22T20:09:53.367" v="331" actId="1076"/>
          <ac:picMkLst>
            <pc:docMk/>
            <pc:sldMk cId="3838659403" sldId="258"/>
            <ac:picMk id="23" creationId="{A2126BE7-7A0E-3FAB-C784-1DB3CE86F1DB}"/>
          </ac:picMkLst>
        </pc:picChg>
        <pc:picChg chg="add del mod">
          <ac:chgData name="Elicia James" userId="3c2b612dff24f914" providerId="LiveId" clId="{936C2B8E-9FAA-45A7-9580-229514F642EF}" dt="2026-04-22T20:09:48.101" v="330" actId="21"/>
          <ac:picMkLst>
            <pc:docMk/>
            <pc:sldMk cId="3838659403" sldId="258"/>
            <ac:picMk id="25" creationId="{5AC6A693-757A-5C44-F1FD-59DC0BC8293C}"/>
          </ac:picMkLst>
        </pc:picChg>
        <pc:picChg chg="add mod">
          <ac:chgData name="Elicia James" userId="3c2b612dff24f914" providerId="LiveId" clId="{936C2B8E-9FAA-45A7-9580-229514F642EF}" dt="2026-04-22T20:09:38.790" v="311" actId="688"/>
          <ac:picMkLst>
            <pc:docMk/>
            <pc:sldMk cId="3838659403" sldId="258"/>
            <ac:picMk id="26" creationId="{79A8BDB9-057D-6380-A346-9C51D1E19375}"/>
          </ac:picMkLst>
        </pc:picChg>
        <pc:picChg chg="add mod ord">
          <ac:chgData name="Elicia James" userId="3c2b612dff24f914" providerId="LiveId" clId="{936C2B8E-9FAA-45A7-9580-229514F642EF}" dt="2026-04-22T20:10:45.299" v="339" actId="1076"/>
          <ac:picMkLst>
            <pc:docMk/>
            <pc:sldMk cId="3838659403" sldId="258"/>
            <ac:picMk id="28" creationId="{5D745E1E-DDAF-F8E1-45BE-974492491CD8}"/>
          </ac:picMkLst>
        </pc:picChg>
        <pc:picChg chg="add mod ord">
          <ac:chgData name="Elicia James" userId="3c2b612dff24f914" providerId="LiveId" clId="{936C2B8E-9FAA-45A7-9580-229514F642EF}" dt="2026-04-22T20:12:07.839" v="351" actId="170"/>
          <ac:picMkLst>
            <pc:docMk/>
            <pc:sldMk cId="3838659403" sldId="258"/>
            <ac:picMk id="30" creationId="{F91A8912-DCAE-D5ED-C466-1E5CCA44F410}"/>
          </ac:picMkLst>
        </pc:picChg>
        <pc:picChg chg="add mod modCrop">
          <ac:chgData name="Elicia James" userId="3c2b612dff24f914" providerId="LiveId" clId="{936C2B8E-9FAA-45A7-9580-229514F642EF}" dt="2026-04-22T23:02:52.632" v="1607" actId="1076"/>
          <ac:picMkLst>
            <pc:docMk/>
            <pc:sldMk cId="3838659403" sldId="258"/>
            <ac:picMk id="32" creationId="{343BA349-DC80-0313-0116-A4634D23616E}"/>
          </ac:picMkLst>
        </pc:picChg>
      </pc:sldChg>
      <pc:sldChg chg="addSp delSp modSp new mod">
        <pc:chgData name="Elicia James" userId="3c2b612dff24f914" providerId="LiveId" clId="{936C2B8E-9FAA-45A7-9580-229514F642EF}" dt="2026-04-22T23:10:12.277" v="1935" actId="1076"/>
        <pc:sldMkLst>
          <pc:docMk/>
          <pc:sldMk cId="2567132150" sldId="259"/>
        </pc:sldMkLst>
        <pc:spChg chg="del">
          <ac:chgData name="Elicia James" userId="3c2b612dff24f914" providerId="LiveId" clId="{936C2B8E-9FAA-45A7-9580-229514F642EF}" dt="2026-04-22T20:13:14.694" v="354" actId="21"/>
          <ac:spMkLst>
            <pc:docMk/>
            <pc:sldMk cId="2567132150" sldId="259"/>
            <ac:spMk id="2" creationId="{625B714B-B664-5A61-F7B3-776E521FBF5F}"/>
          </ac:spMkLst>
        </pc:spChg>
        <pc:spChg chg="del">
          <ac:chgData name="Elicia James" userId="3c2b612dff24f914" providerId="LiveId" clId="{936C2B8E-9FAA-45A7-9580-229514F642EF}" dt="2026-04-22T20:13:16.786" v="355" actId="21"/>
          <ac:spMkLst>
            <pc:docMk/>
            <pc:sldMk cId="2567132150" sldId="259"/>
            <ac:spMk id="3" creationId="{C8865056-D4D9-6A94-3776-A58577F40F7A}"/>
          </ac:spMkLst>
        </pc:spChg>
        <pc:spChg chg="add mod ord">
          <ac:chgData name="Elicia James" userId="3c2b612dff24f914" providerId="LiveId" clId="{936C2B8E-9FAA-45A7-9580-229514F642EF}" dt="2026-04-22T20:22:24.951" v="446" actId="1076"/>
          <ac:spMkLst>
            <pc:docMk/>
            <pc:sldMk cId="2567132150" sldId="259"/>
            <ac:spMk id="5" creationId="{E45E67BB-2C22-8C95-ECEF-6FB323118783}"/>
          </ac:spMkLst>
        </pc:spChg>
        <pc:spChg chg="add del">
          <ac:chgData name="Elicia James" userId="3c2b612dff24f914" providerId="LiveId" clId="{936C2B8E-9FAA-45A7-9580-229514F642EF}" dt="2026-04-22T20:13:58.252" v="360" actId="21"/>
          <ac:spMkLst>
            <pc:docMk/>
            <pc:sldMk cId="2567132150" sldId="259"/>
            <ac:spMk id="7" creationId="{4B2AB460-DE28-BE6D-F522-FD3F1F000B2B}"/>
          </ac:spMkLst>
        </pc:spChg>
        <pc:spChg chg="add mod">
          <ac:chgData name="Elicia James" userId="3c2b612dff24f914" providerId="LiveId" clId="{936C2B8E-9FAA-45A7-9580-229514F642EF}" dt="2026-04-22T20:20:34.626" v="433" actId="20577"/>
          <ac:spMkLst>
            <pc:docMk/>
            <pc:sldMk cId="2567132150" sldId="259"/>
            <ac:spMk id="11" creationId="{93EA7F6A-5CD1-4421-7978-963F5EFF8FC1}"/>
          </ac:spMkLst>
        </pc:spChg>
        <pc:spChg chg="add mod">
          <ac:chgData name="Elicia James" userId="3c2b612dff24f914" providerId="LiveId" clId="{936C2B8E-9FAA-45A7-9580-229514F642EF}" dt="2026-04-22T20:20:28.892" v="431" actId="1076"/>
          <ac:spMkLst>
            <pc:docMk/>
            <pc:sldMk cId="2567132150" sldId="259"/>
            <ac:spMk id="13" creationId="{E3E2F807-31C0-6BC5-E677-AC245E104DBD}"/>
          </ac:spMkLst>
        </pc:spChg>
        <pc:spChg chg="add mod">
          <ac:chgData name="Elicia James" userId="3c2b612dff24f914" providerId="LiveId" clId="{936C2B8E-9FAA-45A7-9580-229514F642EF}" dt="2026-04-22T20:20:24.895" v="430" actId="1076"/>
          <ac:spMkLst>
            <pc:docMk/>
            <pc:sldMk cId="2567132150" sldId="259"/>
            <ac:spMk id="15" creationId="{A687B98C-4C8F-5A04-1491-6D9565A8A1CF}"/>
          </ac:spMkLst>
        </pc:spChg>
        <pc:spChg chg="add mod">
          <ac:chgData name="Elicia James" userId="3c2b612dff24f914" providerId="LiveId" clId="{936C2B8E-9FAA-45A7-9580-229514F642EF}" dt="2026-04-22T20:20:38.667" v="434" actId="20577"/>
          <ac:spMkLst>
            <pc:docMk/>
            <pc:sldMk cId="2567132150" sldId="259"/>
            <ac:spMk id="17" creationId="{3237F11E-28B9-A60D-98B3-245CCA36C2BB}"/>
          </ac:spMkLst>
        </pc:spChg>
        <pc:spChg chg="add mod">
          <ac:chgData name="Elicia James" userId="3c2b612dff24f914" providerId="LiveId" clId="{936C2B8E-9FAA-45A7-9580-229514F642EF}" dt="2026-04-22T20:23:04.064" v="452" actId="1076"/>
          <ac:spMkLst>
            <pc:docMk/>
            <pc:sldMk cId="2567132150" sldId="259"/>
            <ac:spMk id="21" creationId="{8A4F392B-CE26-8E34-6AF4-E2AF604CFEF6}"/>
          </ac:spMkLst>
        </pc:spChg>
        <pc:spChg chg="add mod">
          <ac:chgData name="Elicia James" userId="3c2b612dff24f914" providerId="LiveId" clId="{936C2B8E-9FAA-45A7-9580-229514F642EF}" dt="2026-04-22T20:31:19.701" v="476" actId="122"/>
          <ac:spMkLst>
            <pc:docMk/>
            <pc:sldMk cId="2567132150" sldId="259"/>
            <ac:spMk id="27" creationId="{6AB8539B-0F6E-BF6C-1B01-7F2D837CCEB6}"/>
          </ac:spMkLst>
        </pc:spChg>
        <pc:spChg chg="add mod">
          <ac:chgData name="Elicia James" userId="3c2b612dff24f914" providerId="LiveId" clId="{936C2B8E-9FAA-45A7-9580-229514F642EF}" dt="2026-04-22T20:36:27.823" v="518" actId="113"/>
          <ac:spMkLst>
            <pc:docMk/>
            <pc:sldMk cId="2567132150" sldId="259"/>
            <ac:spMk id="29" creationId="{B089C69E-B1BF-10BA-DC1A-1083F636397E}"/>
          </ac:spMkLst>
        </pc:spChg>
        <pc:spChg chg="add mod">
          <ac:chgData name="Elicia James" userId="3c2b612dff24f914" providerId="LiveId" clId="{936C2B8E-9FAA-45A7-9580-229514F642EF}" dt="2026-04-22T20:36:31.635" v="520" actId="115"/>
          <ac:spMkLst>
            <pc:docMk/>
            <pc:sldMk cId="2567132150" sldId="259"/>
            <ac:spMk id="31" creationId="{1792A7D4-E1BD-B775-AA47-4AD439FFF296}"/>
          </ac:spMkLst>
        </pc:spChg>
        <pc:spChg chg="add mod">
          <ac:chgData name="Elicia James" userId="3c2b612dff24f914" providerId="LiveId" clId="{936C2B8E-9FAA-45A7-9580-229514F642EF}" dt="2026-04-22T20:36:36.251" v="522" actId="115"/>
          <ac:spMkLst>
            <pc:docMk/>
            <pc:sldMk cId="2567132150" sldId="259"/>
            <ac:spMk id="33" creationId="{7EE2E4B2-B6F6-BCE7-ACD0-7DC1BCA77536}"/>
          </ac:spMkLst>
        </pc:spChg>
        <pc:spChg chg="add mod">
          <ac:chgData name="Elicia James" userId="3c2b612dff24f914" providerId="LiveId" clId="{936C2B8E-9FAA-45A7-9580-229514F642EF}" dt="2026-04-22T20:36:49.491" v="525" actId="115"/>
          <ac:spMkLst>
            <pc:docMk/>
            <pc:sldMk cId="2567132150" sldId="259"/>
            <ac:spMk id="35" creationId="{88B571FC-F048-1546-0465-47F8746E868F}"/>
          </ac:spMkLst>
        </pc:spChg>
        <pc:spChg chg="add mod">
          <ac:chgData name="Elicia James" userId="3c2b612dff24f914" providerId="LiveId" clId="{936C2B8E-9FAA-45A7-9580-229514F642EF}" dt="2026-04-22T23:10:12.277" v="1935" actId="1076"/>
          <ac:spMkLst>
            <pc:docMk/>
            <pc:sldMk cId="2567132150" sldId="259"/>
            <ac:spMk id="44" creationId="{D524B19C-9A8C-A079-378B-15B1B19021E0}"/>
          </ac:spMkLst>
        </pc:spChg>
        <pc:picChg chg="add mod modCrop">
          <ac:chgData name="Elicia James" userId="3c2b612dff24f914" providerId="LiveId" clId="{936C2B8E-9FAA-45A7-9580-229514F642EF}" dt="2026-04-22T20:20:12.698" v="427" actId="1076"/>
          <ac:picMkLst>
            <pc:docMk/>
            <pc:sldMk cId="2567132150" sldId="259"/>
            <ac:picMk id="9" creationId="{E6331959-F805-1BE1-A848-FDC0309C9368}"/>
          </ac:picMkLst>
        </pc:picChg>
        <pc:picChg chg="add mod modCrop">
          <ac:chgData name="Elicia James" userId="3c2b612dff24f914" providerId="LiveId" clId="{936C2B8E-9FAA-45A7-9580-229514F642EF}" dt="2026-04-22T20:20:16.759" v="428" actId="1076"/>
          <ac:picMkLst>
            <pc:docMk/>
            <pc:sldMk cId="2567132150" sldId="259"/>
            <ac:picMk id="19" creationId="{C8120F89-AF7B-FFD0-04EE-62E689530ECE}"/>
          </ac:picMkLst>
        </pc:picChg>
        <pc:picChg chg="add del mod">
          <ac:chgData name="Elicia James" userId="3c2b612dff24f914" providerId="LiveId" clId="{936C2B8E-9FAA-45A7-9580-229514F642EF}" dt="2026-04-22T20:28:04.816" v="463" actId="21"/>
          <ac:picMkLst>
            <pc:docMk/>
            <pc:sldMk cId="2567132150" sldId="259"/>
            <ac:picMk id="23" creationId="{0E594C5F-B98E-1902-EB5D-214B483D032F}"/>
          </ac:picMkLst>
        </pc:picChg>
        <pc:picChg chg="add mod">
          <ac:chgData name="Elicia James" userId="3c2b612dff24f914" providerId="LiveId" clId="{936C2B8E-9FAA-45A7-9580-229514F642EF}" dt="2026-04-22T20:30:49.227" v="471" actId="14100"/>
          <ac:picMkLst>
            <pc:docMk/>
            <pc:sldMk cId="2567132150" sldId="259"/>
            <ac:picMk id="25" creationId="{728B8CB3-8B61-143E-B1CB-21B4F9CA3F6C}"/>
          </ac:picMkLst>
        </pc:picChg>
        <pc:picChg chg="add mod">
          <ac:chgData name="Elicia James" userId="3c2b612dff24f914" providerId="LiveId" clId="{936C2B8E-9FAA-45A7-9580-229514F642EF}" dt="2026-04-22T23:03:03.162" v="1610" actId="1076"/>
          <ac:picMkLst>
            <pc:docMk/>
            <pc:sldMk cId="2567132150" sldId="259"/>
            <ac:picMk id="43" creationId="{F9126A7C-E9EA-21D0-EF68-7CEAF4382E4C}"/>
          </ac:picMkLst>
        </pc:picChg>
        <pc:inkChg chg="add del">
          <ac:chgData name="Elicia James" userId="3c2b612dff24f914" providerId="LiveId" clId="{936C2B8E-9FAA-45A7-9580-229514F642EF}" dt="2026-04-22T20:35:24.140" v="505" actId="9405"/>
          <ac:inkMkLst>
            <pc:docMk/>
            <pc:sldMk cId="2567132150" sldId="259"/>
            <ac:inkMk id="36" creationId="{38038E09-3B3D-44FC-AC11-74D517F327B0}"/>
          </ac:inkMkLst>
        </pc:inkChg>
        <pc:inkChg chg="add del">
          <ac:chgData name="Elicia James" userId="3c2b612dff24f914" providerId="LiveId" clId="{936C2B8E-9FAA-45A7-9580-229514F642EF}" dt="2026-04-22T20:35:40.424" v="507" actId="9405"/>
          <ac:inkMkLst>
            <pc:docMk/>
            <pc:sldMk cId="2567132150" sldId="259"/>
            <ac:inkMk id="37" creationId="{DA1726A4-76EE-09D2-5E33-AB2BD757B259}"/>
          </ac:inkMkLst>
        </pc:inkChg>
        <pc:inkChg chg="add">
          <ac:chgData name="Elicia James" userId="3c2b612dff24f914" providerId="LiveId" clId="{936C2B8E-9FAA-45A7-9580-229514F642EF}" dt="2026-04-22T20:35:47.845" v="508" actId="9405"/>
          <ac:inkMkLst>
            <pc:docMk/>
            <pc:sldMk cId="2567132150" sldId="259"/>
            <ac:inkMk id="38" creationId="{8CFFAC8B-C306-FD58-3FCA-2EFA7E919312}"/>
          </ac:inkMkLst>
        </pc:inkChg>
        <pc:inkChg chg="add del">
          <ac:chgData name="Elicia James" userId="3c2b612dff24f914" providerId="LiveId" clId="{936C2B8E-9FAA-45A7-9580-229514F642EF}" dt="2026-04-22T20:35:51.964" v="510" actId="9405"/>
          <ac:inkMkLst>
            <pc:docMk/>
            <pc:sldMk cId="2567132150" sldId="259"/>
            <ac:inkMk id="39" creationId="{5F767AE5-DDBC-77B0-75E2-45743CBA9101}"/>
          </ac:inkMkLst>
        </pc:inkChg>
        <pc:inkChg chg="add mod">
          <ac:chgData name="Elicia James" userId="3c2b612dff24f914" providerId="LiveId" clId="{936C2B8E-9FAA-45A7-9580-229514F642EF}" dt="2026-04-22T20:36:04.184" v="512" actId="1076"/>
          <ac:inkMkLst>
            <pc:docMk/>
            <pc:sldMk cId="2567132150" sldId="259"/>
            <ac:inkMk id="40" creationId="{9C6A6648-CE64-60EA-3CE0-7E99FA76219D}"/>
          </ac:inkMkLst>
        </pc:inkChg>
        <pc:inkChg chg="add mod">
          <ac:chgData name="Elicia James" userId="3c2b612dff24f914" providerId="LiveId" clId="{936C2B8E-9FAA-45A7-9580-229514F642EF}" dt="2026-04-22T20:36:11.607" v="514" actId="1076"/>
          <ac:inkMkLst>
            <pc:docMk/>
            <pc:sldMk cId="2567132150" sldId="259"/>
            <ac:inkMk id="41" creationId="{260BB6B6-1429-A17D-AD4E-F8B4500F8135}"/>
          </ac:inkMkLst>
        </pc:inkChg>
        <pc:inkChg chg="add del mod">
          <ac:chgData name="Elicia James" userId="3c2b612dff24f914" providerId="LiveId" clId="{936C2B8E-9FAA-45A7-9580-229514F642EF}" dt="2026-04-22T20:36:15.627" v="516" actId="21"/>
          <ac:inkMkLst>
            <pc:docMk/>
            <pc:sldMk cId="2567132150" sldId="259"/>
            <ac:inkMk id="42" creationId="{33A8026B-85C0-5F58-5918-25737E1F4DAA}"/>
          </ac:inkMkLst>
        </pc:inkChg>
      </pc:sldChg>
      <pc:sldChg chg="addSp delSp modSp new mod">
        <pc:chgData name="Elicia James" userId="3c2b612dff24f914" providerId="LiveId" clId="{936C2B8E-9FAA-45A7-9580-229514F642EF}" dt="2026-04-22T23:09:41.170" v="1910" actId="1076"/>
        <pc:sldMkLst>
          <pc:docMk/>
          <pc:sldMk cId="3237266146" sldId="260"/>
        </pc:sldMkLst>
        <pc:spChg chg="del">
          <ac:chgData name="Elicia James" userId="3c2b612dff24f914" providerId="LiveId" clId="{936C2B8E-9FAA-45A7-9580-229514F642EF}" dt="2026-04-22T20:38:07.588" v="528" actId="21"/>
          <ac:spMkLst>
            <pc:docMk/>
            <pc:sldMk cId="3237266146" sldId="260"/>
            <ac:spMk id="2" creationId="{81635C6B-F17C-102D-921B-2C54B5BDFDD6}"/>
          </ac:spMkLst>
        </pc:spChg>
        <pc:spChg chg="del">
          <ac:chgData name="Elicia James" userId="3c2b612dff24f914" providerId="LiveId" clId="{936C2B8E-9FAA-45A7-9580-229514F642EF}" dt="2026-04-22T20:38:10.176" v="529" actId="21"/>
          <ac:spMkLst>
            <pc:docMk/>
            <pc:sldMk cId="3237266146" sldId="260"/>
            <ac:spMk id="3" creationId="{4A8359A3-DA08-C6CC-51E8-5E8B82D4878A}"/>
          </ac:spMkLst>
        </pc:spChg>
        <pc:spChg chg="add mod">
          <ac:chgData name="Elicia James" userId="3c2b612dff24f914" providerId="LiveId" clId="{936C2B8E-9FAA-45A7-9580-229514F642EF}" dt="2026-04-22T20:48:51.201" v="605" actId="255"/>
          <ac:spMkLst>
            <pc:docMk/>
            <pc:sldMk cId="3237266146" sldId="260"/>
            <ac:spMk id="5" creationId="{BFC04EAF-1BAE-8645-72D6-AD2FDE060535}"/>
          </ac:spMkLst>
        </pc:spChg>
        <pc:spChg chg="add mod">
          <ac:chgData name="Elicia James" userId="3c2b612dff24f914" providerId="LiveId" clId="{936C2B8E-9FAA-45A7-9580-229514F642EF}" dt="2026-04-22T23:09:41.170" v="1910" actId="1076"/>
          <ac:spMkLst>
            <pc:docMk/>
            <pc:sldMk cId="3237266146" sldId="260"/>
            <ac:spMk id="15" creationId="{7AD5B764-ECD4-6B79-A545-4B0CD45C090A}"/>
          </ac:spMkLst>
        </pc:spChg>
        <pc:picChg chg="add mod ord modCrop">
          <ac:chgData name="Elicia James" userId="3c2b612dff24f914" providerId="LiveId" clId="{936C2B8E-9FAA-45A7-9580-229514F642EF}" dt="2026-04-22T20:48:26.420" v="601" actId="14100"/>
          <ac:picMkLst>
            <pc:docMk/>
            <pc:sldMk cId="3237266146" sldId="260"/>
            <ac:picMk id="7" creationId="{145E023F-AC58-28EE-22E2-8DD0548D16D6}"/>
          </ac:picMkLst>
        </pc:picChg>
        <pc:picChg chg="add mod">
          <ac:chgData name="Elicia James" userId="3c2b612dff24f914" providerId="LiveId" clId="{936C2B8E-9FAA-45A7-9580-229514F642EF}" dt="2026-04-22T20:43:07.487" v="565" actId="1076"/>
          <ac:picMkLst>
            <pc:docMk/>
            <pc:sldMk cId="3237266146" sldId="260"/>
            <ac:picMk id="8" creationId="{BCEF162C-1012-592A-20B7-C374D9246A86}"/>
          </ac:picMkLst>
        </pc:picChg>
        <pc:picChg chg="add mod ord modCrop">
          <ac:chgData name="Elicia James" userId="3c2b612dff24f914" providerId="LiveId" clId="{936C2B8E-9FAA-45A7-9580-229514F642EF}" dt="2026-04-22T20:43:50.520" v="574" actId="1076"/>
          <ac:picMkLst>
            <pc:docMk/>
            <pc:sldMk cId="3237266146" sldId="260"/>
            <ac:picMk id="9" creationId="{BC469B0B-EA12-7274-5764-4291C0DDEA8B}"/>
          </ac:picMkLst>
        </pc:picChg>
        <pc:picChg chg="add del mod">
          <ac:chgData name="Elicia James" userId="3c2b612dff24f914" providerId="LiveId" clId="{936C2B8E-9FAA-45A7-9580-229514F642EF}" dt="2026-04-22T20:45:24.827" v="590" actId="21"/>
          <ac:picMkLst>
            <pc:docMk/>
            <pc:sldMk cId="3237266146" sldId="260"/>
            <ac:picMk id="11" creationId="{A5FB97EE-D709-B22D-5CEC-9DBFB30BA598}"/>
          </ac:picMkLst>
        </pc:picChg>
        <pc:picChg chg="add mod">
          <ac:chgData name="Elicia James" userId="3c2b612dff24f914" providerId="LiveId" clId="{936C2B8E-9FAA-45A7-9580-229514F642EF}" dt="2026-04-22T20:48:15.947" v="600" actId="1076"/>
          <ac:picMkLst>
            <pc:docMk/>
            <pc:sldMk cId="3237266146" sldId="260"/>
            <ac:picMk id="13" creationId="{EE81E217-FA8C-CA01-CB81-EAE09113DD7C}"/>
          </ac:picMkLst>
        </pc:picChg>
        <pc:picChg chg="add mod">
          <ac:chgData name="Elicia James" userId="3c2b612dff24f914" providerId="LiveId" clId="{936C2B8E-9FAA-45A7-9580-229514F642EF}" dt="2026-04-22T23:03:22.638" v="1614" actId="14100"/>
          <ac:picMkLst>
            <pc:docMk/>
            <pc:sldMk cId="3237266146" sldId="260"/>
            <ac:picMk id="14" creationId="{2FBE2641-E333-4955-6F31-3EFC68086F16}"/>
          </ac:picMkLst>
        </pc:picChg>
      </pc:sldChg>
      <pc:sldChg chg="addSp delSp modSp new mod">
        <pc:chgData name="Elicia James" userId="3c2b612dff24f914" providerId="LiveId" clId="{936C2B8E-9FAA-45A7-9580-229514F642EF}" dt="2026-04-22T23:09:27.775" v="1895" actId="1076"/>
        <pc:sldMkLst>
          <pc:docMk/>
          <pc:sldMk cId="2105698397" sldId="261"/>
        </pc:sldMkLst>
        <pc:spChg chg="del">
          <ac:chgData name="Elicia James" userId="3c2b612dff24f914" providerId="LiveId" clId="{936C2B8E-9FAA-45A7-9580-229514F642EF}" dt="2026-04-22T20:49:17.731" v="607" actId="21"/>
          <ac:spMkLst>
            <pc:docMk/>
            <pc:sldMk cId="2105698397" sldId="261"/>
            <ac:spMk id="2" creationId="{D235DD55-790A-42D0-A5BC-68E4491EFFF5}"/>
          </ac:spMkLst>
        </pc:spChg>
        <pc:spChg chg="del">
          <ac:chgData name="Elicia James" userId="3c2b612dff24f914" providerId="LiveId" clId="{936C2B8E-9FAA-45A7-9580-229514F642EF}" dt="2026-04-22T20:49:20.028" v="608" actId="21"/>
          <ac:spMkLst>
            <pc:docMk/>
            <pc:sldMk cId="2105698397" sldId="261"/>
            <ac:spMk id="3" creationId="{02B816E4-4DCE-91AD-7626-0338F06F4539}"/>
          </ac:spMkLst>
        </pc:spChg>
        <pc:spChg chg="add mod">
          <ac:chgData name="Elicia James" userId="3c2b612dff24f914" providerId="LiveId" clId="{936C2B8E-9FAA-45A7-9580-229514F642EF}" dt="2026-04-22T20:49:47.625" v="612" actId="14100"/>
          <ac:spMkLst>
            <pc:docMk/>
            <pc:sldMk cId="2105698397" sldId="261"/>
            <ac:spMk id="5" creationId="{2EDC45FE-A31E-C598-16B4-4D6EAF866534}"/>
          </ac:spMkLst>
        </pc:spChg>
        <pc:spChg chg="add mod">
          <ac:chgData name="Elicia James" userId="3c2b612dff24f914" providerId="LiveId" clId="{936C2B8E-9FAA-45A7-9580-229514F642EF}" dt="2026-04-22T20:51:20.316" v="631" actId="115"/>
          <ac:spMkLst>
            <pc:docMk/>
            <pc:sldMk cId="2105698397" sldId="261"/>
            <ac:spMk id="8" creationId="{2199CB29-CC92-C8E1-9A24-B8C0D63CE650}"/>
          </ac:spMkLst>
        </pc:spChg>
        <pc:spChg chg="add mod">
          <ac:chgData name="Elicia James" userId="3c2b612dff24f914" providerId="LiveId" clId="{936C2B8E-9FAA-45A7-9580-229514F642EF}" dt="2026-04-22T20:51:48.875" v="639" actId="115"/>
          <ac:spMkLst>
            <pc:docMk/>
            <pc:sldMk cId="2105698397" sldId="261"/>
            <ac:spMk id="10" creationId="{5F2C9504-8366-90D3-A5E3-70DD63201556}"/>
          </ac:spMkLst>
        </pc:spChg>
        <pc:spChg chg="add mod">
          <ac:chgData name="Elicia James" userId="3c2b612dff24f914" providerId="LiveId" clId="{936C2B8E-9FAA-45A7-9580-229514F642EF}" dt="2026-04-22T20:52:17.213" v="646" actId="115"/>
          <ac:spMkLst>
            <pc:docMk/>
            <pc:sldMk cId="2105698397" sldId="261"/>
            <ac:spMk id="12" creationId="{C0EB6D43-4844-99F9-07DA-7C6B5BF592C2}"/>
          </ac:spMkLst>
        </pc:spChg>
        <pc:spChg chg="add mod">
          <ac:chgData name="Elicia James" userId="3c2b612dff24f914" providerId="LiveId" clId="{936C2B8E-9FAA-45A7-9580-229514F642EF}" dt="2026-04-22T20:52:40.740" v="652" actId="115"/>
          <ac:spMkLst>
            <pc:docMk/>
            <pc:sldMk cId="2105698397" sldId="261"/>
            <ac:spMk id="14" creationId="{1D5E88D5-D2D9-90D3-5249-CB5DEFABE668}"/>
          </ac:spMkLst>
        </pc:spChg>
        <pc:spChg chg="add mod">
          <ac:chgData name="Elicia James" userId="3c2b612dff24f914" providerId="LiveId" clId="{936C2B8E-9FAA-45A7-9580-229514F642EF}" dt="2026-04-22T20:53:08.771" v="659" actId="115"/>
          <ac:spMkLst>
            <pc:docMk/>
            <pc:sldMk cId="2105698397" sldId="261"/>
            <ac:spMk id="16" creationId="{697C5F01-A093-5885-75CB-4165882CD01F}"/>
          </ac:spMkLst>
        </pc:spChg>
        <pc:spChg chg="add mod">
          <ac:chgData name="Elicia James" userId="3c2b612dff24f914" providerId="LiveId" clId="{936C2B8E-9FAA-45A7-9580-229514F642EF}" dt="2026-04-22T23:09:27.775" v="1895" actId="1076"/>
          <ac:spMkLst>
            <pc:docMk/>
            <pc:sldMk cId="2105698397" sldId="261"/>
            <ac:spMk id="18" creationId="{B441E85F-D4F6-90C2-CBA6-12A0B76575DF}"/>
          </ac:spMkLst>
        </pc:spChg>
        <pc:picChg chg="add mod modCrop">
          <ac:chgData name="Elicia James" userId="3c2b612dff24f914" providerId="LiveId" clId="{936C2B8E-9FAA-45A7-9580-229514F642EF}" dt="2026-04-22T20:50:49.389" v="624" actId="14100"/>
          <ac:picMkLst>
            <pc:docMk/>
            <pc:sldMk cId="2105698397" sldId="261"/>
            <ac:picMk id="6" creationId="{E6ED56CE-BFE8-4F99-A0EE-C3A06C395258}"/>
          </ac:picMkLst>
        </pc:picChg>
        <pc:picChg chg="add mod">
          <ac:chgData name="Elicia James" userId="3c2b612dff24f914" providerId="LiveId" clId="{936C2B8E-9FAA-45A7-9580-229514F642EF}" dt="2026-04-22T23:03:30.617" v="1616" actId="1076"/>
          <ac:picMkLst>
            <pc:docMk/>
            <pc:sldMk cId="2105698397" sldId="261"/>
            <ac:picMk id="17" creationId="{03D72495-A9D1-F7DE-ED2F-F9AFD2584901}"/>
          </ac:picMkLst>
        </pc:picChg>
      </pc:sldChg>
      <pc:sldChg chg="addSp delSp modSp new mod">
        <pc:chgData name="Elicia James" userId="3c2b612dff24f914" providerId="LiveId" clId="{936C2B8E-9FAA-45A7-9580-229514F642EF}" dt="2026-04-22T23:08:59.168" v="1871" actId="1076"/>
        <pc:sldMkLst>
          <pc:docMk/>
          <pc:sldMk cId="573905460" sldId="262"/>
        </pc:sldMkLst>
        <pc:spChg chg="del">
          <ac:chgData name="Elicia James" userId="3c2b612dff24f914" providerId="LiveId" clId="{936C2B8E-9FAA-45A7-9580-229514F642EF}" dt="2026-04-22T21:01:06.774" v="661" actId="21"/>
          <ac:spMkLst>
            <pc:docMk/>
            <pc:sldMk cId="573905460" sldId="262"/>
            <ac:spMk id="2" creationId="{C30CB336-D6A1-0045-A7D2-27A54AFB30DC}"/>
          </ac:spMkLst>
        </pc:spChg>
        <pc:spChg chg="del">
          <ac:chgData name="Elicia James" userId="3c2b612dff24f914" providerId="LiveId" clId="{936C2B8E-9FAA-45A7-9580-229514F642EF}" dt="2026-04-22T21:01:09.487" v="662" actId="21"/>
          <ac:spMkLst>
            <pc:docMk/>
            <pc:sldMk cId="573905460" sldId="262"/>
            <ac:spMk id="3" creationId="{DB62E1F7-E67E-3514-AAB7-D7F70B50FA0A}"/>
          </ac:spMkLst>
        </pc:spChg>
        <pc:spChg chg="add mod">
          <ac:chgData name="Elicia James" userId="3c2b612dff24f914" providerId="LiveId" clId="{936C2B8E-9FAA-45A7-9580-229514F642EF}" dt="2026-04-22T21:02:09.136" v="669" actId="1076"/>
          <ac:spMkLst>
            <pc:docMk/>
            <pc:sldMk cId="573905460" sldId="262"/>
            <ac:spMk id="5" creationId="{20F40258-5773-4CC1-DC26-EE3F8BF64AB7}"/>
          </ac:spMkLst>
        </pc:spChg>
        <pc:spChg chg="add mod">
          <ac:chgData name="Elicia James" userId="3c2b612dff24f914" providerId="LiveId" clId="{936C2B8E-9FAA-45A7-9580-229514F642EF}" dt="2026-04-22T21:11:10.194" v="745" actId="1076"/>
          <ac:spMkLst>
            <pc:docMk/>
            <pc:sldMk cId="573905460" sldId="262"/>
            <ac:spMk id="7" creationId="{2D128FC1-953C-9AB7-D9F9-298CD5ED22E9}"/>
          </ac:spMkLst>
        </pc:spChg>
        <pc:spChg chg="add mod">
          <ac:chgData name="Elicia James" userId="3c2b612dff24f914" providerId="LiveId" clId="{936C2B8E-9FAA-45A7-9580-229514F642EF}" dt="2026-04-22T21:11:20.615" v="759" actId="14100"/>
          <ac:spMkLst>
            <pc:docMk/>
            <pc:sldMk cId="573905460" sldId="262"/>
            <ac:spMk id="9" creationId="{77471D5C-C4DA-37E2-8583-74CB78F31405}"/>
          </ac:spMkLst>
        </pc:spChg>
        <pc:spChg chg="add mod">
          <ac:chgData name="Elicia James" userId="3c2b612dff24f914" providerId="LiveId" clId="{936C2B8E-9FAA-45A7-9580-229514F642EF}" dt="2026-04-22T21:12:53.142" v="771" actId="1076"/>
          <ac:spMkLst>
            <pc:docMk/>
            <pc:sldMk cId="573905460" sldId="262"/>
            <ac:spMk id="24" creationId="{B59013AA-FB14-416E-9799-FF34E0EDF8AA}"/>
          </ac:spMkLst>
        </pc:spChg>
        <pc:spChg chg="add mod">
          <ac:chgData name="Elicia James" userId="3c2b612dff24f914" providerId="LiveId" clId="{936C2B8E-9FAA-45A7-9580-229514F642EF}" dt="2026-04-22T23:08:59.168" v="1871" actId="1076"/>
          <ac:spMkLst>
            <pc:docMk/>
            <pc:sldMk cId="573905460" sldId="262"/>
            <ac:spMk id="30" creationId="{F9DB6477-DF31-8ADF-1689-0569B7A1B866}"/>
          </ac:spMkLst>
        </pc:spChg>
        <pc:picChg chg="add del mod">
          <ac:chgData name="Elicia James" userId="3c2b612dff24f914" providerId="LiveId" clId="{936C2B8E-9FAA-45A7-9580-229514F642EF}" dt="2026-04-22T21:04:17.886" v="681" actId="21"/>
          <ac:picMkLst>
            <pc:docMk/>
            <pc:sldMk cId="573905460" sldId="262"/>
            <ac:picMk id="11" creationId="{DB4DC6FA-FDFD-C33E-4BCE-D174C819948D}"/>
          </ac:picMkLst>
        </pc:picChg>
        <pc:picChg chg="add del mod ord">
          <ac:chgData name="Elicia James" userId="3c2b612dff24f914" providerId="LiveId" clId="{936C2B8E-9FAA-45A7-9580-229514F642EF}" dt="2026-04-22T21:06:05.475" v="698" actId="21"/>
          <ac:picMkLst>
            <pc:docMk/>
            <pc:sldMk cId="573905460" sldId="262"/>
            <ac:picMk id="13" creationId="{9ED3F55E-7AC8-C318-9FF4-4D2A3ECC1530}"/>
          </ac:picMkLst>
        </pc:picChg>
        <pc:picChg chg="add mod">
          <ac:chgData name="Elicia James" userId="3c2b612dff24f914" providerId="LiveId" clId="{936C2B8E-9FAA-45A7-9580-229514F642EF}" dt="2026-04-22T21:07:35.410" v="709" actId="1076"/>
          <ac:picMkLst>
            <pc:docMk/>
            <pc:sldMk cId="573905460" sldId="262"/>
            <ac:picMk id="15" creationId="{8DE1FF39-F63A-C173-C7CD-CB6CD5C44732}"/>
          </ac:picMkLst>
        </pc:picChg>
        <pc:picChg chg="add del mod ord">
          <ac:chgData name="Elicia James" userId="3c2b612dff24f914" providerId="LiveId" clId="{936C2B8E-9FAA-45A7-9580-229514F642EF}" dt="2026-04-22T21:08:33.644" v="721" actId="21"/>
          <ac:picMkLst>
            <pc:docMk/>
            <pc:sldMk cId="573905460" sldId="262"/>
            <ac:picMk id="17" creationId="{FA5B5A29-FD51-A0EA-88BC-021620BF5CB4}"/>
          </ac:picMkLst>
        </pc:picChg>
        <pc:picChg chg="add mod ord modCrop">
          <ac:chgData name="Elicia James" userId="3c2b612dff24f914" providerId="LiveId" clId="{936C2B8E-9FAA-45A7-9580-229514F642EF}" dt="2026-04-22T21:11:29.115" v="761" actId="732"/>
          <ac:picMkLst>
            <pc:docMk/>
            <pc:sldMk cId="573905460" sldId="262"/>
            <ac:picMk id="19" creationId="{E17FC4EF-EA77-8CA4-11FD-85030D43617C}"/>
          </ac:picMkLst>
        </pc:picChg>
        <pc:picChg chg="add del mod">
          <ac:chgData name="Elicia James" userId="3c2b612dff24f914" providerId="LiveId" clId="{936C2B8E-9FAA-45A7-9580-229514F642EF}" dt="2026-04-22T21:11:11.808" v="753" actId="931"/>
          <ac:picMkLst>
            <pc:docMk/>
            <pc:sldMk cId="573905460" sldId="262"/>
            <ac:picMk id="21" creationId="{7F3D76F9-96BD-E448-A16F-97B38F0BA66C}"/>
          </ac:picMkLst>
        </pc:picChg>
        <pc:picChg chg="add mod">
          <ac:chgData name="Elicia James" userId="3c2b612dff24f914" providerId="LiveId" clId="{936C2B8E-9FAA-45A7-9580-229514F642EF}" dt="2026-04-22T21:12:37.051" v="767" actId="1076"/>
          <ac:picMkLst>
            <pc:docMk/>
            <pc:sldMk cId="573905460" sldId="262"/>
            <ac:picMk id="22" creationId="{3A0982E4-82B5-D2B7-1BBF-96A488E02DFA}"/>
          </ac:picMkLst>
        </pc:picChg>
        <pc:picChg chg="add mod">
          <ac:chgData name="Elicia James" userId="3c2b612dff24f914" providerId="LiveId" clId="{936C2B8E-9FAA-45A7-9580-229514F642EF}" dt="2026-04-22T21:18:28.600" v="808" actId="1076"/>
          <ac:picMkLst>
            <pc:docMk/>
            <pc:sldMk cId="573905460" sldId="262"/>
            <ac:picMk id="26" creationId="{5A6D5BB3-BC4D-561E-19D3-7B732D248E64}"/>
          </ac:picMkLst>
        </pc:picChg>
        <pc:picChg chg="add mod ord">
          <ac:chgData name="Elicia James" userId="3c2b612dff24f914" providerId="LiveId" clId="{936C2B8E-9FAA-45A7-9580-229514F642EF}" dt="2026-04-22T21:18:12.132" v="804" actId="1076"/>
          <ac:picMkLst>
            <pc:docMk/>
            <pc:sldMk cId="573905460" sldId="262"/>
            <ac:picMk id="28" creationId="{3002FDD0-E33D-FC87-7F20-E4E2BB15F529}"/>
          </ac:picMkLst>
        </pc:picChg>
        <pc:picChg chg="add mod">
          <ac:chgData name="Elicia James" userId="3c2b612dff24f914" providerId="LiveId" clId="{936C2B8E-9FAA-45A7-9580-229514F642EF}" dt="2026-04-22T23:08:55.543" v="1870" actId="1076"/>
          <ac:picMkLst>
            <pc:docMk/>
            <pc:sldMk cId="573905460" sldId="262"/>
            <ac:picMk id="29" creationId="{5CF6D0EF-C8AB-C814-B25A-BC8E2C6BC5EE}"/>
          </ac:picMkLst>
        </pc:picChg>
      </pc:sldChg>
      <pc:sldChg chg="addSp delSp modSp new mod">
        <pc:chgData name="Elicia James" userId="3c2b612dff24f914" providerId="LiveId" clId="{936C2B8E-9FAA-45A7-9580-229514F642EF}" dt="2026-04-22T23:03:43.968" v="1620" actId="1076"/>
        <pc:sldMkLst>
          <pc:docMk/>
          <pc:sldMk cId="356569188" sldId="263"/>
        </pc:sldMkLst>
        <pc:spChg chg="del">
          <ac:chgData name="Elicia James" userId="3c2b612dff24f914" providerId="LiveId" clId="{936C2B8E-9FAA-45A7-9580-229514F642EF}" dt="2026-04-22T21:19:12.142" v="810" actId="21"/>
          <ac:spMkLst>
            <pc:docMk/>
            <pc:sldMk cId="356569188" sldId="263"/>
            <ac:spMk id="2" creationId="{EBB6062B-9DB2-AC26-C366-06ADBFDE3EB2}"/>
          </ac:spMkLst>
        </pc:spChg>
        <pc:spChg chg="del">
          <ac:chgData name="Elicia James" userId="3c2b612dff24f914" providerId="LiveId" clId="{936C2B8E-9FAA-45A7-9580-229514F642EF}" dt="2026-04-22T21:19:14.505" v="811" actId="21"/>
          <ac:spMkLst>
            <pc:docMk/>
            <pc:sldMk cId="356569188" sldId="263"/>
            <ac:spMk id="3" creationId="{DCCA08F3-756E-379E-F2FF-8193793B772F}"/>
          </ac:spMkLst>
        </pc:spChg>
        <pc:spChg chg="add mod">
          <ac:chgData name="Elicia James" userId="3c2b612dff24f914" providerId="LiveId" clId="{936C2B8E-9FAA-45A7-9580-229514F642EF}" dt="2026-04-22T21:29:55.905" v="831" actId="1076"/>
          <ac:spMkLst>
            <pc:docMk/>
            <pc:sldMk cId="356569188" sldId="263"/>
            <ac:spMk id="5" creationId="{42DD7C37-730D-ECC2-1046-0EF8D7EBF939}"/>
          </ac:spMkLst>
        </pc:spChg>
        <pc:spChg chg="add mod">
          <ac:chgData name="Elicia James" userId="3c2b612dff24f914" providerId="LiveId" clId="{936C2B8E-9FAA-45A7-9580-229514F642EF}" dt="2026-04-22T21:29:50.219" v="830" actId="1076"/>
          <ac:spMkLst>
            <pc:docMk/>
            <pc:sldMk cId="356569188" sldId="263"/>
            <ac:spMk id="7" creationId="{B714E2D3-E8A0-B74E-5657-3A3996E274F3}"/>
          </ac:spMkLst>
        </pc:spChg>
        <pc:spChg chg="add mod">
          <ac:chgData name="Elicia James" userId="3c2b612dff24f914" providerId="LiveId" clId="{936C2B8E-9FAA-45A7-9580-229514F642EF}" dt="2026-04-22T21:33:38.719" v="850" actId="1076"/>
          <ac:spMkLst>
            <pc:docMk/>
            <pc:sldMk cId="356569188" sldId="263"/>
            <ac:spMk id="13" creationId="{3855292F-66A2-2ABE-596A-5E3758A5171E}"/>
          </ac:spMkLst>
        </pc:spChg>
        <pc:spChg chg="add mod">
          <ac:chgData name="Elicia James" userId="3c2b612dff24f914" providerId="LiveId" clId="{936C2B8E-9FAA-45A7-9580-229514F642EF}" dt="2026-04-22T21:41:07.368" v="887" actId="33524"/>
          <ac:spMkLst>
            <pc:docMk/>
            <pc:sldMk cId="356569188" sldId="263"/>
            <ac:spMk id="15" creationId="{7042C428-7EA8-39CB-2B6C-F4418BFE2FC3}"/>
          </ac:spMkLst>
        </pc:spChg>
        <pc:picChg chg="add mod ord modCrop">
          <ac:chgData name="Elicia James" userId="3c2b612dff24f914" providerId="LiveId" clId="{936C2B8E-9FAA-45A7-9580-229514F642EF}" dt="2026-04-22T21:37:58.884" v="884"/>
          <ac:picMkLst>
            <pc:docMk/>
            <pc:sldMk cId="356569188" sldId="263"/>
            <ac:picMk id="9" creationId="{CF659070-61A0-929A-B94A-B0805C7992CC}"/>
          </ac:picMkLst>
        </pc:picChg>
        <pc:picChg chg="add mod modCrop">
          <ac:chgData name="Elicia James" userId="3c2b612dff24f914" providerId="LiveId" clId="{936C2B8E-9FAA-45A7-9580-229514F642EF}" dt="2026-04-22T21:39:58.410" v="885" actId="1076"/>
          <ac:picMkLst>
            <pc:docMk/>
            <pc:sldMk cId="356569188" sldId="263"/>
            <ac:picMk id="11" creationId="{2EEAEBCE-6189-3E5E-396D-D962235103C2}"/>
          </ac:picMkLst>
        </pc:picChg>
        <pc:picChg chg="add mod ord modCrop">
          <ac:chgData name="Elicia James" userId="3c2b612dff24f914" providerId="LiveId" clId="{936C2B8E-9FAA-45A7-9580-229514F642EF}" dt="2026-04-22T21:35:40.443" v="868" actId="732"/>
          <ac:picMkLst>
            <pc:docMk/>
            <pc:sldMk cId="356569188" sldId="263"/>
            <ac:picMk id="17" creationId="{25D1A6EF-37F9-2992-8506-277F570A3C06}"/>
          </ac:picMkLst>
        </pc:picChg>
        <pc:picChg chg="add mod">
          <ac:chgData name="Elicia James" userId="3c2b612dff24f914" providerId="LiveId" clId="{936C2B8E-9FAA-45A7-9580-229514F642EF}" dt="2026-04-22T23:03:43.968" v="1620" actId="1076"/>
          <ac:picMkLst>
            <pc:docMk/>
            <pc:sldMk cId="356569188" sldId="263"/>
            <ac:picMk id="18" creationId="{6D4DFD27-D6AE-6D81-17AE-E2360D5E151B}"/>
          </ac:picMkLst>
        </pc:picChg>
      </pc:sldChg>
      <pc:sldChg chg="addSp delSp modSp new mod">
        <pc:chgData name="Elicia James" userId="3c2b612dff24f914" providerId="LiveId" clId="{936C2B8E-9FAA-45A7-9580-229514F642EF}" dt="2026-04-22T23:08:13.850" v="1816" actId="1076"/>
        <pc:sldMkLst>
          <pc:docMk/>
          <pc:sldMk cId="2316080287" sldId="264"/>
        </pc:sldMkLst>
        <pc:spChg chg="del">
          <ac:chgData name="Elicia James" userId="3c2b612dff24f914" providerId="LiveId" clId="{936C2B8E-9FAA-45A7-9580-229514F642EF}" dt="2026-04-22T21:41:28.568" v="888" actId="21"/>
          <ac:spMkLst>
            <pc:docMk/>
            <pc:sldMk cId="2316080287" sldId="264"/>
            <ac:spMk id="2" creationId="{5CCC6197-2D06-9BC1-9E66-24C5B3975A35}"/>
          </ac:spMkLst>
        </pc:spChg>
        <pc:spChg chg="del">
          <ac:chgData name="Elicia James" userId="3c2b612dff24f914" providerId="LiveId" clId="{936C2B8E-9FAA-45A7-9580-229514F642EF}" dt="2026-04-22T21:41:32.090" v="889" actId="21"/>
          <ac:spMkLst>
            <pc:docMk/>
            <pc:sldMk cId="2316080287" sldId="264"/>
            <ac:spMk id="3" creationId="{FF408D24-1A6C-C671-60F5-94D2323722C6}"/>
          </ac:spMkLst>
        </pc:spChg>
        <pc:spChg chg="add mod">
          <ac:chgData name="Elicia James" userId="3c2b612dff24f914" providerId="LiveId" clId="{936C2B8E-9FAA-45A7-9580-229514F642EF}" dt="2026-04-22T21:49:53.585" v="963" actId="1076"/>
          <ac:spMkLst>
            <pc:docMk/>
            <pc:sldMk cId="2316080287" sldId="264"/>
            <ac:spMk id="5" creationId="{0A921F51-3484-BFF1-B332-8B9480D244F1}"/>
          </ac:spMkLst>
        </pc:spChg>
        <pc:spChg chg="add mod">
          <ac:chgData name="Elicia James" userId="3c2b612dff24f914" providerId="LiveId" clId="{936C2B8E-9FAA-45A7-9580-229514F642EF}" dt="2026-04-22T21:44:27.416" v="916" actId="1076"/>
          <ac:spMkLst>
            <pc:docMk/>
            <pc:sldMk cId="2316080287" sldId="264"/>
            <ac:spMk id="7" creationId="{4F63DBFB-2183-C775-E33F-ED5DDCF950D5}"/>
          </ac:spMkLst>
        </pc:spChg>
        <pc:spChg chg="add mod">
          <ac:chgData name="Elicia James" userId="3c2b612dff24f914" providerId="LiveId" clId="{936C2B8E-9FAA-45A7-9580-229514F642EF}" dt="2026-04-22T21:46:07.833" v="935" actId="14100"/>
          <ac:spMkLst>
            <pc:docMk/>
            <pc:sldMk cId="2316080287" sldId="264"/>
            <ac:spMk id="9" creationId="{D583BBFA-EA28-667B-C873-0FA003595A30}"/>
          </ac:spMkLst>
        </pc:spChg>
        <pc:spChg chg="add mod">
          <ac:chgData name="Elicia James" userId="3c2b612dff24f914" providerId="LiveId" clId="{936C2B8E-9FAA-45A7-9580-229514F642EF}" dt="2026-04-22T23:08:13.850" v="1816" actId="1076"/>
          <ac:spMkLst>
            <pc:docMk/>
            <pc:sldMk cId="2316080287" sldId="264"/>
            <ac:spMk id="40" creationId="{891C9A98-9BB0-EF5B-7D7F-414F42575016}"/>
          </ac:spMkLst>
        </pc:spChg>
        <pc:picChg chg="add mod ord modCrop">
          <ac:chgData name="Elicia James" userId="3c2b612dff24f914" providerId="LiveId" clId="{936C2B8E-9FAA-45A7-9580-229514F642EF}" dt="2026-04-22T21:44:30.252" v="917" actId="14100"/>
          <ac:picMkLst>
            <pc:docMk/>
            <pc:sldMk cId="2316080287" sldId="264"/>
            <ac:picMk id="10" creationId="{05FFCB83-BA2A-70AA-6BD1-89DEC16A8ADE}"/>
          </ac:picMkLst>
        </pc:picChg>
        <pc:picChg chg="add del mod">
          <ac:chgData name="Elicia James" userId="3c2b612dff24f914" providerId="LiveId" clId="{936C2B8E-9FAA-45A7-9580-229514F642EF}" dt="2026-04-22T21:45:11.486" v="925" actId="21"/>
          <ac:picMkLst>
            <pc:docMk/>
            <pc:sldMk cId="2316080287" sldId="264"/>
            <ac:picMk id="12" creationId="{C62699AC-D386-0119-41B9-7286EC08D206}"/>
          </ac:picMkLst>
        </pc:picChg>
        <pc:picChg chg="add mod ord modCrop">
          <ac:chgData name="Elicia James" userId="3c2b612dff24f914" providerId="LiveId" clId="{936C2B8E-9FAA-45A7-9580-229514F642EF}" dt="2026-04-22T21:47:37.116" v="938"/>
          <ac:picMkLst>
            <pc:docMk/>
            <pc:sldMk cId="2316080287" sldId="264"/>
            <ac:picMk id="14" creationId="{CADD7684-C62B-0419-6B4D-2ABF056C687E}"/>
          </ac:picMkLst>
        </pc:picChg>
        <pc:picChg chg="add mod">
          <ac:chgData name="Elicia James" userId="3c2b612dff24f914" providerId="LiveId" clId="{936C2B8E-9FAA-45A7-9580-229514F642EF}" dt="2026-04-22T21:53:35.390" v="981" actId="1076"/>
          <ac:picMkLst>
            <pc:docMk/>
            <pc:sldMk cId="2316080287" sldId="264"/>
            <ac:picMk id="31" creationId="{CE16AAA6-93C7-D972-3C5A-8B8DB1B0E2C4}"/>
          </ac:picMkLst>
        </pc:picChg>
        <pc:picChg chg="add mod">
          <ac:chgData name="Elicia James" userId="3c2b612dff24f914" providerId="LiveId" clId="{936C2B8E-9FAA-45A7-9580-229514F642EF}" dt="2026-04-22T21:55:00.890" v="1003" actId="1076"/>
          <ac:picMkLst>
            <pc:docMk/>
            <pc:sldMk cId="2316080287" sldId="264"/>
            <ac:picMk id="33" creationId="{1E9E3014-A931-DF4E-7D9B-E92BFC7A95CA}"/>
          </ac:picMkLst>
        </pc:picChg>
        <pc:picChg chg="add mod">
          <ac:chgData name="Elicia James" userId="3c2b612dff24f914" providerId="LiveId" clId="{936C2B8E-9FAA-45A7-9580-229514F642EF}" dt="2026-04-22T21:55:22.962" v="1006" actId="1076"/>
          <ac:picMkLst>
            <pc:docMk/>
            <pc:sldMk cId="2316080287" sldId="264"/>
            <ac:picMk id="34" creationId="{7A7511C1-3A92-4ED4-777C-5AAF79B387B2}"/>
          </ac:picMkLst>
        </pc:picChg>
        <pc:picChg chg="add mod modCrop">
          <ac:chgData name="Elicia James" userId="3c2b612dff24f914" providerId="LiveId" clId="{936C2B8E-9FAA-45A7-9580-229514F642EF}" dt="2026-04-22T21:57:02.351" v="1015" actId="1076"/>
          <ac:picMkLst>
            <pc:docMk/>
            <pc:sldMk cId="2316080287" sldId="264"/>
            <ac:picMk id="35" creationId="{B2391EF5-143C-D98C-5A4F-77EBAF8D78F9}"/>
          </ac:picMkLst>
        </pc:picChg>
        <pc:picChg chg="add mod ord modCrop">
          <ac:chgData name="Elicia James" userId="3c2b612dff24f914" providerId="LiveId" clId="{936C2B8E-9FAA-45A7-9580-229514F642EF}" dt="2026-04-22T21:57:49.253" v="1024" actId="732"/>
          <ac:picMkLst>
            <pc:docMk/>
            <pc:sldMk cId="2316080287" sldId="264"/>
            <ac:picMk id="37" creationId="{147E063E-ECAC-4EC6-CCBC-4F0AAF405B50}"/>
          </ac:picMkLst>
        </pc:picChg>
        <pc:picChg chg="add mod ord modCrop">
          <ac:chgData name="Elicia James" userId="3c2b612dff24f914" providerId="LiveId" clId="{936C2B8E-9FAA-45A7-9580-229514F642EF}" dt="2026-04-22T21:58:35.014" v="1032" actId="14100"/>
          <ac:picMkLst>
            <pc:docMk/>
            <pc:sldMk cId="2316080287" sldId="264"/>
            <ac:picMk id="38" creationId="{6C1095BA-62A1-98BA-4206-272D303E1AED}"/>
          </ac:picMkLst>
        </pc:picChg>
        <pc:picChg chg="add mod">
          <ac:chgData name="Elicia James" userId="3c2b612dff24f914" providerId="LiveId" clId="{936C2B8E-9FAA-45A7-9580-229514F642EF}" dt="2026-04-22T23:03:53.815" v="1622" actId="1076"/>
          <ac:picMkLst>
            <pc:docMk/>
            <pc:sldMk cId="2316080287" sldId="264"/>
            <ac:picMk id="39" creationId="{EBB4226E-B6FB-B825-F567-25165F5714FC}"/>
          </ac:picMkLst>
        </pc:picChg>
        <pc:inkChg chg="add del">
          <ac:chgData name="Elicia James" userId="3c2b612dff24f914" providerId="LiveId" clId="{936C2B8E-9FAA-45A7-9580-229514F642EF}" dt="2026-04-22T21:48:45.317" v="943" actId="9405"/>
          <ac:inkMkLst>
            <pc:docMk/>
            <pc:sldMk cId="2316080287" sldId="264"/>
            <ac:inkMk id="15" creationId="{373C28BA-27DB-C05D-559B-B76A15EEFCE0}"/>
          </ac:inkMkLst>
        </pc:inkChg>
        <pc:inkChg chg="add del">
          <ac:chgData name="Elicia James" userId="3c2b612dff24f914" providerId="LiveId" clId="{936C2B8E-9FAA-45A7-9580-229514F642EF}" dt="2026-04-22T21:48:49.028" v="945"/>
          <ac:inkMkLst>
            <pc:docMk/>
            <pc:sldMk cId="2316080287" sldId="264"/>
            <ac:inkMk id="16" creationId="{F04DFA13-0D34-2FFE-9DF1-BBFAEDD5E4A1}"/>
          </ac:inkMkLst>
        </pc:inkChg>
        <pc:inkChg chg="add del mod">
          <ac:chgData name="Elicia James" userId="3c2b612dff24f914" providerId="LiveId" clId="{936C2B8E-9FAA-45A7-9580-229514F642EF}" dt="2026-04-22T21:50:15.970" v="967" actId="21"/>
          <ac:inkMkLst>
            <pc:docMk/>
            <pc:sldMk cId="2316080287" sldId="264"/>
            <ac:inkMk id="17" creationId="{3F800F67-6088-BF1C-90B7-362635AEFE6A}"/>
          </ac:inkMkLst>
        </pc:inkChg>
        <pc:inkChg chg="add del">
          <ac:chgData name="Elicia James" userId="3c2b612dff24f914" providerId="LiveId" clId="{936C2B8E-9FAA-45A7-9580-229514F642EF}" dt="2026-04-22T21:48:55.580" v="948"/>
          <ac:inkMkLst>
            <pc:docMk/>
            <pc:sldMk cId="2316080287" sldId="264"/>
            <ac:inkMk id="18" creationId="{7A9410EA-9097-9FAC-9CF0-8EC6387E01B6}"/>
          </ac:inkMkLst>
        </pc:inkChg>
        <pc:inkChg chg="add del mod">
          <ac:chgData name="Elicia James" userId="3c2b612dff24f914" providerId="LiveId" clId="{936C2B8E-9FAA-45A7-9580-229514F642EF}" dt="2026-04-22T21:50:12.542" v="966" actId="21"/>
          <ac:inkMkLst>
            <pc:docMk/>
            <pc:sldMk cId="2316080287" sldId="264"/>
            <ac:inkMk id="19" creationId="{0CB8A0E5-72C9-8CE7-3F6F-A1D51DB6813C}"/>
          </ac:inkMkLst>
        </pc:inkChg>
        <pc:inkChg chg="add del">
          <ac:chgData name="Elicia James" userId="3c2b612dff24f914" providerId="LiveId" clId="{936C2B8E-9FAA-45A7-9580-229514F642EF}" dt="2026-04-22T21:49:01.824" v="951"/>
          <ac:inkMkLst>
            <pc:docMk/>
            <pc:sldMk cId="2316080287" sldId="264"/>
            <ac:inkMk id="20" creationId="{180B455B-3155-28EE-229A-6A7C5F70E09B}"/>
          </ac:inkMkLst>
        </pc:inkChg>
        <pc:inkChg chg="add del">
          <ac:chgData name="Elicia James" userId="3c2b612dff24f914" providerId="LiveId" clId="{936C2B8E-9FAA-45A7-9580-229514F642EF}" dt="2026-04-22T21:50:18.666" v="968" actId="21"/>
          <ac:inkMkLst>
            <pc:docMk/>
            <pc:sldMk cId="2316080287" sldId="264"/>
            <ac:inkMk id="21" creationId="{0756E706-3EC8-8A7D-32D4-D2A73C52885E}"/>
          </ac:inkMkLst>
        </pc:inkChg>
        <pc:inkChg chg="add del">
          <ac:chgData name="Elicia James" userId="3c2b612dff24f914" providerId="LiveId" clId="{936C2B8E-9FAA-45A7-9580-229514F642EF}" dt="2026-04-22T21:49:13.707" v="953" actId="9405"/>
          <ac:inkMkLst>
            <pc:docMk/>
            <pc:sldMk cId="2316080287" sldId="264"/>
            <ac:inkMk id="22" creationId="{DE8E2947-7E20-D892-8850-5E607DF757BD}"/>
          </ac:inkMkLst>
        </pc:inkChg>
        <pc:inkChg chg="add del">
          <ac:chgData name="Elicia James" userId="3c2b612dff24f914" providerId="LiveId" clId="{936C2B8E-9FAA-45A7-9580-229514F642EF}" dt="2026-04-22T21:49:30.210" v="957" actId="9405"/>
          <ac:inkMkLst>
            <pc:docMk/>
            <pc:sldMk cId="2316080287" sldId="264"/>
            <ac:inkMk id="23" creationId="{EE87C9F8-35FB-3376-F29F-1C82780CE400}"/>
          </ac:inkMkLst>
        </pc:inkChg>
        <pc:inkChg chg="add">
          <ac:chgData name="Elicia James" userId="3c2b612dff24f914" providerId="LiveId" clId="{936C2B8E-9FAA-45A7-9580-229514F642EF}" dt="2026-04-22T21:49:20.559" v="955"/>
          <ac:inkMkLst>
            <pc:docMk/>
            <pc:sldMk cId="2316080287" sldId="264"/>
            <ac:inkMk id="24" creationId="{1BBEB3A4-50E1-D518-EA13-08812BA314F7}"/>
          </ac:inkMkLst>
        </pc:inkChg>
        <pc:inkChg chg="add del mod">
          <ac:chgData name="Elicia James" userId="3c2b612dff24f914" providerId="LiveId" clId="{936C2B8E-9FAA-45A7-9580-229514F642EF}" dt="2026-04-22T21:50:20.922" v="969" actId="21"/>
          <ac:inkMkLst>
            <pc:docMk/>
            <pc:sldMk cId="2316080287" sldId="264"/>
            <ac:inkMk id="25" creationId="{E6F8537F-3186-CC21-D9BC-740A10F5EFB7}"/>
          </ac:inkMkLst>
        </pc:inkChg>
        <pc:inkChg chg="add mod">
          <ac:chgData name="Elicia James" userId="3c2b612dff24f914" providerId="LiveId" clId="{936C2B8E-9FAA-45A7-9580-229514F642EF}" dt="2026-04-22T21:50:34.920" v="970" actId="1076"/>
          <ac:inkMkLst>
            <pc:docMk/>
            <pc:sldMk cId="2316080287" sldId="264"/>
            <ac:inkMk id="26" creationId="{3DAAE74E-9329-3623-A524-B12E39E5253E}"/>
          </ac:inkMkLst>
        </pc:inkChg>
        <pc:inkChg chg="add mod">
          <ac:chgData name="Elicia James" userId="3c2b612dff24f914" providerId="LiveId" clId="{936C2B8E-9FAA-45A7-9580-229514F642EF}" dt="2026-04-22T21:50:34.920" v="970" actId="1076"/>
          <ac:inkMkLst>
            <pc:docMk/>
            <pc:sldMk cId="2316080287" sldId="264"/>
            <ac:inkMk id="27" creationId="{7483A89D-C067-D6FA-3780-B360EA953D62}"/>
          </ac:inkMkLst>
        </pc:inkChg>
        <pc:inkChg chg="add mod">
          <ac:chgData name="Elicia James" userId="3c2b612dff24f914" providerId="LiveId" clId="{936C2B8E-9FAA-45A7-9580-229514F642EF}" dt="2026-04-22T21:50:34.920" v="970" actId="1076"/>
          <ac:inkMkLst>
            <pc:docMk/>
            <pc:sldMk cId="2316080287" sldId="264"/>
            <ac:inkMk id="28" creationId="{277184A7-C7C4-4E6F-B70E-77CE7B20B1E2}"/>
          </ac:inkMkLst>
        </pc:inkChg>
        <pc:inkChg chg="add mod">
          <ac:chgData name="Elicia James" userId="3c2b612dff24f914" providerId="LiveId" clId="{936C2B8E-9FAA-45A7-9580-229514F642EF}" dt="2026-04-22T21:50:39.957" v="971" actId="1076"/>
          <ac:inkMkLst>
            <pc:docMk/>
            <pc:sldMk cId="2316080287" sldId="264"/>
            <ac:inkMk id="29" creationId="{69A4686A-97EC-1E19-C590-5A9D6531EBA9}"/>
          </ac:inkMkLst>
        </pc:inkChg>
      </pc:sldChg>
      <pc:sldChg chg="addSp delSp modSp new mod modAnim">
        <pc:chgData name="Elicia James" userId="3c2b612dff24f914" providerId="LiveId" clId="{936C2B8E-9FAA-45A7-9580-229514F642EF}" dt="2026-04-22T23:08:19.169" v="1825" actId="20577"/>
        <pc:sldMkLst>
          <pc:docMk/>
          <pc:sldMk cId="2180003962" sldId="265"/>
        </pc:sldMkLst>
        <pc:spChg chg="del">
          <ac:chgData name="Elicia James" userId="3c2b612dff24f914" providerId="LiveId" clId="{936C2B8E-9FAA-45A7-9580-229514F642EF}" dt="2026-04-22T21:58:49.615" v="1034" actId="21"/>
          <ac:spMkLst>
            <pc:docMk/>
            <pc:sldMk cId="2180003962" sldId="265"/>
            <ac:spMk id="2" creationId="{8D702472-D252-DA2F-84CD-A0E0452798A4}"/>
          </ac:spMkLst>
        </pc:spChg>
        <pc:spChg chg="del">
          <ac:chgData name="Elicia James" userId="3c2b612dff24f914" providerId="LiveId" clId="{936C2B8E-9FAA-45A7-9580-229514F642EF}" dt="2026-04-22T21:58:51.680" v="1035" actId="21"/>
          <ac:spMkLst>
            <pc:docMk/>
            <pc:sldMk cId="2180003962" sldId="265"/>
            <ac:spMk id="3" creationId="{CF3A2D05-8E51-B66C-054D-4D2E76133B9F}"/>
          </ac:spMkLst>
        </pc:spChg>
        <pc:spChg chg="add mod">
          <ac:chgData name="Elicia James" userId="3c2b612dff24f914" providerId="LiveId" clId="{936C2B8E-9FAA-45A7-9580-229514F642EF}" dt="2026-04-22T22:11:21.781" v="1169" actId="1076"/>
          <ac:spMkLst>
            <pc:docMk/>
            <pc:sldMk cId="2180003962" sldId="265"/>
            <ac:spMk id="5" creationId="{C2FA4930-4A66-B79F-8184-9C9B998E11CD}"/>
          </ac:spMkLst>
        </pc:spChg>
        <pc:spChg chg="add mod">
          <ac:chgData name="Elicia James" userId="3c2b612dff24f914" providerId="LiveId" clId="{936C2B8E-9FAA-45A7-9580-229514F642EF}" dt="2026-04-22T22:06:07.586" v="1115" actId="1076"/>
          <ac:spMkLst>
            <pc:docMk/>
            <pc:sldMk cId="2180003962" sldId="265"/>
            <ac:spMk id="7" creationId="{6817FCF1-09F4-4215-8B98-91A61C7DEE41}"/>
          </ac:spMkLst>
        </pc:spChg>
        <pc:spChg chg="add mod">
          <ac:chgData name="Elicia James" userId="3c2b612dff24f914" providerId="LiveId" clId="{936C2B8E-9FAA-45A7-9580-229514F642EF}" dt="2026-04-22T22:00:13.130" v="1061" actId="20577"/>
          <ac:spMkLst>
            <pc:docMk/>
            <pc:sldMk cId="2180003962" sldId="265"/>
            <ac:spMk id="9" creationId="{48778FCB-FCB1-C596-DD3F-25619F67D33A}"/>
          </ac:spMkLst>
        </pc:spChg>
        <pc:spChg chg="add del mod">
          <ac:chgData name="Elicia James" userId="3c2b612dff24f914" providerId="LiveId" clId="{936C2B8E-9FAA-45A7-9580-229514F642EF}" dt="2026-04-22T22:02:58.378" v="1082" actId="21"/>
          <ac:spMkLst>
            <pc:docMk/>
            <pc:sldMk cId="2180003962" sldId="265"/>
            <ac:spMk id="11" creationId="{221FE907-F8E0-3096-103F-C0F5FE8A5462}"/>
          </ac:spMkLst>
        </pc:spChg>
        <pc:spChg chg="add mod">
          <ac:chgData name="Elicia James" userId="3c2b612dff24f914" providerId="LiveId" clId="{936C2B8E-9FAA-45A7-9580-229514F642EF}" dt="2026-04-22T23:08:19.169" v="1825" actId="20577"/>
          <ac:spMkLst>
            <pc:docMk/>
            <pc:sldMk cId="2180003962" sldId="265"/>
            <ac:spMk id="27" creationId="{23C82B20-B00B-16D2-65E8-B8D8C2E139CB}"/>
          </ac:spMkLst>
        </pc:spChg>
        <pc:picChg chg="add mod">
          <ac:chgData name="Elicia James" userId="3c2b612dff24f914" providerId="LiveId" clId="{936C2B8E-9FAA-45A7-9580-229514F642EF}" dt="2026-04-22T22:05:05.127" v="1101" actId="14100"/>
          <ac:picMkLst>
            <pc:docMk/>
            <pc:sldMk cId="2180003962" sldId="265"/>
            <ac:picMk id="12" creationId="{33C33573-0E72-03D4-ED74-6486D880237E}"/>
          </ac:picMkLst>
        </pc:picChg>
        <pc:picChg chg="add mod ord modCrop">
          <ac:chgData name="Elicia James" userId="3c2b612dff24f914" providerId="LiveId" clId="{936C2B8E-9FAA-45A7-9580-229514F642EF}" dt="2026-04-22T22:04:57.826" v="1099" actId="167"/>
          <ac:picMkLst>
            <pc:docMk/>
            <pc:sldMk cId="2180003962" sldId="265"/>
            <ac:picMk id="14" creationId="{2AF140BE-2E26-1369-568B-041AD136D991}"/>
          </ac:picMkLst>
        </pc:picChg>
        <pc:picChg chg="add mod ord modCrop">
          <ac:chgData name="Elicia James" userId="3c2b612dff24f914" providerId="LiveId" clId="{936C2B8E-9FAA-45A7-9580-229514F642EF}" dt="2026-04-22T22:05:52.511" v="1111" actId="14100"/>
          <ac:picMkLst>
            <pc:docMk/>
            <pc:sldMk cId="2180003962" sldId="265"/>
            <ac:picMk id="16" creationId="{0C17E417-C06C-7BE5-464D-997A9DF614D2}"/>
          </ac:picMkLst>
        </pc:picChg>
        <pc:picChg chg="add del mod ord modCrop">
          <ac:chgData name="Elicia James" userId="3c2b612dff24f914" providerId="LiveId" clId="{936C2B8E-9FAA-45A7-9580-229514F642EF}" dt="2026-04-22T22:10:51.868" v="1162" actId="21"/>
          <ac:picMkLst>
            <pc:docMk/>
            <pc:sldMk cId="2180003962" sldId="265"/>
            <ac:picMk id="17" creationId="{4FE78AF1-6A63-1D60-3DCC-6CDC9BB72D55}"/>
          </ac:picMkLst>
        </pc:picChg>
        <pc:picChg chg="add del mod">
          <ac:chgData name="Elicia James" userId="3c2b612dff24f914" providerId="LiveId" clId="{936C2B8E-9FAA-45A7-9580-229514F642EF}" dt="2026-04-22T22:07:19.597" v="1133" actId="21"/>
          <ac:picMkLst>
            <pc:docMk/>
            <pc:sldMk cId="2180003962" sldId="265"/>
            <ac:picMk id="18" creationId="{00D97E85-FB07-89B1-662B-31EEF748F4B7}"/>
          </ac:picMkLst>
        </pc:picChg>
        <pc:picChg chg="add mod ord modCrop">
          <ac:chgData name="Elicia James" userId="3c2b612dff24f914" providerId="LiveId" clId="{936C2B8E-9FAA-45A7-9580-229514F642EF}" dt="2026-04-22T22:08:36.502" v="1144" actId="732"/>
          <ac:picMkLst>
            <pc:docMk/>
            <pc:sldMk cId="2180003962" sldId="265"/>
            <ac:picMk id="20" creationId="{4943CBE9-065F-3200-3C92-F96F982614E8}"/>
          </ac:picMkLst>
        </pc:picChg>
        <pc:picChg chg="add mod modCrop">
          <ac:chgData name="Elicia James" userId="3c2b612dff24f914" providerId="LiveId" clId="{936C2B8E-9FAA-45A7-9580-229514F642EF}" dt="2026-04-22T22:09:51.911" v="1157" actId="1076"/>
          <ac:picMkLst>
            <pc:docMk/>
            <pc:sldMk cId="2180003962" sldId="265"/>
            <ac:picMk id="22" creationId="{38281254-1897-5C8A-3894-D83A49BB223A}"/>
          </ac:picMkLst>
        </pc:picChg>
        <pc:picChg chg="add mod ord">
          <ac:chgData name="Elicia James" userId="3c2b612dff24f914" providerId="LiveId" clId="{936C2B8E-9FAA-45A7-9580-229514F642EF}" dt="2026-04-22T22:11:40.916" v="1172" actId="1076"/>
          <ac:picMkLst>
            <pc:docMk/>
            <pc:sldMk cId="2180003962" sldId="265"/>
            <ac:picMk id="24" creationId="{0FFFA11B-F997-921A-04F0-03790D5ED85A}"/>
          </ac:picMkLst>
        </pc:picChg>
        <pc:picChg chg="add mod">
          <ac:chgData name="Elicia James" userId="3c2b612dff24f914" providerId="LiveId" clId="{936C2B8E-9FAA-45A7-9580-229514F642EF}" dt="2026-04-22T22:12:45.355" v="1180" actId="14100"/>
          <ac:picMkLst>
            <pc:docMk/>
            <pc:sldMk cId="2180003962" sldId="265"/>
            <ac:picMk id="25" creationId="{EBFC6302-B549-F575-AFC4-A7EF5355F16F}"/>
          </ac:picMkLst>
        </pc:picChg>
        <pc:picChg chg="add mod">
          <ac:chgData name="Elicia James" userId="3c2b612dff24f914" providerId="LiveId" clId="{936C2B8E-9FAA-45A7-9580-229514F642EF}" dt="2026-04-22T23:04:01.868" v="1624" actId="1076"/>
          <ac:picMkLst>
            <pc:docMk/>
            <pc:sldMk cId="2180003962" sldId="265"/>
            <ac:picMk id="26" creationId="{2BDD815C-3250-2715-4249-6C56DEE8C268}"/>
          </ac:picMkLst>
        </pc:picChg>
      </pc:sldChg>
      <pc:sldChg chg="addSp delSp modSp new mod">
        <pc:chgData name="Elicia James" userId="3c2b612dff24f914" providerId="LiveId" clId="{936C2B8E-9FAA-45A7-9580-229514F642EF}" dt="2026-04-22T23:07:01.197" v="1745" actId="1076"/>
        <pc:sldMkLst>
          <pc:docMk/>
          <pc:sldMk cId="581379295" sldId="266"/>
        </pc:sldMkLst>
        <pc:spChg chg="del">
          <ac:chgData name="Elicia James" userId="3c2b612dff24f914" providerId="LiveId" clId="{936C2B8E-9FAA-45A7-9580-229514F642EF}" dt="2026-04-22T22:13:58.063" v="1184" actId="21"/>
          <ac:spMkLst>
            <pc:docMk/>
            <pc:sldMk cId="581379295" sldId="266"/>
            <ac:spMk id="2" creationId="{87D6EB11-8E49-E5CD-08B6-E1CC1B70BB3C}"/>
          </ac:spMkLst>
        </pc:spChg>
        <pc:spChg chg="del">
          <ac:chgData name="Elicia James" userId="3c2b612dff24f914" providerId="LiveId" clId="{936C2B8E-9FAA-45A7-9580-229514F642EF}" dt="2026-04-22T22:13:54.630" v="1183" actId="21"/>
          <ac:spMkLst>
            <pc:docMk/>
            <pc:sldMk cId="581379295" sldId="266"/>
            <ac:spMk id="3" creationId="{41E64A80-A314-1D66-3039-69B4C8CFB722}"/>
          </ac:spMkLst>
        </pc:spChg>
        <pc:spChg chg="add mod">
          <ac:chgData name="Elicia James" userId="3c2b612dff24f914" providerId="LiveId" clId="{936C2B8E-9FAA-45A7-9580-229514F642EF}" dt="2026-04-22T22:17:33.212" v="1216" actId="1076"/>
          <ac:spMkLst>
            <pc:docMk/>
            <pc:sldMk cId="581379295" sldId="266"/>
            <ac:spMk id="5" creationId="{C056373E-F0E3-2C55-CC96-52539F4A0750}"/>
          </ac:spMkLst>
        </pc:spChg>
        <pc:spChg chg="add mod">
          <ac:chgData name="Elicia James" userId="3c2b612dff24f914" providerId="LiveId" clId="{936C2B8E-9FAA-45A7-9580-229514F642EF}" dt="2026-04-22T23:07:01.197" v="1745" actId="1076"/>
          <ac:spMkLst>
            <pc:docMk/>
            <pc:sldMk cId="581379295" sldId="266"/>
            <ac:spMk id="23" creationId="{E965C503-EE0A-B597-DB68-9978C9965338}"/>
          </ac:spMkLst>
        </pc:spChg>
        <pc:picChg chg="add mod">
          <ac:chgData name="Elicia James" userId="3c2b612dff24f914" providerId="LiveId" clId="{936C2B8E-9FAA-45A7-9580-229514F642EF}" dt="2026-04-22T22:16:08.231" v="1203" actId="1076"/>
          <ac:picMkLst>
            <pc:docMk/>
            <pc:sldMk cId="581379295" sldId="266"/>
            <ac:picMk id="6" creationId="{77E6044B-6FD7-EC77-3FC8-4C9A46C91180}"/>
          </ac:picMkLst>
        </pc:picChg>
        <pc:picChg chg="add mod ord">
          <ac:chgData name="Elicia James" userId="3c2b612dff24f914" providerId="LiveId" clId="{936C2B8E-9FAA-45A7-9580-229514F642EF}" dt="2026-04-22T22:18:19.559" v="1222" actId="1076"/>
          <ac:picMkLst>
            <pc:docMk/>
            <pc:sldMk cId="581379295" sldId="266"/>
            <ac:picMk id="7" creationId="{173A6C9D-9BB7-166C-473D-90E00B91F4FB}"/>
          </ac:picMkLst>
        </pc:picChg>
        <pc:picChg chg="add mod ord modCrop">
          <ac:chgData name="Elicia James" userId="3c2b612dff24f914" providerId="LiveId" clId="{936C2B8E-9FAA-45A7-9580-229514F642EF}" dt="2026-04-22T22:25:08.711" v="1263" actId="732"/>
          <ac:picMkLst>
            <pc:docMk/>
            <pc:sldMk cId="581379295" sldId="266"/>
            <ac:picMk id="8" creationId="{2934F1D7-B0F6-B453-8CF2-1099E33369CE}"/>
          </ac:picMkLst>
        </pc:picChg>
        <pc:picChg chg="add mod ord">
          <ac:chgData name="Elicia James" userId="3c2b612dff24f914" providerId="LiveId" clId="{936C2B8E-9FAA-45A7-9580-229514F642EF}" dt="2026-04-22T22:17:28.956" v="1215" actId="1076"/>
          <ac:picMkLst>
            <pc:docMk/>
            <pc:sldMk cId="581379295" sldId="266"/>
            <ac:picMk id="9" creationId="{8C34CD7C-48A8-5788-AA58-901A3EB14FAC}"/>
          </ac:picMkLst>
        </pc:picChg>
        <pc:picChg chg="add mod">
          <ac:chgData name="Elicia James" userId="3c2b612dff24f914" providerId="LiveId" clId="{936C2B8E-9FAA-45A7-9580-229514F642EF}" dt="2026-04-22T22:18:28.549" v="1226" actId="1076"/>
          <ac:picMkLst>
            <pc:docMk/>
            <pc:sldMk cId="581379295" sldId="266"/>
            <ac:picMk id="10" creationId="{F9F781A9-E804-F8BD-AE27-C2A23EAB9139}"/>
          </ac:picMkLst>
        </pc:picChg>
        <pc:picChg chg="add mod">
          <ac:chgData name="Elicia James" userId="3c2b612dff24f914" providerId="LiveId" clId="{936C2B8E-9FAA-45A7-9580-229514F642EF}" dt="2026-04-22T22:22:55.809" v="1245" actId="14100"/>
          <ac:picMkLst>
            <pc:docMk/>
            <pc:sldMk cId="581379295" sldId="266"/>
            <ac:picMk id="12" creationId="{60335BD7-4914-BAA6-A7EF-D5466BC717F9}"/>
          </ac:picMkLst>
        </pc:picChg>
        <pc:picChg chg="add mod">
          <ac:chgData name="Elicia James" userId="3c2b612dff24f914" providerId="LiveId" clId="{936C2B8E-9FAA-45A7-9580-229514F642EF}" dt="2026-04-22T22:25:51.701" v="1273" actId="1076"/>
          <ac:picMkLst>
            <pc:docMk/>
            <pc:sldMk cId="581379295" sldId="266"/>
            <ac:picMk id="14" creationId="{F8E361B1-3242-114F-4E80-5D62A9CB43EA}"/>
          </ac:picMkLst>
        </pc:picChg>
        <pc:picChg chg="add mod">
          <ac:chgData name="Elicia James" userId="3c2b612dff24f914" providerId="LiveId" clId="{936C2B8E-9FAA-45A7-9580-229514F642EF}" dt="2026-04-22T22:25:57.210" v="1275" actId="1076"/>
          <ac:picMkLst>
            <pc:docMk/>
            <pc:sldMk cId="581379295" sldId="266"/>
            <ac:picMk id="15" creationId="{8224FFE4-F36C-071E-1745-A968F1889CF3}"/>
          </ac:picMkLst>
        </pc:picChg>
        <pc:picChg chg="add mod">
          <ac:chgData name="Elicia James" userId="3c2b612dff24f914" providerId="LiveId" clId="{936C2B8E-9FAA-45A7-9580-229514F642EF}" dt="2026-04-22T22:25:29.505" v="1268" actId="1076"/>
          <ac:picMkLst>
            <pc:docMk/>
            <pc:sldMk cId="581379295" sldId="266"/>
            <ac:picMk id="16" creationId="{ED3A6C6F-FBDF-76FD-5C2F-F63FAC305876}"/>
          </ac:picMkLst>
        </pc:picChg>
        <pc:picChg chg="add mod">
          <ac:chgData name="Elicia James" userId="3c2b612dff24f914" providerId="LiveId" clId="{936C2B8E-9FAA-45A7-9580-229514F642EF}" dt="2026-04-22T22:25:54.806" v="1274" actId="1076"/>
          <ac:picMkLst>
            <pc:docMk/>
            <pc:sldMk cId="581379295" sldId="266"/>
            <ac:picMk id="17" creationId="{C43C9AD7-C45C-99BA-2BAD-A0C2906FD7A9}"/>
          </ac:picMkLst>
        </pc:picChg>
        <pc:picChg chg="add mod modCrop">
          <ac:chgData name="Elicia James" userId="3c2b612dff24f914" providerId="LiveId" clId="{936C2B8E-9FAA-45A7-9580-229514F642EF}" dt="2026-04-22T22:24:56.665" v="1262" actId="732"/>
          <ac:picMkLst>
            <pc:docMk/>
            <pc:sldMk cId="581379295" sldId="266"/>
            <ac:picMk id="18" creationId="{5A27C395-3AD3-D51E-5BB9-E0A15BCD51DE}"/>
          </ac:picMkLst>
        </pc:picChg>
        <pc:picChg chg="add mod modCrop">
          <ac:chgData name="Elicia James" userId="3c2b612dff24f914" providerId="LiveId" clId="{936C2B8E-9FAA-45A7-9580-229514F642EF}" dt="2026-04-22T22:25:46.502" v="1271" actId="732"/>
          <ac:picMkLst>
            <pc:docMk/>
            <pc:sldMk cId="581379295" sldId="266"/>
            <ac:picMk id="19" creationId="{1CA77B04-52A2-B7D0-39B0-DE0532080020}"/>
          </ac:picMkLst>
        </pc:picChg>
        <pc:picChg chg="add mod">
          <ac:chgData name="Elicia James" userId="3c2b612dff24f914" providerId="LiveId" clId="{936C2B8E-9FAA-45A7-9580-229514F642EF}" dt="2026-04-22T22:55:24.536" v="1546" actId="14100"/>
          <ac:picMkLst>
            <pc:docMk/>
            <pc:sldMk cId="581379295" sldId="266"/>
            <ac:picMk id="21" creationId="{8FE1B873-5283-7195-7F5B-A60EE9B0DA58}"/>
          </ac:picMkLst>
        </pc:picChg>
        <pc:picChg chg="add mod">
          <ac:chgData name="Elicia James" userId="3c2b612dff24f914" providerId="LiveId" clId="{936C2B8E-9FAA-45A7-9580-229514F642EF}" dt="2026-04-22T23:04:09.623" v="1626" actId="1076"/>
          <ac:picMkLst>
            <pc:docMk/>
            <pc:sldMk cId="581379295" sldId="266"/>
            <ac:picMk id="22" creationId="{404DFCC9-7056-7AD8-9608-5B3CB687E0F5}"/>
          </ac:picMkLst>
        </pc:picChg>
      </pc:sldChg>
      <pc:sldChg chg="addSp delSp modSp new mod">
        <pc:chgData name="Elicia James" userId="3c2b612dff24f914" providerId="LiveId" clId="{936C2B8E-9FAA-45A7-9580-229514F642EF}" dt="2026-04-22T23:06:46.463" v="1736" actId="1076"/>
        <pc:sldMkLst>
          <pc:docMk/>
          <pc:sldMk cId="3999216988" sldId="267"/>
        </pc:sldMkLst>
        <pc:spChg chg="del">
          <ac:chgData name="Elicia James" userId="3c2b612dff24f914" providerId="LiveId" clId="{936C2B8E-9FAA-45A7-9580-229514F642EF}" dt="2026-04-22T22:26:27.524" v="1277" actId="21"/>
          <ac:spMkLst>
            <pc:docMk/>
            <pc:sldMk cId="3999216988" sldId="267"/>
            <ac:spMk id="2" creationId="{3A98B85E-8AD4-39B9-186C-39D761CA565E}"/>
          </ac:spMkLst>
        </pc:spChg>
        <pc:spChg chg="del">
          <ac:chgData name="Elicia James" userId="3c2b612dff24f914" providerId="LiveId" clId="{936C2B8E-9FAA-45A7-9580-229514F642EF}" dt="2026-04-22T22:26:31.166" v="1278" actId="21"/>
          <ac:spMkLst>
            <pc:docMk/>
            <pc:sldMk cId="3999216988" sldId="267"/>
            <ac:spMk id="3" creationId="{0AD5924C-F15F-D21D-ABD2-9AFF1C33E350}"/>
          </ac:spMkLst>
        </pc:spChg>
        <pc:spChg chg="add del mod">
          <ac:chgData name="Elicia James" userId="3c2b612dff24f914" providerId="LiveId" clId="{936C2B8E-9FAA-45A7-9580-229514F642EF}" dt="2026-04-22T22:28:16.394" v="1283"/>
          <ac:spMkLst>
            <pc:docMk/>
            <pc:sldMk cId="3999216988" sldId="267"/>
            <ac:spMk id="5" creationId="{C3964692-54FC-E5E3-BA2F-510FBD74938D}"/>
          </ac:spMkLst>
        </pc:spChg>
        <pc:spChg chg="add mod">
          <ac:chgData name="Elicia James" userId="3c2b612dff24f914" providerId="LiveId" clId="{936C2B8E-9FAA-45A7-9580-229514F642EF}" dt="2026-04-22T22:29:31.948" v="1294" actId="1076"/>
          <ac:spMkLst>
            <pc:docMk/>
            <pc:sldMk cId="3999216988" sldId="267"/>
            <ac:spMk id="7" creationId="{9824FA43-4B10-AD91-6B68-2A8F37F43F63}"/>
          </ac:spMkLst>
        </pc:spChg>
        <pc:spChg chg="add mod">
          <ac:chgData name="Elicia James" userId="3c2b612dff24f914" providerId="LiveId" clId="{936C2B8E-9FAA-45A7-9580-229514F642EF}" dt="2026-04-22T22:30:10.803" v="1299" actId="1076"/>
          <ac:spMkLst>
            <pc:docMk/>
            <pc:sldMk cId="3999216988" sldId="267"/>
            <ac:spMk id="9" creationId="{1086BEC0-BEB7-486A-9FD3-4DEAFD580266}"/>
          </ac:spMkLst>
        </pc:spChg>
        <pc:spChg chg="add mod">
          <ac:chgData name="Elicia James" userId="3c2b612dff24f914" providerId="LiveId" clId="{936C2B8E-9FAA-45A7-9580-229514F642EF}" dt="2026-04-22T23:06:46.463" v="1736" actId="1076"/>
          <ac:spMkLst>
            <pc:docMk/>
            <pc:sldMk cId="3999216988" sldId="267"/>
            <ac:spMk id="23" creationId="{7AA6FAB4-A8F9-BEDD-CCFC-D7043F329446}"/>
          </ac:spMkLst>
        </pc:spChg>
        <pc:picChg chg="add mod ord">
          <ac:chgData name="Elicia James" userId="3c2b612dff24f914" providerId="LiveId" clId="{936C2B8E-9FAA-45A7-9580-229514F642EF}" dt="2026-04-22T22:31:15.994" v="1305" actId="14100"/>
          <ac:picMkLst>
            <pc:docMk/>
            <pc:sldMk cId="3999216988" sldId="267"/>
            <ac:picMk id="10" creationId="{4768E940-658F-8086-9E5B-7221CBD32387}"/>
          </ac:picMkLst>
        </pc:picChg>
        <pc:picChg chg="add mod ord modCrop">
          <ac:chgData name="Elicia James" userId="3c2b612dff24f914" providerId="LiveId" clId="{936C2B8E-9FAA-45A7-9580-229514F642EF}" dt="2026-04-22T22:36:38.975" v="1346" actId="732"/>
          <ac:picMkLst>
            <pc:docMk/>
            <pc:sldMk cId="3999216988" sldId="267"/>
            <ac:picMk id="12" creationId="{CD22321A-F242-D3C2-C322-F0C639E01C2F}"/>
          </ac:picMkLst>
        </pc:picChg>
        <pc:picChg chg="add del mod">
          <ac:chgData name="Elicia James" userId="3c2b612dff24f914" providerId="LiveId" clId="{936C2B8E-9FAA-45A7-9580-229514F642EF}" dt="2026-04-22T22:39:08.341" v="1357" actId="21"/>
          <ac:picMkLst>
            <pc:docMk/>
            <pc:sldMk cId="3999216988" sldId="267"/>
            <ac:picMk id="14" creationId="{455AAF68-7DD4-7A7B-F2D1-09CD6DDEE8A9}"/>
          </ac:picMkLst>
        </pc:picChg>
        <pc:picChg chg="add del mod modCrop">
          <ac:chgData name="Elicia James" userId="3c2b612dff24f914" providerId="LiveId" clId="{936C2B8E-9FAA-45A7-9580-229514F642EF}" dt="2026-04-22T23:00:33.983" v="1587" actId="21"/>
          <ac:picMkLst>
            <pc:docMk/>
            <pc:sldMk cId="3999216988" sldId="267"/>
            <ac:picMk id="16" creationId="{BED1F081-1FDB-137A-990B-FDEBEAA9F0FE}"/>
          </ac:picMkLst>
        </pc:picChg>
        <pc:picChg chg="add mod">
          <ac:chgData name="Elicia James" userId="3c2b612dff24f914" providerId="LiveId" clId="{936C2B8E-9FAA-45A7-9580-229514F642EF}" dt="2026-04-22T22:43:44.902" v="1397" actId="1076"/>
          <ac:picMkLst>
            <pc:docMk/>
            <pc:sldMk cId="3999216988" sldId="267"/>
            <ac:picMk id="18" creationId="{2EBD4CB2-A88B-B023-178C-9294478418F5}"/>
          </ac:picMkLst>
        </pc:picChg>
        <pc:picChg chg="add mod">
          <ac:chgData name="Elicia James" userId="3c2b612dff24f914" providerId="LiveId" clId="{936C2B8E-9FAA-45A7-9580-229514F642EF}" dt="2026-04-22T22:44:03.792" v="1403" actId="1076"/>
          <ac:picMkLst>
            <pc:docMk/>
            <pc:sldMk cId="3999216988" sldId="267"/>
            <ac:picMk id="19" creationId="{17B8D3B2-C361-428F-353A-A06D75D675E5}"/>
          </ac:picMkLst>
        </pc:picChg>
        <pc:picChg chg="add mod">
          <ac:chgData name="Elicia James" userId="3c2b612dff24f914" providerId="LiveId" clId="{936C2B8E-9FAA-45A7-9580-229514F642EF}" dt="2026-04-22T22:45:06.565" v="1413" actId="1076"/>
          <ac:picMkLst>
            <pc:docMk/>
            <pc:sldMk cId="3999216988" sldId="267"/>
            <ac:picMk id="21" creationId="{F4B84B9F-ECEE-A5D6-8CAB-E1E94CC0C823}"/>
          </ac:picMkLst>
        </pc:picChg>
        <pc:picChg chg="add mod">
          <ac:chgData name="Elicia James" userId="3c2b612dff24f914" providerId="LiveId" clId="{936C2B8E-9FAA-45A7-9580-229514F642EF}" dt="2026-04-22T23:04:15.032" v="1628" actId="1076"/>
          <ac:picMkLst>
            <pc:docMk/>
            <pc:sldMk cId="3999216988" sldId="267"/>
            <ac:picMk id="22" creationId="{F4E0CFA0-6970-C2AE-5984-895034351EE5}"/>
          </ac:picMkLst>
        </pc:picChg>
      </pc:sldChg>
      <pc:sldChg chg="addSp delSp modSp new mod">
        <pc:chgData name="Elicia James" userId="3c2b612dff24f914" providerId="LiveId" clId="{936C2B8E-9FAA-45A7-9580-229514F642EF}" dt="2026-04-22T23:06:05.296" v="1694" actId="1076"/>
        <pc:sldMkLst>
          <pc:docMk/>
          <pc:sldMk cId="3455933037" sldId="268"/>
        </pc:sldMkLst>
        <pc:spChg chg="del">
          <ac:chgData name="Elicia James" userId="3c2b612dff24f914" providerId="LiveId" clId="{936C2B8E-9FAA-45A7-9580-229514F642EF}" dt="2026-04-22T22:32:21.614" v="1307" actId="21"/>
          <ac:spMkLst>
            <pc:docMk/>
            <pc:sldMk cId="3455933037" sldId="268"/>
            <ac:spMk id="2" creationId="{59DB0BA0-BDC8-0552-9D76-8F280188EA07}"/>
          </ac:spMkLst>
        </pc:spChg>
        <pc:spChg chg="del">
          <ac:chgData name="Elicia James" userId="3c2b612dff24f914" providerId="LiveId" clId="{936C2B8E-9FAA-45A7-9580-229514F642EF}" dt="2026-04-22T22:32:23.736" v="1308" actId="21"/>
          <ac:spMkLst>
            <pc:docMk/>
            <pc:sldMk cId="3455933037" sldId="268"/>
            <ac:spMk id="3" creationId="{3C993A86-E853-0B58-01C8-B8F1AD8CEFF3}"/>
          </ac:spMkLst>
        </pc:spChg>
        <pc:spChg chg="add mod">
          <ac:chgData name="Elicia James" userId="3c2b612dff24f914" providerId="LiveId" clId="{936C2B8E-9FAA-45A7-9580-229514F642EF}" dt="2026-04-22T22:46:41.360" v="1430" actId="1076"/>
          <ac:spMkLst>
            <pc:docMk/>
            <pc:sldMk cId="3455933037" sldId="268"/>
            <ac:spMk id="5" creationId="{87C2D71A-B5B5-DEF7-A20B-EFF5BC61C98E}"/>
          </ac:spMkLst>
        </pc:spChg>
        <pc:spChg chg="add mod">
          <ac:chgData name="Elicia James" userId="3c2b612dff24f914" providerId="LiveId" clId="{936C2B8E-9FAA-45A7-9580-229514F642EF}" dt="2026-04-22T22:47:12.350" v="1437" actId="1076"/>
          <ac:spMkLst>
            <pc:docMk/>
            <pc:sldMk cId="3455933037" sldId="268"/>
            <ac:spMk id="9" creationId="{8A113933-073F-277D-DCA3-861050D375A5}"/>
          </ac:spMkLst>
        </pc:spChg>
        <pc:spChg chg="add mod">
          <ac:chgData name="Elicia James" userId="3c2b612dff24f914" providerId="LiveId" clId="{936C2B8E-9FAA-45A7-9580-229514F642EF}" dt="2026-04-22T23:06:05.296" v="1694" actId="1076"/>
          <ac:spMkLst>
            <pc:docMk/>
            <pc:sldMk cId="3455933037" sldId="268"/>
            <ac:spMk id="26" creationId="{33FB47F1-E89B-DF92-7F23-3C51FFFD5C98}"/>
          </ac:spMkLst>
        </pc:spChg>
        <pc:picChg chg="add mod ord modCrop">
          <ac:chgData name="Elicia James" userId="3c2b612dff24f914" providerId="LiveId" clId="{936C2B8E-9FAA-45A7-9580-229514F642EF}" dt="2026-04-22T22:47:07.992" v="1436" actId="1076"/>
          <ac:picMkLst>
            <pc:docMk/>
            <pc:sldMk cId="3455933037" sldId="268"/>
            <ac:picMk id="7" creationId="{EF545949-FFA1-C83C-5F9C-1A4CBE090557}"/>
          </ac:picMkLst>
        </pc:picChg>
        <pc:picChg chg="add mod">
          <ac:chgData name="Elicia James" userId="3c2b612dff24f914" providerId="LiveId" clId="{936C2B8E-9FAA-45A7-9580-229514F642EF}" dt="2026-04-22T22:47:45.079" v="1446" actId="1076"/>
          <ac:picMkLst>
            <pc:docMk/>
            <pc:sldMk cId="3455933037" sldId="268"/>
            <ac:picMk id="10" creationId="{AC6EFF94-2131-026F-B90F-0E195EB4D1C8}"/>
          </ac:picMkLst>
        </pc:picChg>
        <pc:picChg chg="add mod">
          <ac:chgData name="Elicia James" userId="3c2b612dff24f914" providerId="LiveId" clId="{936C2B8E-9FAA-45A7-9580-229514F642EF}" dt="2026-04-22T22:47:49.417" v="1448" actId="1076"/>
          <ac:picMkLst>
            <pc:docMk/>
            <pc:sldMk cId="3455933037" sldId="268"/>
            <ac:picMk id="11" creationId="{42AE9E10-0B4B-2DB3-BF0B-7F7C103F7B4F}"/>
          </ac:picMkLst>
        </pc:picChg>
        <pc:picChg chg="add mod">
          <ac:chgData name="Elicia James" userId="3c2b612dff24f914" providerId="LiveId" clId="{936C2B8E-9FAA-45A7-9580-229514F642EF}" dt="2026-04-22T22:48:05.149" v="1450" actId="1076"/>
          <ac:picMkLst>
            <pc:docMk/>
            <pc:sldMk cId="3455933037" sldId="268"/>
            <ac:picMk id="12" creationId="{82A3760B-C0C3-814B-0631-4917B3A06BDB}"/>
          </ac:picMkLst>
        </pc:picChg>
        <pc:picChg chg="add mod">
          <ac:chgData name="Elicia James" userId="3c2b612dff24f914" providerId="LiveId" clId="{936C2B8E-9FAA-45A7-9580-229514F642EF}" dt="2026-04-22T22:48:15.268" v="1453" actId="1076"/>
          <ac:picMkLst>
            <pc:docMk/>
            <pc:sldMk cId="3455933037" sldId="268"/>
            <ac:picMk id="13" creationId="{A7E19B3D-A39D-4111-B3A3-1DBD1E530470}"/>
          </ac:picMkLst>
        </pc:picChg>
        <pc:picChg chg="add mod">
          <ac:chgData name="Elicia James" userId="3c2b612dff24f914" providerId="LiveId" clId="{936C2B8E-9FAA-45A7-9580-229514F642EF}" dt="2026-04-22T22:48:20.337" v="1455" actId="1076"/>
          <ac:picMkLst>
            <pc:docMk/>
            <pc:sldMk cId="3455933037" sldId="268"/>
            <ac:picMk id="14" creationId="{01C00F5A-D702-C587-96D6-C7DCECD4F016}"/>
          </ac:picMkLst>
        </pc:picChg>
        <pc:picChg chg="add mod">
          <ac:chgData name="Elicia James" userId="3c2b612dff24f914" providerId="LiveId" clId="{936C2B8E-9FAA-45A7-9580-229514F642EF}" dt="2026-04-22T22:48:25.739" v="1457" actId="1076"/>
          <ac:picMkLst>
            <pc:docMk/>
            <pc:sldMk cId="3455933037" sldId="268"/>
            <ac:picMk id="15" creationId="{9C8D12F2-8025-A5C8-2DD2-E7A7E0C99B33}"/>
          </ac:picMkLst>
        </pc:picChg>
        <pc:picChg chg="add mod">
          <ac:chgData name="Elicia James" userId="3c2b612dff24f914" providerId="LiveId" clId="{936C2B8E-9FAA-45A7-9580-229514F642EF}" dt="2026-04-22T22:48:37.875" v="1462" actId="1076"/>
          <ac:picMkLst>
            <pc:docMk/>
            <pc:sldMk cId="3455933037" sldId="268"/>
            <ac:picMk id="16" creationId="{1308958E-4902-C8AD-19EE-C25A2EF7CF72}"/>
          </ac:picMkLst>
        </pc:picChg>
        <pc:picChg chg="add mod">
          <ac:chgData name="Elicia James" userId="3c2b612dff24f914" providerId="LiveId" clId="{936C2B8E-9FAA-45A7-9580-229514F642EF}" dt="2026-04-22T22:48:41.162" v="1463" actId="1076"/>
          <ac:picMkLst>
            <pc:docMk/>
            <pc:sldMk cId="3455933037" sldId="268"/>
            <ac:picMk id="17" creationId="{1F2A436E-2189-0A4E-9606-A6B72359A606}"/>
          </ac:picMkLst>
        </pc:picChg>
        <pc:picChg chg="add mod">
          <ac:chgData name="Elicia James" userId="3c2b612dff24f914" providerId="LiveId" clId="{936C2B8E-9FAA-45A7-9580-229514F642EF}" dt="2026-04-22T22:48:45.435" v="1465" actId="1076"/>
          <ac:picMkLst>
            <pc:docMk/>
            <pc:sldMk cId="3455933037" sldId="268"/>
            <ac:picMk id="18" creationId="{CA13DCB4-042D-8070-0024-8A64CBCCB4A5}"/>
          </ac:picMkLst>
        </pc:picChg>
        <pc:picChg chg="add mod">
          <ac:chgData name="Elicia James" userId="3c2b612dff24f914" providerId="LiveId" clId="{936C2B8E-9FAA-45A7-9580-229514F642EF}" dt="2026-04-22T22:48:48.919" v="1467" actId="1076"/>
          <ac:picMkLst>
            <pc:docMk/>
            <pc:sldMk cId="3455933037" sldId="268"/>
            <ac:picMk id="19" creationId="{DCE139A6-F717-8560-EE44-E0E630684B36}"/>
          </ac:picMkLst>
        </pc:picChg>
        <pc:picChg chg="add del mod">
          <ac:chgData name="Elicia James" userId="3c2b612dff24f914" providerId="LiveId" clId="{936C2B8E-9FAA-45A7-9580-229514F642EF}" dt="2026-04-22T22:49:03.678" v="1469" actId="21"/>
          <ac:picMkLst>
            <pc:docMk/>
            <pc:sldMk cId="3455933037" sldId="268"/>
            <ac:picMk id="20" creationId="{D102EEB9-E117-7417-91F1-06EE40B5557F}"/>
          </ac:picMkLst>
        </pc:picChg>
        <pc:picChg chg="add mod">
          <ac:chgData name="Elicia James" userId="3c2b612dff24f914" providerId="LiveId" clId="{936C2B8E-9FAA-45A7-9580-229514F642EF}" dt="2026-04-22T22:49:51.487" v="1477" actId="1076"/>
          <ac:picMkLst>
            <pc:docMk/>
            <pc:sldMk cId="3455933037" sldId="268"/>
            <ac:picMk id="22" creationId="{4C3CB97A-E2C3-88F3-3071-CFC83A41CF84}"/>
          </ac:picMkLst>
        </pc:picChg>
        <pc:picChg chg="add mod">
          <ac:chgData name="Elicia James" userId="3c2b612dff24f914" providerId="LiveId" clId="{936C2B8E-9FAA-45A7-9580-229514F642EF}" dt="2026-04-22T22:49:59.522" v="1481" actId="1076"/>
          <ac:picMkLst>
            <pc:docMk/>
            <pc:sldMk cId="3455933037" sldId="268"/>
            <ac:picMk id="23" creationId="{AE6F6241-2628-15D3-553A-79664CB58C01}"/>
          </ac:picMkLst>
        </pc:picChg>
        <pc:picChg chg="add mod">
          <ac:chgData name="Elicia James" userId="3c2b612dff24f914" providerId="LiveId" clId="{936C2B8E-9FAA-45A7-9580-229514F642EF}" dt="2026-04-22T22:50:06.517" v="1483" actId="1076"/>
          <ac:picMkLst>
            <pc:docMk/>
            <pc:sldMk cId="3455933037" sldId="268"/>
            <ac:picMk id="24" creationId="{3C51DA25-9938-D6FF-CBC4-93CB102B5A69}"/>
          </ac:picMkLst>
        </pc:picChg>
        <pc:picChg chg="add mod">
          <ac:chgData name="Elicia James" userId="3c2b612dff24f914" providerId="LiveId" clId="{936C2B8E-9FAA-45A7-9580-229514F642EF}" dt="2026-04-22T23:04:20.524" v="1630" actId="1076"/>
          <ac:picMkLst>
            <pc:docMk/>
            <pc:sldMk cId="3455933037" sldId="268"/>
            <ac:picMk id="25" creationId="{3BEA95EB-EDA3-4419-7760-6E7F4A3D4669}"/>
          </ac:picMkLst>
        </pc:picChg>
      </pc:sldChg>
      <pc:sldChg chg="addSp delSp modSp new mod">
        <pc:chgData name="Elicia James" userId="3c2b612dff24f914" providerId="LiveId" clId="{936C2B8E-9FAA-45A7-9580-229514F642EF}" dt="2026-04-22T23:05:40.675" v="1692" actId="1076"/>
        <pc:sldMkLst>
          <pc:docMk/>
          <pc:sldMk cId="3624531568" sldId="269"/>
        </pc:sldMkLst>
        <pc:spChg chg="del">
          <ac:chgData name="Elicia James" userId="3c2b612dff24f914" providerId="LiveId" clId="{936C2B8E-9FAA-45A7-9580-229514F642EF}" dt="2026-04-22T22:33:13.943" v="1314" actId="21"/>
          <ac:spMkLst>
            <pc:docMk/>
            <pc:sldMk cId="3624531568" sldId="269"/>
            <ac:spMk id="2" creationId="{1A24E6B7-E7CE-B24F-AED7-7C35334E1341}"/>
          </ac:spMkLst>
        </pc:spChg>
        <pc:spChg chg="del">
          <ac:chgData name="Elicia James" userId="3c2b612dff24f914" providerId="LiveId" clId="{936C2B8E-9FAA-45A7-9580-229514F642EF}" dt="2026-04-22T22:33:16.403" v="1315" actId="21"/>
          <ac:spMkLst>
            <pc:docMk/>
            <pc:sldMk cId="3624531568" sldId="269"/>
            <ac:spMk id="3" creationId="{1704DACB-4C59-66C9-3928-CA349139548A}"/>
          </ac:spMkLst>
        </pc:spChg>
        <pc:spChg chg="add mod">
          <ac:chgData name="Elicia James" userId="3c2b612dff24f914" providerId="LiveId" clId="{936C2B8E-9FAA-45A7-9580-229514F642EF}" dt="2026-04-22T22:51:29.588" v="1501" actId="1076"/>
          <ac:spMkLst>
            <pc:docMk/>
            <pc:sldMk cId="3624531568" sldId="269"/>
            <ac:spMk id="5" creationId="{096AAFC3-2841-122A-F71C-37306EAAC7E3}"/>
          </ac:spMkLst>
        </pc:spChg>
        <pc:spChg chg="add del mod">
          <ac:chgData name="Elicia James" userId="3c2b612dff24f914" providerId="LiveId" clId="{936C2B8E-9FAA-45A7-9580-229514F642EF}" dt="2026-04-22T22:51:25.833" v="1500"/>
          <ac:spMkLst>
            <pc:docMk/>
            <pc:sldMk cId="3624531568" sldId="269"/>
            <ac:spMk id="7" creationId="{C016A101-0FB7-6749-EBAD-CC3B3D8E1225}"/>
          </ac:spMkLst>
        </pc:spChg>
        <pc:spChg chg="add mod">
          <ac:chgData name="Elicia James" userId="3c2b612dff24f914" providerId="LiveId" clId="{936C2B8E-9FAA-45A7-9580-229514F642EF}" dt="2026-04-22T22:51:18.998" v="1497" actId="1076"/>
          <ac:spMkLst>
            <pc:docMk/>
            <pc:sldMk cId="3624531568" sldId="269"/>
            <ac:spMk id="10" creationId="{6A872D7B-46C0-6DCC-BA82-BC6A4A1A9E1F}"/>
          </ac:spMkLst>
        </pc:spChg>
        <pc:spChg chg="add mod">
          <ac:chgData name="Elicia James" userId="3c2b612dff24f914" providerId="LiveId" clId="{936C2B8E-9FAA-45A7-9580-229514F642EF}" dt="2026-04-22T23:05:40.675" v="1692" actId="1076"/>
          <ac:spMkLst>
            <pc:docMk/>
            <pc:sldMk cId="3624531568" sldId="269"/>
            <ac:spMk id="25" creationId="{47187039-A9CB-94C6-69E5-6B633943274C}"/>
          </ac:spMkLst>
        </pc:spChg>
        <pc:picChg chg="add mod ord">
          <ac:chgData name="Elicia James" userId="3c2b612dff24f914" providerId="LiveId" clId="{936C2B8E-9FAA-45A7-9580-229514F642EF}" dt="2026-04-22T22:50:48.819" v="1488" actId="1076"/>
          <ac:picMkLst>
            <pc:docMk/>
            <pc:sldMk cId="3624531568" sldId="269"/>
            <ac:picMk id="8" creationId="{758F2DCF-A1D1-8AEB-E74F-32062C000DFC}"/>
          </ac:picMkLst>
        </pc:picChg>
        <pc:picChg chg="add mod">
          <ac:chgData name="Elicia James" userId="3c2b612dff24f914" providerId="LiveId" clId="{936C2B8E-9FAA-45A7-9580-229514F642EF}" dt="2026-04-22T22:51:45.938" v="1505" actId="1076"/>
          <ac:picMkLst>
            <pc:docMk/>
            <pc:sldMk cId="3624531568" sldId="269"/>
            <ac:picMk id="11" creationId="{72FBE8D0-0179-36F7-C487-0DBF22B2EEB5}"/>
          </ac:picMkLst>
        </pc:picChg>
        <pc:picChg chg="add mod">
          <ac:chgData name="Elicia James" userId="3c2b612dff24f914" providerId="LiveId" clId="{936C2B8E-9FAA-45A7-9580-229514F642EF}" dt="2026-04-22T22:51:52.418" v="1507" actId="1076"/>
          <ac:picMkLst>
            <pc:docMk/>
            <pc:sldMk cId="3624531568" sldId="269"/>
            <ac:picMk id="12" creationId="{8562BD82-4E4D-34DF-EA5E-28E95E5D6731}"/>
          </ac:picMkLst>
        </pc:picChg>
        <pc:picChg chg="add mod">
          <ac:chgData name="Elicia James" userId="3c2b612dff24f914" providerId="LiveId" clId="{936C2B8E-9FAA-45A7-9580-229514F642EF}" dt="2026-04-22T22:52:08.007" v="1515" actId="1076"/>
          <ac:picMkLst>
            <pc:docMk/>
            <pc:sldMk cId="3624531568" sldId="269"/>
            <ac:picMk id="13" creationId="{1BCA690B-953D-FFE8-903C-E4397B951327}"/>
          </ac:picMkLst>
        </pc:picChg>
        <pc:picChg chg="add mod">
          <ac:chgData name="Elicia James" userId="3c2b612dff24f914" providerId="LiveId" clId="{936C2B8E-9FAA-45A7-9580-229514F642EF}" dt="2026-04-22T22:51:58.893" v="1511" actId="1076"/>
          <ac:picMkLst>
            <pc:docMk/>
            <pc:sldMk cId="3624531568" sldId="269"/>
            <ac:picMk id="14" creationId="{736DF34A-D3F7-A470-3E92-0799E7434C47}"/>
          </ac:picMkLst>
        </pc:picChg>
        <pc:picChg chg="add mod">
          <ac:chgData name="Elicia James" userId="3c2b612dff24f914" providerId="LiveId" clId="{936C2B8E-9FAA-45A7-9580-229514F642EF}" dt="2026-04-22T22:52:04.790" v="1514" actId="1076"/>
          <ac:picMkLst>
            <pc:docMk/>
            <pc:sldMk cId="3624531568" sldId="269"/>
            <ac:picMk id="15" creationId="{BD599225-06F4-B501-7735-6DDA5C7E0911}"/>
          </ac:picMkLst>
        </pc:picChg>
        <pc:picChg chg="add mod">
          <ac:chgData name="Elicia James" userId="3c2b612dff24f914" providerId="LiveId" clId="{936C2B8E-9FAA-45A7-9580-229514F642EF}" dt="2026-04-22T22:52:13.128" v="1517" actId="1076"/>
          <ac:picMkLst>
            <pc:docMk/>
            <pc:sldMk cId="3624531568" sldId="269"/>
            <ac:picMk id="16" creationId="{57DCF239-77B5-127A-05E1-921C65F9CA00}"/>
          </ac:picMkLst>
        </pc:picChg>
        <pc:picChg chg="add mod">
          <ac:chgData name="Elicia James" userId="3c2b612dff24f914" providerId="LiveId" clId="{936C2B8E-9FAA-45A7-9580-229514F642EF}" dt="2026-04-22T22:52:16.747" v="1519" actId="1076"/>
          <ac:picMkLst>
            <pc:docMk/>
            <pc:sldMk cId="3624531568" sldId="269"/>
            <ac:picMk id="17" creationId="{8E824C0B-FAB0-A2DF-AC0A-E531F49B24A7}"/>
          </ac:picMkLst>
        </pc:picChg>
        <pc:picChg chg="add mod">
          <ac:chgData name="Elicia James" userId="3c2b612dff24f914" providerId="LiveId" clId="{936C2B8E-9FAA-45A7-9580-229514F642EF}" dt="2026-04-22T22:52:23.603" v="1521" actId="1076"/>
          <ac:picMkLst>
            <pc:docMk/>
            <pc:sldMk cId="3624531568" sldId="269"/>
            <ac:picMk id="18" creationId="{638BEF93-7FA0-AA4E-B3BD-1FF6079016F1}"/>
          </ac:picMkLst>
        </pc:picChg>
        <pc:picChg chg="add mod">
          <ac:chgData name="Elicia James" userId="3c2b612dff24f914" providerId="LiveId" clId="{936C2B8E-9FAA-45A7-9580-229514F642EF}" dt="2026-04-22T22:52:27.837" v="1523" actId="1076"/>
          <ac:picMkLst>
            <pc:docMk/>
            <pc:sldMk cId="3624531568" sldId="269"/>
            <ac:picMk id="19" creationId="{32367855-714A-AE0D-006D-163F853C172C}"/>
          </ac:picMkLst>
        </pc:picChg>
        <pc:picChg chg="add mod">
          <ac:chgData name="Elicia James" userId="3c2b612dff24f914" providerId="LiveId" clId="{936C2B8E-9FAA-45A7-9580-229514F642EF}" dt="2026-04-22T22:52:32.230" v="1525" actId="1076"/>
          <ac:picMkLst>
            <pc:docMk/>
            <pc:sldMk cId="3624531568" sldId="269"/>
            <ac:picMk id="20" creationId="{ACCB1BF7-B820-EA25-F8C6-8863B5C6F7CD}"/>
          </ac:picMkLst>
        </pc:picChg>
        <pc:picChg chg="add mod">
          <ac:chgData name="Elicia James" userId="3c2b612dff24f914" providerId="LiveId" clId="{936C2B8E-9FAA-45A7-9580-229514F642EF}" dt="2026-04-22T22:52:44.788" v="1529" actId="1076"/>
          <ac:picMkLst>
            <pc:docMk/>
            <pc:sldMk cId="3624531568" sldId="269"/>
            <ac:picMk id="21" creationId="{92808C45-71A5-8353-C1FA-6D9C97217AA5}"/>
          </ac:picMkLst>
        </pc:picChg>
        <pc:picChg chg="add mod">
          <ac:chgData name="Elicia James" userId="3c2b612dff24f914" providerId="LiveId" clId="{936C2B8E-9FAA-45A7-9580-229514F642EF}" dt="2026-04-22T22:52:53.423" v="1533" actId="1076"/>
          <ac:picMkLst>
            <pc:docMk/>
            <pc:sldMk cId="3624531568" sldId="269"/>
            <ac:picMk id="22" creationId="{81985A02-0849-5FA7-26A5-E28E29FA57EF}"/>
          </ac:picMkLst>
        </pc:picChg>
        <pc:picChg chg="add mod">
          <ac:chgData name="Elicia James" userId="3c2b612dff24f914" providerId="LiveId" clId="{936C2B8E-9FAA-45A7-9580-229514F642EF}" dt="2026-04-22T22:53:04.044" v="1537" actId="1076"/>
          <ac:picMkLst>
            <pc:docMk/>
            <pc:sldMk cId="3624531568" sldId="269"/>
            <ac:picMk id="23" creationId="{FFA2840E-73BA-1AB6-781D-FECF6B0FC411}"/>
          </ac:picMkLst>
        </pc:picChg>
        <pc:picChg chg="add mod">
          <ac:chgData name="Elicia James" userId="3c2b612dff24f914" providerId="LiveId" clId="{936C2B8E-9FAA-45A7-9580-229514F642EF}" dt="2026-04-22T23:04:24.257" v="1632" actId="1076"/>
          <ac:picMkLst>
            <pc:docMk/>
            <pc:sldMk cId="3624531568" sldId="269"/>
            <ac:picMk id="24" creationId="{C3B11011-676E-A293-F230-77C38126CE5A}"/>
          </ac:picMkLst>
        </pc:picChg>
      </pc:sldChg>
      <pc:sldChg chg="addSp delSp modSp new mod">
        <pc:chgData name="Elicia James" userId="3c2b612dff24f914" providerId="LiveId" clId="{936C2B8E-9FAA-45A7-9580-229514F642EF}" dt="2026-04-22T23:05:19.646" v="1675" actId="14100"/>
        <pc:sldMkLst>
          <pc:docMk/>
          <pc:sldMk cId="3124941844" sldId="270"/>
        </pc:sldMkLst>
        <pc:spChg chg="del">
          <ac:chgData name="Elicia James" userId="3c2b612dff24f914" providerId="LiveId" clId="{936C2B8E-9FAA-45A7-9580-229514F642EF}" dt="2026-04-22T22:34:25.206" v="1323" actId="21"/>
          <ac:spMkLst>
            <pc:docMk/>
            <pc:sldMk cId="3124941844" sldId="270"/>
            <ac:spMk id="2" creationId="{56387FC2-DEDA-6034-7336-A6DE9FB49027}"/>
          </ac:spMkLst>
        </pc:spChg>
        <pc:spChg chg="del">
          <ac:chgData name="Elicia James" userId="3c2b612dff24f914" providerId="LiveId" clId="{936C2B8E-9FAA-45A7-9580-229514F642EF}" dt="2026-04-22T22:34:30.075" v="1324" actId="21"/>
          <ac:spMkLst>
            <pc:docMk/>
            <pc:sldMk cId="3124941844" sldId="270"/>
            <ac:spMk id="3" creationId="{98640722-D639-D6B5-55AD-5D6B521BE4E9}"/>
          </ac:spMkLst>
        </pc:spChg>
        <pc:spChg chg="add mod">
          <ac:chgData name="Elicia James" userId="3c2b612dff24f914" providerId="LiveId" clId="{936C2B8E-9FAA-45A7-9580-229514F642EF}" dt="2026-04-22T23:00:13.416" v="1586" actId="14100"/>
          <ac:spMkLst>
            <pc:docMk/>
            <pc:sldMk cId="3124941844" sldId="270"/>
            <ac:spMk id="5" creationId="{C20FCF8B-FA2C-1857-C346-7A4BDD3F8F33}"/>
          </ac:spMkLst>
        </pc:spChg>
        <pc:spChg chg="add mod">
          <ac:chgData name="Elicia James" userId="3c2b612dff24f914" providerId="LiveId" clId="{936C2B8E-9FAA-45A7-9580-229514F642EF}" dt="2026-04-22T23:05:19.646" v="1675" actId="14100"/>
          <ac:spMkLst>
            <pc:docMk/>
            <pc:sldMk cId="3124941844" sldId="270"/>
            <ac:spMk id="9" creationId="{B5B51B21-0E92-65C4-6AAB-7FD4EEF3BFDD}"/>
          </ac:spMkLst>
        </pc:spChg>
        <pc:picChg chg="add mod ord modCrop">
          <ac:chgData name="Elicia James" userId="3c2b612dff24f914" providerId="LiveId" clId="{936C2B8E-9FAA-45A7-9580-229514F642EF}" dt="2026-04-22T22:58:32.813" v="1568"/>
          <ac:picMkLst>
            <pc:docMk/>
            <pc:sldMk cId="3124941844" sldId="270"/>
            <ac:picMk id="6" creationId="{9E04DE01-770B-5AF4-3AB3-44D48824F0D7}"/>
          </ac:picMkLst>
        </pc:picChg>
        <pc:picChg chg="add mod ord modCrop">
          <ac:chgData name="Elicia James" userId="3c2b612dff24f914" providerId="LiveId" clId="{936C2B8E-9FAA-45A7-9580-229514F642EF}" dt="2026-04-22T22:59:58.474" v="1583" actId="732"/>
          <ac:picMkLst>
            <pc:docMk/>
            <pc:sldMk cId="3124941844" sldId="270"/>
            <ac:picMk id="7" creationId="{17CA7809-8425-E20E-5006-5C500C4CCEB8}"/>
          </ac:picMkLst>
        </pc:picChg>
        <pc:picChg chg="add mod">
          <ac:chgData name="Elicia James" userId="3c2b612dff24f914" providerId="LiveId" clId="{936C2B8E-9FAA-45A7-9580-229514F642EF}" dt="2026-04-22T23:04:30.614" v="1634" actId="1076"/>
          <ac:picMkLst>
            <pc:docMk/>
            <pc:sldMk cId="3124941844" sldId="270"/>
            <ac:picMk id="8" creationId="{5937B45E-1F97-435B-7FAD-C27051E1D93A}"/>
          </ac:picMkLst>
        </pc:picChg>
        <pc:picChg chg="add mod">
          <ac:chgData name="Elicia James" userId="3c2b612dff24f914" providerId="LiveId" clId="{936C2B8E-9FAA-45A7-9580-229514F642EF}" dt="2026-04-22T23:00:41.041" v="1589" actId="1076"/>
          <ac:picMkLst>
            <pc:docMk/>
            <pc:sldMk cId="3124941844" sldId="270"/>
            <ac:picMk id="16" creationId="{BED1F081-1FDB-137A-990B-FDEBEAA9F0FE}"/>
          </ac:picMkLst>
        </pc:picChg>
      </pc:sldChg>
      <pc:sldChg chg="addSp delSp modSp new mod">
        <pc:chgData name="Elicia James" userId="3c2b612dff24f914" providerId="LiveId" clId="{936C2B8E-9FAA-45A7-9580-229514F642EF}" dt="2026-04-22T23:04:56.023" v="1649" actId="14100"/>
        <pc:sldMkLst>
          <pc:docMk/>
          <pc:sldMk cId="3035486123" sldId="271"/>
        </pc:sldMkLst>
        <pc:spChg chg="del">
          <ac:chgData name="Elicia James" userId="3c2b612dff24f914" providerId="LiveId" clId="{936C2B8E-9FAA-45A7-9580-229514F642EF}" dt="2026-04-22T22:35:10.666" v="1331" actId="21"/>
          <ac:spMkLst>
            <pc:docMk/>
            <pc:sldMk cId="3035486123" sldId="271"/>
            <ac:spMk id="2" creationId="{6F536700-96A5-A305-6081-7539D837DCB7}"/>
          </ac:spMkLst>
        </pc:spChg>
        <pc:spChg chg="del">
          <ac:chgData name="Elicia James" userId="3c2b612dff24f914" providerId="LiveId" clId="{936C2B8E-9FAA-45A7-9580-229514F642EF}" dt="2026-04-22T22:35:13.420" v="1332" actId="21"/>
          <ac:spMkLst>
            <pc:docMk/>
            <pc:sldMk cId="3035486123" sldId="271"/>
            <ac:spMk id="3" creationId="{3C84B11A-5AF0-AEA3-E6D3-90E724112581}"/>
          </ac:spMkLst>
        </pc:spChg>
        <pc:spChg chg="add mod">
          <ac:chgData name="Elicia James" userId="3c2b612dff24f914" providerId="LiveId" clId="{936C2B8E-9FAA-45A7-9580-229514F642EF}" dt="2026-04-22T23:01:18.365" v="1593" actId="14100"/>
          <ac:spMkLst>
            <pc:docMk/>
            <pc:sldMk cId="3035486123" sldId="271"/>
            <ac:spMk id="5" creationId="{85952AD3-D1EC-E733-E9B8-AFE5B3B6FE4D}"/>
          </ac:spMkLst>
        </pc:spChg>
        <pc:spChg chg="add mod">
          <ac:chgData name="Elicia James" userId="3c2b612dff24f914" providerId="LiveId" clId="{936C2B8E-9FAA-45A7-9580-229514F642EF}" dt="2026-04-22T23:04:52.459" v="1648" actId="1076"/>
          <ac:spMkLst>
            <pc:docMk/>
            <pc:sldMk cId="3035486123" sldId="271"/>
            <ac:spMk id="11" creationId="{6864AE63-10A3-4084-E7D7-BC33DBC6812F}"/>
          </ac:spMkLst>
        </pc:spChg>
        <pc:picChg chg="add mod ord">
          <ac:chgData name="Elicia James" userId="3c2b612dff24f914" providerId="LiveId" clId="{936C2B8E-9FAA-45A7-9580-229514F642EF}" dt="2026-04-22T23:01:23.798" v="1594" actId="1076"/>
          <ac:picMkLst>
            <pc:docMk/>
            <pc:sldMk cId="3035486123" sldId="271"/>
            <ac:picMk id="6" creationId="{CD0C861C-54C3-64A0-0FAF-CE269F0AC1D4}"/>
          </ac:picMkLst>
        </pc:picChg>
        <pc:picChg chg="add mod">
          <ac:chgData name="Elicia James" userId="3c2b612dff24f914" providerId="LiveId" clId="{936C2B8E-9FAA-45A7-9580-229514F642EF}" dt="2026-04-22T23:01:33.931" v="1595"/>
          <ac:picMkLst>
            <pc:docMk/>
            <pc:sldMk cId="3035486123" sldId="271"/>
            <ac:picMk id="7" creationId="{4AA772F4-478D-813C-4879-2F335A8F133A}"/>
          </ac:picMkLst>
        </pc:picChg>
        <pc:picChg chg="add mod">
          <ac:chgData name="Elicia James" userId="3c2b612dff24f914" providerId="LiveId" clId="{936C2B8E-9FAA-45A7-9580-229514F642EF}" dt="2026-04-22T23:01:43.510" v="1596"/>
          <ac:picMkLst>
            <pc:docMk/>
            <pc:sldMk cId="3035486123" sldId="271"/>
            <ac:picMk id="8" creationId="{56450962-957A-16B8-5B45-DEBF518F86FA}"/>
          </ac:picMkLst>
        </pc:picChg>
        <pc:picChg chg="add mod">
          <ac:chgData name="Elicia James" userId="3c2b612dff24f914" providerId="LiveId" clId="{936C2B8E-9FAA-45A7-9580-229514F642EF}" dt="2026-04-22T23:01:51.471" v="1597"/>
          <ac:picMkLst>
            <pc:docMk/>
            <pc:sldMk cId="3035486123" sldId="271"/>
            <ac:picMk id="9" creationId="{CDE7EF34-034C-3B76-9046-FB3BF64FDA54}"/>
          </ac:picMkLst>
        </pc:picChg>
        <pc:picChg chg="add mod">
          <ac:chgData name="Elicia James" userId="3c2b612dff24f914" providerId="LiveId" clId="{936C2B8E-9FAA-45A7-9580-229514F642EF}" dt="2026-04-22T23:04:56.023" v="1649" actId="14100"/>
          <ac:picMkLst>
            <pc:docMk/>
            <pc:sldMk cId="3035486123" sldId="271"/>
            <ac:picMk id="10" creationId="{845E6582-3FFE-A0F0-3799-A1230E6A9044}"/>
          </ac:picMkLst>
        </pc:picChg>
      </pc:sldChg>
      <pc:sldChg chg="addSp delSp modSp new mod">
        <pc:chgData name="Elicia James" userId="3c2b612dff24f914" providerId="LiveId" clId="{936C2B8E-9FAA-45A7-9580-229514F642EF}" dt="2026-04-22T23:21:34.926" v="1991" actId="313"/>
        <pc:sldMkLst>
          <pc:docMk/>
          <pc:sldMk cId="634617577" sldId="272"/>
        </pc:sldMkLst>
        <pc:spChg chg="del">
          <ac:chgData name="Elicia James" userId="3c2b612dff24f914" providerId="LiveId" clId="{936C2B8E-9FAA-45A7-9580-229514F642EF}" dt="2026-04-22T23:10:50.089" v="1941" actId="21"/>
          <ac:spMkLst>
            <pc:docMk/>
            <pc:sldMk cId="634617577" sldId="272"/>
            <ac:spMk id="2" creationId="{7A97A7A8-A5C5-93DA-5E1F-79853AEC25AA}"/>
          </ac:spMkLst>
        </pc:spChg>
        <pc:spChg chg="del">
          <ac:chgData name="Elicia James" userId="3c2b612dff24f914" providerId="LiveId" clId="{936C2B8E-9FAA-45A7-9580-229514F642EF}" dt="2026-04-22T23:10:56.638" v="1942" actId="21"/>
          <ac:spMkLst>
            <pc:docMk/>
            <pc:sldMk cId="634617577" sldId="272"/>
            <ac:spMk id="3" creationId="{F7854AEA-8C01-A18B-B9E7-4919CA7DAB9D}"/>
          </ac:spMkLst>
        </pc:spChg>
        <pc:spChg chg="add mod">
          <ac:chgData name="Elicia James" userId="3c2b612dff24f914" providerId="LiveId" clId="{936C2B8E-9FAA-45A7-9580-229514F642EF}" dt="2026-04-22T23:20:31.814" v="1956"/>
          <ac:spMkLst>
            <pc:docMk/>
            <pc:sldMk cId="634617577" sldId="272"/>
            <ac:spMk id="6" creationId="{CEDB105E-9E86-7174-951D-ED67BC12E3E3}"/>
          </ac:spMkLst>
        </pc:spChg>
        <pc:spChg chg="add mod">
          <ac:chgData name="Elicia James" userId="3c2b612dff24f914" providerId="LiveId" clId="{936C2B8E-9FAA-45A7-9580-229514F642EF}" dt="2026-04-22T23:20:20.134" v="1953" actId="20577"/>
          <ac:spMkLst>
            <pc:docMk/>
            <pc:sldMk cId="634617577" sldId="272"/>
            <ac:spMk id="8" creationId="{FE2EBE2A-FCB5-7BCE-C359-458918BB6834}"/>
          </ac:spMkLst>
        </pc:spChg>
        <pc:spChg chg="add mod">
          <ac:chgData name="Elicia James" userId="3c2b612dff24f914" providerId="LiveId" clId="{936C2B8E-9FAA-45A7-9580-229514F642EF}" dt="2026-04-22T23:20:50.117" v="1960" actId="1076"/>
          <ac:spMkLst>
            <pc:docMk/>
            <pc:sldMk cId="634617577" sldId="272"/>
            <ac:spMk id="10" creationId="{53A101CA-5263-EF69-0BFF-2FC02FAE4207}"/>
          </ac:spMkLst>
        </pc:spChg>
        <pc:spChg chg="add mod">
          <ac:chgData name="Elicia James" userId="3c2b612dff24f914" providerId="LiveId" clId="{936C2B8E-9FAA-45A7-9580-229514F642EF}" dt="2026-04-22T23:21:34.926" v="1991" actId="313"/>
          <ac:spMkLst>
            <pc:docMk/>
            <pc:sldMk cId="634617577" sldId="272"/>
            <ac:spMk id="12" creationId="{C2E834C2-A1E1-E6C1-EB11-ADE6E187C254}"/>
          </ac:spMkLst>
        </pc:spChg>
        <pc:picChg chg="add del mod ord">
          <ac:chgData name="Elicia James" userId="3c2b612dff24f914" providerId="LiveId" clId="{936C2B8E-9FAA-45A7-9580-229514F642EF}" dt="2026-04-22T23:10:45.407" v="1940" actId="21"/>
          <ac:picMkLst>
            <pc:docMk/>
            <pc:sldMk cId="634617577" sldId="272"/>
            <ac:picMk id="4" creationId="{10013459-3E85-6967-348F-47872DB5200D}"/>
          </ac:picMkLst>
        </pc:picChg>
        <pc:picChg chg="add mod">
          <ac:chgData name="Elicia James" userId="3c2b612dff24f914" providerId="LiveId" clId="{936C2B8E-9FAA-45A7-9580-229514F642EF}" dt="2026-04-22T23:21:11.036" v="1962" actId="1076"/>
          <ac:picMkLst>
            <pc:docMk/>
            <pc:sldMk cId="634617577" sldId="272"/>
            <ac:picMk id="11" creationId="{67D30DAD-A07B-8B06-03BB-EC2BBF7C9214}"/>
          </ac:picMkLst>
        </pc:picChg>
      </pc:sldChg>
      <pc:sldChg chg="new del">
        <pc:chgData name="Elicia James" userId="3c2b612dff24f914" providerId="LiveId" clId="{936C2B8E-9FAA-45A7-9580-229514F642EF}" dt="2026-04-22T22:39:11.800" v="1359" actId="680"/>
        <pc:sldMkLst>
          <pc:docMk/>
          <pc:sldMk cId="1578264448" sldId="272"/>
        </pc:sldMkLst>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22T20:35:47.841"/>
    </inkml:context>
    <inkml:brush xml:id="br0">
      <inkml:brushProperty name="width" value="0.025" units="cm"/>
      <inkml:brushProperty name="height" value="0.025" units="cm"/>
      <inkml:brushProperty name="color" value="#FFFFFF"/>
    </inkml:brush>
  </inkml:definitions>
  <inkml:trace contextRef="#ctx0" brushRef="#br0">246 0 24575,'0'992'0,"0"-988"0,0-1 0,0 1 0,0 0 0,-1-1 0,1 1 0,-1 0 0,0-1 0,0 1 0,0-1 0,-1 1 0,1-1 0,-1 0 0,1 1 0,-5 4 0,4-6 0,-1 1 0,0-1 0,0 0 0,1-1 0,-1 1 0,0 0 0,0-1 0,-1 0 0,1 1 0,0-1 0,0 0 0,-1-1 0,1 1 0,0-1 0,-1 1 0,-4-1 0,-113-2 0,71 0 0,76 1 0,-8 0 0,30 3 0,-42-1 0,0 0 0,-1 0 0,1 0 0,0 1 0,-1 0 0,1 0 0,-1 0 0,0 1 0,10 6 0,-10-6 0,0 1 0,0 1 0,0-1 0,-1 1 0,0-1 0,0 1 0,0 1 0,0-1 0,-1 0 0,4 8 0,-4-3 0,0 0 0,0 0 0,-1 0 0,0 1 0,1 15 0,40 344 0,-37 21 0,-8-227 0,2 325 0,2-481 0,1-18 0,2-22 0,13-267 0,-19-5 0,-1 95 0,2-395 0,0 601 0,-1 0 0,1 0 0,0 0 0,0 0 0,1-1 0,-1 1 0,0 0 0,1 0 0,0 0 0,0 0 0,0 0 0,0 0 0,0 0 0,1 1 0,-1-1 0,1 0 0,0 1 0,0-1 0,0 1 0,0 0 0,0-1 0,0 1 0,1 0 0,-1 0 0,1 1 0,0-1 0,-1 0 0,1 1 0,0 0 0,0-1 0,0 1 0,4-1 0,24-5 0,-1 2 0,0 1 0,1 2 0,35 0 0,-54 2 0,-60 1 0,-165-2 0,210 1-39,0 0 0,0 0 0,-1-1 0,1 1 0,0-1 0,0 0 0,0 0 0,0 0 0,0 0 0,0-1 0,0 1 0,0-1 0,1 0 0,-1 0 0,0 0 0,1 0 0,-1 0 0,1 0 0,0-1 0,0 1 0,0-1 0,0 0 0,0 1 0,1-1 0,-1 0 0,1 0 0,0 0 0,0 0 0,0 0 0,0 0 0,0 0 0,1-1 0,-1 1 0,1-6 0,-2-18-6787</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22T20:36:00.628"/>
    </inkml:context>
    <inkml:brush xml:id="br0">
      <inkml:brushProperty name="width" value="0.025" units="cm"/>
      <inkml:brushProperty name="height" value="0.025" units="cm"/>
      <inkml:brushProperty name="color" value="#FFFFFF"/>
    </inkml:brush>
  </inkml:definitions>
  <inkml:trace contextRef="#ctx0" brushRef="#br0">246 0 24575,'0'992'0,"0"-988"0,0-1 0,0 1 0,0 0 0,-1-1 0,1 1 0,-1 0 0,0-1 0,0 1 0,0-1 0,-1 1 0,1-1 0,-1 0 0,1 1 0,-5 4 0,4-6 0,-1 1 0,0-1 0,0 0 0,1-1 0,-1 1 0,0 0 0,0-1 0,-1 0 0,1 1 0,0-1 0,0 0 0,-1-1 0,1 1 0,0-1 0,-1 1 0,-4-1 0,-113-2 0,71 0 0,76 1 0,-8 0 0,30 3 0,-42-1 0,0 0 0,-1 0 0,1 0 0,0 1 0,-1 0 0,1 0 0,-1 0 0,0 1 0,10 6 0,-10-6 0,0 1 0,0 1 0,0-1 0,-1 1 0,0-1 0,0 1 0,0 1 0,0-1 0,-1 0 0,4 8 0,-4-3 0,0 0 0,0 0 0,-1 0 0,0 1 0,1 15 0,40 344 0,-37 21 0,-8-227 0,2 325 0,2-481 0,1-18 0,2-22 0,13-267 0,-19-5 0,-1 95 0,2-395 0,0 601 0,-1 0 0,1 0 0,0 0 0,0 0 0,1-1 0,-1 1 0,0 0 0,1 0 0,0 0 0,0 0 0,0 0 0,0 0 0,0 0 0,1 1 0,-1-1 0,1 0 0,0 1 0,0-1 0,0 1 0,0 0 0,0-1 0,0 1 0,1 0 0,-1 0 0,1 1 0,0-1 0,-1 0 0,1 1 0,0 0 0,0-1 0,0 1 0,4-1 0,24-5 0,-1 2 0,0 1 0,1 2 0,35 0 0,-54 2 0,-60 1 0,-165-2 0,210 1-39,0 0 0,0 0 0,-1-1 0,1 1 0,0-1 0,0 0 0,0 0 0,0 0 0,0 0 0,0-1 0,0 1 0,0-1 0,1 0 0,-1 0 0,0 0 0,1 0 0,-1 0 0,1 0 0,0-1 0,0 1 0,0-1 0,0 0 0,0 1 0,1-1 0,-1 0 0,1 0 0,0 0 0,0 0 0,0 0 0,0 0 0,0 0 0,1-1 0,-1 1 0,1-6 0,-2-18-6787</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22T20:36:08.780"/>
    </inkml:context>
    <inkml:brush xml:id="br0">
      <inkml:brushProperty name="width" value="0.025" units="cm"/>
      <inkml:brushProperty name="height" value="0.025" units="cm"/>
      <inkml:brushProperty name="color" value="#FFFFFF"/>
    </inkml:brush>
  </inkml:definitions>
  <inkml:trace contextRef="#ctx0" brushRef="#br0">246 0 24575,'0'992'0,"0"-988"0,0-1 0,0 1 0,0 0 0,-1-1 0,1 1 0,-1 0 0,0-1 0,0 1 0,0-1 0,-1 1 0,1-1 0,-1 0 0,1 1 0,-5 4 0,4-6 0,-1 1 0,0-1 0,0 0 0,1-1 0,-1 1 0,0 0 0,0-1 0,-1 0 0,1 1 0,0-1 0,0 0 0,-1-1 0,1 1 0,0-1 0,-1 1 0,-4-1 0,-113-2 0,71 0 0,76 1 0,-8 0 0,30 3 0,-42-1 0,0 0 0,-1 0 0,1 0 0,0 1 0,-1 0 0,1 0 0,-1 0 0,0 1 0,10 6 0,-10-6 0,0 1 0,0 1 0,0-1 0,-1 1 0,0-1 0,0 1 0,0 1 0,0-1 0,-1 0 0,4 8 0,-4-3 0,0 0 0,0 0 0,-1 0 0,0 1 0,1 15 0,40 344 0,-37 21 0,-8-227 0,2 325 0,2-481 0,1-18 0,2-22 0,13-267 0,-19-5 0,-1 95 0,2-395 0,0 601 0,-1 0 0,1 0 0,0 0 0,0 0 0,1-1 0,-1 1 0,0 0 0,1 0 0,0 0 0,0 0 0,0 0 0,0 0 0,0 0 0,1 1 0,-1-1 0,1 0 0,0 1 0,0-1 0,0 1 0,0 0 0,0-1 0,0 1 0,1 0 0,-1 0 0,1 1 0,0-1 0,-1 0 0,1 1 0,0 0 0,0-1 0,0 1 0,4-1 0,24-5 0,-1 2 0,0 1 0,1 2 0,35 0 0,-54 2 0,-60 1 0,-165-2 0,210 1-39,0 0 0,0 0 0,-1-1 0,1 1 0,0-1 0,0 0 0,0 0 0,0 0 0,0 0 0,0-1 0,0 1 0,0-1 0,1 0 0,-1 0 0,0 0 0,1 0 0,-1 0 0,1 0 0,0-1 0,0 1 0,0-1 0,0 0 0,0 1 0,1-1 0,-1 0 0,1 0 0,0 0 0,0 0 0,0 0 0,0 0 0,0 0 0,1-1 0,-1 1 0,1-6 0,-2-18-6787</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22T21:50:05.083"/>
    </inkml:context>
    <inkml:brush xml:id="br0">
      <inkml:brushProperty name="width" value="0.025" units="cm"/>
      <inkml:brushProperty name="height" value="0.025" units="cm"/>
      <inkml:brushProperty name="color" value="#FFCC00"/>
    </inkml:brush>
  </inkml:definitions>
  <inkml:trace contextRef="#ctx0" brushRef="#br0">0 13 22897,'3635'0'0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22T21:50:05.084"/>
    </inkml:context>
    <inkml:brush xml:id="br0">
      <inkml:brushProperty name="width" value="0.025" units="cm"/>
      <inkml:brushProperty name="height" value="0.025" units="cm"/>
      <inkml:brushProperty name="color" value="#FFCC00"/>
    </inkml:brush>
  </inkml:definitions>
  <inkml:trace contextRef="#ctx0" brushRef="#br0">0 1388 24185,'119'60'0,"-119"-1508"0,-119 2836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22T21:50:05.085"/>
    </inkml:context>
    <inkml:brush xml:id="br0">
      <inkml:brushProperty name="width" value="0.025" units="cm"/>
      <inkml:brushProperty name="height" value="0.025" units="cm"/>
      <inkml:brushProperty name="color" value="#FFCC00"/>
    </inkml:brush>
  </inkml:definitions>
  <inkml:trace contextRef="#ctx0" brushRef="#br0">0 50 23513,'3277'-50'0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22T21:50:05.086"/>
    </inkml:context>
    <inkml:brush xml:id="br0">
      <inkml:brushProperty name="width" value="0.025" units="cm"/>
      <inkml:brushProperty name="height" value="0.025" units="cm"/>
      <inkml:brushProperty name="color" value="#FFCC00"/>
    </inkml:brush>
  </inkml:definitions>
  <inkml:trace contextRef="#ctx0" brushRef="#br0">0 1388 24185,'119'60'0,"-119"-1508"0,-119 2836 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01777-0CF8-71AD-A675-C8927953A8F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F1EA4D2-02AC-D355-E1FE-7E322206D1E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C84462C-D63F-4F90-9142-4257448EE2D0}"/>
              </a:ext>
            </a:extLst>
          </p:cNvPr>
          <p:cNvSpPr>
            <a:spLocks noGrp="1"/>
          </p:cNvSpPr>
          <p:nvPr>
            <p:ph type="dt" sz="half" idx="10"/>
          </p:nvPr>
        </p:nvSpPr>
        <p:spPr/>
        <p:txBody>
          <a:bodyPr/>
          <a:lstStyle/>
          <a:p>
            <a:fld id="{1C274006-313A-440D-86E1-D254FAB1E402}" type="datetimeFigureOut">
              <a:rPr lang="en-GB" smtClean="0"/>
              <a:t>22/04/2026</a:t>
            </a:fld>
            <a:endParaRPr lang="en-GB"/>
          </a:p>
        </p:txBody>
      </p:sp>
      <p:sp>
        <p:nvSpPr>
          <p:cNvPr id="5" name="Footer Placeholder 4">
            <a:extLst>
              <a:ext uri="{FF2B5EF4-FFF2-40B4-BE49-F238E27FC236}">
                <a16:creationId xmlns:a16="http://schemas.microsoft.com/office/drawing/2014/main" id="{5A832B33-63DC-7465-D17B-3CD69821E4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C07AF3-B570-DB57-68D0-ABECBFEA2882}"/>
              </a:ext>
            </a:extLst>
          </p:cNvPr>
          <p:cNvSpPr>
            <a:spLocks noGrp="1"/>
          </p:cNvSpPr>
          <p:nvPr>
            <p:ph type="sldNum" sz="quarter" idx="12"/>
          </p:nvPr>
        </p:nvSpPr>
        <p:spPr/>
        <p:txBody>
          <a:bodyPr/>
          <a:lstStyle/>
          <a:p>
            <a:fld id="{529FB25A-1822-4044-9E0C-B50BC56C2E18}" type="slidenum">
              <a:rPr lang="en-GB" smtClean="0"/>
              <a:t>‹#›</a:t>
            </a:fld>
            <a:endParaRPr lang="en-GB"/>
          </a:p>
        </p:txBody>
      </p:sp>
    </p:spTree>
    <p:extLst>
      <p:ext uri="{BB962C8B-B14F-4D97-AF65-F5344CB8AC3E}">
        <p14:creationId xmlns:p14="http://schemas.microsoft.com/office/powerpoint/2010/main" val="212713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45C7E-6374-4DCF-042B-8B439E9529C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A9C3D65-43F0-1B50-04E1-5F21FC9B393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2C6B136-4242-8045-0471-09BD6E5301FA}"/>
              </a:ext>
            </a:extLst>
          </p:cNvPr>
          <p:cNvSpPr>
            <a:spLocks noGrp="1"/>
          </p:cNvSpPr>
          <p:nvPr>
            <p:ph type="dt" sz="half" idx="10"/>
          </p:nvPr>
        </p:nvSpPr>
        <p:spPr/>
        <p:txBody>
          <a:bodyPr/>
          <a:lstStyle/>
          <a:p>
            <a:fld id="{1C274006-313A-440D-86E1-D254FAB1E402}" type="datetimeFigureOut">
              <a:rPr lang="en-GB" smtClean="0"/>
              <a:t>22/04/2026</a:t>
            </a:fld>
            <a:endParaRPr lang="en-GB"/>
          </a:p>
        </p:txBody>
      </p:sp>
      <p:sp>
        <p:nvSpPr>
          <p:cNvPr id="5" name="Footer Placeholder 4">
            <a:extLst>
              <a:ext uri="{FF2B5EF4-FFF2-40B4-BE49-F238E27FC236}">
                <a16:creationId xmlns:a16="http://schemas.microsoft.com/office/drawing/2014/main" id="{CF5E5F87-051E-4223-2B26-81257447CA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6EA2CF-B135-1D51-E1A1-9CE5513E5C44}"/>
              </a:ext>
            </a:extLst>
          </p:cNvPr>
          <p:cNvSpPr>
            <a:spLocks noGrp="1"/>
          </p:cNvSpPr>
          <p:nvPr>
            <p:ph type="sldNum" sz="quarter" idx="12"/>
          </p:nvPr>
        </p:nvSpPr>
        <p:spPr/>
        <p:txBody>
          <a:bodyPr/>
          <a:lstStyle/>
          <a:p>
            <a:fld id="{529FB25A-1822-4044-9E0C-B50BC56C2E18}" type="slidenum">
              <a:rPr lang="en-GB" smtClean="0"/>
              <a:t>‹#›</a:t>
            </a:fld>
            <a:endParaRPr lang="en-GB"/>
          </a:p>
        </p:txBody>
      </p:sp>
    </p:spTree>
    <p:extLst>
      <p:ext uri="{BB962C8B-B14F-4D97-AF65-F5344CB8AC3E}">
        <p14:creationId xmlns:p14="http://schemas.microsoft.com/office/powerpoint/2010/main" val="25938390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31A59-26D6-E5C3-A492-5B75F29633C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80C84462-7C96-7CA2-12CD-D2BEBC043E5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A8637C4-B84D-FEDC-E050-5EB0D4FE518A}"/>
              </a:ext>
            </a:extLst>
          </p:cNvPr>
          <p:cNvSpPr>
            <a:spLocks noGrp="1"/>
          </p:cNvSpPr>
          <p:nvPr>
            <p:ph type="dt" sz="half" idx="10"/>
          </p:nvPr>
        </p:nvSpPr>
        <p:spPr/>
        <p:txBody>
          <a:bodyPr/>
          <a:lstStyle/>
          <a:p>
            <a:fld id="{1C274006-313A-440D-86E1-D254FAB1E402}" type="datetimeFigureOut">
              <a:rPr lang="en-GB" smtClean="0"/>
              <a:t>22/04/2026</a:t>
            </a:fld>
            <a:endParaRPr lang="en-GB"/>
          </a:p>
        </p:txBody>
      </p:sp>
      <p:sp>
        <p:nvSpPr>
          <p:cNvPr id="5" name="Footer Placeholder 4">
            <a:extLst>
              <a:ext uri="{FF2B5EF4-FFF2-40B4-BE49-F238E27FC236}">
                <a16:creationId xmlns:a16="http://schemas.microsoft.com/office/drawing/2014/main" id="{FA476067-3F74-3705-AC62-9C69E9F02A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8E9514-8F01-58E6-EFB7-FA472FD456FB}"/>
              </a:ext>
            </a:extLst>
          </p:cNvPr>
          <p:cNvSpPr>
            <a:spLocks noGrp="1"/>
          </p:cNvSpPr>
          <p:nvPr>
            <p:ph type="sldNum" sz="quarter" idx="12"/>
          </p:nvPr>
        </p:nvSpPr>
        <p:spPr/>
        <p:txBody>
          <a:bodyPr/>
          <a:lstStyle/>
          <a:p>
            <a:fld id="{529FB25A-1822-4044-9E0C-B50BC56C2E18}" type="slidenum">
              <a:rPr lang="en-GB" smtClean="0"/>
              <a:t>‹#›</a:t>
            </a:fld>
            <a:endParaRPr lang="en-GB"/>
          </a:p>
        </p:txBody>
      </p:sp>
    </p:spTree>
    <p:extLst>
      <p:ext uri="{BB962C8B-B14F-4D97-AF65-F5344CB8AC3E}">
        <p14:creationId xmlns:p14="http://schemas.microsoft.com/office/powerpoint/2010/main" val="14234245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D1B68-D5F2-3BC8-BD51-A12E536CE5A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6702046-C66F-E8DC-5E35-51349FB74DE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11B5F09-CE31-236E-43AC-E5F89FF4627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ECCE725F-5002-F4E8-1D6B-E65E47CAB668}"/>
              </a:ext>
            </a:extLst>
          </p:cNvPr>
          <p:cNvSpPr>
            <a:spLocks noGrp="1"/>
          </p:cNvSpPr>
          <p:nvPr>
            <p:ph type="dt" sz="half" idx="10"/>
          </p:nvPr>
        </p:nvSpPr>
        <p:spPr/>
        <p:txBody>
          <a:bodyPr/>
          <a:lstStyle/>
          <a:p>
            <a:fld id="{1C274006-313A-440D-86E1-D254FAB1E402}" type="datetimeFigureOut">
              <a:rPr lang="en-GB" smtClean="0"/>
              <a:t>22/04/2026</a:t>
            </a:fld>
            <a:endParaRPr lang="en-GB"/>
          </a:p>
        </p:txBody>
      </p:sp>
      <p:sp>
        <p:nvSpPr>
          <p:cNvPr id="6" name="Footer Placeholder 5">
            <a:extLst>
              <a:ext uri="{FF2B5EF4-FFF2-40B4-BE49-F238E27FC236}">
                <a16:creationId xmlns:a16="http://schemas.microsoft.com/office/drawing/2014/main" id="{E59A6861-1A0B-9061-E4CE-CAB537A368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36A74E-A57C-97E3-05D4-B5D73B79F28C}"/>
              </a:ext>
            </a:extLst>
          </p:cNvPr>
          <p:cNvSpPr>
            <a:spLocks noGrp="1"/>
          </p:cNvSpPr>
          <p:nvPr>
            <p:ph type="sldNum" sz="quarter" idx="12"/>
          </p:nvPr>
        </p:nvSpPr>
        <p:spPr/>
        <p:txBody>
          <a:bodyPr/>
          <a:lstStyle/>
          <a:p>
            <a:fld id="{529FB25A-1822-4044-9E0C-B50BC56C2E18}" type="slidenum">
              <a:rPr lang="en-GB" smtClean="0"/>
              <a:t>‹#›</a:t>
            </a:fld>
            <a:endParaRPr lang="en-GB"/>
          </a:p>
        </p:txBody>
      </p:sp>
    </p:spTree>
    <p:extLst>
      <p:ext uri="{BB962C8B-B14F-4D97-AF65-F5344CB8AC3E}">
        <p14:creationId xmlns:p14="http://schemas.microsoft.com/office/powerpoint/2010/main" val="20000443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D8F72-604F-3B04-7E7F-AA3059D19E7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CB677968-E5C2-919D-3375-1C2BF32594D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7EEF238-5D5E-BF70-FDA0-C8A81E3571D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6D1121D-EE62-2A97-9EB3-2DD9A2D38FA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EA9ECEC-99D5-6117-8C6E-80AACE74528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2A31DD6-E0C5-027D-DDD1-F20C192E22BD}"/>
              </a:ext>
            </a:extLst>
          </p:cNvPr>
          <p:cNvSpPr>
            <a:spLocks noGrp="1"/>
          </p:cNvSpPr>
          <p:nvPr>
            <p:ph type="dt" sz="half" idx="10"/>
          </p:nvPr>
        </p:nvSpPr>
        <p:spPr/>
        <p:txBody>
          <a:bodyPr/>
          <a:lstStyle/>
          <a:p>
            <a:fld id="{1C274006-313A-440D-86E1-D254FAB1E402}" type="datetimeFigureOut">
              <a:rPr lang="en-GB" smtClean="0"/>
              <a:t>22/04/2026</a:t>
            </a:fld>
            <a:endParaRPr lang="en-GB"/>
          </a:p>
        </p:txBody>
      </p:sp>
      <p:sp>
        <p:nvSpPr>
          <p:cNvPr id="8" name="Footer Placeholder 7">
            <a:extLst>
              <a:ext uri="{FF2B5EF4-FFF2-40B4-BE49-F238E27FC236}">
                <a16:creationId xmlns:a16="http://schemas.microsoft.com/office/drawing/2014/main" id="{C02CE1D2-BB51-3F10-035C-001E944B321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FDA1866-59A4-5053-7BEE-047361BA142A}"/>
              </a:ext>
            </a:extLst>
          </p:cNvPr>
          <p:cNvSpPr>
            <a:spLocks noGrp="1"/>
          </p:cNvSpPr>
          <p:nvPr>
            <p:ph type="sldNum" sz="quarter" idx="12"/>
          </p:nvPr>
        </p:nvSpPr>
        <p:spPr/>
        <p:txBody>
          <a:bodyPr/>
          <a:lstStyle/>
          <a:p>
            <a:fld id="{529FB25A-1822-4044-9E0C-B50BC56C2E18}" type="slidenum">
              <a:rPr lang="en-GB" smtClean="0"/>
              <a:t>‹#›</a:t>
            </a:fld>
            <a:endParaRPr lang="en-GB"/>
          </a:p>
        </p:txBody>
      </p:sp>
    </p:spTree>
    <p:extLst>
      <p:ext uri="{BB962C8B-B14F-4D97-AF65-F5344CB8AC3E}">
        <p14:creationId xmlns:p14="http://schemas.microsoft.com/office/powerpoint/2010/main" val="33937473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CE053-7C98-6E60-12D3-2A25BA4DC2AB}"/>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AA3BD73-180D-0AB1-DE6C-A86C1BD7BE0B}"/>
              </a:ext>
            </a:extLst>
          </p:cNvPr>
          <p:cNvSpPr>
            <a:spLocks noGrp="1"/>
          </p:cNvSpPr>
          <p:nvPr>
            <p:ph type="dt" sz="half" idx="10"/>
          </p:nvPr>
        </p:nvSpPr>
        <p:spPr/>
        <p:txBody>
          <a:bodyPr/>
          <a:lstStyle/>
          <a:p>
            <a:fld id="{1C274006-313A-440D-86E1-D254FAB1E402}" type="datetimeFigureOut">
              <a:rPr lang="en-GB" smtClean="0"/>
              <a:t>22/04/2026</a:t>
            </a:fld>
            <a:endParaRPr lang="en-GB"/>
          </a:p>
        </p:txBody>
      </p:sp>
      <p:sp>
        <p:nvSpPr>
          <p:cNvPr id="4" name="Footer Placeholder 3">
            <a:extLst>
              <a:ext uri="{FF2B5EF4-FFF2-40B4-BE49-F238E27FC236}">
                <a16:creationId xmlns:a16="http://schemas.microsoft.com/office/drawing/2014/main" id="{0331B1DB-FCC1-3B33-1258-CA28A4E65F1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367D569-CF2D-76C3-8E20-9C8E45A3556F}"/>
              </a:ext>
            </a:extLst>
          </p:cNvPr>
          <p:cNvSpPr>
            <a:spLocks noGrp="1"/>
          </p:cNvSpPr>
          <p:nvPr>
            <p:ph type="sldNum" sz="quarter" idx="12"/>
          </p:nvPr>
        </p:nvSpPr>
        <p:spPr/>
        <p:txBody>
          <a:bodyPr/>
          <a:lstStyle/>
          <a:p>
            <a:fld id="{529FB25A-1822-4044-9E0C-B50BC56C2E18}" type="slidenum">
              <a:rPr lang="en-GB" smtClean="0"/>
              <a:t>‹#›</a:t>
            </a:fld>
            <a:endParaRPr lang="en-GB"/>
          </a:p>
        </p:txBody>
      </p:sp>
    </p:spTree>
    <p:extLst>
      <p:ext uri="{BB962C8B-B14F-4D97-AF65-F5344CB8AC3E}">
        <p14:creationId xmlns:p14="http://schemas.microsoft.com/office/powerpoint/2010/main" val="15962897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57CC3C5-9D6B-F347-5FE5-55D28471FCDF}"/>
              </a:ext>
            </a:extLst>
          </p:cNvPr>
          <p:cNvSpPr>
            <a:spLocks noGrp="1"/>
          </p:cNvSpPr>
          <p:nvPr>
            <p:ph type="dt" sz="half" idx="10"/>
          </p:nvPr>
        </p:nvSpPr>
        <p:spPr/>
        <p:txBody>
          <a:bodyPr/>
          <a:lstStyle/>
          <a:p>
            <a:fld id="{1C274006-313A-440D-86E1-D254FAB1E402}" type="datetimeFigureOut">
              <a:rPr lang="en-GB" smtClean="0"/>
              <a:t>22/04/2026</a:t>
            </a:fld>
            <a:endParaRPr lang="en-GB"/>
          </a:p>
        </p:txBody>
      </p:sp>
      <p:sp>
        <p:nvSpPr>
          <p:cNvPr id="3" name="Footer Placeholder 2">
            <a:extLst>
              <a:ext uri="{FF2B5EF4-FFF2-40B4-BE49-F238E27FC236}">
                <a16:creationId xmlns:a16="http://schemas.microsoft.com/office/drawing/2014/main" id="{723D310A-428A-0081-4304-3FFE56CDFB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39DD27D-EF18-AD81-2D33-B87D721891E5}"/>
              </a:ext>
            </a:extLst>
          </p:cNvPr>
          <p:cNvSpPr>
            <a:spLocks noGrp="1"/>
          </p:cNvSpPr>
          <p:nvPr>
            <p:ph type="sldNum" sz="quarter" idx="12"/>
          </p:nvPr>
        </p:nvSpPr>
        <p:spPr/>
        <p:txBody>
          <a:bodyPr/>
          <a:lstStyle/>
          <a:p>
            <a:fld id="{529FB25A-1822-4044-9E0C-B50BC56C2E18}" type="slidenum">
              <a:rPr lang="en-GB" smtClean="0"/>
              <a:t>‹#›</a:t>
            </a:fld>
            <a:endParaRPr lang="en-GB"/>
          </a:p>
        </p:txBody>
      </p:sp>
    </p:spTree>
    <p:extLst>
      <p:ext uri="{BB962C8B-B14F-4D97-AF65-F5344CB8AC3E}">
        <p14:creationId xmlns:p14="http://schemas.microsoft.com/office/powerpoint/2010/main" val="10217965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6C6E4-2A94-9FCD-47C7-A50805F2E61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056A15A-DBE1-FEBB-6022-2B69255A23B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94D18995-1474-6BBE-AB78-C429E04501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297BD08-4B70-A58E-64F6-8F87BAEF9519}"/>
              </a:ext>
            </a:extLst>
          </p:cNvPr>
          <p:cNvSpPr>
            <a:spLocks noGrp="1"/>
          </p:cNvSpPr>
          <p:nvPr>
            <p:ph type="dt" sz="half" idx="10"/>
          </p:nvPr>
        </p:nvSpPr>
        <p:spPr/>
        <p:txBody>
          <a:bodyPr/>
          <a:lstStyle/>
          <a:p>
            <a:fld id="{1C274006-313A-440D-86E1-D254FAB1E402}" type="datetimeFigureOut">
              <a:rPr lang="en-GB" smtClean="0"/>
              <a:t>22/04/2026</a:t>
            </a:fld>
            <a:endParaRPr lang="en-GB"/>
          </a:p>
        </p:txBody>
      </p:sp>
      <p:sp>
        <p:nvSpPr>
          <p:cNvPr id="6" name="Footer Placeholder 5">
            <a:extLst>
              <a:ext uri="{FF2B5EF4-FFF2-40B4-BE49-F238E27FC236}">
                <a16:creationId xmlns:a16="http://schemas.microsoft.com/office/drawing/2014/main" id="{53943037-BEFB-F4C3-CA09-1BDBF511A2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92E09C-6F52-3A4F-921C-896B1E78F198}"/>
              </a:ext>
            </a:extLst>
          </p:cNvPr>
          <p:cNvSpPr>
            <a:spLocks noGrp="1"/>
          </p:cNvSpPr>
          <p:nvPr>
            <p:ph type="sldNum" sz="quarter" idx="12"/>
          </p:nvPr>
        </p:nvSpPr>
        <p:spPr/>
        <p:txBody>
          <a:bodyPr/>
          <a:lstStyle/>
          <a:p>
            <a:fld id="{529FB25A-1822-4044-9E0C-B50BC56C2E18}" type="slidenum">
              <a:rPr lang="en-GB" smtClean="0"/>
              <a:t>‹#›</a:t>
            </a:fld>
            <a:endParaRPr lang="en-GB"/>
          </a:p>
        </p:txBody>
      </p:sp>
    </p:spTree>
    <p:extLst>
      <p:ext uri="{BB962C8B-B14F-4D97-AF65-F5344CB8AC3E}">
        <p14:creationId xmlns:p14="http://schemas.microsoft.com/office/powerpoint/2010/main" val="37911012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7A8CB-86F1-20DF-B64C-81B0876E6F2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1D5CF49-3877-8E58-F002-41A62A9DC3C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7C1AE78-FA75-B8DA-2649-281E233F2E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9A6742D-C657-81B3-7482-65A5A11D7627}"/>
              </a:ext>
            </a:extLst>
          </p:cNvPr>
          <p:cNvSpPr>
            <a:spLocks noGrp="1"/>
          </p:cNvSpPr>
          <p:nvPr>
            <p:ph type="dt" sz="half" idx="10"/>
          </p:nvPr>
        </p:nvSpPr>
        <p:spPr/>
        <p:txBody>
          <a:bodyPr/>
          <a:lstStyle/>
          <a:p>
            <a:fld id="{1C274006-313A-440D-86E1-D254FAB1E402}" type="datetimeFigureOut">
              <a:rPr lang="en-GB" smtClean="0"/>
              <a:t>22/04/2026</a:t>
            </a:fld>
            <a:endParaRPr lang="en-GB"/>
          </a:p>
        </p:txBody>
      </p:sp>
      <p:sp>
        <p:nvSpPr>
          <p:cNvPr id="6" name="Footer Placeholder 5">
            <a:extLst>
              <a:ext uri="{FF2B5EF4-FFF2-40B4-BE49-F238E27FC236}">
                <a16:creationId xmlns:a16="http://schemas.microsoft.com/office/drawing/2014/main" id="{4048366B-4C66-5A90-5589-E834597151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02AB45-7091-27AE-1E18-9B3E0390E381}"/>
              </a:ext>
            </a:extLst>
          </p:cNvPr>
          <p:cNvSpPr>
            <a:spLocks noGrp="1"/>
          </p:cNvSpPr>
          <p:nvPr>
            <p:ph type="sldNum" sz="quarter" idx="12"/>
          </p:nvPr>
        </p:nvSpPr>
        <p:spPr/>
        <p:txBody>
          <a:bodyPr/>
          <a:lstStyle/>
          <a:p>
            <a:fld id="{529FB25A-1822-4044-9E0C-B50BC56C2E18}" type="slidenum">
              <a:rPr lang="en-GB" smtClean="0"/>
              <a:t>‹#›</a:t>
            </a:fld>
            <a:endParaRPr lang="en-GB"/>
          </a:p>
        </p:txBody>
      </p:sp>
    </p:spTree>
    <p:extLst>
      <p:ext uri="{BB962C8B-B14F-4D97-AF65-F5344CB8AC3E}">
        <p14:creationId xmlns:p14="http://schemas.microsoft.com/office/powerpoint/2010/main" val="36203467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97799-A626-D1C3-2239-2015620C922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7522966-E627-9D79-2E61-239F00C7C74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7078997-F4F3-12D1-35C2-47F11C09E4FE}"/>
              </a:ext>
            </a:extLst>
          </p:cNvPr>
          <p:cNvSpPr>
            <a:spLocks noGrp="1"/>
          </p:cNvSpPr>
          <p:nvPr>
            <p:ph type="dt" sz="half" idx="10"/>
          </p:nvPr>
        </p:nvSpPr>
        <p:spPr/>
        <p:txBody>
          <a:bodyPr/>
          <a:lstStyle/>
          <a:p>
            <a:fld id="{1C274006-313A-440D-86E1-D254FAB1E402}" type="datetimeFigureOut">
              <a:rPr lang="en-GB" smtClean="0"/>
              <a:t>22/04/2026</a:t>
            </a:fld>
            <a:endParaRPr lang="en-GB"/>
          </a:p>
        </p:txBody>
      </p:sp>
      <p:sp>
        <p:nvSpPr>
          <p:cNvPr id="5" name="Footer Placeholder 4">
            <a:extLst>
              <a:ext uri="{FF2B5EF4-FFF2-40B4-BE49-F238E27FC236}">
                <a16:creationId xmlns:a16="http://schemas.microsoft.com/office/drawing/2014/main" id="{198F906C-8665-4E6E-E3D3-13AAD8F344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84DA4F-D9A4-5515-110E-79444105F790}"/>
              </a:ext>
            </a:extLst>
          </p:cNvPr>
          <p:cNvSpPr>
            <a:spLocks noGrp="1"/>
          </p:cNvSpPr>
          <p:nvPr>
            <p:ph type="sldNum" sz="quarter" idx="12"/>
          </p:nvPr>
        </p:nvSpPr>
        <p:spPr/>
        <p:txBody>
          <a:bodyPr/>
          <a:lstStyle/>
          <a:p>
            <a:fld id="{529FB25A-1822-4044-9E0C-B50BC56C2E18}" type="slidenum">
              <a:rPr lang="en-GB" smtClean="0"/>
              <a:t>‹#›</a:t>
            </a:fld>
            <a:endParaRPr lang="en-GB"/>
          </a:p>
        </p:txBody>
      </p:sp>
    </p:spTree>
    <p:extLst>
      <p:ext uri="{BB962C8B-B14F-4D97-AF65-F5344CB8AC3E}">
        <p14:creationId xmlns:p14="http://schemas.microsoft.com/office/powerpoint/2010/main" val="6403006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4AFDD9C-21D9-C87F-A5AA-38034B6E21E7}"/>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4CF43E3C-1489-B62E-6B79-479FF454F6E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3F15CC3-A8C7-6AF7-0333-8D17CCDF60BA}"/>
              </a:ext>
            </a:extLst>
          </p:cNvPr>
          <p:cNvSpPr>
            <a:spLocks noGrp="1"/>
          </p:cNvSpPr>
          <p:nvPr>
            <p:ph type="dt" sz="half" idx="10"/>
          </p:nvPr>
        </p:nvSpPr>
        <p:spPr/>
        <p:txBody>
          <a:bodyPr/>
          <a:lstStyle/>
          <a:p>
            <a:fld id="{1C274006-313A-440D-86E1-D254FAB1E402}" type="datetimeFigureOut">
              <a:rPr lang="en-GB" smtClean="0"/>
              <a:t>22/04/2026</a:t>
            </a:fld>
            <a:endParaRPr lang="en-GB"/>
          </a:p>
        </p:txBody>
      </p:sp>
      <p:sp>
        <p:nvSpPr>
          <p:cNvPr id="5" name="Footer Placeholder 4">
            <a:extLst>
              <a:ext uri="{FF2B5EF4-FFF2-40B4-BE49-F238E27FC236}">
                <a16:creationId xmlns:a16="http://schemas.microsoft.com/office/drawing/2014/main" id="{5979DEDD-61FD-6850-A4C5-5A79FEC022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B4AF2D-844B-6017-729D-75790A07DADC}"/>
              </a:ext>
            </a:extLst>
          </p:cNvPr>
          <p:cNvSpPr>
            <a:spLocks noGrp="1"/>
          </p:cNvSpPr>
          <p:nvPr>
            <p:ph type="sldNum" sz="quarter" idx="12"/>
          </p:nvPr>
        </p:nvSpPr>
        <p:spPr/>
        <p:txBody>
          <a:bodyPr/>
          <a:lstStyle/>
          <a:p>
            <a:fld id="{529FB25A-1822-4044-9E0C-B50BC56C2E18}" type="slidenum">
              <a:rPr lang="en-GB" smtClean="0"/>
              <a:t>‹#›</a:t>
            </a:fld>
            <a:endParaRPr lang="en-GB"/>
          </a:p>
        </p:txBody>
      </p:sp>
    </p:spTree>
    <p:extLst>
      <p:ext uri="{BB962C8B-B14F-4D97-AF65-F5344CB8AC3E}">
        <p14:creationId xmlns:p14="http://schemas.microsoft.com/office/powerpoint/2010/main" val="9511145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34DB21-DF42-FB6D-8779-37BF5BB5A5C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5EAD6EC-4EB7-489F-4838-ED0F35B2976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E88A410-D9E4-7170-F6FE-E0A530290B9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C274006-313A-440D-86E1-D254FAB1E402}" type="datetimeFigureOut">
              <a:rPr lang="en-GB" smtClean="0"/>
              <a:t>22/04/2026</a:t>
            </a:fld>
            <a:endParaRPr lang="en-GB"/>
          </a:p>
        </p:txBody>
      </p:sp>
      <p:sp>
        <p:nvSpPr>
          <p:cNvPr id="5" name="Footer Placeholder 4">
            <a:extLst>
              <a:ext uri="{FF2B5EF4-FFF2-40B4-BE49-F238E27FC236}">
                <a16:creationId xmlns:a16="http://schemas.microsoft.com/office/drawing/2014/main" id="{52AAAB45-CC35-23FC-F258-B3CAF623D34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85619EF-3BA6-0094-127C-CA8C7A831D4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29FB25A-1822-4044-9E0C-B50BC56C2E18}" type="slidenum">
              <a:rPr lang="en-GB" smtClean="0"/>
              <a:t>‹#›</a:t>
            </a:fld>
            <a:endParaRPr lang="en-GB"/>
          </a:p>
        </p:txBody>
      </p:sp>
    </p:spTree>
    <p:extLst>
      <p:ext uri="{BB962C8B-B14F-4D97-AF65-F5344CB8AC3E}">
        <p14:creationId xmlns:p14="http://schemas.microsoft.com/office/powerpoint/2010/main" val="422732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hdphoto" Target="../media/hdphoto3.wdp"/><Relationship Id="rId3" Type="http://schemas.microsoft.com/office/2007/relationships/hdphoto" Target="../media/hdphoto1.wdp"/><Relationship Id="rId7" Type="http://schemas.openxmlformats.org/officeDocument/2006/relationships/image" Target="../media/image5.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4.jpg"/><Relationship Id="rId5" Type="http://schemas.microsoft.com/office/2007/relationships/hdphoto" Target="../media/hdphoto2.wdp"/><Relationship Id="rId10" Type="http://schemas.microsoft.com/office/2007/relationships/hdphoto" Target="../media/hdphoto4.wdp"/><Relationship Id="rId4" Type="http://schemas.openxmlformats.org/officeDocument/2006/relationships/image" Target="../media/image3.png"/><Relationship Id="rId9" Type="http://schemas.openxmlformats.org/officeDocument/2006/relationships/image" Target="../media/image6.png"/></Relationships>
</file>

<file path=ppt/slides/_rels/slide3.xml.rels><?xml version="1.0" encoding="UTF-8" standalone="yes"?>
<Relationships xmlns="http://schemas.openxmlformats.org/package/2006/relationships"><Relationship Id="rId8" Type="http://schemas.openxmlformats.org/officeDocument/2006/relationships/image" Target="../media/image11.jpg"/><Relationship Id="rId13" Type="http://schemas.openxmlformats.org/officeDocument/2006/relationships/image" Target="../media/image14.png"/><Relationship Id="rId18" Type="http://schemas.microsoft.com/office/2007/relationships/hdphoto" Target="../media/hdphoto1.wdp"/><Relationship Id="rId3" Type="http://schemas.openxmlformats.org/officeDocument/2006/relationships/image" Target="../media/image8.png"/><Relationship Id="rId7" Type="http://schemas.openxmlformats.org/officeDocument/2006/relationships/image" Target="../media/image10.jpg"/><Relationship Id="rId12" Type="http://schemas.microsoft.com/office/2007/relationships/hdphoto" Target="../media/hdphoto8.wdp"/><Relationship Id="rId17" Type="http://schemas.openxmlformats.org/officeDocument/2006/relationships/image" Target="../media/image16.png"/><Relationship Id="rId2" Type="http://schemas.openxmlformats.org/officeDocument/2006/relationships/image" Target="../media/image7.jpg"/><Relationship Id="rId16" Type="http://schemas.microsoft.com/office/2007/relationships/hdphoto" Target="../media/hdphoto10.wdp"/><Relationship Id="rId1" Type="http://schemas.openxmlformats.org/officeDocument/2006/relationships/slideLayout" Target="../slideLayouts/slideLayout2.xml"/><Relationship Id="rId6" Type="http://schemas.microsoft.com/office/2007/relationships/hdphoto" Target="../media/hdphoto6.wdp"/><Relationship Id="rId11" Type="http://schemas.openxmlformats.org/officeDocument/2006/relationships/image" Target="../media/image13.png"/><Relationship Id="rId5" Type="http://schemas.openxmlformats.org/officeDocument/2006/relationships/image" Target="../media/image9.png"/><Relationship Id="rId15" Type="http://schemas.openxmlformats.org/officeDocument/2006/relationships/image" Target="../media/image15.png"/><Relationship Id="rId10" Type="http://schemas.microsoft.com/office/2007/relationships/hdphoto" Target="../media/hdphoto7.wdp"/><Relationship Id="rId4" Type="http://schemas.microsoft.com/office/2007/relationships/hdphoto" Target="../media/hdphoto5.wdp"/><Relationship Id="rId9" Type="http://schemas.openxmlformats.org/officeDocument/2006/relationships/image" Target="../media/image12.png"/><Relationship Id="rId14" Type="http://schemas.microsoft.com/office/2007/relationships/hdphoto" Target="../media/hdphoto9.wdp"/></Relationships>
</file>

<file path=ppt/slides/_rels/slide4.xml.rels><?xml version="1.0" encoding="UTF-8" standalone="yes"?>
<Relationships xmlns="http://schemas.openxmlformats.org/package/2006/relationships"><Relationship Id="rId8" Type="http://schemas.openxmlformats.org/officeDocument/2006/relationships/customXml" Target="../ink/ink2.xml"/><Relationship Id="rId3" Type="http://schemas.microsoft.com/office/2007/relationships/hdphoto" Target="../media/hdphoto11.wdp"/><Relationship Id="rId7" Type="http://schemas.openxmlformats.org/officeDocument/2006/relationships/image" Target="../media/image20.png"/><Relationship Id="rId2" Type="http://schemas.openxmlformats.org/officeDocument/2006/relationships/image" Target="../media/image17.png"/><Relationship Id="rId1" Type="http://schemas.openxmlformats.org/officeDocument/2006/relationships/slideLayout" Target="../slideLayouts/slideLayout2.xml"/><Relationship Id="rId6" Type="http://schemas.openxmlformats.org/officeDocument/2006/relationships/customXml" Target="../ink/ink1.xml"/><Relationship Id="rId11" Type="http://schemas.microsoft.com/office/2007/relationships/hdphoto" Target="../media/hdphoto1.wdp"/><Relationship Id="rId5" Type="http://schemas.openxmlformats.org/officeDocument/2006/relationships/image" Target="../media/image19.jpg"/><Relationship Id="rId10" Type="http://schemas.openxmlformats.org/officeDocument/2006/relationships/image" Target="../media/image16.png"/><Relationship Id="rId4" Type="http://schemas.openxmlformats.org/officeDocument/2006/relationships/image" Target="../media/image18.jpg"/><Relationship Id="rId9" Type="http://schemas.openxmlformats.org/officeDocument/2006/relationships/customXml" Target="../ink/ink3.xml"/></Relationships>
</file>

<file path=ppt/slides/_rels/slide5.xml.rels><?xml version="1.0" encoding="UTF-8" standalone="yes"?>
<Relationships xmlns="http://schemas.openxmlformats.org/package/2006/relationships"><Relationship Id="rId8" Type="http://schemas.microsoft.com/office/2007/relationships/hdphoto" Target="../media/hdphoto12.wdp"/><Relationship Id="rId3" Type="http://schemas.openxmlformats.org/officeDocument/2006/relationships/image" Target="../media/image21.png"/><Relationship Id="rId7" Type="http://schemas.openxmlformats.org/officeDocument/2006/relationships/image" Target="../media/image22.png"/><Relationship Id="rId2" Type="http://schemas.openxmlformats.org/officeDocument/2006/relationships/image" Target="../media/image7.jpg"/><Relationship Id="rId1" Type="http://schemas.openxmlformats.org/officeDocument/2006/relationships/slideLayout" Target="../slideLayouts/slideLayout2.xml"/><Relationship Id="rId6" Type="http://schemas.microsoft.com/office/2007/relationships/hdphoto" Target="../media/hdphoto9.wdp"/><Relationship Id="rId5" Type="http://schemas.openxmlformats.org/officeDocument/2006/relationships/image" Target="../media/image14.png"/><Relationship Id="rId10" Type="http://schemas.microsoft.com/office/2007/relationships/hdphoto" Target="../media/hdphoto1.wdp"/><Relationship Id="rId4" Type="http://schemas.microsoft.com/office/2007/relationships/hdphoto" Target="../media/hdphoto2.wdp"/><Relationship Id="rId9" Type="http://schemas.openxmlformats.org/officeDocument/2006/relationships/image" Target="../media/image16.png"/></Relationships>
</file>

<file path=ppt/slides/_rels/slide6.xml.rels><?xml version="1.0" encoding="UTF-8" standalone="yes"?>
<Relationships xmlns="http://schemas.openxmlformats.org/package/2006/relationships"><Relationship Id="rId3" Type="http://schemas.microsoft.com/office/2007/relationships/hdphoto" Target="../media/hdphoto11.wdp"/><Relationship Id="rId2" Type="http://schemas.openxmlformats.org/officeDocument/2006/relationships/image" Target="../media/image17.png"/><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8" Type="http://schemas.openxmlformats.org/officeDocument/2006/relationships/image" Target="../media/image19.jpg"/><Relationship Id="rId3" Type="http://schemas.microsoft.com/office/2007/relationships/hdphoto" Target="../media/hdphoto13.wdp"/><Relationship Id="rId7" Type="http://schemas.microsoft.com/office/2007/relationships/hdphoto" Target="../media/hdphoto15.wdp"/><Relationship Id="rId12" Type="http://schemas.microsoft.com/office/2007/relationships/hdphoto" Target="../media/hdphoto1.wdp"/><Relationship Id="rId2" Type="http://schemas.openxmlformats.org/officeDocument/2006/relationships/image" Target="../media/image23.png"/><Relationship Id="rId1" Type="http://schemas.openxmlformats.org/officeDocument/2006/relationships/slideLayout" Target="../slideLayouts/slideLayout2.xml"/><Relationship Id="rId6" Type="http://schemas.openxmlformats.org/officeDocument/2006/relationships/image" Target="../media/image25.png"/><Relationship Id="rId11" Type="http://schemas.openxmlformats.org/officeDocument/2006/relationships/image" Target="../media/image16.png"/><Relationship Id="rId5" Type="http://schemas.microsoft.com/office/2007/relationships/hdphoto" Target="../media/hdphoto14.wdp"/><Relationship Id="rId10" Type="http://schemas.microsoft.com/office/2007/relationships/hdphoto" Target="../media/hdphoto16.wdp"/><Relationship Id="rId4" Type="http://schemas.openxmlformats.org/officeDocument/2006/relationships/image" Target="../media/image24.png"/><Relationship Id="rId9" Type="http://schemas.openxmlformats.org/officeDocument/2006/relationships/image" Target="../media/image26.png"/></Relationships>
</file>

<file path=ppt/slides/_rels/slide8.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28.png"/><Relationship Id="rId7" Type="http://schemas.openxmlformats.org/officeDocument/2006/relationships/image" Target="../media/image16.png"/><Relationship Id="rId2" Type="http://schemas.openxmlformats.org/officeDocument/2006/relationships/image" Target="../media/image27.jpg"/><Relationship Id="rId1" Type="http://schemas.openxmlformats.org/officeDocument/2006/relationships/slideLayout" Target="../slideLayouts/slideLayout2.xml"/><Relationship Id="rId6" Type="http://schemas.microsoft.com/office/2007/relationships/hdphoto" Target="../media/hdphoto14.wdp"/><Relationship Id="rId5" Type="http://schemas.openxmlformats.org/officeDocument/2006/relationships/image" Target="../media/image29.png"/><Relationship Id="rId4" Type="http://schemas.microsoft.com/office/2007/relationships/hdphoto" Target="../media/hdphoto17.wdp"/></Relationships>
</file>

<file path=ppt/slides/_rels/slide9.xml.rels><?xml version="1.0" encoding="UTF-8" standalone="yes"?>
<Relationships xmlns="http://schemas.openxmlformats.org/package/2006/relationships"><Relationship Id="rId8" Type="http://schemas.openxmlformats.org/officeDocument/2006/relationships/customXml" Target="../ink/ink5.xml"/><Relationship Id="rId13" Type="http://schemas.openxmlformats.org/officeDocument/2006/relationships/image" Target="../media/image35.png"/><Relationship Id="rId18" Type="http://schemas.microsoft.com/office/2007/relationships/hdphoto" Target="../media/hdphoto9.wdp"/><Relationship Id="rId3" Type="http://schemas.openxmlformats.org/officeDocument/2006/relationships/image" Target="../media/image31.png"/><Relationship Id="rId21" Type="http://schemas.openxmlformats.org/officeDocument/2006/relationships/image" Target="../media/image16.png"/><Relationship Id="rId7" Type="http://schemas.openxmlformats.org/officeDocument/2006/relationships/image" Target="../media/image32.png"/><Relationship Id="rId12" Type="http://schemas.openxmlformats.org/officeDocument/2006/relationships/customXml" Target="../ink/ink7.xml"/><Relationship Id="rId17" Type="http://schemas.openxmlformats.org/officeDocument/2006/relationships/image" Target="../media/image14.png"/><Relationship Id="rId2" Type="http://schemas.openxmlformats.org/officeDocument/2006/relationships/image" Target="../media/image30.jpg"/><Relationship Id="rId16" Type="http://schemas.microsoft.com/office/2007/relationships/hdphoto" Target="../media/hdphoto19.wdp"/><Relationship Id="rId20" Type="http://schemas.microsoft.com/office/2007/relationships/hdphoto" Target="../media/hdphoto10.wdp"/><Relationship Id="rId1" Type="http://schemas.openxmlformats.org/officeDocument/2006/relationships/slideLayout" Target="../slideLayouts/slideLayout2.xml"/><Relationship Id="rId6" Type="http://schemas.openxmlformats.org/officeDocument/2006/relationships/customXml" Target="../ink/ink4.xml"/><Relationship Id="rId11" Type="http://schemas.openxmlformats.org/officeDocument/2006/relationships/image" Target="../media/image34.png"/><Relationship Id="rId5" Type="http://schemas.openxmlformats.org/officeDocument/2006/relationships/image" Target="../media/image19.jpg"/><Relationship Id="rId15" Type="http://schemas.openxmlformats.org/officeDocument/2006/relationships/image" Target="../media/image36.png"/><Relationship Id="rId10" Type="http://schemas.openxmlformats.org/officeDocument/2006/relationships/customXml" Target="../ink/ink6.xml"/><Relationship Id="rId19" Type="http://schemas.openxmlformats.org/officeDocument/2006/relationships/image" Target="../media/image15.png"/><Relationship Id="rId4" Type="http://schemas.microsoft.com/office/2007/relationships/hdphoto" Target="../media/hdphoto14.wdp"/><Relationship Id="rId9" Type="http://schemas.openxmlformats.org/officeDocument/2006/relationships/image" Target="../media/image33.png"/><Relationship Id="rId14" Type="http://schemas.microsoft.com/office/2007/relationships/hdphoto" Target="../media/hdphoto18.wdp"/><Relationship Id="rId22" Type="http://schemas.microsoft.com/office/2007/relationships/hdphoto" Target="../media/hdphoto1.wdp"/></Relationships>
</file>

<file path=ppt/slides/_rels/slide10.xml.rels><?xml version="1.0" encoding="UTF-8" standalone="yes"?>
<Relationships xmlns="http://schemas.openxmlformats.org/package/2006/relationships"><Relationship Id="rId8" Type="http://schemas.openxmlformats.org/officeDocument/2006/relationships/image" Target="../media/image40.jpeg"/><Relationship Id="rId13" Type="http://schemas.openxmlformats.org/officeDocument/2006/relationships/image" Target="../media/image16.png"/><Relationship Id="rId3" Type="http://schemas.openxmlformats.org/officeDocument/2006/relationships/image" Target="../media/image37.jpg"/><Relationship Id="rId7" Type="http://schemas.openxmlformats.org/officeDocument/2006/relationships/image" Target="../media/image39.jpg"/><Relationship Id="rId12" Type="http://schemas.microsoft.com/office/2007/relationships/hdphoto" Target="../media/hdphoto3.wdp"/><Relationship Id="rId2" Type="http://schemas.openxmlformats.org/officeDocument/2006/relationships/slideLayout" Target="../slideLayouts/slideLayout2.xml"/><Relationship Id="rId1" Type="http://schemas.openxmlformats.org/officeDocument/2006/relationships/video" Target="https://www.youtube.com/embed/4eWeVu5aSh8?feature=oembed" TargetMode="External"/><Relationship Id="rId6" Type="http://schemas.openxmlformats.org/officeDocument/2006/relationships/image" Target="../media/image19.jpg"/><Relationship Id="rId11" Type="http://schemas.openxmlformats.org/officeDocument/2006/relationships/image" Target="../media/image5.png"/><Relationship Id="rId5" Type="http://schemas.microsoft.com/office/2007/relationships/hdphoto" Target="../media/hdphoto20.wdp"/><Relationship Id="rId10" Type="http://schemas.microsoft.com/office/2007/relationships/hdphoto" Target="../media/hdphoto21.wdp"/><Relationship Id="rId4" Type="http://schemas.openxmlformats.org/officeDocument/2006/relationships/image" Target="../media/image38.png"/><Relationship Id="rId9" Type="http://schemas.openxmlformats.org/officeDocument/2006/relationships/image" Target="../media/image41.png"/><Relationship Id="rId14" Type="http://schemas.microsoft.com/office/2007/relationships/hdphoto" Target="../media/hdphoto1.wdp"/></Relationships>
</file>

<file path=ppt/slides/_rels/slide11.xml.rels><?xml version="1.0" encoding="UTF-8" standalone="yes"?>
<Relationships xmlns="http://schemas.openxmlformats.org/package/2006/relationships"><Relationship Id="rId8" Type="http://schemas.openxmlformats.org/officeDocument/2006/relationships/image" Target="../media/image14.png"/><Relationship Id="rId13" Type="http://schemas.microsoft.com/office/2007/relationships/hdphoto" Target="../media/hdphoto23.wdp"/><Relationship Id="rId3" Type="http://schemas.microsoft.com/office/2007/relationships/hdphoto" Target="../media/hdphoto2.wdp"/><Relationship Id="rId7" Type="http://schemas.openxmlformats.org/officeDocument/2006/relationships/image" Target="../media/image42.png"/><Relationship Id="rId12" Type="http://schemas.openxmlformats.org/officeDocument/2006/relationships/image" Target="../media/image44.png"/><Relationship Id="rId2" Type="http://schemas.openxmlformats.org/officeDocument/2006/relationships/image" Target="../media/image21.png"/><Relationship Id="rId16" Type="http://schemas.microsoft.com/office/2007/relationships/hdphoto" Target="../media/hdphoto1.wdp"/><Relationship Id="rId1" Type="http://schemas.openxmlformats.org/officeDocument/2006/relationships/slideLayout" Target="../slideLayouts/slideLayout2.xml"/><Relationship Id="rId6" Type="http://schemas.microsoft.com/office/2007/relationships/hdphoto" Target="../media/hdphoto5.wdp"/><Relationship Id="rId11" Type="http://schemas.microsoft.com/office/2007/relationships/hdphoto" Target="../media/hdphoto22.wdp"/><Relationship Id="rId5" Type="http://schemas.openxmlformats.org/officeDocument/2006/relationships/image" Target="../media/image8.png"/><Relationship Id="rId15" Type="http://schemas.openxmlformats.org/officeDocument/2006/relationships/image" Target="../media/image16.png"/><Relationship Id="rId10" Type="http://schemas.openxmlformats.org/officeDocument/2006/relationships/image" Target="../media/image43.png"/><Relationship Id="rId4" Type="http://schemas.openxmlformats.org/officeDocument/2006/relationships/image" Target="../media/image7.jpg"/><Relationship Id="rId9" Type="http://schemas.microsoft.com/office/2007/relationships/hdphoto" Target="../media/hdphoto9.wdp"/><Relationship Id="rId14" Type="http://schemas.openxmlformats.org/officeDocument/2006/relationships/image" Target="../media/image45.jpg"/></Relationships>
</file>

<file path=ppt/slides/_rels/slide12.xml.rels><?xml version="1.0" encoding="UTF-8" standalone="yes"?>
<Relationships xmlns="http://schemas.openxmlformats.org/package/2006/relationships"><Relationship Id="rId8" Type="http://schemas.microsoft.com/office/2007/relationships/hdphoto" Target="../media/hdphoto9.wdp"/><Relationship Id="rId3" Type="http://schemas.openxmlformats.org/officeDocument/2006/relationships/image" Target="../media/image21.png"/><Relationship Id="rId7" Type="http://schemas.openxmlformats.org/officeDocument/2006/relationships/image" Target="../media/image14.png"/><Relationship Id="rId12" Type="http://schemas.microsoft.com/office/2007/relationships/hdphoto" Target="../media/hdphoto1.wdp"/><Relationship Id="rId2" Type="http://schemas.openxmlformats.org/officeDocument/2006/relationships/image" Target="../media/image19.jpg"/><Relationship Id="rId1" Type="http://schemas.openxmlformats.org/officeDocument/2006/relationships/slideLayout" Target="../slideLayouts/slideLayout2.xml"/><Relationship Id="rId6" Type="http://schemas.microsoft.com/office/2007/relationships/hdphoto" Target="../media/hdphoto24.wdp"/><Relationship Id="rId11" Type="http://schemas.openxmlformats.org/officeDocument/2006/relationships/image" Target="../media/image16.png"/><Relationship Id="rId5" Type="http://schemas.openxmlformats.org/officeDocument/2006/relationships/image" Target="../media/image46.png"/><Relationship Id="rId10" Type="http://schemas.microsoft.com/office/2007/relationships/hdphoto" Target="../media/hdphoto25.wdp"/><Relationship Id="rId4" Type="http://schemas.microsoft.com/office/2007/relationships/hdphoto" Target="../media/hdphoto2.wdp"/><Relationship Id="rId9" Type="http://schemas.openxmlformats.org/officeDocument/2006/relationships/image" Target="../media/image47.png"/></Relationships>
</file>

<file path=ppt/slides/_rels/slide13.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44.png"/><Relationship Id="rId7" Type="http://schemas.openxmlformats.org/officeDocument/2006/relationships/image" Target="../media/image16.png"/><Relationship Id="rId2" Type="http://schemas.openxmlformats.org/officeDocument/2006/relationships/image" Target="../media/image48.jpg"/><Relationship Id="rId1" Type="http://schemas.openxmlformats.org/officeDocument/2006/relationships/slideLayout" Target="../slideLayouts/slideLayout2.xml"/><Relationship Id="rId6" Type="http://schemas.microsoft.com/office/2007/relationships/hdphoto" Target="../media/hdphoto26.wdp"/><Relationship Id="rId5" Type="http://schemas.openxmlformats.org/officeDocument/2006/relationships/image" Target="../media/image49.png"/><Relationship Id="rId4" Type="http://schemas.microsoft.com/office/2007/relationships/hdphoto" Target="../media/hdphoto23.wdp"/></Relationships>
</file>

<file path=ppt/slides/_rels/slide14.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49.png"/><Relationship Id="rId7" Type="http://schemas.openxmlformats.org/officeDocument/2006/relationships/image" Target="../media/image16.png"/><Relationship Id="rId2" Type="http://schemas.openxmlformats.org/officeDocument/2006/relationships/image" Target="../media/image48.jpg"/><Relationship Id="rId1" Type="http://schemas.openxmlformats.org/officeDocument/2006/relationships/slideLayout" Target="../slideLayouts/slideLayout2.xml"/><Relationship Id="rId6" Type="http://schemas.microsoft.com/office/2007/relationships/hdphoto" Target="../media/hdphoto23.wdp"/><Relationship Id="rId5" Type="http://schemas.openxmlformats.org/officeDocument/2006/relationships/image" Target="../media/image44.png"/><Relationship Id="rId4" Type="http://schemas.microsoft.com/office/2007/relationships/hdphoto" Target="../media/hdphoto26.wdp"/></Relationships>
</file>

<file path=ppt/slides/_rels/slide15.xml.rels><?xml version="1.0" encoding="UTF-8" standalone="yes"?>
<Relationships xmlns="http://schemas.openxmlformats.org/package/2006/relationships"><Relationship Id="rId8" Type="http://schemas.openxmlformats.org/officeDocument/2006/relationships/image" Target="../media/image16.png"/><Relationship Id="rId3" Type="http://schemas.microsoft.com/office/2007/relationships/hdphoto" Target="../media/hdphoto20.wdp"/><Relationship Id="rId7" Type="http://schemas.microsoft.com/office/2007/relationships/hdphoto" Target="../media/hdphoto27.wdp"/><Relationship Id="rId2" Type="http://schemas.openxmlformats.org/officeDocument/2006/relationships/image" Target="../media/image50.png"/><Relationship Id="rId1" Type="http://schemas.openxmlformats.org/officeDocument/2006/relationships/slideLayout" Target="../slideLayouts/slideLayout2.xml"/><Relationship Id="rId6" Type="http://schemas.openxmlformats.org/officeDocument/2006/relationships/image" Target="../media/image52.png"/><Relationship Id="rId5" Type="http://schemas.microsoft.com/office/2007/relationships/hdphoto" Target="../media/hdphoto17.wdp"/><Relationship Id="rId4" Type="http://schemas.openxmlformats.org/officeDocument/2006/relationships/image" Target="../media/image51.png"/><Relationship Id="rId9" Type="http://schemas.microsoft.com/office/2007/relationships/hdphoto" Target="../media/hdphoto1.wdp"/></Relationships>
</file>

<file path=ppt/slides/_rels/slide16.xml.rels><?xml version="1.0" encoding="UTF-8" standalone="yes"?>
<Relationships xmlns="http://schemas.openxmlformats.org/package/2006/relationships"><Relationship Id="rId8" Type="http://schemas.microsoft.com/office/2007/relationships/hdphoto" Target="../media/hdphoto3.wdp"/><Relationship Id="rId3" Type="http://schemas.microsoft.com/office/2007/relationships/hdphoto" Target="../media/hdphoto2.wdp"/><Relationship Id="rId7"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2.xml"/><Relationship Id="rId6" Type="http://schemas.microsoft.com/office/2007/relationships/hdphoto" Target="../media/hdphoto4.wdp"/><Relationship Id="rId5" Type="http://schemas.openxmlformats.org/officeDocument/2006/relationships/image" Target="../media/image6.png"/><Relationship Id="rId10" Type="http://schemas.microsoft.com/office/2007/relationships/hdphoto" Target="../media/hdphoto1.wdp"/><Relationship Id="rId4" Type="http://schemas.openxmlformats.org/officeDocument/2006/relationships/image" Target="../media/image4.jpg"/><Relationship Id="rId9" Type="http://schemas.openxmlformats.org/officeDocument/2006/relationships/image" Target="../media/image16.png"/></Relationships>
</file>

<file path=ppt/slides/_rels/slide17.xml.rels><?xml version="1.0" encoding="UTF-8" standalone="yes"?>
<Relationships xmlns="http://schemas.openxmlformats.org/package/2006/relationships"><Relationship Id="rId8" Type="http://schemas.openxmlformats.org/officeDocument/2006/relationships/hyperlink" Target="https://www.legislation.gov.uk/ukpga/2010/15/pdfs/ukpga_20100015_en.pdf" TargetMode="External"/><Relationship Id="rId13" Type="http://schemas.openxmlformats.org/officeDocument/2006/relationships/hyperlink" Target="https://www.simplypsychology.org/bobo-doll.html" TargetMode="External"/><Relationship Id="rId18" Type="http://schemas.openxmlformats.org/officeDocument/2006/relationships/hyperlink" Target="https://my.chartered.college/research-hub/the-impact-of-racism-on-childrens-mental-health/" TargetMode="External"/><Relationship Id="rId3" Type="http://schemas.openxmlformats.org/officeDocument/2006/relationships/hyperlink" Target="https://sites.psu.edu/aspsy/2017/03/25/racism-is-learned-at-an-early-age/" TargetMode="External"/><Relationship Id="rId7" Type="http://schemas.openxmlformats.org/officeDocument/2006/relationships/hyperlink" Target="https://darpl.org/" TargetMode="External"/><Relationship Id="rId12" Type="http://schemas.openxmlformats.org/officeDocument/2006/relationships/hyperlink" Target="https://www.centreformentalhealth.org.uk/children-and-young-peoples-mental-health-2022-what-does-data-tell-us/" TargetMode="External"/><Relationship Id="rId17" Type="http://schemas.openxmlformats.org/officeDocument/2006/relationships/hyperlink" Target="https://www.gov.wales/school-workforce-census-results-november-2023-html%20Accessed%20on%2014.04.2026" TargetMode="External"/><Relationship Id="rId2" Type="http://schemas.openxmlformats.org/officeDocument/2006/relationships/image" Target="../media/image48.jpg"/><Relationship Id="rId16" Type="http://schemas.openxmlformats.org/officeDocument/2006/relationships/hyperlink" Target="https://www.diversitytrust.org.uk/2024/04/decolonise-the-uk-education-system-history-retold/" TargetMode="External"/><Relationship Id="rId20" Type="http://schemas.microsoft.com/office/2007/relationships/hdphoto" Target="../media/hdphoto1.wdp"/><Relationship Id="rId1" Type="http://schemas.openxmlformats.org/officeDocument/2006/relationships/slideLayout" Target="../slideLayouts/slideLayout2.xml"/><Relationship Id="rId6" Type="http://schemas.openxmlformats.org/officeDocument/2006/relationships/hyperlink" Target="https://hwb.gov.wales/curriculum-for-wales" TargetMode="External"/><Relationship Id="rId11" Type="http://schemas.openxmlformats.org/officeDocument/2006/relationships/hyperlink" Target="https://dspace.stir.ac.uk/bitstream/1893/31894/1/KENNELLY%20AND%20MOUROUTSOU%20TYPE%20SET.pdf" TargetMode="External"/><Relationship Id="rId5" Type="http://schemas.openxmlformats.org/officeDocument/2006/relationships/hyperlink" Target="https://www.researchgate.net/publication/24187219_The_Transmission_of_Racial_Attitudes_Within_the_Family" TargetMode="External"/><Relationship Id="rId15" Type="http://schemas.openxmlformats.org/officeDocument/2006/relationships/hyperlink" Target="https://commonslibrary.parliament.uk/research-briefings/cdp-2023-0049/" TargetMode="External"/><Relationship Id="rId10" Type="http://schemas.openxmlformats.org/officeDocument/2006/relationships/hyperlink" Target="https://commonslibrary.parliament.uk/authors/tim-jarrett/" TargetMode="External"/><Relationship Id="rId19" Type="http://schemas.openxmlformats.org/officeDocument/2006/relationships/image" Target="../media/image16.png"/><Relationship Id="rId4" Type="http://schemas.openxmlformats.org/officeDocument/2006/relationships/hyperlink" Target="https://www.cdc.gov/yrbs/results/index.html" TargetMode="External"/><Relationship Id="rId9" Type="http://schemas.openxmlformats.org/officeDocument/2006/relationships/hyperlink" Target="https://www.gov.uk/government/publications/positive-action-in-the-workplace-guidance-for-employers/positive-action-in-the-workplace" TargetMode="External"/><Relationship Id="rId14" Type="http://schemas.openxmlformats.org/officeDocument/2006/relationships/hyperlink" Target="https://nya.org.uk/research-and-repor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C9D74-2356-6D39-1DFB-617C73C587DD}"/>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2F23D50-17C9-FF40-295F-4FB00BA52565}"/>
              </a:ext>
            </a:extLst>
          </p:cNvPr>
          <p:cNvSpPr>
            <a:spLocks noGrp="1"/>
          </p:cNvSpPr>
          <p:nvPr>
            <p:ph type="subTitle" idx="1"/>
          </p:nvPr>
        </p:nvSpPr>
        <p:spPr/>
        <p:txBody>
          <a:bodyPr/>
          <a:lstStyle/>
          <a:p>
            <a:endParaRPr lang="en-GB"/>
          </a:p>
        </p:txBody>
      </p:sp>
      <p:pic>
        <p:nvPicPr>
          <p:cNvPr id="5" name="Picture 4">
            <a:extLst>
              <a:ext uri="{FF2B5EF4-FFF2-40B4-BE49-F238E27FC236}">
                <a16:creationId xmlns:a16="http://schemas.microsoft.com/office/drawing/2014/main" id="{430F31A3-471B-A33F-86B5-5DFD9E4C5ED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TextBox 5">
            <a:extLst>
              <a:ext uri="{FF2B5EF4-FFF2-40B4-BE49-F238E27FC236}">
                <a16:creationId xmlns:a16="http://schemas.microsoft.com/office/drawing/2014/main" id="{8BD34C7D-0DC9-0585-1FBA-79D4B195D68F}"/>
              </a:ext>
            </a:extLst>
          </p:cNvPr>
          <p:cNvSpPr txBox="1"/>
          <p:nvPr/>
        </p:nvSpPr>
        <p:spPr>
          <a:xfrm>
            <a:off x="5120640" y="476161"/>
            <a:ext cx="7071360" cy="400110"/>
          </a:xfrm>
          <a:prstGeom prst="rect">
            <a:avLst/>
          </a:prstGeom>
          <a:solidFill>
            <a:srgbClr val="FF99FF"/>
          </a:solidFill>
        </p:spPr>
        <p:txBody>
          <a:bodyPr wrap="square" rtlCol="0">
            <a:spAutoFit/>
          </a:bodyPr>
          <a:lstStyle/>
          <a:p>
            <a:r>
              <a:rPr lang="en-GB" sz="2000" dirty="0">
                <a:solidFill>
                  <a:schemeClr val="bg1"/>
                </a:solidFill>
              </a:rPr>
              <a:t>RACE – Equality Act 2010 and Creating Inclusive Environments </a:t>
            </a:r>
          </a:p>
        </p:txBody>
      </p:sp>
      <p:sp>
        <p:nvSpPr>
          <p:cNvPr id="7" name="TextBox 6">
            <a:extLst>
              <a:ext uri="{FF2B5EF4-FFF2-40B4-BE49-F238E27FC236}">
                <a16:creationId xmlns:a16="http://schemas.microsoft.com/office/drawing/2014/main" id="{B483524A-8E8A-F450-FC3C-9A9E1C0E9251}"/>
              </a:ext>
            </a:extLst>
          </p:cNvPr>
          <p:cNvSpPr txBox="1"/>
          <p:nvPr/>
        </p:nvSpPr>
        <p:spPr>
          <a:xfrm>
            <a:off x="10798627" y="876271"/>
            <a:ext cx="1436915" cy="369332"/>
          </a:xfrm>
          <a:prstGeom prst="rect">
            <a:avLst/>
          </a:prstGeom>
          <a:noFill/>
        </p:spPr>
        <p:txBody>
          <a:bodyPr wrap="square" rtlCol="0">
            <a:spAutoFit/>
          </a:bodyPr>
          <a:lstStyle/>
          <a:p>
            <a:r>
              <a:rPr lang="en-GB" dirty="0">
                <a:solidFill>
                  <a:schemeClr val="bg1"/>
                </a:solidFill>
              </a:rPr>
              <a:t>Elicia James</a:t>
            </a:r>
          </a:p>
        </p:txBody>
      </p:sp>
    </p:spTree>
    <p:extLst>
      <p:ext uri="{BB962C8B-B14F-4D97-AF65-F5344CB8AC3E}">
        <p14:creationId xmlns:p14="http://schemas.microsoft.com/office/powerpoint/2010/main" val="39318978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CE124B9E-0AA0-C9E8-4C2A-FB6119BB2143}"/>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24645" b="37915" l="9918" r="89946">
                        <a14:foregroundMark x1="16712" y1="24763" x2="12092" y2="31635"/>
                        <a14:foregroundMark x1="12092" y1="31635" x2="19022" y2="37678"/>
                        <a14:foregroundMark x1="19022" y1="37678" x2="50000" y2="35545"/>
                        <a14:foregroundMark x1="50000" y1="35545" x2="79212" y2="37915"/>
                        <a14:foregroundMark x1="79212" y1="37915" x2="85462" y2="32346"/>
                        <a14:foregroundMark x1="85462" y1="32346" x2="87092" y2="24645"/>
                        <a14:foregroundMark x1="87092" y1="24645" x2="17120" y2="25237"/>
                      </a14:backgroundRemoval>
                    </a14:imgEffect>
                  </a14:imgLayer>
                </a14:imgProps>
              </a:ext>
              <a:ext uri="{28A0092B-C50C-407E-A947-70E740481C1C}">
                <a14:useLocalDpi xmlns:a14="http://schemas.microsoft.com/office/drawing/2010/main" val="0"/>
              </a:ext>
            </a:extLst>
          </a:blip>
          <a:srcRect t="24267" b="60533"/>
          <a:stretch>
            <a:fillRect/>
          </a:stretch>
        </p:blipFill>
        <p:spPr>
          <a:xfrm>
            <a:off x="9014879" y="40845"/>
            <a:ext cx="3453167" cy="411718"/>
          </a:xfrm>
          <a:prstGeom prst="rect">
            <a:avLst/>
          </a:prstGeom>
        </p:spPr>
      </p:pic>
      <p:pic>
        <p:nvPicPr>
          <p:cNvPr id="17" name="Picture 16">
            <a:extLst>
              <a:ext uri="{FF2B5EF4-FFF2-40B4-BE49-F238E27FC236}">
                <a16:creationId xmlns:a16="http://schemas.microsoft.com/office/drawing/2014/main" id="{31E20162-B076-0E84-4E60-2DAC41A3E259}"/>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3889" r="93519">
                        <a14:foregroundMark x1="5741" y1="68889" x2="13333" y2="69444"/>
                        <a14:foregroundMark x1="13333" y1="69444" x2="10926" y2="81944"/>
                        <a14:foregroundMark x1="10926" y1="81944" x2="3519" y2="79444"/>
                        <a14:foregroundMark x1="3519" y1="79444" x2="4074" y2="68889"/>
                        <a14:foregroundMark x1="4074" y1="68889" x2="6111" y2="70000"/>
                        <a14:foregroundMark x1="8889" y1="83611" x2="12222" y2="94722"/>
                        <a14:foregroundMark x1="12222" y1="94722" x2="25000" y2="97222"/>
                        <a14:foregroundMark x1="25000" y1="97222" x2="49074" y2="96667"/>
                        <a14:foregroundMark x1="49074" y1="96667" x2="77593" y2="98611"/>
                        <a14:foregroundMark x1="77593" y1="98611" x2="88704" y2="94444"/>
                        <a14:foregroundMark x1="88704" y1="94444" x2="90556" y2="82222"/>
                        <a14:foregroundMark x1="90556" y1="82222" x2="87407" y2="55278"/>
                        <a14:foregroundMark x1="87407" y1="55278" x2="90741" y2="40278"/>
                        <a14:foregroundMark x1="90741" y1="40278" x2="83704" y2="32778"/>
                        <a14:foregroundMark x1="83704" y1="32778" x2="4074" y2="74167"/>
                        <a14:foregroundMark x1="4074" y1="74167" x2="4074" y2="74722"/>
                        <a14:foregroundMark x1="77593" y1="25278" x2="73519" y2="16389"/>
                        <a14:foregroundMark x1="73519" y1="16389" x2="96481" y2="17500"/>
                        <a14:foregroundMark x1="96481" y1="17500" x2="92037" y2="25833"/>
                        <a14:foregroundMark x1="92037" y1="25833" x2="91667" y2="39722"/>
                        <a14:foregroundMark x1="91667" y1="39722" x2="83148" y2="34722"/>
                        <a14:foregroundMark x1="83148" y1="34722" x2="77222" y2="26389"/>
                        <a14:foregroundMark x1="91852" y1="17500" x2="92407" y2="19167"/>
                        <a14:foregroundMark x1="93519" y1="14167" x2="92778" y2="14444"/>
                      </a14:backgroundRemoval>
                    </a14:imgEffect>
                  </a14:imgLayer>
                </a14:imgProps>
              </a:ext>
              <a:ext uri="{28A0092B-C50C-407E-A947-70E740481C1C}">
                <a14:useLocalDpi xmlns:a14="http://schemas.microsoft.com/office/drawing/2010/main" val="0"/>
              </a:ext>
            </a:extLst>
          </a:blip>
          <a:srcRect l="18983"/>
          <a:stretch>
            <a:fillRect/>
          </a:stretch>
        </p:blipFill>
        <p:spPr>
          <a:xfrm>
            <a:off x="-1" y="-891010"/>
            <a:ext cx="8743407" cy="8274425"/>
          </a:xfrm>
          <a:prstGeom prst="rect">
            <a:avLst/>
          </a:prstGeom>
        </p:spPr>
      </p:pic>
      <p:sp>
        <p:nvSpPr>
          <p:cNvPr id="5" name="TextBox 4">
            <a:extLst>
              <a:ext uri="{FF2B5EF4-FFF2-40B4-BE49-F238E27FC236}">
                <a16:creationId xmlns:a16="http://schemas.microsoft.com/office/drawing/2014/main" id="{C5636258-5915-3FC0-5387-1D08D21B9440}"/>
              </a:ext>
            </a:extLst>
          </p:cNvPr>
          <p:cNvSpPr txBox="1"/>
          <p:nvPr/>
        </p:nvSpPr>
        <p:spPr>
          <a:xfrm>
            <a:off x="600039" y="262686"/>
            <a:ext cx="5231675" cy="4394665"/>
          </a:xfrm>
          <a:prstGeom prst="rect">
            <a:avLst/>
          </a:prstGeom>
          <a:noFill/>
        </p:spPr>
        <p:txBody>
          <a:bodyPr wrap="square">
            <a:spAutoFit/>
          </a:bodyPr>
          <a:lstStyle/>
          <a:p>
            <a:pPr>
              <a:lnSpc>
                <a:spcPct val="115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Youth workers have a lot of responsibility to ensure that they are inclusive and respectful in their practice. This is because young people can look up to them as role models and often adopt their morals (NYA). Consequently, youth workers have a duty to inform their selves on the Equality act 2010 so young people can feel welcomed in youth clubs no matter the race, class, disability or background. </a:t>
            </a:r>
          </a:p>
          <a:p>
            <a:pPr>
              <a:lnSpc>
                <a:spcPct val="115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This Guidance report will be covering race/ethnicity and how it effects young people, their families, and the community. This document will guide you on policies and procedures put in place, mainly by the equality act, to battle racism in a youth work and life setting. It will also cover some case studies and examples of scenarios you may face in practice in order to show what good practice looks like when facing issues on the inclusion in youth clubs. It will also refer to youth work theory and reference academics who support the theories and practices that will be mentioned later in this text. </a:t>
            </a:r>
          </a:p>
        </p:txBody>
      </p:sp>
      <p:sp>
        <p:nvSpPr>
          <p:cNvPr id="7" name="TextBox 6">
            <a:extLst>
              <a:ext uri="{FF2B5EF4-FFF2-40B4-BE49-F238E27FC236}">
                <a16:creationId xmlns:a16="http://schemas.microsoft.com/office/drawing/2014/main" id="{224F738A-188B-A309-5DA6-3D8D2EAEA76D}"/>
              </a:ext>
            </a:extLst>
          </p:cNvPr>
          <p:cNvSpPr txBox="1"/>
          <p:nvPr/>
        </p:nvSpPr>
        <p:spPr>
          <a:xfrm>
            <a:off x="600039" y="4657351"/>
            <a:ext cx="4926023" cy="1814471"/>
          </a:xfrm>
          <a:prstGeom prst="rect">
            <a:avLst/>
          </a:prstGeom>
          <a:noFill/>
        </p:spPr>
        <p:txBody>
          <a:bodyPr wrap="square">
            <a:spAutoFit/>
          </a:bodyPr>
          <a:lstStyle/>
          <a:p>
            <a:pPr>
              <a:lnSpc>
                <a:spcPct val="115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After reading this you will know policies and procedures put in place to help youth clubs stay welcoming and open to all young people with no discrimination. You will also know     how to tackle getting young people to unlearn discriminative language and ideas through education and understanding, whilst also making the environment safe for minorities in a non-condescending approach.</a:t>
            </a:r>
          </a:p>
        </p:txBody>
      </p:sp>
      <p:pic>
        <p:nvPicPr>
          <p:cNvPr id="19" name="Picture 18">
            <a:extLst>
              <a:ext uri="{FF2B5EF4-FFF2-40B4-BE49-F238E27FC236}">
                <a16:creationId xmlns:a16="http://schemas.microsoft.com/office/drawing/2014/main" id="{ECAEC91D-92ED-85CB-D214-4C028CEB558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223863" y="2866024"/>
            <a:ext cx="1968137" cy="3991976"/>
          </a:xfrm>
          <a:prstGeom prst="rect">
            <a:avLst/>
          </a:prstGeom>
        </p:spPr>
      </p:pic>
      <p:pic>
        <p:nvPicPr>
          <p:cNvPr id="23" name="Picture 22">
            <a:extLst>
              <a:ext uri="{FF2B5EF4-FFF2-40B4-BE49-F238E27FC236}">
                <a16:creationId xmlns:a16="http://schemas.microsoft.com/office/drawing/2014/main" id="{3D940820-823C-AD6B-1F10-62416D264E93}"/>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0" b="89627" l="4844" r="96194">
                        <a14:foregroundMark x1="8824" y1="1452" x2="19896" y2="1245"/>
                        <a14:foregroundMark x1="19896" y1="1245" x2="13149" y2="7261"/>
                        <a14:foregroundMark x1="13149" y1="7261" x2="6401" y2="7676"/>
                        <a14:foregroundMark x1="6401" y1="7676" x2="1730" y2="14523"/>
                        <a14:foregroundMark x1="1730" y1="14523" x2="5190" y2="22199"/>
                        <a14:foregroundMark x1="5190" y1="22199" x2="7785" y2="9751"/>
                        <a14:foregroundMark x1="7785" y1="9751" x2="24394" y2="3734"/>
                        <a14:foregroundMark x1="24394" y1="3734" x2="12630" y2="2490"/>
                        <a14:foregroundMark x1="12630" y1="2490" x2="8478" y2="207"/>
                        <a14:foregroundMark x1="87716" y1="40041" x2="96713" y2="41079"/>
                        <a14:foregroundMark x1="96713" y1="41079" x2="96194" y2="52282"/>
                        <a14:foregroundMark x1="96194" y1="52282" x2="89446" y2="54772"/>
                        <a14:foregroundMark x1="89446" y1="54772" x2="88062" y2="40456"/>
                        <a14:foregroundMark x1="12111" y1="41701" x2="4844" y2="44398"/>
                        <a14:foregroundMark x1="4844" y1="44398" x2="8997" y2="44191"/>
                      </a14:backgroundRemoval>
                    </a14:imgEffect>
                  </a14:imgLayer>
                </a14:imgProps>
              </a:ext>
              <a:ext uri="{28A0092B-C50C-407E-A947-70E740481C1C}">
                <a14:useLocalDpi xmlns:a14="http://schemas.microsoft.com/office/drawing/2010/main" val="0"/>
              </a:ext>
            </a:extLst>
          </a:blip>
          <a:stretch>
            <a:fillRect/>
          </a:stretch>
        </p:blipFill>
        <p:spPr>
          <a:xfrm>
            <a:off x="8094057" y="19652"/>
            <a:ext cx="4097943" cy="3417316"/>
          </a:xfrm>
          <a:prstGeom prst="rect">
            <a:avLst/>
          </a:prstGeom>
        </p:spPr>
      </p:pic>
      <p:pic>
        <p:nvPicPr>
          <p:cNvPr id="21" name="Picture 20">
            <a:extLst>
              <a:ext uri="{FF2B5EF4-FFF2-40B4-BE49-F238E27FC236}">
                <a16:creationId xmlns:a16="http://schemas.microsoft.com/office/drawing/2014/main" id="{9A711B62-A2E4-49A5-B16D-56D34AC8A8AD}"/>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5189" b="96934" l="5397" r="95873">
                        <a14:foregroundMark x1="60635" y1="12028" x2="72381" y2="5189"/>
                        <a14:foregroundMark x1="72381" y1="5189" x2="65714" y2="12972"/>
                        <a14:foregroundMark x1="65714" y1="12972" x2="61905" y2="13443"/>
                        <a14:foregroundMark x1="84444" y1="5896" x2="85397" y2="5425"/>
                        <a14:foregroundMark x1="88254" y1="38915" x2="95238" y2="49528"/>
                        <a14:foregroundMark x1="95238" y1="49528" x2="88571" y2="38679"/>
                        <a14:foregroundMark x1="88571" y1="38679" x2="88571" y2="38679"/>
                        <a14:foregroundMark x1="93016" y1="76887" x2="92063" y2="76651"/>
                        <a14:foregroundMark x1="11429" y1="66509" x2="1905" y2="83255"/>
                        <a14:foregroundMark x1="1905" y1="83255" x2="6667" y2="94104"/>
                        <a14:foregroundMark x1="6667" y1="94104" x2="24127" y2="97642"/>
                        <a14:foregroundMark x1="24127" y1="97642" x2="54286" y2="89387"/>
                        <a14:foregroundMark x1="54286" y1="89387" x2="48889" y2="80896"/>
                        <a14:foregroundMark x1="48889" y1="80896" x2="8889" y2="64151"/>
                        <a14:foregroundMark x1="11429" y1="91509" x2="35873" y2="93160"/>
                        <a14:foregroundMark x1="35873" y1="93160" x2="20952" y2="98821"/>
                        <a14:foregroundMark x1="20952" y1="98821" x2="9206" y2="92925"/>
                        <a14:foregroundMark x1="9206" y1="92925" x2="9206" y2="90330"/>
                        <a14:foregroundMark x1="5714" y1="85849" x2="952" y2="76887"/>
                        <a14:foregroundMark x1="952" y1="76887" x2="5397" y2="86792"/>
                        <a14:foregroundMark x1="5397" y1="86792" x2="5397" y2="87028"/>
                        <a14:foregroundMark x1="92698" y1="75000" x2="93651" y2="77594"/>
                        <a14:foregroundMark x1="93651" y1="77594" x2="96190" y2="77594"/>
                        <a14:foregroundMark x1="19048" y1="96934" x2="14286" y2="96934"/>
                      </a14:backgroundRemoval>
                    </a14:imgEffect>
                  </a14:imgLayer>
                </a14:imgProps>
              </a:ext>
              <a:ext uri="{28A0092B-C50C-407E-A947-70E740481C1C}">
                <a14:useLocalDpi xmlns:a14="http://schemas.microsoft.com/office/drawing/2010/main" val="0"/>
              </a:ext>
            </a:extLst>
          </a:blip>
          <a:stretch>
            <a:fillRect/>
          </a:stretch>
        </p:blipFill>
        <p:spPr>
          <a:xfrm rot="601517">
            <a:off x="6534159" y="1691517"/>
            <a:ext cx="4000500" cy="5384800"/>
          </a:xfrm>
          <a:prstGeom prst="rect">
            <a:avLst/>
          </a:prstGeom>
        </p:spPr>
      </p:pic>
      <p:sp>
        <p:nvSpPr>
          <p:cNvPr id="24" name="TextBox 23">
            <a:extLst>
              <a:ext uri="{FF2B5EF4-FFF2-40B4-BE49-F238E27FC236}">
                <a16:creationId xmlns:a16="http://schemas.microsoft.com/office/drawing/2014/main" id="{446DB908-103F-FF78-713D-A6B4D23383A3}"/>
              </a:ext>
            </a:extLst>
          </p:cNvPr>
          <p:cNvSpPr txBox="1"/>
          <p:nvPr/>
        </p:nvSpPr>
        <p:spPr>
          <a:xfrm>
            <a:off x="9720072" y="62038"/>
            <a:ext cx="2706624" cy="369332"/>
          </a:xfrm>
          <a:prstGeom prst="rect">
            <a:avLst/>
          </a:prstGeom>
          <a:noFill/>
        </p:spPr>
        <p:txBody>
          <a:bodyPr wrap="square" rtlCol="0">
            <a:spAutoFit/>
          </a:bodyPr>
          <a:lstStyle/>
          <a:p>
            <a:r>
              <a:rPr lang="en-GB" dirty="0"/>
              <a:t>INTRO AND OVERVIEW</a:t>
            </a:r>
          </a:p>
        </p:txBody>
      </p:sp>
    </p:spTree>
    <p:extLst>
      <p:ext uri="{BB962C8B-B14F-4D97-AF65-F5344CB8AC3E}">
        <p14:creationId xmlns:p14="http://schemas.microsoft.com/office/powerpoint/2010/main" val="31025412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5D745E1E-DDAF-F8E1-45BE-974492491CD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524" y="689227"/>
            <a:ext cx="6858000" cy="6858000"/>
          </a:xfrm>
          <a:prstGeom prst="rect">
            <a:avLst/>
          </a:prstGeom>
        </p:spPr>
      </p:pic>
      <p:pic>
        <p:nvPicPr>
          <p:cNvPr id="30" name="Picture 29">
            <a:extLst>
              <a:ext uri="{FF2B5EF4-FFF2-40B4-BE49-F238E27FC236}">
                <a16:creationId xmlns:a16="http://schemas.microsoft.com/office/drawing/2014/main" id="{F91A8912-DCAE-D5ED-C466-1E5CCA44F410}"/>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0" b="90000" l="1766" r="89946">
                        <a14:foregroundMark x1="25000" y1="81589" x2="14538" y2="87290"/>
                        <a14:foregroundMark x1="14538" y1="87290" x2="5027" y2="96729"/>
                        <a14:foregroundMark x1="5027" y1="96729" x2="1902" y2="3645"/>
                        <a14:foregroundMark x1="1902" y1="3645" x2="15082" y2="10561"/>
                        <a14:foregroundMark x1="15082" y1="10561" x2="22147" y2="45701"/>
                        <a14:foregroundMark x1="22147" y1="45701" x2="12364" y2="67664"/>
                        <a14:foregroundMark x1="12364" y1="67664" x2="24728" y2="81869"/>
                        <a14:foregroundMark x1="82880" y1="19159" x2="99185" y2="15794"/>
                        <a14:foregroundMark x1="99185" y1="15794" x2="69293" y2="6075"/>
                        <a14:foregroundMark x1="69293" y1="6075" x2="11141" y2="2150"/>
                        <a14:foregroundMark x1="11141" y1="2150" x2="48777" y2="6168"/>
                        <a14:foregroundMark x1="48777" y1="6168" x2="15217" y2="8037"/>
                        <a14:foregroundMark x1="15217" y1="8037" x2="2446" y2="2991"/>
                        <a14:foregroundMark x1="2446" y1="2991" x2="1766" y2="0"/>
                      </a14:backgroundRemoval>
                    </a14:imgEffect>
                  </a14:imgLayer>
                </a14:imgProps>
              </a:ext>
              <a:ext uri="{28A0092B-C50C-407E-A947-70E740481C1C}">
                <a14:useLocalDpi xmlns:a14="http://schemas.microsoft.com/office/drawing/2010/main" val="0"/>
              </a:ext>
            </a:extLst>
          </a:blip>
          <a:stretch>
            <a:fillRect/>
          </a:stretch>
        </p:blipFill>
        <p:spPr>
          <a:xfrm rot="16200000" flipH="1">
            <a:off x="1193395" y="-1201970"/>
            <a:ext cx="3575098" cy="5961888"/>
          </a:xfrm>
          <a:prstGeom prst="rect">
            <a:avLst/>
          </a:prstGeom>
        </p:spPr>
      </p:pic>
      <p:pic>
        <p:nvPicPr>
          <p:cNvPr id="9" name="Picture 8">
            <a:extLst>
              <a:ext uri="{FF2B5EF4-FFF2-40B4-BE49-F238E27FC236}">
                <a16:creationId xmlns:a16="http://schemas.microsoft.com/office/drawing/2014/main" id="{20A3755D-799A-BFB2-12F6-AAB3570DA0B0}"/>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5606" b="97692" l="4212" r="91033">
                        <a14:foregroundMark x1="11549" y1="47073" x2="3261" y2="41962"/>
                        <a14:foregroundMark x1="3261" y1="41962" x2="6929" y2="17395"/>
                        <a14:foregroundMark x1="6929" y1="17395" x2="20924" y2="13520"/>
                        <a14:foregroundMark x1="20924" y1="13520" x2="24864" y2="31739"/>
                        <a14:foregroundMark x1="24864" y1="31739" x2="20245" y2="45260"/>
                        <a14:foregroundMark x1="20245" y1="45260" x2="11005" y2="46414"/>
                        <a14:foregroundMark x1="14810" y1="12036" x2="20380" y2="5688"/>
                        <a14:foregroundMark x1="20380" y1="5688" x2="35326" y2="1814"/>
                        <a14:foregroundMark x1="35326" y1="1814" x2="51223" y2="2638"/>
                        <a14:foregroundMark x1="51223" y1="2638" x2="62908" y2="1319"/>
                        <a14:foregroundMark x1="62908" y1="1319" x2="80027" y2="5029"/>
                        <a14:foregroundMark x1="80027" y1="5029" x2="91304" y2="23660"/>
                        <a14:foregroundMark x1="91304" y1="23660" x2="75136" y2="29596"/>
                        <a14:foregroundMark x1="75136" y1="29596" x2="46332" y2="28607"/>
                        <a14:foregroundMark x1="46332" y1="28607" x2="20516" y2="12201"/>
                        <a14:foregroundMark x1="20516" y1="12201" x2="15217" y2="11294"/>
                        <a14:foregroundMark x1="84511" y1="8821" x2="71603" y2="3133"/>
                        <a14:foregroundMark x1="71603" y1="3133" x2="36685" y2="2391"/>
                        <a14:foregroundMark x1="36685" y1="2391" x2="21603" y2="5688"/>
                        <a14:foregroundMark x1="21603" y1="5688" x2="37908" y2="12613"/>
                        <a14:foregroundMark x1="37908" y1="12613" x2="85054" y2="17725"/>
                        <a14:foregroundMark x1="85054" y1="17725" x2="87092" y2="9975"/>
                        <a14:foregroundMark x1="85598" y1="16570" x2="69565" y2="11954"/>
                        <a14:foregroundMark x1="69565" y1="11954" x2="60326" y2="21022"/>
                        <a14:foregroundMark x1="60326" y1="21022" x2="71875" y2="28937"/>
                        <a14:foregroundMark x1="71875" y1="28937" x2="86413" y2="25144"/>
                        <a14:foregroundMark x1="86413" y1="25144" x2="87908" y2="18137"/>
                        <a14:foregroundMark x1="87908" y1="18137" x2="87500" y2="17477"/>
                        <a14:foregroundMark x1="77582" y1="17890" x2="73370" y2="28937"/>
                        <a14:foregroundMark x1="73370" y1="28937" x2="84783" y2="25886"/>
                        <a14:foregroundMark x1="84783" y1="25886" x2="76766" y2="17477"/>
                        <a14:foregroundMark x1="9103" y1="33883" x2="4212" y2="40973"/>
                        <a14:foregroundMark x1="4212" y1="40973" x2="13859" y2="47156"/>
                        <a14:foregroundMark x1="13859" y1="47156" x2="26087" y2="42457"/>
                        <a14:foregroundMark x1="26087" y1="42457" x2="18750" y2="33553"/>
                        <a14:foregroundMark x1="18750" y1="33553" x2="9103" y2="33306"/>
                        <a14:foregroundMark x1="76087" y1="82770" x2="83696" y2="77082"/>
                        <a14:foregroundMark x1="83696" y1="77082" x2="92120" y2="82193"/>
                        <a14:foregroundMark x1="92120" y1="82193" x2="84647" y2="91509"/>
                        <a14:foregroundMark x1="84647" y1="91509" x2="73370" y2="85738"/>
                        <a14:foregroundMark x1="73370" y1="85738" x2="73234" y2="82688"/>
                        <a14:foregroundMark x1="10598" y1="89365" x2="18207" y2="94971"/>
                        <a14:foregroundMark x1="18207" y1="94971" x2="76223" y2="97692"/>
                        <a14:foregroundMark x1="76223" y1="97692" x2="80163" y2="88706"/>
                        <a14:foregroundMark x1="80163" y1="88706" x2="20788" y2="85985"/>
                        <a14:foregroundMark x1="20788" y1="85985" x2="11685" y2="89365"/>
                      </a14:backgroundRemoval>
                    </a14:imgEffect>
                  </a14:imgLayer>
                </a14:imgProps>
              </a:ext>
              <a:ext uri="{28A0092B-C50C-407E-A947-70E740481C1C}">
                <a14:useLocalDpi xmlns:a14="http://schemas.microsoft.com/office/drawing/2010/main" val="0"/>
              </a:ext>
            </a:extLst>
          </a:blip>
          <a:srcRect r="28103"/>
          <a:stretch>
            <a:fillRect/>
          </a:stretch>
        </p:blipFill>
        <p:spPr>
          <a:xfrm>
            <a:off x="4986528" y="-141732"/>
            <a:ext cx="7205472" cy="7141464"/>
          </a:xfrm>
          <a:prstGeom prst="rect">
            <a:avLst/>
          </a:prstGeom>
        </p:spPr>
      </p:pic>
      <p:sp>
        <p:nvSpPr>
          <p:cNvPr id="5" name="TextBox 4">
            <a:extLst>
              <a:ext uri="{FF2B5EF4-FFF2-40B4-BE49-F238E27FC236}">
                <a16:creationId xmlns:a16="http://schemas.microsoft.com/office/drawing/2014/main" id="{0E5FB983-9504-08CC-4116-D1E53F853778}"/>
              </a:ext>
            </a:extLst>
          </p:cNvPr>
          <p:cNvSpPr txBox="1"/>
          <p:nvPr/>
        </p:nvSpPr>
        <p:spPr>
          <a:xfrm>
            <a:off x="7640574" y="116747"/>
            <a:ext cx="4551426" cy="6624506"/>
          </a:xfrm>
          <a:prstGeom prst="rect">
            <a:avLst/>
          </a:prstGeom>
          <a:noFill/>
        </p:spPr>
        <p:txBody>
          <a:bodyPr wrap="square">
            <a:spAutoFit/>
          </a:bodyPr>
          <a:lstStyle/>
          <a:p>
            <a:pPr>
              <a:lnSpc>
                <a:spcPct val="115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There are a number of social minorities that are protected by the Equality act, this includes; age, disability, gender reassignment, marriage and civil partnership, pregnancy and maternity, race, religion or belief, sex and sexual orientation (Equality act, 2010) These policies were put in place to ensure legal protection for people facing discrimination and unfair treatment by combining already existing anti-discrimination laws into a detailed document. Its purposes are to; simplify anti-discrimination legislation, strengthen protections for individuals, and promote an inclusive and fair society.</a:t>
            </a:r>
          </a:p>
          <a:p>
            <a:pPr>
              <a:lnSpc>
                <a:spcPct val="115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In this document, we will be covering race. In the Equality act, race is an umbrella term which covers, colour, nationality and ethnic or national origins (Equality Act, 2010). To deep dive into definitions, colour is the pigment of an individual’s skin, nationality is the state or citizenship that the individual belongs, and their origins is where the individual’s ancestral or inherited identity to a specific group, nation, or ethnic heritage (Equality Act, 2010). On the flip side, race is a much-debated topic as there have been many academics such as Berger &amp; </a:t>
            </a:r>
            <a:r>
              <a:rPr lang="en-GB" sz="1400" kern="100" dirty="0" err="1">
                <a:effectLst/>
                <a:latin typeface="Aptos" panose="020B0004020202020204" pitchFamily="34" charset="0"/>
                <a:ea typeface="Aptos" panose="020B0004020202020204" pitchFamily="34" charset="0"/>
                <a:cs typeface="Times New Roman" panose="02020603050405020304" pitchFamily="18" charset="0"/>
              </a:rPr>
              <a:t>Luckmann</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who highlight that social reality is constructed through human interaction, and race is a component of this social reality (Berger &amp; </a:t>
            </a:r>
            <a:r>
              <a:rPr lang="en-GB" sz="1400" kern="100" dirty="0" err="1">
                <a:effectLst/>
                <a:latin typeface="Aptos" panose="020B0004020202020204" pitchFamily="34" charset="0"/>
                <a:ea typeface="Aptos" panose="020B0004020202020204" pitchFamily="34" charset="0"/>
                <a:cs typeface="Times New Roman" panose="02020603050405020304" pitchFamily="18" charset="0"/>
              </a:rPr>
              <a:t>Luckmann</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1966) so even the term is up for interpretation. </a:t>
            </a:r>
          </a:p>
        </p:txBody>
      </p:sp>
      <p:pic>
        <p:nvPicPr>
          <p:cNvPr id="15" name="Picture 14">
            <a:extLst>
              <a:ext uri="{FF2B5EF4-FFF2-40B4-BE49-F238E27FC236}">
                <a16:creationId xmlns:a16="http://schemas.microsoft.com/office/drawing/2014/main" id="{1BCAE9FB-485E-4366-F6F7-70D44DB2596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2979336"/>
            <a:ext cx="2514265" cy="3761917"/>
          </a:xfrm>
          <a:prstGeom prst="rect">
            <a:avLst/>
          </a:prstGeom>
        </p:spPr>
      </p:pic>
      <p:pic>
        <p:nvPicPr>
          <p:cNvPr id="17" name="Picture 16">
            <a:extLst>
              <a:ext uri="{FF2B5EF4-FFF2-40B4-BE49-F238E27FC236}">
                <a16:creationId xmlns:a16="http://schemas.microsoft.com/office/drawing/2014/main" id="{4A51E3EC-1149-90F6-8D52-9AC97141E88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5400000">
            <a:off x="283034" y="3487769"/>
            <a:ext cx="2152650" cy="1614488"/>
          </a:xfrm>
          <a:prstGeom prst="rect">
            <a:avLst/>
          </a:prstGeom>
        </p:spPr>
      </p:pic>
      <p:pic>
        <p:nvPicPr>
          <p:cNvPr id="19" name="Picture 18">
            <a:extLst>
              <a:ext uri="{FF2B5EF4-FFF2-40B4-BE49-F238E27FC236}">
                <a16:creationId xmlns:a16="http://schemas.microsoft.com/office/drawing/2014/main" id="{6686681F-FA8B-F0B5-9BA0-32EB71BA3746}"/>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3371115" y="689227"/>
            <a:ext cx="3331545" cy="7055036"/>
          </a:xfrm>
          <a:prstGeom prst="rect">
            <a:avLst/>
          </a:prstGeom>
        </p:spPr>
      </p:pic>
      <p:pic>
        <p:nvPicPr>
          <p:cNvPr id="7" name="Picture 6">
            <a:extLst>
              <a:ext uri="{FF2B5EF4-FFF2-40B4-BE49-F238E27FC236}">
                <a16:creationId xmlns:a16="http://schemas.microsoft.com/office/drawing/2014/main" id="{9B9DBDE3-CBF3-A2AC-A172-FA1DE7CFBFC8}"/>
              </a:ext>
            </a:extLst>
          </p:cNvPr>
          <p:cNvPicPr>
            <a:picLocks noChangeAspect="1"/>
          </p:cNvPicPr>
          <p:nvPr/>
        </p:nvPicPr>
        <p:blipFill>
          <a:blip r:embed="rId11">
            <a:extLst>
              <a:ext uri="{BEBA8EAE-BF5A-486C-A8C5-ECC9F3942E4B}">
                <a14:imgProps xmlns:a14="http://schemas.microsoft.com/office/drawing/2010/main">
                  <a14:imgLayer r:embed="rId12">
                    <a14:imgEffect>
                      <a14:backgroundRemoval t="2174" b="89946" l="5842" r="92391">
                        <a14:foregroundMark x1="22998" y1="8483" x2="22303" y2="8826"/>
                        <a14:foregroundMark x1="11441" y1="19265" x2="9239" y2="21467"/>
                        <a14:foregroundMark x1="5617" y1="32419" x2="3397" y2="39130"/>
                        <a14:foregroundMark x1="7181" y1="27691" x2="5618" y2="32416"/>
                        <a14:foregroundMark x1="3397" y1="39130" x2="11957" y2="78397"/>
                        <a14:foregroundMark x1="11957" y1="78397" x2="17799" y2="86957"/>
                        <a14:foregroundMark x1="17799" y1="86957" x2="29076" y2="91304"/>
                        <a14:foregroundMark x1="29076" y1="91304" x2="65761" y2="87228"/>
                        <a14:foregroundMark x1="65761" y1="87228" x2="80571" y2="88995"/>
                        <a14:foregroundMark x1="80571" y1="88995" x2="88451" y2="81658"/>
                        <a14:foregroundMark x1="88451" y1="81658" x2="95788" y2="45516"/>
                        <a14:foregroundMark x1="95788" y1="45516" x2="86413" y2="27853"/>
                        <a14:foregroundMark x1="86413" y1="27853" x2="50543" y2="5571"/>
                        <a14:foregroundMark x1="50543" y1="5571" x2="84647" y2="17663"/>
                        <a14:foregroundMark x1="84647" y1="17663" x2="84783" y2="65082"/>
                        <a14:foregroundMark x1="84783" y1="65082" x2="65082" y2="83152"/>
                        <a14:foregroundMark x1="65082" y1="83152" x2="35598" y2="82473"/>
                        <a14:foregroundMark x1="35598" y1="82473" x2="16712" y2="65897"/>
                        <a14:foregroundMark x1="22323" y1="40865" x2="22375" y2="40631"/>
                        <a14:foregroundMark x1="16712" y1="65897" x2="18905" y2="56114"/>
                        <a14:foregroundMark x1="72558" y1="28691" x2="73913" y2="28533"/>
                        <a14:foregroundMark x1="54353" y1="30813" x2="58648" y2="30312"/>
                        <a14:foregroundMark x1="51391" y1="31158" x2="52433" y2="31037"/>
                        <a14:foregroundMark x1="48410" y1="31505" x2="50943" y2="31210"/>
                        <a14:foregroundMark x1="45451" y1="31850" x2="47438" y2="31618"/>
                        <a14:foregroundMark x1="33905" y1="33195" x2="36943" y2="32841"/>
                        <a14:foregroundMark x1="30909" y1="33544" x2="31621" y2="33461"/>
                        <a14:foregroundMark x1="75542" y1="47043" x2="75971" y2="51919"/>
                        <a14:foregroundMark x1="73913" y1="28533" x2="74062" y2="30228"/>
                        <a14:foregroundMark x1="47441" y1="56024" x2="40669" y2="55591"/>
                        <a14:foregroundMark x1="55590" y1="56545" x2="49025" y2="56125"/>
                        <a14:foregroundMark x1="59740" y1="56810" x2="56090" y2="56577"/>
                        <a14:foregroundMark x1="66198" y1="57222" x2="65208" y2="57159"/>
                        <a14:foregroundMark x1="71365" y1="57552" x2="66232" y2="57224"/>
                        <a14:foregroundMark x1="57609" y1="9103" x2="49672" y2="4043"/>
                        <a14:foregroundMark x1="27180" y1="8606" x2="24564" y2="10449"/>
                        <a14:foregroundMark x1="21650" y1="15540" x2="29933" y2="26039"/>
                        <a14:foregroundMark x1="46164" y1="19020" x2="47826" y2="17935"/>
                        <a14:foregroundMark x1="44526" y1="20089" x2="46110" y2="19055"/>
                        <a14:foregroundMark x1="57205" y1="16609" x2="60326" y2="16168"/>
                        <a14:foregroundMark x1="47826" y1="17935" x2="57165" y2="16615"/>
                        <a14:foregroundMark x1="9665" y1="22705" x2="9783" y2="22690"/>
                        <a14:foregroundMark x1="11186" y1="22509" x2="10207" y2="22635"/>
                        <a14:foregroundMark x1="34777" y1="19465" x2="14300" y2="22107"/>
                        <a14:foregroundMark x1="45793" y1="18043" x2="43118" y2="18388"/>
                        <a14:foregroundMark x1="57083" y1="16587" x2="45819" y2="18040"/>
                        <a14:foregroundMark x1="60326" y1="16168" x2="57187" y2="16573"/>
                        <a14:foregroundMark x1="9262" y1="28090" x2="6114" y2="60734"/>
                        <a14:foregroundMark x1="9783" y1="22690" x2="9686" y2="23694"/>
                        <a14:foregroundMark x1="6114" y1="60734" x2="17799" y2="58152"/>
                        <a14:foregroundMark x1="17799" y1="58152" x2="18615" y2="56061"/>
                        <a14:foregroundMark x1="81793" y1="40897" x2="93614" y2="34783"/>
                        <a14:foregroundMark x1="93614" y1="34783" x2="94022" y2="53261"/>
                        <a14:foregroundMark x1="94022" y1="53261" x2="90353" y2="63451"/>
                        <a14:foregroundMark x1="90353" y1="63451" x2="85734" y2="51766"/>
                        <a14:foregroundMark x1="85734" y1="51766" x2="86549" y2="41304"/>
                        <a14:foregroundMark x1="86549" y1="41304" x2="85326" y2="39538"/>
                        <a14:foregroundMark x1="91304" y1="36413" x2="96196" y2="42120"/>
                        <a14:foregroundMark x1="96196" y1="42120" x2="95652" y2="63451"/>
                        <a14:foregroundMark x1="95652" y1="63451" x2="92120" y2="70380"/>
                        <a14:foregroundMark x1="92120" y1="70380" x2="90761" y2="52989"/>
                        <a14:foregroundMark x1="90761" y1="52989" x2="92391" y2="35870"/>
                        <a14:foregroundMark x1="68886" y1="40217" x2="63451" y2="49864"/>
                        <a14:foregroundMark x1="44701" y1="19022" x2="35054" y2="33832"/>
                        <a14:foregroundMark x1="57201" y1="18478" x2="68478" y2="35190"/>
                        <a14:foregroundMark x1="31250" y1="41168" x2="30571" y2="51630"/>
                        <a14:backgroundMark x1="40161" y1="32334" x2="46875" y2="36957"/>
                        <a14:backgroundMark x1="46875" y1="36957" x2="48777" y2="27174"/>
                        <a14:backgroundMark x1="48777" y1="27174" x2="47073" y2="21722"/>
                        <a14:backgroundMark x1="51766" y1="30027" x2="52853" y2="21467"/>
                        <a14:backgroundMark x1="52853" y1="21467" x2="57261" y2="24755"/>
                        <a14:backgroundMark x1="64525" y1="35518" x2="57201" y2="35734"/>
                        <a14:backgroundMark x1="57201" y1="35734" x2="51902" y2="29755"/>
                        <a14:backgroundMark x1="33424" y1="40625" x2="41848" y2="42935"/>
                        <a14:backgroundMark x1="41848" y1="42935" x2="40082" y2="52174"/>
                        <a14:backgroundMark x1="40082" y1="52174" x2="31929" y2="56114"/>
                        <a14:backgroundMark x1="31929" y1="56114" x2="39674" y2="61821"/>
                        <a14:backgroundMark x1="39674" y1="61821" x2="48777" y2="62228"/>
                        <a14:backgroundMark x1="48777" y1="62228" x2="47011" y2="42255"/>
                        <a14:backgroundMark x1="53668" y1="51087" x2="56114" y2="42527"/>
                        <a14:backgroundMark x1="56114" y1="42527" x2="64546" y2="40865"/>
                        <a14:backgroundMark x1="61685" y1="49049" x2="64946" y2="56929"/>
                        <a14:backgroundMark x1="64946" y1="56929" x2="57609" y2="63043"/>
                        <a14:backgroundMark x1="57609" y1="63043" x2="54348" y2="51087"/>
                        <a14:backgroundMark x1="32065" y1="56793" x2="23370" y2="51766"/>
                        <a14:backgroundMark x1="28418" y1="40985" x2="31386" y2="34647"/>
                        <a14:backgroundMark x1="23370" y1="51766" x2="27687" y2="42547"/>
                        <a14:backgroundMark x1="31386" y1="34647" x2="33020" y2="32657"/>
                        <a14:backgroundMark x1="35214" y1="27244" x2="28668" y2="30299"/>
                        <a14:backgroundMark x1="28668" y1="30299" x2="23234" y2="41033"/>
                        <a14:backgroundMark x1="23234" y1="41033" x2="20380" y2="56386"/>
                        <a14:backgroundMark x1="20380" y1="56386" x2="27717" y2="56114"/>
                        <a14:backgroundMark x1="39660" y1="20419" x2="32473" y2="24864"/>
                        <a14:backgroundMark x1="32473" y1="24864" x2="32201" y2="25408"/>
                        <a14:backgroundMark x1="70851" y1="33782" x2="77717" y2="45924"/>
                        <a14:backgroundMark x1="77717" y1="45924" x2="75679" y2="33696"/>
                        <a14:backgroundMark x1="75679" y1="33696" x2="63587" y2="21332"/>
                        <a14:backgroundMark x1="63587" y1="21332" x2="63216" y2="21205"/>
                        <a14:backgroundMark x1="65082" y1="55299" x2="76495" y2="54755"/>
                        <a14:backgroundMark x1="76495" y1="54755" x2="71739" y2="64946"/>
                        <a14:backgroundMark x1="71739" y1="64946" x2="64402" y2="71875"/>
                        <a14:backgroundMark x1="64402" y1="71875" x2="68478" y2="63451"/>
                        <a14:backgroundMark x1="68478" y1="63451" x2="65217" y2="54484"/>
                        <a14:backgroundMark x1="40811" y1="18653" x2="39810" y2="18614"/>
                        <a14:backgroundMark x1="6929" y1="29212" x2="26495" y2="5978"/>
                        <a14:backgroundMark x1="26495" y1="5978" x2="48777" y2="2582"/>
                        <a14:backgroundMark x1="48777" y1="2582" x2="13859" y2="408"/>
                        <a14:backgroundMark x1="13859" y1="408" x2="5842" y2="4755"/>
                        <a14:backgroundMark x1="5842" y1="4755" x2="5163" y2="19565"/>
                        <a14:backgroundMark x1="5163" y1="19565" x2="7065" y2="27717"/>
                        <a14:backgroundMark x1="22690" y1="9103" x2="14266" y2="18750"/>
                        <a14:backgroundMark x1="14266" y1="18750" x2="11277" y2="19022"/>
                        <a14:backgroundMark x1="10326" y1="22283" x2="11005" y2="18750"/>
                      </a14:backgroundRemoval>
                    </a14:imgEffect>
                  </a14:imgLayer>
                </a14:imgProps>
              </a:ext>
              <a:ext uri="{28A0092B-C50C-407E-A947-70E740481C1C}">
                <a14:useLocalDpi xmlns:a14="http://schemas.microsoft.com/office/drawing/2010/main" val="0"/>
              </a:ext>
            </a:extLst>
          </a:blip>
          <a:stretch>
            <a:fillRect/>
          </a:stretch>
        </p:blipFill>
        <p:spPr>
          <a:xfrm rot="188156">
            <a:off x="2587759" y="3640018"/>
            <a:ext cx="2762551" cy="2762551"/>
          </a:xfrm>
          <a:prstGeom prst="rect">
            <a:avLst/>
          </a:prstGeom>
        </p:spPr>
      </p:pic>
      <p:pic>
        <p:nvPicPr>
          <p:cNvPr id="21" name="Picture 20">
            <a:extLst>
              <a:ext uri="{FF2B5EF4-FFF2-40B4-BE49-F238E27FC236}">
                <a16:creationId xmlns:a16="http://schemas.microsoft.com/office/drawing/2014/main" id="{9BE9C96F-55A1-6664-8091-75E2C1AF0841}"/>
              </a:ext>
            </a:extLst>
          </p:cNvPr>
          <p:cNvPicPr>
            <a:picLocks noChangeAspect="1"/>
          </p:cNvPicPr>
          <p:nvPr/>
        </p:nvPicPr>
        <p:blipFill>
          <a:blip r:embed="rId13">
            <a:extLst>
              <a:ext uri="{BEBA8EAE-BF5A-486C-A8C5-ECC9F3942E4B}">
                <a14:imgProps xmlns:a14="http://schemas.microsoft.com/office/drawing/2010/main">
                  <a14:imgLayer r:embed="rId14">
                    <a14:imgEffect>
                      <a14:backgroundRemoval t="9451" b="89451" l="3401" r="94558">
                        <a14:foregroundMark x1="6667" y1="65495" x2="6667" y2="67912"/>
                        <a14:foregroundMark x1="3537" y1="76923" x2="4218" y2="77143"/>
                        <a14:foregroundMark x1="54014" y1="10549" x2="51701" y2="9890"/>
                        <a14:foregroundMark x1="58639" y1="11648" x2="60136" y2="14505"/>
                        <a14:foregroundMark x1="88844" y1="27033" x2="89116" y2="31209"/>
                        <a14:foregroundMark x1="89252" y1="30110" x2="88707" y2="38242"/>
                        <a14:foregroundMark x1="94558" y1="41538" x2="93061" y2="41538"/>
                      </a14:backgroundRemoval>
                    </a14:imgEffect>
                  </a14:imgLayer>
                </a14:imgProps>
              </a:ext>
              <a:ext uri="{28A0092B-C50C-407E-A947-70E740481C1C}">
                <a14:useLocalDpi xmlns:a14="http://schemas.microsoft.com/office/drawing/2010/main" val="0"/>
              </a:ext>
            </a:extLst>
          </a:blip>
          <a:stretch>
            <a:fillRect/>
          </a:stretch>
        </p:blipFill>
        <p:spPr>
          <a:xfrm rot="1346703">
            <a:off x="159552" y="2144371"/>
            <a:ext cx="2697583" cy="1669932"/>
          </a:xfrm>
          <a:prstGeom prst="rect">
            <a:avLst/>
          </a:prstGeom>
        </p:spPr>
      </p:pic>
      <p:pic>
        <p:nvPicPr>
          <p:cNvPr id="23" name="Picture 22">
            <a:extLst>
              <a:ext uri="{FF2B5EF4-FFF2-40B4-BE49-F238E27FC236}">
                <a16:creationId xmlns:a16="http://schemas.microsoft.com/office/drawing/2014/main" id="{A2126BE7-7A0E-3FAB-C784-1DB3CE86F1DB}"/>
              </a:ext>
            </a:extLst>
          </p:cNvPr>
          <p:cNvPicPr>
            <a:picLocks noChangeAspect="1"/>
          </p:cNvPicPr>
          <p:nvPr/>
        </p:nvPicPr>
        <p:blipFill>
          <a:blip r:embed="rId15">
            <a:extLst>
              <a:ext uri="{BEBA8EAE-BF5A-486C-A8C5-ECC9F3942E4B}">
                <a14:imgProps xmlns:a14="http://schemas.microsoft.com/office/drawing/2010/main">
                  <a14:imgLayer r:embed="rId16">
                    <a14:imgEffect>
                      <a14:backgroundRemoval t="5791" b="94350" l="9783" r="92120">
                        <a14:foregroundMark x1="53261" y1="40113" x2="65394" y2="26830"/>
                        <a14:foregroundMark x1="70493" y1="15936" x2="71603" y2="11582"/>
                        <a14:foregroundMark x1="71603" y1="11582" x2="76902" y2="2401"/>
                        <a14:foregroundMark x1="76902" y1="2401" x2="94701" y2="4661"/>
                        <a14:foregroundMark x1="94701" y1="4661" x2="98777" y2="11441"/>
                        <a14:foregroundMark x1="98777" y1="11441" x2="96555" y2="17052"/>
                        <a14:foregroundMark x1="89171" y1="31796" x2="68750" y2="56356"/>
                        <a14:foregroundMark x1="68750" y1="56356" x2="54484" y2="42514"/>
                        <a14:foregroundMark x1="54484" y1="42514" x2="54212" y2="40819"/>
                        <a14:foregroundMark x1="62908" y1="47316" x2="58016" y2="42232"/>
                        <a14:foregroundMark x1="58016" y1="42232" x2="68886" y2="39831"/>
                        <a14:foregroundMark x1="68886" y1="39831" x2="77310" y2="47881"/>
                        <a14:foregroundMark x1="77310" y1="47881" x2="64130" y2="48870"/>
                        <a14:foregroundMark x1="72618" y1="14354" x2="75679" y2="6497"/>
                        <a14:foregroundMark x1="86269" y1="4746" x2="87636" y2="4520"/>
                        <a14:foregroundMark x1="75679" y1="6497" x2="85314" y2="4904"/>
                        <a14:foregroundMark x1="87636" y1="4520" x2="87997" y2="5336"/>
                        <a14:foregroundMark x1="89460" y1="19184" x2="88126" y2="21194"/>
                        <a14:foregroundMark x1="73370" y1="7627" x2="75000" y2="565"/>
                        <a14:foregroundMark x1="75000" y1="565" x2="84511" y2="1977"/>
                        <a14:foregroundMark x1="86034" y1="5281" x2="86514" y2="6323"/>
                        <a14:foregroundMark x1="84511" y1="1977" x2="85721" y2="4601"/>
                        <a14:foregroundMark x1="78706" y1="9823" x2="73370" y2="6356"/>
                        <a14:foregroundMark x1="73370" y1="6356" x2="73777" y2="6073"/>
                        <a14:foregroundMark x1="26087" y1="88277" x2="26630" y2="88418"/>
                        <a14:foregroundMark x1="28804" y1="90537" x2="30299" y2="90113"/>
                        <a14:foregroundMark x1="56793" y1="94068" x2="57880" y2="94350"/>
                        <a14:backgroundMark x1="93614" y1="29944" x2="63179" y2="23588"/>
                        <a14:backgroundMark x1="63179" y1="23588" x2="85190" y2="7203"/>
                        <a14:backgroundMark x1="85190" y1="7203" x2="99049" y2="26554"/>
                        <a14:backgroundMark x1="99049" y1="26554" x2="93207" y2="28814"/>
                        <a14:backgroundMark x1="88043" y1="25424" x2="70109" y2="20056"/>
                        <a14:backgroundMark x1="65897" y1="22175" x2="84511" y2="23729"/>
                        <a14:backgroundMark x1="84511" y1="23729" x2="93614" y2="25847"/>
                        <a14:backgroundMark x1="39810" y1="19633" x2="13315" y2="17090"/>
                        <a14:backgroundMark x1="13315" y1="17090" x2="16304" y2="3672"/>
                        <a14:backgroundMark x1="16304" y1="3672" x2="36277" y2="3107"/>
                        <a14:backgroundMark x1="36277" y1="3107" x2="42935" y2="13559"/>
                        <a14:backgroundMark x1="42935" y1="13559" x2="39810" y2="16808"/>
                      </a14:backgroundRemoval>
                    </a14:imgEffect>
                  </a14:imgLayer>
                </a14:imgProps>
              </a:ext>
              <a:ext uri="{28A0092B-C50C-407E-A947-70E740481C1C}">
                <a14:useLocalDpi xmlns:a14="http://schemas.microsoft.com/office/drawing/2010/main" val="0"/>
              </a:ext>
            </a:extLst>
          </a:blip>
          <a:srcRect t="16516" r="677"/>
          <a:stretch>
            <a:fillRect/>
          </a:stretch>
        </p:blipFill>
        <p:spPr>
          <a:xfrm rot="21089568">
            <a:off x="1586763" y="-577257"/>
            <a:ext cx="4599522" cy="3718971"/>
          </a:xfrm>
          <a:prstGeom prst="rect">
            <a:avLst/>
          </a:prstGeom>
        </p:spPr>
      </p:pic>
      <p:pic>
        <p:nvPicPr>
          <p:cNvPr id="32" name="Picture 31">
            <a:extLst>
              <a:ext uri="{FF2B5EF4-FFF2-40B4-BE49-F238E27FC236}">
                <a16:creationId xmlns:a16="http://schemas.microsoft.com/office/drawing/2014/main" id="{343BA349-DC80-0313-0116-A4634D23616E}"/>
              </a:ext>
            </a:extLst>
          </p:cNvPr>
          <p:cNvPicPr>
            <a:picLocks noChangeAspect="1"/>
          </p:cNvPicPr>
          <p:nvPr/>
        </p:nvPicPr>
        <p:blipFill>
          <a:blip r:embed="rId17">
            <a:extLst>
              <a:ext uri="{BEBA8EAE-BF5A-486C-A8C5-ECC9F3942E4B}">
                <a14:imgProps xmlns:a14="http://schemas.microsoft.com/office/drawing/2010/main">
                  <a14:imgLayer r:embed="rId18">
                    <a14:imgEffect>
                      <a14:backgroundRemoval t="24645" b="37915" l="14946" r="91168">
                        <a14:foregroundMark x1="11549" y1="30924" x2="20380" y2="26777"/>
                        <a14:foregroundMark x1="20380" y1="26777" x2="14946" y2="32109"/>
                        <a14:foregroundMark x1="14946" y1="32109" x2="19022" y2="32820"/>
                        <a14:foregroundMark x1="85734" y1="29265" x2="91168" y2="35308"/>
                        <a14:foregroundMark x1="91168" y1="35308" x2="87636" y2="29976"/>
                      </a14:backgroundRemoval>
                    </a14:imgEffect>
                  </a14:imgLayer>
                </a14:imgProps>
              </a:ext>
              <a:ext uri="{28A0092B-C50C-407E-A947-70E740481C1C}">
                <a14:useLocalDpi xmlns:a14="http://schemas.microsoft.com/office/drawing/2010/main" val="0"/>
              </a:ext>
            </a:extLst>
          </a:blip>
          <a:srcRect l="9864" t="23148" r="5843" b="60185"/>
          <a:stretch>
            <a:fillRect/>
          </a:stretch>
        </p:blipFill>
        <p:spPr>
          <a:xfrm>
            <a:off x="4551427" y="348333"/>
            <a:ext cx="3006960" cy="681788"/>
          </a:xfrm>
          <a:prstGeom prst="rect">
            <a:avLst/>
          </a:prstGeom>
        </p:spPr>
      </p:pic>
    </p:spTree>
    <p:extLst>
      <p:ext uri="{BB962C8B-B14F-4D97-AF65-F5344CB8AC3E}">
        <p14:creationId xmlns:p14="http://schemas.microsoft.com/office/powerpoint/2010/main" val="38386594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E6331959-F805-1BE1-A848-FDC0309C9368}"/>
              </a:ext>
            </a:extLst>
          </p:cNvPr>
          <p:cNvPicPr>
            <a:picLocks noChangeAspect="1"/>
          </p:cNvPicPr>
          <p:nvPr/>
        </p:nvPicPr>
        <p:blipFill>
          <a:blip r:embed="rId2">
            <a:extLst>
              <a:ext uri="{BEBA8EAE-BF5A-486C-A8C5-ECC9F3942E4B}">
                <a14:imgProps xmlns:a14="http://schemas.microsoft.com/office/drawing/2010/main">
                  <a14:imgLayer r:embed="rId3">
                    <a14:imgEffect>
                      <a14:artisticCrisscrossEtching/>
                    </a14:imgEffect>
                  </a14:imgLayer>
                </a14:imgProps>
              </a:ext>
              <a:ext uri="{28A0092B-C50C-407E-A947-70E740481C1C}">
                <a14:useLocalDpi xmlns:a14="http://schemas.microsoft.com/office/drawing/2010/main" val="0"/>
              </a:ext>
            </a:extLst>
          </a:blip>
          <a:srcRect l="31827" r="31195"/>
          <a:stretch>
            <a:fillRect/>
          </a:stretch>
        </p:blipFill>
        <p:spPr>
          <a:xfrm>
            <a:off x="0" y="221355"/>
            <a:ext cx="3803904" cy="7123176"/>
          </a:xfrm>
          <a:prstGeom prst="rect">
            <a:avLst/>
          </a:prstGeom>
        </p:spPr>
      </p:pic>
      <p:sp>
        <p:nvSpPr>
          <p:cNvPr id="11" name="TextBox 10">
            <a:extLst>
              <a:ext uri="{FF2B5EF4-FFF2-40B4-BE49-F238E27FC236}">
                <a16:creationId xmlns:a16="http://schemas.microsoft.com/office/drawing/2014/main" id="{93EA7F6A-5CD1-4421-7978-963F5EFF8FC1}"/>
              </a:ext>
            </a:extLst>
          </p:cNvPr>
          <p:cNvSpPr txBox="1"/>
          <p:nvPr/>
        </p:nvSpPr>
        <p:spPr>
          <a:xfrm>
            <a:off x="742950" y="296267"/>
            <a:ext cx="2400300" cy="1212640"/>
          </a:xfrm>
          <a:prstGeom prst="rect">
            <a:avLst/>
          </a:prstGeom>
          <a:noFill/>
        </p:spPr>
        <p:txBody>
          <a:bodyPr wrap="square">
            <a:spAutoFit/>
          </a:bodyPr>
          <a:lstStyle/>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Direct discrimination</a:t>
            </a:r>
          </a:p>
          <a:p>
            <a:pPr>
              <a:lnSpc>
                <a:spcPct val="115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This is when someone treats an individual unfairly due to their race, for example: not hiring someone due to their race.</a:t>
            </a:r>
          </a:p>
        </p:txBody>
      </p:sp>
      <p:sp>
        <p:nvSpPr>
          <p:cNvPr id="13" name="TextBox 12">
            <a:extLst>
              <a:ext uri="{FF2B5EF4-FFF2-40B4-BE49-F238E27FC236}">
                <a16:creationId xmlns:a16="http://schemas.microsoft.com/office/drawing/2014/main" id="{E3E2F807-31C0-6BC5-E677-AC245E104DBD}"/>
              </a:ext>
            </a:extLst>
          </p:cNvPr>
          <p:cNvSpPr txBox="1"/>
          <p:nvPr/>
        </p:nvSpPr>
        <p:spPr>
          <a:xfrm>
            <a:off x="700659" y="1764206"/>
            <a:ext cx="2484882" cy="1035668"/>
          </a:xfrm>
          <a:prstGeom prst="rect">
            <a:avLst/>
          </a:prstGeom>
          <a:noFill/>
        </p:spPr>
        <p:txBody>
          <a:bodyPr wrap="square">
            <a:spAutoFit/>
          </a:bodyPr>
          <a:lstStyle/>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Indirect discrimination</a:t>
            </a:r>
          </a:p>
          <a:p>
            <a:pPr>
              <a:lnSpc>
                <a:spcPct val="115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Applying practiced that applies to everyone but particularly disadvantages people of a certain race. </a:t>
            </a:r>
          </a:p>
        </p:txBody>
      </p:sp>
      <p:sp>
        <p:nvSpPr>
          <p:cNvPr id="15" name="TextBox 14">
            <a:extLst>
              <a:ext uri="{FF2B5EF4-FFF2-40B4-BE49-F238E27FC236}">
                <a16:creationId xmlns:a16="http://schemas.microsoft.com/office/drawing/2014/main" id="{A687B98C-4C8F-5A04-1491-6D9565A8A1CF}"/>
              </a:ext>
            </a:extLst>
          </p:cNvPr>
          <p:cNvSpPr txBox="1"/>
          <p:nvPr/>
        </p:nvSpPr>
        <p:spPr>
          <a:xfrm>
            <a:off x="763524" y="3143659"/>
            <a:ext cx="2484882" cy="1035668"/>
          </a:xfrm>
          <a:prstGeom prst="rect">
            <a:avLst/>
          </a:prstGeom>
          <a:noFill/>
        </p:spPr>
        <p:txBody>
          <a:bodyPr wrap="square">
            <a:spAutoFit/>
          </a:bodyPr>
          <a:lstStyle/>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Harassment</a:t>
            </a:r>
          </a:p>
          <a:p>
            <a:pPr>
              <a:lnSpc>
                <a:spcPct val="115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Unwanted interactions related to race that creates a hostile, humiliating or offensive environment.</a:t>
            </a:r>
          </a:p>
        </p:txBody>
      </p:sp>
      <p:sp>
        <p:nvSpPr>
          <p:cNvPr id="17" name="TextBox 16">
            <a:extLst>
              <a:ext uri="{FF2B5EF4-FFF2-40B4-BE49-F238E27FC236}">
                <a16:creationId xmlns:a16="http://schemas.microsoft.com/office/drawing/2014/main" id="{3237F11E-28B9-A60D-98B3-245CCA36C2BB}"/>
              </a:ext>
            </a:extLst>
          </p:cNvPr>
          <p:cNvSpPr txBox="1"/>
          <p:nvPr/>
        </p:nvSpPr>
        <p:spPr>
          <a:xfrm>
            <a:off x="742950" y="4523112"/>
            <a:ext cx="2400300" cy="1035668"/>
          </a:xfrm>
          <a:prstGeom prst="rect">
            <a:avLst/>
          </a:prstGeom>
          <a:noFill/>
        </p:spPr>
        <p:txBody>
          <a:bodyPr wrap="square">
            <a:spAutoFit/>
          </a:bodyPr>
          <a:lstStyle/>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Victimisation</a:t>
            </a:r>
          </a:p>
          <a:p>
            <a:pPr>
              <a:lnSpc>
                <a:spcPct val="115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Treating someone unfairly due to them speaking out about racial discrimination.</a:t>
            </a:r>
          </a:p>
        </p:txBody>
      </p:sp>
      <p:pic>
        <p:nvPicPr>
          <p:cNvPr id="19" name="Picture 18">
            <a:extLst>
              <a:ext uri="{FF2B5EF4-FFF2-40B4-BE49-F238E27FC236}">
                <a16:creationId xmlns:a16="http://schemas.microsoft.com/office/drawing/2014/main" id="{C8120F89-AF7B-FFD0-04EE-62E689530ECE}"/>
              </a:ext>
            </a:extLst>
          </p:cNvPr>
          <p:cNvPicPr>
            <a:picLocks noChangeAspect="1"/>
          </p:cNvPicPr>
          <p:nvPr/>
        </p:nvPicPr>
        <p:blipFill>
          <a:blip r:embed="rId4">
            <a:extLst>
              <a:ext uri="{28A0092B-C50C-407E-A947-70E740481C1C}">
                <a14:useLocalDpi xmlns:a14="http://schemas.microsoft.com/office/drawing/2010/main" val="0"/>
              </a:ext>
            </a:extLst>
          </a:blip>
          <a:srcRect t="28000"/>
          <a:stretch>
            <a:fillRect/>
          </a:stretch>
        </p:blipFill>
        <p:spPr>
          <a:xfrm>
            <a:off x="637794" y="5858997"/>
            <a:ext cx="2610612" cy="1477862"/>
          </a:xfrm>
          <a:prstGeom prst="rect">
            <a:avLst/>
          </a:prstGeom>
        </p:spPr>
      </p:pic>
      <p:sp>
        <p:nvSpPr>
          <p:cNvPr id="5" name="TextBox 4">
            <a:extLst>
              <a:ext uri="{FF2B5EF4-FFF2-40B4-BE49-F238E27FC236}">
                <a16:creationId xmlns:a16="http://schemas.microsoft.com/office/drawing/2014/main" id="{E45E67BB-2C22-8C95-ECEF-6FB323118783}"/>
              </a:ext>
            </a:extLst>
          </p:cNvPr>
          <p:cNvSpPr txBox="1"/>
          <p:nvPr/>
        </p:nvSpPr>
        <p:spPr>
          <a:xfrm>
            <a:off x="100584" y="0"/>
            <a:ext cx="13670280" cy="327910"/>
          </a:xfrm>
          <a:prstGeom prst="rect">
            <a:avLst/>
          </a:prstGeom>
          <a:noFill/>
        </p:spPr>
        <p:txBody>
          <a:bodyPr wrap="square">
            <a:spAutoFit/>
          </a:bodyPr>
          <a:lstStyle/>
          <a:p>
            <a:pPr>
              <a:lnSpc>
                <a:spcPct val="115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There are a few key forms of prohibited conduct named in the Equality act as it is made to bring unlawful treatment due to race to justice. This includes:</a:t>
            </a:r>
          </a:p>
        </p:txBody>
      </p:sp>
      <p:sp>
        <p:nvSpPr>
          <p:cNvPr id="21" name="TextBox 20">
            <a:extLst>
              <a:ext uri="{FF2B5EF4-FFF2-40B4-BE49-F238E27FC236}">
                <a16:creationId xmlns:a16="http://schemas.microsoft.com/office/drawing/2014/main" id="{8A4F392B-CE26-8E34-6AF4-E2AF604CFEF6}"/>
              </a:ext>
            </a:extLst>
          </p:cNvPr>
          <p:cNvSpPr txBox="1"/>
          <p:nvPr/>
        </p:nvSpPr>
        <p:spPr>
          <a:xfrm>
            <a:off x="1943100" y="5479272"/>
            <a:ext cx="1485900" cy="269048"/>
          </a:xfrm>
          <a:prstGeom prst="rect">
            <a:avLst/>
          </a:prstGeom>
          <a:noFill/>
        </p:spPr>
        <p:txBody>
          <a:bodyPr wrap="square">
            <a:spAutoFit/>
          </a:bodyPr>
          <a:lstStyle/>
          <a:p>
            <a:pPr>
              <a:lnSpc>
                <a:spcPct val="115000"/>
              </a:lnSpc>
              <a:spcAft>
                <a:spcPts val="800"/>
              </a:spcAft>
              <a:buNone/>
            </a:pPr>
            <a:r>
              <a:rPr lang="en-GB" sz="1050" kern="100" dirty="0">
                <a:effectLst/>
                <a:latin typeface="Aptos" panose="020B0004020202020204" pitchFamily="34" charset="0"/>
                <a:ea typeface="Aptos" panose="020B0004020202020204" pitchFamily="34" charset="0"/>
                <a:cs typeface="Times New Roman" panose="02020603050405020304" pitchFamily="18" charset="0"/>
              </a:rPr>
              <a:t>(Equality Act 2010)</a:t>
            </a:r>
          </a:p>
        </p:txBody>
      </p:sp>
      <p:pic>
        <p:nvPicPr>
          <p:cNvPr id="25" name="Picture 24">
            <a:extLst>
              <a:ext uri="{FF2B5EF4-FFF2-40B4-BE49-F238E27FC236}">
                <a16:creationId xmlns:a16="http://schemas.microsoft.com/office/drawing/2014/main" id="{728B8CB3-8B61-143E-B1CB-21B4F9CA3F6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4735816" y="-604001"/>
            <a:ext cx="6423689" cy="8287514"/>
          </a:xfrm>
          <a:prstGeom prst="rect">
            <a:avLst/>
          </a:prstGeom>
        </p:spPr>
      </p:pic>
      <p:sp>
        <p:nvSpPr>
          <p:cNvPr id="27" name="TextBox 26">
            <a:extLst>
              <a:ext uri="{FF2B5EF4-FFF2-40B4-BE49-F238E27FC236}">
                <a16:creationId xmlns:a16="http://schemas.microsoft.com/office/drawing/2014/main" id="{6AB8539B-0F6E-BF6C-1B01-7F2D837CCEB6}"/>
              </a:ext>
            </a:extLst>
          </p:cNvPr>
          <p:cNvSpPr txBox="1"/>
          <p:nvPr/>
        </p:nvSpPr>
        <p:spPr>
          <a:xfrm>
            <a:off x="4722876" y="1568318"/>
            <a:ext cx="6524244" cy="506549"/>
          </a:xfrm>
          <a:prstGeom prst="rect">
            <a:avLst/>
          </a:prstGeom>
          <a:noFill/>
        </p:spPr>
        <p:txBody>
          <a:bodyPr wrap="square">
            <a:spAutoFit/>
          </a:bodyPr>
          <a:lstStyle/>
          <a:p>
            <a:pPr algn="ct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The Equality act has made sure to cover most areas of public and private life; these umbrella terms include:</a:t>
            </a:r>
          </a:p>
        </p:txBody>
      </p:sp>
      <p:sp>
        <p:nvSpPr>
          <p:cNvPr id="29" name="TextBox 28">
            <a:extLst>
              <a:ext uri="{FF2B5EF4-FFF2-40B4-BE49-F238E27FC236}">
                <a16:creationId xmlns:a16="http://schemas.microsoft.com/office/drawing/2014/main" id="{B089C69E-B1BF-10BA-DC1A-1083F636397E}"/>
              </a:ext>
            </a:extLst>
          </p:cNvPr>
          <p:cNvSpPr txBox="1"/>
          <p:nvPr/>
        </p:nvSpPr>
        <p:spPr>
          <a:xfrm>
            <a:off x="4814316" y="2096385"/>
            <a:ext cx="1412748" cy="3479671"/>
          </a:xfrm>
          <a:prstGeom prst="rect">
            <a:avLst/>
          </a:prstGeom>
          <a:noFill/>
        </p:spPr>
        <p:txBody>
          <a:bodyPr wrap="square">
            <a:spAutoFit/>
          </a:bodyPr>
          <a:lstStyle/>
          <a:p>
            <a:pPr>
              <a:lnSpc>
                <a:spcPct val="115000"/>
              </a:lnSpc>
              <a:spcAft>
                <a:spcPts val="800"/>
              </a:spcAft>
              <a:buNone/>
            </a:pPr>
            <a:r>
              <a:rPr lang="en-GB" sz="1200" b="1" u="sng" kern="100" dirty="0">
                <a:effectLst/>
                <a:latin typeface="Aptos" panose="020B0004020202020204" pitchFamily="34" charset="0"/>
                <a:ea typeface="Aptos" panose="020B0004020202020204" pitchFamily="34" charset="0"/>
                <a:cs typeface="Times New Roman" panose="02020603050405020304" pitchFamily="18" charset="0"/>
              </a:rPr>
              <a:t>Employment: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this covers the recruitment of individuals, promotions, and opportunities to climb the ladder in workspaces, teams and conditions such as dress codes and the training processes to become skilled enough to preform well at your job.</a:t>
            </a:r>
          </a:p>
        </p:txBody>
      </p:sp>
      <p:sp>
        <p:nvSpPr>
          <p:cNvPr id="31" name="TextBox 30">
            <a:extLst>
              <a:ext uri="{FF2B5EF4-FFF2-40B4-BE49-F238E27FC236}">
                <a16:creationId xmlns:a16="http://schemas.microsoft.com/office/drawing/2014/main" id="{1792A7D4-E1BD-B775-AA47-4AD439FFF296}"/>
              </a:ext>
            </a:extLst>
          </p:cNvPr>
          <p:cNvSpPr txBox="1"/>
          <p:nvPr/>
        </p:nvSpPr>
        <p:spPr>
          <a:xfrm>
            <a:off x="6612640" y="2096385"/>
            <a:ext cx="1412748" cy="3479671"/>
          </a:xfrm>
          <a:prstGeom prst="rect">
            <a:avLst/>
          </a:prstGeom>
          <a:noFill/>
        </p:spPr>
        <p:txBody>
          <a:bodyPr wrap="square">
            <a:spAutoFit/>
          </a:bodyPr>
          <a:lstStyle/>
          <a:p>
            <a:pPr>
              <a:lnSpc>
                <a:spcPct val="115000"/>
              </a:lnSpc>
              <a:spcAft>
                <a:spcPts val="800"/>
              </a:spcAft>
              <a:buNone/>
            </a:pPr>
            <a:r>
              <a:rPr lang="en-GB" sz="1200" b="1" u="sng" kern="100" dirty="0">
                <a:effectLst/>
                <a:latin typeface="Aptos" panose="020B0004020202020204" pitchFamily="34" charset="0"/>
                <a:ea typeface="Aptos" panose="020B0004020202020204" pitchFamily="34" charset="0"/>
                <a:cs typeface="Times New Roman" panose="02020603050405020304" pitchFamily="18" charset="0"/>
              </a:rPr>
              <a:t>Education: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This includes the admissions process when applying for schools, access to education- especially in different areas or, and benefits or specific services which would be covered and provided for by educational institutions.</a:t>
            </a:r>
          </a:p>
        </p:txBody>
      </p:sp>
      <p:sp>
        <p:nvSpPr>
          <p:cNvPr id="33" name="TextBox 32">
            <a:extLst>
              <a:ext uri="{FF2B5EF4-FFF2-40B4-BE49-F238E27FC236}">
                <a16:creationId xmlns:a16="http://schemas.microsoft.com/office/drawing/2014/main" id="{7EE2E4B2-B6F6-BCE7-ACD0-7DC1BCA77536}"/>
              </a:ext>
            </a:extLst>
          </p:cNvPr>
          <p:cNvSpPr txBox="1"/>
          <p:nvPr/>
        </p:nvSpPr>
        <p:spPr>
          <a:xfrm>
            <a:off x="8502777" y="2096385"/>
            <a:ext cx="1344168" cy="3479671"/>
          </a:xfrm>
          <a:prstGeom prst="rect">
            <a:avLst/>
          </a:prstGeom>
          <a:noFill/>
        </p:spPr>
        <p:txBody>
          <a:bodyPr wrap="square">
            <a:spAutoFit/>
          </a:bodyPr>
          <a:lstStyle/>
          <a:p>
            <a:pPr>
              <a:lnSpc>
                <a:spcPct val="115000"/>
              </a:lnSpc>
              <a:spcAft>
                <a:spcPts val="800"/>
              </a:spcAft>
              <a:buNone/>
            </a:pPr>
            <a:r>
              <a:rPr lang="en-GB" sz="1200" b="1" u="sng" kern="100" dirty="0">
                <a:effectLst/>
                <a:latin typeface="Aptos" panose="020B0004020202020204" pitchFamily="34" charset="0"/>
                <a:ea typeface="Aptos" panose="020B0004020202020204" pitchFamily="34" charset="0"/>
                <a:cs typeface="Times New Roman" panose="02020603050405020304" pitchFamily="18" charset="0"/>
              </a:rPr>
              <a:t>Provisions of services: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This includes access to shops, restaurants, public and hired transports, banking and other services weather public or privately hired. This also includes services provided by public authorities.</a:t>
            </a:r>
          </a:p>
        </p:txBody>
      </p:sp>
      <p:sp>
        <p:nvSpPr>
          <p:cNvPr id="35" name="TextBox 34">
            <a:extLst>
              <a:ext uri="{FF2B5EF4-FFF2-40B4-BE49-F238E27FC236}">
                <a16:creationId xmlns:a16="http://schemas.microsoft.com/office/drawing/2014/main" id="{88B571FC-F048-1546-0465-47F8746E868F}"/>
              </a:ext>
            </a:extLst>
          </p:cNvPr>
          <p:cNvSpPr txBox="1"/>
          <p:nvPr/>
        </p:nvSpPr>
        <p:spPr>
          <a:xfrm>
            <a:off x="10229468" y="2096385"/>
            <a:ext cx="914400" cy="1780744"/>
          </a:xfrm>
          <a:prstGeom prst="rect">
            <a:avLst/>
          </a:prstGeom>
          <a:noFill/>
        </p:spPr>
        <p:txBody>
          <a:bodyPr wrap="square">
            <a:spAutoFit/>
          </a:bodyPr>
          <a:lstStyle/>
          <a:p>
            <a:pPr>
              <a:lnSpc>
                <a:spcPct val="115000"/>
              </a:lnSpc>
              <a:spcAft>
                <a:spcPts val="800"/>
              </a:spcAft>
              <a:buNone/>
            </a:pPr>
            <a:r>
              <a:rPr lang="en-GB" sz="1200" b="1" u="sng" kern="100" dirty="0">
                <a:effectLst/>
                <a:latin typeface="Aptos" panose="020B0004020202020204" pitchFamily="34" charset="0"/>
                <a:ea typeface="Aptos" panose="020B0004020202020204" pitchFamily="34" charset="0"/>
                <a:cs typeface="Times New Roman" panose="02020603050405020304" pitchFamily="18" charset="0"/>
              </a:rPr>
              <a:t>Housing: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This includes the process of renting or selling a house</a:t>
            </a:r>
          </a:p>
        </p:txBody>
      </p:sp>
      <mc:AlternateContent xmlns:mc="http://schemas.openxmlformats.org/markup-compatibility/2006">
        <mc:Choice xmlns:p14="http://schemas.microsoft.com/office/powerpoint/2010/main" Requires="p14">
          <p:contentPart p14:bwMode="auto" r:id="rId6">
            <p14:nvContentPartPr>
              <p14:cNvPr id="38" name="Ink 37">
                <a:extLst>
                  <a:ext uri="{FF2B5EF4-FFF2-40B4-BE49-F238E27FC236}">
                    <a16:creationId xmlns:a16="http://schemas.microsoft.com/office/drawing/2014/main" id="{8CFFAC8B-C306-FD58-3FCA-2EFA7E919312}"/>
                  </a:ext>
                </a:extLst>
              </p14:cNvPr>
              <p14:cNvContentPartPr/>
              <p14:nvPr/>
            </p14:nvContentPartPr>
            <p14:xfrm>
              <a:off x="6193512" y="2917008"/>
              <a:ext cx="198360" cy="954360"/>
            </p14:xfrm>
          </p:contentPart>
        </mc:Choice>
        <mc:Fallback>
          <p:pic>
            <p:nvPicPr>
              <p:cNvPr id="38" name="Ink 37">
                <a:extLst>
                  <a:ext uri="{FF2B5EF4-FFF2-40B4-BE49-F238E27FC236}">
                    <a16:creationId xmlns:a16="http://schemas.microsoft.com/office/drawing/2014/main" id="{8CFFAC8B-C306-FD58-3FCA-2EFA7E919312}"/>
                  </a:ext>
                </a:extLst>
              </p:cNvPr>
              <p:cNvPicPr/>
              <p:nvPr/>
            </p:nvPicPr>
            <p:blipFill>
              <a:blip r:embed="rId7"/>
              <a:stretch>
                <a:fillRect/>
              </a:stretch>
            </p:blipFill>
            <p:spPr>
              <a:xfrm>
                <a:off x="6189192" y="2912688"/>
                <a:ext cx="207000" cy="963000"/>
              </a:xfrm>
              <a:prstGeom prst="rect">
                <a:avLst/>
              </a:prstGeom>
            </p:spPr>
          </p:pic>
        </mc:Fallback>
      </mc:AlternateContent>
      <mc:AlternateContent xmlns:mc="http://schemas.openxmlformats.org/markup-compatibility/2006">
        <mc:Choice xmlns:p14="http://schemas.microsoft.com/office/powerpoint/2010/main" Requires="p14">
          <p:contentPart p14:bwMode="auto" r:id="rId8">
            <p14:nvContentPartPr>
              <p14:cNvPr id="40" name="Ink 39">
                <a:extLst>
                  <a:ext uri="{FF2B5EF4-FFF2-40B4-BE49-F238E27FC236}">
                    <a16:creationId xmlns:a16="http://schemas.microsoft.com/office/drawing/2014/main" id="{9C6A6648-CE64-60EA-3CE0-7E99FA76219D}"/>
                  </a:ext>
                </a:extLst>
              </p14:cNvPr>
              <p14:cNvContentPartPr/>
              <p14:nvPr/>
            </p14:nvContentPartPr>
            <p14:xfrm>
              <a:off x="8065722" y="2917008"/>
              <a:ext cx="198360" cy="954360"/>
            </p14:xfrm>
          </p:contentPart>
        </mc:Choice>
        <mc:Fallback>
          <p:pic>
            <p:nvPicPr>
              <p:cNvPr id="40" name="Ink 39">
                <a:extLst>
                  <a:ext uri="{FF2B5EF4-FFF2-40B4-BE49-F238E27FC236}">
                    <a16:creationId xmlns:a16="http://schemas.microsoft.com/office/drawing/2014/main" id="{9C6A6648-CE64-60EA-3CE0-7E99FA76219D}"/>
                  </a:ext>
                </a:extLst>
              </p:cNvPr>
              <p:cNvPicPr/>
              <p:nvPr/>
            </p:nvPicPr>
            <p:blipFill>
              <a:blip r:embed="rId7"/>
              <a:stretch>
                <a:fillRect/>
              </a:stretch>
            </p:blipFill>
            <p:spPr>
              <a:xfrm>
                <a:off x="8061402" y="2912688"/>
                <a:ext cx="207000" cy="96300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41" name="Ink 40">
                <a:extLst>
                  <a:ext uri="{FF2B5EF4-FFF2-40B4-BE49-F238E27FC236}">
                    <a16:creationId xmlns:a16="http://schemas.microsoft.com/office/drawing/2014/main" id="{260BB6B6-1429-A17D-AD4E-F8B4500F8135}"/>
                  </a:ext>
                </a:extLst>
              </p14:cNvPr>
              <p14:cNvContentPartPr/>
              <p14:nvPr/>
            </p14:nvContentPartPr>
            <p14:xfrm>
              <a:off x="9887280" y="2828583"/>
              <a:ext cx="198360" cy="954360"/>
            </p14:xfrm>
          </p:contentPart>
        </mc:Choice>
        <mc:Fallback>
          <p:pic>
            <p:nvPicPr>
              <p:cNvPr id="41" name="Ink 40">
                <a:extLst>
                  <a:ext uri="{FF2B5EF4-FFF2-40B4-BE49-F238E27FC236}">
                    <a16:creationId xmlns:a16="http://schemas.microsoft.com/office/drawing/2014/main" id="{260BB6B6-1429-A17D-AD4E-F8B4500F8135}"/>
                  </a:ext>
                </a:extLst>
              </p:cNvPr>
              <p:cNvPicPr/>
              <p:nvPr/>
            </p:nvPicPr>
            <p:blipFill>
              <a:blip r:embed="rId7"/>
              <a:stretch>
                <a:fillRect/>
              </a:stretch>
            </p:blipFill>
            <p:spPr>
              <a:xfrm>
                <a:off x="9882960" y="2824263"/>
                <a:ext cx="207000" cy="963000"/>
              </a:xfrm>
              <a:prstGeom prst="rect">
                <a:avLst/>
              </a:prstGeom>
            </p:spPr>
          </p:pic>
        </mc:Fallback>
      </mc:AlternateContent>
      <p:pic>
        <p:nvPicPr>
          <p:cNvPr id="43" name="Picture 42">
            <a:extLst>
              <a:ext uri="{FF2B5EF4-FFF2-40B4-BE49-F238E27FC236}">
                <a16:creationId xmlns:a16="http://schemas.microsoft.com/office/drawing/2014/main" id="{F9126A7C-E9EA-21D0-EF68-7CEAF4382E4C}"/>
              </a:ext>
            </a:extLst>
          </p:cNvPr>
          <p:cNvPicPr>
            <a:picLocks noChangeAspect="1"/>
          </p:cNvPicPr>
          <p:nvPr/>
        </p:nvPicPr>
        <p:blipFill>
          <a:blip r:embed="rId10">
            <a:extLst>
              <a:ext uri="{BEBA8EAE-BF5A-486C-A8C5-ECC9F3942E4B}">
                <a14:imgProps xmlns:a14="http://schemas.microsoft.com/office/drawing/2010/main">
                  <a14:imgLayer r:embed="rId11">
                    <a14:imgEffect>
                      <a14:backgroundRemoval t="24645" b="37915" l="14946" r="91168">
                        <a14:foregroundMark x1="11549" y1="30924" x2="20380" y2="26777"/>
                        <a14:foregroundMark x1="20380" y1="26777" x2="14946" y2="32109"/>
                        <a14:foregroundMark x1="14946" y1="32109" x2="19022" y2="32820"/>
                        <a14:foregroundMark x1="85734" y1="29265" x2="91168" y2="35308"/>
                        <a14:foregroundMark x1="91168" y1="35308" x2="87636" y2="29976"/>
                      </a14:backgroundRemoval>
                    </a14:imgEffect>
                  </a14:imgLayer>
                </a14:imgProps>
              </a:ext>
              <a:ext uri="{28A0092B-C50C-407E-A947-70E740481C1C}">
                <a14:useLocalDpi xmlns:a14="http://schemas.microsoft.com/office/drawing/2010/main" val="0"/>
              </a:ext>
            </a:extLst>
          </a:blip>
          <a:srcRect l="9864" t="23148" r="5843" b="60185"/>
          <a:stretch>
            <a:fillRect/>
          </a:stretch>
        </p:blipFill>
        <p:spPr>
          <a:xfrm>
            <a:off x="9185040" y="6091331"/>
            <a:ext cx="3006960" cy="681788"/>
          </a:xfrm>
          <a:prstGeom prst="rect">
            <a:avLst/>
          </a:prstGeom>
        </p:spPr>
      </p:pic>
      <p:sp>
        <p:nvSpPr>
          <p:cNvPr id="44" name="TextBox 43">
            <a:extLst>
              <a:ext uri="{FF2B5EF4-FFF2-40B4-BE49-F238E27FC236}">
                <a16:creationId xmlns:a16="http://schemas.microsoft.com/office/drawing/2014/main" id="{D524B19C-9A8C-A079-378B-15B1B19021E0}"/>
              </a:ext>
            </a:extLst>
          </p:cNvPr>
          <p:cNvSpPr txBox="1"/>
          <p:nvPr/>
        </p:nvSpPr>
        <p:spPr>
          <a:xfrm>
            <a:off x="9475218" y="6247559"/>
            <a:ext cx="2616200" cy="369332"/>
          </a:xfrm>
          <a:prstGeom prst="rect">
            <a:avLst/>
          </a:prstGeom>
          <a:noFill/>
        </p:spPr>
        <p:txBody>
          <a:bodyPr wrap="square" rtlCol="0">
            <a:spAutoFit/>
          </a:bodyPr>
          <a:lstStyle/>
          <a:p>
            <a:r>
              <a:rPr lang="en-GB" dirty="0"/>
              <a:t>About the Equality Act</a:t>
            </a:r>
          </a:p>
        </p:txBody>
      </p:sp>
    </p:spTree>
    <p:extLst>
      <p:ext uri="{BB962C8B-B14F-4D97-AF65-F5344CB8AC3E}">
        <p14:creationId xmlns:p14="http://schemas.microsoft.com/office/powerpoint/2010/main" val="25671321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BC469B0B-EA12-7274-5764-4291C0DDEA8B}"/>
              </a:ext>
            </a:extLst>
          </p:cNvPr>
          <p:cNvPicPr>
            <a:picLocks noChangeAspect="1"/>
          </p:cNvPicPr>
          <p:nvPr/>
        </p:nvPicPr>
        <p:blipFill>
          <a:blip r:embed="rId2">
            <a:extLst>
              <a:ext uri="{28A0092B-C50C-407E-A947-70E740481C1C}">
                <a14:useLocalDpi xmlns:a14="http://schemas.microsoft.com/office/drawing/2010/main" val="0"/>
              </a:ext>
            </a:extLst>
          </a:blip>
          <a:srcRect l="8373" t="14954" r="6583" b="15075"/>
          <a:stretch>
            <a:fillRect/>
          </a:stretch>
        </p:blipFill>
        <p:spPr>
          <a:xfrm>
            <a:off x="143938" y="1676668"/>
            <a:ext cx="6501384" cy="5349078"/>
          </a:xfrm>
          <a:prstGeom prst="rect">
            <a:avLst/>
          </a:prstGeom>
        </p:spPr>
      </p:pic>
      <p:pic>
        <p:nvPicPr>
          <p:cNvPr id="7" name="Picture 6">
            <a:extLst>
              <a:ext uri="{FF2B5EF4-FFF2-40B4-BE49-F238E27FC236}">
                <a16:creationId xmlns:a16="http://schemas.microsoft.com/office/drawing/2014/main" id="{145E023F-AC58-28EE-22E2-8DD0548D16D6}"/>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5278" l="4259" r="92963">
                        <a14:foregroundMark x1="81111" y1="13889" x2="84074" y2="3611"/>
                        <a14:foregroundMark x1="84074" y1="3611" x2="86296" y2="11389"/>
                        <a14:foregroundMark x1="86296" y1="11389" x2="92963" y2="14722"/>
                        <a14:foregroundMark x1="92963" y1="14722" x2="92963" y2="36667"/>
                        <a14:foregroundMark x1="92963" y1="36667" x2="86111" y2="31111"/>
                        <a14:foregroundMark x1="86111" y1="31111" x2="79630" y2="38056"/>
                        <a14:foregroundMark x1="79630" y1="38056" x2="80370" y2="25278"/>
                        <a14:foregroundMark x1="80370" y1="25278" x2="71667" y2="18056"/>
                        <a14:foregroundMark x1="71667" y1="18056" x2="81667" y2="17222"/>
                        <a14:foregroundMark x1="81667" y1="17222" x2="81296" y2="12778"/>
                        <a14:foregroundMark x1="10926" y1="68333" x2="5741" y2="65000"/>
                        <a14:foregroundMark x1="5741" y1="65000" x2="4444" y2="74444"/>
                        <a14:foregroundMark x1="4444" y1="74444" x2="10926" y2="79167"/>
                        <a14:foregroundMark x1="10926" y1="79167" x2="14815" y2="67778"/>
                        <a14:foregroundMark x1="14815" y1="67778" x2="11481" y2="68333"/>
                        <a14:foregroundMark x1="11852" y1="88889" x2="18704" y2="95278"/>
                        <a14:foregroundMark x1="18704" y1="95278" x2="13519" y2="89444"/>
                        <a14:foregroundMark x1="13519" y1="89444" x2="12593" y2="89444"/>
                      </a14:backgroundRemoval>
                    </a14:imgEffect>
                  </a14:imgLayer>
                </a14:imgProps>
              </a:ext>
              <a:ext uri="{28A0092B-C50C-407E-A947-70E740481C1C}">
                <a14:useLocalDpi xmlns:a14="http://schemas.microsoft.com/office/drawing/2010/main" val="0"/>
              </a:ext>
            </a:extLst>
          </a:blip>
          <a:srcRect r="23236"/>
          <a:stretch>
            <a:fillRect/>
          </a:stretch>
        </p:blipFill>
        <p:spPr>
          <a:xfrm>
            <a:off x="3394630" y="-557784"/>
            <a:ext cx="8986346" cy="7351776"/>
          </a:xfrm>
          <a:prstGeom prst="rect">
            <a:avLst/>
          </a:prstGeom>
        </p:spPr>
      </p:pic>
      <p:sp>
        <p:nvSpPr>
          <p:cNvPr id="5" name="TextBox 4">
            <a:extLst>
              <a:ext uri="{FF2B5EF4-FFF2-40B4-BE49-F238E27FC236}">
                <a16:creationId xmlns:a16="http://schemas.microsoft.com/office/drawing/2014/main" id="{BFC04EAF-1BAE-8645-72D6-AD2FDE060535}"/>
              </a:ext>
            </a:extLst>
          </p:cNvPr>
          <p:cNvSpPr txBox="1"/>
          <p:nvPr/>
        </p:nvSpPr>
        <p:spPr>
          <a:xfrm>
            <a:off x="6097524" y="559552"/>
            <a:ext cx="6094476" cy="5632311"/>
          </a:xfrm>
          <a:prstGeom prst="rect">
            <a:avLst/>
          </a:prstGeom>
          <a:noFill/>
        </p:spPr>
        <p:txBody>
          <a:bodyPr wrap="square">
            <a:spAutoFit/>
          </a:bodyPr>
          <a:lstStyle/>
          <a:p>
            <a:r>
              <a:rPr lang="en-GB" sz="1500" dirty="0">
                <a:effectLst/>
                <a:latin typeface="Aptos" panose="020B0004020202020204" pitchFamily="34" charset="0"/>
                <a:ea typeface="Aptos" panose="020B0004020202020204" pitchFamily="34" charset="0"/>
                <a:cs typeface="Times New Roman" panose="02020603050405020304" pitchFamily="18" charset="0"/>
              </a:rPr>
              <a:t>So, what we have learnt about the act? So far is that it protects individuals from facing all types of discrimination, but how does it ensure that these policies aren’t just passed, but lived by when racism and discrimination is so present and underrepresented groups are already so behind? Well, this is when the positive action plan comes in. Positive action is put in place to level the playing field whilst maintaining fair treatment for all. For example, Section 158 covers a “General Positive Plan” which allows proportionate steps to overcome disadvantages, increase participation and meet the needs of underrepresented groups. And in Section 159 which allows employers in very specific </a:t>
            </a:r>
            <a:r>
              <a:rPr lang="en-GB" sz="1500" dirty="0"/>
              <a:t>circumstances to select a candidate from an unrepresented group but only when the candidates are equally qualified. As expected, this legislation faced much backlash when the act was first introduced, and even in present times. A good example of this is a scholar named Tim Jarrett who published ‘The Equality Act 2010 and positive action’ (2011) In this text he speaks on the limits of section 159 and avoiding positive discrimination whilst still addressing the underrepresentation. Another scholar who debated section 159 is Peter Westen whose text ‘The Empty Idea of Equality’ (1982) predates the Equality act yet it still offers a critique of formal vs substantive equality. Westerns theoretical framework also debates section 159s limitations, more specifically the tension created between permissive intervention and the actual equalisation of opportunity however, these sections do not provide obligation to comply, only legal permission. </a:t>
            </a:r>
          </a:p>
        </p:txBody>
      </p:sp>
      <p:pic>
        <p:nvPicPr>
          <p:cNvPr id="8" name="Picture 7">
            <a:extLst>
              <a:ext uri="{FF2B5EF4-FFF2-40B4-BE49-F238E27FC236}">
                <a16:creationId xmlns:a16="http://schemas.microsoft.com/office/drawing/2014/main" id="{BCEF162C-1012-592A-20B7-C374D9246A86}"/>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9451" b="89451" l="3401" r="94558">
                        <a14:foregroundMark x1="6667" y1="65495" x2="6667" y2="67912"/>
                        <a14:foregroundMark x1="3537" y1="76923" x2="4218" y2="77143"/>
                        <a14:foregroundMark x1="54014" y1="10549" x2="51701" y2="9890"/>
                        <a14:foregroundMark x1="58639" y1="11648" x2="60136" y2="14505"/>
                        <a14:foregroundMark x1="88844" y1="27033" x2="89116" y2="31209"/>
                        <a14:foregroundMark x1="89252" y1="30110" x2="88707" y2="38242"/>
                        <a14:foregroundMark x1="94558" y1="41538" x2="93061" y2="41538"/>
                      </a14:backgroundRemoval>
                    </a14:imgEffect>
                  </a14:imgLayer>
                </a14:imgProps>
              </a:ext>
              <a:ext uri="{28A0092B-C50C-407E-A947-70E740481C1C}">
                <a14:useLocalDpi xmlns:a14="http://schemas.microsoft.com/office/drawing/2010/main" val="0"/>
              </a:ext>
            </a:extLst>
          </a:blip>
          <a:stretch>
            <a:fillRect/>
          </a:stretch>
        </p:blipFill>
        <p:spPr>
          <a:xfrm rot="18547942">
            <a:off x="3255018" y="141737"/>
            <a:ext cx="3682327" cy="2279535"/>
          </a:xfrm>
          <a:prstGeom prst="rect">
            <a:avLst/>
          </a:prstGeom>
        </p:spPr>
      </p:pic>
      <p:pic>
        <p:nvPicPr>
          <p:cNvPr id="13" name="Picture 12">
            <a:extLst>
              <a:ext uri="{FF2B5EF4-FFF2-40B4-BE49-F238E27FC236}">
                <a16:creationId xmlns:a16="http://schemas.microsoft.com/office/drawing/2014/main" id="{EE81E217-FA8C-CA01-CB81-EAE09113DD7C}"/>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4344" b="99605" l="4861" r="95313">
                        <a14:foregroundMark x1="64583" y1="9477" x2="67188" y2="1382"/>
                        <a14:foregroundMark x1="67188" y1="1382" x2="86632" y2="3159"/>
                        <a14:foregroundMark x1="86632" y1="3159" x2="98090" y2="13129"/>
                        <a14:foregroundMark x1="98090" y1="13129" x2="92014" y2="21520"/>
                        <a14:foregroundMark x1="92014" y1="21520" x2="77604" y2="20138"/>
                        <a14:foregroundMark x1="77604" y1="20138" x2="69965" y2="11056"/>
                        <a14:foregroundMark x1="69965" y1="11056" x2="64410" y2="10168"/>
                        <a14:foregroundMark x1="64410" y1="7897" x2="68056" y2="691"/>
                        <a14:foregroundMark x1="68056" y1="691" x2="85764" y2="4146"/>
                        <a14:foregroundMark x1="85764" y1="4146" x2="77604" y2="10168"/>
                        <a14:foregroundMark x1="77604" y1="10168" x2="65278" y2="8490"/>
                        <a14:foregroundMark x1="65278" y1="8490" x2="64583" y2="8095"/>
                        <a14:foregroundMark x1="66493" y1="7502" x2="76215" y2="2369"/>
                        <a14:foregroundMark x1="76215" y1="2369" x2="90104" y2="4442"/>
                        <a14:foregroundMark x1="90104" y1="4442" x2="90625" y2="4640"/>
                        <a14:foregroundMark x1="89410" y1="28036" x2="99306" y2="35439"/>
                        <a14:foregroundMark x1="99306" y1="35439" x2="95139" y2="47779"/>
                        <a14:foregroundMark x1="95139" y1="47779" x2="91667" y2="31491"/>
                        <a14:foregroundMark x1="91667" y1="31491" x2="93229" y2="43731"/>
                        <a14:foregroundMark x1="93229" y1="43731" x2="94097" y2="34156"/>
                        <a14:foregroundMark x1="94097" y1="34156" x2="95313" y2="44521"/>
                        <a14:foregroundMark x1="55729" y1="59724" x2="47569" y2="68904"/>
                        <a14:foregroundMark x1="47569" y1="68904" x2="56944" y2="63870"/>
                        <a14:foregroundMark x1="56944" y1="63870" x2="49132" y2="71471"/>
                        <a14:foregroundMark x1="49132" y1="71471" x2="62500" y2="63968"/>
                        <a14:foregroundMark x1="62500" y1="63968" x2="55729" y2="76703"/>
                        <a14:foregroundMark x1="55729" y1="76703" x2="69792" y2="69694"/>
                        <a14:foregroundMark x1="69792" y1="69694" x2="65625" y2="77196"/>
                        <a14:foregroundMark x1="65625" y1="77196" x2="72049" y2="98618"/>
                        <a14:foregroundMark x1="72049" y1="98618" x2="85417" y2="66634"/>
                        <a14:foregroundMark x1="85417" y1="66634" x2="86285" y2="74827"/>
                        <a14:foregroundMark x1="86285" y1="74827" x2="71875" y2="91214"/>
                        <a14:foregroundMark x1="71875" y1="91214" x2="64931" y2="85094"/>
                        <a14:foregroundMark x1="75174" y1="94669" x2="22743" y2="95953"/>
                        <a14:foregroundMark x1="22743" y1="95953" x2="12326" y2="86575"/>
                        <a14:foregroundMark x1="12326" y1="86575" x2="8854" y2="79862"/>
                        <a14:foregroundMark x1="8854" y1="79862" x2="5729" y2="95558"/>
                        <a14:foregroundMark x1="5729" y1="95558" x2="12500" y2="89536"/>
                        <a14:foregroundMark x1="12500" y1="89536" x2="57465" y2="99605"/>
                        <a14:foregroundMark x1="57465" y1="99605" x2="72743" y2="97335"/>
                        <a14:foregroundMark x1="72743" y1="97335" x2="76042" y2="93485"/>
                        <a14:foregroundMark x1="10938" y1="92695" x2="174" y2="87068"/>
                        <a14:foregroundMark x1="174" y1="87068" x2="2778" y2="78282"/>
                        <a14:foregroundMark x1="2778" y1="78282" x2="1042" y2="90128"/>
                        <a14:foregroundMark x1="1042" y1="90128" x2="4861" y2="99605"/>
                        <a14:foregroundMark x1="4861" y1="99605" x2="8507" y2="81441"/>
                      </a14:backgroundRemoval>
                    </a14:imgEffect>
                  </a14:imgLayer>
                </a14:imgProps>
              </a:ext>
              <a:ext uri="{28A0092B-C50C-407E-A947-70E740481C1C}">
                <a14:useLocalDpi xmlns:a14="http://schemas.microsoft.com/office/drawing/2010/main" val="0"/>
              </a:ext>
            </a:extLst>
          </a:blip>
          <a:stretch>
            <a:fillRect/>
          </a:stretch>
        </p:blipFill>
        <p:spPr>
          <a:xfrm>
            <a:off x="0" y="64008"/>
            <a:ext cx="3899514" cy="6858000"/>
          </a:xfrm>
          <a:prstGeom prst="rect">
            <a:avLst/>
          </a:prstGeom>
        </p:spPr>
      </p:pic>
      <p:pic>
        <p:nvPicPr>
          <p:cNvPr id="14" name="Picture 13">
            <a:extLst>
              <a:ext uri="{FF2B5EF4-FFF2-40B4-BE49-F238E27FC236}">
                <a16:creationId xmlns:a16="http://schemas.microsoft.com/office/drawing/2014/main" id="{2FBE2641-E333-4955-6F31-3EFC68086F16}"/>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24645" b="37915" l="14946" r="91168">
                        <a14:foregroundMark x1="11549" y1="30924" x2="20380" y2="26777"/>
                        <a14:foregroundMark x1="20380" y1="26777" x2="14946" y2="32109"/>
                        <a14:foregroundMark x1="14946" y1="32109" x2="19022" y2="32820"/>
                        <a14:foregroundMark x1="85734" y1="29265" x2="91168" y2="35308"/>
                        <a14:foregroundMark x1="91168" y1="35308" x2="87636" y2="29976"/>
                      </a14:backgroundRemoval>
                    </a14:imgEffect>
                  </a14:imgLayer>
                </a14:imgProps>
              </a:ext>
              <a:ext uri="{28A0092B-C50C-407E-A947-70E740481C1C}">
                <a14:useLocalDpi xmlns:a14="http://schemas.microsoft.com/office/drawing/2010/main" val="0"/>
              </a:ext>
            </a:extLst>
          </a:blip>
          <a:srcRect l="9864" t="23148" r="5843" b="60185"/>
          <a:stretch>
            <a:fillRect/>
          </a:stretch>
        </p:blipFill>
        <p:spPr>
          <a:xfrm>
            <a:off x="-129140" y="-122076"/>
            <a:ext cx="2554840" cy="579276"/>
          </a:xfrm>
          <a:prstGeom prst="rect">
            <a:avLst/>
          </a:prstGeom>
        </p:spPr>
      </p:pic>
      <p:sp>
        <p:nvSpPr>
          <p:cNvPr id="15" name="TextBox 14">
            <a:extLst>
              <a:ext uri="{FF2B5EF4-FFF2-40B4-BE49-F238E27FC236}">
                <a16:creationId xmlns:a16="http://schemas.microsoft.com/office/drawing/2014/main" id="{7AD5B764-ECD4-6B79-A545-4B0CD45C090A}"/>
              </a:ext>
            </a:extLst>
          </p:cNvPr>
          <p:cNvSpPr txBox="1"/>
          <p:nvPr/>
        </p:nvSpPr>
        <p:spPr>
          <a:xfrm>
            <a:off x="343355" y="-17104"/>
            <a:ext cx="2120900" cy="369332"/>
          </a:xfrm>
          <a:prstGeom prst="rect">
            <a:avLst/>
          </a:prstGeom>
          <a:noFill/>
        </p:spPr>
        <p:txBody>
          <a:bodyPr wrap="square" rtlCol="0">
            <a:spAutoFit/>
          </a:bodyPr>
          <a:lstStyle/>
          <a:p>
            <a:r>
              <a:rPr lang="en-GB" dirty="0"/>
              <a:t>Employability</a:t>
            </a:r>
          </a:p>
        </p:txBody>
      </p:sp>
    </p:spTree>
    <p:extLst>
      <p:ext uri="{BB962C8B-B14F-4D97-AF65-F5344CB8AC3E}">
        <p14:creationId xmlns:p14="http://schemas.microsoft.com/office/powerpoint/2010/main" val="32372661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EDC45FE-A31E-C598-16B4-4D6EAF866534}"/>
              </a:ext>
            </a:extLst>
          </p:cNvPr>
          <p:cNvSpPr txBox="1"/>
          <p:nvPr/>
        </p:nvSpPr>
        <p:spPr>
          <a:xfrm>
            <a:off x="112014" y="109872"/>
            <a:ext cx="11811762" cy="1033873"/>
          </a:xfrm>
          <a:prstGeom prst="rect">
            <a:avLst/>
          </a:prstGeom>
          <a:noFill/>
        </p:spPr>
        <p:txBody>
          <a:bodyPr wrap="square">
            <a:spAutoFit/>
          </a:bodyPr>
          <a:lstStyle/>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Outside of the Equality Act, we as practitioners must know the difference between prejudice and oppression. James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Sidanius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and Felicia Pratto (1999) state in their text ‘Social Dominance: An Intergroup Theory of Social Hierarchy and Oppression’ that Prejudice is personal or group-level negative attitudes whilst Oppression is institutionalized and structural mechanisms maintaining social hierarchies. </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When we speak about Oppression, we must understand that there are a few diverse types that minorities battle. Young states that there are 5 types:</a:t>
            </a:r>
          </a:p>
        </p:txBody>
      </p:sp>
      <p:pic>
        <p:nvPicPr>
          <p:cNvPr id="6" name="Picture 5">
            <a:extLst>
              <a:ext uri="{FF2B5EF4-FFF2-40B4-BE49-F238E27FC236}">
                <a16:creationId xmlns:a16="http://schemas.microsoft.com/office/drawing/2014/main" id="{E6ED56CE-BFE8-4F99-A0EE-C3A06C395258}"/>
              </a:ext>
            </a:extLst>
          </p:cNvPr>
          <p:cNvPicPr>
            <a:picLocks noChangeAspect="1"/>
          </p:cNvPicPr>
          <p:nvPr/>
        </p:nvPicPr>
        <p:blipFill>
          <a:blip r:embed="rId2">
            <a:extLst>
              <a:ext uri="{BEBA8EAE-BF5A-486C-A8C5-ECC9F3942E4B}">
                <a14:imgProps xmlns:a14="http://schemas.microsoft.com/office/drawing/2010/main">
                  <a14:imgLayer r:embed="rId3">
                    <a14:imgEffect>
                      <a14:artisticCrisscrossEtching/>
                    </a14:imgEffect>
                  </a14:imgLayer>
                </a14:imgProps>
              </a:ext>
              <a:ext uri="{28A0092B-C50C-407E-A947-70E740481C1C}">
                <a14:useLocalDpi xmlns:a14="http://schemas.microsoft.com/office/drawing/2010/main" val="0"/>
              </a:ext>
            </a:extLst>
          </a:blip>
          <a:srcRect l="31827" t="1866" r="31195" b="3013"/>
          <a:stretch>
            <a:fillRect/>
          </a:stretch>
        </p:blipFill>
        <p:spPr>
          <a:xfrm rot="5400000">
            <a:off x="4953372" y="-3809627"/>
            <a:ext cx="2285255" cy="12192004"/>
          </a:xfrm>
          <a:prstGeom prst="rect">
            <a:avLst/>
          </a:prstGeom>
        </p:spPr>
      </p:pic>
      <p:sp>
        <p:nvSpPr>
          <p:cNvPr id="8" name="TextBox 7">
            <a:extLst>
              <a:ext uri="{FF2B5EF4-FFF2-40B4-BE49-F238E27FC236}">
                <a16:creationId xmlns:a16="http://schemas.microsoft.com/office/drawing/2014/main" id="{2199CB29-CC92-C8E1-9A24-B8C0D63CE650}"/>
              </a:ext>
            </a:extLst>
          </p:cNvPr>
          <p:cNvSpPr txBox="1"/>
          <p:nvPr/>
        </p:nvSpPr>
        <p:spPr>
          <a:xfrm>
            <a:off x="212598" y="1563677"/>
            <a:ext cx="2128266" cy="1445396"/>
          </a:xfrm>
          <a:prstGeom prst="rect">
            <a:avLst/>
          </a:prstGeom>
          <a:noFill/>
        </p:spPr>
        <p:txBody>
          <a:bodyPr wrap="square">
            <a:spAutoFit/>
          </a:bodyPr>
          <a:lstStyle/>
          <a:p>
            <a:pPr>
              <a:lnSpc>
                <a:spcPct val="115000"/>
              </a:lnSpc>
              <a:spcAft>
                <a:spcPts val="800"/>
              </a:spcAft>
              <a:buNone/>
            </a:pPr>
            <a:r>
              <a:rPr lang="en-GB" sz="1100" b="1" u="sng" kern="100" dirty="0">
                <a:effectLst/>
                <a:latin typeface="Aptos" panose="020B0004020202020204" pitchFamily="34" charset="0"/>
                <a:ea typeface="Aptos" panose="020B0004020202020204" pitchFamily="34" charset="0"/>
                <a:cs typeface="Times New Roman" panose="02020603050405020304" pitchFamily="18" charset="0"/>
              </a:rPr>
              <a:t>Exploitation: </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Most common examples are in work, where unrepresented individuals are hired and paid less, or exploited into vicious contacts or loans (most commonly seen with immigrants)</a:t>
            </a:r>
          </a:p>
        </p:txBody>
      </p:sp>
      <p:sp>
        <p:nvSpPr>
          <p:cNvPr id="10" name="TextBox 9">
            <a:extLst>
              <a:ext uri="{FF2B5EF4-FFF2-40B4-BE49-F238E27FC236}">
                <a16:creationId xmlns:a16="http://schemas.microsoft.com/office/drawing/2014/main" id="{5F2C9504-8366-90D3-A5E3-70DD63201556}"/>
              </a:ext>
            </a:extLst>
          </p:cNvPr>
          <p:cNvSpPr txBox="1"/>
          <p:nvPr/>
        </p:nvSpPr>
        <p:spPr>
          <a:xfrm>
            <a:off x="2553465" y="1563677"/>
            <a:ext cx="2276856" cy="1356012"/>
          </a:xfrm>
          <a:prstGeom prst="rect">
            <a:avLst/>
          </a:prstGeom>
          <a:noFill/>
        </p:spPr>
        <p:txBody>
          <a:bodyPr wrap="square">
            <a:spAutoFit/>
          </a:bodyPr>
          <a:lstStyle/>
          <a:p>
            <a:pPr>
              <a:lnSpc>
                <a:spcPct val="115000"/>
              </a:lnSpc>
              <a:spcAft>
                <a:spcPts val="800"/>
              </a:spcAft>
              <a:buNone/>
            </a:pPr>
            <a:r>
              <a:rPr lang="en-GB" sz="1200" b="1" u="sng" kern="100" dirty="0">
                <a:effectLst/>
                <a:latin typeface="Aptos" panose="020B0004020202020204" pitchFamily="34" charset="0"/>
                <a:ea typeface="Aptos" panose="020B0004020202020204" pitchFamily="34" charset="0"/>
                <a:cs typeface="Times New Roman" panose="02020603050405020304" pitchFamily="18" charset="0"/>
              </a:rPr>
              <a:t>Marginalisation: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This includes material deprivation and exclusion of certain individuals from society, often created by fear mongering and harmful stereotyping </a:t>
            </a:r>
          </a:p>
        </p:txBody>
      </p:sp>
      <p:sp>
        <p:nvSpPr>
          <p:cNvPr id="12" name="TextBox 11">
            <a:extLst>
              <a:ext uri="{FF2B5EF4-FFF2-40B4-BE49-F238E27FC236}">
                <a16:creationId xmlns:a16="http://schemas.microsoft.com/office/drawing/2014/main" id="{C0EB6D43-4844-99F9-07DA-7C6B5BF592C2}"/>
              </a:ext>
            </a:extLst>
          </p:cNvPr>
          <p:cNvSpPr txBox="1"/>
          <p:nvPr/>
        </p:nvSpPr>
        <p:spPr>
          <a:xfrm>
            <a:off x="5042922" y="1527961"/>
            <a:ext cx="1961382" cy="718915"/>
          </a:xfrm>
          <a:prstGeom prst="rect">
            <a:avLst/>
          </a:prstGeom>
          <a:noFill/>
        </p:spPr>
        <p:txBody>
          <a:bodyPr wrap="square">
            <a:spAutoFit/>
          </a:bodyPr>
          <a:lstStyle/>
          <a:p>
            <a:pPr>
              <a:lnSpc>
                <a:spcPct val="115000"/>
              </a:lnSpc>
              <a:spcAft>
                <a:spcPts val="800"/>
              </a:spcAft>
              <a:buNone/>
            </a:pPr>
            <a:r>
              <a:rPr lang="en-GB" sz="1200" b="1" u="sng" kern="100" dirty="0">
                <a:effectLst/>
                <a:latin typeface="Aptos" panose="020B0004020202020204" pitchFamily="34" charset="0"/>
                <a:ea typeface="Aptos" panose="020B0004020202020204" pitchFamily="34" charset="0"/>
                <a:cs typeface="Times New Roman" panose="02020603050405020304" pitchFamily="18" charset="0"/>
              </a:rPr>
              <a:t>Cultural Imperialism: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A culture that is recognised as one nation.</a:t>
            </a:r>
          </a:p>
        </p:txBody>
      </p:sp>
      <p:sp>
        <p:nvSpPr>
          <p:cNvPr id="14" name="TextBox 13">
            <a:extLst>
              <a:ext uri="{FF2B5EF4-FFF2-40B4-BE49-F238E27FC236}">
                <a16:creationId xmlns:a16="http://schemas.microsoft.com/office/drawing/2014/main" id="{1D5E88D5-D2D9-90D3-5249-CB5DEFABE668}"/>
              </a:ext>
            </a:extLst>
          </p:cNvPr>
          <p:cNvSpPr txBox="1"/>
          <p:nvPr/>
        </p:nvSpPr>
        <p:spPr>
          <a:xfrm>
            <a:off x="7463790" y="1527961"/>
            <a:ext cx="2100834" cy="1071191"/>
          </a:xfrm>
          <a:prstGeom prst="rect">
            <a:avLst/>
          </a:prstGeom>
          <a:noFill/>
        </p:spPr>
        <p:txBody>
          <a:bodyPr wrap="square">
            <a:spAutoFit/>
          </a:bodyPr>
          <a:lstStyle/>
          <a:p>
            <a:pPr>
              <a:lnSpc>
                <a:spcPct val="115000"/>
              </a:lnSpc>
              <a:spcAft>
                <a:spcPts val="800"/>
              </a:spcAft>
              <a:buNone/>
            </a:pPr>
            <a:r>
              <a:rPr lang="en-GB" sz="1400" b="1" u="sng" kern="100" dirty="0">
                <a:effectLst/>
                <a:latin typeface="Aptos" panose="020B0004020202020204" pitchFamily="34" charset="0"/>
                <a:ea typeface="Aptos" panose="020B0004020202020204" pitchFamily="34" charset="0"/>
                <a:cs typeface="Times New Roman" panose="02020603050405020304" pitchFamily="18" charset="0"/>
              </a:rPr>
              <a:t>Powerlessness: </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fabricating hierarchy and leaving the minority feeling inferior</a:t>
            </a:r>
          </a:p>
        </p:txBody>
      </p:sp>
      <p:sp>
        <p:nvSpPr>
          <p:cNvPr id="16" name="TextBox 15">
            <a:extLst>
              <a:ext uri="{FF2B5EF4-FFF2-40B4-BE49-F238E27FC236}">
                <a16:creationId xmlns:a16="http://schemas.microsoft.com/office/drawing/2014/main" id="{697C5F01-A093-5885-75CB-4165882CD01F}"/>
              </a:ext>
            </a:extLst>
          </p:cNvPr>
          <p:cNvSpPr txBox="1"/>
          <p:nvPr/>
        </p:nvSpPr>
        <p:spPr>
          <a:xfrm>
            <a:off x="9915528" y="1527961"/>
            <a:ext cx="2393442" cy="1071191"/>
          </a:xfrm>
          <a:prstGeom prst="rect">
            <a:avLst/>
          </a:prstGeom>
          <a:noFill/>
        </p:spPr>
        <p:txBody>
          <a:bodyPr wrap="square">
            <a:spAutoFit/>
          </a:bodyPr>
          <a:lstStyle/>
          <a:p>
            <a:pPr>
              <a:lnSpc>
                <a:spcPct val="115000"/>
              </a:lnSpc>
              <a:spcAft>
                <a:spcPts val="800"/>
              </a:spcAft>
              <a:buNone/>
            </a:pPr>
            <a:r>
              <a:rPr lang="en-GB" sz="1400" b="1" u="sng" kern="100" dirty="0">
                <a:effectLst/>
                <a:latin typeface="Aptos" panose="020B0004020202020204" pitchFamily="34" charset="0"/>
                <a:ea typeface="Aptos" panose="020B0004020202020204" pitchFamily="34" charset="0"/>
                <a:cs typeface="Times New Roman" panose="02020603050405020304" pitchFamily="18" charset="0"/>
              </a:rPr>
              <a:t>Violence: </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When minorities experience violent attacks or harassment due to their differences </a:t>
            </a:r>
          </a:p>
        </p:txBody>
      </p:sp>
      <p:pic>
        <p:nvPicPr>
          <p:cNvPr id="17" name="Picture 16">
            <a:extLst>
              <a:ext uri="{FF2B5EF4-FFF2-40B4-BE49-F238E27FC236}">
                <a16:creationId xmlns:a16="http://schemas.microsoft.com/office/drawing/2014/main" id="{03D72495-A9D1-F7DE-ED2F-F9AFD2584901}"/>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24645" b="37915" l="14946" r="91168">
                        <a14:foregroundMark x1="11549" y1="30924" x2="20380" y2="26777"/>
                        <a14:foregroundMark x1="20380" y1="26777" x2="14946" y2="32109"/>
                        <a14:foregroundMark x1="14946" y1="32109" x2="19022" y2="32820"/>
                        <a14:foregroundMark x1="85734" y1="29265" x2="91168" y2="35308"/>
                        <a14:foregroundMark x1="91168" y1="35308" x2="87636" y2="29976"/>
                      </a14:backgroundRemoval>
                    </a14:imgEffect>
                  </a14:imgLayer>
                </a14:imgProps>
              </a:ext>
              <a:ext uri="{28A0092B-C50C-407E-A947-70E740481C1C}">
                <a14:useLocalDpi xmlns:a14="http://schemas.microsoft.com/office/drawing/2010/main" val="0"/>
              </a:ext>
            </a:extLst>
          </a:blip>
          <a:srcRect l="9864" t="23148" r="5843" b="60185"/>
          <a:stretch>
            <a:fillRect/>
          </a:stretch>
        </p:blipFill>
        <p:spPr>
          <a:xfrm>
            <a:off x="9302010" y="3503034"/>
            <a:ext cx="3006960" cy="681788"/>
          </a:xfrm>
          <a:prstGeom prst="rect">
            <a:avLst/>
          </a:prstGeom>
        </p:spPr>
      </p:pic>
      <p:sp>
        <p:nvSpPr>
          <p:cNvPr id="18" name="TextBox 17">
            <a:extLst>
              <a:ext uri="{FF2B5EF4-FFF2-40B4-BE49-F238E27FC236}">
                <a16:creationId xmlns:a16="http://schemas.microsoft.com/office/drawing/2014/main" id="{B441E85F-D4F6-90C2-CBA6-12A0B76575DF}"/>
              </a:ext>
            </a:extLst>
          </p:cNvPr>
          <p:cNvSpPr txBox="1"/>
          <p:nvPr/>
        </p:nvSpPr>
        <p:spPr>
          <a:xfrm>
            <a:off x="9699628" y="3628551"/>
            <a:ext cx="2492372" cy="369332"/>
          </a:xfrm>
          <a:prstGeom prst="rect">
            <a:avLst/>
          </a:prstGeom>
          <a:noFill/>
        </p:spPr>
        <p:txBody>
          <a:bodyPr wrap="square" rtlCol="0">
            <a:spAutoFit/>
          </a:bodyPr>
          <a:lstStyle/>
          <a:p>
            <a:r>
              <a:rPr lang="en-GB" dirty="0"/>
              <a:t>5 Types of Oppression</a:t>
            </a:r>
          </a:p>
        </p:txBody>
      </p:sp>
    </p:spTree>
    <p:extLst>
      <p:ext uri="{BB962C8B-B14F-4D97-AF65-F5344CB8AC3E}">
        <p14:creationId xmlns:p14="http://schemas.microsoft.com/office/powerpoint/2010/main" val="21056983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3002FDD0-E33D-FC87-7F20-E4E2BB15F529}"/>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4898" b="93061" l="4898" r="91020">
                        <a14:foregroundMark x1="14150" y1="10408" x2="17959" y2="10816"/>
                        <a14:foregroundMark x1="16327" y1="5102" x2="16871" y2="5714"/>
                        <a14:foregroundMark x1="9524" y1="27755" x2="4490" y2="21020"/>
                        <a14:foregroundMark x1="4490" y1="21020" x2="10068" y2="18367"/>
                        <a14:foregroundMark x1="10068" y1="18367" x2="10068" y2="26531"/>
                        <a14:foregroundMark x1="10068" y1="26531" x2="5034" y2="20816"/>
                        <a14:foregroundMark x1="5034" y1="20816" x2="10204" y2="19796"/>
                        <a14:foregroundMark x1="13469" y1="90000" x2="17143" y2="93265"/>
                        <a14:foregroundMark x1="89660" y1="22653" x2="93061" y2="16735"/>
                        <a14:foregroundMark x1="93061" y1="16735" x2="93878" y2="35918"/>
                        <a14:foregroundMark x1="93878" y1="35918" x2="91565" y2="45918"/>
                        <a14:foregroundMark x1="91565" y1="45918" x2="88027" y2="33265"/>
                        <a14:foregroundMark x1="88027" y1="33265" x2="89524" y2="25714"/>
                        <a14:foregroundMark x1="89524" y1="25714" x2="91020" y2="33673"/>
                        <a14:foregroundMark x1="91020" y1="33673" x2="90204" y2="45306"/>
                      </a14:backgroundRemoval>
                    </a14:imgEffect>
                  </a14:imgLayer>
                </a14:imgProps>
              </a:ext>
              <a:ext uri="{28A0092B-C50C-407E-A947-70E740481C1C}">
                <a14:useLocalDpi xmlns:a14="http://schemas.microsoft.com/office/drawing/2010/main" val="0"/>
              </a:ext>
            </a:extLst>
          </a:blip>
          <a:stretch>
            <a:fillRect/>
          </a:stretch>
        </p:blipFill>
        <p:spPr>
          <a:xfrm flipH="1">
            <a:off x="6101711" y="419349"/>
            <a:ext cx="6201405" cy="4108982"/>
          </a:xfrm>
          <a:prstGeom prst="rect">
            <a:avLst/>
          </a:prstGeom>
        </p:spPr>
      </p:pic>
      <p:pic>
        <p:nvPicPr>
          <p:cNvPr id="19" name="Picture 18">
            <a:extLst>
              <a:ext uri="{FF2B5EF4-FFF2-40B4-BE49-F238E27FC236}">
                <a16:creationId xmlns:a16="http://schemas.microsoft.com/office/drawing/2014/main" id="{E17FC4EF-EA77-8CA4-11FD-85030D43617C}"/>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9916" b="89964" l="9918" r="90897">
                        <a14:foregroundMark x1="12772" y1="12664" x2="19701" y2="5376"/>
                        <a14:foregroundMark x1="19701" y1="5376" x2="42527" y2="5974"/>
                        <a14:foregroundMark x1="42527" y1="5974" x2="61277" y2="4779"/>
                        <a14:foregroundMark x1="61277" y1="4779" x2="82065" y2="7168"/>
                        <a14:foregroundMark x1="82065" y1="7168" x2="90897" y2="13142"/>
                        <a14:foregroundMark x1="90897" y1="13142" x2="16984" y2="12545"/>
                        <a14:foregroundMark x1="16984" y1="12545" x2="12772" y2="10633"/>
                      </a14:backgroundRemoval>
                    </a14:imgEffect>
                  </a14:imgLayer>
                </a14:imgProps>
              </a:ext>
              <a:ext uri="{28A0092B-C50C-407E-A947-70E740481C1C}">
                <a14:useLocalDpi xmlns:a14="http://schemas.microsoft.com/office/drawing/2010/main" val="0"/>
              </a:ext>
            </a:extLst>
          </a:blip>
          <a:srcRect l="36730"/>
          <a:stretch>
            <a:fillRect/>
          </a:stretch>
        </p:blipFill>
        <p:spPr>
          <a:xfrm rot="16200000">
            <a:off x="3073784" y="-1945784"/>
            <a:ext cx="3815445" cy="7547486"/>
          </a:xfrm>
          <a:prstGeom prst="rect">
            <a:avLst/>
          </a:prstGeom>
        </p:spPr>
      </p:pic>
      <p:sp>
        <p:nvSpPr>
          <p:cNvPr id="5" name="TextBox 4">
            <a:extLst>
              <a:ext uri="{FF2B5EF4-FFF2-40B4-BE49-F238E27FC236}">
                <a16:creationId xmlns:a16="http://schemas.microsoft.com/office/drawing/2014/main" id="{20F40258-5773-4CC1-DC26-EE3F8BF64AB7}"/>
              </a:ext>
            </a:extLst>
          </p:cNvPr>
          <p:cNvSpPr txBox="1"/>
          <p:nvPr/>
        </p:nvSpPr>
        <p:spPr>
          <a:xfrm>
            <a:off x="96012" y="91440"/>
            <a:ext cx="12095988" cy="327910"/>
          </a:xfrm>
          <a:prstGeom prst="rect">
            <a:avLst/>
          </a:prstGeom>
          <a:noFill/>
        </p:spPr>
        <p:txBody>
          <a:bodyPr wrap="square">
            <a:spAutoFit/>
          </a:bodyPr>
          <a:lstStyle/>
          <a:p>
            <a:pPr>
              <a:lnSpc>
                <a:spcPct val="115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So, now we have learnt the basics on the background of the Equality act, lets speak on why it is relevant to us and how these issues effect our young people.</a:t>
            </a:r>
          </a:p>
        </p:txBody>
      </p:sp>
      <p:sp>
        <p:nvSpPr>
          <p:cNvPr id="7" name="TextBox 6">
            <a:extLst>
              <a:ext uri="{FF2B5EF4-FFF2-40B4-BE49-F238E27FC236}">
                <a16:creationId xmlns:a16="http://schemas.microsoft.com/office/drawing/2014/main" id="{2D128FC1-953C-9AB7-D9F9-298CD5ED22E9}"/>
              </a:ext>
            </a:extLst>
          </p:cNvPr>
          <p:cNvSpPr txBox="1"/>
          <p:nvPr/>
        </p:nvSpPr>
        <p:spPr>
          <a:xfrm>
            <a:off x="2227068" y="591532"/>
            <a:ext cx="5581908" cy="1600438"/>
          </a:xfrm>
          <a:prstGeom prst="rect">
            <a:avLst/>
          </a:prstGeom>
          <a:noFill/>
        </p:spPr>
        <p:txBody>
          <a:bodyPr wrap="square">
            <a:spAutoFit/>
          </a:bodyPr>
          <a:lstStyle/>
          <a:p>
            <a:r>
              <a:rPr lang="en-GB" sz="1400" dirty="0">
                <a:effectLst/>
                <a:latin typeface="Aptos" panose="020B0004020202020204" pitchFamily="34" charset="0"/>
                <a:ea typeface="Aptos" panose="020B0004020202020204" pitchFamily="34" charset="0"/>
                <a:cs typeface="Times New Roman" panose="02020603050405020304" pitchFamily="18" charset="0"/>
              </a:rPr>
              <a:t>Most infants are able to distinguish racial differences in faces as early as 6 months old (Castelli et al, 2009) and by age 3, these children may begin to demonstrate racist behaviours or adopt prejudice from their family (Banaji 2017). Children of minorities begin to encounter direct experiences of racism in schools, usually around the ages of 6 onwards, this may include exclusion, unequal opportunities and treatment and even </a:t>
            </a:r>
            <a:endParaRPr lang="en-GB" sz="1400" dirty="0"/>
          </a:p>
        </p:txBody>
      </p:sp>
      <p:sp>
        <p:nvSpPr>
          <p:cNvPr id="9" name="TextBox 8">
            <a:extLst>
              <a:ext uri="{FF2B5EF4-FFF2-40B4-BE49-F238E27FC236}">
                <a16:creationId xmlns:a16="http://schemas.microsoft.com/office/drawing/2014/main" id="{77471D5C-C4DA-37E2-8583-74CB78F31405}"/>
              </a:ext>
            </a:extLst>
          </p:cNvPr>
          <p:cNvSpPr txBox="1"/>
          <p:nvPr/>
        </p:nvSpPr>
        <p:spPr>
          <a:xfrm>
            <a:off x="2227068" y="2135243"/>
            <a:ext cx="5581908" cy="1600438"/>
          </a:xfrm>
          <a:prstGeom prst="rect">
            <a:avLst/>
          </a:prstGeom>
          <a:noFill/>
        </p:spPr>
        <p:txBody>
          <a:bodyPr wrap="square">
            <a:spAutoFit/>
          </a:bodyPr>
          <a:lstStyle/>
          <a:p>
            <a:r>
              <a:rPr lang="en-GB" sz="1400" dirty="0">
                <a:effectLst/>
                <a:latin typeface="Aptos" panose="020B0004020202020204" pitchFamily="34" charset="0"/>
                <a:ea typeface="Aptos" panose="020B0004020202020204" pitchFamily="34" charset="0"/>
                <a:cs typeface="Times New Roman" panose="02020603050405020304" pitchFamily="18" charset="0"/>
              </a:rPr>
              <a:t>bullying (CDC YRBS, 2023). Now, imagine being held back your entire life just because of your race, having opportunities taken from you, being left out and made fun of and even being bullied, harassed, and violated because of how you were born. This is the normality for individuals that belong to a racial minority. Inevitably, this does a number on young peoples confidence, teaching them at an early age that they deserve to be punished for simply existing as a minority. </a:t>
            </a:r>
            <a:endParaRPr lang="en-GB" sz="1400" dirty="0"/>
          </a:p>
        </p:txBody>
      </p:sp>
      <p:pic>
        <p:nvPicPr>
          <p:cNvPr id="15" name="Picture 14">
            <a:extLst>
              <a:ext uri="{FF2B5EF4-FFF2-40B4-BE49-F238E27FC236}">
                <a16:creationId xmlns:a16="http://schemas.microsoft.com/office/drawing/2014/main" id="{8DE1FF39-F63A-C173-C7CD-CB6CD5C44732}"/>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6083" b="98368" l="9840" r="89703">
                        <a14:foregroundMark x1="36384" y1="11721" x2="40275" y2="5045"/>
                        <a14:foregroundMark x1="40275" y1="5045" x2="51487" y2="6231"/>
                        <a14:foregroundMark x1="51487" y1="6231" x2="42563" y2="11573"/>
                        <a14:foregroundMark x1="42563" y1="11573" x2="37300" y2="11721"/>
                        <a14:foregroundMark x1="49428" y1="88427" x2="46224" y2="95697"/>
                        <a14:foregroundMark x1="46224" y1="95697" x2="52632" y2="89763"/>
                        <a14:foregroundMark x1="52632" y1="89763" x2="62243" y2="96291"/>
                        <a14:foregroundMark x1="62243" y1="96291" x2="51030" y2="98368"/>
                        <a14:foregroundMark x1="51030" y1="98368" x2="46682" y2="96884"/>
                      </a14:backgroundRemoval>
                    </a14:imgEffect>
                  </a14:imgLayer>
                </a14:imgProps>
              </a:ext>
              <a:ext uri="{28A0092B-C50C-407E-A947-70E740481C1C}">
                <a14:useLocalDpi xmlns:a14="http://schemas.microsoft.com/office/drawing/2010/main" val="0"/>
              </a:ext>
            </a:extLst>
          </a:blip>
          <a:stretch>
            <a:fillRect/>
          </a:stretch>
        </p:blipFill>
        <p:spPr>
          <a:xfrm>
            <a:off x="-838831" y="263622"/>
            <a:ext cx="4275583" cy="6594378"/>
          </a:xfrm>
          <a:prstGeom prst="rect">
            <a:avLst/>
          </a:prstGeom>
        </p:spPr>
      </p:pic>
      <p:pic>
        <p:nvPicPr>
          <p:cNvPr id="22" name="Picture 21">
            <a:extLst>
              <a:ext uri="{FF2B5EF4-FFF2-40B4-BE49-F238E27FC236}">
                <a16:creationId xmlns:a16="http://schemas.microsoft.com/office/drawing/2014/main" id="{3A0982E4-82B5-D2B7-1BBF-96A488E02DF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5400000">
            <a:off x="5470193" y="1122856"/>
            <a:ext cx="4108982" cy="9334632"/>
          </a:xfrm>
          <a:prstGeom prst="rect">
            <a:avLst/>
          </a:prstGeom>
        </p:spPr>
      </p:pic>
      <p:sp>
        <p:nvSpPr>
          <p:cNvPr id="24" name="TextBox 23">
            <a:extLst>
              <a:ext uri="{FF2B5EF4-FFF2-40B4-BE49-F238E27FC236}">
                <a16:creationId xmlns:a16="http://schemas.microsoft.com/office/drawing/2014/main" id="{B59013AA-FB14-416E-9799-FF34E0EDF8AA}"/>
              </a:ext>
            </a:extLst>
          </p:cNvPr>
          <p:cNvSpPr txBox="1"/>
          <p:nvPr/>
        </p:nvSpPr>
        <p:spPr>
          <a:xfrm>
            <a:off x="4267134" y="4635176"/>
            <a:ext cx="6515100" cy="2309991"/>
          </a:xfrm>
          <a:prstGeom prst="rect">
            <a:avLst/>
          </a:prstGeom>
          <a:noFill/>
        </p:spPr>
        <p:txBody>
          <a:bodyPr wrap="square">
            <a:spAutoFit/>
          </a:bodyPr>
          <a:lstStyle/>
          <a:p>
            <a:pPr>
              <a:lnSpc>
                <a:spcPct val="115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For example, a case study conducted by the University of West England (UWE) had 9 to 11 year olds in schools around Bristol, these children revealed that they experience anxiety, depression, loneliness, isolation and identity related distress when facing racism. They also were seen to modify their behaviour to fit into predominantly white norms. This study is the perfect example of how racism impacts children incredibly early on and children can internalize it without even noticing themselves, these conditions young people are growing up in most likely leads to internalized racism, extremely low self esteem, and a loss of personal and cultural identity.</a:t>
            </a:r>
          </a:p>
        </p:txBody>
      </p:sp>
      <p:pic>
        <p:nvPicPr>
          <p:cNvPr id="26" name="Picture 25">
            <a:extLst>
              <a:ext uri="{FF2B5EF4-FFF2-40B4-BE49-F238E27FC236}">
                <a16:creationId xmlns:a16="http://schemas.microsoft.com/office/drawing/2014/main" id="{5A6D5BB3-BC4D-561E-19D3-7B732D248E64}"/>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3376" b="95359" l="3231" r="94714">
                        <a14:foregroundMark x1="17768" y1="22152" x2="13656" y2="16878"/>
                        <a14:foregroundMark x1="13656" y1="16878" x2="17034" y2="8861"/>
                        <a14:foregroundMark x1="17034" y1="8861" x2="23642" y2="7384"/>
                        <a14:foregroundMark x1="23642" y1="7384" x2="28781" y2="13080"/>
                        <a14:foregroundMark x1="28781" y1="13080" x2="23495" y2="22574"/>
                        <a14:foregroundMark x1="23495" y1="22574" x2="17768" y2="22363"/>
                        <a14:foregroundMark x1="17768" y1="22363" x2="17768" y2="22152"/>
                        <a14:foregroundMark x1="10866" y1="34810" x2="5286" y2="33966"/>
                        <a14:foregroundMark x1="5286" y1="33966" x2="11601" y2="37553"/>
                        <a14:foregroundMark x1="11601" y1="37553" x2="6021" y2="39873"/>
                        <a14:foregroundMark x1="6021" y1="39873" x2="2496" y2="49156"/>
                        <a14:foregroundMark x1="2496" y1="49156" x2="3671" y2="58017"/>
                        <a14:foregroundMark x1="3671" y1="58017" x2="10720" y2="59705"/>
                        <a14:foregroundMark x1="10720" y1="59705" x2="12041" y2="47046"/>
                        <a14:foregroundMark x1="12041" y1="47046" x2="14391" y2="39662"/>
                        <a14:foregroundMark x1="14391" y1="39662" x2="14391" y2="39451"/>
                        <a14:foregroundMark x1="50808" y1="18776" x2="50954" y2="7173"/>
                        <a14:foregroundMark x1="50954" y1="7173" x2="58443" y2="4008"/>
                        <a14:foregroundMark x1="58443" y1="4008" x2="62555" y2="13502"/>
                        <a14:foregroundMark x1="62555" y1="13502" x2="55653" y2="22152"/>
                        <a14:foregroundMark x1="55653" y1="22152" x2="50514" y2="18143"/>
                        <a14:foregroundMark x1="39501" y1="37975" x2="35389" y2="45359"/>
                        <a14:foregroundMark x1="35389" y1="45359" x2="43172" y2="48101"/>
                        <a14:foregroundMark x1="43172" y1="48101" x2="41703" y2="40084"/>
                        <a14:foregroundMark x1="41703" y1="40084" x2="40382" y2="39030"/>
                        <a14:foregroundMark x1="47430" y1="67089" x2="45374" y2="74895"/>
                        <a14:foregroundMark x1="45374" y1="74895" x2="48018" y2="67300"/>
                        <a14:foregroundMark x1="48018" y1="67300" x2="47577" y2="65401"/>
                        <a14:foregroundMark x1="59178" y1="71097" x2="58003" y2="70675"/>
                        <a14:foregroundMark x1="28459" y1="92558" x2="29809" y2="94304"/>
                        <a14:foregroundMark x1="25404" y1="88608" x2="26961" y2="90621"/>
                        <a14:foregroundMark x1="26292" y1="88167" x2="25698" y2="87131"/>
                        <a14:foregroundMark x1="29809" y1="94304" x2="28142" y2="91395"/>
                        <a14:foregroundMark x1="25698" y1="87131" x2="25698" y2="86920"/>
                        <a14:foregroundMark x1="59178" y1="94726" x2="59912" y2="95359"/>
                        <a14:foregroundMark x1="89427" y1="65190" x2="96623" y2="55485"/>
                        <a14:foregroundMark x1="96623" y1="55485" x2="93686" y2="42616"/>
                        <a14:foregroundMark x1="93686" y1="42616" x2="97210" y2="36076"/>
                        <a14:foregroundMark x1="97210" y1="36076" x2="90749" y2="36076"/>
                        <a14:foregroundMark x1="90749" y1="36076" x2="86784" y2="58650"/>
                        <a14:foregroundMark x1="86784" y1="58650" x2="88987" y2="63291"/>
                        <a14:foregroundMark x1="93686" y1="37342" x2="96182" y2="50000"/>
                        <a14:foregroundMark x1="96182" y1="50000" x2="93979" y2="60127"/>
                        <a14:foregroundMark x1="93979" y1="60127" x2="94714" y2="47257"/>
                        <a14:foregroundMark x1="94714" y1="47257" x2="93833" y2="55063"/>
                        <a14:backgroundMark x1="29222" y1="95359" x2="26872" y2="90295"/>
                        <a14:backgroundMark x1="30837" y1="93671" x2="29662" y2="92616"/>
                      </a14:backgroundRemoval>
                    </a14:imgEffect>
                  </a14:imgLayer>
                </a14:imgProps>
              </a:ext>
              <a:ext uri="{28A0092B-C50C-407E-A947-70E740481C1C}">
                <a14:useLocalDpi xmlns:a14="http://schemas.microsoft.com/office/drawing/2010/main" val="0"/>
              </a:ext>
            </a:extLst>
          </a:blip>
          <a:stretch>
            <a:fillRect/>
          </a:stretch>
        </p:blipFill>
        <p:spPr>
          <a:xfrm>
            <a:off x="9774555" y="3122319"/>
            <a:ext cx="2483010" cy="1728262"/>
          </a:xfrm>
          <a:prstGeom prst="rect">
            <a:avLst/>
          </a:prstGeom>
        </p:spPr>
      </p:pic>
      <p:pic>
        <p:nvPicPr>
          <p:cNvPr id="29" name="Picture 28">
            <a:extLst>
              <a:ext uri="{FF2B5EF4-FFF2-40B4-BE49-F238E27FC236}">
                <a16:creationId xmlns:a16="http://schemas.microsoft.com/office/drawing/2014/main" id="{5CF6D0EF-C8AB-C814-B25A-BC8E2C6BC5EE}"/>
              </a:ext>
            </a:extLst>
          </p:cNvPr>
          <p:cNvPicPr>
            <a:picLocks noChangeAspect="1"/>
          </p:cNvPicPr>
          <p:nvPr/>
        </p:nvPicPr>
        <p:blipFill>
          <a:blip r:embed="rId11">
            <a:extLst>
              <a:ext uri="{BEBA8EAE-BF5A-486C-A8C5-ECC9F3942E4B}">
                <a14:imgProps xmlns:a14="http://schemas.microsoft.com/office/drawing/2010/main">
                  <a14:imgLayer r:embed="rId12">
                    <a14:imgEffect>
                      <a14:backgroundRemoval t="24645" b="37915" l="14946" r="91168">
                        <a14:foregroundMark x1="11549" y1="30924" x2="20380" y2="26777"/>
                        <a14:foregroundMark x1="20380" y1="26777" x2="14946" y2="32109"/>
                        <a14:foregroundMark x1="14946" y1="32109" x2="19022" y2="32820"/>
                        <a14:foregroundMark x1="85734" y1="29265" x2="91168" y2="35308"/>
                        <a14:foregroundMark x1="91168" y1="35308" x2="87636" y2="29976"/>
                      </a14:backgroundRemoval>
                    </a14:imgEffect>
                  </a14:imgLayer>
                </a14:imgProps>
              </a:ext>
              <a:ext uri="{28A0092B-C50C-407E-A947-70E740481C1C}">
                <a14:useLocalDpi xmlns:a14="http://schemas.microsoft.com/office/drawing/2010/main" val="0"/>
              </a:ext>
            </a:extLst>
          </a:blip>
          <a:srcRect l="9864" t="23148" r="5843" b="60185"/>
          <a:stretch>
            <a:fillRect/>
          </a:stretch>
        </p:blipFill>
        <p:spPr>
          <a:xfrm>
            <a:off x="8063042" y="416320"/>
            <a:ext cx="3006960" cy="681788"/>
          </a:xfrm>
          <a:prstGeom prst="rect">
            <a:avLst/>
          </a:prstGeom>
        </p:spPr>
      </p:pic>
      <p:sp>
        <p:nvSpPr>
          <p:cNvPr id="30" name="TextBox 29">
            <a:extLst>
              <a:ext uri="{FF2B5EF4-FFF2-40B4-BE49-F238E27FC236}">
                <a16:creationId xmlns:a16="http://schemas.microsoft.com/office/drawing/2014/main" id="{F9DB6477-DF31-8ADF-1689-0569B7A1B866}"/>
              </a:ext>
            </a:extLst>
          </p:cNvPr>
          <p:cNvSpPr txBox="1"/>
          <p:nvPr/>
        </p:nvSpPr>
        <p:spPr>
          <a:xfrm>
            <a:off x="8828281" y="559564"/>
            <a:ext cx="2470644" cy="369332"/>
          </a:xfrm>
          <a:prstGeom prst="rect">
            <a:avLst/>
          </a:prstGeom>
          <a:noFill/>
        </p:spPr>
        <p:txBody>
          <a:bodyPr wrap="square" rtlCol="0">
            <a:spAutoFit/>
          </a:bodyPr>
          <a:lstStyle/>
          <a:p>
            <a:r>
              <a:rPr lang="en-GB" dirty="0"/>
              <a:t>How it starts</a:t>
            </a:r>
          </a:p>
        </p:txBody>
      </p:sp>
    </p:spTree>
    <p:extLst>
      <p:ext uri="{BB962C8B-B14F-4D97-AF65-F5344CB8AC3E}">
        <p14:creationId xmlns:p14="http://schemas.microsoft.com/office/powerpoint/2010/main" val="5739054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25D1A6EF-37F9-2992-8506-277F570A3C06}"/>
              </a:ext>
            </a:extLst>
          </p:cNvPr>
          <p:cNvPicPr>
            <a:picLocks noChangeAspect="1"/>
          </p:cNvPicPr>
          <p:nvPr/>
        </p:nvPicPr>
        <p:blipFill>
          <a:blip r:embed="rId2">
            <a:extLst>
              <a:ext uri="{28A0092B-C50C-407E-A947-70E740481C1C}">
                <a14:useLocalDpi xmlns:a14="http://schemas.microsoft.com/office/drawing/2010/main" val="0"/>
              </a:ext>
            </a:extLst>
          </a:blip>
          <a:srcRect l="11990" r="23391" b="26059"/>
          <a:stretch>
            <a:fillRect/>
          </a:stretch>
        </p:blipFill>
        <p:spPr>
          <a:xfrm>
            <a:off x="0" y="3618283"/>
            <a:ext cx="12192000" cy="3239717"/>
          </a:xfrm>
          <a:prstGeom prst="rect">
            <a:avLst/>
          </a:prstGeom>
        </p:spPr>
      </p:pic>
      <p:pic>
        <p:nvPicPr>
          <p:cNvPr id="9" name="Picture 8">
            <a:extLst>
              <a:ext uri="{FF2B5EF4-FFF2-40B4-BE49-F238E27FC236}">
                <a16:creationId xmlns:a16="http://schemas.microsoft.com/office/drawing/2014/main" id="{CF659070-61A0-929A-B94A-B0805C7992CC}"/>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2624" b="97765" l="13741" r="94830">
                        <a14:foregroundMark x1="24218" y1="24587" x2="18503" y2="24295"/>
                        <a14:foregroundMark x1="18503" y1="24295" x2="17279" y2="7969"/>
                        <a14:foregroundMark x1="17279" y1="7969" x2="23673" y2="1458"/>
                        <a14:foregroundMark x1="23673" y1="1458" x2="30068" y2="6317"/>
                        <a14:foregroundMark x1="30068" y1="6317" x2="29660" y2="17881"/>
                        <a14:foregroundMark x1="29660" y1="17881" x2="24218" y2="23712"/>
                        <a14:foregroundMark x1="24218" y1="23712" x2="23810" y2="24587"/>
                        <a14:foregroundMark x1="29524" y1="6997" x2="22993" y2="6706"/>
                        <a14:foregroundMark x1="22993" y1="6706" x2="28027" y2="4082"/>
                        <a14:foregroundMark x1="28027" y1="4082" x2="18639" y2="7483"/>
                        <a14:foregroundMark x1="18639" y1="7483" x2="19456" y2="19922"/>
                        <a14:foregroundMark x1="19456" y1="19922" x2="17279" y2="22060"/>
                        <a14:foregroundMark x1="18776" y1="8358" x2="23129" y2="6511"/>
                        <a14:foregroundMark x1="23129" y1="6511" x2="18095" y2="3693"/>
                        <a14:foregroundMark x1="18095" y1="3693" x2="17687" y2="6220"/>
                        <a14:foregroundMark x1="35918" y1="3887" x2="42313" y2="6803"/>
                        <a14:foregroundMark x1="42313" y1="6803" x2="35510" y2="6803"/>
                        <a14:foregroundMark x1="35510" y1="6803" x2="35238" y2="7483"/>
                        <a14:foregroundMark x1="45986" y1="6317" x2="52789" y2="3790"/>
                        <a14:foregroundMark x1="52789" y1="3790" x2="58095" y2="11565"/>
                        <a14:foregroundMark x1="58095" y1="11565" x2="64218" y2="10884"/>
                        <a14:foregroundMark x1="64218" y1="10884" x2="67483" y2="2915"/>
                        <a14:foregroundMark x1="67483" y1="2915" x2="65850" y2="3304"/>
                        <a14:foregroundMark x1="74286" y1="8358" x2="80136" y2="5053"/>
                        <a14:foregroundMark x1="80136" y1="5053" x2="74830" y2="8260"/>
                        <a14:foregroundMark x1="74830" y1="8260" x2="79456" y2="3984"/>
                        <a14:foregroundMark x1="79456" y1="3984" x2="94150" y2="8746"/>
                        <a14:foregroundMark x1="94150" y1="8746" x2="89252" y2="16618"/>
                        <a14:foregroundMark x1="89252" y1="16618" x2="83810" y2="17007"/>
                        <a14:foregroundMark x1="83810" y1="17007" x2="83946" y2="20408"/>
                        <a14:foregroundMark x1="94150" y1="20408" x2="94558" y2="29835"/>
                        <a14:foregroundMark x1="94558" y1="29835" x2="91565" y2="21963"/>
                        <a14:foregroundMark x1="91565" y1="21963" x2="85850" y2="26919"/>
                        <a14:foregroundMark x1="85850" y1="26919" x2="82041" y2="26045"/>
                        <a14:foregroundMark x1="83946" y1="34402" x2="88844" y2="32362"/>
                        <a14:foregroundMark x1="88844" y1="32362" x2="94830" y2="48494"/>
                        <a14:foregroundMark x1="94830" y1="48494" x2="93197" y2="60641"/>
                        <a14:foregroundMark x1="93197" y1="60641" x2="87755" y2="63654"/>
                        <a14:foregroundMark x1="87755" y1="63654" x2="88707" y2="52089"/>
                        <a14:foregroundMark x1="88707" y1="52089" x2="85170" y2="39845"/>
                        <a14:foregroundMark x1="85170" y1="39845" x2="84082" y2="39942"/>
                        <a14:foregroundMark x1="91973" y1="73469" x2="84898" y2="88435"/>
                        <a14:foregroundMark x1="84898" y1="88435" x2="84082" y2="97959"/>
                        <a14:foregroundMark x1="63129" y1="93003" x2="47483" y2="92906"/>
                        <a14:foregroundMark x1="47483" y1="92906" x2="54422" y2="95821"/>
                        <a14:foregroundMark x1="54422" y1="95821" x2="63946" y2="93294"/>
                        <a14:foregroundMark x1="63946" y1="93294" x2="58776" y2="89116"/>
                        <a14:foregroundMark x1="29388" y1="94655" x2="21088" y2="95530"/>
                        <a14:foregroundMark x1="21088" y1="95530" x2="16190" y2="91351"/>
                        <a14:foregroundMark x1="16190" y1="91351" x2="14150" y2="91837"/>
                        <a14:foregroundMark x1="13605" y1="85326" x2="13741" y2="76385"/>
                        <a14:foregroundMark x1="13741" y1="76385" x2="21769" y2="40816"/>
                        <a14:foregroundMark x1="21769" y1="40816" x2="16599" y2="44509"/>
                        <a14:foregroundMark x1="16599" y1="44509" x2="14286" y2="57143"/>
                        <a14:foregroundMark x1="15102" y1="38387" x2="15918" y2="29252"/>
                        <a14:foregroundMark x1="15918" y1="29252" x2="16054" y2="36929"/>
                      </a14:backgroundRemoval>
                    </a14:imgEffect>
                  </a14:imgLayer>
                </a14:imgProps>
              </a:ext>
              <a:ext uri="{28A0092B-C50C-407E-A947-70E740481C1C}">
                <a14:useLocalDpi xmlns:a14="http://schemas.microsoft.com/office/drawing/2010/main" val="0"/>
              </a:ext>
            </a:extLst>
          </a:blip>
          <a:srcRect l="16089"/>
          <a:stretch>
            <a:fillRect/>
          </a:stretch>
        </p:blipFill>
        <p:spPr>
          <a:xfrm>
            <a:off x="0" y="0"/>
            <a:ext cx="7918704" cy="5477256"/>
          </a:xfrm>
          <a:prstGeom prst="rect">
            <a:avLst/>
          </a:prstGeom>
        </p:spPr>
      </p:pic>
      <p:sp>
        <p:nvSpPr>
          <p:cNvPr id="5" name="TextBox 4">
            <a:extLst>
              <a:ext uri="{FF2B5EF4-FFF2-40B4-BE49-F238E27FC236}">
                <a16:creationId xmlns:a16="http://schemas.microsoft.com/office/drawing/2014/main" id="{42DD7C37-730D-ECC2-1046-0EF8D7EBF939}"/>
              </a:ext>
            </a:extLst>
          </p:cNvPr>
          <p:cNvSpPr txBox="1"/>
          <p:nvPr/>
        </p:nvSpPr>
        <p:spPr>
          <a:xfrm>
            <a:off x="249174" y="634377"/>
            <a:ext cx="6094476" cy="2309991"/>
          </a:xfrm>
          <a:prstGeom prst="rect">
            <a:avLst/>
          </a:prstGeom>
          <a:noFill/>
        </p:spPr>
        <p:txBody>
          <a:bodyPr wrap="square">
            <a:spAutoFit/>
          </a:bodyPr>
          <a:lstStyle/>
          <a:p>
            <a:pPr>
              <a:lnSpc>
                <a:spcPct val="115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Another way young people are impacted by racism is through behavioural and developmental consequences which in turn influence young people to partake in risky behaviours such as substance abuse, uneducated or risky sexual behaviours and disengagement in schools . The reason for this is young people that belong to a minority often get unfair treatment, education and job opportunities. This can be very disheartening when going though adolescence especially as the individual is being alienated at a time when all they want to do is belong and fit in (Erikson 1950). To support this theory, I have a few case studies:</a:t>
            </a:r>
          </a:p>
        </p:txBody>
      </p:sp>
      <p:sp>
        <p:nvSpPr>
          <p:cNvPr id="7" name="TextBox 6">
            <a:extLst>
              <a:ext uri="{FF2B5EF4-FFF2-40B4-BE49-F238E27FC236}">
                <a16:creationId xmlns:a16="http://schemas.microsoft.com/office/drawing/2014/main" id="{B714E2D3-E8A0-B74E-5657-3A3996E274F3}"/>
              </a:ext>
            </a:extLst>
          </p:cNvPr>
          <p:cNvSpPr txBox="1"/>
          <p:nvPr/>
        </p:nvSpPr>
        <p:spPr>
          <a:xfrm>
            <a:off x="249174" y="2944368"/>
            <a:ext cx="6094476" cy="1814471"/>
          </a:xfrm>
          <a:prstGeom prst="rect">
            <a:avLst/>
          </a:prstGeom>
          <a:noFill/>
        </p:spPr>
        <p:txBody>
          <a:bodyPr wrap="square">
            <a:spAutoFit/>
          </a:bodyPr>
          <a:lstStyle/>
          <a:p>
            <a:pPr>
              <a:lnSpc>
                <a:spcPct val="115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The first is conducted by Kennelly and </a:t>
            </a:r>
            <a:r>
              <a:rPr lang="en-GB" sz="1400" kern="100" dirty="0" err="1">
                <a:effectLst/>
                <a:latin typeface="Aptos" panose="020B0004020202020204" pitchFamily="34" charset="0"/>
                <a:ea typeface="Aptos" panose="020B0004020202020204" pitchFamily="34" charset="0"/>
                <a:cs typeface="Times New Roman" panose="02020603050405020304" pitchFamily="18" charset="0"/>
              </a:rPr>
              <a:t>Mouroutsou</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in 2024 supported by the University of Stirling in Scotland. This explores racism in high schools through what is called the Critical Race Theory and their results show how students of colour have experience discrimination, isolation, and inadequate support unlike their white peers. The teachers adopt a popular “colourblind” approach, this often leads to teachers avoiding discussions on race which often worsens the inequality between students.</a:t>
            </a:r>
          </a:p>
        </p:txBody>
      </p:sp>
      <p:pic>
        <p:nvPicPr>
          <p:cNvPr id="11" name="Picture 10">
            <a:extLst>
              <a:ext uri="{FF2B5EF4-FFF2-40B4-BE49-F238E27FC236}">
                <a16:creationId xmlns:a16="http://schemas.microsoft.com/office/drawing/2014/main" id="{2EEAEBCE-6189-3E5E-396D-D962235103C2}"/>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8124" b="89964" l="9918" r="89946">
                        <a14:foregroundMark x1="12636" y1="11231" x2="21060" y2="5974"/>
                        <a14:foregroundMark x1="21060" y1="5974" x2="46603" y2="6213"/>
                        <a14:foregroundMark x1="46603" y1="6213" x2="60870" y2="5496"/>
                        <a14:foregroundMark x1="60870" y1="5496" x2="84511" y2="8124"/>
                        <a14:foregroundMark x1="84511" y1="8124" x2="80707" y2="14217"/>
                        <a14:foregroundMark x1="80707" y1="14217" x2="21467" y2="19833"/>
                        <a14:foregroundMark x1="21467" y1="19833" x2="13451" y2="13142"/>
                        <a14:foregroundMark x1="13451" y1="13142" x2="12772" y2="11589"/>
                      </a14:backgroundRemoval>
                    </a14:imgEffect>
                  </a14:imgLayer>
                </a14:imgProps>
              </a:ext>
              <a:ext uri="{28A0092B-C50C-407E-A947-70E740481C1C}">
                <a14:useLocalDpi xmlns:a14="http://schemas.microsoft.com/office/drawing/2010/main" val="0"/>
              </a:ext>
            </a:extLst>
          </a:blip>
          <a:srcRect b="27337"/>
          <a:stretch>
            <a:fillRect/>
          </a:stretch>
        </p:blipFill>
        <p:spPr>
          <a:xfrm>
            <a:off x="7315200" y="-578464"/>
            <a:ext cx="5317220" cy="5780555"/>
          </a:xfrm>
          <a:prstGeom prst="rect">
            <a:avLst/>
          </a:prstGeom>
        </p:spPr>
      </p:pic>
      <p:sp>
        <p:nvSpPr>
          <p:cNvPr id="13" name="TextBox 12">
            <a:extLst>
              <a:ext uri="{FF2B5EF4-FFF2-40B4-BE49-F238E27FC236}">
                <a16:creationId xmlns:a16="http://schemas.microsoft.com/office/drawing/2014/main" id="{3855292F-66A2-2ABE-596A-5E3758A5171E}"/>
              </a:ext>
            </a:extLst>
          </p:cNvPr>
          <p:cNvSpPr txBox="1"/>
          <p:nvPr/>
        </p:nvSpPr>
        <p:spPr>
          <a:xfrm>
            <a:off x="8159496" y="356302"/>
            <a:ext cx="4032504" cy="4608890"/>
          </a:xfrm>
          <a:prstGeom prst="rect">
            <a:avLst/>
          </a:prstGeom>
          <a:noFill/>
        </p:spPr>
        <p:txBody>
          <a:bodyPr wrap="square">
            <a:spAutoFit/>
          </a:bodyPr>
          <a:lstStyle/>
          <a:p>
            <a:pPr>
              <a:lnSpc>
                <a:spcPct val="115000"/>
              </a:lnSpc>
              <a:spcAft>
                <a:spcPts val="800"/>
              </a:spcAft>
              <a:buNone/>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As for England, a study conducted by the House of Commons Library briefing in 2023 identifies roadblocks that hold back educational opportunities for young people of colour. Their studies are school based showing the limited racial diversity in teaching staff, they found that 60% of schools are all white while 86% are white people at a senior leadership level. As for the students, they found that young people of colour see bias in disciplinary measures such as uniform policies and teacher expectations. And yet again, an ongoing theme is that 70% of students of colour decided to alter their appearances to meet school norms. </a:t>
            </a:r>
          </a:p>
        </p:txBody>
      </p:sp>
      <p:sp>
        <p:nvSpPr>
          <p:cNvPr id="15" name="TextBox 14">
            <a:extLst>
              <a:ext uri="{FF2B5EF4-FFF2-40B4-BE49-F238E27FC236}">
                <a16:creationId xmlns:a16="http://schemas.microsoft.com/office/drawing/2014/main" id="{7042C428-7EA8-39CB-2B6C-F4418BFE2FC3}"/>
              </a:ext>
            </a:extLst>
          </p:cNvPr>
          <p:cNvSpPr txBox="1"/>
          <p:nvPr/>
        </p:nvSpPr>
        <p:spPr>
          <a:xfrm>
            <a:off x="773811" y="5539049"/>
            <a:ext cx="11139678" cy="1318951"/>
          </a:xfrm>
          <a:prstGeom prst="rect">
            <a:avLst/>
          </a:prstGeom>
          <a:noFill/>
        </p:spPr>
        <p:txBody>
          <a:bodyPr wrap="square">
            <a:spAutoFit/>
          </a:bodyPr>
          <a:lstStyle/>
          <a:p>
            <a:pPr>
              <a:lnSpc>
                <a:spcPct val="115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And finally, the motherland of Cymru. In Wales, Black-Caribbean and mixed-race students are at a higher and disproportionate risk of permanent and fixed term exclusion. This often exceeds the rates of their white peers by a landslide. To back up this theory, the Youth Justice Board did research that shows Traveller, Gypsy/Roma and Black Caribbean pupils have the highest rates of exclusion and absence rate. This is also backed up by Centre for Mental Health’s research in 2022, this also showed that young people of colour experience school exclusions and consequently, more mental health challenges than their white peers. </a:t>
            </a:r>
          </a:p>
        </p:txBody>
      </p:sp>
      <p:pic>
        <p:nvPicPr>
          <p:cNvPr id="18" name="Picture 17">
            <a:extLst>
              <a:ext uri="{FF2B5EF4-FFF2-40B4-BE49-F238E27FC236}">
                <a16:creationId xmlns:a16="http://schemas.microsoft.com/office/drawing/2014/main" id="{6D4DFD27-D6AE-6D81-17AE-E2360D5E151B}"/>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24645" b="37915" l="14946" r="91168">
                        <a14:foregroundMark x1="11549" y1="30924" x2="20380" y2="26777"/>
                        <a14:foregroundMark x1="20380" y1="26777" x2="14946" y2="32109"/>
                        <a14:foregroundMark x1="14946" y1="32109" x2="19022" y2="32820"/>
                        <a14:foregroundMark x1="85734" y1="29265" x2="91168" y2="35308"/>
                        <a14:foregroundMark x1="91168" y1="35308" x2="87636" y2="29976"/>
                      </a14:backgroundRemoval>
                    </a14:imgEffect>
                  </a14:imgLayer>
                </a14:imgProps>
              </a:ext>
              <a:ext uri="{28A0092B-C50C-407E-A947-70E740481C1C}">
                <a14:useLocalDpi xmlns:a14="http://schemas.microsoft.com/office/drawing/2010/main" val="0"/>
              </a:ext>
            </a:extLst>
          </a:blip>
          <a:srcRect l="9864" t="23148" r="5843" b="60185"/>
          <a:stretch>
            <a:fillRect/>
          </a:stretch>
        </p:blipFill>
        <p:spPr>
          <a:xfrm>
            <a:off x="0" y="-109204"/>
            <a:ext cx="3006960" cy="681788"/>
          </a:xfrm>
          <a:prstGeom prst="rect">
            <a:avLst/>
          </a:prstGeom>
        </p:spPr>
      </p:pic>
    </p:spTree>
    <p:extLst>
      <p:ext uri="{BB962C8B-B14F-4D97-AF65-F5344CB8AC3E}">
        <p14:creationId xmlns:p14="http://schemas.microsoft.com/office/powerpoint/2010/main" val="3565691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 name="Picture 37">
            <a:extLst>
              <a:ext uri="{FF2B5EF4-FFF2-40B4-BE49-F238E27FC236}">
                <a16:creationId xmlns:a16="http://schemas.microsoft.com/office/drawing/2014/main" id="{6C1095BA-62A1-98BA-4206-272D303E1AED}"/>
              </a:ext>
            </a:extLst>
          </p:cNvPr>
          <p:cNvPicPr>
            <a:picLocks noChangeAspect="1"/>
          </p:cNvPicPr>
          <p:nvPr/>
        </p:nvPicPr>
        <p:blipFill>
          <a:blip r:embed="rId2">
            <a:extLst>
              <a:ext uri="{28A0092B-C50C-407E-A947-70E740481C1C}">
                <a14:useLocalDpi xmlns:a14="http://schemas.microsoft.com/office/drawing/2010/main" val="0"/>
              </a:ext>
            </a:extLst>
          </a:blip>
          <a:srcRect l="10031" t="30733" r="28810" b="24734"/>
          <a:stretch>
            <a:fillRect/>
          </a:stretch>
        </p:blipFill>
        <p:spPr>
          <a:xfrm>
            <a:off x="7997735" y="3087547"/>
            <a:ext cx="4194266" cy="3770453"/>
          </a:xfrm>
          <a:prstGeom prst="rect">
            <a:avLst/>
          </a:prstGeom>
        </p:spPr>
      </p:pic>
      <p:pic>
        <p:nvPicPr>
          <p:cNvPr id="37" name="Picture 36">
            <a:extLst>
              <a:ext uri="{FF2B5EF4-FFF2-40B4-BE49-F238E27FC236}">
                <a16:creationId xmlns:a16="http://schemas.microsoft.com/office/drawing/2014/main" id="{147E063E-ECAC-4EC6-CCBC-4F0AAF405B50}"/>
              </a:ext>
            </a:extLst>
          </p:cNvPr>
          <p:cNvPicPr>
            <a:picLocks noChangeAspect="1"/>
          </p:cNvPicPr>
          <p:nvPr/>
        </p:nvPicPr>
        <p:blipFill>
          <a:blip r:embed="rId2">
            <a:extLst>
              <a:ext uri="{28A0092B-C50C-407E-A947-70E740481C1C}">
                <a14:useLocalDpi xmlns:a14="http://schemas.microsoft.com/office/drawing/2010/main" val="0"/>
              </a:ext>
            </a:extLst>
          </a:blip>
          <a:srcRect l="10031" t="23900"/>
          <a:stretch>
            <a:fillRect/>
          </a:stretch>
        </p:blipFill>
        <p:spPr>
          <a:xfrm>
            <a:off x="94844" y="-1"/>
            <a:ext cx="6170047" cy="5218937"/>
          </a:xfrm>
          <a:prstGeom prst="rect">
            <a:avLst/>
          </a:prstGeom>
        </p:spPr>
      </p:pic>
      <p:pic>
        <p:nvPicPr>
          <p:cNvPr id="14" name="Picture 13">
            <a:extLst>
              <a:ext uri="{FF2B5EF4-FFF2-40B4-BE49-F238E27FC236}">
                <a16:creationId xmlns:a16="http://schemas.microsoft.com/office/drawing/2014/main" id="{CADD7684-C62B-0419-6B4D-2ABF056C687E}"/>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7049" b="89964" l="9918" r="89946">
                        <a14:foregroundMark x1="11957" y1="11828" x2="19293" y2="4779"/>
                        <a14:foregroundMark x1="58086" y1="6182" x2="82065" y2="7049"/>
                        <a14:foregroundMark x1="19293" y1="4779" x2="21892" y2="4873"/>
                        <a14:foregroundMark x1="82065" y1="7049" x2="87772" y2="13381"/>
                        <a14:foregroundMark x1="87772" y1="13381" x2="17255" y2="18399"/>
                        <a14:foregroundMark x1="17255" y1="18399" x2="11549" y2="12425"/>
                        <a14:foregroundMark x1="11549" y1="12425" x2="14538" y2="10992"/>
                        <a14:backgroundMark x1="56929" y1="5974" x2="24321" y2="6213"/>
                        <a14:backgroundMark x1="24321" y1="6213" x2="42663" y2="4898"/>
                        <a14:backgroundMark x1="42663" y1="4898" x2="57337" y2="5137"/>
                        <a14:backgroundMark x1="57337" y1="5137" x2="21739" y2="4659"/>
                      </a14:backgroundRemoval>
                    </a14:imgEffect>
                  </a14:imgLayer>
                </a14:imgProps>
              </a:ext>
              <a:ext uri="{28A0092B-C50C-407E-A947-70E740481C1C}">
                <a14:useLocalDpi xmlns:a14="http://schemas.microsoft.com/office/drawing/2010/main" val="0"/>
              </a:ext>
            </a:extLst>
          </a:blip>
          <a:srcRect b="38087"/>
          <a:stretch>
            <a:fillRect/>
          </a:stretch>
        </p:blipFill>
        <p:spPr>
          <a:xfrm>
            <a:off x="6592824" y="3840480"/>
            <a:ext cx="4285641" cy="3017520"/>
          </a:xfrm>
          <a:prstGeom prst="rect">
            <a:avLst/>
          </a:prstGeom>
        </p:spPr>
      </p:pic>
      <p:pic>
        <p:nvPicPr>
          <p:cNvPr id="10" name="Picture 9">
            <a:extLst>
              <a:ext uri="{FF2B5EF4-FFF2-40B4-BE49-F238E27FC236}">
                <a16:creationId xmlns:a16="http://schemas.microsoft.com/office/drawing/2014/main" id="{05FFCB83-BA2A-70AA-6BD1-89DEC16A8ADE}"/>
              </a:ext>
            </a:extLst>
          </p:cNvPr>
          <p:cNvPicPr>
            <a:picLocks noChangeAspect="1"/>
          </p:cNvPicPr>
          <p:nvPr/>
        </p:nvPicPr>
        <p:blipFill>
          <a:blip r:embed="rId5">
            <a:extLst>
              <a:ext uri="{28A0092B-C50C-407E-A947-70E740481C1C}">
                <a14:useLocalDpi xmlns:a14="http://schemas.microsoft.com/office/drawing/2010/main" val="0"/>
              </a:ext>
            </a:extLst>
          </a:blip>
          <a:srcRect r="9999" b="11398"/>
          <a:stretch>
            <a:fillRect/>
          </a:stretch>
        </p:blipFill>
        <p:spPr>
          <a:xfrm rot="5400000">
            <a:off x="1709925" y="1655064"/>
            <a:ext cx="3493010" cy="6912865"/>
          </a:xfrm>
          <a:prstGeom prst="rect">
            <a:avLst/>
          </a:prstGeom>
        </p:spPr>
      </p:pic>
      <p:sp>
        <p:nvSpPr>
          <p:cNvPr id="5" name="TextBox 4">
            <a:extLst>
              <a:ext uri="{FF2B5EF4-FFF2-40B4-BE49-F238E27FC236}">
                <a16:creationId xmlns:a16="http://schemas.microsoft.com/office/drawing/2014/main" id="{0A921F51-3484-BFF1-B332-8B9480D244F1}"/>
              </a:ext>
            </a:extLst>
          </p:cNvPr>
          <p:cNvSpPr txBox="1"/>
          <p:nvPr/>
        </p:nvSpPr>
        <p:spPr>
          <a:xfrm>
            <a:off x="157734" y="2262197"/>
            <a:ext cx="10046970" cy="1071191"/>
          </a:xfrm>
          <a:prstGeom prst="rect">
            <a:avLst/>
          </a:prstGeom>
          <a:noFill/>
        </p:spPr>
        <p:txBody>
          <a:bodyPr wrap="square">
            <a:spAutoFit/>
          </a:bodyPr>
          <a:lstStyle/>
          <a:p>
            <a:pPr>
              <a:lnSpc>
                <a:spcPct val="115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Now, lets turn our heads towards staff and role models. As brushed upon before, many schools and youth clubs have a significant lack in representation and role models in leader and staff positions. In tun this undermines young people’s aspirations. Just over 1% of teachers in Wales identify as a person of colour (Welsh Government 2024) which limits relatability in mentors for young people of colour. </a:t>
            </a:r>
          </a:p>
        </p:txBody>
      </p:sp>
      <p:sp>
        <p:nvSpPr>
          <p:cNvPr id="7" name="TextBox 6">
            <a:extLst>
              <a:ext uri="{FF2B5EF4-FFF2-40B4-BE49-F238E27FC236}">
                <a16:creationId xmlns:a16="http://schemas.microsoft.com/office/drawing/2014/main" id="{4F63DBFB-2183-C775-E33F-ED5DDCF950D5}"/>
              </a:ext>
            </a:extLst>
          </p:cNvPr>
          <p:cNvSpPr txBox="1"/>
          <p:nvPr/>
        </p:nvSpPr>
        <p:spPr>
          <a:xfrm>
            <a:off x="157734" y="4151376"/>
            <a:ext cx="5938266" cy="2309991"/>
          </a:xfrm>
          <a:prstGeom prst="rect">
            <a:avLst/>
          </a:prstGeom>
          <a:noFill/>
        </p:spPr>
        <p:txBody>
          <a:bodyPr wrap="square">
            <a:spAutoFit/>
          </a:bodyPr>
          <a:lstStyle/>
          <a:p>
            <a:pPr>
              <a:lnSpc>
                <a:spcPct val="115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Another look into industry issues is the lack of cultural history taught in British high schools. Schools in the UK have historically provided scraps of cultural history and little to no mention of Britains colonial past. Despite the curriculum supposedly welcoming and even emphasizing diversity, the history lessons remain incomplete which support existing biases (The diversity trust, N/D). Young people can not unlearn hate when they are uneducated to what racism is and why it is bad, if they only learn about the US slave trade and not on the racist history of the UK, they will find no fault in their actions.</a:t>
            </a:r>
          </a:p>
        </p:txBody>
      </p:sp>
      <p:sp>
        <p:nvSpPr>
          <p:cNvPr id="9" name="TextBox 8">
            <a:extLst>
              <a:ext uri="{FF2B5EF4-FFF2-40B4-BE49-F238E27FC236}">
                <a16:creationId xmlns:a16="http://schemas.microsoft.com/office/drawing/2014/main" id="{D583BBFA-EA28-667B-C873-0FA003595A30}"/>
              </a:ext>
            </a:extLst>
          </p:cNvPr>
          <p:cNvSpPr txBox="1"/>
          <p:nvPr/>
        </p:nvSpPr>
        <p:spPr>
          <a:xfrm>
            <a:off x="7205472" y="4558325"/>
            <a:ext cx="3264408" cy="2062231"/>
          </a:xfrm>
          <a:prstGeom prst="rect">
            <a:avLst/>
          </a:prstGeom>
          <a:noFill/>
        </p:spPr>
        <p:txBody>
          <a:bodyPr wrap="square">
            <a:spAutoFit/>
          </a:bodyPr>
          <a:lstStyle/>
          <a:p>
            <a:pPr>
              <a:lnSpc>
                <a:spcPct val="115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However, through the dark there will always be light! This light is in the form of interventions and Actions to combat these issues in Wales. As for education, the 2023 Welsh Curriculum made “ethical and informed citizens” a key aim, putting emphasis on belonging and welcoming global diversity. </a:t>
            </a:r>
          </a:p>
        </p:txBody>
      </p:sp>
      <mc:AlternateContent xmlns:mc="http://schemas.openxmlformats.org/markup-compatibility/2006">
        <mc:Choice xmlns:p14="http://schemas.microsoft.com/office/powerpoint/2010/main" Requires="p14">
          <p:contentPart p14:bwMode="auto" r:id="rId6">
            <p14:nvContentPartPr>
              <p14:cNvPr id="26" name="Ink 25">
                <a:extLst>
                  <a:ext uri="{FF2B5EF4-FFF2-40B4-BE49-F238E27FC236}">
                    <a16:creationId xmlns:a16="http://schemas.microsoft.com/office/drawing/2014/main" id="{3DAAE74E-9329-3623-A524-B12E39E5253E}"/>
                  </a:ext>
                </a:extLst>
              </p14:cNvPr>
              <p14:cNvContentPartPr/>
              <p14:nvPr/>
            </p14:nvContentPartPr>
            <p14:xfrm>
              <a:off x="7571667" y="3578510"/>
              <a:ext cx="1308600" cy="720"/>
            </p14:xfrm>
          </p:contentPart>
        </mc:Choice>
        <mc:Fallback>
          <p:pic>
            <p:nvPicPr>
              <p:cNvPr id="26" name="Ink 25">
                <a:extLst>
                  <a:ext uri="{FF2B5EF4-FFF2-40B4-BE49-F238E27FC236}">
                    <a16:creationId xmlns:a16="http://schemas.microsoft.com/office/drawing/2014/main" id="{3DAAE74E-9329-3623-A524-B12E39E5253E}"/>
                  </a:ext>
                </a:extLst>
              </p:cNvPr>
              <p:cNvPicPr/>
              <p:nvPr/>
            </p:nvPicPr>
            <p:blipFill>
              <a:blip r:embed="rId7"/>
              <a:stretch>
                <a:fillRect/>
              </a:stretch>
            </p:blipFill>
            <p:spPr>
              <a:xfrm>
                <a:off x="7567347" y="3569870"/>
                <a:ext cx="131724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8">
            <p14:nvContentPartPr>
              <p14:cNvPr id="27" name="Ink 26">
                <a:extLst>
                  <a:ext uri="{FF2B5EF4-FFF2-40B4-BE49-F238E27FC236}">
                    <a16:creationId xmlns:a16="http://schemas.microsoft.com/office/drawing/2014/main" id="{7483A89D-C067-D6FA-3780-B360EA953D62}"/>
                  </a:ext>
                </a:extLst>
              </p14:cNvPr>
              <p14:cNvContentPartPr/>
              <p14:nvPr/>
            </p14:nvContentPartPr>
            <p14:xfrm rot="-306954">
              <a:off x="8874839" y="3088437"/>
              <a:ext cx="43256" cy="521506"/>
            </p14:xfrm>
          </p:contentPart>
        </mc:Choice>
        <mc:Fallback>
          <p:pic>
            <p:nvPicPr>
              <p:cNvPr id="27" name="Ink 26">
                <a:extLst>
                  <a:ext uri="{FF2B5EF4-FFF2-40B4-BE49-F238E27FC236}">
                    <a16:creationId xmlns:a16="http://schemas.microsoft.com/office/drawing/2014/main" id="{7483A89D-C067-D6FA-3780-B360EA953D62}"/>
                  </a:ext>
                </a:extLst>
              </p:cNvPr>
              <p:cNvPicPr/>
              <p:nvPr/>
            </p:nvPicPr>
            <p:blipFill>
              <a:blip r:embed="rId9"/>
              <a:stretch>
                <a:fillRect/>
              </a:stretch>
            </p:blipFill>
            <p:spPr>
              <a:xfrm rot="-306954">
                <a:off x="8870153" y="3084115"/>
                <a:ext cx="51907" cy="530150"/>
              </a:xfrm>
              <a:prstGeom prst="rect">
                <a:avLst/>
              </a:prstGeom>
            </p:spPr>
          </p:pic>
        </mc:Fallback>
      </mc:AlternateContent>
      <mc:AlternateContent xmlns:mc="http://schemas.openxmlformats.org/markup-compatibility/2006">
        <mc:Choice xmlns:p14="http://schemas.microsoft.com/office/powerpoint/2010/main" Requires="p14">
          <p:contentPart p14:bwMode="auto" r:id="rId10">
            <p14:nvContentPartPr>
              <p14:cNvPr id="28" name="Ink 27">
                <a:extLst>
                  <a:ext uri="{FF2B5EF4-FFF2-40B4-BE49-F238E27FC236}">
                    <a16:creationId xmlns:a16="http://schemas.microsoft.com/office/drawing/2014/main" id="{277184A7-C7C4-4E6F-B70E-77CE7B20B1E2}"/>
                  </a:ext>
                </a:extLst>
              </p14:cNvPr>
              <p14:cNvContentPartPr/>
              <p14:nvPr/>
            </p14:nvContentPartPr>
            <p14:xfrm>
              <a:off x="8961627" y="3578510"/>
              <a:ext cx="1180080" cy="18360"/>
            </p14:xfrm>
          </p:contentPart>
        </mc:Choice>
        <mc:Fallback>
          <p:pic>
            <p:nvPicPr>
              <p:cNvPr id="28" name="Ink 27">
                <a:extLst>
                  <a:ext uri="{FF2B5EF4-FFF2-40B4-BE49-F238E27FC236}">
                    <a16:creationId xmlns:a16="http://schemas.microsoft.com/office/drawing/2014/main" id="{277184A7-C7C4-4E6F-B70E-77CE7B20B1E2}"/>
                  </a:ext>
                </a:extLst>
              </p:cNvPr>
              <p:cNvPicPr/>
              <p:nvPr/>
            </p:nvPicPr>
            <p:blipFill>
              <a:blip r:embed="rId11"/>
              <a:stretch>
                <a:fillRect/>
              </a:stretch>
            </p:blipFill>
            <p:spPr>
              <a:xfrm>
                <a:off x="8956947" y="3574190"/>
                <a:ext cx="1188720" cy="27000"/>
              </a:xfrm>
              <a:prstGeom prst="rect">
                <a:avLst/>
              </a:prstGeom>
            </p:spPr>
          </p:pic>
        </mc:Fallback>
      </mc:AlternateContent>
      <mc:AlternateContent xmlns:mc="http://schemas.openxmlformats.org/markup-compatibility/2006">
        <mc:Choice xmlns:p14="http://schemas.microsoft.com/office/powerpoint/2010/main" Requires="p14">
          <p:contentPart p14:bwMode="auto" r:id="rId12">
            <p14:nvContentPartPr>
              <p14:cNvPr id="29" name="Ink 28">
                <a:extLst>
                  <a:ext uri="{FF2B5EF4-FFF2-40B4-BE49-F238E27FC236}">
                    <a16:creationId xmlns:a16="http://schemas.microsoft.com/office/drawing/2014/main" id="{69A4686A-97EC-1E19-C590-5A9D6531EBA9}"/>
                  </a:ext>
                </a:extLst>
              </p14:cNvPr>
              <p14:cNvContentPartPr/>
              <p14:nvPr/>
            </p14:nvContentPartPr>
            <p14:xfrm rot="10501660">
              <a:off x="8918986" y="3581564"/>
              <a:ext cx="43256" cy="521506"/>
            </p14:xfrm>
          </p:contentPart>
        </mc:Choice>
        <mc:Fallback>
          <p:pic>
            <p:nvPicPr>
              <p:cNvPr id="29" name="Ink 28">
                <a:extLst>
                  <a:ext uri="{FF2B5EF4-FFF2-40B4-BE49-F238E27FC236}">
                    <a16:creationId xmlns:a16="http://schemas.microsoft.com/office/drawing/2014/main" id="{69A4686A-97EC-1E19-C590-5A9D6531EBA9}"/>
                  </a:ext>
                </a:extLst>
              </p:cNvPr>
              <p:cNvPicPr/>
              <p:nvPr/>
            </p:nvPicPr>
            <p:blipFill>
              <a:blip r:embed="rId9"/>
              <a:stretch>
                <a:fillRect/>
              </a:stretch>
            </p:blipFill>
            <p:spPr>
              <a:xfrm rot="10501660">
                <a:off x="8914300" y="3577242"/>
                <a:ext cx="51907" cy="530150"/>
              </a:xfrm>
              <a:prstGeom prst="rect">
                <a:avLst/>
              </a:prstGeom>
            </p:spPr>
          </p:pic>
        </mc:Fallback>
      </mc:AlternateContent>
      <p:pic>
        <p:nvPicPr>
          <p:cNvPr id="31" name="Picture 30">
            <a:extLst>
              <a:ext uri="{FF2B5EF4-FFF2-40B4-BE49-F238E27FC236}">
                <a16:creationId xmlns:a16="http://schemas.microsoft.com/office/drawing/2014/main" id="{CE16AAA6-93C7-D972-3C5A-8B8DB1B0E2C4}"/>
              </a:ext>
            </a:extLst>
          </p:cNvPr>
          <p:cNvPicPr>
            <a:picLocks noChangeAspect="1"/>
          </p:cNvPicPr>
          <p:nvPr/>
        </p:nvPicPr>
        <p:blipFill>
          <a:blip r:embed="rId13">
            <a:extLst>
              <a:ext uri="{BEBA8EAE-BF5A-486C-A8C5-ECC9F3942E4B}">
                <a14:imgProps xmlns:a14="http://schemas.microsoft.com/office/drawing/2010/main">
                  <a14:imgLayer r:embed="rId14">
                    <a14:imgEffect>
                      <a14:backgroundRemoval t="7283" b="95761" l="3397" r="92120">
                        <a14:foregroundMark x1="10870" y1="12935" x2="10054" y2="12935"/>
                        <a14:foregroundMark x1="4620" y1="21957" x2="3397" y2="18587"/>
                        <a14:foregroundMark x1="61005" y1="7283" x2="58016" y2="10217"/>
                        <a14:foregroundMark x1="92255" y1="28587" x2="89402" y2="31957"/>
                        <a14:foregroundMark x1="83152" y1="95761" x2="86413" y2="92391"/>
                      </a14:backgroundRemoval>
                    </a14:imgEffect>
                  </a14:imgLayer>
                </a14:imgProps>
              </a:ext>
              <a:ext uri="{28A0092B-C50C-407E-A947-70E740481C1C}">
                <a14:useLocalDpi xmlns:a14="http://schemas.microsoft.com/office/drawing/2010/main" val="0"/>
              </a:ext>
            </a:extLst>
          </a:blip>
          <a:stretch>
            <a:fillRect/>
          </a:stretch>
        </p:blipFill>
        <p:spPr>
          <a:xfrm>
            <a:off x="8373248" y="470350"/>
            <a:ext cx="3723907" cy="4654884"/>
          </a:xfrm>
          <a:prstGeom prst="rect">
            <a:avLst/>
          </a:prstGeom>
        </p:spPr>
      </p:pic>
      <p:pic>
        <p:nvPicPr>
          <p:cNvPr id="33" name="Picture 32">
            <a:extLst>
              <a:ext uri="{FF2B5EF4-FFF2-40B4-BE49-F238E27FC236}">
                <a16:creationId xmlns:a16="http://schemas.microsoft.com/office/drawing/2014/main" id="{1E9E3014-A931-DF4E-7D9B-E92BFC7A95CA}"/>
              </a:ext>
            </a:extLst>
          </p:cNvPr>
          <p:cNvPicPr>
            <a:picLocks noChangeAspect="1"/>
          </p:cNvPicPr>
          <p:nvPr/>
        </p:nvPicPr>
        <p:blipFill>
          <a:blip r:embed="rId15">
            <a:extLst>
              <a:ext uri="{BEBA8EAE-BF5A-486C-A8C5-ECC9F3942E4B}">
                <a14:imgProps xmlns:a14="http://schemas.microsoft.com/office/drawing/2010/main">
                  <a14:imgLayer r:embed="rId16">
                    <a14:imgEffect>
                      <a14:backgroundRemoval t="901" b="98970" l="9581" r="94611">
                        <a14:foregroundMark x1="72455" y1="4376" x2="52096" y2="5920"/>
                        <a14:foregroundMark x1="66766" y1="2703" x2="59281" y2="901"/>
                        <a14:foregroundMark x1="50898" y1="5920" x2="37126" y2="11197"/>
                        <a14:foregroundMark x1="37126" y1="11197" x2="50898" y2="4505"/>
                        <a14:foregroundMark x1="50898" y1="4505" x2="33832" y2="9138"/>
                        <a14:foregroundMark x1="33832" y1="9138" x2="44012" y2="3089"/>
                        <a14:foregroundMark x1="44012" y1="3089" x2="45808" y2="4762"/>
                        <a14:foregroundMark x1="19162" y1="27671" x2="21856" y2="23423"/>
                        <a14:foregroundMark x1="28443" y1="42857" x2="35329" y2="43115"/>
                        <a14:foregroundMark x1="26347" y1="28443" x2="35629" y2="34878"/>
                        <a14:foregroundMark x1="35629" y1="34878" x2="35629" y2="34878"/>
                        <a14:foregroundMark x1="26946" y1="42342" x2="23353" y2="45817"/>
                        <a14:foregroundMark x1="13473" y1="50322" x2="11677" y2="50450"/>
                        <a14:foregroundMark x1="13473" y1="69627" x2="11976" y2="69241"/>
                        <a14:foregroundMark x1="93413" y1="54955" x2="94910" y2="56628"/>
                        <a14:foregroundMark x1="36527" y1="83398" x2="31737" y2="84942"/>
                        <a14:foregroundMark x1="16168" y1="84813" x2="12275" y2="84170"/>
                        <a14:foregroundMark x1="52096" y1="74775" x2="61976" y2="69884"/>
                        <a14:foregroundMark x1="32036" y1="85199" x2="31138" y2="92793"/>
                        <a14:foregroundMark x1="31138" y1="92793" x2="42515" y2="98584"/>
                        <a14:foregroundMark x1="42515" y1="98584" x2="45808" y2="98970"/>
                      </a14:backgroundRemoval>
                    </a14:imgEffect>
                  </a14:imgLayer>
                </a14:imgProps>
              </a:ext>
              <a:ext uri="{28A0092B-C50C-407E-A947-70E740481C1C}">
                <a14:useLocalDpi xmlns:a14="http://schemas.microsoft.com/office/drawing/2010/main" val="0"/>
              </a:ext>
            </a:extLst>
          </a:blip>
          <a:stretch>
            <a:fillRect/>
          </a:stretch>
        </p:blipFill>
        <p:spPr>
          <a:xfrm rot="5400000">
            <a:off x="1515940" y="-1421094"/>
            <a:ext cx="2142870" cy="4985059"/>
          </a:xfrm>
          <a:prstGeom prst="rect">
            <a:avLst/>
          </a:prstGeom>
        </p:spPr>
      </p:pic>
      <p:pic>
        <p:nvPicPr>
          <p:cNvPr id="34" name="Picture 33">
            <a:extLst>
              <a:ext uri="{FF2B5EF4-FFF2-40B4-BE49-F238E27FC236}">
                <a16:creationId xmlns:a16="http://schemas.microsoft.com/office/drawing/2014/main" id="{7A7511C1-3A92-4ED4-777C-5AAF79B387B2}"/>
              </a:ext>
            </a:extLst>
          </p:cNvPr>
          <p:cNvPicPr>
            <a:picLocks noChangeAspect="1"/>
          </p:cNvPicPr>
          <p:nvPr/>
        </p:nvPicPr>
        <p:blipFill>
          <a:blip r:embed="rId17">
            <a:extLst>
              <a:ext uri="{BEBA8EAE-BF5A-486C-A8C5-ECC9F3942E4B}">
                <a14:imgProps xmlns:a14="http://schemas.microsoft.com/office/drawing/2010/main">
                  <a14:imgLayer r:embed="rId18">
                    <a14:imgEffect>
                      <a14:backgroundRemoval t="9451" b="89451" l="3401" r="94558">
                        <a14:foregroundMark x1="6667" y1="65495" x2="6667" y2="67912"/>
                        <a14:foregroundMark x1="3537" y1="76923" x2="4218" y2="77143"/>
                        <a14:foregroundMark x1="54014" y1="10549" x2="51701" y2="9890"/>
                        <a14:foregroundMark x1="58639" y1="11648" x2="60136" y2="14505"/>
                        <a14:foregroundMark x1="88844" y1="27033" x2="89116" y2="31209"/>
                        <a14:foregroundMark x1="89252" y1="30110" x2="88707" y2="38242"/>
                        <a14:foregroundMark x1="94558" y1="41538" x2="93061" y2="41538"/>
                      </a14:backgroundRemoval>
                    </a14:imgEffect>
                  </a14:imgLayer>
                </a14:imgProps>
              </a:ext>
              <a:ext uri="{28A0092B-C50C-407E-A947-70E740481C1C}">
                <a14:useLocalDpi xmlns:a14="http://schemas.microsoft.com/office/drawing/2010/main" val="0"/>
              </a:ext>
            </a:extLst>
          </a:blip>
          <a:stretch>
            <a:fillRect/>
          </a:stretch>
        </p:blipFill>
        <p:spPr>
          <a:xfrm rot="785196">
            <a:off x="8141687" y="-321659"/>
            <a:ext cx="3682327" cy="2279535"/>
          </a:xfrm>
          <a:prstGeom prst="rect">
            <a:avLst/>
          </a:prstGeom>
        </p:spPr>
      </p:pic>
      <p:pic>
        <p:nvPicPr>
          <p:cNvPr id="35" name="Picture 34">
            <a:extLst>
              <a:ext uri="{FF2B5EF4-FFF2-40B4-BE49-F238E27FC236}">
                <a16:creationId xmlns:a16="http://schemas.microsoft.com/office/drawing/2014/main" id="{B2391EF5-143C-D98C-5A4F-77EBAF8D78F9}"/>
              </a:ext>
            </a:extLst>
          </p:cNvPr>
          <p:cNvPicPr>
            <a:picLocks noChangeAspect="1"/>
          </p:cNvPicPr>
          <p:nvPr/>
        </p:nvPicPr>
        <p:blipFill>
          <a:blip r:embed="rId19">
            <a:extLst>
              <a:ext uri="{BEBA8EAE-BF5A-486C-A8C5-ECC9F3942E4B}">
                <a14:imgProps xmlns:a14="http://schemas.microsoft.com/office/drawing/2010/main">
                  <a14:imgLayer r:embed="rId20">
                    <a14:imgEffect>
                      <a14:backgroundRemoval t="5791" b="94350" l="9783" r="92120">
                        <a14:foregroundMark x1="53261" y1="40113" x2="65394" y2="26830"/>
                        <a14:foregroundMark x1="70493" y1="15936" x2="71603" y2="11582"/>
                        <a14:foregroundMark x1="71603" y1="11582" x2="76902" y2="2401"/>
                        <a14:foregroundMark x1="76902" y1="2401" x2="94701" y2="4661"/>
                        <a14:foregroundMark x1="94701" y1="4661" x2="98777" y2="11441"/>
                        <a14:foregroundMark x1="98777" y1="11441" x2="96555" y2="17052"/>
                        <a14:foregroundMark x1="89171" y1="31796" x2="68750" y2="56356"/>
                        <a14:foregroundMark x1="68750" y1="56356" x2="54484" y2="42514"/>
                        <a14:foregroundMark x1="54484" y1="42514" x2="54212" y2="40819"/>
                        <a14:foregroundMark x1="62908" y1="47316" x2="58016" y2="42232"/>
                        <a14:foregroundMark x1="58016" y1="42232" x2="68886" y2="39831"/>
                        <a14:foregroundMark x1="68886" y1="39831" x2="77310" y2="47881"/>
                        <a14:foregroundMark x1="77310" y1="47881" x2="64130" y2="48870"/>
                        <a14:foregroundMark x1="72618" y1="14354" x2="75679" y2="6497"/>
                        <a14:foregroundMark x1="86269" y1="4746" x2="87636" y2="4520"/>
                        <a14:foregroundMark x1="75679" y1="6497" x2="85314" y2="4904"/>
                        <a14:foregroundMark x1="87636" y1="4520" x2="87997" y2="5336"/>
                        <a14:foregroundMark x1="89460" y1="19184" x2="88126" y2="21194"/>
                        <a14:foregroundMark x1="73370" y1="7627" x2="75000" y2="565"/>
                        <a14:foregroundMark x1="75000" y1="565" x2="84511" y2="1977"/>
                        <a14:foregroundMark x1="86034" y1="5281" x2="86514" y2="6323"/>
                        <a14:foregroundMark x1="84511" y1="1977" x2="85721" y2="4601"/>
                        <a14:foregroundMark x1="78706" y1="9823" x2="73370" y2="6356"/>
                        <a14:foregroundMark x1="73370" y1="6356" x2="73777" y2="6073"/>
                        <a14:foregroundMark x1="26087" y1="88277" x2="26630" y2="88418"/>
                        <a14:foregroundMark x1="28804" y1="90537" x2="30299" y2="90113"/>
                        <a14:foregroundMark x1="56793" y1="94068" x2="57880" y2="94350"/>
                        <a14:backgroundMark x1="93614" y1="29944" x2="63179" y2="23588"/>
                        <a14:backgroundMark x1="63179" y1="23588" x2="85190" y2="7203"/>
                        <a14:backgroundMark x1="85190" y1="7203" x2="99049" y2="26554"/>
                        <a14:backgroundMark x1="99049" y1="26554" x2="93207" y2="28814"/>
                        <a14:backgroundMark x1="88043" y1="25424" x2="70109" y2="20056"/>
                        <a14:backgroundMark x1="65897" y1="22175" x2="84511" y2="23729"/>
                        <a14:backgroundMark x1="84511" y1="23729" x2="93614" y2="25847"/>
                        <a14:backgroundMark x1="39810" y1="19633" x2="13315" y2="17090"/>
                        <a14:backgroundMark x1="13315" y1="17090" x2="16304" y2="3672"/>
                        <a14:backgroundMark x1="16304" y1="3672" x2="36277" y2="3107"/>
                        <a14:backgroundMark x1="36277" y1="3107" x2="42935" y2="13559"/>
                        <a14:backgroundMark x1="42935" y1="13559" x2="39810" y2="16808"/>
                      </a14:backgroundRemoval>
                    </a14:imgEffect>
                  </a14:imgLayer>
                </a14:imgProps>
              </a:ext>
              <a:ext uri="{28A0092B-C50C-407E-A947-70E740481C1C}">
                <a14:useLocalDpi xmlns:a14="http://schemas.microsoft.com/office/drawing/2010/main" val="0"/>
              </a:ext>
            </a:extLst>
          </a:blip>
          <a:srcRect t="29166" r="1019"/>
          <a:stretch>
            <a:fillRect/>
          </a:stretch>
        </p:blipFill>
        <p:spPr>
          <a:xfrm rot="21089568">
            <a:off x="4724941" y="-266818"/>
            <a:ext cx="3685143" cy="2536856"/>
          </a:xfrm>
          <a:prstGeom prst="rect">
            <a:avLst/>
          </a:prstGeom>
        </p:spPr>
      </p:pic>
      <p:pic>
        <p:nvPicPr>
          <p:cNvPr id="39" name="Picture 38">
            <a:extLst>
              <a:ext uri="{FF2B5EF4-FFF2-40B4-BE49-F238E27FC236}">
                <a16:creationId xmlns:a16="http://schemas.microsoft.com/office/drawing/2014/main" id="{EBB4226E-B6FB-B825-F567-25165F5714FC}"/>
              </a:ext>
            </a:extLst>
          </p:cNvPr>
          <p:cNvPicPr>
            <a:picLocks noChangeAspect="1"/>
          </p:cNvPicPr>
          <p:nvPr/>
        </p:nvPicPr>
        <p:blipFill>
          <a:blip r:embed="rId21">
            <a:extLst>
              <a:ext uri="{BEBA8EAE-BF5A-486C-A8C5-ECC9F3942E4B}">
                <a14:imgProps xmlns:a14="http://schemas.microsoft.com/office/drawing/2010/main">
                  <a14:imgLayer r:embed="rId22">
                    <a14:imgEffect>
                      <a14:backgroundRemoval t="24645" b="37915" l="14946" r="91168">
                        <a14:foregroundMark x1="11549" y1="30924" x2="20380" y2="26777"/>
                        <a14:foregroundMark x1="20380" y1="26777" x2="14946" y2="32109"/>
                        <a14:foregroundMark x1="14946" y1="32109" x2="19022" y2="32820"/>
                        <a14:foregroundMark x1="85734" y1="29265" x2="91168" y2="35308"/>
                        <a14:foregroundMark x1="91168" y1="35308" x2="87636" y2="29976"/>
                      </a14:backgroundRemoval>
                    </a14:imgEffect>
                  </a14:imgLayer>
                </a14:imgProps>
              </a:ext>
              <a:ext uri="{28A0092B-C50C-407E-A947-70E740481C1C}">
                <a14:useLocalDpi xmlns:a14="http://schemas.microsoft.com/office/drawing/2010/main" val="0"/>
              </a:ext>
            </a:extLst>
          </a:blip>
          <a:srcRect l="9864" t="23148" r="5843" b="60185"/>
          <a:stretch>
            <a:fillRect/>
          </a:stretch>
        </p:blipFill>
        <p:spPr>
          <a:xfrm>
            <a:off x="9374985" y="6324600"/>
            <a:ext cx="3006960" cy="681788"/>
          </a:xfrm>
          <a:prstGeom prst="rect">
            <a:avLst/>
          </a:prstGeom>
        </p:spPr>
      </p:pic>
      <p:sp>
        <p:nvSpPr>
          <p:cNvPr id="40" name="TextBox 39">
            <a:extLst>
              <a:ext uri="{FF2B5EF4-FFF2-40B4-BE49-F238E27FC236}">
                <a16:creationId xmlns:a16="http://schemas.microsoft.com/office/drawing/2014/main" id="{891C9A98-9BB0-EF5B-7D7F-414F42575016}"/>
              </a:ext>
            </a:extLst>
          </p:cNvPr>
          <p:cNvSpPr txBox="1"/>
          <p:nvPr/>
        </p:nvSpPr>
        <p:spPr>
          <a:xfrm>
            <a:off x="9673061" y="6480828"/>
            <a:ext cx="2819394" cy="369332"/>
          </a:xfrm>
          <a:prstGeom prst="rect">
            <a:avLst/>
          </a:prstGeom>
          <a:noFill/>
        </p:spPr>
        <p:txBody>
          <a:bodyPr wrap="square" rtlCol="0">
            <a:spAutoFit/>
          </a:bodyPr>
          <a:lstStyle/>
          <a:p>
            <a:r>
              <a:rPr lang="en-GB" dirty="0"/>
              <a:t>Educating to End Racism</a:t>
            </a:r>
          </a:p>
        </p:txBody>
      </p:sp>
    </p:spTree>
    <p:extLst>
      <p:ext uri="{BB962C8B-B14F-4D97-AF65-F5344CB8AC3E}">
        <p14:creationId xmlns:p14="http://schemas.microsoft.com/office/powerpoint/2010/main" val="23160802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4943CBE9-065F-3200-3C92-F96F982614E8}"/>
              </a:ext>
            </a:extLst>
          </p:cNvPr>
          <p:cNvPicPr>
            <a:picLocks noChangeAspect="1"/>
          </p:cNvPicPr>
          <p:nvPr/>
        </p:nvPicPr>
        <p:blipFill>
          <a:blip r:embed="rId3">
            <a:extLst>
              <a:ext uri="{28A0092B-C50C-407E-A947-70E740481C1C}">
                <a14:useLocalDpi xmlns:a14="http://schemas.microsoft.com/office/drawing/2010/main" val="0"/>
              </a:ext>
            </a:extLst>
          </a:blip>
          <a:srcRect l="16378" b="21938"/>
          <a:stretch>
            <a:fillRect/>
          </a:stretch>
        </p:blipFill>
        <p:spPr>
          <a:xfrm>
            <a:off x="-1" y="2286001"/>
            <a:ext cx="6625843" cy="4504552"/>
          </a:xfrm>
          <a:prstGeom prst="rect">
            <a:avLst/>
          </a:prstGeom>
        </p:spPr>
      </p:pic>
      <p:pic>
        <p:nvPicPr>
          <p:cNvPr id="24" name="Picture 23">
            <a:extLst>
              <a:ext uri="{FF2B5EF4-FFF2-40B4-BE49-F238E27FC236}">
                <a16:creationId xmlns:a16="http://schemas.microsoft.com/office/drawing/2014/main" id="{0FFFA11B-F997-921A-04F0-03790D5ED85A}"/>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9918" b="89946" l="8696" r="89946">
                        <a14:foregroundMark x1="12092" y1="33832" x2="12092" y2="33832"/>
                        <a14:foregroundMark x1="12092" y1="33967" x2="12092" y2="33967"/>
                        <a14:foregroundMark x1="12092" y1="33967" x2="8696" y2="57337"/>
                        <a14:foregroundMark x1="8696" y1="57337" x2="15489" y2="36821"/>
                      </a14:backgroundRemoval>
                    </a14:imgEffect>
                  </a14:imgLayer>
                </a14:imgProps>
              </a:ext>
              <a:ext uri="{28A0092B-C50C-407E-A947-70E740481C1C}">
                <a14:useLocalDpi xmlns:a14="http://schemas.microsoft.com/office/drawing/2010/main" val="0"/>
              </a:ext>
            </a:extLst>
          </a:blip>
          <a:stretch>
            <a:fillRect/>
          </a:stretch>
        </p:blipFill>
        <p:spPr>
          <a:xfrm>
            <a:off x="-512067" y="282559"/>
            <a:ext cx="5166363" cy="5166363"/>
          </a:xfrm>
          <a:prstGeom prst="rect">
            <a:avLst/>
          </a:prstGeom>
        </p:spPr>
      </p:pic>
      <p:pic>
        <p:nvPicPr>
          <p:cNvPr id="16" name="Picture 15">
            <a:extLst>
              <a:ext uri="{FF2B5EF4-FFF2-40B4-BE49-F238E27FC236}">
                <a16:creationId xmlns:a16="http://schemas.microsoft.com/office/drawing/2014/main" id="{0C17E417-C06C-7BE5-464D-997A9DF614D2}"/>
              </a:ext>
            </a:extLst>
          </p:cNvPr>
          <p:cNvPicPr>
            <a:picLocks noChangeAspect="1"/>
          </p:cNvPicPr>
          <p:nvPr/>
        </p:nvPicPr>
        <p:blipFill>
          <a:blip r:embed="rId6">
            <a:extLst>
              <a:ext uri="{28A0092B-C50C-407E-A947-70E740481C1C}">
                <a14:useLocalDpi xmlns:a14="http://schemas.microsoft.com/office/drawing/2010/main" val="0"/>
              </a:ext>
            </a:extLst>
          </a:blip>
          <a:srcRect l="6783"/>
          <a:stretch>
            <a:fillRect/>
          </a:stretch>
        </p:blipFill>
        <p:spPr>
          <a:xfrm rot="5400000">
            <a:off x="7217667" y="-1901951"/>
            <a:ext cx="3054094" cy="6858000"/>
          </a:xfrm>
          <a:prstGeom prst="rect">
            <a:avLst/>
          </a:prstGeom>
        </p:spPr>
      </p:pic>
      <p:pic>
        <p:nvPicPr>
          <p:cNvPr id="14" name="Picture 13">
            <a:extLst>
              <a:ext uri="{FF2B5EF4-FFF2-40B4-BE49-F238E27FC236}">
                <a16:creationId xmlns:a16="http://schemas.microsoft.com/office/drawing/2014/main" id="{2AF140BE-2E26-1369-568B-041AD136D991}"/>
              </a:ext>
            </a:extLst>
          </p:cNvPr>
          <p:cNvPicPr>
            <a:picLocks noChangeAspect="1"/>
          </p:cNvPicPr>
          <p:nvPr/>
        </p:nvPicPr>
        <p:blipFill>
          <a:blip r:embed="rId7">
            <a:extLst>
              <a:ext uri="{28A0092B-C50C-407E-A947-70E740481C1C}">
                <a14:useLocalDpi xmlns:a14="http://schemas.microsoft.com/office/drawing/2010/main" val="0"/>
              </a:ext>
            </a:extLst>
          </a:blip>
          <a:srcRect l="11133" t="19867" r="10622" b="20533"/>
          <a:stretch>
            <a:fillRect/>
          </a:stretch>
        </p:blipFill>
        <p:spPr>
          <a:xfrm>
            <a:off x="6609588" y="2865741"/>
            <a:ext cx="4902708" cy="3734468"/>
          </a:xfrm>
          <a:prstGeom prst="rect">
            <a:avLst/>
          </a:prstGeom>
        </p:spPr>
      </p:pic>
      <p:sp>
        <p:nvSpPr>
          <p:cNvPr id="5" name="TextBox 4">
            <a:extLst>
              <a:ext uri="{FF2B5EF4-FFF2-40B4-BE49-F238E27FC236}">
                <a16:creationId xmlns:a16="http://schemas.microsoft.com/office/drawing/2014/main" id="{C2FA4930-4A66-B79F-8184-9C9B998E11CD}"/>
              </a:ext>
            </a:extLst>
          </p:cNvPr>
          <p:cNvSpPr txBox="1"/>
          <p:nvPr/>
        </p:nvSpPr>
        <p:spPr>
          <a:xfrm>
            <a:off x="258064" y="1675048"/>
            <a:ext cx="3874770" cy="2805512"/>
          </a:xfrm>
          <a:prstGeom prst="rect">
            <a:avLst/>
          </a:prstGeom>
          <a:noFill/>
        </p:spPr>
        <p:txBody>
          <a:bodyPr wrap="square">
            <a:spAutoFit/>
          </a:bodyPr>
          <a:lstStyle/>
          <a:p>
            <a:pPr>
              <a:lnSpc>
                <a:spcPct val="115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Another amazing intervention is the Diversity and Anti-Racism Professional Learning network (DARPL). Their goal is to make an Anti-Racist Wales by 2030. Their services provide mandatory anti-racism training for teachers/educators, this leads to: anti-racist teaching, a drive for critical thinking around the topic of race and promotes an inclusive curriculum introduced to better the understanding and abolishing the clear biases in education.</a:t>
            </a:r>
          </a:p>
        </p:txBody>
      </p:sp>
      <p:sp>
        <p:nvSpPr>
          <p:cNvPr id="7" name="TextBox 6">
            <a:extLst>
              <a:ext uri="{FF2B5EF4-FFF2-40B4-BE49-F238E27FC236}">
                <a16:creationId xmlns:a16="http://schemas.microsoft.com/office/drawing/2014/main" id="{6817FCF1-09F4-4215-8B98-91A61C7DEE41}"/>
              </a:ext>
            </a:extLst>
          </p:cNvPr>
          <p:cNvSpPr txBox="1"/>
          <p:nvPr/>
        </p:nvSpPr>
        <p:spPr>
          <a:xfrm>
            <a:off x="96012" y="4480561"/>
            <a:ext cx="6094476" cy="2309991"/>
          </a:xfrm>
          <a:prstGeom prst="rect">
            <a:avLst/>
          </a:prstGeom>
          <a:noFill/>
        </p:spPr>
        <p:txBody>
          <a:bodyPr wrap="square">
            <a:spAutoFit/>
          </a:bodyPr>
          <a:lstStyle/>
          <a:p>
            <a:pPr>
              <a:lnSpc>
                <a:spcPct val="115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We have abundantly discussed racism in formal education, now we can speak on it how racism effects informal and non-formal education sectors such as youth clubs and youth workers. Youth workers hold an integral role in a young person’s life, they often shape the experiences, awareness, and agency of young people, especially in relation to race, equity, and social justice. To make your practice anti-racist, you must be able to self-reflect, understand policy and legislation, educate young people, and empower young people of colour to know their rights and heal the hole in many young people of colours hearts, created by hate a racism. So how is this possible?</a:t>
            </a:r>
          </a:p>
        </p:txBody>
      </p:sp>
      <p:sp>
        <p:nvSpPr>
          <p:cNvPr id="9" name="TextBox 8">
            <a:extLst>
              <a:ext uri="{FF2B5EF4-FFF2-40B4-BE49-F238E27FC236}">
                <a16:creationId xmlns:a16="http://schemas.microsoft.com/office/drawing/2014/main" id="{48778FCB-FCB1-C596-DD3F-25619F67D33A}"/>
              </a:ext>
            </a:extLst>
          </p:cNvPr>
          <p:cNvSpPr txBox="1"/>
          <p:nvPr/>
        </p:nvSpPr>
        <p:spPr>
          <a:xfrm>
            <a:off x="6096000" y="535916"/>
            <a:ext cx="5615178" cy="2113912"/>
          </a:xfrm>
          <a:prstGeom prst="rect">
            <a:avLst/>
          </a:prstGeom>
          <a:noFill/>
        </p:spPr>
        <p:txBody>
          <a:bodyPr wrap="square">
            <a:spAutoFit/>
          </a:bodyPr>
          <a:lstStyle/>
          <a:p>
            <a:pPr>
              <a:lnSpc>
                <a:spcPct val="115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First, we must educate the uneducated about racism. When young people have harmful, prejudice and discriminatory views about minorities, it is because they have learnt it from a role model in their life, weather that be family, friends, coaches or influencers and the content they watch online. As shown in the Bandura’s </a:t>
            </a:r>
            <a:r>
              <a:rPr lang="en-GB" sz="1400" kern="100" dirty="0" err="1">
                <a:effectLst/>
                <a:latin typeface="Aptos" panose="020B0004020202020204" pitchFamily="34" charset="0"/>
                <a:ea typeface="Aptos" panose="020B0004020202020204" pitchFamily="34" charset="0"/>
                <a:cs typeface="Times New Roman" panose="02020603050405020304" pitchFamily="18" charset="0"/>
              </a:rPr>
              <a:t>BoBo</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Doll Experiment, young people are highly perceptive learners who learn cues and behaviours from adults and imitate them.</a:t>
            </a:r>
          </a:p>
          <a:p>
            <a:pPr>
              <a:spcAft>
                <a:spcPts val="800"/>
              </a:spcAft>
              <a:buNone/>
            </a:pPr>
            <a:r>
              <a:rPr lang="en-GB" sz="1050"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12" name="Online Media 11" title="Bandura's Bobo Doll Experiments | AQA Psychology">
            <a:hlinkClick r:id="" action="ppaction://media"/>
            <a:extLst>
              <a:ext uri="{FF2B5EF4-FFF2-40B4-BE49-F238E27FC236}">
                <a16:creationId xmlns:a16="http://schemas.microsoft.com/office/drawing/2014/main" id="{33C33573-0E72-03D4-ED74-6486D880237E}"/>
              </a:ext>
            </a:extLst>
          </p:cNvPr>
          <p:cNvPicPr>
            <a:picLocks noRot="1" noChangeAspect="1"/>
          </p:cNvPicPr>
          <p:nvPr>
            <a:videoFile r:link="rId1"/>
          </p:nvPr>
        </p:nvPicPr>
        <p:blipFill>
          <a:blip r:embed="rId8"/>
          <a:stretch>
            <a:fillRect/>
          </a:stretch>
        </p:blipFill>
        <p:spPr>
          <a:xfrm>
            <a:off x="6876288" y="3248564"/>
            <a:ext cx="3368167" cy="2818823"/>
          </a:xfrm>
          <a:prstGeom prst="rect">
            <a:avLst/>
          </a:prstGeom>
        </p:spPr>
      </p:pic>
      <p:pic>
        <p:nvPicPr>
          <p:cNvPr id="22" name="Picture 21">
            <a:extLst>
              <a:ext uri="{FF2B5EF4-FFF2-40B4-BE49-F238E27FC236}">
                <a16:creationId xmlns:a16="http://schemas.microsoft.com/office/drawing/2014/main" id="{38281254-1897-5C8A-3894-D83A49BB223A}"/>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77904" b="93886" l="27446" r="77582">
                        <a14:foregroundMark x1="33288" y1="76507" x2="30027" y2="86463"/>
                        <a14:foregroundMark x1="30027" y1="86463" x2="37228" y2="78777"/>
                        <a14:foregroundMark x1="37228" y1="78777" x2="33288" y2="84803"/>
                        <a14:foregroundMark x1="28668" y1="88821" x2="27446" y2="88908"/>
                        <a14:foregroundMark x1="72011" y1="92664" x2="77853" y2="86463"/>
                        <a14:foregroundMark x1="77853" y1="86463" x2="79076" y2="93886"/>
                        <a14:foregroundMark x1="79076" y1="93886" x2="36141" y2="93886"/>
                        <a14:foregroundMark x1="36141" y1="93886" x2="28533" y2="91703"/>
                      </a14:backgroundRemoval>
                    </a14:imgEffect>
                  </a14:imgLayer>
                </a14:imgProps>
              </a:ext>
              <a:ext uri="{28A0092B-C50C-407E-A947-70E740481C1C}">
                <a14:useLocalDpi xmlns:a14="http://schemas.microsoft.com/office/drawing/2010/main" val="0"/>
              </a:ext>
            </a:extLst>
          </a:blip>
          <a:srcRect l="25178" t="76054" r="16535" b="16185"/>
          <a:stretch>
            <a:fillRect/>
          </a:stretch>
        </p:blipFill>
        <p:spPr>
          <a:xfrm>
            <a:off x="789051" y="930780"/>
            <a:ext cx="2569465" cy="532204"/>
          </a:xfrm>
          <a:prstGeom prst="rect">
            <a:avLst/>
          </a:prstGeom>
        </p:spPr>
      </p:pic>
      <p:pic>
        <p:nvPicPr>
          <p:cNvPr id="25" name="Picture 24">
            <a:extLst>
              <a:ext uri="{FF2B5EF4-FFF2-40B4-BE49-F238E27FC236}">
                <a16:creationId xmlns:a16="http://schemas.microsoft.com/office/drawing/2014/main" id="{EBFC6302-B549-F575-AFC4-A7EF5355F16F}"/>
              </a:ext>
            </a:extLst>
          </p:cNvPr>
          <p:cNvPicPr>
            <a:picLocks noChangeAspect="1"/>
          </p:cNvPicPr>
          <p:nvPr/>
        </p:nvPicPr>
        <p:blipFill>
          <a:blip r:embed="rId11">
            <a:extLst>
              <a:ext uri="{BEBA8EAE-BF5A-486C-A8C5-ECC9F3942E4B}">
                <a14:imgProps xmlns:a14="http://schemas.microsoft.com/office/drawing/2010/main">
                  <a14:imgLayer r:embed="rId12">
                    <a14:imgEffect>
                      <a14:backgroundRemoval t="0" b="89627" l="4844" r="96194">
                        <a14:foregroundMark x1="8824" y1="1452" x2="19896" y2="1245"/>
                        <a14:foregroundMark x1="19896" y1="1245" x2="13149" y2="7261"/>
                        <a14:foregroundMark x1="13149" y1="7261" x2="6401" y2="7676"/>
                        <a14:foregroundMark x1="6401" y1="7676" x2="1730" y2="14523"/>
                        <a14:foregroundMark x1="1730" y1="14523" x2="5190" y2="22199"/>
                        <a14:foregroundMark x1="5190" y1="22199" x2="7785" y2="9751"/>
                        <a14:foregroundMark x1="7785" y1="9751" x2="24394" y2="3734"/>
                        <a14:foregroundMark x1="24394" y1="3734" x2="12630" y2="2490"/>
                        <a14:foregroundMark x1="12630" y1="2490" x2="8478" y2="207"/>
                        <a14:foregroundMark x1="87716" y1="40041" x2="96713" y2="41079"/>
                        <a14:foregroundMark x1="96713" y1="41079" x2="96194" y2="52282"/>
                        <a14:foregroundMark x1="96194" y1="52282" x2="89446" y2="54772"/>
                        <a14:foregroundMark x1="89446" y1="54772" x2="88062" y2="40456"/>
                        <a14:foregroundMark x1="12111" y1="41701" x2="4844" y2="44398"/>
                        <a14:foregroundMark x1="4844" y1="44398" x2="8997" y2="44191"/>
                      </a14:backgroundRemoval>
                    </a14:imgEffect>
                  </a14:imgLayer>
                </a14:imgProps>
              </a:ext>
              <a:ext uri="{28A0092B-C50C-407E-A947-70E740481C1C}">
                <a14:useLocalDpi xmlns:a14="http://schemas.microsoft.com/office/drawing/2010/main" val="0"/>
              </a:ext>
            </a:extLst>
          </a:blip>
          <a:stretch>
            <a:fillRect/>
          </a:stretch>
        </p:blipFill>
        <p:spPr>
          <a:xfrm rot="10453508">
            <a:off x="77302" y="-507075"/>
            <a:ext cx="5365582" cy="2520813"/>
          </a:xfrm>
          <a:prstGeom prst="rect">
            <a:avLst/>
          </a:prstGeom>
        </p:spPr>
      </p:pic>
      <p:pic>
        <p:nvPicPr>
          <p:cNvPr id="26" name="Picture 25">
            <a:extLst>
              <a:ext uri="{FF2B5EF4-FFF2-40B4-BE49-F238E27FC236}">
                <a16:creationId xmlns:a16="http://schemas.microsoft.com/office/drawing/2014/main" id="{2BDD815C-3250-2715-4249-6C56DEE8C268}"/>
              </a:ext>
            </a:extLst>
          </p:cNvPr>
          <p:cNvPicPr>
            <a:picLocks noChangeAspect="1"/>
          </p:cNvPicPr>
          <p:nvPr/>
        </p:nvPicPr>
        <p:blipFill>
          <a:blip r:embed="rId13">
            <a:extLst>
              <a:ext uri="{BEBA8EAE-BF5A-486C-A8C5-ECC9F3942E4B}">
                <a14:imgProps xmlns:a14="http://schemas.microsoft.com/office/drawing/2010/main">
                  <a14:imgLayer r:embed="rId14">
                    <a14:imgEffect>
                      <a14:backgroundRemoval t="24645" b="37915" l="14946" r="91168">
                        <a14:foregroundMark x1="11549" y1="30924" x2="20380" y2="26777"/>
                        <a14:foregroundMark x1="20380" y1="26777" x2="14946" y2="32109"/>
                        <a14:foregroundMark x1="14946" y1="32109" x2="19022" y2="32820"/>
                        <a14:foregroundMark x1="85734" y1="29265" x2="91168" y2="35308"/>
                        <a14:foregroundMark x1="91168" y1="35308" x2="87636" y2="29976"/>
                      </a14:backgroundRemoval>
                    </a14:imgEffect>
                  </a14:imgLayer>
                </a14:imgProps>
              </a:ext>
              <a:ext uri="{28A0092B-C50C-407E-A947-70E740481C1C}">
                <a14:useLocalDpi xmlns:a14="http://schemas.microsoft.com/office/drawing/2010/main" val="0"/>
              </a:ext>
            </a:extLst>
          </a:blip>
          <a:srcRect l="9864" t="23148" r="5843" b="60185"/>
          <a:stretch>
            <a:fillRect/>
          </a:stretch>
        </p:blipFill>
        <p:spPr>
          <a:xfrm>
            <a:off x="9313927" y="6166026"/>
            <a:ext cx="3006960" cy="681788"/>
          </a:xfrm>
          <a:prstGeom prst="rect">
            <a:avLst/>
          </a:prstGeom>
        </p:spPr>
      </p:pic>
      <p:sp>
        <p:nvSpPr>
          <p:cNvPr id="27" name="TextBox 26">
            <a:extLst>
              <a:ext uri="{FF2B5EF4-FFF2-40B4-BE49-F238E27FC236}">
                <a16:creationId xmlns:a16="http://schemas.microsoft.com/office/drawing/2014/main" id="{23C82B20-B00B-16D2-65E8-B8D8C2E139CB}"/>
              </a:ext>
            </a:extLst>
          </p:cNvPr>
          <p:cNvSpPr txBox="1"/>
          <p:nvPr/>
        </p:nvSpPr>
        <p:spPr>
          <a:xfrm>
            <a:off x="9639300" y="6322084"/>
            <a:ext cx="2456688" cy="369332"/>
          </a:xfrm>
          <a:prstGeom prst="rect">
            <a:avLst/>
          </a:prstGeom>
          <a:noFill/>
        </p:spPr>
        <p:txBody>
          <a:bodyPr wrap="square" rtlCol="0">
            <a:spAutoFit/>
          </a:bodyPr>
          <a:lstStyle/>
          <a:p>
            <a:r>
              <a:rPr lang="en-GB" dirty="0"/>
              <a:t>Education to Racism</a:t>
            </a:r>
          </a:p>
        </p:txBody>
      </p:sp>
    </p:spTree>
    <p:extLst>
      <p:ext uri="{BB962C8B-B14F-4D97-AF65-F5344CB8AC3E}">
        <p14:creationId xmlns:p14="http://schemas.microsoft.com/office/powerpoint/2010/main" val="2180003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8C34CD7C-48A8-5788-AA58-901A3EB14FAC}"/>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5278" l="4259" r="92963">
                        <a14:foregroundMark x1="81111" y1="13889" x2="84074" y2="3611"/>
                        <a14:foregroundMark x1="84074" y1="3611" x2="86296" y2="11389"/>
                        <a14:foregroundMark x1="86296" y1="11389" x2="92963" y2="14722"/>
                        <a14:foregroundMark x1="92963" y1="14722" x2="92963" y2="36667"/>
                        <a14:foregroundMark x1="92963" y1="36667" x2="86111" y2="31111"/>
                        <a14:foregroundMark x1="86111" y1="31111" x2="79630" y2="38056"/>
                        <a14:foregroundMark x1="79630" y1="38056" x2="80370" y2="25278"/>
                        <a14:foregroundMark x1="80370" y1="25278" x2="71667" y2="18056"/>
                        <a14:foregroundMark x1="71667" y1="18056" x2="81667" y2="17222"/>
                        <a14:foregroundMark x1="81667" y1="17222" x2="81296" y2="12778"/>
                        <a14:foregroundMark x1="10926" y1="68333" x2="5741" y2="65000"/>
                        <a14:foregroundMark x1="5741" y1="65000" x2="4444" y2="74444"/>
                        <a14:foregroundMark x1="4444" y1="74444" x2="10926" y2="79167"/>
                        <a14:foregroundMark x1="10926" y1="79167" x2="14815" y2="67778"/>
                        <a14:foregroundMark x1="14815" y1="67778" x2="11481" y2="68333"/>
                        <a14:foregroundMark x1="11852" y1="88889" x2="18704" y2="95278"/>
                        <a14:foregroundMark x1="18704" y1="95278" x2="13519" y2="89444"/>
                        <a14:foregroundMark x1="13519" y1="89444" x2="12593" y2="89444"/>
                      </a14:backgroundRemoval>
                    </a14:imgEffect>
                  </a14:imgLayer>
                </a14:imgProps>
              </a:ext>
              <a:ext uri="{28A0092B-C50C-407E-A947-70E740481C1C}">
                <a14:useLocalDpi xmlns:a14="http://schemas.microsoft.com/office/drawing/2010/main" val="0"/>
              </a:ext>
            </a:extLst>
          </a:blip>
          <a:srcRect r="23236"/>
          <a:stretch>
            <a:fillRect/>
          </a:stretch>
        </p:blipFill>
        <p:spPr>
          <a:xfrm flipH="1">
            <a:off x="0" y="-493776"/>
            <a:ext cx="5400976" cy="7351776"/>
          </a:xfrm>
          <a:prstGeom prst="rect">
            <a:avLst/>
          </a:prstGeom>
        </p:spPr>
      </p:pic>
      <p:pic>
        <p:nvPicPr>
          <p:cNvPr id="8" name="Picture 7">
            <a:extLst>
              <a:ext uri="{FF2B5EF4-FFF2-40B4-BE49-F238E27FC236}">
                <a16:creationId xmlns:a16="http://schemas.microsoft.com/office/drawing/2014/main" id="{2934F1D7-B0F6-B453-8CF2-1099E33369CE}"/>
              </a:ext>
            </a:extLst>
          </p:cNvPr>
          <p:cNvPicPr>
            <a:picLocks noChangeAspect="1"/>
          </p:cNvPicPr>
          <p:nvPr/>
        </p:nvPicPr>
        <p:blipFill>
          <a:blip r:embed="rId4">
            <a:extLst>
              <a:ext uri="{28A0092B-C50C-407E-A947-70E740481C1C}">
                <a14:useLocalDpi xmlns:a14="http://schemas.microsoft.com/office/drawing/2010/main" val="0"/>
              </a:ext>
            </a:extLst>
          </a:blip>
          <a:srcRect b="17117"/>
          <a:stretch>
            <a:fillRect/>
          </a:stretch>
        </p:blipFill>
        <p:spPr>
          <a:xfrm>
            <a:off x="5334000" y="1173859"/>
            <a:ext cx="6858000" cy="5684141"/>
          </a:xfrm>
          <a:prstGeom prst="rect">
            <a:avLst/>
          </a:prstGeom>
        </p:spPr>
      </p:pic>
      <p:pic>
        <p:nvPicPr>
          <p:cNvPr id="7" name="Picture 6">
            <a:extLst>
              <a:ext uri="{FF2B5EF4-FFF2-40B4-BE49-F238E27FC236}">
                <a16:creationId xmlns:a16="http://schemas.microsoft.com/office/drawing/2014/main" id="{173A6C9D-9BB7-166C-473D-90E00B91F4FB}"/>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0" b="90000" l="1766" r="89946">
                        <a14:foregroundMark x1="25000" y1="81589" x2="14538" y2="87290"/>
                        <a14:foregroundMark x1="14538" y1="87290" x2="5027" y2="96729"/>
                        <a14:foregroundMark x1="5027" y1="96729" x2="1902" y2="3645"/>
                        <a14:foregroundMark x1="1902" y1="3645" x2="15082" y2="10561"/>
                        <a14:foregroundMark x1="15082" y1="10561" x2="22147" y2="45701"/>
                        <a14:foregroundMark x1="22147" y1="45701" x2="12364" y2="67664"/>
                        <a14:foregroundMark x1="12364" y1="67664" x2="24728" y2="81869"/>
                        <a14:foregroundMark x1="82880" y1="19159" x2="99185" y2="15794"/>
                        <a14:foregroundMark x1="99185" y1="15794" x2="69293" y2="6075"/>
                        <a14:foregroundMark x1="69293" y1="6075" x2="11141" y2="2150"/>
                        <a14:foregroundMark x1="11141" y1="2150" x2="48777" y2="6168"/>
                        <a14:foregroundMark x1="48777" y1="6168" x2="15217" y2="8037"/>
                        <a14:foregroundMark x1="15217" y1="8037" x2="2446" y2="2991"/>
                        <a14:foregroundMark x1="2446" y1="2991" x2="1766" y2="0"/>
                      </a14:backgroundRemoval>
                    </a14:imgEffect>
                  </a14:imgLayer>
                </a14:imgProps>
              </a:ext>
              <a:ext uri="{28A0092B-C50C-407E-A947-70E740481C1C}">
                <a14:useLocalDpi xmlns:a14="http://schemas.microsoft.com/office/drawing/2010/main" val="0"/>
              </a:ext>
            </a:extLst>
          </a:blip>
          <a:stretch>
            <a:fillRect/>
          </a:stretch>
        </p:blipFill>
        <p:spPr>
          <a:xfrm rot="16200000" flipH="1" flipV="1">
            <a:off x="7179667" y="-1437235"/>
            <a:ext cx="3575098" cy="6449568"/>
          </a:xfrm>
          <a:prstGeom prst="rect">
            <a:avLst/>
          </a:prstGeom>
        </p:spPr>
      </p:pic>
      <p:sp>
        <p:nvSpPr>
          <p:cNvPr id="5" name="TextBox 4">
            <a:extLst>
              <a:ext uri="{FF2B5EF4-FFF2-40B4-BE49-F238E27FC236}">
                <a16:creationId xmlns:a16="http://schemas.microsoft.com/office/drawing/2014/main" id="{C056373E-F0E3-2C55-CC96-52539F4A0750}"/>
              </a:ext>
            </a:extLst>
          </p:cNvPr>
          <p:cNvSpPr txBox="1"/>
          <p:nvPr/>
        </p:nvSpPr>
        <p:spPr>
          <a:xfrm>
            <a:off x="272176" y="736147"/>
            <a:ext cx="4037838" cy="5385705"/>
          </a:xfrm>
          <a:prstGeom prst="rect">
            <a:avLst/>
          </a:prstGeom>
          <a:noFill/>
        </p:spPr>
        <p:txBody>
          <a:bodyPr wrap="square">
            <a:spAutoFit/>
          </a:bodyPr>
          <a:lstStyle/>
          <a:p>
            <a:pPr>
              <a:lnSpc>
                <a:spcPct val="115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A study conducted in London by Goldsmiths (2025) surveyed young people of colour ages 16-24 on the frequency of exposure and its impact on youth. They found that 95% of these young people encountered violent or abusive racist content online. 16% saw racist content daily; 38% weekly and in turn made 58% of young people of colour feel unsafe offline with 42% of young people who felt a mental health decline.</a:t>
            </a:r>
          </a:p>
          <a:p>
            <a:pPr>
              <a:lnSpc>
                <a:spcPct val="115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Now, imagine the impact that content has on impressionable non-marginalised young people, if they are seeing that 95% of violent and racist content online everyday or every week, it will make it normalised, and they will bring it into their everyday in real life. As well as the fear mongering tactics content creators use to manipulate young people into discriminating and marginalising those groups further. This is where youth workers come in. In this profession we must be educated and educate young people on racism and the state of the world. </a:t>
            </a:r>
          </a:p>
        </p:txBody>
      </p:sp>
      <p:pic>
        <p:nvPicPr>
          <p:cNvPr id="6" name="Picture 5">
            <a:extLst>
              <a:ext uri="{FF2B5EF4-FFF2-40B4-BE49-F238E27FC236}">
                <a16:creationId xmlns:a16="http://schemas.microsoft.com/office/drawing/2014/main" id="{77E6044B-6FD7-EC77-3FC8-4C9A46C9118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366839" y="2630911"/>
            <a:ext cx="2825161" cy="4227089"/>
          </a:xfrm>
          <a:prstGeom prst="rect">
            <a:avLst/>
          </a:prstGeom>
        </p:spPr>
      </p:pic>
      <p:pic>
        <p:nvPicPr>
          <p:cNvPr id="10" name="Picture 9">
            <a:extLst>
              <a:ext uri="{FF2B5EF4-FFF2-40B4-BE49-F238E27FC236}">
                <a16:creationId xmlns:a16="http://schemas.microsoft.com/office/drawing/2014/main" id="{F9F781A9-E804-F8BD-AE27-C2A23EAB9139}"/>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9451" b="89451" l="3401" r="94558">
                        <a14:foregroundMark x1="6667" y1="65495" x2="6667" y2="67912"/>
                        <a14:foregroundMark x1="3537" y1="76923" x2="4218" y2="77143"/>
                        <a14:foregroundMark x1="54014" y1="10549" x2="51701" y2="9890"/>
                        <a14:foregroundMark x1="58639" y1="11648" x2="60136" y2="14505"/>
                        <a14:foregroundMark x1="88844" y1="27033" x2="89116" y2="31209"/>
                        <a14:foregroundMark x1="89252" y1="30110" x2="88707" y2="38242"/>
                        <a14:foregroundMark x1="94558" y1="41538" x2="93061" y2="41538"/>
                      </a14:backgroundRemoval>
                    </a14:imgEffect>
                  </a14:imgLayer>
                </a14:imgProps>
              </a:ext>
              <a:ext uri="{28A0092B-C50C-407E-A947-70E740481C1C}">
                <a14:useLocalDpi xmlns:a14="http://schemas.microsoft.com/office/drawing/2010/main" val="0"/>
              </a:ext>
            </a:extLst>
          </a:blip>
          <a:stretch>
            <a:fillRect/>
          </a:stretch>
        </p:blipFill>
        <p:spPr>
          <a:xfrm rot="5400000">
            <a:off x="3491494" y="415502"/>
            <a:ext cx="2181391" cy="1350385"/>
          </a:xfrm>
          <a:prstGeom prst="rect">
            <a:avLst/>
          </a:prstGeom>
        </p:spPr>
      </p:pic>
      <p:pic>
        <p:nvPicPr>
          <p:cNvPr id="12" name="Picture 11">
            <a:extLst>
              <a:ext uri="{FF2B5EF4-FFF2-40B4-BE49-F238E27FC236}">
                <a16:creationId xmlns:a16="http://schemas.microsoft.com/office/drawing/2014/main" id="{60335BD7-4914-BAA6-A7EF-D5466BC717F9}"/>
              </a:ext>
            </a:extLst>
          </p:cNvPr>
          <p:cNvPicPr>
            <a:picLocks noChangeAspect="1"/>
          </p:cNvPicPr>
          <p:nvPr/>
        </p:nvPicPr>
        <p:blipFill>
          <a:blip r:embed="rId10">
            <a:extLst>
              <a:ext uri="{BEBA8EAE-BF5A-486C-A8C5-ECC9F3942E4B}">
                <a14:imgProps xmlns:a14="http://schemas.microsoft.com/office/drawing/2010/main">
                  <a14:imgLayer r:embed="rId11">
                    <a14:imgEffect>
                      <a14:backgroundRemoval t="4083" b="96435" l="10000" r="95417">
                        <a14:foregroundMark x1="45000" y1="7418" x2="59444" y2="2473"/>
                        <a14:foregroundMark x1="59444" y1="2473" x2="75833" y2="4083"/>
                        <a14:foregroundMark x1="75833" y1="4083" x2="83889" y2="11213"/>
                        <a14:foregroundMark x1="83889" y1="11213" x2="83472" y2="18286"/>
                        <a14:foregroundMark x1="83472" y1="18286" x2="64861" y2="17999"/>
                        <a14:foregroundMark x1="64861" y1="17999" x2="57500" y2="11558"/>
                        <a14:foregroundMark x1="57500" y1="11558" x2="74861" y2="13168"/>
                        <a14:foregroundMark x1="74861" y1="13168" x2="71250" y2="13974"/>
                        <a14:foregroundMark x1="79444" y1="23864" x2="91250" y2="29270"/>
                        <a14:foregroundMark x1="81099" y1="35618" x2="77917" y2="37608"/>
                        <a14:foregroundMark x1="91250" y1="29270" x2="86311" y2="32359"/>
                        <a14:foregroundMark x1="77917" y1="37608" x2="95417" y2="36113"/>
                        <a14:foregroundMark x1="95417" y1="36113" x2="91111" y2="37665"/>
                        <a14:foregroundMark x1="30417" y1="24324" x2="41389" y2="34675"/>
                        <a14:foregroundMark x1="41389" y1="34675" x2="38056" y2="26164"/>
                        <a14:foregroundMark x1="38056" y1="26164" x2="43472" y2="31340"/>
                        <a14:foregroundMark x1="32222" y1="22312" x2="19167" y2="22484"/>
                        <a14:foregroundMark x1="62639" y1="89477" x2="50139" y2="95745"/>
                        <a14:foregroundMark x1="50139" y1="95745" x2="68056" y2="98332"/>
                        <a14:foregroundMark x1="68056" y1="98332" x2="69306" y2="89994"/>
                        <a14:foregroundMark x1="69306" y1="89994" x2="56111" y2="95860"/>
                        <a14:foregroundMark x1="56111" y1="95860" x2="69306" y2="96435"/>
                        <a14:foregroundMark x1="47222" y1="10063" x2="48056" y2="11961"/>
                        <a14:backgroundMark x1="50556" y1="15814" x2="43611" y2="23922"/>
                        <a14:backgroundMark x1="43611" y1="23922" x2="45417" y2="24669"/>
                        <a14:backgroundMark x1="89167" y1="46061" x2="84306" y2="52789"/>
                        <a14:backgroundMark x1="84306" y1="52789" x2="84722" y2="61012"/>
                        <a14:backgroundMark x1="84722" y1="61012" x2="77361" y2="67740"/>
                        <a14:backgroundMark x1="77361" y1="67740" x2="73056" y2="60092"/>
                        <a14:backgroundMark x1="73056" y1="60092" x2="76528" y2="72628"/>
                        <a14:backgroundMark x1="76528" y1="72628" x2="78333" y2="73203"/>
                        <a14:backgroundMark x1="80556" y1="42956" x2="95972" y2="49051"/>
                        <a14:backgroundMark x1="95972" y1="49051" x2="95139" y2="39850"/>
                        <a14:backgroundMark x1="95139" y1="39850" x2="77917" y2="42151"/>
                        <a14:backgroundMark x1="77917" y1="42151" x2="77917" y2="42151"/>
                        <a14:backgroundMark x1="83889" y1="32260" x2="79861" y2="35365"/>
                        <a14:backgroundMark x1="75278" y1="35365" x2="85833" y2="33468"/>
                        <a14:backgroundMark x1="35278" y1="40311" x2="21389" y2="50259"/>
                        <a14:backgroundMark x1="21389" y1="50259" x2="22222" y2="58827"/>
                        <a14:backgroundMark x1="22222" y1="58827" x2="12222" y2="50431"/>
                        <a14:backgroundMark x1="12222" y1="50431" x2="7917" y2="59862"/>
                      </a14:backgroundRemoval>
                    </a14:imgEffect>
                  </a14:imgLayer>
                </a14:imgProps>
              </a:ext>
              <a:ext uri="{28A0092B-C50C-407E-A947-70E740481C1C}">
                <a14:useLocalDpi xmlns:a14="http://schemas.microsoft.com/office/drawing/2010/main" val="0"/>
              </a:ext>
            </a:extLst>
          </a:blip>
          <a:stretch>
            <a:fillRect/>
          </a:stretch>
        </p:blipFill>
        <p:spPr>
          <a:xfrm>
            <a:off x="7167403" y="1818167"/>
            <a:ext cx="2028708" cy="4869276"/>
          </a:xfrm>
          <a:prstGeom prst="rect">
            <a:avLst/>
          </a:prstGeom>
        </p:spPr>
      </p:pic>
      <p:pic>
        <p:nvPicPr>
          <p:cNvPr id="14" name="Picture 13">
            <a:extLst>
              <a:ext uri="{FF2B5EF4-FFF2-40B4-BE49-F238E27FC236}">
                <a16:creationId xmlns:a16="http://schemas.microsoft.com/office/drawing/2014/main" id="{F8E361B1-3242-114F-4E80-5D62A9CB43EA}"/>
              </a:ext>
            </a:extLst>
          </p:cNvPr>
          <p:cNvPicPr>
            <a:picLocks noChangeAspect="1"/>
          </p:cNvPicPr>
          <p:nvPr/>
        </p:nvPicPr>
        <p:blipFill>
          <a:blip r:embed="rId12">
            <a:extLst>
              <a:ext uri="{BEBA8EAE-BF5A-486C-A8C5-ECC9F3942E4B}">
                <a14:imgProps xmlns:a14="http://schemas.microsoft.com/office/drawing/2010/main">
                  <a14:imgLayer r:embed="rId13">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5774000" y="4638372"/>
            <a:ext cx="2523827" cy="2523827"/>
          </a:xfrm>
          <a:prstGeom prst="rect">
            <a:avLst/>
          </a:prstGeom>
        </p:spPr>
      </p:pic>
      <p:pic>
        <p:nvPicPr>
          <p:cNvPr id="15" name="Picture 14">
            <a:extLst>
              <a:ext uri="{FF2B5EF4-FFF2-40B4-BE49-F238E27FC236}">
                <a16:creationId xmlns:a16="http://schemas.microsoft.com/office/drawing/2014/main" id="{8224FFE4-F36C-071E-1745-A968F1889CF3}"/>
              </a:ext>
            </a:extLst>
          </p:cNvPr>
          <p:cNvPicPr>
            <a:picLocks noChangeAspect="1"/>
          </p:cNvPicPr>
          <p:nvPr/>
        </p:nvPicPr>
        <p:blipFill>
          <a:blip r:embed="rId12">
            <a:extLst>
              <a:ext uri="{BEBA8EAE-BF5A-486C-A8C5-ECC9F3942E4B}">
                <a14:imgProps xmlns:a14="http://schemas.microsoft.com/office/drawing/2010/main">
                  <a14:imgLayer r:embed="rId13">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5715249" y="1450015"/>
            <a:ext cx="2490581" cy="2490581"/>
          </a:xfrm>
          <a:prstGeom prst="rect">
            <a:avLst/>
          </a:prstGeom>
        </p:spPr>
      </p:pic>
      <p:pic>
        <p:nvPicPr>
          <p:cNvPr id="16" name="Picture 15">
            <a:extLst>
              <a:ext uri="{FF2B5EF4-FFF2-40B4-BE49-F238E27FC236}">
                <a16:creationId xmlns:a16="http://schemas.microsoft.com/office/drawing/2014/main" id="{ED3A6C6F-FBDF-76FD-5C2F-F63FAC305876}"/>
              </a:ext>
            </a:extLst>
          </p:cNvPr>
          <p:cNvPicPr>
            <a:picLocks noChangeAspect="1"/>
          </p:cNvPicPr>
          <p:nvPr/>
        </p:nvPicPr>
        <p:blipFill>
          <a:blip r:embed="rId12">
            <a:extLst>
              <a:ext uri="{BEBA8EAE-BF5A-486C-A8C5-ECC9F3942E4B}">
                <a14:imgProps xmlns:a14="http://schemas.microsoft.com/office/drawing/2010/main">
                  <a14:imgLayer r:embed="rId13">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5715249" y="3017459"/>
            <a:ext cx="2582578" cy="2582578"/>
          </a:xfrm>
          <a:prstGeom prst="rect">
            <a:avLst/>
          </a:prstGeom>
        </p:spPr>
      </p:pic>
      <p:pic>
        <p:nvPicPr>
          <p:cNvPr id="17" name="Picture 16">
            <a:extLst>
              <a:ext uri="{FF2B5EF4-FFF2-40B4-BE49-F238E27FC236}">
                <a16:creationId xmlns:a16="http://schemas.microsoft.com/office/drawing/2014/main" id="{C43C9AD7-C45C-99BA-2BAD-A0C2906FD7A9}"/>
              </a:ext>
            </a:extLst>
          </p:cNvPr>
          <p:cNvPicPr>
            <a:picLocks noChangeAspect="1"/>
          </p:cNvPicPr>
          <p:nvPr/>
        </p:nvPicPr>
        <p:blipFill>
          <a:blip r:embed="rId12">
            <a:extLst>
              <a:ext uri="{BEBA8EAE-BF5A-486C-A8C5-ECC9F3942E4B}">
                <a14:imgProps xmlns:a14="http://schemas.microsoft.com/office/drawing/2010/main">
                  <a14:imgLayer r:embed="rId13">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5691176" y="-152921"/>
            <a:ext cx="2490581" cy="2490581"/>
          </a:xfrm>
          <a:prstGeom prst="rect">
            <a:avLst/>
          </a:prstGeom>
        </p:spPr>
      </p:pic>
      <p:pic>
        <p:nvPicPr>
          <p:cNvPr id="18" name="Picture 17">
            <a:extLst>
              <a:ext uri="{FF2B5EF4-FFF2-40B4-BE49-F238E27FC236}">
                <a16:creationId xmlns:a16="http://schemas.microsoft.com/office/drawing/2014/main" id="{5A27C395-3AD3-D51E-5BB9-E0A15BCD51DE}"/>
              </a:ext>
            </a:extLst>
          </p:cNvPr>
          <p:cNvPicPr>
            <a:picLocks noChangeAspect="1"/>
          </p:cNvPicPr>
          <p:nvPr/>
        </p:nvPicPr>
        <p:blipFill>
          <a:blip r:embed="rId12">
            <a:extLst>
              <a:ext uri="{BEBA8EAE-BF5A-486C-A8C5-ECC9F3942E4B}">
                <a14:imgProps xmlns:a14="http://schemas.microsoft.com/office/drawing/2010/main">
                  <a14:imgLayer r:embed="rId13">
                    <a14:imgEffect>
                      <a14:backgroundRemoval t="10000" b="90000" l="10000" r="90000"/>
                    </a14:imgEffect>
                  </a14:imgLayer>
                </a14:imgProps>
              </a:ext>
              <a:ext uri="{28A0092B-C50C-407E-A947-70E740481C1C}">
                <a14:useLocalDpi xmlns:a14="http://schemas.microsoft.com/office/drawing/2010/main" val="0"/>
              </a:ext>
            </a:extLst>
          </a:blip>
          <a:srcRect t="66723"/>
          <a:stretch>
            <a:fillRect/>
          </a:stretch>
        </p:blipFill>
        <p:spPr>
          <a:xfrm>
            <a:off x="5706748" y="0"/>
            <a:ext cx="2490581" cy="828785"/>
          </a:xfrm>
          <a:prstGeom prst="rect">
            <a:avLst/>
          </a:prstGeom>
        </p:spPr>
      </p:pic>
      <p:pic>
        <p:nvPicPr>
          <p:cNvPr id="19" name="Picture 18">
            <a:extLst>
              <a:ext uri="{FF2B5EF4-FFF2-40B4-BE49-F238E27FC236}">
                <a16:creationId xmlns:a16="http://schemas.microsoft.com/office/drawing/2014/main" id="{1CA77B04-52A2-B7D0-39B0-DE0532080020}"/>
              </a:ext>
            </a:extLst>
          </p:cNvPr>
          <p:cNvPicPr>
            <a:picLocks noChangeAspect="1"/>
          </p:cNvPicPr>
          <p:nvPr/>
        </p:nvPicPr>
        <p:blipFill>
          <a:blip r:embed="rId12">
            <a:extLst>
              <a:ext uri="{BEBA8EAE-BF5A-486C-A8C5-ECC9F3942E4B}">
                <a14:imgProps xmlns:a14="http://schemas.microsoft.com/office/drawing/2010/main">
                  <a14:imgLayer r:embed="rId13">
                    <a14:imgEffect>
                      <a14:backgroundRemoval t="10000" b="90000" l="10000" r="90000"/>
                    </a14:imgEffect>
                  </a14:imgLayer>
                </a14:imgProps>
              </a:ext>
              <a:ext uri="{28A0092B-C50C-407E-A947-70E740481C1C}">
                <a14:useLocalDpi xmlns:a14="http://schemas.microsoft.com/office/drawing/2010/main" val="0"/>
              </a:ext>
            </a:extLst>
          </a:blip>
          <a:srcRect b="71543"/>
          <a:stretch>
            <a:fillRect/>
          </a:stretch>
        </p:blipFill>
        <p:spPr>
          <a:xfrm>
            <a:off x="5820126" y="6139791"/>
            <a:ext cx="2523827" cy="718210"/>
          </a:xfrm>
          <a:prstGeom prst="rect">
            <a:avLst/>
          </a:prstGeom>
        </p:spPr>
      </p:pic>
      <p:pic>
        <p:nvPicPr>
          <p:cNvPr id="21" name="Picture 20">
            <a:extLst>
              <a:ext uri="{FF2B5EF4-FFF2-40B4-BE49-F238E27FC236}">
                <a16:creationId xmlns:a16="http://schemas.microsoft.com/office/drawing/2014/main" id="{8FE1B873-5283-7195-7F5B-A60EE9B0DA58}"/>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rot="5400000">
            <a:off x="9716989" y="3161424"/>
            <a:ext cx="2371921" cy="1790700"/>
          </a:xfrm>
          <a:prstGeom prst="rect">
            <a:avLst/>
          </a:prstGeom>
        </p:spPr>
      </p:pic>
      <p:pic>
        <p:nvPicPr>
          <p:cNvPr id="22" name="Picture 21">
            <a:extLst>
              <a:ext uri="{FF2B5EF4-FFF2-40B4-BE49-F238E27FC236}">
                <a16:creationId xmlns:a16="http://schemas.microsoft.com/office/drawing/2014/main" id="{404DFCC9-7056-7AD8-9608-5B3CB687E0F5}"/>
              </a:ext>
            </a:extLst>
          </p:cNvPr>
          <p:cNvPicPr>
            <a:picLocks noChangeAspect="1"/>
          </p:cNvPicPr>
          <p:nvPr/>
        </p:nvPicPr>
        <p:blipFill>
          <a:blip r:embed="rId15">
            <a:extLst>
              <a:ext uri="{BEBA8EAE-BF5A-486C-A8C5-ECC9F3942E4B}">
                <a14:imgProps xmlns:a14="http://schemas.microsoft.com/office/drawing/2010/main">
                  <a14:imgLayer r:embed="rId16">
                    <a14:imgEffect>
                      <a14:backgroundRemoval t="24645" b="37915" l="14946" r="91168">
                        <a14:foregroundMark x1="11549" y1="30924" x2="20380" y2="26777"/>
                        <a14:foregroundMark x1="20380" y1="26777" x2="14946" y2="32109"/>
                        <a14:foregroundMark x1="14946" y1="32109" x2="19022" y2="32820"/>
                        <a14:foregroundMark x1="85734" y1="29265" x2="91168" y2="35308"/>
                        <a14:foregroundMark x1="91168" y1="35308" x2="87636" y2="29976"/>
                      </a14:backgroundRemoval>
                    </a14:imgEffect>
                  </a14:imgLayer>
                </a14:imgProps>
              </a:ext>
              <a:ext uri="{28A0092B-C50C-407E-A947-70E740481C1C}">
                <a14:useLocalDpi xmlns:a14="http://schemas.microsoft.com/office/drawing/2010/main" val="0"/>
              </a:ext>
            </a:extLst>
          </a:blip>
          <a:srcRect l="9864" t="23148" r="5843" b="60185"/>
          <a:stretch>
            <a:fillRect/>
          </a:stretch>
        </p:blipFill>
        <p:spPr>
          <a:xfrm>
            <a:off x="8297827" y="126573"/>
            <a:ext cx="3006960" cy="681788"/>
          </a:xfrm>
          <a:prstGeom prst="rect">
            <a:avLst/>
          </a:prstGeom>
        </p:spPr>
      </p:pic>
      <p:sp>
        <p:nvSpPr>
          <p:cNvPr id="23" name="TextBox 22">
            <a:extLst>
              <a:ext uri="{FF2B5EF4-FFF2-40B4-BE49-F238E27FC236}">
                <a16:creationId xmlns:a16="http://schemas.microsoft.com/office/drawing/2014/main" id="{E965C503-EE0A-B597-DB68-9978C9965338}"/>
              </a:ext>
            </a:extLst>
          </p:cNvPr>
          <p:cNvSpPr txBox="1"/>
          <p:nvPr/>
        </p:nvSpPr>
        <p:spPr>
          <a:xfrm>
            <a:off x="9307973" y="282801"/>
            <a:ext cx="2311400" cy="369332"/>
          </a:xfrm>
          <a:prstGeom prst="rect">
            <a:avLst/>
          </a:prstGeom>
          <a:noFill/>
        </p:spPr>
        <p:txBody>
          <a:bodyPr wrap="square" rtlCol="0">
            <a:spAutoFit/>
          </a:bodyPr>
          <a:lstStyle/>
          <a:p>
            <a:r>
              <a:rPr lang="en-GB" dirty="0"/>
              <a:t>Studies</a:t>
            </a:r>
          </a:p>
        </p:txBody>
      </p:sp>
    </p:spTree>
    <p:extLst>
      <p:ext uri="{BB962C8B-B14F-4D97-AF65-F5344CB8AC3E}">
        <p14:creationId xmlns:p14="http://schemas.microsoft.com/office/powerpoint/2010/main" val="5813792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CD22321A-F242-D3C2-C322-F0C639E01C2F}"/>
              </a:ext>
            </a:extLst>
          </p:cNvPr>
          <p:cNvPicPr>
            <a:picLocks noChangeAspect="1"/>
          </p:cNvPicPr>
          <p:nvPr/>
        </p:nvPicPr>
        <p:blipFill>
          <a:blip r:embed="rId2">
            <a:extLst>
              <a:ext uri="{28A0092B-C50C-407E-A947-70E740481C1C}">
                <a14:useLocalDpi xmlns:a14="http://schemas.microsoft.com/office/drawing/2010/main" val="0"/>
              </a:ext>
            </a:extLst>
          </a:blip>
          <a:srcRect l="14750" t="5686" b="4854"/>
          <a:stretch>
            <a:fillRect/>
          </a:stretch>
        </p:blipFill>
        <p:spPr>
          <a:xfrm>
            <a:off x="0" y="0"/>
            <a:ext cx="6268148" cy="6858000"/>
          </a:xfrm>
          <a:prstGeom prst="rect">
            <a:avLst/>
          </a:prstGeom>
        </p:spPr>
      </p:pic>
      <p:pic>
        <p:nvPicPr>
          <p:cNvPr id="10" name="Picture 9">
            <a:extLst>
              <a:ext uri="{FF2B5EF4-FFF2-40B4-BE49-F238E27FC236}">
                <a16:creationId xmlns:a16="http://schemas.microsoft.com/office/drawing/2014/main" id="{4768E940-658F-8086-9E5B-7221CBD3238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5278" l="4259" r="92963">
                        <a14:foregroundMark x1="81111" y1="13889" x2="84074" y2="3611"/>
                        <a14:foregroundMark x1="84074" y1="3611" x2="86296" y2="11389"/>
                        <a14:foregroundMark x1="86296" y1="11389" x2="92963" y2="14722"/>
                        <a14:foregroundMark x1="92963" y1="14722" x2="92963" y2="36667"/>
                        <a14:foregroundMark x1="92963" y1="36667" x2="86111" y2="31111"/>
                        <a14:foregroundMark x1="86111" y1="31111" x2="79630" y2="38056"/>
                        <a14:foregroundMark x1="79630" y1="38056" x2="80370" y2="25278"/>
                        <a14:foregroundMark x1="80370" y1="25278" x2="71667" y2="18056"/>
                        <a14:foregroundMark x1="71667" y1="18056" x2="81667" y2="17222"/>
                        <a14:foregroundMark x1="81667" y1="17222" x2="81296" y2="12778"/>
                        <a14:foregroundMark x1="10926" y1="68333" x2="5741" y2="65000"/>
                        <a14:foregroundMark x1="5741" y1="65000" x2="4444" y2="74444"/>
                        <a14:foregroundMark x1="4444" y1="74444" x2="10926" y2="79167"/>
                        <a14:foregroundMark x1="10926" y1="79167" x2="14815" y2="67778"/>
                        <a14:foregroundMark x1="14815" y1="67778" x2="11481" y2="68333"/>
                        <a14:foregroundMark x1="11852" y1="88889" x2="18704" y2="95278"/>
                        <a14:foregroundMark x1="18704" y1="95278" x2="13519" y2="89444"/>
                        <a14:foregroundMark x1="13519" y1="89444" x2="12593" y2="89444"/>
                      </a14:backgroundRemoval>
                    </a14:imgEffect>
                  </a14:imgLayer>
                </a14:imgProps>
              </a:ext>
              <a:ext uri="{28A0092B-C50C-407E-A947-70E740481C1C}">
                <a14:useLocalDpi xmlns:a14="http://schemas.microsoft.com/office/drawing/2010/main" val="0"/>
              </a:ext>
            </a:extLst>
          </a:blip>
          <a:srcRect r="23236"/>
          <a:stretch>
            <a:fillRect/>
          </a:stretch>
        </p:blipFill>
        <p:spPr>
          <a:xfrm>
            <a:off x="5546289" y="-925033"/>
            <a:ext cx="6645711" cy="7666075"/>
          </a:xfrm>
          <a:prstGeom prst="rect">
            <a:avLst/>
          </a:prstGeom>
        </p:spPr>
      </p:pic>
      <p:sp>
        <p:nvSpPr>
          <p:cNvPr id="7" name="TextBox 6">
            <a:extLst>
              <a:ext uri="{FF2B5EF4-FFF2-40B4-BE49-F238E27FC236}">
                <a16:creationId xmlns:a16="http://schemas.microsoft.com/office/drawing/2014/main" id="{9824FA43-4B10-AD91-6B68-2A8F37F43F63}"/>
              </a:ext>
            </a:extLst>
          </p:cNvPr>
          <p:cNvSpPr txBox="1"/>
          <p:nvPr/>
        </p:nvSpPr>
        <p:spPr>
          <a:xfrm>
            <a:off x="389860" y="539683"/>
            <a:ext cx="3831265" cy="5778633"/>
          </a:xfrm>
          <a:prstGeom prst="rect">
            <a:avLst/>
          </a:prstGeom>
          <a:noFill/>
        </p:spPr>
        <p:txBody>
          <a:bodyPr wrap="square">
            <a:spAutoFit/>
          </a:bodyPr>
          <a:lstStyle/>
          <a:p>
            <a:pPr>
              <a:lnSpc>
                <a:spcPct val="115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If a young person is heard making fun of another race, disrespecting their culture or spreading fake news about the way other culture live then it is your duty to correct them. An effective way to get through to young people are one to one chats: This allows the youth worker to understand where this hate is coming from, where they learned it from and why they believe it. After that is figured out, the youth worker can slowly pick apart these beliefs and disable them. This is done through knowledge of history and the current issues. A perfect example of this is Reform UK and the battle on immigrants at the moment. Many young people will learn hateful speech and fear immigrants, as they are blamed for committing high rates of crime, stealing jobs and making the market more expensive but with just a bit of thoughtful research, these points are easily dismissible, this paired with getting the young person to empathise and understand that hardships of immigration and this is where the healing begins.</a:t>
            </a:r>
          </a:p>
        </p:txBody>
      </p:sp>
      <p:sp>
        <p:nvSpPr>
          <p:cNvPr id="9" name="TextBox 8">
            <a:extLst>
              <a:ext uri="{FF2B5EF4-FFF2-40B4-BE49-F238E27FC236}">
                <a16:creationId xmlns:a16="http://schemas.microsoft.com/office/drawing/2014/main" id="{1086BEC0-BEB7-486A-9FD3-4DEAFD580266}"/>
              </a:ext>
            </a:extLst>
          </p:cNvPr>
          <p:cNvSpPr txBox="1"/>
          <p:nvPr/>
        </p:nvSpPr>
        <p:spPr>
          <a:xfrm>
            <a:off x="7666074" y="474345"/>
            <a:ext cx="4380613" cy="5909310"/>
          </a:xfrm>
          <a:prstGeom prst="rect">
            <a:avLst/>
          </a:prstGeom>
          <a:noFill/>
        </p:spPr>
        <p:txBody>
          <a:bodyPr wrap="square">
            <a:spAutoFit/>
          </a:bodyPr>
          <a:lstStyle/>
          <a:p>
            <a:r>
              <a:rPr lang="en-GB" sz="1400" dirty="0">
                <a:effectLst/>
                <a:latin typeface="Aptos" panose="020B0004020202020204" pitchFamily="34" charset="0"/>
                <a:ea typeface="Aptos" panose="020B0004020202020204" pitchFamily="34" charset="0"/>
                <a:cs typeface="Times New Roman" panose="02020603050405020304" pitchFamily="18" charset="0"/>
              </a:rPr>
              <a:t>As for the young people of colour, making them feel included and welcomed and ensuring that the youth club is a safe space for them is greatly important. This is done through careful observation of the young people and their families, ensuring young people understand that there is a 0 tolerance policy towards racism, training staff to incorporate anti-racist practices and in my opinion, the most important one is celebrating culture. People fear what they don’t understand no matter the age, race or background, if you replace that fear with fun, celebration and grounds for open discussion you will find that the hate will fizzle out. A nice way to incorporate celebrating culture and differences into youth clubs is culture week or culture day, a week where you learn about different cultures. You make and eat their food, learn about their history and belief systems, study their fashion, learn a bit of their languages and incorporate </a:t>
            </a:r>
            <a:r>
              <a:rPr lang="en-GB" sz="1400" dirty="0"/>
              <a:t>the young peoples hobbies and find the cultural differenced (for instance: If a young person is interested in art, show them different art styles from different cultures and try to learn it together.) Once you bridge the gap of unknowing and fear and turn it into wonder and excitement the anti-racist practices will become much easier and the young people of colour will feel more welcomed knowing that they are understood by the group.</a:t>
            </a:r>
          </a:p>
        </p:txBody>
      </p:sp>
      <p:pic>
        <p:nvPicPr>
          <p:cNvPr id="18" name="Picture 17">
            <a:extLst>
              <a:ext uri="{FF2B5EF4-FFF2-40B4-BE49-F238E27FC236}">
                <a16:creationId xmlns:a16="http://schemas.microsoft.com/office/drawing/2014/main" id="{2EBD4CB2-A88B-B023-178C-9294478418F5}"/>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9467" b="97929" l="2721" r="89932">
                        <a14:foregroundMark x1="57687" y1="69822" x2="57823" y2="59467"/>
                        <a14:foregroundMark x1="57823" y1="59467" x2="61224" y2="51331"/>
                        <a14:foregroundMark x1="61224" y1="51331" x2="62993" y2="61686"/>
                        <a14:foregroundMark x1="62993" y1="61686" x2="54966" y2="60947"/>
                        <a14:foregroundMark x1="54966" y1="60947" x2="54830" y2="62574"/>
                        <a14:foregroundMark x1="64490" y1="70414" x2="63537" y2="62722"/>
                        <a14:foregroundMark x1="63537" y1="62722" x2="68571" y2="68047"/>
                        <a14:foregroundMark x1="68571" y1="68047" x2="65850" y2="75888"/>
                        <a14:foregroundMark x1="65850" y1="75888" x2="58639" y2="81509"/>
                        <a14:foregroundMark x1="58639" y1="81509" x2="55918" y2="89793"/>
                        <a14:foregroundMark x1="68163" y1="70266" x2="70612" y2="63609"/>
                        <a14:foregroundMark x1="70612" y1="63609" x2="70476" y2="71302"/>
                        <a14:foregroundMark x1="70476" y1="71302" x2="69116" y2="72189"/>
                        <a14:foregroundMark x1="69524" y1="63314" x2="69660" y2="63462"/>
                        <a14:foregroundMark x1="69116" y1="62722" x2="71156" y2="65385"/>
                        <a14:foregroundMark x1="69660" y1="62722" x2="69252" y2="61095"/>
                        <a14:foregroundMark x1="61224" y1="84615" x2="55102" y2="81213"/>
                        <a14:foregroundMark x1="55102" y1="81213" x2="56871" y2="69083"/>
                        <a14:foregroundMark x1="56871" y1="69083" x2="57687" y2="78550"/>
                        <a14:foregroundMark x1="57687" y1="78550" x2="58095" y2="66124"/>
                        <a14:foregroundMark x1="58095" y1="66124" x2="57415" y2="68491"/>
                        <a14:foregroundMark x1="46531" y1="93047" x2="38912" y2="93047"/>
                        <a14:foregroundMark x1="38912" y1="93047" x2="49932" y2="96746"/>
                        <a14:foregroundMark x1="49932" y1="96746" x2="59456" y2="96450"/>
                        <a14:foregroundMark x1="59456" y1="96450" x2="65578" y2="86834"/>
                        <a14:foregroundMark x1="65578" y1="86834" x2="59048" y2="83580"/>
                        <a14:foregroundMark x1="59048" y1="83580" x2="42857" y2="84911"/>
                        <a14:foregroundMark x1="42857" y1="84911" x2="36054" y2="92160"/>
                        <a14:foregroundMark x1="36054" y1="92160" x2="43129" y2="90533"/>
                        <a14:foregroundMark x1="43129" y1="90533" x2="50612" y2="86686"/>
                        <a14:foregroundMark x1="50612" y1="86686" x2="56735" y2="89497"/>
                        <a14:foregroundMark x1="56735" y1="89497" x2="61633" y2="82692"/>
                        <a14:foregroundMark x1="61633" y1="82692" x2="62993" y2="88166"/>
                        <a14:foregroundMark x1="59184" y1="97929" x2="54558" y2="91568"/>
                        <a14:foregroundMark x1="66395" y1="94970" x2="74558" y2="81953"/>
                        <a14:foregroundMark x1="73878" y1="97041" x2="78639" y2="88462"/>
                        <a14:foregroundMark x1="78639" y1="88462" x2="83810" y2="86391"/>
                        <a14:foregroundMark x1="13469" y1="94822" x2="23810" y2="95562"/>
                        <a14:foregroundMark x1="23810" y1="95562" x2="28299" y2="87278"/>
                        <a14:foregroundMark x1="28299" y1="87278" x2="20000" y2="89645"/>
                        <a14:foregroundMark x1="20000" y1="89645" x2="12517" y2="95414"/>
                        <a14:foregroundMark x1="12517" y1="95414" x2="26122" y2="91124"/>
                        <a14:foregroundMark x1="26122" y1="91124" x2="25306" y2="86982"/>
                        <a14:foregroundMark x1="8299" y1="71006" x2="7211" y2="69083"/>
                        <a14:foregroundMark x1="4898" y1="70266" x2="2721" y2="71154"/>
                        <a14:foregroundMark x1="69116" y1="97781" x2="73333" y2="96893"/>
                        <a14:backgroundMark x1="37279" y1="40089" x2="45034" y2="34024"/>
                        <a14:backgroundMark x1="45034" y1="34024" x2="54037" y2="57796"/>
                        <a14:backgroundMark x1="55612" y1="67897" x2="55633" y2="69209"/>
                        <a14:backgroundMark x1="55526" y1="62643" x2="55569" y2="65292"/>
                        <a14:backgroundMark x1="74893" y1="81027" x2="81633" y2="81953"/>
                        <a14:backgroundMark x1="66573" y1="79884" x2="74260" y2="80940"/>
                        <a14:backgroundMark x1="81633" y1="81953" x2="76871" y2="86243"/>
                        <a14:backgroundMark x1="71020" y1="40680" x2="64354" y2="40828"/>
                        <a14:backgroundMark x1="64354" y1="40828" x2="62585" y2="32249"/>
                        <a14:backgroundMark x1="62585" y1="32249" x2="46939" y2="26479"/>
                        <a14:backgroundMark x1="46939" y1="26479" x2="66122" y2="31509"/>
                        <a14:backgroundMark x1="66122" y1="31509" x2="83810" y2="46598"/>
                        <a14:backgroundMark x1="83810" y1="46598" x2="87755" y2="63757"/>
                        <a14:backgroundMark x1="87755" y1="63757" x2="82313" y2="84172"/>
                        <a14:backgroundMark x1="80272" y1="71598" x2="84218" y2="61391"/>
                        <a14:backgroundMark x1="84218" y1="61391" x2="73992" y2="68838"/>
                        <a14:backgroundMark x1="69226" y1="61013" x2="68571" y2="48521"/>
                        <a14:backgroundMark x1="69308" y1="62577" x2="69248" y2="61433"/>
                        <a14:backgroundMark x1="62323" y1="48031" x2="53469" y2="47337"/>
                        <a14:backgroundMark x1="68571" y1="48521" x2="62342" y2="48033"/>
                      </a14:backgroundRemoval>
                    </a14:imgEffect>
                  </a14:imgLayer>
                </a14:imgProps>
              </a:ext>
              <a:ext uri="{28A0092B-C50C-407E-A947-70E740481C1C}">
                <a14:useLocalDpi xmlns:a14="http://schemas.microsoft.com/office/drawing/2010/main" val="0"/>
              </a:ext>
            </a:extLst>
          </a:blip>
          <a:stretch>
            <a:fillRect/>
          </a:stretch>
        </p:blipFill>
        <p:spPr>
          <a:xfrm>
            <a:off x="4067027" y="2900739"/>
            <a:ext cx="4302642" cy="3957260"/>
          </a:xfrm>
          <a:prstGeom prst="rect">
            <a:avLst/>
          </a:prstGeom>
        </p:spPr>
      </p:pic>
      <p:pic>
        <p:nvPicPr>
          <p:cNvPr id="19" name="Picture 18">
            <a:extLst>
              <a:ext uri="{FF2B5EF4-FFF2-40B4-BE49-F238E27FC236}">
                <a16:creationId xmlns:a16="http://schemas.microsoft.com/office/drawing/2014/main" id="{17B8D3B2-C361-428F-353A-A06D75D675E5}"/>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9451" b="89451" l="3401" r="94558">
                        <a14:foregroundMark x1="6667" y1="65495" x2="6667" y2="67912"/>
                        <a14:foregroundMark x1="3537" y1="76923" x2="4218" y2="77143"/>
                        <a14:foregroundMark x1="54014" y1="10549" x2="51701" y2="9890"/>
                        <a14:foregroundMark x1="58639" y1="11648" x2="60136" y2="14505"/>
                        <a14:foregroundMark x1="88844" y1="27033" x2="89116" y2="31209"/>
                        <a14:foregroundMark x1="89252" y1="30110" x2="88707" y2="38242"/>
                        <a14:foregroundMark x1="94558" y1="41538" x2="93061" y2="41538"/>
                      </a14:backgroundRemoval>
                    </a14:imgEffect>
                  </a14:imgLayer>
                </a14:imgProps>
              </a:ext>
              <a:ext uri="{28A0092B-C50C-407E-A947-70E740481C1C}">
                <a14:useLocalDpi xmlns:a14="http://schemas.microsoft.com/office/drawing/2010/main" val="0"/>
              </a:ext>
            </a:extLst>
          </a:blip>
          <a:stretch>
            <a:fillRect/>
          </a:stretch>
        </p:blipFill>
        <p:spPr>
          <a:xfrm rot="17287504">
            <a:off x="5237413" y="541493"/>
            <a:ext cx="2936372" cy="1817754"/>
          </a:xfrm>
          <a:prstGeom prst="rect">
            <a:avLst/>
          </a:prstGeom>
        </p:spPr>
      </p:pic>
      <p:pic>
        <p:nvPicPr>
          <p:cNvPr id="21" name="Picture 20">
            <a:extLst>
              <a:ext uri="{FF2B5EF4-FFF2-40B4-BE49-F238E27FC236}">
                <a16:creationId xmlns:a16="http://schemas.microsoft.com/office/drawing/2014/main" id="{F4B84B9F-ECEE-A5D6-8CAB-E1E94CC0C823}"/>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7431" b="97452" l="3606" r="93750">
                        <a14:foregroundMark x1="50240" y1="9766" x2="52885" y2="7431"/>
                        <a14:foregroundMark x1="7452" y1="32484" x2="3846" y2="30786"/>
                        <a14:foregroundMark x1="93029" y1="29724" x2="93750" y2="30361"/>
                        <a14:foregroundMark x1="48798" y1="93206" x2="46635" y2="92357"/>
                        <a14:foregroundMark x1="46635" y1="97452" x2="54808" y2="94692"/>
                      </a14:backgroundRemoval>
                    </a14:imgEffect>
                  </a14:imgLayer>
                </a14:imgProps>
              </a:ext>
              <a:ext uri="{28A0092B-C50C-407E-A947-70E740481C1C}">
                <a14:useLocalDpi xmlns:a14="http://schemas.microsoft.com/office/drawing/2010/main" val="0"/>
              </a:ext>
            </a:extLst>
          </a:blip>
          <a:stretch>
            <a:fillRect/>
          </a:stretch>
        </p:blipFill>
        <p:spPr>
          <a:xfrm>
            <a:off x="3982629" y="-227709"/>
            <a:ext cx="3683445" cy="4170439"/>
          </a:xfrm>
          <a:prstGeom prst="rect">
            <a:avLst/>
          </a:prstGeom>
        </p:spPr>
      </p:pic>
      <p:pic>
        <p:nvPicPr>
          <p:cNvPr id="22" name="Picture 21">
            <a:extLst>
              <a:ext uri="{FF2B5EF4-FFF2-40B4-BE49-F238E27FC236}">
                <a16:creationId xmlns:a16="http://schemas.microsoft.com/office/drawing/2014/main" id="{F4E0CFA0-6970-C2AE-5984-895034351EE5}"/>
              </a:ext>
            </a:extLst>
          </p:cNvPr>
          <p:cNvPicPr>
            <a:picLocks noChangeAspect="1"/>
          </p:cNvPicPr>
          <p:nvPr/>
        </p:nvPicPr>
        <p:blipFill>
          <a:blip r:embed="rId11">
            <a:extLst>
              <a:ext uri="{BEBA8EAE-BF5A-486C-A8C5-ECC9F3942E4B}">
                <a14:imgProps xmlns:a14="http://schemas.microsoft.com/office/drawing/2010/main">
                  <a14:imgLayer r:embed="rId12">
                    <a14:imgEffect>
                      <a14:backgroundRemoval t="24645" b="37915" l="14946" r="91168">
                        <a14:foregroundMark x1="11549" y1="30924" x2="20380" y2="26777"/>
                        <a14:foregroundMark x1="20380" y1="26777" x2="14946" y2="32109"/>
                        <a14:foregroundMark x1="14946" y1="32109" x2="19022" y2="32820"/>
                        <a14:foregroundMark x1="85734" y1="29265" x2="91168" y2="35308"/>
                        <a14:foregroundMark x1="91168" y1="35308" x2="87636" y2="29976"/>
                      </a14:backgroundRemoval>
                    </a14:imgEffect>
                  </a14:imgLayer>
                </a14:imgProps>
              </a:ext>
              <a:ext uri="{28A0092B-C50C-407E-A947-70E740481C1C}">
                <a14:useLocalDpi xmlns:a14="http://schemas.microsoft.com/office/drawing/2010/main" val="0"/>
              </a:ext>
            </a:extLst>
          </a:blip>
          <a:srcRect l="9864" t="23148" r="5843" b="60185"/>
          <a:stretch>
            <a:fillRect/>
          </a:stretch>
        </p:blipFill>
        <p:spPr>
          <a:xfrm>
            <a:off x="9229734" y="-142105"/>
            <a:ext cx="3006960" cy="681788"/>
          </a:xfrm>
          <a:prstGeom prst="rect">
            <a:avLst/>
          </a:prstGeom>
        </p:spPr>
      </p:pic>
      <p:sp>
        <p:nvSpPr>
          <p:cNvPr id="23" name="TextBox 22">
            <a:extLst>
              <a:ext uri="{FF2B5EF4-FFF2-40B4-BE49-F238E27FC236}">
                <a16:creationId xmlns:a16="http://schemas.microsoft.com/office/drawing/2014/main" id="{7AA6FAB4-A8F9-BEDD-CCFC-D7043F329446}"/>
              </a:ext>
            </a:extLst>
          </p:cNvPr>
          <p:cNvSpPr txBox="1"/>
          <p:nvPr/>
        </p:nvSpPr>
        <p:spPr>
          <a:xfrm>
            <a:off x="9775110" y="13456"/>
            <a:ext cx="2159000" cy="369332"/>
          </a:xfrm>
          <a:prstGeom prst="rect">
            <a:avLst/>
          </a:prstGeom>
          <a:noFill/>
        </p:spPr>
        <p:txBody>
          <a:bodyPr wrap="square" rtlCol="0">
            <a:spAutoFit/>
          </a:bodyPr>
          <a:lstStyle/>
          <a:p>
            <a:r>
              <a:rPr lang="en-GB" dirty="0"/>
              <a:t>Policy of Practice</a:t>
            </a:r>
          </a:p>
        </p:txBody>
      </p:sp>
    </p:spTree>
    <p:extLst>
      <p:ext uri="{BB962C8B-B14F-4D97-AF65-F5344CB8AC3E}">
        <p14:creationId xmlns:p14="http://schemas.microsoft.com/office/powerpoint/2010/main" val="39992169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F545949-FFA1-C83C-5F9C-1A4CBE090557}"/>
              </a:ext>
            </a:extLst>
          </p:cNvPr>
          <p:cNvPicPr>
            <a:picLocks noChangeAspect="1"/>
          </p:cNvPicPr>
          <p:nvPr/>
        </p:nvPicPr>
        <p:blipFill>
          <a:blip r:embed="rId2">
            <a:extLst>
              <a:ext uri="{28A0092B-C50C-407E-A947-70E740481C1C}">
                <a14:useLocalDpi xmlns:a14="http://schemas.microsoft.com/office/drawing/2010/main" val="0"/>
              </a:ext>
            </a:extLst>
          </a:blip>
          <a:srcRect l="3091" t="4691" r="2442" b="3499"/>
          <a:stretch>
            <a:fillRect/>
          </a:stretch>
        </p:blipFill>
        <p:spPr>
          <a:xfrm>
            <a:off x="0" y="0"/>
            <a:ext cx="12344401" cy="69596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5" name="TextBox 4">
            <a:extLst>
              <a:ext uri="{FF2B5EF4-FFF2-40B4-BE49-F238E27FC236}">
                <a16:creationId xmlns:a16="http://schemas.microsoft.com/office/drawing/2014/main" id="{87C2D71A-B5B5-DEF7-A20B-EFF5BC61C98E}"/>
              </a:ext>
            </a:extLst>
          </p:cNvPr>
          <p:cNvSpPr txBox="1"/>
          <p:nvPr/>
        </p:nvSpPr>
        <p:spPr>
          <a:xfrm>
            <a:off x="440955" y="809939"/>
            <a:ext cx="5362945" cy="4950201"/>
          </a:xfrm>
          <a:prstGeom prst="rect">
            <a:avLst/>
          </a:prstGeom>
          <a:noFill/>
        </p:spPr>
        <p:txBody>
          <a:bodyPr wrap="square">
            <a:spAutoFit/>
          </a:bodyPr>
          <a:lstStyle/>
          <a:p>
            <a:pPr>
              <a:lnSpc>
                <a:spcPct val="115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When talking about battling racism in any environment, you must check your privilege, especially if you are working with young people. This is because sometimes when you want to make people from a different race more welcomed and comfortable, it can make them stick out even more or even come off as condescending. This is easily avoidable but taking specific races and young people out of the spotlight. Lets test this:</a:t>
            </a:r>
          </a:p>
          <a:p>
            <a:pPr>
              <a:lnSpc>
                <a:spcPct val="115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 You notice young people bullying a young black girl (Nia) for her hair taking up a lot of space as she is wearing it natural. You can tell this has made the girl very uncomfortable. What is the most appropriate action to tackle this scenario as a youth worker?</a:t>
            </a:r>
          </a:p>
          <a:p>
            <a:pPr>
              <a:lnSpc>
                <a:spcPct val="115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a. make a workshop to educate the whole youth club on microaggressions and how it effects minorities</a:t>
            </a:r>
          </a:p>
          <a:p>
            <a:pPr>
              <a:lnSpc>
                <a:spcPct val="115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b. pull the girls aside and educate them on microaggressions and why what they did was bad. Then check in with Nia and see if she wants to talk.</a:t>
            </a:r>
          </a:p>
          <a:p>
            <a:pPr>
              <a:lnSpc>
                <a:spcPct val="115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c. separate the girls, tell off the girls for being racist and get the group to apologise to Nia </a:t>
            </a:r>
          </a:p>
        </p:txBody>
      </p:sp>
      <p:sp>
        <p:nvSpPr>
          <p:cNvPr id="9" name="TextBox 8">
            <a:extLst>
              <a:ext uri="{FF2B5EF4-FFF2-40B4-BE49-F238E27FC236}">
                <a16:creationId xmlns:a16="http://schemas.microsoft.com/office/drawing/2014/main" id="{8A113933-073F-277D-DCA3-861050D375A5}"/>
              </a:ext>
            </a:extLst>
          </p:cNvPr>
          <p:cNvSpPr txBox="1"/>
          <p:nvPr/>
        </p:nvSpPr>
        <p:spPr>
          <a:xfrm>
            <a:off x="6483350" y="891242"/>
            <a:ext cx="5581650" cy="4787593"/>
          </a:xfrm>
          <a:prstGeom prst="rect">
            <a:avLst/>
          </a:prstGeom>
          <a:noFill/>
        </p:spPr>
        <p:txBody>
          <a:bodyPr wrap="square">
            <a:spAutoFit/>
          </a:bodyPr>
          <a:lstStyle/>
          <a:p>
            <a:pPr>
              <a:lnSpc>
                <a:spcPct val="115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Whilst all these options are good on paper, really think about how Nia as a young person going through adolescence would feel. Option a. may alienate Nia, causing all this attention and being the reason for a “boring” workshop may make her embarrassed and feel singled out from the whole group. Option c. could cause Nia to feel singled out too, this is because you are forcing an apology out of the group of girls whilst telling them off instead of educating them, so they do not get a chance to learn why it is bad. This could also lead to more harassment in the future. Option b. is the most thoughtful option as it educates the wrong doers and allows them to empathise, understand and apologise sincerely, a clear learning moment. It also allows Nia space to speak on where she is emotionally and invites open convocation about how the interaction made her feel and if she has experienced this kind of bullying before. Anti-racist practice in youth clubs take a lot of thought and empathy, you need to be able to understand how to address issues without alienating anyone and holding space for understanding, empathy and getting young people to create their own good moral compass – instead of just saying “This is wrong because I said so” as that will not stick. </a:t>
            </a:r>
          </a:p>
        </p:txBody>
      </p:sp>
      <p:pic>
        <p:nvPicPr>
          <p:cNvPr id="10" name="Picture 9">
            <a:extLst>
              <a:ext uri="{FF2B5EF4-FFF2-40B4-BE49-F238E27FC236}">
                <a16:creationId xmlns:a16="http://schemas.microsoft.com/office/drawing/2014/main" id="{AC6EFF94-2131-026F-B90F-0E195EB4D1C8}"/>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rot="5400000">
            <a:off x="161554" y="-287921"/>
            <a:ext cx="1563581" cy="1563581"/>
          </a:xfrm>
          <a:prstGeom prst="rect">
            <a:avLst/>
          </a:prstGeom>
        </p:spPr>
      </p:pic>
      <p:pic>
        <p:nvPicPr>
          <p:cNvPr id="11" name="Picture 10">
            <a:extLst>
              <a:ext uri="{FF2B5EF4-FFF2-40B4-BE49-F238E27FC236}">
                <a16:creationId xmlns:a16="http://schemas.microsoft.com/office/drawing/2014/main" id="{42AE9E10-0B4B-2DB3-BF0B-7F7C103F7B4F}"/>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rot="5400000">
            <a:off x="1283070" y="-287921"/>
            <a:ext cx="1563581" cy="1563581"/>
          </a:xfrm>
          <a:prstGeom prst="rect">
            <a:avLst/>
          </a:prstGeom>
        </p:spPr>
      </p:pic>
      <p:pic>
        <p:nvPicPr>
          <p:cNvPr id="12" name="Picture 11">
            <a:extLst>
              <a:ext uri="{FF2B5EF4-FFF2-40B4-BE49-F238E27FC236}">
                <a16:creationId xmlns:a16="http://schemas.microsoft.com/office/drawing/2014/main" id="{82A3760B-C0C3-814B-0631-4917B3A06BDB}"/>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rot="5400000">
            <a:off x="2421969" y="-287922"/>
            <a:ext cx="1563581" cy="1563581"/>
          </a:xfrm>
          <a:prstGeom prst="rect">
            <a:avLst/>
          </a:prstGeom>
        </p:spPr>
      </p:pic>
      <p:pic>
        <p:nvPicPr>
          <p:cNvPr id="13" name="Picture 12">
            <a:extLst>
              <a:ext uri="{FF2B5EF4-FFF2-40B4-BE49-F238E27FC236}">
                <a16:creationId xmlns:a16="http://schemas.microsoft.com/office/drawing/2014/main" id="{A7E19B3D-A39D-4111-B3A3-1DBD1E530470}"/>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rot="5400000">
            <a:off x="3483160" y="-287923"/>
            <a:ext cx="1563581" cy="1563581"/>
          </a:xfrm>
          <a:prstGeom prst="rect">
            <a:avLst/>
          </a:prstGeom>
        </p:spPr>
      </p:pic>
      <p:pic>
        <p:nvPicPr>
          <p:cNvPr id="14" name="Picture 13">
            <a:extLst>
              <a:ext uri="{FF2B5EF4-FFF2-40B4-BE49-F238E27FC236}">
                <a16:creationId xmlns:a16="http://schemas.microsoft.com/office/drawing/2014/main" id="{01C00F5A-D702-C587-96D6-C7DCECD4F016}"/>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rot="5400000">
            <a:off x="4605627" y="-316182"/>
            <a:ext cx="1563581" cy="1563581"/>
          </a:xfrm>
          <a:prstGeom prst="rect">
            <a:avLst/>
          </a:prstGeom>
        </p:spPr>
      </p:pic>
      <p:pic>
        <p:nvPicPr>
          <p:cNvPr id="15" name="Picture 14">
            <a:extLst>
              <a:ext uri="{FF2B5EF4-FFF2-40B4-BE49-F238E27FC236}">
                <a16:creationId xmlns:a16="http://schemas.microsoft.com/office/drawing/2014/main" id="{9C8D12F2-8025-A5C8-2DD2-E7A7E0C99B33}"/>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rot="5400000">
            <a:off x="6118042" y="-336169"/>
            <a:ext cx="1563581" cy="1563581"/>
          </a:xfrm>
          <a:prstGeom prst="rect">
            <a:avLst/>
          </a:prstGeom>
        </p:spPr>
      </p:pic>
      <p:pic>
        <p:nvPicPr>
          <p:cNvPr id="16" name="Picture 15">
            <a:extLst>
              <a:ext uri="{FF2B5EF4-FFF2-40B4-BE49-F238E27FC236}">
                <a16:creationId xmlns:a16="http://schemas.microsoft.com/office/drawing/2014/main" id="{1308958E-4902-C8AD-19EE-C25A2EF7CF72}"/>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rot="5400000">
            <a:off x="7240509" y="-287923"/>
            <a:ext cx="1563581" cy="1563581"/>
          </a:xfrm>
          <a:prstGeom prst="rect">
            <a:avLst/>
          </a:prstGeom>
        </p:spPr>
      </p:pic>
      <p:pic>
        <p:nvPicPr>
          <p:cNvPr id="17" name="Picture 16">
            <a:extLst>
              <a:ext uri="{FF2B5EF4-FFF2-40B4-BE49-F238E27FC236}">
                <a16:creationId xmlns:a16="http://schemas.microsoft.com/office/drawing/2014/main" id="{1F2A436E-2189-0A4E-9606-A6B72359A606}"/>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rot="5400000">
            <a:off x="8311810" y="-314756"/>
            <a:ext cx="1563581" cy="1563581"/>
          </a:xfrm>
          <a:prstGeom prst="rect">
            <a:avLst/>
          </a:prstGeom>
        </p:spPr>
      </p:pic>
      <p:pic>
        <p:nvPicPr>
          <p:cNvPr id="18" name="Picture 17">
            <a:extLst>
              <a:ext uri="{FF2B5EF4-FFF2-40B4-BE49-F238E27FC236}">
                <a16:creationId xmlns:a16="http://schemas.microsoft.com/office/drawing/2014/main" id="{CA13DCB4-042D-8070-0024-8A64CBCCB4A5}"/>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rot="5400000">
            <a:off x="9434277" y="-287923"/>
            <a:ext cx="1563581" cy="1563581"/>
          </a:xfrm>
          <a:prstGeom prst="rect">
            <a:avLst/>
          </a:prstGeom>
        </p:spPr>
      </p:pic>
      <p:pic>
        <p:nvPicPr>
          <p:cNvPr id="19" name="Picture 18">
            <a:extLst>
              <a:ext uri="{FF2B5EF4-FFF2-40B4-BE49-F238E27FC236}">
                <a16:creationId xmlns:a16="http://schemas.microsoft.com/office/drawing/2014/main" id="{DCE139A6-F717-8560-EE44-E0E630684B36}"/>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rot="5400000">
            <a:off x="10568479" y="-287924"/>
            <a:ext cx="1563581" cy="1563581"/>
          </a:xfrm>
          <a:prstGeom prst="rect">
            <a:avLst/>
          </a:prstGeom>
        </p:spPr>
      </p:pic>
      <p:pic>
        <p:nvPicPr>
          <p:cNvPr id="22" name="Picture 21">
            <a:extLst>
              <a:ext uri="{FF2B5EF4-FFF2-40B4-BE49-F238E27FC236}">
                <a16:creationId xmlns:a16="http://schemas.microsoft.com/office/drawing/2014/main" id="{4C3CB97A-E2C3-88F3-3071-CFC83A41CF84}"/>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4802109" y="4453285"/>
            <a:ext cx="2451100" cy="2451100"/>
          </a:xfrm>
          <a:prstGeom prst="rect">
            <a:avLst/>
          </a:prstGeom>
        </p:spPr>
      </p:pic>
      <p:pic>
        <p:nvPicPr>
          <p:cNvPr id="23" name="Picture 22">
            <a:extLst>
              <a:ext uri="{FF2B5EF4-FFF2-40B4-BE49-F238E27FC236}">
                <a16:creationId xmlns:a16="http://schemas.microsoft.com/office/drawing/2014/main" id="{AE6F6241-2628-15D3-553A-79664CB58C01}"/>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161554" y="5571270"/>
            <a:ext cx="1333115" cy="1333115"/>
          </a:xfrm>
          <a:prstGeom prst="rect">
            <a:avLst/>
          </a:prstGeom>
        </p:spPr>
      </p:pic>
      <p:pic>
        <p:nvPicPr>
          <p:cNvPr id="24" name="Picture 23">
            <a:extLst>
              <a:ext uri="{FF2B5EF4-FFF2-40B4-BE49-F238E27FC236}">
                <a16:creationId xmlns:a16="http://schemas.microsoft.com/office/drawing/2014/main" id="{3C51DA25-9938-D6FF-CBC4-93CB102B5A69}"/>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10871585" y="5524885"/>
            <a:ext cx="1333115" cy="1333115"/>
          </a:xfrm>
          <a:prstGeom prst="rect">
            <a:avLst/>
          </a:prstGeom>
        </p:spPr>
      </p:pic>
      <p:pic>
        <p:nvPicPr>
          <p:cNvPr id="25" name="Picture 24">
            <a:extLst>
              <a:ext uri="{FF2B5EF4-FFF2-40B4-BE49-F238E27FC236}">
                <a16:creationId xmlns:a16="http://schemas.microsoft.com/office/drawing/2014/main" id="{3BEA95EB-EDA3-4419-7760-6E7F4A3D4669}"/>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24645" b="37915" l="14946" r="91168">
                        <a14:foregroundMark x1="11549" y1="30924" x2="20380" y2="26777"/>
                        <a14:foregroundMark x1="20380" y1="26777" x2="14946" y2="32109"/>
                        <a14:foregroundMark x1="14946" y1="32109" x2="19022" y2="32820"/>
                        <a14:foregroundMark x1="85734" y1="29265" x2="91168" y2="35308"/>
                        <a14:foregroundMark x1="91168" y1="35308" x2="87636" y2="29976"/>
                      </a14:backgroundRemoval>
                    </a14:imgEffect>
                  </a14:imgLayer>
                </a14:imgProps>
              </a:ext>
              <a:ext uri="{28A0092B-C50C-407E-A947-70E740481C1C}">
                <a14:useLocalDpi xmlns:a14="http://schemas.microsoft.com/office/drawing/2010/main" val="0"/>
              </a:ext>
            </a:extLst>
          </a:blip>
          <a:srcRect l="9864" t="23148" r="5843" b="60185"/>
          <a:stretch>
            <a:fillRect/>
          </a:stretch>
        </p:blipFill>
        <p:spPr>
          <a:xfrm>
            <a:off x="1700279" y="6191442"/>
            <a:ext cx="3006960" cy="681788"/>
          </a:xfrm>
          <a:prstGeom prst="rect">
            <a:avLst/>
          </a:prstGeom>
        </p:spPr>
      </p:pic>
      <p:sp>
        <p:nvSpPr>
          <p:cNvPr id="26" name="TextBox 25">
            <a:extLst>
              <a:ext uri="{FF2B5EF4-FFF2-40B4-BE49-F238E27FC236}">
                <a16:creationId xmlns:a16="http://schemas.microsoft.com/office/drawing/2014/main" id="{33FB47F1-E89B-DF92-7F23-3C51FFFD5C98}"/>
              </a:ext>
            </a:extLst>
          </p:cNvPr>
          <p:cNvSpPr txBox="1"/>
          <p:nvPr/>
        </p:nvSpPr>
        <p:spPr>
          <a:xfrm>
            <a:off x="2421969" y="6346840"/>
            <a:ext cx="2759900" cy="369332"/>
          </a:xfrm>
          <a:prstGeom prst="rect">
            <a:avLst/>
          </a:prstGeom>
          <a:noFill/>
        </p:spPr>
        <p:txBody>
          <a:bodyPr wrap="square" rtlCol="0">
            <a:spAutoFit/>
          </a:bodyPr>
          <a:lstStyle/>
          <a:p>
            <a:r>
              <a:rPr lang="en-GB" dirty="0"/>
              <a:t>Hypotheticals</a:t>
            </a:r>
          </a:p>
        </p:txBody>
      </p:sp>
    </p:spTree>
    <p:extLst>
      <p:ext uri="{BB962C8B-B14F-4D97-AF65-F5344CB8AC3E}">
        <p14:creationId xmlns:p14="http://schemas.microsoft.com/office/powerpoint/2010/main" val="34559330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58F2DCF-A1D1-8AEB-E74F-32062C000DFC}"/>
              </a:ext>
            </a:extLst>
          </p:cNvPr>
          <p:cNvPicPr>
            <a:picLocks noChangeAspect="1"/>
          </p:cNvPicPr>
          <p:nvPr/>
        </p:nvPicPr>
        <p:blipFill>
          <a:blip r:embed="rId2">
            <a:extLst>
              <a:ext uri="{28A0092B-C50C-407E-A947-70E740481C1C}">
                <a14:useLocalDpi xmlns:a14="http://schemas.microsoft.com/office/drawing/2010/main" val="0"/>
              </a:ext>
            </a:extLst>
          </a:blip>
          <a:srcRect l="3091" t="4691" r="2442" b="3499"/>
          <a:stretch>
            <a:fillRect/>
          </a:stretch>
        </p:blipFill>
        <p:spPr>
          <a:xfrm>
            <a:off x="63499" y="73080"/>
            <a:ext cx="12344401" cy="69596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5" name="TextBox 4">
            <a:extLst>
              <a:ext uri="{FF2B5EF4-FFF2-40B4-BE49-F238E27FC236}">
                <a16:creationId xmlns:a16="http://schemas.microsoft.com/office/drawing/2014/main" id="{096AAFC3-2841-122A-F71C-37306EAAC7E3}"/>
              </a:ext>
            </a:extLst>
          </p:cNvPr>
          <p:cNvSpPr txBox="1"/>
          <p:nvPr/>
        </p:nvSpPr>
        <p:spPr>
          <a:xfrm>
            <a:off x="456906" y="901673"/>
            <a:ext cx="5696098" cy="5302414"/>
          </a:xfrm>
          <a:prstGeom prst="rect">
            <a:avLst/>
          </a:prstGeom>
          <a:noFill/>
        </p:spPr>
        <p:txBody>
          <a:bodyPr wrap="square">
            <a:spAutoFit/>
          </a:bodyPr>
          <a:lstStyle/>
          <a:p>
            <a:pPr>
              <a:lnSpc>
                <a:spcPct val="115000"/>
              </a:lnSpc>
              <a:spcAft>
                <a:spcPts val="800"/>
              </a:spcAft>
              <a:buNone/>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So, on the topic of not alienating minorities, let’s give a bit of a harder hypothetical:</a:t>
            </a:r>
          </a:p>
          <a:p>
            <a:pPr>
              <a:lnSpc>
                <a:spcPct val="115000"/>
              </a:lnSpc>
              <a:spcAft>
                <a:spcPts val="800"/>
              </a:spcAft>
              <a:buNone/>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The next day Nia comes in, and her hair has been straightened, she is getting loads of compliments and seems to be feeling good about herself. But this is a clear example of young people of colour changing themselves to fit a white centred beauty standard so they can fit in more. How would you go about this?</a:t>
            </a:r>
          </a:p>
          <a:p>
            <a:pPr>
              <a:lnSpc>
                <a:spcPct val="115000"/>
              </a:lnSpc>
              <a:spcAft>
                <a:spcPts val="800"/>
              </a:spcAft>
              <a:buNone/>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a. Tell Nia that she should not listen to those girls and her hair is better natural.</a:t>
            </a:r>
          </a:p>
          <a:p>
            <a:pPr>
              <a:lnSpc>
                <a:spcPct val="115000"/>
              </a:lnSpc>
              <a:spcAft>
                <a:spcPts val="800"/>
              </a:spcAft>
              <a:buNone/>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b. Show Nia multiple different hairstyles for black girls with 4C hair and tell her she has more options than the white beauty standard.</a:t>
            </a:r>
          </a:p>
          <a:p>
            <a:pPr>
              <a:lnSpc>
                <a:spcPct val="115000"/>
              </a:lnSpc>
              <a:spcAft>
                <a:spcPts val="800"/>
              </a:spcAft>
              <a:buNone/>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c. Tell Nia her hair looks great in both styles and try to dig further into hair styling to see if it’s something she is interested in and try to make a workshop on that – covering all types of hair. 	And if she doesn’t care much about hair styling, ask why she did it.</a:t>
            </a:r>
          </a:p>
        </p:txBody>
      </p:sp>
      <p:sp>
        <p:nvSpPr>
          <p:cNvPr id="10" name="TextBox 9">
            <a:extLst>
              <a:ext uri="{FF2B5EF4-FFF2-40B4-BE49-F238E27FC236}">
                <a16:creationId xmlns:a16="http://schemas.microsoft.com/office/drawing/2014/main" id="{6A872D7B-46C0-6DCC-BA82-BC6A4A1A9E1F}"/>
              </a:ext>
            </a:extLst>
          </p:cNvPr>
          <p:cNvSpPr txBox="1"/>
          <p:nvPr/>
        </p:nvSpPr>
        <p:spPr>
          <a:xfrm>
            <a:off x="6432403" y="1004830"/>
            <a:ext cx="5696098" cy="5275996"/>
          </a:xfrm>
          <a:prstGeom prst="rect">
            <a:avLst/>
          </a:prstGeom>
          <a:noFill/>
        </p:spPr>
        <p:txBody>
          <a:bodyPr wrap="square">
            <a:spAutoFit/>
          </a:bodyPr>
          <a:lstStyle/>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For these, Option a. can seem disheartening, especially if she is feeling confident and beautiful with her hairstyle, you do not want to put her down by saying one is better than the other. Option b. this can come across as very condescending and rude and if your tone is misunderstood it could come off as a microaggression, you do not want to leave any room for interpretation when tackling these issues. As for option c. This would be the optimal response as it helps you get to know and understand the young person and their individual interests as well as attempting to get to the root of the issue, weather it be successful or not.</a:t>
            </a:r>
            <a:r>
              <a:rPr lang="en-GB" kern="100" dirty="0">
                <a:latin typeface="Aptos" panose="020B0004020202020204" pitchFamily="34" charset="0"/>
                <a:ea typeface="Aptos" panose="020B0004020202020204" pitchFamily="34" charset="0"/>
                <a:cs typeface="Times New Roman" panose="02020603050405020304" pitchFamily="18" charset="0"/>
              </a:rPr>
              <a:t> When putting anti-racist education into your practice as a youth worker, everything you say must be intentional, thoughtful, empathetic, and clear. </a:t>
            </a:r>
          </a:p>
          <a:p>
            <a:pPr>
              <a:lnSpc>
                <a:spcPct val="115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11" name="Picture 10">
            <a:extLst>
              <a:ext uri="{FF2B5EF4-FFF2-40B4-BE49-F238E27FC236}">
                <a16:creationId xmlns:a16="http://schemas.microsoft.com/office/drawing/2014/main" id="{72FBE8D0-0179-36F7-C487-0DBF22B2EEB5}"/>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573009" y="73080"/>
            <a:ext cx="938291" cy="938291"/>
          </a:xfrm>
          <a:prstGeom prst="rect">
            <a:avLst/>
          </a:prstGeom>
        </p:spPr>
      </p:pic>
      <p:pic>
        <p:nvPicPr>
          <p:cNvPr id="12" name="Picture 11">
            <a:extLst>
              <a:ext uri="{FF2B5EF4-FFF2-40B4-BE49-F238E27FC236}">
                <a16:creationId xmlns:a16="http://schemas.microsoft.com/office/drawing/2014/main" id="{8562BD82-4E4D-34DF-EA5E-28E95E5D6731}"/>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1778753" y="73080"/>
            <a:ext cx="938291" cy="938291"/>
          </a:xfrm>
          <a:prstGeom prst="rect">
            <a:avLst/>
          </a:prstGeom>
        </p:spPr>
      </p:pic>
      <p:pic>
        <p:nvPicPr>
          <p:cNvPr id="13" name="Picture 12">
            <a:extLst>
              <a:ext uri="{FF2B5EF4-FFF2-40B4-BE49-F238E27FC236}">
                <a16:creationId xmlns:a16="http://schemas.microsoft.com/office/drawing/2014/main" id="{1BCA690B-953D-FFE8-903C-E4397B95132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3854713" y="73080"/>
            <a:ext cx="938291" cy="938291"/>
          </a:xfrm>
          <a:prstGeom prst="rect">
            <a:avLst/>
          </a:prstGeom>
        </p:spPr>
      </p:pic>
      <p:pic>
        <p:nvPicPr>
          <p:cNvPr id="14" name="Picture 13">
            <a:extLst>
              <a:ext uri="{FF2B5EF4-FFF2-40B4-BE49-F238E27FC236}">
                <a16:creationId xmlns:a16="http://schemas.microsoft.com/office/drawing/2014/main" id="{736DF34A-D3F7-A470-3E92-0799E7434C4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4906200" y="73080"/>
            <a:ext cx="938291" cy="938291"/>
          </a:xfrm>
          <a:prstGeom prst="rect">
            <a:avLst/>
          </a:prstGeom>
        </p:spPr>
      </p:pic>
      <p:pic>
        <p:nvPicPr>
          <p:cNvPr id="15" name="Picture 14">
            <a:extLst>
              <a:ext uri="{FF2B5EF4-FFF2-40B4-BE49-F238E27FC236}">
                <a16:creationId xmlns:a16="http://schemas.microsoft.com/office/drawing/2014/main" id="{BD599225-06F4-B501-7735-6DDA5C7E0911}"/>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2765120" y="73080"/>
            <a:ext cx="938291" cy="938291"/>
          </a:xfrm>
          <a:prstGeom prst="rect">
            <a:avLst/>
          </a:prstGeom>
        </p:spPr>
      </p:pic>
      <p:pic>
        <p:nvPicPr>
          <p:cNvPr id="16" name="Picture 15">
            <a:extLst>
              <a:ext uri="{FF2B5EF4-FFF2-40B4-BE49-F238E27FC236}">
                <a16:creationId xmlns:a16="http://schemas.microsoft.com/office/drawing/2014/main" id="{57DCF239-77B5-127A-05E1-921C65F9CA00}"/>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6432403" y="108028"/>
            <a:ext cx="938291" cy="938291"/>
          </a:xfrm>
          <a:prstGeom prst="rect">
            <a:avLst/>
          </a:prstGeom>
        </p:spPr>
      </p:pic>
      <p:pic>
        <p:nvPicPr>
          <p:cNvPr id="17" name="Picture 16">
            <a:extLst>
              <a:ext uri="{FF2B5EF4-FFF2-40B4-BE49-F238E27FC236}">
                <a16:creationId xmlns:a16="http://schemas.microsoft.com/office/drawing/2014/main" id="{8E824C0B-FAB0-A2DF-AC0A-E531F49B24A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7489460" y="108028"/>
            <a:ext cx="938291" cy="938291"/>
          </a:xfrm>
          <a:prstGeom prst="rect">
            <a:avLst/>
          </a:prstGeom>
        </p:spPr>
      </p:pic>
      <p:pic>
        <p:nvPicPr>
          <p:cNvPr id="18" name="Picture 17">
            <a:extLst>
              <a:ext uri="{FF2B5EF4-FFF2-40B4-BE49-F238E27FC236}">
                <a16:creationId xmlns:a16="http://schemas.microsoft.com/office/drawing/2014/main" id="{638BEF93-7FA0-AA4E-B3BD-1FF6079016F1}"/>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8546517" y="142253"/>
            <a:ext cx="938291" cy="938291"/>
          </a:xfrm>
          <a:prstGeom prst="rect">
            <a:avLst/>
          </a:prstGeom>
        </p:spPr>
      </p:pic>
      <p:pic>
        <p:nvPicPr>
          <p:cNvPr id="19" name="Picture 18">
            <a:extLst>
              <a:ext uri="{FF2B5EF4-FFF2-40B4-BE49-F238E27FC236}">
                <a16:creationId xmlns:a16="http://schemas.microsoft.com/office/drawing/2014/main" id="{32367855-714A-AE0D-006D-163F853C172C}"/>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9603574" y="142253"/>
            <a:ext cx="938291" cy="938291"/>
          </a:xfrm>
          <a:prstGeom prst="rect">
            <a:avLst/>
          </a:prstGeom>
        </p:spPr>
      </p:pic>
      <p:pic>
        <p:nvPicPr>
          <p:cNvPr id="20" name="Picture 19">
            <a:extLst>
              <a:ext uri="{FF2B5EF4-FFF2-40B4-BE49-F238E27FC236}">
                <a16:creationId xmlns:a16="http://schemas.microsoft.com/office/drawing/2014/main" id="{ACCB1BF7-B820-EA25-F8C6-8863B5C6F7CD}"/>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10649550" y="122526"/>
            <a:ext cx="938291" cy="938291"/>
          </a:xfrm>
          <a:prstGeom prst="rect">
            <a:avLst/>
          </a:prstGeom>
        </p:spPr>
      </p:pic>
      <p:pic>
        <p:nvPicPr>
          <p:cNvPr id="21" name="Picture 20">
            <a:extLst>
              <a:ext uri="{FF2B5EF4-FFF2-40B4-BE49-F238E27FC236}">
                <a16:creationId xmlns:a16="http://schemas.microsoft.com/office/drawing/2014/main" id="{92808C45-71A5-8353-C1FA-6D9C97217AA5}"/>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rot="5400000">
            <a:off x="5217923" y="5263050"/>
            <a:ext cx="2035552" cy="2035552"/>
          </a:xfrm>
          <a:prstGeom prst="rect">
            <a:avLst/>
          </a:prstGeom>
        </p:spPr>
      </p:pic>
      <p:pic>
        <p:nvPicPr>
          <p:cNvPr id="22" name="Picture 21">
            <a:extLst>
              <a:ext uri="{FF2B5EF4-FFF2-40B4-BE49-F238E27FC236}">
                <a16:creationId xmlns:a16="http://schemas.microsoft.com/office/drawing/2014/main" id="{81985A02-0849-5FA7-26A5-E28E29FA57EF}"/>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rot="5400000">
            <a:off x="342897" y="5869947"/>
            <a:ext cx="1295694" cy="1295694"/>
          </a:xfrm>
          <a:prstGeom prst="rect">
            <a:avLst/>
          </a:prstGeom>
        </p:spPr>
      </p:pic>
      <p:pic>
        <p:nvPicPr>
          <p:cNvPr id="23" name="Picture 22">
            <a:extLst>
              <a:ext uri="{FF2B5EF4-FFF2-40B4-BE49-F238E27FC236}">
                <a16:creationId xmlns:a16="http://schemas.microsoft.com/office/drawing/2014/main" id="{FFA2840E-73BA-1AB6-781D-FECF6B0FC411}"/>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rot="5400000">
            <a:off x="11039207" y="5794437"/>
            <a:ext cx="1368693" cy="1368693"/>
          </a:xfrm>
          <a:prstGeom prst="rect">
            <a:avLst/>
          </a:prstGeom>
        </p:spPr>
      </p:pic>
      <p:pic>
        <p:nvPicPr>
          <p:cNvPr id="24" name="Picture 23">
            <a:extLst>
              <a:ext uri="{FF2B5EF4-FFF2-40B4-BE49-F238E27FC236}">
                <a16:creationId xmlns:a16="http://schemas.microsoft.com/office/drawing/2014/main" id="{C3B11011-676E-A293-F230-77C38126CE5A}"/>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24645" b="37915" l="14946" r="91168">
                        <a14:foregroundMark x1="11549" y1="30924" x2="20380" y2="26777"/>
                        <a14:foregroundMark x1="20380" y1="26777" x2="14946" y2="32109"/>
                        <a14:foregroundMark x1="14946" y1="32109" x2="19022" y2="32820"/>
                        <a14:foregroundMark x1="85734" y1="29265" x2="91168" y2="35308"/>
                        <a14:foregroundMark x1="91168" y1="35308" x2="87636" y2="29976"/>
                      </a14:backgroundRemoval>
                    </a14:imgEffect>
                  </a14:imgLayer>
                </a14:imgProps>
              </a:ext>
              <a:ext uri="{28A0092B-C50C-407E-A947-70E740481C1C}">
                <a14:useLocalDpi xmlns:a14="http://schemas.microsoft.com/office/drawing/2010/main" val="0"/>
              </a:ext>
            </a:extLst>
          </a:blip>
          <a:srcRect l="9864" t="23148" r="5843" b="60185"/>
          <a:stretch>
            <a:fillRect/>
          </a:stretch>
        </p:blipFill>
        <p:spPr>
          <a:xfrm>
            <a:off x="1899240" y="6277489"/>
            <a:ext cx="3006960" cy="681788"/>
          </a:xfrm>
          <a:prstGeom prst="rect">
            <a:avLst/>
          </a:prstGeom>
        </p:spPr>
      </p:pic>
      <p:sp>
        <p:nvSpPr>
          <p:cNvPr id="25" name="TextBox 24">
            <a:extLst>
              <a:ext uri="{FF2B5EF4-FFF2-40B4-BE49-F238E27FC236}">
                <a16:creationId xmlns:a16="http://schemas.microsoft.com/office/drawing/2014/main" id="{47187039-A9CB-94C6-69E5-6B633943274C}"/>
              </a:ext>
            </a:extLst>
          </p:cNvPr>
          <p:cNvSpPr txBox="1"/>
          <p:nvPr/>
        </p:nvSpPr>
        <p:spPr>
          <a:xfrm>
            <a:off x="2615445" y="6433717"/>
            <a:ext cx="2759900" cy="369332"/>
          </a:xfrm>
          <a:prstGeom prst="rect">
            <a:avLst/>
          </a:prstGeom>
          <a:noFill/>
        </p:spPr>
        <p:txBody>
          <a:bodyPr wrap="square" rtlCol="0">
            <a:spAutoFit/>
          </a:bodyPr>
          <a:lstStyle/>
          <a:p>
            <a:r>
              <a:rPr lang="en-GB" dirty="0"/>
              <a:t>Hypotheticals</a:t>
            </a:r>
          </a:p>
        </p:txBody>
      </p:sp>
    </p:spTree>
    <p:extLst>
      <p:ext uri="{BB962C8B-B14F-4D97-AF65-F5344CB8AC3E}">
        <p14:creationId xmlns:p14="http://schemas.microsoft.com/office/powerpoint/2010/main" val="36245315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E04DE01-770B-5AF4-3AB3-44D48824F0D7}"/>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21060" b="82473" l="6658" r="69837">
                        <a14:foregroundMark x1="10054" y1="29348" x2="4076" y2="63995"/>
                        <a14:foregroundMark x1="4076" y1="63995" x2="9511" y2="80435"/>
                        <a14:foregroundMark x1="9511" y1="80435" x2="13179" y2="82473"/>
                        <a14:foregroundMark x1="13859" y1="35462" x2="11549" y2="47554"/>
                        <a14:foregroundMark x1="11549" y1="47554" x2="11821" y2="39538"/>
                        <a14:foregroundMark x1="11821" y1="39538" x2="13587" y2="52174"/>
                        <a14:foregroundMark x1="13587" y1="52174" x2="16712" y2="44293"/>
                        <a14:foregroundMark x1="16712" y1="44293" x2="16712" y2="44158"/>
                        <a14:foregroundMark x1="13315" y1="28397" x2="16440" y2="21332"/>
                        <a14:foregroundMark x1="16440" y1="21332" x2="54484" y2="17255"/>
                        <a14:foregroundMark x1="54484" y1="17255" x2="69565" y2="19429"/>
                        <a14:foregroundMark x1="69565" y1="19429" x2="66848" y2="78533"/>
                        <a14:foregroundMark x1="66848" y1="78533" x2="54755" y2="76902"/>
                        <a14:foregroundMark x1="54755" y1="76902" x2="30842" y2="64810"/>
                        <a14:foregroundMark x1="30842" y1="64810" x2="13179" y2="47690"/>
                        <a14:foregroundMark x1="13179" y1="47690" x2="19022" y2="26630"/>
                        <a14:foregroundMark x1="19022" y1="26630" x2="13587" y2="47283"/>
                        <a14:foregroundMark x1="13587" y1="47283" x2="34783" y2="29484"/>
                        <a14:foregroundMark x1="34783" y1="29484" x2="29620" y2="49185"/>
                        <a14:foregroundMark x1="29620" y1="49185" x2="62228" y2="28668"/>
                        <a14:foregroundMark x1="62228" y1="28668" x2="44429" y2="58152"/>
                        <a14:foregroundMark x1="44429" y1="58152" x2="62636" y2="54484"/>
                        <a14:foregroundMark x1="62636" y1="54484" x2="59103" y2="70924"/>
                        <a14:foregroundMark x1="59103" y1="70924" x2="64946" y2="71060"/>
                        <a14:foregroundMark x1="58696" y1="55571" x2="51223" y2="46332"/>
                        <a14:foregroundMark x1="51223" y1="46332" x2="66304" y2="56114"/>
                        <a14:foregroundMark x1="66304" y1="56114" x2="54212" y2="28397"/>
                        <a14:foregroundMark x1="54212" y1="28397" x2="61957" y2="40897"/>
                        <a14:foregroundMark x1="61957" y1="40897" x2="58832" y2="31793"/>
                        <a14:foregroundMark x1="58832" y1="31793" x2="68207" y2="66984"/>
                        <a14:foregroundMark x1="68207" y1="66984" x2="61277" y2="23777"/>
                        <a14:foregroundMark x1="61277" y1="23777" x2="67663" y2="21603"/>
                        <a14:foregroundMark x1="67663" y1="21603" x2="50951" y2="19837"/>
                        <a14:foregroundMark x1="50951" y1="19837" x2="57337" y2="25815"/>
                        <a14:foregroundMark x1="57337" y1="25815" x2="38587" y2="26087"/>
                        <a14:foregroundMark x1="38587" y1="26087" x2="57337" y2="20652"/>
                        <a14:foregroundMark x1="57337" y1="20652" x2="42935" y2="20924"/>
                        <a14:foregroundMark x1="42935" y1="20924" x2="34783" y2="15761"/>
                        <a14:foregroundMark x1="34783" y1="15761" x2="43886" y2="21060"/>
                        <a14:foregroundMark x1="43886" y1="21060" x2="27174" y2="22418"/>
                        <a14:foregroundMark x1="57745" y1="28397" x2="36005" y2="19973"/>
                        <a14:foregroundMark x1="36005" y1="19973" x2="62092" y2="17663"/>
                        <a14:foregroundMark x1="62092" y1="17663" x2="68478" y2="24049"/>
                        <a14:foregroundMark x1="68478" y1="24049" x2="67935" y2="42663"/>
                        <a14:foregroundMark x1="67935" y1="42663" x2="56386" y2="31522"/>
                        <a14:foregroundMark x1="56386" y1="31522" x2="59375" y2="25136"/>
                        <a14:foregroundMark x1="59375" y1="25136" x2="69837" y2="36549"/>
                      </a14:backgroundRemoval>
                    </a14:imgEffect>
                  </a14:imgLayer>
                </a14:imgProps>
              </a:ext>
              <a:ext uri="{28A0092B-C50C-407E-A947-70E740481C1C}">
                <a14:useLocalDpi xmlns:a14="http://schemas.microsoft.com/office/drawing/2010/main" val="0"/>
              </a:ext>
            </a:extLst>
          </a:blip>
          <a:srcRect t="17471" r="31301" b="12125"/>
          <a:stretch>
            <a:fillRect/>
          </a:stretch>
        </p:blipFill>
        <p:spPr>
          <a:xfrm>
            <a:off x="7480624" y="0"/>
            <a:ext cx="4711376" cy="6858000"/>
          </a:xfrm>
          <a:prstGeom prst="rect">
            <a:avLst/>
          </a:prstGeom>
        </p:spPr>
      </p:pic>
      <p:pic>
        <p:nvPicPr>
          <p:cNvPr id="7" name="Picture 6">
            <a:extLst>
              <a:ext uri="{FF2B5EF4-FFF2-40B4-BE49-F238E27FC236}">
                <a16:creationId xmlns:a16="http://schemas.microsoft.com/office/drawing/2014/main" id="{17CA7809-8425-E20E-5006-5C500C4CCEB8}"/>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3693" b="96696" l="14830" r="96327">
                        <a14:foregroundMark x1="87891" y1="21963" x2="92245" y2="13994"/>
                        <a14:foregroundMark x1="92245" y1="13994" x2="85034" y2="11759"/>
                        <a14:foregroundMark x1="85034" y1="11759" x2="92381" y2="13314"/>
                        <a14:foregroundMark x1="92381" y1="13314" x2="87619" y2="25948"/>
                        <a14:foregroundMark x1="87619" y1="25948" x2="92109" y2="30321"/>
                        <a14:foregroundMark x1="92109" y1="30321" x2="85986" y2="34402"/>
                        <a14:foregroundMark x1="85986" y1="34402" x2="92653" y2="46842"/>
                        <a14:foregroundMark x1="92653" y1="46842" x2="88435" y2="51506"/>
                        <a14:foregroundMark x1="88435" y1="51506" x2="87211" y2="57726"/>
                        <a14:foregroundMark x1="87211" y1="57726" x2="89388" y2="64820"/>
                        <a14:foregroundMark x1="89388" y1="64820" x2="88844" y2="81244"/>
                        <a14:foregroundMark x1="88844" y1="81244" x2="84626" y2="90573"/>
                        <a14:foregroundMark x1="84626" y1="90573" x2="89524" y2="89018"/>
                        <a14:foregroundMark x1="89524" y1="89018" x2="93197" y2="80078"/>
                        <a14:foregroundMark x1="93197" y1="80078" x2="89524" y2="72206"/>
                        <a14:foregroundMark x1="89524" y1="72206" x2="74966" y2="85228"/>
                        <a14:foregroundMark x1="74966" y1="85228" x2="70340" y2="79689"/>
                        <a14:foregroundMark x1="70340" y1="79689" x2="71293" y2="43246"/>
                        <a14:foregroundMark x1="71293" y1="43246" x2="84762" y2="16229"/>
                        <a14:foregroundMark x1="84762" y1="16229" x2="63129" y2="7775"/>
                        <a14:foregroundMark x1="63129" y1="7775" x2="38912" y2="11856"/>
                        <a14:foregroundMark x1="38912" y1="11856" x2="25034" y2="22352"/>
                        <a14:foregroundMark x1="25034" y1="22352" x2="26531" y2="11467"/>
                        <a14:foregroundMark x1="26531" y1="11467" x2="26122" y2="41011"/>
                        <a14:foregroundMark x1="26122" y1="41011" x2="20952" y2="54033"/>
                        <a14:foregroundMark x1="20952" y1="54033" x2="25578" y2="75316"/>
                        <a14:foregroundMark x1="25578" y1="75316" x2="29252" y2="78523"/>
                        <a14:foregroundMark x1="29252" y1="78523" x2="48571" y2="82896"/>
                        <a14:foregroundMark x1="48571" y1="82896" x2="52109" y2="91156"/>
                        <a14:foregroundMark x1="52109" y1="91156" x2="58503" y2="94072"/>
                        <a14:foregroundMark x1="58503" y1="94072" x2="72925" y2="93489"/>
                        <a14:foregroundMark x1="72925" y1="93489" x2="73197" y2="93489"/>
                        <a14:foregroundMark x1="91837" y1="27697" x2="94694" y2="22546"/>
                        <a14:foregroundMark x1="90476" y1="19728" x2="93197" y2="14869"/>
                        <a14:foregroundMark x1="93197" y1="14869" x2="89388" y2="9038"/>
                        <a14:foregroundMark x1="89388" y1="9038" x2="81769" y2="12245"/>
                        <a14:foregroundMark x1="81769" y1="12245" x2="84082" y2="14772"/>
                        <a14:foregroundMark x1="73061" y1="9135" x2="92653" y2="10204"/>
                        <a14:foregroundMark x1="92653" y1="10204" x2="83673" y2="3984"/>
                        <a14:foregroundMark x1="83673" y1="3984" x2="83265" y2="3984"/>
                        <a14:foregroundMark x1="90068" y1="87366" x2="94014" y2="89407"/>
                        <a14:foregroundMark x1="94014" y1="89407" x2="88571" y2="91934"/>
                        <a14:foregroundMark x1="88571" y1="91934" x2="83129" y2="91351"/>
                        <a14:foregroundMark x1="83129" y1="91351" x2="78776" y2="94363"/>
                        <a14:foregroundMark x1="78776" y1="94363" x2="74150" y2="93489"/>
                        <a14:foregroundMark x1="74150" y1="93489" x2="77279" y2="96793"/>
                        <a14:foregroundMark x1="90068" y1="57337" x2="94694" y2="41205"/>
                        <a14:foregroundMark x1="94694" y1="41205" x2="96327" y2="58309"/>
                        <a14:foregroundMark x1="96327" y1="58309" x2="95510" y2="61224"/>
                        <a14:foregroundMark x1="22041" y1="8163" x2="17415" y2="14674"/>
                        <a14:foregroundMark x1="17415" y1="14674" x2="22313" y2="23712"/>
                        <a14:foregroundMark x1="22313" y1="23712" x2="21769" y2="17104"/>
                        <a14:foregroundMark x1="34150" y1="91156" x2="29796" y2="93586"/>
                        <a14:foregroundMark x1="29796" y1="93586" x2="34286" y2="86978"/>
                        <a14:foregroundMark x1="34286" y1="86978" x2="30340" y2="92128"/>
                        <a14:foregroundMark x1="30340" y1="92128" x2="23129" y2="89990"/>
                        <a14:foregroundMark x1="23129" y1="89990" x2="16599" y2="93489"/>
                        <a14:foregroundMark x1="15646" y1="39359" x2="17143" y2="31681"/>
                        <a14:foregroundMark x1="17143" y1="31681" x2="15782" y2="45287"/>
                        <a14:foregroundMark x1="15782" y1="45287" x2="16190" y2="36249"/>
                        <a14:foregroundMark x1="16190" y1="36249" x2="16735" y2="81341"/>
                        <a14:foregroundMark x1="16735" y1="81341" x2="17551" y2="69971"/>
                        <a14:foregroundMark x1="17551" y1="69971" x2="16871" y2="69291"/>
                        <a14:foregroundMark x1="15646" y1="10787" x2="16054" y2="26045"/>
                        <a14:foregroundMark x1="16054" y1="26045" x2="18639" y2="11176"/>
                        <a14:foregroundMark x1="18639" y1="11176" x2="22721" y2="8746"/>
                        <a14:foregroundMark x1="22721" y1="8746" x2="25986" y2="12439"/>
                        <a14:foregroundMark x1="25986" y1="12439" x2="31293" y2="10884"/>
                        <a14:foregroundMark x1="31293" y1="10884" x2="25170" y2="9427"/>
                        <a14:foregroundMark x1="25170" y1="9427" x2="23129" y2="6220"/>
                        <a14:foregroundMark x1="17959" y1="10301" x2="15918" y2="80952"/>
                        <a14:foregroundMark x1="15918" y1="80952" x2="14830" y2="79397"/>
                      </a14:backgroundRemoval>
                    </a14:imgEffect>
                  </a14:imgLayer>
                </a14:imgProps>
              </a:ext>
              <a:ext uri="{28A0092B-C50C-407E-A947-70E740481C1C}">
                <a14:useLocalDpi xmlns:a14="http://schemas.microsoft.com/office/drawing/2010/main" val="0"/>
              </a:ext>
            </a:extLst>
          </a:blip>
          <a:srcRect l="19136" t="5686" b="4854"/>
          <a:stretch>
            <a:fillRect/>
          </a:stretch>
        </p:blipFill>
        <p:spPr>
          <a:xfrm>
            <a:off x="0" y="0"/>
            <a:ext cx="9601200" cy="6858000"/>
          </a:xfrm>
          <a:prstGeom prst="rect">
            <a:avLst/>
          </a:prstGeom>
        </p:spPr>
      </p:pic>
      <p:sp>
        <p:nvSpPr>
          <p:cNvPr id="5" name="TextBox 4">
            <a:extLst>
              <a:ext uri="{FF2B5EF4-FFF2-40B4-BE49-F238E27FC236}">
                <a16:creationId xmlns:a16="http://schemas.microsoft.com/office/drawing/2014/main" id="{C20FCF8B-FA2C-1857-C346-7A4BDD3F8F33}"/>
              </a:ext>
            </a:extLst>
          </p:cNvPr>
          <p:cNvSpPr txBox="1"/>
          <p:nvPr/>
        </p:nvSpPr>
        <p:spPr>
          <a:xfrm>
            <a:off x="112232" y="463494"/>
            <a:ext cx="7558568" cy="5662832"/>
          </a:xfrm>
          <a:prstGeom prst="rect">
            <a:avLst/>
          </a:prstGeom>
          <a:noFill/>
        </p:spPr>
        <p:txBody>
          <a:bodyPr wrap="square">
            <a:spAutoFit/>
          </a:bodyPr>
          <a:lstStyle/>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Now, here are some more ideas on how to create an inclusive environment in a youth club:</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As mentioned before, stigmatising culture through fun activities such as</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Fashion shows</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This can be done weekly where young people throw darts on a map and wherever the dart lands, they must design an outfit for a fashion show set in that country. They must take into account the religious rules, cultural norms, and pop culture of the country.</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Cooking or baking</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Cook or bake a different meal or desert from a different country each week, could also incorporate the throwing of darts on a map to choose the country for the day!</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Watching movies</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Watch movies from diverse cultures to learn about their pop culture and norms.</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Switch your language day! </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Everyone picks a language for their friend to speak, and the young person must try to speak in only that language (google translate is allowed) for 20 minutes to the full session. </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Art swaps</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If the young people are interested in art, get them to find a unique art style from a different country, then try to incorporate their favourite parts of the art into their style. </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Inspiring young people with music from diverse cultures </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If the young people are interested in music, get them to find music from another culture, in a different language or scale and try to make a song that sounds similar or get them to sing in a completely unknown language.</a:t>
            </a:r>
          </a:p>
        </p:txBody>
      </p:sp>
      <p:pic>
        <p:nvPicPr>
          <p:cNvPr id="16" name="Picture 15">
            <a:extLst>
              <a:ext uri="{FF2B5EF4-FFF2-40B4-BE49-F238E27FC236}">
                <a16:creationId xmlns:a16="http://schemas.microsoft.com/office/drawing/2014/main" id="{BED1F081-1FDB-137A-990B-FDEBEAA9F0FE}"/>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8370" b="95000" l="9783" r="89946">
                        <a14:foregroundMark x1="48370" y1="10870" x2="57473" y2="8478"/>
                        <a14:foregroundMark x1="57473" y1="8478" x2="55571" y2="9022"/>
                        <a14:foregroundMark x1="61957" y1="90217" x2="70788" y2="95000"/>
                        <a14:foregroundMark x1="70788" y1="95000" x2="72826" y2="94130"/>
                        <a14:foregroundMark x1="27038" y1="94457" x2="35054" y2="93152"/>
                      </a14:backgroundRemoval>
                    </a14:imgEffect>
                  </a14:imgLayer>
                </a14:imgProps>
              </a:ext>
              <a:ext uri="{28A0092B-C50C-407E-A947-70E740481C1C}">
                <a14:useLocalDpi xmlns:a14="http://schemas.microsoft.com/office/drawing/2010/main" val="0"/>
              </a:ext>
            </a:extLst>
          </a:blip>
          <a:srcRect b="4806"/>
          <a:stretch>
            <a:fillRect/>
          </a:stretch>
        </p:blipFill>
        <p:spPr>
          <a:xfrm>
            <a:off x="6970232" y="329609"/>
            <a:ext cx="5486400" cy="6528391"/>
          </a:xfrm>
          <a:prstGeom prst="rect">
            <a:avLst/>
          </a:prstGeom>
        </p:spPr>
      </p:pic>
      <p:pic>
        <p:nvPicPr>
          <p:cNvPr id="8" name="Picture 7">
            <a:extLst>
              <a:ext uri="{FF2B5EF4-FFF2-40B4-BE49-F238E27FC236}">
                <a16:creationId xmlns:a16="http://schemas.microsoft.com/office/drawing/2014/main" id="{5937B45E-1F97-435B-7FAD-C27051E1D93A}"/>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24645" b="37915" l="14946" r="91168">
                        <a14:foregroundMark x1="11549" y1="30924" x2="20380" y2="26777"/>
                        <a14:foregroundMark x1="20380" y1="26777" x2="14946" y2="32109"/>
                        <a14:foregroundMark x1="14946" y1="32109" x2="19022" y2="32820"/>
                        <a14:foregroundMark x1="85734" y1="29265" x2="91168" y2="35308"/>
                        <a14:foregroundMark x1="91168" y1="35308" x2="87636" y2="29976"/>
                      </a14:backgroundRemoval>
                    </a14:imgEffect>
                  </a14:imgLayer>
                </a14:imgProps>
              </a:ext>
              <a:ext uri="{28A0092B-C50C-407E-A947-70E740481C1C}">
                <a14:useLocalDpi xmlns:a14="http://schemas.microsoft.com/office/drawing/2010/main" val="0"/>
              </a:ext>
            </a:extLst>
          </a:blip>
          <a:srcRect l="9864" t="23148" r="5843" b="60185"/>
          <a:stretch>
            <a:fillRect/>
          </a:stretch>
        </p:blipFill>
        <p:spPr>
          <a:xfrm>
            <a:off x="9317356" y="5999833"/>
            <a:ext cx="3006960" cy="681788"/>
          </a:xfrm>
          <a:prstGeom prst="rect">
            <a:avLst/>
          </a:prstGeom>
        </p:spPr>
      </p:pic>
      <p:sp>
        <p:nvSpPr>
          <p:cNvPr id="9" name="TextBox 8">
            <a:extLst>
              <a:ext uri="{FF2B5EF4-FFF2-40B4-BE49-F238E27FC236}">
                <a16:creationId xmlns:a16="http://schemas.microsoft.com/office/drawing/2014/main" id="{B5B51B21-0E92-65C4-6AAB-7FD4EEF3BFDD}"/>
              </a:ext>
            </a:extLst>
          </p:cNvPr>
          <p:cNvSpPr txBox="1"/>
          <p:nvPr/>
        </p:nvSpPr>
        <p:spPr>
          <a:xfrm>
            <a:off x="9601200" y="6126326"/>
            <a:ext cx="2590800" cy="369332"/>
          </a:xfrm>
          <a:prstGeom prst="rect">
            <a:avLst/>
          </a:prstGeom>
          <a:noFill/>
        </p:spPr>
        <p:txBody>
          <a:bodyPr wrap="square" rtlCol="0">
            <a:spAutoFit/>
          </a:bodyPr>
          <a:lstStyle/>
          <a:p>
            <a:r>
              <a:rPr lang="en-GB" dirty="0"/>
              <a:t>Inspiration for practice</a:t>
            </a:r>
          </a:p>
        </p:txBody>
      </p:sp>
    </p:spTree>
    <p:extLst>
      <p:ext uri="{BB962C8B-B14F-4D97-AF65-F5344CB8AC3E}">
        <p14:creationId xmlns:p14="http://schemas.microsoft.com/office/powerpoint/2010/main" val="31249418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D0C861C-54C3-64A0-0FAF-CE269F0AC1D4}"/>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3889" r="93519">
                        <a14:foregroundMark x1="5741" y1="68889" x2="13333" y2="69444"/>
                        <a14:foregroundMark x1="13333" y1="69444" x2="10926" y2="81944"/>
                        <a14:foregroundMark x1="10926" y1="81944" x2="3519" y2="79444"/>
                        <a14:foregroundMark x1="3519" y1="79444" x2="4074" y2="68889"/>
                        <a14:foregroundMark x1="4074" y1="68889" x2="6111" y2="70000"/>
                        <a14:foregroundMark x1="8889" y1="83611" x2="12222" y2="94722"/>
                        <a14:foregroundMark x1="12222" y1="94722" x2="25000" y2="97222"/>
                        <a14:foregroundMark x1="25000" y1="97222" x2="49074" y2="96667"/>
                        <a14:foregroundMark x1="49074" y1="96667" x2="77593" y2="98611"/>
                        <a14:foregroundMark x1="77593" y1="98611" x2="88704" y2="94444"/>
                        <a14:foregroundMark x1="88704" y1="94444" x2="90556" y2="82222"/>
                        <a14:foregroundMark x1="90556" y1="82222" x2="87407" y2="55278"/>
                        <a14:foregroundMark x1="87407" y1="55278" x2="90741" y2="40278"/>
                        <a14:foregroundMark x1="90741" y1="40278" x2="83704" y2="32778"/>
                        <a14:foregroundMark x1="83704" y1="32778" x2="4074" y2="74167"/>
                        <a14:foregroundMark x1="4074" y1="74167" x2="4074" y2="74722"/>
                        <a14:foregroundMark x1="77593" y1="25278" x2="73519" y2="16389"/>
                        <a14:foregroundMark x1="73519" y1="16389" x2="96481" y2="17500"/>
                        <a14:foregroundMark x1="96481" y1="17500" x2="92037" y2="25833"/>
                        <a14:foregroundMark x1="92037" y1="25833" x2="91667" y2="39722"/>
                        <a14:foregroundMark x1="91667" y1="39722" x2="83148" y2="34722"/>
                        <a14:foregroundMark x1="83148" y1="34722" x2="77222" y2="26389"/>
                        <a14:foregroundMark x1="91852" y1="17500" x2="92407" y2="19167"/>
                        <a14:foregroundMark x1="93519" y1="14167" x2="92778" y2="14444"/>
                      </a14:backgroundRemoval>
                    </a14:imgEffect>
                  </a14:imgLayer>
                </a14:imgProps>
              </a:ext>
              <a:ext uri="{28A0092B-C50C-407E-A947-70E740481C1C}">
                <a14:useLocalDpi xmlns:a14="http://schemas.microsoft.com/office/drawing/2010/main" val="0"/>
              </a:ext>
            </a:extLst>
          </a:blip>
          <a:srcRect l="18983"/>
          <a:stretch>
            <a:fillRect/>
          </a:stretch>
        </p:blipFill>
        <p:spPr>
          <a:xfrm>
            <a:off x="-266701" y="-954510"/>
            <a:ext cx="8743407" cy="8274425"/>
          </a:xfrm>
          <a:prstGeom prst="rect">
            <a:avLst/>
          </a:prstGeom>
        </p:spPr>
      </p:pic>
      <p:sp>
        <p:nvSpPr>
          <p:cNvPr id="5" name="TextBox 4">
            <a:extLst>
              <a:ext uri="{FF2B5EF4-FFF2-40B4-BE49-F238E27FC236}">
                <a16:creationId xmlns:a16="http://schemas.microsoft.com/office/drawing/2014/main" id="{85952AD3-D1EC-E733-E9B8-AFE5B3B6FE4D}"/>
              </a:ext>
            </a:extLst>
          </p:cNvPr>
          <p:cNvSpPr txBox="1"/>
          <p:nvPr/>
        </p:nvSpPr>
        <p:spPr>
          <a:xfrm>
            <a:off x="327247" y="557329"/>
            <a:ext cx="5768753" cy="6274153"/>
          </a:xfrm>
          <a:prstGeom prst="rect">
            <a:avLst/>
          </a:prstGeom>
          <a:noFill/>
        </p:spPr>
        <p:txBody>
          <a:bodyPr wrap="square">
            <a:spAutoFit/>
          </a:bodyPr>
          <a:lstStyle/>
          <a:p>
            <a:pPr>
              <a:lnSpc>
                <a:spcPct val="115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The Equality act touches on a lot of issues regarding discrimination based on race, but racism and implementing anti-racist practice is much more than legislation and policy. Racism effects everyone no matter the age and it does a great deal of damage to your self-image and worth especially when going through adolescence – a time where young people are just figuring out who they are and where they belong. An anti-racist society starts in education and unlearning harmful ideas taught by hateful people. Young people of colour are disadvantaged and underrepresented. They are treated at an unfair disadvantage in proportion to their white counterparts especially in education, the legal system, housing and employment. This is where youth workers need to come in to help these young people understand their rights and create chances for equal opportunities where in other spaces they might be disadvantaged. As a youth worker, when addressing the complex issue of race, identity, bullying, and self-image you must speak with thought, intention and empathy so you can actually make a difference instead of alienating the young person of colour unnecessarily, embarrassing them or making them a target for even more harassment. As youth workers we have a duty to ensure our young people become kind, empathetic, passionate, knowledgeable and skilled members of society and we do this through fun, play and common interest – this still stands when we deal with difficult topics such as racism and the fear of the unknown. There are many ways to get young people to get familiar with different culture and excited to learn more, that in turn will push the youth club to become more inclusive. </a:t>
            </a:r>
          </a:p>
        </p:txBody>
      </p:sp>
      <p:pic>
        <p:nvPicPr>
          <p:cNvPr id="7" name="Picture 6">
            <a:extLst>
              <a:ext uri="{FF2B5EF4-FFF2-40B4-BE49-F238E27FC236}">
                <a16:creationId xmlns:a16="http://schemas.microsoft.com/office/drawing/2014/main" id="{4AA772F4-478D-813C-4879-2F335A8F133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223863" y="2866024"/>
            <a:ext cx="1968137" cy="3991976"/>
          </a:xfrm>
          <a:prstGeom prst="rect">
            <a:avLst/>
          </a:prstGeom>
        </p:spPr>
      </p:pic>
      <p:pic>
        <p:nvPicPr>
          <p:cNvPr id="8" name="Picture 7">
            <a:extLst>
              <a:ext uri="{FF2B5EF4-FFF2-40B4-BE49-F238E27FC236}">
                <a16:creationId xmlns:a16="http://schemas.microsoft.com/office/drawing/2014/main" id="{56450962-957A-16B8-5B45-DEBF518F86FA}"/>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5189" b="96934" l="5397" r="95873">
                        <a14:foregroundMark x1="60635" y1="12028" x2="72381" y2="5189"/>
                        <a14:foregroundMark x1="72381" y1="5189" x2="65714" y2="12972"/>
                        <a14:foregroundMark x1="65714" y1="12972" x2="61905" y2="13443"/>
                        <a14:foregroundMark x1="84444" y1="5896" x2="85397" y2="5425"/>
                        <a14:foregroundMark x1="88254" y1="38915" x2="95238" y2="49528"/>
                        <a14:foregroundMark x1="95238" y1="49528" x2="88571" y2="38679"/>
                        <a14:foregroundMark x1="88571" y1="38679" x2="88571" y2="38679"/>
                        <a14:foregroundMark x1="93016" y1="76887" x2="92063" y2="76651"/>
                        <a14:foregroundMark x1="11429" y1="66509" x2="1905" y2="83255"/>
                        <a14:foregroundMark x1="1905" y1="83255" x2="6667" y2="94104"/>
                        <a14:foregroundMark x1="6667" y1="94104" x2="24127" y2="97642"/>
                        <a14:foregroundMark x1="24127" y1="97642" x2="54286" y2="89387"/>
                        <a14:foregroundMark x1="54286" y1="89387" x2="48889" y2="80896"/>
                        <a14:foregroundMark x1="48889" y1="80896" x2="8889" y2="64151"/>
                        <a14:foregroundMark x1="11429" y1="91509" x2="35873" y2="93160"/>
                        <a14:foregroundMark x1="35873" y1="93160" x2="20952" y2="98821"/>
                        <a14:foregroundMark x1="20952" y1="98821" x2="9206" y2="92925"/>
                        <a14:foregroundMark x1="9206" y1="92925" x2="9206" y2="90330"/>
                        <a14:foregroundMark x1="5714" y1="85849" x2="952" y2="76887"/>
                        <a14:foregroundMark x1="952" y1="76887" x2="5397" y2="86792"/>
                        <a14:foregroundMark x1="5397" y1="86792" x2="5397" y2="87028"/>
                        <a14:foregroundMark x1="92698" y1="75000" x2="93651" y2="77594"/>
                        <a14:foregroundMark x1="93651" y1="77594" x2="96190" y2="77594"/>
                        <a14:foregroundMark x1="19048" y1="96934" x2="14286" y2="96934"/>
                      </a14:backgroundRemoval>
                    </a14:imgEffect>
                  </a14:imgLayer>
                </a14:imgProps>
              </a:ext>
              <a:ext uri="{28A0092B-C50C-407E-A947-70E740481C1C}">
                <a14:useLocalDpi xmlns:a14="http://schemas.microsoft.com/office/drawing/2010/main" val="0"/>
              </a:ext>
            </a:extLst>
          </a:blip>
          <a:stretch>
            <a:fillRect/>
          </a:stretch>
        </p:blipFill>
        <p:spPr>
          <a:xfrm rot="601517">
            <a:off x="6534159" y="1691517"/>
            <a:ext cx="4000500" cy="5384800"/>
          </a:xfrm>
          <a:prstGeom prst="rect">
            <a:avLst/>
          </a:prstGeom>
        </p:spPr>
      </p:pic>
      <p:pic>
        <p:nvPicPr>
          <p:cNvPr id="9" name="Picture 8">
            <a:extLst>
              <a:ext uri="{FF2B5EF4-FFF2-40B4-BE49-F238E27FC236}">
                <a16:creationId xmlns:a16="http://schemas.microsoft.com/office/drawing/2014/main" id="{CDE7EF34-034C-3B76-9046-FB3BF64FDA54}"/>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0" b="89627" l="4844" r="96194">
                        <a14:foregroundMark x1="8824" y1="1452" x2="19896" y2="1245"/>
                        <a14:foregroundMark x1="19896" y1="1245" x2="13149" y2="7261"/>
                        <a14:foregroundMark x1="13149" y1="7261" x2="6401" y2="7676"/>
                        <a14:foregroundMark x1="6401" y1="7676" x2="1730" y2="14523"/>
                        <a14:foregroundMark x1="1730" y1="14523" x2="5190" y2="22199"/>
                        <a14:foregroundMark x1="5190" y1="22199" x2="7785" y2="9751"/>
                        <a14:foregroundMark x1="7785" y1="9751" x2="24394" y2="3734"/>
                        <a14:foregroundMark x1="24394" y1="3734" x2="12630" y2="2490"/>
                        <a14:foregroundMark x1="12630" y1="2490" x2="8478" y2="207"/>
                        <a14:foregroundMark x1="87716" y1="40041" x2="96713" y2="41079"/>
                        <a14:foregroundMark x1="96713" y1="41079" x2="96194" y2="52282"/>
                        <a14:foregroundMark x1="96194" y1="52282" x2="89446" y2="54772"/>
                        <a14:foregroundMark x1="89446" y1="54772" x2="88062" y2="40456"/>
                        <a14:foregroundMark x1="12111" y1="41701" x2="4844" y2="44398"/>
                        <a14:foregroundMark x1="4844" y1="44398" x2="8997" y2="44191"/>
                      </a14:backgroundRemoval>
                    </a14:imgEffect>
                  </a14:imgLayer>
                </a14:imgProps>
              </a:ext>
              <a:ext uri="{28A0092B-C50C-407E-A947-70E740481C1C}">
                <a14:useLocalDpi xmlns:a14="http://schemas.microsoft.com/office/drawing/2010/main" val="0"/>
              </a:ext>
            </a:extLst>
          </a:blip>
          <a:stretch>
            <a:fillRect/>
          </a:stretch>
        </p:blipFill>
        <p:spPr>
          <a:xfrm>
            <a:off x="8094057" y="19652"/>
            <a:ext cx="4097943" cy="3417316"/>
          </a:xfrm>
          <a:prstGeom prst="rect">
            <a:avLst/>
          </a:prstGeom>
        </p:spPr>
      </p:pic>
      <p:pic>
        <p:nvPicPr>
          <p:cNvPr id="10" name="Picture 9">
            <a:extLst>
              <a:ext uri="{FF2B5EF4-FFF2-40B4-BE49-F238E27FC236}">
                <a16:creationId xmlns:a16="http://schemas.microsoft.com/office/drawing/2014/main" id="{845E6582-3FFE-A0F0-3799-A1230E6A9044}"/>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24645" b="37915" l="14946" r="91168">
                        <a14:foregroundMark x1="11549" y1="30924" x2="20380" y2="26777"/>
                        <a14:foregroundMark x1="20380" y1="26777" x2="14946" y2="32109"/>
                        <a14:foregroundMark x1="14946" y1="32109" x2="19022" y2="32820"/>
                        <a14:foregroundMark x1="85734" y1="29265" x2="91168" y2="35308"/>
                        <a14:foregroundMark x1="91168" y1="35308" x2="87636" y2="29976"/>
                      </a14:backgroundRemoval>
                    </a14:imgEffect>
                  </a14:imgLayer>
                </a14:imgProps>
              </a:ext>
              <a:ext uri="{28A0092B-C50C-407E-A947-70E740481C1C}">
                <a14:useLocalDpi xmlns:a14="http://schemas.microsoft.com/office/drawing/2010/main" val="0"/>
              </a:ext>
            </a:extLst>
          </a:blip>
          <a:srcRect l="9864" t="23148" r="5843" b="60185"/>
          <a:stretch>
            <a:fillRect/>
          </a:stretch>
        </p:blipFill>
        <p:spPr>
          <a:xfrm>
            <a:off x="9550400" y="-14171"/>
            <a:ext cx="2641600" cy="681788"/>
          </a:xfrm>
          <a:prstGeom prst="rect">
            <a:avLst/>
          </a:prstGeom>
        </p:spPr>
      </p:pic>
      <p:sp>
        <p:nvSpPr>
          <p:cNvPr id="11" name="TextBox 10">
            <a:extLst>
              <a:ext uri="{FF2B5EF4-FFF2-40B4-BE49-F238E27FC236}">
                <a16:creationId xmlns:a16="http://schemas.microsoft.com/office/drawing/2014/main" id="{6864AE63-10A3-4084-E7D7-BC33DBC6812F}"/>
              </a:ext>
            </a:extLst>
          </p:cNvPr>
          <p:cNvSpPr txBox="1"/>
          <p:nvPr/>
        </p:nvSpPr>
        <p:spPr>
          <a:xfrm>
            <a:off x="9966560" y="142057"/>
            <a:ext cx="2387600" cy="369332"/>
          </a:xfrm>
          <a:prstGeom prst="rect">
            <a:avLst/>
          </a:prstGeom>
          <a:noFill/>
        </p:spPr>
        <p:txBody>
          <a:bodyPr wrap="square" rtlCol="0">
            <a:spAutoFit/>
          </a:bodyPr>
          <a:lstStyle/>
          <a:p>
            <a:r>
              <a:rPr lang="en-GB" dirty="0"/>
              <a:t>Conclusion</a:t>
            </a:r>
          </a:p>
        </p:txBody>
      </p:sp>
    </p:spTree>
    <p:extLst>
      <p:ext uri="{BB962C8B-B14F-4D97-AF65-F5344CB8AC3E}">
        <p14:creationId xmlns:p14="http://schemas.microsoft.com/office/powerpoint/2010/main" val="30354861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0013459-3E85-6967-348F-47872DB5200D}"/>
              </a:ext>
            </a:extLst>
          </p:cNvPr>
          <p:cNvPicPr>
            <a:picLocks noChangeAspect="1"/>
          </p:cNvPicPr>
          <p:nvPr/>
        </p:nvPicPr>
        <p:blipFill>
          <a:blip r:embed="rId2">
            <a:extLst>
              <a:ext uri="{28A0092B-C50C-407E-A947-70E740481C1C}">
                <a14:useLocalDpi xmlns:a14="http://schemas.microsoft.com/office/drawing/2010/main" val="0"/>
              </a:ext>
            </a:extLst>
          </a:blip>
          <a:srcRect l="3091" t="4691" r="2442" b="3499"/>
          <a:stretch>
            <a:fillRect/>
          </a:stretch>
        </p:blipFill>
        <p:spPr>
          <a:xfrm>
            <a:off x="63499" y="73080"/>
            <a:ext cx="12344401" cy="69596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TextBox 5">
            <a:extLst>
              <a:ext uri="{FF2B5EF4-FFF2-40B4-BE49-F238E27FC236}">
                <a16:creationId xmlns:a16="http://schemas.microsoft.com/office/drawing/2014/main" id="{CEDB105E-9E86-7174-951D-ED67BC12E3E3}"/>
              </a:ext>
            </a:extLst>
          </p:cNvPr>
          <p:cNvSpPr txBox="1"/>
          <p:nvPr/>
        </p:nvSpPr>
        <p:spPr>
          <a:xfrm>
            <a:off x="546100" y="162158"/>
            <a:ext cx="5549900" cy="6841617"/>
          </a:xfrm>
          <a:prstGeom prst="rect">
            <a:avLst/>
          </a:prstGeom>
          <a:noFill/>
        </p:spPr>
        <p:txBody>
          <a:bodyPr wrap="square">
            <a:spAutoFit/>
          </a:bodyPr>
          <a:lstStyle/>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Berger, P. &amp;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Luckmann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T. (1966)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The Social Construction of Reality:</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A Treatise in the Sociology of Knowledge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New York: Anchor Books</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Banaji, M. (2017)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Racism is Learned at an Early Age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https://sites.psu.edu/aspsy/2017/03/25/racism-is-learned-at-an-early-age/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on: 13.04.2026</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CDC (2023)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Youth Risk Behaviour Survey</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https://www.cdc.gov/yrbs/results/index.html</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on: 13.04.2026</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Castelli et al. (2009)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The Transmission of Racial Attitudes within the Family</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Vol. 45, pp. 586-591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https://www.researchgate.net/publication/24187219_The_Transmission_of_Racial_Attitudes_Within_the_Family</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on: 13.04.2026</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Curriculum for Wales (2023)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Curriculum for Wales Available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https://hwb.gov.wales/curriculum-for-wales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on: 14.04.2026</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DARPL (N/D) Diversity and Anti-Racist Professional Learning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https://darpl.org/</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on: 14.04.2026</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Equality Act (2010)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Equality Act</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c. 15, p.10,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8"/>
              </a:rPr>
              <a:t>https://www.legislation.gov.uk/ukpga/2010/15/pdfs/ukpga_20100015_en.pdf</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on: 10.04.2026</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Erikson, E. (1950)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Childhood and Society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New York: W.W Norton &amp; Company </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Gov.UK (2023)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Positive action in the workplace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Available at:</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9"/>
              </a:rPr>
              <a:t>https://www.gov.uk/government/publications/positive-action-in-the-workplace-guidance-for-employers/positive-action-in-the-workplace</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Accessed on: 11.04.2026</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Jarrett, T. (2011</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 The Equality Act 2010 and positive action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0"/>
              </a:rPr>
              <a:t>https://commonslibrary.parliament.uk/authors/tim-jarrett/</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on 11.04.2026</a:t>
            </a:r>
          </a:p>
          <a:p>
            <a:pPr>
              <a:lnSpc>
                <a:spcPct val="115000"/>
              </a:lnSpc>
              <a:spcAft>
                <a:spcPts val="800"/>
              </a:spcAft>
              <a:buNone/>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FE2EBE2A-FCB5-7BCE-C359-458918BB6834}"/>
              </a:ext>
            </a:extLst>
          </p:cNvPr>
          <p:cNvSpPr txBox="1"/>
          <p:nvPr/>
        </p:nvSpPr>
        <p:spPr>
          <a:xfrm>
            <a:off x="6235699" y="162158"/>
            <a:ext cx="6299200" cy="6211700"/>
          </a:xfrm>
          <a:prstGeom prst="rect">
            <a:avLst/>
          </a:prstGeom>
          <a:noFill/>
        </p:spPr>
        <p:txBody>
          <a:bodyPr wrap="square">
            <a:spAutoFit/>
          </a:bodyPr>
          <a:lstStyle/>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Jacquelyn-Marie Kennelly and Stella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Mouroutsou</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Kennelly J, M. &amp;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Mouroutsou</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S (2022)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The Normalcy of Racism in the School Experience of Students of Colour: The Times When It Hurts”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1"/>
              </a:rPr>
              <a:t>https://dspace.stir.ac.uk/bitstream/1893/31894/1/KENNELLY%20AND%20MOUROUTSOU%20TYPE%20SET.pdf</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on: 13.04.2026</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Kennelly J, M. &amp;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Mouroutsou</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S (2022)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The Normalcy of Racism in the School Experience of Students of Colour: The Times When It Hurts”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1"/>
              </a:rPr>
              <a:t>https://dspace.stir.ac.uk/bitstream/1893/31894/1/KENNELLY%20AND%20MOUROUTSOU%20TYPE%20SET.pdf</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on: 13.04.2026</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Le, H. &amp; Rainer, C. (2022)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Children and Young Peoples Mental Health in 2022: What does the data tell us?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2"/>
              </a:rPr>
              <a:t>https://www.centreformentalhealth.org.uk/children-and-young-peoples-mental-health-2022-what-does-data-tell-us/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on: 13.04.2026</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McLeod, S. (2025) Bandura’s Bobo Doll Experiment on Social Learning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3"/>
              </a:rPr>
              <a:t>https://www.simplypsychology.org/bobo-doll.html</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on: 14.04.2026</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National Youth Agency (N/D)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Research and Reports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4"/>
              </a:rPr>
              <a:t>Research and reports - National Youth Agency</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on: 10.04.2026</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Roberts, N. et, al. (2023)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Racial  Discrimination in Schools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5"/>
              </a:rPr>
              <a:t>https://commonslibrary.parliament.uk/research-briefings/cdp-2023-0049/</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on: 13.04.2026</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The Diversity Trust (N/D)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Decolonise the Uk Education System: History Retold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6"/>
              </a:rPr>
              <a:t>https://www.diversitytrust.org.uk/2024/04/decolonise-the-uk-education-system-history-retold/</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on: 14.04.2026</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Welsh Government (2024)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School Workforce Census results: as at November 2023 Available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7"/>
              </a:rPr>
              <a:t>https://www.gov.wales/school-workforce-census-results-november-2023-html Accessed on 14.04.2026</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53A101CA-5263-EF69-0BFF-2FC02FAE4207}"/>
              </a:ext>
            </a:extLst>
          </p:cNvPr>
          <p:cNvSpPr txBox="1"/>
          <p:nvPr/>
        </p:nvSpPr>
        <p:spPr>
          <a:xfrm>
            <a:off x="1714500" y="6373858"/>
            <a:ext cx="6299200" cy="614527"/>
          </a:xfrm>
          <a:prstGeom prst="rect">
            <a:avLst/>
          </a:prstGeom>
          <a:noFill/>
        </p:spPr>
        <p:txBody>
          <a:bodyPr wrap="square">
            <a:spAutoFit/>
          </a:bodyPr>
          <a:lstStyle/>
          <a:p>
            <a:pPr>
              <a:lnSpc>
                <a:spcPct val="115000"/>
              </a:lnSpc>
              <a:spcAft>
                <a:spcPts val="800"/>
              </a:spcAft>
              <a:buNone/>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Jones, V. et, al. (2025) The Impact of Racism on </a:t>
            </a:r>
            <a:r>
              <a:rPr lang="en-GB" sz="1000" kern="100" dirty="0" err="1">
                <a:effectLst/>
                <a:latin typeface="Aptos" panose="020B0004020202020204" pitchFamily="34" charset="0"/>
                <a:ea typeface="Aptos" panose="020B0004020202020204" pitchFamily="34" charset="0"/>
                <a:cs typeface="Times New Roman" panose="02020603050405020304" pitchFamily="18" charset="0"/>
              </a:rPr>
              <a:t>Childrens</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Mental Health </a:t>
            </a:r>
            <a:r>
              <a:rPr lang="en-GB" sz="1000" kern="100" dirty="0" err="1">
                <a:effectLst/>
                <a:latin typeface="Aptos" panose="020B0004020202020204" pitchFamily="34" charset="0"/>
                <a:ea typeface="Aptos" panose="020B0004020202020204" pitchFamily="34" charset="0"/>
                <a:cs typeface="Times New Roman" panose="02020603050405020304" pitchFamily="18" charset="0"/>
              </a:rPr>
              <a:t>Availiable</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at: </a:t>
            </a:r>
            <a:r>
              <a:rPr lang="en-GB" sz="10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8"/>
              </a:rPr>
              <a:t>https://my.chartered.college/research-hub/the-impact-of-racism-on-childrens-mental-health/</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Accessed on: 13.04.2026</a:t>
            </a:r>
          </a:p>
        </p:txBody>
      </p:sp>
      <p:pic>
        <p:nvPicPr>
          <p:cNvPr id="11" name="Picture 10">
            <a:extLst>
              <a:ext uri="{FF2B5EF4-FFF2-40B4-BE49-F238E27FC236}">
                <a16:creationId xmlns:a16="http://schemas.microsoft.com/office/drawing/2014/main" id="{67D30DAD-A07B-8B06-03BB-EC2BBF7C9214}"/>
              </a:ext>
            </a:extLst>
          </p:cNvPr>
          <p:cNvPicPr>
            <a:picLocks noChangeAspect="1"/>
          </p:cNvPicPr>
          <p:nvPr/>
        </p:nvPicPr>
        <p:blipFill>
          <a:blip r:embed="rId19">
            <a:extLst>
              <a:ext uri="{BEBA8EAE-BF5A-486C-A8C5-ECC9F3942E4B}">
                <a14:imgProps xmlns:a14="http://schemas.microsoft.com/office/drawing/2010/main">
                  <a14:imgLayer r:embed="rId20">
                    <a14:imgEffect>
                      <a14:backgroundRemoval t="24645" b="37915" l="14946" r="91168">
                        <a14:foregroundMark x1="11549" y1="30924" x2="20380" y2="26777"/>
                        <a14:foregroundMark x1="20380" y1="26777" x2="14946" y2="32109"/>
                        <a14:foregroundMark x1="14946" y1="32109" x2="19022" y2="32820"/>
                        <a14:foregroundMark x1="85734" y1="29265" x2="91168" y2="35308"/>
                        <a14:foregroundMark x1="91168" y1="35308" x2="87636" y2="29976"/>
                      </a14:backgroundRemoval>
                    </a14:imgEffect>
                  </a14:imgLayer>
                </a14:imgProps>
              </a:ext>
              <a:ext uri="{28A0092B-C50C-407E-A947-70E740481C1C}">
                <a14:useLocalDpi xmlns:a14="http://schemas.microsoft.com/office/drawing/2010/main" val="0"/>
              </a:ext>
            </a:extLst>
          </a:blip>
          <a:srcRect l="9864" t="23148" r="5843" b="60185"/>
          <a:stretch>
            <a:fillRect/>
          </a:stretch>
        </p:blipFill>
        <p:spPr>
          <a:xfrm>
            <a:off x="9664700" y="-178736"/>
            <a:ext cx="2641600" cy="681788"/>
          </a:xfrm>
          <a:prstGeom prst="rect">
            <a:avLst/>
          </a:prstGeom>
        </p:spPr>
      </p:pic>
      <p:sp>
        <p:nvSpPr>
          <p:cNvPr id="12" name="TextBox 11">
            <a:extLst>
              <a:ext uri="{FF2B5EF4-FFF2-40B4-BE49-F238E27FC236}">
                <a16:creationId xmlns:a16="http://schemas.microsoft.com/office/drawing/2014/main" id="{C2E834C2-A1E1-E6C1-EB11-ADE6E187C254}"/>
              </a:ext>
            </a:extLst>
          </p:cNvPr>
          <p:cNvSpPr txBox="1"/>
          <p:nvPr/>
        </p:nvSpPr>
        <p:spPr>
          <a:xfrm>
            <a:off x="10109199" y="-22508"/>
            <a:ext cx="2197101" cy="369332"/>
          </a:xfrm>
          <a:prstGeom prst="rect">
            <a:avLst/>
          </a:prstGeom>
          <a:noFill/>
        </p:spPr>
        <p:txBody>
          <a:bodyPr wrap="square" rtlCol="0">
            <a:spAutoFit/>
          </a:bodyPr>
          <a:lstStyle/>
          <a:p>
            <a:r>
              <a:rPr lang="en-GB" dirty="0"/>
              <a:t>Reference List</a:t>
            </a:r>
          </a:p>
        </p:txBody>
      </p:sp>
    </p:spTree>
    <p:extLst>
      <p:ext uri="{BB962C8B-B14F-4D97-AF65-F5344CB8AC3E}">
        <p14:creationId xmlns:p14="http://schemas.microsoft.com/office/powerpoint/2010/main" val="6346175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253</TotalTime>
  <Words>5206</Words>
  <Application>Microsoft Office PowerPoint</Application>
  <PresentationFormat>Widescreen</PresentationFormat>
  <Paragraphs>110</Paragraphs>
  <Slides>17</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Elicia James</dc:creator>
  <cp:lastModifiedBy>Elicia James</cp:lastModifiedBy>
  <cp:revision>1</cp:revision>
  <dcterms:created xsi:type="dcterms:W3CDTF">2026-04-22T19:08:50Z</dcterms:created>
  <dcterms:modified xsi:type="dcterms:W3CDTF">2026-04-22T23:22:33Z</dcterms:modified>
</cp:coreProperties>
</file>