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  <p:sldMasterId id="2147483844" r:id="rId2"/>
    <p:sldMasterId id="2147483959" r:id="rId3"/>
  </p:sldMasterIdLst>
  <p:notesMasterIdLst>
    <p:notesMasterId r:id="rId42"/>
  </p:notesMasterIdLst>
  <p:sldIdLst>
    <p:sldId id="365" r:id="rId4"/>
    <p:sldId id="782" r:id="rId5"/>
    <p:sldId id="819" r:id="rId6"/>
    <p:sldId id="820" r:id="rId7"/>
    <p:sldId id="821" r:id="rId8"/>
    <p:sldId id="822" r:id="rId9"/>
    <p:sldId id="777" r:id="rId10"/>
    <p:sldId id="310" r:id="rId11"/>
    <p:sldId id="302" r:id="rId12"/>
    <p:sldId id="800" r:id="rId13"/>
    <p:sldId id="802" r:id="rId14"/>
    <p:sldId id="284" r:id="rId15"/>
    <p:sldId id="834" r:id="rId16"/>
    <p:sldId id="833" r:id="rId17"/>
    <p:sldId id="832" r:id="rId18"/>
    <p:sldId id="831" r:id="rId19"/>
    <p:sldId id="830" r:id="rId20"/>
    <p:sldId id="825" r:id="rId21"/>
    <p:sldId id="826" r:id="rId22"/>
    <p:sldId id="828" r:id="rId23"/>
    <p:sldId id="829" r:id="rId24"/>
    <p:sldId id="824" r:id="rId25"/>
    <p:sldId id="838" r:id="rId26"/>
    <p:sldId id="837" r:id="rId27"/>
    <p:sldId id="827" r:id="rId28"/>
    <p:sldId id="504" r:id="rId29"/>
    <p:sldId id="283" r:id="rId30"/>
    <p:sldId id="806" r:id="rId31"/>
    <p:sldId id="287" r:id="rId32"/>
    <p:sldId id="817" r:id="rId33"/>
    <p:sldId id="285" r:id="rId34"/>
    <p:sldId id="286" r:id="rId35"/>
    <p:sldId id="823" r:id="rId36"/>
    <p:sldId id="257" r:id="rId37"/>
    <p:sldId id="836" r:id="rId38"/>
    <p:sldId id="835" r:id="rId39"/>
    <p:sldId id="799" r:id="rId40"/>
    <p:sldId id="359" r:id="rId4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99"/>
    <a:srgbClr val="7497F8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ACD8B6D-A139-4262-A1CD-BD8FD0258174}" v="961" dt="2021-07-06T13:01:41.673"/>
    <p1510:client id="{CEB6C405-F306-4CF7-BFDF-32E448E6FC5E}" v="249" dt="2021-07-06T12:05:44.1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notesMaster" Target="notesMasters/notesMaster1.xml"/><Relationship Id="rId47" Type="http://schemas.microsoft.com/office/2015/10/relationships/revisionInfo" Target="revisionInfo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presProps" Target="pres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tableStyles" Target="tableStyles.xml"/><Relationship Id="rId20" Type="http://schemas.openxmlformats.org/officeDocument/2006/relationships/slide" Target="slides/slide17.xml"/><Relationship Id="rId41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59B15A-7F84-434A-A268-3BD8A26D03DC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8293C4-E790-4DF6-B3B1-2FCB50E41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85676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8293C4-E790-4DF6-B3B1-2FCB50E41980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7371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贴自我介绍小纸片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3BD2B-ED10-4692-92A9-BFADF14FCB5A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05785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贴自我介绍小纸片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3BD2B-ED10-4692-92A9-BFADF14FCB5A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21431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AAD7423E-74D8-4C4D-8008-99E33B3062EE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889DD032-DB65-415E-9422-CE2D5667182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2583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423E-74D8-4C4D-8008-99E33B3062EE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DD032-DB65-415E-9422-CE2D56671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8566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423E-74D8-4C4D-8008-99E33B3062EE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DD032-DB65-415E-9422-CE2D56671825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72412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423E-74D8-4C4D-8008-99E33B3062EE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DD032-DB65-415E-9422-CE2D56671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649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423E-74D8-4C4D-8008-99E33B3062EE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DD032-DB65-415E-9422-CE2D56671825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85051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423E-74D8-4C4D-8008-99E33B3062EE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DD032-DB65-415E-9422-CE2D56671825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2677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423E-74D8-4C4D-8008-99E33B3062EE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DD032-DB65-415E-9422-CE2D56671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0634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423E-74D8-4C4D-8008-99E33B3062EE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DD032-DB65-415E-9422-CE2D56671825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55179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423E-74D8-4C4D-8008-99E33B3062EE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DD032-DB65-415E-9422-CE2D56671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128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423E-74D8-4C4D-8008-99E33B3062EE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DD032-DB65-415E-9422-CE2D56671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099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423E-74D8-4C4D-8008-99E33B3062EE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DD032-DB65-415E-9422-CE2D5667182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00206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423E-74D8-4C4D-8008-99E33B3062EE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DD032-DB65-415E-9422-CE2D56671825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27949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423E-74D8-4C4D-8008-99E33B3062EE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DD032-DB65-415E-9422-CE2D56671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4591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423E-74D8-4C4D-8008-99E33B3062EE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DD032-DB65-415E-9422-CE2D56671825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37980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423E-74D8-4C4D-8008-99E33B3062EE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DD032-DB65-415E-9422-CE2D5667182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30501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423E-74D8-4C4D-8008-99E33B3062EE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DD032-DB65-415E-9422-CE2D56671825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4089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423E-74D8-4C4D-8008-99E33B3062EE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DD032-DB65-415E-9422-CE2D56671825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56587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F495DA9-0A6F-4420-87F5-3DCAF0A216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7B19E5C-BD74-403D-914A-90BEBFFF4D05}" type="datetimeFigureOut">
              <a:rPr lang="en-GB" altLang="zh-CN"/>
              <a:pPr>
                <a:defRPr/>
              </a:pPr>
              <a:t>06/07/2021</a:t>
            </a:fld>
            <a:endParaRPr lang="en-GB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D560C0B-C23D-4C44-AC62-455D6E277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430E581-E5B7-487E-8725-F26A19F027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5BA48-AF2E-4545-811F-7955F4E0AD61}" type="slidenum">
              <a:rPr lang="en-GB" altLang="zh-CN"/>
              <a:pPr>
                <a:defRPr/>
              </a:pPr>
              <a:t>‹#›</a:t>
            </a:fld>
            <a:endParaRPr lang="en-GB" altLang="zh-CN"/>
          </a:p>
        </p:txBody>
      </p:sp>
    </p:spTree>
    <p:extLst>
      <p:ext uri="{BB962C8B-B14F-4D97-AF65-F5344CB8AC3E}">
        <p14:creationId xmlns:p14="http://schemas.microsoft.com/office/powerpoint/2010/main" val="37441482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1BF8813-2381-4C53-8BE0-3A910401E1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01592BF-1875-44FF-AFD6-2AE9C66F7B6A}" type="datetimeFigureOut">
              <a:rPr lang="en-GB" altLang="zh-CN"/>
              <a:pPr>
                <a:defRPr/>
              </a:pPr>
              <a:t>06/07/2021</a:t>
            </a:fld>
            <a:endParaRPr lang="en-GB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5C6E2A9-9F58-40CC-A78A-60B6BD5488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76EC865-BF54-4F89-BC74-2D11E71052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084B7C-573A-418F-869F-1E51CCBF2A5B}" type="slidenum">
              <a:rPr lang="en-GB" altLang="zh-CN"/>
              <a:pPr>
                <a:defRPr/>
              </a:pPr>
              <a:t>‹#›</a:t>
            </a:fld>
            <a:endParaRPr lang="en-GB" altLang="zh-CN"/>
          </a:p>
        </p:txBody>
      </p:sp>
    </p:spTree>
    <p:extLst>
      <p:ext uri="{BB962C8B-B14F-4D97-AF65-F5344CB8AC3E}">
        <p14:creationId xmlns:p14="http://schemas.microsoft.com/office/powerpoint/2010/main" val="2883234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F2F2819-5C83-4738-A4C6-17539B033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6E76716-8E02-4B4A-864A-058E3C7BC9B8}" type="datetimeFigureOut">
              <a:rPr lang="en-GB" altLang="zh-CN"/>
              <a:pPr>
                <a:defRPr/>
              </a:pPr>
              <a:t>06/07/2021</a:t>
            </a:fld>
            <a:endParaRPr lang="en-GB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C9672FD-E020-4453-ACE5-317B27F9B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3CA8AEE-3724-48A4-A91A-BEE43FC74E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1970A0-5796-47CF-B936-945910E6AD9A}" type="slidenum">
              <a:rPr lang="en-GB" altLang="zh-CN"/>
              <a:pPr>
                <a:defRPr/>
              </a:pPr>
              <a:t>‹#›</a:t>
            </a:fld>
            <a:endParaRPr lang="en-GB" altLang="zh-CN"/>
          </a:p>
        </p:txBody>
      </p:sp>
    </p:spTree>
    <p:extLst>
      <p:ext uri="{BB962C8B-B14F-4D97-AF65-F5344CB8AC3E}">
        <p14:creationId xmlns:p14="http://schemas.microsoft.com/office/powerpoint/2010/main" val="2050620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1C554A4-428D-4A0B-A3A4-C3C3AE8262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13F9747-3959-485A-B920-FAFEF38D201D}" type="datetimeFigureOut">
              <a:rPr lang="en-GB" altLang="zh-CN"/>
              <a:pPr>
                <a:defRPr/>
              </a:pPr>
              <a:t>06/07/2021</a:t>
            </a:fld>
            <a:endParaRPr lang="en-GB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54FFFAD-5793-44BF-A7CA-72E3A8FDBF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B973203-A2D2-47A0-9319-59BED7FA0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267649-BF34-49D8-AA56-05B99C320FE0}" type="slidenum">
              <a:rPr lang="en-GB" altLang="zh-CN"/>
              <a:pPr>
                <a:defRPr/>
              </a:pPr>
              <a:t>‹#›</a:t>
            </a:fld>
            <a:endParaRPr lang="en-GB" altLang="zh-CN"/>
          </a:p>
        </p:txBody>
      </p:sp>
    </p:spTree>
    <p:extLst>
      <p:ext uri="{BB962C8B-B14F-4D97-AF65-F5344CB8AC3E}">
        <p14:creationId xmlns:p14="http://schemas.microsoft.com/office/powerpoint/2010/main" val="14722011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21C96015-E3B7-4648-AD26-6C99FAFDF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03C0C92-9FCA-4C8D-BAD7-10C25A0045E8}" type="datetimeFigureOut">
              <a:rPr lang="en-GB" altLang="zh-CN"/>
              <a:pPr>
                <a:defRPr/>
              </a:pPr>
              <a:t>06/07/2021</a:t>
            </a:fld>
            <a:endParaRPr lang="en-GB" altLang="zh-CN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86F842AB-04D0-4568-BC74-812C597C5C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zh-CN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008BAA98-4DF5-4E81-938D-17B28CA0E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8FFEDC-D0B7-4FB3-8110-287671230507}" type="slidenum">
              <a:rPr lang="en-GB" altLang="zh-CN"/>
              <a:pPr>
                <a:defRPr/>
              </a:pPr>
              <a:t>‹#›</a:t>
            </a:fld>
            <a:endParaRPr lang="en-GB" altLang="zh-CN"/>
          </a:p>
        </p:txBody>
      </p:sp>
    </p:spTree>
    <p:extLst>
      <p:ext uri="{BB962C8B-B14F-4D97-AF65-F5344CB8AC3E}">
        <p14:creationId xmlns:p14="http://schemas.microsoft.com/office/powerpoint/2010/main" val="13058385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D5C9D1E3-E0D2-4A3E-9431-926092F6E7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A1584BE-3026-4EAA-8E36-DEA171E8FA30}" type="datetimeFigureOut">
              <a:rPr lang="en-GB" altLang="zh-CN"/>
              <a:pPr>
                <a:defRPr/>
              </a:pPr>
              <a:t>06/07/2021</a:t>
            </a:fld>
            <a:endParaRPr lang="en-GB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9DF415E7-C37D-49F3-BC61-69AF44D8C6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0652E239-7406-4C31-8C92-18607E4D9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DFB19-6FD4-4575-B4F5-649F4E8863E9}" type="slidenum">
              <a:rPr lang="en-GB" altLang="zh-CN"/>
              <a:pPr>
                <a:defRPr/>
              </a:pPr>
              <a:t>‹#›</a:t>
            </a:fld>
            <a:endParaRPr lang="en-GB" altLang="zh-CN"/>
          </a:p>
        </p:txBody>
      </p:sp>
    </p:spTree>
    <p:extLst>
      <p:ext uri="{BB962C8B-B14F-4D97-AF65-F5344CB8AC3E}">
        <p14:creationId xmlns:p14="http://schemas.microsoft.com/office/powerpoint/2010/main" val="280675509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38178490-EE1B-47B8-A75F-760B72E158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6095FF8-BC23-4807-A243-3EF3B61F37E2}" type="datetimeFigureOut">
              <a:rPr lang="en-GB" altLang="zh-CN"/>
              <a:pPr>
                <a:defRPr/>
              </a:pPr>
              <a:t>06/07/2021</a:t>
            </a:fld>
            <a:endParaRPr lang="en-GB" altLang="zh-CN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22B3A6E7-DBB4-4D94-8364-430F6996D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zh-CN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4EDBAF0-5BA2-4E51-B652-11D2A980B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82D043-3C43-4E4B-8D06-CD6392F8B06B}" type="slidenum">
              <a:rPr lang="en-GB" altLang="zh-CN"/>
              <a:pPr>
                <a:defRPr/>
              </a:pPr>
              <a:t>‹#›</a:t>
            </a:fld>
            <a:endParaRPr lang="en-GB" altLang="zh-CN"/>
          </a:p>
        </p:txBody>
      </p:sp>
    </p:spTree>
    <p:extLst>
      <p:ext uri="{BB962C8B-B14F-4D97-AF65-F5344CB8AC3E}">
        <p14:creationId xmlns:p14="http://schemas.microsoft.com/office/powerpoint/2010/main" val="386364849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32B7C98-76F7-42D9-8FD3-68B6C86A4F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ED945B4-422F-4972-8F7A-91053BF38846}" type="datetimeFigureOut">
              <a:rPr lang="en-GB" altLang="zh-CN"/>
              <a:pPr>
                <a:defRPr/>
              </a:pPr>
              <a:t>06/07/2021</a:t>
            </a:fld>
            <a:endParaRPr lang="en-GB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602B225-C5BF-46C8-AA2D-61A24FBEC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4DBE186-48C9-4ABF-9B89-3A993D544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622F38-02D6-4681-8201-4313349E596A}" type="slidenum">
              <a:rPr lang="en-GB" altLang="zh-CN"/>
              <a:pPr>
                <a:defRPr/>
              </a:pPr>
              <a:t>‹#›</a:t>
            </a:fld>
            <a:endParaRPr lang="en-GB" altLang="zh-CN"/>
          </a:p>
        </p:txBody>
      </p:sp>
    </p:spTree>
    <p:extLst>
      <p:ext uri="{BB962C8B-B14F-4D97-AF65-F5344CB8AC3E}">
        <p14:creationId xmlns:p14="http://schemas.microsoft.com/office/powerpoint/2010/main" val="301338247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9BEA08B7-0CD5-478E-B57B-FA3CEEE61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zh-CN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30614ECF-C199-4B1B-8808-EBA6DCDD7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zh-CN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0DA9AF88-AD14-4587-93B0-503ED1109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B83CFF-CD02-4C17-A03F-6190189A855F}" type="slidenum">
              <a:rPr lang="en-GB" altLang="zh-CN"/>
              <a:pPr>
                <a:defRPr/>
              </a:pPr>
              <a:t>‹#›</a:t>
            </a:fld>
            <a:endParaRPr lang="en-GB" altLang="zh-CN"/>
          </a:p>
        </p:txBody>
      </p:sp>
    </p:spTree>
    <p:extLst>
      <p:ext uri="{BB962C8B-B14F-4D97-AF65-F5344CB8AC3E}">
        <p14:creationId xmlns:p14="http://schemas.microsoft.com/office/powerpoint/2010/main" val="26862994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8E274F0-A10A-4226-8D56-BF4AA2FC5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72AEA31-31D8-434A-BFA3-886987498128}" type="datetimeFigureOut">
              <a:rPr lang="en-GB" altLang="zh-CN"/>
              <a:pPr>
                <a:defRPr/>
              </a:pPr>
              <a:t>06/07/2021</a:t>
            </a:fld>
            <a:endParaRPr lang="en-GB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864B678-C537-4334-8A8C-EDDADB87B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E9A22CE-40C4-411D-AE67-398C3D194C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4B7A0-EE83-4366-9C42-5C37E253FED3}" type="slidenum">
              <a:rPr lang="en-GB" altLang="zh-CN"/>
              <a:pPr>
                <a:defRPr/>
              </a:pPr>
              <a:t>‹#›</a:t>
            </a:fld>
            <a:endParaRPr lang="en-GB" altLang="zh-CN"/>
          </a:p>
        </p:txBody>
      </p:sp>
    </p:spTree>
    <p:extLst>
      <p:ext uri="{BB962C8B-B14F-4D97-AF65-F5344CB8AC3E}">
        <p14:creationId xmlns:p14="http://schemas.microsoft.com/office/powerpoint/2010/main" val="197346454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4AC4B04-393B-41B8-8C1B-5F90BC7F1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F0A410A-D7CC-499F-9E29-C636392C8B81}" type="datetimeFigureOut">
              <a:rPr lang="en-GB" altLang="zh-CN"/>
              <a:pPr>
                <a:defRPr/>
              </a:pPr>
              <a:t>06/07/2021</a:t>
            </a:fld>
            <a:endParaRPr lang="en-GB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8B73C3F-1860-49AD-8A98-1F05D25B9D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ECFA815-C855-4ED7-B8FC-10547617D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27B810-3F57-4BE9-81A8-7611450D5EE4}" type="slidenum">
              <a:rPr lang="en-GB" altLang="zh-CN"/>
              <a:pPr>
                <a:defRPr/>
              </a:pPr>
              <a:t>‹#›</a:t>
            </a:fld>
            <a:endParaRPr lang="en-GB" altLang="zh-CN"/>
          </a:p>
        </p:txBody>
      </p:sp>
    </p:spTree>
    <p:extLst>
      <p:ext uri="{BB962C8B-B14F-4D97-AF65-F5344CB8AC3E}">
        <p14:creationId xmlns:p14="http://schemas.microsoft.com/office/powerpoint/2010/main" val="198581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514E7A4-1686-A947-81D8-CEBFDB12FA83}" type="datetimeFigureOut">
              <a:rPr lang="en-US" smtClean="0"/>
              <a:t>7/6/2021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4286FDEC-17C9-FD4F-B4A5-13BCE2087842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438578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4E7A4-1686-A947-81D8-CEBFDB12FA83}" type="datetimeFigureOut">
              <a:rPr lang="en-US" smtClean="0"/>
              <a:t>7/6/2021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6FDEC-17C9-FD4F-B4A5-13BCE20878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65676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4E7A4-1686-A947-81D8-CEBFDB12FA83}" type="datetimeFigureOut">
              <a:rPr lang="en-US" smtClean="0"/>
              <a:t>7/6/2021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6FDEC-17C9-FD4F-B4A5-13BCE2087842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444961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4E7A4-1686-A947-81D8-CEBFDB12FA83}" type="datetimeFigureOut">
              <a:rPr lang="en-US" smtClean="0"/>
              <a:t>7/6/2021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6FDEC-17C9-FD4F-B4A5-13BCE20878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207066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4E7A4-1686-A947-81D8-CEBFDB12FA83}" type="datetimeFigureOut">
              <a:rPr lang="en-US" smtClean="0"/>
              <a:t>7/6/2021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6FDEC-17C9-FD4F-B4A5-13BCE2087842}" type="slidenum">
              <a:rPr lang="en-US" smtClean="0"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269496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4E7A4-1686-A947-81D8-CEBFDB12FA83}" type="datetimeFigureOut">
              <a:rPr lang="en-US" smtClean="0"/>
              <a:t>7/6/2021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6FDEC-17C9-FD4F-B4A5-13BCE2087842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565396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4E7A4-1686-A947-81D8-CEBFDB12FA83}" type="datetimeFigureOut">
              <a:rPr lang="en-US" smtClean="0"/>
              <a:t>7/6/2021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6FDEC-17C9-FD4F-B4A5-13BCE20878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451684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4E7A4-1686-A947-81D8-CEBFDB12FA83}" type="datetimeFigureOut">
              <a:rPr lang="en-US" smtClean="0"/>
              <a:t>7/6/2021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6FDEC-17C9-FD4F-B4A5-13BCE2087842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723409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4E7A4-1686-A947-81D8-CEBFDB12FA83}" type="datetimeFigureOut">
              <a:rPr lang="en-US" smtClean="0"/>
              <a:t>7/6/2021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6FDEC-17C9-FD4F-B4A5-13BCE20878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19687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4E7A4-1686-A947-81D8-CEBFDB12FA83}" type="datetimeFigureOut">
              <a:rPr lang="en-US" smtClean="0"/>
              <a:t>7/6/2021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6FDEC-17C9-FD4F-B4A5-13BCE20878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435976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4E7A4-1686-A947-81D8-CEBFDB12FA83}" type="datetimeFigureOut">
              <a:rPr lang="en-US" smtClean="0"/>
              <a:t>7/6/2021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6FDEC-17C9-FD4F-B4A5-13BCE2087842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814688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4E7A4-1686-A947-81D8-CEBFDB12FA83}" type="datetimeFigureOut">
              <a:rPr lang="en-US" smtClean="0"/>
              <a:t>7/6/2021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6FDEC-17C9-FD4F-B4A5-13BCE2087842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820130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4E7A4-1686-A947-81D8-CEBFDB12FA83}" type="datetimeFigureOut">
              <a:rPr lang="en-US" smtClean="0"/>
              <a:t>7/6/2021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6FDEC-17C9-FD4F-B4A5-13BCE20878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48145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4E7A4-1686-A947-81D8-CEBFDB12FA83}" type="datetimeFigureOut">
              <a:rPr lang="en-US" smtClean="0"/>
              <a:t>7/6/2021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6FDEC-17C9-FD4F-B4A5-13BCE2087842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426881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4E7A4-1686-A947-81D8-CEBFDB12FA83}" type="datetimeFigureOut">
              <a:rPr lang="en-US" smtClean="0"/>
              <a:t>7/6/2021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6FDEC-17C9-FD4F-B4A5-13BCE2087842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32166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4E7A4-1686-A947-81D8-CEBFDB12FA83}" type="datetimeFigureOut">
              <a:rPr lang="en-US" smtClean="0"/>
              <a:t>7/6/2021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6FDEC-17C9-FD4F-B4A5-13BCE2087842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435724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4E7A4-1686-A947-81D8-CEBFDB12FA83}" type="datetimeFigureOut">
              <a:rPr lang="en-US" smtClean="0"/>
              <a:t>7/6/2021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6FDEC-17C9-FD4F-B4A5-13BCE2087842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8111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slideLayout" Target="../slideLayouts/slideLayout41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17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0.xml"/><Relationship Id="rId16" Type="http://schemas.openxmlformats.org/officeDocument/2006/relationships/slideLayout" Target="../slideLayouts/slideLayout44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38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AD7423E-74D8-4C4D-8008-99E33B3062EE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89DD032-DB65-415E-9422-CE2D56671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3198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  <p:sldLayoutId id="2147483694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标题占位符 1">
            <a:extLst>
              <a:ext uri="{FF2B5EF4-FFF2-40B4-BE49-F238E27FC236}">
                <a16:creationId xmlns:a16="http://schemas.microsoft.com/office/drawing/2014/main" id="{CD65C448-ED0D-45E3-84BF-CD90538544E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631AD0E-B4FF-4C89-867D-3594776A34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745221B-49E8-4D2E-83F2-26C1F21562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GB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09C937D-BEA3-4940-9A72-75FE0DC223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GB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A4DD462-E280-4AF3-B3D6-95FA499FEE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8972F806-D143-49FB-B391-11498B5B79D8}" type="slidenum">
              <a:rPr lang="en-GB" altLang="zh-CN"/>
              <a:pPr>
                <a:defRPr/>
              </a:pPr>
              <a:t>‹#›</a:t>
            </a:fld>
            <a:endParaRPr lang="en-GB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7" r:id="rId1"/>
    <p:sldLayoutId id="2147483868" r:id="rId2"/>
    <p:sldLayoutId id="2147483869" r:id="rId3"/>
    <p:sldLayoutId id="2147483870" r:id="rId4"/>
    <p:sldLayoutId id="2147483871" r:id="rId5"/>
    <p:sldLayoutId id="2147483872" r:id="rId6"/>
    <p:sldLayoutId id="2147483873" r:id="rId7"/>
    <p:sldLayoutId id="2147483874" r:id="rId8"/>
    <p:sldLayoutId id="2147483866" r:id="rId9"/>
    <p:sldLayoutId id="2147483875" r:id="rId10"/>
    <p:sldLayoutId id="2147483876" r:id="rId1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DengXian" panose="02010600030101010101" pitchFamily="2" charset="-122"/>
          <a:ea typeface="DengXian" panose="02010600030101010101" pitchFamily="2" charset="-122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DengXian" panose="02010600030101010101" pitchFamily="2" charset="-122"/>
          <a:ea typeface="DengXian" panose="02010600030101010101" pitchFamily="2" charset="-122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DengXian" panose="02010600030101010101" pitchFamily="2" charset="-122"/>
          <a:ea typeface="DengXian" panose="02010600030101010101" pitchFamily="2" charset="-122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DengXian" panose="02010600030101010101" pitchFamily="2" charset="-122"/>
          <a:ea typeface="DengXian" panose="02010600030101010101" pitchFamily="2" charset="-122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DengXian" panose="02010600030101010101" pitchFamily="2" charset="-122"/>
          <a:ea typeface="DengXian" panose="02010600030101010101" pitchFamily="2" charset="-122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514E7A4-1686-A947-81D8-CEBFDB12FA83}" type="datetimeFigureOut">
              <a:rPr lang="en-US" smtClean="0"/>
              <a:t>7/6/2021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286FDEC-17C9-FD4F-B4A5-13BCE20878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0382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0" r:id="rId1"/>
    <p:sldLayoutId id="2147483961" r:id="rId2"/>
    <p:sldLayoutId id="2147483962" r:id="rId3"/>
    <p:sldLayoutId id="2147483963" r:id="rId4"/>
    <p:sldLayoutId id="2147483964" r:id="rId5"/>
    <p:sldLayoutId id="2147483965" r:id="rId6"/>
    <p:sldLayoutId id="2147483966" r:id="rId7"/>
    <p:sldLayoutId id="2147483967" r:id="rId8"/>
    <p:sldLayoutId id="2147483968" r:id="rId9"/>
    <p:sldLayoutId id="2147483969" r:id="rId10"/>
    <p:sldLayoutId id="2147483970" r:id="rId11"/>
    <p:sldLayoutId id="2147483971" r:id="rId12"/>
    <p:sldLayoutId id="2147483972" r:id="rId13"/>
    <p:sldLayoutId id="2147483973" r:id="rId14"/>
    <p:sldLayoutId id="2147483974" r:id="rId15"/>
    <p:sldLayoutId id="2147483975" r:id="rId16"/>
    <p:sldLayoutId id="2147483976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jpe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tif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tif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tif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gif"/><Relationship Id="rId5" Type="http://schemas.openxmlformats.org/officeDocument/2006/relationships/image" Target="../media/image62.gif"/><Relationship Id="rId4" Type="http://schemas.openxmlformats.org/officeDocument/2006/relationships/image" Target="../media/image61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64.tif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oMEtryL1cLk?feature=oembed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0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0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gif"/><Relationship Id="rId5" Type="http://schemas.openxmlformats.org/officeDocument/2006/relationships/image" Target="../media/image62.gif"/><Relationship Id="rId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标题 1">
            <a:extLst>
              <a:ext uri="{FF2B5EF4-FFF2-40B4-BE49-F238E27FC236}">
                <a16:creationId xmlns:a16="http://schemas.microsoft.com/office/drawing/2014/main" id="{E174E2EF-9057-C24B-9540-466605EC2410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4381500" y="3200400"/>
            <a:ext cx="4629150" cy="1420416"/>
          </a:xfrm>
        </p:spPr>
        <p:txBody>
          <a:bodyPr/>
          <a:lstStyle/>
          <a:p>
            <a:pPr eaLnBrk="1" hangingPunct="1"/>
            <a:endParaRPr lang="zh-CN" altLang="en-US"/>
          </a:p>
        </p:txBody>
      </p:sp>
      <p:sp>
        <p:nvSpPr>
          <p:cNvPr id="117762" name="副标题 2">
            <a:extLst>
              <a:ext uri="{FF2B5EF4-FFF2-40B4-BE49-F238E27FC236}">
                <a16:creationId xmlns:a16="http://schemas.microsoft.com/office/drawing/2014/main" id="{639B7DBC-CE61-3642-94E1-3F304A241662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4381500" y="4610100"/>
            <a:ext cx="4629150" cy="1028700"/>
          </a:xfrm>
        </p:spPr>
        <p:txBody>
          <a:bodyPr/>
          <a:lstStyle/>
          <a:p>
            <a:pPr eaLnBrk="1" hangingPunct="1"/>
            <a:endParaRPr lang="zh-CN" altLang="en-US">
              <a:solidFill>
                <a:srgbClr val="7F7F7F"/>
              </a:solidFill>
              <a:cs typeface="Tunga" panose="020B0502040204020203" pitchFamily="34" charset="0"/>
            </a:endParaRPr>
          </a:p>
        </p:txBody>
      </p:sp>
      <p:pic>
        <p:nvPicPr>
          <p:cNvPr id="117763" name="图片 3">
            <a:extLst>
              <a:ext uri="{FF2B5EF4-FFF2-40B4-BE49-F238E27FC236}">
                <a16:creationId xmlns:a16="http://schemas.microsoft.com/office/drawing/2014/main" id="{2F314B79-13BF-034F-AD05-77A7B2831B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3240" y="0"/>
            <a:ext cx="9088560" cy="6882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765" name="Picture 4">
            <a:extLst>
              <a:ext uri="{FF2B5EF4-FFF2-40B4-BE49-F238E27FC236}">
                <a16:creationId xmlns:a16="http://schemas.microsoft.com/office/drawing/2014/main" id="{4CE05B17-CE0D-254C-9650-6ED0907203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8431" y="5946874"/>
            <a:ext cx="4376982" cy="911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7766" name="矩形 6">
            <a:extLst>
              <a:ext uri="{FF2B5EF4-FFF2-40B4-BE49-F238E27FC236}">
                <a16:creationId xmlns:a16="http://schemas.microsoft.com/office/drawing/2014/main" id="{BF95227C-53B5-7E4B-8379-BFF7729322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3752" y="1799869"/>
            <a:ext cx="446449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2" charset="2"/>
              <a:buChar char=""/>
              <a:defRPr>
                <a:solidFill>
                  <a:srgbClr val="404040"/>
                </a:solidFill>
                <a:latin typeface="Trebuchet MS" panose="020B0703020202090204" pitchFamily="34" charset="0"/>
                <a:ea typeface="华文新魏" panose="02010800040101010101" pitchFamily="2" charset="-122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2" charset="2"/>
              <a:buChar char=""/>
              <a:defRPr sz="1600">
                <a:solidFill>
                  <a:srgbClr val="404040"/>
                </a:solidFill>
                <a:latin typeface="Trebuchet MS" panose="020B0703020202090204" pitchFamily="34" charset="0"/>
                <a:ea typeface="华文新魏" panose="02010800040101010101" pitchFamily="2" charset="-122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2" charset="2"/>
              <a:buChar char=""/>
              <a:defRPr sz="1400">
                <a:solidFill>
                  <a:srgbClr val="404040"/>
                </a:solidFill>
                <a:latin typeface="Trebuchet MS" panose="020B0703020202090204" pitchFamily="34" charset="0"/>
                <a:ea typeface="华文新魏" panose="02010800040101010101" pitchFamily="2" charset="-122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2" charset="2"/>
              <a:buChar char=""/>
              <a:defRPr sz="1200">
                <a:solidFill>
                  <a:srgbClr val="404040"/>
                </a:solidFill>
                <a:latin typeface="Trebuchet MS" panose="020B0703020202090204" pitchFamily="34" charset="0"/>
                <a:ea typeface="华文新魏" panose="02010800040101010101" pitchFamily="2" charset="-122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2" charset="2"/>
              <a:buChar char=""/>
              <a:defRPr sz="1200">
                <a:solidFill>
                  <a:srgbClr val="404040"/>
                </a:solidFill>
                <a:latin typeface="Trebuchet MS" panose="020B0703020202090204" pitchFamily="34" charset="0"/>
                <a:ea typeface="华文新魏" panose="02010800040101010101" pitchFamily="2" charset="-122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2" charset="2"/>
              <a:buChar char=""/>
              <a:defRPr sz="1200">
                <a:solidFill>
                  <a:srgbClr val="404040"/>
                </a:solidFill>
                <a:latin typeface="Trebuchet MS" panose="020B0703020202090204" pitchFamily="34" charset="0"/>
                <a:ea typeface="华文新魏" panose="02010800040101010101" pitchFamily="2" charset="-122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2" charset="2"/>
              <a:buChar char=""/>
              <a:defRPr sz="1200">
                <a:solidFill>
                  <a:srgbClr val="404040"/>
                </a:solidFill>
                <a:latin typeface="Trebuchet MS" panose="020B0703020202090204" pitchFamily="34" charset="0"/>
                <a:ea typeface="华文新魏" panose="02010800040101010101" pitchFamily="2" charset="-122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2" charset="2"/>
              <a:buChar char=""/>
              <a:defRPr sz="1200">
                <a:solidFill>
                  <a:srgbClr val="404040"/>
                </a:solidFill>
                <a:latin typeface="Trebuchet MS" panose="020B0703020202090204" pitchFamily="34" charset="0"/>
                <a:ea typeface="华文新魏" panose="02010800040101010101" pitchFamily="2" charset="-122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2" charset="2"/>
              <a:buChar char=""/>
              <a:defRPr sz="1200">
                <a:solidFill>
                  <a:srgbClr val="404040"/>
                </a:solidFill>
                <a:latin typeface="Trebuchet MS" panose="020B0703020202090204" pitchFamily="34" charset="0"/>
                <a:ea typeface="华文新魏" panose="0201080004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600">
                <a:solidFill>
                  <a:schemeClr val="tx1"/>
                </a:solidFill>
                <a:latin typeface="Georgia Pro Cond Black" panose="02040A06050405020203" pitchFamily="18" charset="0"/>
                <a:ea typeface="方正舒体"/>
              </a:rPr>
              <a:t>CI Chinese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600">
                <a:solidFill>
                  <a:schemeClr val="tx1"/>
                </a:solidFill>
                <a:latin typeface="Georgia Pro Cond Black" panose="02040A06050405020203" pitchFamily="18" charset="0"/>
                <a:ea typeface="方正舒体"/>
              </a:rPr>
              <a:t>Summer School </a:t>
            </a:r>
            <a:endParaRPr lang="zh-CN" altLang="en-US" sz="3600">
              <a:solidFill>
                <a:schemeClr val="tx1"/>
              </a:solidFill>
              <a:latin typeface="Georgia Pro Cond Black" panose="02040A06050405020203" pitchFamily="18" charset="0"/>
              <a:ea typeface="方正舒体"/>
            </a:endParaRPr>
          </a:p>
        </p:txBody>
      </p:sp>
      <p:sp>
        <p:nvSpPr>
          <p:cNvPr id="8" name="TextBox 4">
            <a:extLst>
              <a:ext uri="{FF2B5EF4-FFF2-40B4-BE49-F238E27FC236}">
                <a16:creationId xmlns:a16="http://schemas.microsoft.com/office/drawing/2014/main" id="{D51B7147-0798-C440-8DA3-3333EBD4E8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4737393"/>
            <a:ext cx="2371241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2" charset="2"/>
              <a:buChar char=""/>
              <a:defRPr>
                <a:solidFill>
                  <a:srgbClr val="404040"/>
                </a:solidFill>
                <a:latin typeface="Trebuchet MS" panose="020B0703020202090204" pitchFamily="34" charset="0"/>
                <a:ea typeface="华文新魏" panose="02010800040101010101" pitchFamily="2" charset="-122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2" charset="2"/>
              <a:buChar char=""/>
              <a:defRPr sz="1600">
                <a:solidFill>
                  <a:srgbClr val="404040"/>
                </a:solidFill>
                <a:latin typeface="Trebuchet MS" panose="020B0703020202090204" pitchFamily="34" charset="0"/>
                <a:ea typeface="华文新魏" panose="02010800040101010101" pitchFamily="2" charset="-122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2" charset="2"/>
              <a:buChar char=""/>
              <a:defRPr sz="1400">
                <a:solidFill>
                  <a:srgbClr val="404040"/>
                </a:solidFill>
                <a:latin typeface="Trebuchet MS" panose="020B0703020202090204" pitchFamily="34" charset="0"/>
                <a:ea typeface="华文新魏" panose="02010800040101010101" pitchFamily="2" charset="-122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2" charset="2"/>
              <a:buChar char=""/>
              <a:defRPr sz="1200">
                <a:solidFill>
                  <a:srgbClr val="404040"/>
                </a:solidFill>
                <a:latin typeface="Trebuchet MS" panose="020B0703020202090204" pitchFamily="34" charset="0"/>
                <a:ea typeface="华文新魏" panose="02010800040101010101" pitchFamily="2" charset="-122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2" charset="2"/>
              <a:buChar char=""/>
              <a:defRPr sz="1200">
                <a:solidFill>
                  <a:srgbClr val="404040"/>
                </a:solidFill>
                <a:latin typeface="Trebuchet MS" panose="020B0703020202090204" pitchFamily="34" charset="0"/>
                <a:ea typeface="华文新魏" panose="02010800040101010101" pitchFamily="2" charset="-122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2" charset="2"/>
              <a:buChar char=""/>
              <a:defRPr sz="1200">
                <a:solidFill>
                  <a:srgbClr val="404040"/>
                </a:solidFill>
                <a:latin typeface="Trebuchet MS" panose="020B0703020202090204" pitchFamily="34" charset="0"/>
                <a:ea typeface="华文新魏" panose="02010800040101010101" pitchFamily="2" charset="-122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2" charset="2"/>
              <a:buChar char=""/>
              <a:defRPr sz="1200">
                <a:solidFill>
                  <a:srgbClr val="404040"/>
                </a:solidFill>
                <a:latin typeface="Trebuchet MS" panose="020B0703020202090204" pitchFamily="34" charset="0"/>
                <a:ea typeface="华文新魏" panose="02010800040101010101" pitchFamily="2" charset="-122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2" charset="2"/>
              <a:buChar char=""/>
              <a:defRPr sz="1200">
                <a:solidFill>
                  <a:srgbClr val="404040"/>
                </a:solidFill>
                <a:latin typeface="Trebuchet MS" panose="020B0703020202090204" pitchFamily="34" charset="0"/>
                <a:ea typeface="华文新魏" panose="02010800040101010101" pitchFamily="2" charset="-122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2" charset="2"/>
              <a:buChar char=""/>
              <a:defRPr sz="1200">
                <a:solidFill>
                  <a:srgbClr val="404040"/>
                </a:solidFill>
                <a:latin typeface="Trebuchet MS" panose="020B0703020202090204" pitchFamily="34" charset="0"/>
                <a:ea typeface="华文新魏" panose="0201080004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1500">
                <a:solidFill>
                  <a:srgbClr val="FFC000"/>
                </a:solidFill>
                <a:latin typeface="Castellar" panose="020A0402060406010301" pitchFamily="18" charset="77"/>
                <a:ea typeface="FangSong" panose="02010609060101010101" pitchFamily="49" charset="-122"/>
              </a:rPr>
              <a:t>Dan Gong</a:t>
            </a:r>
          </a:p>
          <a:p>
            <a:pPr>
              <a:spcBef>
                <a:spcPct val="0"/>
              </a:spcBef>
              <a:buClrTx/>
              <a:buSzTx/>
              <a:buNone/>
            </a:pPr>
            <a:r>
              <a:rPr lang="en-US" altLang="zh-CN" sz="1500">
                <a:solidFill>
                  <a:srgbClr val="FFC000"/>
                </a:solidFill>
                <a:latin typeface="Castellar" panose="020A0402060406010301" pitchFamily="18" charset="77"/>
                <a:ea typeface="FangSong" panose="02010609060101010101" pitchFamily="49" charset="-122"/>
              </a:rPr>
              <a:t>                                                             04/08/2020 Tuesday </a:t>
            </a:r>
            <a:r>
              <a:rPr lang="en-US" altLang="zh-CN" sz="1500">
                <a:solidFill>
                  <a:srgbClr val="FFC000"/>
                </a:solidFill>
                <a:latin typeface="French Script MT" pitchFamily="66" charset="0"/>
                <a:ea typeface="方正舒体"/>
              </a:rPr>
              <a:t>            </a:t>
            </a:r>
            <a:endParaRPr lang="zh-CN" altLang="en-US" sz="1500">
              <a:solidFill>
                <a:srgbClr val="FFC000"/>
              </a:solidFill>
              <a:latin typeface="French Script MT" pitchFamily="66" charset="0"/>
              <a:ea typeface="方正舒体"/>
            </a:endParaRPr>
          </a:p>
        </p:txBody>
      </p:sp>
    </p:spTree>
    <p:extLst>
      <p:ext uri="{BB962C8B-B14F-4D97-AF65-F5344CB8AC3E}">
        <p14:creationId xmlns:p14="http://schemas.microsoft.com/office/powerpoint/2010/main" val="35994843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D7B284-1E19-42D7-AE69-BE747CA58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31896" y="1428471"/>
            <a:ext cx="864702" cy="857528"/>
          </a:xfrm>
        </p:spPr>
        <p:txBody>
          <a:bodyPr>
            <a:normAutofit/>
          </a:bodyPr>
          <a:lstStyle/>
          <a:p>
            <a:r>
              <a:rPr lang="zh-CN" altLang="en-US" sz="800"/>
              <a:t>。</a:t>
            </a:r>
            <a:endParaRPr lang="en-GB" sz="800"/>
          </a:p>
        </p:txBody>
      </p:sp>
      <p:pic>
        <p:nvPicPr>
          <p:cNvPr id="5" name="Content Placeholder 4" descr="A sign on the side of a building&#10;&#10;Description automatically generated">
            <a:extLst>
              <a:ext uri="{FF2B5EF4-FFF2-40B4-BE49-F238E27FC236}">
                <a16:creationId xmlns:a16="http://schemas.microsoft.com/office/drawing/2014/main" id="{86E83A56-A97C-43F8-9152-730EC0A82E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305630" y="728028"/>
            <a:ext cx="1336142" cy="996445"/>
          </a:xfrm>
        </p:spPr>
      </p:pic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5ECD05BF-C0B1-4248-BCA0-C5E9C3B2BA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8341" y="979489"/>
            <a:ext cx="1946198" cy="96278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03FDED2-F7FB-4A78-A865-9C9A29423A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6710" y="4682651"/>
            <a:ext cx="2077511" cy="1376351"/>
          </a:xfrm>
          <a:prstGeom prst="rect">
            <a:avLst/>
          </a:prstGeom>
        </p:spPr>
      </p:pic>
      <p:pic>
        <p:nvPicPr>
          <p:cNvPr id="13" name="Content Placeholder 3">
            <a:extLst>
              <a:ext uri="{FF2B5EF4-FFF2-40B4-BE49-F238E27FC236}">
                <a16:creationId xmlns:a16="http://schemas.microsoft.com/office/drawing/2014/main" id="{FE562010-7B4D-4383-AB48-37C48D21B46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7" t="7690" r="9826" b="6532"/>
          <a:stretch/>
        </p:blipFill>
        <p:spPr bwMode="auto">
          <a:xfrm>
            <a:off x="1056710" y="888998"/>
            <a:ext cx="3074506" cy="3458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 descr="A close up of a sign&#10;&#10;Description automatically generated">
            <a:extLst>
              <a:ext uri="{FF2B5EF4-FFF2-40B4-BE49-F238E27FC236}">
                <a16:creationId xmlns:a16="http://schemas.microsoft.com/office/drawing/2014/main" id="{8AB97B43-0A34-4871-A33B-2BCC4A71A81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52710" y="1966946"/>
            <a:ext cx="1187637" cy="899115"/>
          </a:xfrm>
          <a:prstGeom prst="rect">
            <a:avLst/>
          </a:prstGeom>
        </p:spPr>
      </p:pic>
      <p:pic>
        <p:nvPicPr>
          <p:cNvPr id="17" name="Picture 16" descr="A close up of a sign&#10;&#10;Description automatically generated">
            <a:extLst>
              <a:ext uri="{FF2B5EF4-FFF2-40B4-BE49-F238E27FC236}">
                <a16:creationId xmlns:a16="http://schemas.microsoft.com/office/drawing/2014/main" id="{ABDE9F99-07A9-4526-9474-4AE7725092E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10846" y="2508247"/>
            <a:ext cx="1187638" cy="920753"/>
          </a:xfrm>
          <a:prstGeom prst="rect">
            <a:avLst/>
          </a:prstGeom>
        </p:spPr>
      </p:pic>
      <p:pic>
        <p:nvPicPr>
          <p:cNvPr id="19" name="Picture 18" descr="A picture containing clock&#10;&#10;Description automatically generated">
            <a:extLst>
              <a:ext uri="{FF2B5EF4-FFF2-40B4-BE49-F238E27FC236}">
                <a16:creationId xmlns:a16="http://schemas.microsoft.com/office/drawing/2014/main" id="{1320D611-A9EA-465D-916C-E6035935852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16387" y="4915728"/>
            <a:ext cx="1643073" cy="962783"/>
          </a:xfrm>
          <a:prstGeom prst="rect">
            <a:avLst/>
          </a:prstGeom>
        </p:spPr>
      </p:pic>
      <p:pic>
        <p:nvPicPr>
          <p:cNvPr id="21" name="Picture 20" descr="A picture containing room&#10;&#10;Description automatically generated">
            <a:extLst>
              <a:ext uri="{FF2B5EF4-FFF2-40B4-BE49-F238E27FC236}">
                <a16:creationId xmlns:a16="http://schemas.microsoft.com/office/drawing/2014/main" id="{4AB256E4-CA87-4431-BB5D-B6B0B3362EE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46273" y="4943287"/>
            <a:ext cx="1795117" cy="1115715"/>
          </a:xfrm>
          <a:prstGeom prst="rect">
            <a:avLst/>
          </a:prstGeom>
        </p:spPr>
      </p:pic>
      <p:pic>
        <p:nvPicPr>
          <p:cNvPr id="23" name="Picture 22" descr="A picture containing table&#10;&#10;Description automatically generated">
            <a:extLst>
              <a:ext uri="{FF2B5EF4-FFF2-40B4-BE49-F238E27FC236}">
                <a16:creationId xmlns:a16="http://schemas.microsoft.com/office/drawing/2014/main" id="{A215157E-6CAA-4E5D-BB54-11F5465CD54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098702" y="4917041"/>
            <a:ext cx="1797896" cy="1115715"/>
          </a:xfrm>
          <a:prstGeom prst="rect">
            <a:avLst/>
          </a:prstGeom>
        </p:spPr>
      </p:pic>
      <p:pic>
        <p:nvPicPr>
          <p:cNvPr id="25" name="Picture 24" descr="A close up of a sign&#10;&#10;Description automatically generated">
            <a:extLst>
              <a:ext uri="{FF2B5EF4-FFF2-40B4-BE49-F238E27FC236}">
                <a16:creationId xmlns:a16="http://schemas.microsoft.com/office/drawing/2014/main" id="{A4BAA1DE-0E70-4E98-AD46-DFBB1761BCC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188273" y="3079145"/>
            <a:ext cx="1308884" cy="962783"/>
          </a:xfrm>
          <a:prstGeom prst="rect">
            <a:avLst/>
          </a:prstGeom>
        </p:spPr>
      </p:pic>
      <p:pic>
        <p:nvPicPr>
          <p:cNvPr id="27" name="Picture 26" descr="A picture containing food&#10;&#10;Description automatically generated">
            <a:extLst>
              <a:ext uri="{FF2B5EF4-FFF2-40B4-BE49-F238E27FC236}">
                <a16:creationId xmlns:a16="http://schemas.microsoft.com/office/drawing/2014/main" id="{605E25F0-D896-4D5F-B9CF-AA6DABFED44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036398" y="2460538"/>
            <a:ext cx="1219751" cy="864484"/>
          </a:xfrm>
          <a:prstGeom prst="rect">
            <a:avLst/>
          </a:prstGeom>
        </p:spPr>
      </p:pic>
      <p:pic>
        <p:nvPicPr>
          <p:cNvPr id="29" name="Picture 28" descr="A close up of a logo&#10;&#10;Description automatically generated">
            <a:extLst>
              <a:ext uri="{FF2B5EF4-FFF2-40B4-BE49-F238E27FC236}">
                <a16:creationId xmlns:a16="http://schemas.microsoft.com/office/drawing/2014/main" id="{6A8098A8-F320-456F-B03F-E5AB84C9362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036398" y="3679776"/>
            <a:ext cx="1645475" cy="920753"/>
          </a:xfrm>
          <a:prstGeom prst="rect">
            <a:avLst/>
          </a:prstGeom>
        </p:spPr>
      </p:pic>
      <p:pic>
        <p:nvPicPr>
          <p:cNvPr id="31" name="Picture 30" descr="A picture containing drawing&#10;&#10;Description automatically generated">
            <a:extLst>
              <a:ext uri="{FF2B5EF4-FFF2-40B4-BE49-F238E27FC236}">
                <a16:creationId xmlns:a16="http://schemas.microsoft.com/office/drawing/2014/main" id="{299B501C-E505-4343-9B4A-18EEDE61C30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143224" y="1020206"/>
            <a:ext cx="1561205" cy="1019562"/>
          </a:xfrm>
          <a:prstGeom prst="rect">
            <a:avLst/>
          </a:prstGeom>
        </p:spPr>
      </p:pic>
      <p:sp>
        <p:nvSpPr>
          <p:cNvPr id="18" name="TextBox 2">
            <a:extLst>
              <a:ext uri="{FF2B5EF4-FFF2-40B4-BE49-F238E27FC236}">
                <a16:creationId xmlns:a16="http://schemas.microsoft.com/office/drawing/2014/main" id="{A685ED1A-ACEE-495C-A41C-D42B381ECC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2335" y="3539989"/>
            <a:ext cx="3042908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rtlCol="0" anchor="ctr">
            <a:spAutoFit/>
          </a:bodyPr>
          <a:lstStyle>
            <a:lvl1pPr algn="l" defTabSz="457200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"/>
              <a:defRPr sz="24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Century Schoolbook" panose="02040604050505020304" pitchFamily="18" charset="0"/>
                <a:ea typeface="+mj-ea"/>
                <a:cs typeface="+mj-cs"/>
              </a:defRPr>
            </a:lvl1pPr>
            <a:lvl2pPr marL="742950" indent="-285750" algn="l" eaLnBrk="1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entury Schoolbook" panose="02040604050505020304" pitchFamily="18" charset="0"/>
              </a:defRPr>
            </a:lvl2pPr>
            <a:lvl3pPr marL="1143000" indent="-228600" algn="l" eaLnBrk="1" hangingPunct="1">
              <a:spcBef>
                <a:spcPct val="20000"/>
              </a:spcBef>
              <a:buClr>
                <a:srgbClr val="E0752F"/>
              </a:buClr>
              <a:buSzPct val="60000"/>
              <a:buFont typeface="Wingdings" panose="05000000000000000000" pitchFamily="2" charset="2"/>
              <a:buChar char=""/>
              <a:defRPr>
                <a:solidFill>
                  <a:schemeClr val="tx1"/>
                </a:solidFill>
                <a:latin typeface="Century Schoolbook" panose="02040604050505020304" pitchFamily="18" charset="0"/>
              </a:defRPr>
            </a:lvl3pPr>
            <a:lvl4pPr marL="1600200" indent="-228600" algn="l" eaLnBrk="1" hangingPunct="1">
              <a:spcBef>
                <a:spcPct val="20000"/>
              </a:spcBef>
              <a:buClr>
                <a:srgbClr val="FEC3AE"/>
              </a:buClr>
              <a:buSzPct val="60000"/>
              <a:buFont typeface="Wingdings" panose="05000000000000000000" pitchFamily="2" charset="2"/>
              <a:buChar char=""/>
              <a:defRPr>
                <a:solidFill>
                  <a:schemeClr val="tx1"/>
                </a:solidFill>
                <a:latin typeface="Century Schoolbook" panose="02040604050505020304" pitchFamily="18" charset="0"/>
              </a:defRPr>
            </a:lvl4pPr>
            <a:lvl5pPr marL="2057400" indent="-228600" algn="l" eaLnBrk="1" hangingPunct="1">
              <a:spcBef>
                <a:spcPct val="20000"/>
              </a:spcBef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altLang="zh-CN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uá</a:t>
            </a:r>
            <a:r>
              <a:rPr lang="en-GB" altLang="zh-CN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altLang="zh-CN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shèng</a:t>
            </a:r>
            <a:r>
              <a:rPr lang="en-GB" altLang="zh-CN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altLang="zh-CN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dùn</a:t>
            </a:r>
            <a:endParaRPr lang="en-GB" altLang="zh-CN" sz="280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4400" b="1"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华 盛 顿</a:t>
            </a:r>
            <a:endParaRPr lang="en-GB" altLang="zh-CN" sz="4400" b="1">
              <a:latin typeface="楷体" panose="02010609060101010101" pitchFamily="49" charset="-122"/>
              <a:ea typeface="楷体" panose="02010609060101010101" pitchFamily="49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4671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AutoShape 4"/>
          <p:cNvCxnSpPr>
            <a:cxnSpLocks noChangeShapeType="1"/>
          </p:cNvCxnSpPr>
          <p:nvPr/>
        </p:nvCxnSpPr>
        <p:spPr bwMode="auto">
          <a:xfrm flipH="1" flipV="1">
            <a:off x="1613298" y="845684"/>
            <a:ext cx="9525" cy="5154216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9" name="组合 8"/>
          <p:cNvGrpSpPr/>
          <p:nvPr/>
        </p:nvGrpSpPr>
        <p:grpSpPr>
          <a:xfrm>
            <a:off x="1755473" y="862366"/>
            <a:ext cx="1937355" cy="507831"/>
            <a:chOff x="308629" y="6819"/>
            <a:chExt cx="2583140" cy="677108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358" y="6819"/>
              <a:ext cx="2562411" cy="677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</a:pPr>
              <a:r>
                <a:rPr lang="zh-CN" altLang="en-US" sz="2700" b="1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课文</a:t>
              </a:r>
              <a:r>
                <a:rPr lang="en-US" altLang="zh-CN" sz="2700" b="1" i="1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Text 1</a:t>
              </a:r>
              <a:endParaRPr lang="zh-CN" altLang="en-US" sz="2700" b="1" i="1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150"/>
              <a:ext cx="2524299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1981365" y="1580827"/>
            <a:ext cx="8857924" cy="3996865"/>
          </a:xfrm>
          <a:prstGeom prst="rect">
            <a:avLst/>
          </a:prstGeom>
          <a:solidFill>
            <a:srgbClr val="0000FF">
              <a:alpha val="14902"/>
            </a:srgbClr>
          </a:solidFill>
          <a:ln w="12700">
            <a:solidFill>
              <a:srgbClr val="0000FF"/>
            </a:solidFill>
            <a:prstDash val="dash"/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zh-CN" altLang="en-US" sz="1350"/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2425946" y="1854945"/>
            <a:ext cx="3308427" cy="2746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altLang="zh-CN" sz="2800">
                <a:latin typeface="GB Pinyinok-D" pitchFamily="2" charset="-122"/>
                <a:ea typeface="GB Pinyinok-D" pitchFamily="2" charset="-122"/>
                <a:sym typeface="宋体" panose="02010600030101010101" pitchFamily="2" charset="-122"/>
              </a:rPr>
              <a:t>      </a:t>
            </a:r>
            <a:r>
              <a:rPr lang="en-US" altLang="zh-CN" err="1">
                <a:latin typeface="GB Pinyinok-D" pitchFamily="2" charset="-122"/>
                <a:ea typeface="GB Pinyinok-D" pitchFamily="2" charset="-122"/>
                <a:sym typeface="宋体" panose="02010600030101010101" pitchFamily="2" charset="-122"/>
              </a:rPr>
              <a:t>nǐ</a:t>
            </a:r>
            <a:r>
              <a:rPr lang="en-US" altLang="zh-CN">
                <a:latin typeface="GB Pinyinok-D" pitchFamily="2" charset="-122"/>
                <a:ea typeface="GB Pinyinok-D" pitchFamily="2" charset="-122"/>
                <a:sym typeface="宋体" panose="02010600030101010101" pitchFamily="2" charset="-122"/>
              </a:rPr>
              <a:t> </a:t>
            </a:r>
            <a:r>
              <a:rPr lang="en-US" altLang="zh-CN" err="1">
                <a:latin typeface="GB Pinyinok-D" pitchFamily="2" charset="-122"/>
                <a:ea typeface="GB Pinyinok-D" pitchFamily="2" charset="-122"/>
                <a:sym typeface="宋体" panose="02010600030101010101" pitchFamily="2" charset="-122"/>
              </a:rPr>
              <a:t>hǎo</a:t>
            </a:r>
            <a:endParaRPr lang="en-US" altLang="zh-CN">
              <a:latin typeface="GB Pinyinok-D" pitchFamily="2" charset="-122"/>
              <a:ea typeface="GB Pinyinok-D" pitchFamily="2" charset="-122"/>
              <a:sym typeface="宋体" panose="02010600030101010101" pitchFamily="2" charset="-122"/>
            </a:endParaRP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altLang="zh-CN" b="1">
                <a:latin typeface="宋体" panose="02010600030101010101" pitchFamily="2" charset="-122"/>
                <a:sym typeface="宋体" panose="02010600030101010101" pitchFamily="2" charset="-122"/>
              </a:rPr>
              <a:t>A</a:t>
            </a:r>
            <a:r>
              <a:rPr lang="zh-CN" altLang="en-US" b="1"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r>
              <a:rPr lang="zh-CN" altLang="en-US" b="1"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你好！</a:t>
            </a: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altLang="zh-CN">
                <a:solidFill>
                  <a:schemeClr val="bg1">
                    <a:lumMod val="50000"/>
                  </a:schemeClr>
                </a:solidFill>
                <a:latin typeface="GB Pinyinok-D" pitchFamily="2" charset="-122"/>
                <a:ea typeface="GB Pinyinok-D" pitchFamily="2" charset="-122"/>
                <a:sym typeface="宋体" panose="02010600030101010101" pitchFamily="2" charset="-122"/>
              </a:rPr>
              <a:t>     </a:t>
            </a:r>
            <a:r>
              <a:rPr lang="en-US" altLang="zh-CN" err="1">
                <a:solidFill>
                  <a:srgbClr val="002060"/>
                </a:solidFill>
                <a:latin typeface="GB Pinyinok-D" pitchFamily="2" charset="-122"/>
                <a:ea typeface="GB Pinyinok-D" pitchFamily="2" charset="-122"/>
                <a:sym typeface="宋体" panose="02010600030101010101" pitchFamily="2" charset="-122"/>
              </a:rPr>
              <a:t>nǐ</a:t>
            </a:r>
            <a:r>
              <a:rPr lang="en-US" altLang="zh-CN">
                <a:solidFill>
                  <a:srgbClr val="002060"/>
                </a:solidFill>
                <a:latin typeface="GB Pinyinok-D" pitchFamily="2" charset="-122"/>
                <a:ea typeface="GB Pinyinok-D" pitchFamily="2" charset="-122"/>
                <a:sym typeface="宋体" panose="02010600030101010101" pitchFamily="2" charset="-122"/>
              </a:rPr>
              <a:t> </a:t>
            </a:r>
            <a:r>
              <a:rPr lang="en-US" altLang="zh-CN" err="1">
                <a:solidFill>
                  <a:srgbClr val="002060"/>
                </a:solidFill>
                <a:latin typeface="GB Pinyinok-D" pitchFamily="2" charset="-122"/>
                <a:ea typeface="GB Pinyinok-D" pitchFamily="2" charset="-122"/>
                <a:sym typeface="宋体" panose="02010600030101010101" pitchFamily="2" charset="-122"/>
              </a:rPr>
              <a:t>hǎo</a:t>
            </a:r>
            <a:endParaRPr lang="en-US" altLang="zh-CN" b="1">
              <a:solidFill>
                <a:srgbClr val="00206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altLang="zh-CN" b="1">
                <a:solidFill>
                  <a:srgbClr val="00206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B</a:t>
            </a:r>
            <a:r>
              <a:rPr lang="zh-CN" altLang="en-US" b="1">
                <a:solidFill>
                  <a:srgbClr val="00206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r>
              <a:rPr lang="zh-CN" altLang="en-US" b="1">
                <a:solidFill>
                  <a:srgbClr val="002060"/>
                </a:solidFill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你好！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A5750B1-B3F7-4EAD-BF4C-5252206D2B14}"/>
              </a:ext>
            </a:extLst>
          </p:cNvPr>
          <p:cNvSpPr txBox="1"/>
          <p:nvPr/>
        </p:nvSpPr>
        <p:spPr>
          <a:xfrm>
            <a:off x="6744072" y="6381328"/>
            <a:ext cx="36840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2020 </a:t>
            </a:r>
            <a:r>
              <a:rPr lang="zh-CN" altLang="en-US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英国 </a:t>
            </a:r>
            <a:r>
              <a:rPr lang="en-US" altLang="zh-CN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UWTSD </a:t>
            </a:r>
            <a:r>
              <a:rPr lang="zh-CN" altLang="en-US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孔子学院 龚丹</a:t>
            </a:r>
            <a:endParaRPr lang="en-US" b="1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12" name="Text Box 3">
            <a:extLst>
              <a:ext uri="{FF2B5EF4-FFF2-40B4-BE49-F238E27FC236}">
                <a16:creationId xmlns:a16="http://schemas.microsoft.com/office/drawing/2014/main" id="{FFE8B11A-67DD-9C4C-AFE3-A2FEF9727C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95606" y="1746457"/>
            <a:ext cx="3702225" cy="2746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altLang="zh-CN" sz="2800">
                <a:latin typeface="GB Pinyinok-D" pitchFamily="2" charset="-122"/>
                <a:ea typeface="GB Pinyinok-D" pitchFamily="2" charset="-122"/>
                <a:sym typeface="宋体" panose="02010600030101010101" pitchFamily="2" charset="-122"/>
              </a:rPr>
              <a:t>      </a:t>
            </a:r>
            <a:r>
              <a:rPr lang="en-US" altLang="zh-CN" err="1">
                <a:latin typeface="GB Pinyinok-D" pitchFamily="2" charset="-122"/>
                <a:ea typeface="GB Pinyinok-D" pitchFamily="2" charset="-122"/>
                <a:sym typeface="宋体" panose="02010600030101010101" pitchFamily="2" charset="-122"/>
              </a:rPr>
              <a:t>nín</a:t>
            </a:r>
            <a:r>
              <a:rPr lang="en-US" altLang="zh-CN">
                <a:latin typeface="GB Pinyinok-D" pitchFamily="2" charset="-122"/>
                <a:ea typeface="GB Pinyinok-D" pitchFamily="2" charset="-122"/>
                <a:sym typeface="宋体" panose="02010600030101010101" pitchFamily="2" charset="-122"/>
              </a:rPr>
              <a:t> </a:t>
            </a:r>
            <a:r>
              <a:rPr lang="en-US" altLang="zh-CN" err="1">
                <a:latin typeface="GB Pinyinok-D" pitchFamily="2" charset="-122"/>
                <a:ea typeface="GB Pinyinok-D" pitchFamily="2" charset="-122"/>
                <a:sym typeface="宋体" panose="02010600030101010101" pitchFamily="2" charset="-122"/>
              </a:rPr>
              <a:t>hǎo</a:t>
            </a:r>
            <a:endParaRPr lang="en-US" altLang="zh-CN">
              <a:latin typeface="GB Pinyinok-D" pitchFamily="2" charset="-122"/>
              <a:ea typeface="GB Pinyinok-D" pitchFamily="2" charset="-122"/>
              <a:sym typeface="宋体" panose="02010600030101010101" pitchFamily="2" charset="-122"/>
            </a:endParaRP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altLang="zh-CN" b="1">
                <a:latin typeface="宋体" panose="02010600030101010101" pitchFamily="2" charset="-122"/>
                <a:sym typeface="宋体" panose="02010600030101010101" pitchFamily="2" charset="-122"/>
              </a:rPr>
              <a:t>A</a:t>
            </a:r>
            <a:r>
              <a:rPr lang="zh-CN" altLang="en-US" b="1"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r>
              <a:rPr lang="zh-CN" altLang="en-US" b="1"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您  好！</a:t>
            </a: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altLang="zh-CN">
                <a:solidFill>
                  <a:schemeClr val="bg1">
                    <a:lumMod val="50000"/>
                  </a:schemeClr>
                </a:solidFill>
                <a:latin typeface="GB Pinyinok-D" pitchFamily="2" charset="-122"/>
                <a:ea typeface="GB Pinyinok-D" pitchFamily="2" charset="-122"/>
                <a:sym typeface="宋体" panose="02010600030101010101" pitchFamily="2" charset="-122"/>
              </a:rPr>
              <a:t>     </a:t>
            </a:r>
            <a:r>
              <a:rPr lang="en-US" altLang="zh-CN" err="1">
                <a:solidFill>
                  <a:srgbClr val="002060"/>
                </a:solidFill>
                <a:latin typeface="GB Pinyinok-D" pitchFamily="2" charset="-122"/>
                <a:ea typeface="GB Pinyinok-D" pitchFamily="2" charset="-122"/>
                <a:sym typeface="宋体" panose="02010600030101010101" pitchFamily="2" charset="-122"/>
              </a:rPr>
              <a:t>nǐ</a:t>
            </a:r>
            <a:r>
              <a:rPr lang="en-US" altLang="zh-CN">
                <a:solidFill>
                  <a:srgbClr val="002060"/>
                </a:solidFill>
                <a:latin typeface="GB Pinyinok-D" pitchFamily="2" charset="-122"/>
                <a:ea typeface="GB Pinyinok-D" pitchFamily="2" charset="-122"/>
                <a:sym typeface="宋体" panose="02010600030101010101" pitchFamily="2" charset="-122"/>
              </a:rPr>
              <a:t> men </a:t>
            </a:r>
            <a:r>
              <a:rPr lang="en-US" altLang="zh-CN" err="1">
                <a:solidFill>
                  <a:srgbClr val="002060"/>
                </a:solidFill>
                <a:latin typeface="GB Pinyinok-D" pitchFamily="2" charset="-122"/>
                <a:ea typeface="GB Pinyinok-D" pitchFamily="2" charset="-122"/>
                <a:sym typeface="宋体" panose="02010600030101010101" pitchFamily="2" charset="-122"/>
              </a:rPr>
              <a:t>hǎo</a:t>
            </a:r>
            <a:endParaRPr lang="en-US" altLang="zh-CN" b="1">
              <a:solidFill>
                <a:srgbClr val="00206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altLang="zh-CN" b="1">
                <a:solidFill>
                  <a:srgbClr val="00206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B</a:t>
            </a:r>
            <a:r>
              <a:rPr lang="zh-CN" altLang="en-US" b="1">
                <a:solidFill>
                  <a:srgbClr val="00206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：</a:t>
            </a:r>
            <a:r>
              <a:rPr lang="zh-CN" altLang="en-US" b="1">
                <a:solidFill>
                  <a:srgbClr val="002060"/>
                </a:solidFill>
                <a:latin typeface="华文楷体" pitchFamily="2" charset="-122"/>
                <a:ea typeface="华文楷体" pitchFamily="2" charset="-122"/>
                <a:sym typeface="宋体" panose="02010600030101010101" pitchFamily="2" charset="-122"/>
              </a:rPr>
              <a:t>你  们  好！</a:t>
            </a:r>
          </a:p>
        </p:txBody>
      </p:sp>
      <p:pic>
        <p:nvPicPr>
          <p:cNvPr id="16" name="Picture 2">
            <a:extLst>
              <a:ext uri="{FF2B5EF4-FFF2-40B4-BE49-F238E27FC236}">
                <a16:creationId xmlns:a16="http://schemas.microsoft.com/office/drawing/2014/main" id="{EE22C8F0-A284-5A46-A00A-FA5B53A87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373676" y="2423088"/>
            <a:ext cx="1610555" cy="16105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42527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AutoShape 4"/>
          <p:cNvCxnSpPr>
            <a:cxnSpLocks noChangeShapeType="1"/>
          </p:cNvCxnSpPr>
          <p:nvPr/>
        </p:nvCxnSpPr>
        <p:spPr bwMode="auto">
          <a:xfrm flipH="1" flipV="1">
            <a:off x="1613298" y="845684"/>
            <a:ext cx="9525" cy="5154216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2" name="组合 8"/>
          <p:cNvGrpSpPr/>
          <p:nvPr/>
        </p:nvGrpSpPr>
        <p:grpSpPr>
          <a:xfrm>
            <a:off x="1755473" y="862366"/>
            <a:ext cx="1937355" cy="507831"/>
            <a:chOff x="308629" y="6819"/>
            <a:chExt cx="2583140" cy="677108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358" y="6819"/>
              <a:ext cx="2562411" cy="677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</a:pPr>
              <a:r>
                <a:rPr lang="zh-CN" altLang="en-US" sz="2700" b="1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课文</a:t>
              </a:r>
              <a:r>
                <a:rPr lang="en-US" altLang="zh-CN" sz="2700" b="1" i="1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Text 2</a:t>
              </a:r>
              <a:endParaRPr lang="zh-CN" altLang="en-US" sz="2700" b="1" i="1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150"/>
              <a:ext cx="2524299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2095823" y="1720312"/>
            <a:ext cx="6713689" cy="3857380"/>
          </a:xfrm>
          <a:prstGeom prst="rect">
            <a:avLst/>
          </a:prstGeom>
          <a:solidFill>
            <a:srgbClr val="058576">
              <a:alpha val="14902"/>
            </a:srgbClr>
          </a:solidFill>
          <a:ln w="12700">
            <a:solidFill>
              <a:srgbClr val="288149"/>
            </a:solidFill>
            <a:prstDash val="dash"/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zh-CN" altLang="en-US" sz="135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89DA0F3-94C5-4893-94E4-EA819AE95ADC}"/>
              </a:ext>
            </a:extLst>
          </p:cNvPr>
          <p:cNvSpPr txBox="1"/>
          <p:nvPr/>
        </p:nvSpPr>
        <p:spPr>
          <a:xfrm>
            <a:off x="6744072" y="6381328"/>
            <a:ext cx="36840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2020 </a:t>
            </a:r>
            <a:r>
              <a:rPr lang="zh-CN" altLang="en-US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英国 </a:t>
            </a:r>
            <a:r>
              <a:rPr lang="en-US" altLang="zh-CN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UWTSD </a:t>
            </a:r>
            <a:r>
              <a:rPr lang="zh-CN" altLang="en-US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孔子学院 龚丹</a:t>
            </a:r>
            <a:endParaRPr lang="en-US" b="1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15" name="Text Box 10">
            <a:extLst>
              <a:ext uri="{FF2B5EF4-FFF2-40B4-BE49-F238E27FC236}">
                <a16:creationId xmlns:a16="http://schemas.microsoft.com/office/drawing/2014/main" id="{BB56F44E-1F16-4944-8F59-0BD7CCAF7B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37363" y="2043335"/>
            <a:ext cx="3544143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方正舒体" panose="02010601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方正舒体" panose="02010601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方正舒体" panose="02010601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方正舒体" panose="02010601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方正舒体" panose="02010601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方正舒体" panose="02010601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方正舒体" panose="02010601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方正舒体" panose="02010601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方正舒体" panose="02010601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latin typeface="Georgia" panose="02040502050405020303" pitchFamily="18" charset="0"/>
                <a:ea typeface="宋体" panose="02010600030101010101" pitchFamily="2" charset="-122"/>
              </a:rPr>
              <a:t>     </a:t>
            </a:r>
            <a:r>
              <a:rPr lang="en-US" altLang="zh-CN" sz="3200" b="1" err="1">
                <a:latin typeface="Georgia" panose="02040502050405020303" pitchFamily="18" charset="0"/>
                <a:ea typeface="宋体" panose="02010600030101010101" pitchFamily="2" charset="-122"/>
              </a:rPr>
              <a:t>Nĭ</a:t>
            </a:r>
            <a:r>
              <a:rPr lang="en-US" altLang="zh-CN" sz="3200" b="1">
                <a:latin typeface="Georgia" panose="02040502050405020303" pitchFamily="18" charset="0"/>
                <a:ea typeface="宋体" panose="02010600030101010101" pitchFamily="2" charset="-122"/>
              </a:rPr>
              <a:t> h</a:t>
            </a:r>
            <a:r>
              <a:rPr lang="vi-VN" altLang="zh-CN" sz="3200" b="1">
                <a:latin typeface="Georgia" panose="02040502050405020303" pitchFamily="18" charset="0"/>
                <a:ea typeface="宋体" panose="02010600030101010101" pitchFamily="2" charset="-122"/>
              </a:rPr>
              <a:t>ă</a:t>
            </a:r>
            <a:r>
              <a:rPr lang="en-US" altLang="zh-CN" sz="3200" b="1">
                <a:latin typeface="Georgia" panose="02040502050405020303" pitchFamily="18" charset="0"/>
                <a:ea typeface="宋体" panose="02010600030101010101" pitchFamily="2" charset="-122"/>
              </a:rPr>
              <a:t>o</a:t>
            </a:r>
            <a:r>
              <a:rPr lang="zh-CN" altLang="en-US" sz="3200" b="1">
                <a:latin typeface="Georgia" panose="02040502050405020303" pitchFamily="18" charset="0"/>
                <a:ea typeface="宋体" panose="02010600030101010101" pitchFamily="2" charset="-122"/>
              </a:rPr>
              <a:t> </a:t>
            </a:r>
            <a:r>
              <a:rPr lang="en-US" altLang="zh-CN" sz="3200" b="1">
                <a:latin typeface="Georgia" panose="02040502050405020303" pitchFamily="18" charset="0"/>
                <a:ea typeface="宋体" panose="02010600030101010101" pitchFamily="2" charset="-122"/>
              </a:rPr>
              <a:t>ma?</a:t>
            </a:r>
          </a:p>
          <a:p>
            <a:pPr eaLnBrk="1" hangingPunct="1"/>
            <a:r>
              <a:rPr lang="en-GB" altLang="zh-CN" sz="3200" b="1">
                <a:latin typeface="Georgia" panose="02040502050405020303" pitchFamily="18" charset="0"/>
                <a:ea typeface="宋体" panose="02010600030101010101" pitchFamily="2" charset="-122"/>
              </a:rPr>
              <a:t>A: </a:t>
            </a:r>
            <a:r>
              <a:rPr lang="zh-CN" altLang="en-US" sz="3200" b="1">
                <a:latin typeface="Georgia" panose="02040502050405020303" pitchFamily="18" charset="0"/>
                <a:ea typeface="宋体" panose="02010600030101010101" pitchFamily="2" charset="-122"/>
              </a:rPr>
              <a:t>你  好   吗？</a:t>
            </a:r>
            <a:endParaRPr lang="en-US" altLang="zh-CN" sz="3200" b="1">
              <a:latin typeface="Georgia" panose="02040502050405020303" pitchFamily="18" charset="0"/>
              <a:ea typeface="宋体" panose="02010600030101010101" pitchFamily="2" charset="-122"/>
            </a:endParaRPr>
          </a:p>
        </p:txBody>
      </p:sp>
      <p:sp>
        <p:nvSpPr>
          <p:cNvPr id="16" name="Text Box 11">
            <a:extLst>
              <a:ext uri="{FF2B5EF4-FFF2-40B4-BE49-F238E27FC236}">
                <a16:creationId xmlns:a16="http://schemas.microsoft.com/office/drawing/2014/main" id="{C15F2B1C-B3AA-6D4F-BC6F-9C91A082BA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98501" y="3895887"/>
            <a:ext cx="492918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方正舒体" panose="02010601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方正舒体" panose="02010601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方正舒体" panose="02010601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方正舒体" panose="02010601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方正舒体" panose="02010601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方正舒体" panose="02010601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方正舒体" panose="02010601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方正舒体" panose="02010601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方正舒体" panose="02010601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latin typeface="Georgia" panose="02040502050405020303" pitchFamily="18" charset="0"/>
                <a:ea typeface="楷体_GB2312" pitchFamily="49" charset="-122"/>
              </a:rPr>
              <a:t>     </a:t>
            </a:r>
            <a:r>
              <a:rPr lang="en-US" altLang="zh-CN" sz="3200" b="1" err="1">
                <a:latin typeface="Georgia" panose="02040502050405020303" pitchFamily="18" charset="0"/>
                <a:ea typeface="楷体_GB2312" pitchFamily="49" charset="-122"/>
              </a:rPr>
              <a:t>Wŏ</a:t>
            </a:r>
            <a:r>
              <a:rPr lang="en-US" altLang="zh-CN" sz="3200" b="1">
                <a:latin typeface="Georgia" panose="02040502050405020303" pitchFamily="18" charset="0"/>
                <a:ea typeface="楷体_GB2312" pitchFamily="49" charset="-122"/>
              </a:rPr>
              <a:t> </a:t>
            </a:r>
            <a:r>
              <a:rPr lang="en-US" altLang="zh-CN" sz="3200" b="1" err="1">
                <a:latin typeface="Georgia" panose="02040502050405020303" pitchFamily="18" charset="0"/>
                <a:ea typeface="宋体" panose="02010600030101010101" pitchFamily="2" charset="-122"/>
              </a:rPr>
              <a:t>hĕnh</a:t>
            </a:r>
            <a:r>
              <a:rPr lang="vi-VN" altLang="zh-CN" sz="3200" b="1">
                <a:latin typeface="Georgia" panose="02040502050405020303" pitchFamily="18" charset="0"/>
                <a:ea typeface="宋体" panose="02010600030101010101" pitchFamily="2" charset="-122"/>
              </a:rPr>
              <a:t>ă</a:t>
            </a:r>
            <a:r>
              <a:rPr lang="en-US" altLang="zh-CN" sz="3200" b="1">
                <a:latin typeface="Georgia" panose="02040502050405020303" pitchFamily="18" charset="0"/>
                <a:ea typeface="宋体" panose="02010600030101010101" pitchFamily="2" charset="-122"/>
              </a:rPr>
              <a:t>o.  </a:t>
            </a:r>
            <a:r>
              <a:rPr lang="en-US" altLang="zh-CN" sz="3200" b="1" err="1">
                <a:latin typeface="Georgia" panose="02040502050405020303" pitchFamily="18" charset="0"/>
                <a:ea typeface="宋体" panose="02010600030101010101" pitchFamily="2" charset="-122"/>
              </a:rPr>
              <a:t>xièxie</a:t>
            </a:r>
            <a:endParaRPr lang="en-US" altLang="zh-CN" sz="3200" b="1">
              <a:latin typeface="Georgia" panose="02040502050405020303" pitchFamily="18" charset="0"/>
              <a:ea typeface="宋体" panose="02010600030101010101" pitchFamily="2" charset="-122"/>
            </a:endParaRPr>
          </a:p>
          <a:p>
            <a:pPr eaLnBrk="1" hangingPunct="1"/>
            <a:r>
              <a:rPr lang="en-GB" altLang="zh-CN" sz="3200" b="1">
                <a:latin typeface="Georgia" panose="02040502050405020303" pitchFamily="18" charset="0"/>
                <a:ea typeface="宋体" panose="02010600030101010101" pitchFamily="2" charset="-122"/>
              </a:rPr>
              <a:t>B: </a:t>
            </a:r>
            <a:r>
              <a:rPr lang="zh-CN" altLang="en-US" sz="3200" b="1">
                <a:latin typeface="Georgia" panose="02040502050405020303" pitchFamily="18" charset="0"/>
                <a:ea typeface="宋体" panose="02010600030101010101" pitchFamily="2" charset="-122"/>
              </a:rPr>
              <a:t>我    很  好。    谢谢！</a:t>
            </a:r>
            <a:endParaRPr lang="en-US" altLang="zh-CN" sz="3200" b="1">
              <a:latin typeface="Georgia" panose="02040502050405020303" pitchFamily="18" charset="0"/>
              <a:ea typeface="宋体" panose="02010600030101010101" pitchFamily="2" charset="-122"/>
            </a:endParaRPr>
          </a:p>
        </p:txBody>
      </p:sp>
      <p:pic>
        <p:nvPicPr>
          <p:cNvPr id="14" name="Picture 2">
            <a:extLst>
              <a:ext uri="{FF2B5EF4-FFF2-40B4-BE49-F238E27FC236}">
                <a16:creationId xmlns:a16="http://schemas.microsoft.com/office/drawing/2014/main" id="{4C186320-473B-184A-B69C-266EEB7D2C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6744072" y="1980152"/>
            <a:ext cx="1782026" cy="11880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36788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AutoShape 4"/>
          <p:cNvCxnSpPr>
            <a:cxnSpLocks noChangeShapeType="1"/>
          </p:cNvCxnSpPr>
          <p:nvPr/>
        </p:nvCxnSpPr>
        <p:spPr bwMode="auto">
          <a:xfrm flipH="1" flipV="1">
            <a:off x="1613298" y="845684"/>
            <a:ext cx="9525" cy="5154216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2" name="组合 8"/>
          <p:cNvGrpSpPr/>
          <p:nvPr/>
        </p:nvGrpSpPr>
        <p:grpSpPr>
          <a:xfrm>
            <a:off x="1755473" y="862366"/>
            <a:ext cx="1937355" cy="507831"/>
            <a:chOff x="308629" y="6819"/>
            <a:chExt cx="2583140" cy="677108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358" y="6819"/>
              <a:ext cx="2562411" cy="677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</a:pPr>
              <a:r>
                <a:rPr lang="zh-CN" altLang="en-US" sz="2700" b="1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课文</a:t>
              </a:r>
              <a:r>
                <a:rPr lang="en-US" altLang="zh-CN" sz="2700" b="1" i="1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Text 3</a:t>
              </a:r>
              <a:endParaRPr lang="zh-CN" altLang="en-US" sz="2700" b="1" i="1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150"/>
              <a:ext cx="2524299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1807359" y="1556792"/>
            <a:ext cx="9305585" cy="4536506"/>
          </a:xfrm>
          <a:prstGeom prst="rect">
            <a:avLst/>
          </a:prstGeom>
          <a:solidFill>
            <a:srgbClr val="058576">
              <a:alpha val="14902"/>
            </a:srgbClr>
          </a:solidFill>
          <a:ln w="12700">
            <a:solidFill>
              <a:srgbClr val="288149"/>
            </a:solidFill>
            <a:prstDash val="dash"/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zh-CN" altLang="en-US" sz="1350"/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5F6FCE0E-6FD2-46CA-B5F1-9A0F698D0D37}"/>
              </a:ext>
            </a:extLst>
          </p:cNvPr>
          <p:cNvSpPr txBox="1">
            <a:spLocks/>
          </p:cNvSpPr>
          <p:nvPr/>
        </p:nvSpPr>
        <p:spPr bwMode="auto">
          <a:xfrm>
            <a:off x="1918585" y="1831863"/>
            <a:ext cx="7416179" cy="2448867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92500" lnSpcReduction="10000"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"/>
              <a:defRPr sz="2400">
                <a:solidFill>
                  <a:schemeClr val="tx1"/>
                </a:solidFill>
                <a:latin typeface="Century Schoolbook" panose="02040604050505020304" pitchFamily="18" charset="0"/>
              </a:defRPr>
            </a:lvl1pPr>
            <a:lvl2pPr marL="639763" indent="-273050"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entury Schoolbook" panose="02040604050505020304" pitchFamily="18" charset="0"/>
              </a:defRPr>
            </a:lvl2pPr>
            <a:lvl3pPr marL="885825" indent="-182563">
              <a:spcBef>
                <a:spcPct val="20000"/>
              </a:spcBef>
              <a:buClr>
                <a:srgbClr val="E0752F"/>
              </a:buClr>
              <a:buSzPct val="60000"/>
              <a:buFont typeface="Wingdings" panose="05000000000000000000" pitchFamily="2" charset="2"/>
              <a:buChar char=""/>
              <a:defRPr>
                <a:solidFill>
                  <a:schemeClr val="tx1"/>
                </a:solidFill>
                <a:latin typeface="Century Schoolbook" panose="02040604050505020304" pitchFamily="18" charset="0"/>
              </a:defRPr>
            </a:lvl3pPr>
            <a:lvl4pPr marL="1187450" indent="-182563">
              <a:spcBef>
                <a:spcPct val="20000"/>
              </a:spcBef>
              <a:buClr>
                <a:srgbClr val="FEC3AE"/>
              </a:buClr>
              <a:buSzPct val="60000"/>
              <a:buFont typeface="Wingdings" panose="05000000000000000000" pitchFamily="2" charset="2"/>
              <a:buChar char=""/>
              <a:defRPr>
                <a:solidFill>
                  <a:schemeClr val="tx1"/>
                </a:solidFill>
                <a:latin typeface="Century Schoolbook" panose="02040604050505020304" pitchFamily="18" charset="0"/>
              </a:defRPr>
            </a:lvl4pPr>
            <a:lvl5pPr marL="1462088" indent="-182563">
              <a:spcBef>
                <a:spcPct val="20000"/>
              </a:spcBef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5pPr>
            <a:lvl6pPr marL="19192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6pPr>
            <a:lvl7pPr marL="23764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7pPr>
            <a:lvl8pPr marL="28336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8pPr>
            <a:lvl9pPr marL="32908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3000" b="1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en-US" altLang="zh-CN" sz="3000" b="1" err="1">
                <a:latin typeface="楷体" panose="02010609060101010101" pitchFamily="49" charset="-122"/>
                <a:ea typeface="楷体" panose="02010609060101010101" pitchFamily="49" charset="-122"/>
              </a:rPr>
              <a:t>Wŏ</a:t>
            </a:r>
            <a:r>
              <a:rPr lang="en-US" altLang="zh-CN" sz="3000" b="1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000" b="1">
                <a:effectLst>
                  <a:outerShdw blurRad="38100" dist="38100" dir="2700000" algn="tl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000" b="1" err="1">
                <a:effectLst>
                  <a:outerShdw blurRad="38100" dist="38100" dir="2700000" algn="tl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jiào</a:t>
            </a:r>
            <a:r>
              <a:rPr lang="en-US" altLang="zh-CN" sz="3000" b="1">
                <a:effectLst>
                  <a:outerShdw blurRad="38100" dist="38100" dir="2700000" algn="tl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000" b="1">
                <a:latin typeface="楷体" panose="02010609060101010101" pitchFamily="49" charset="-122"/>
                <a:ea typeface="楷体" panose="02010609060101010101" pitchFamily="49" charset="-122"/>
              </a:rPr>
              <a:t>Dan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zh-CN" sz="3000" b="1">
                <a:latin typeface="楷体" panose="02010609060101010101" pitchFamily="49" charset="-122"/>
                <a:ea typeface="楷体" panose="02010609060101010101" pitchFamily="49" charset="-122"/>
              </a:rPr>
              <a:t>A: </a:t>
            </a:r>
            <a:r>
              <a:rPr lang="zh-CN" altLang="en-US" sz="3000" b="1">
                <a:latin typeface="楷体" panose="02010609060101010101" pitchFamily="49" charset="-122"/>
                <a:ea typeface="楷体" panose="02010609060101010101" pitchFamily="49" charset="-122"/>
              </a:rPr>
              <a:t>我   叫   丹。</a:t>
            </a:r>
            <a:r>
              <a:rPr lang="en-GB" altLang="zh-CN" sz="3000" b="1"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en-US" altLang="zh-CN" sz="3000" b="1">
                <a:latin typeface="楷体" panose="02010609060101010101" pitchFamily="49" charset="-122"/>
                <a:ea typeface="楷体" panose="02010609060101010101" pitchFamily="49" charset="-122"/>
              </a:rPr>
              <a:t>My name is  Dan.)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zh-CN" sz="30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3000" b="1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en-US" altLang="zh-CN" sz="3000" b="1" err="1">
                <a:latin typeface="楷体" panose="02010609060101010101" pitchFamily="49" charset="-122"/>
                <a:ea typeface="楷体" panose="02010609060101010101" pitchFamily="49" charset="-122"/>
              </a:rPr>
              <a:t>Nĭ</a:t>
            </a:r>
            <a:r>
              <a:rPr lang="en-US" altLang="zh-CN" sz="3000" b="1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000" b="1" err="1">
                <a:latin typeface="楷体" panose="02010609060101010101" pitchFamily="49" charset="-122"/>
                <a:ea typeface="楷体" panose="02010609060101010101" pitchFamily="49" charset="-122"/>
              </a:rPr>
              <a:t>jiào</a:t>
            </a:r>
            <a:r>
              <a:rPr lang="en-US" altLang="zh-CN" sz="3000" b="1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000" b="1" err="1">
                <a:latin typeface="楷体" panose="02010609060101010101" pitchFamily="49" charset="-122"/>
                <a:ea typeface="楷体" panose="02010609060101010101" pitchFamily="49" charset="-122"/>
              </a:rPr>
              <a:t>shén</a:t>
            </a:r>
            <a:r>
              <a:rPr lang="en-US" altLang="zh-CN" sz="3000" b="1">
                <a:latin typeface="楷体" panose="02010609060101010101" pitchFamily="49" charset="-122"/>
                <a:ea typeface="楷体" panose="02010609060101010101" pitchFamily="49" charset="-122"/>
              </a:rPr>
              <a:t> me?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3000" b="1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000" b="1">
                <a:latin typeface="楷体" panose="02010609060101010101" pitchFamily="49" charset="-122"/>
                <a:ea typeface="楷体" panose="02010609060101010101" pitchFamily="49" charset="-122"/>
              </a:rPr>
              <a:t>你  叫   什  么？</a:t>
            </a:r>
            <a:r>
              <a:rPr lang="en-GB" altLang="zh-CN" sz="3000" b="1">
                <a:latin typeface="楷体" panose="02010609060101010101" pitchFamily="49" charset="-122"/>
                <a:ea typeface="楷体" panose="02010609060101010101" pitchFamily="49" charset="-122"/>
              </a:rPr>
              <a:t>(W</a:t>
            </a:r>
            <a:r>
              <a:rPr lang="en-US" altLang="zh-CN" sz="3000" b="1">
                <a:latin typeface="楷体" panose="02010609060101010101" pitchFamily="49" charset="-122"/>
                <a:ea typeface="楷体" panose="02010609060101010101" pitchFamily="49" charset="-122"/>
              </a:rPr>
              <a:t>hat is your name?)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zh-CN" sz="30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zh-CN" sz="30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zh-CN" sz="2800">
              <a:ea typeface="ＭＳ Ｐゴシック" panose="020B0600070205080204" pitchFamily="34" charset="-128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zh-CN" sz="4100">
              <a:ea typeface="ＭＳ Ｐゴシック" panose="020B0600070205080204" pitchFamily="34" charset="-128"/>
            </a:endParaRP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09909362-925E-4683-B980-CB7BE12E78A5}"/>
              </a:ext>
            </a:extLst>
          </p:cNvPr>
          <p:cNvSpPr txBox="1">
            <a:spLocks/>
          </p:cNvSpPr>
          <p:nvPr/>
        </p:nvSpPr>
        <p:spPr bwMode="auto">
          <a:xfrm>
            <a:off x="1918585" y="4149081"/>
            <a:ext cx="5328592" cy="1944217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92500" lnSpcReduction="20000"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"/>
              <a:defRPr sz="2400">
                <a:solidFill>
                  <a:schemeClr val="tx1"/>
                </a:solidFill>
                <a:latin typeface="Century Schoolbook" panose="02040604050505020304" pitchFamily="18" charset="0"/>
              </a:defRPr>
            </a:lvl1pPr>
            <a:lvl2pPr marL="639763" indent="-273050"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entury Schoolbook" panose="02040604050505020304" pitchFamily="18" charset="0"/>
              </a:defRPr>
            </a:lvl2pPr>
            <a:lvl3pPr marL="885825" indent="-182563">
              <a:spcBef>
                <a:spcPct val="20000"/>
              </a:spcBef>
              <a:buClr>
                <a:srgbClr val="E0752F"/>
              </a:buClr>
              <a:buSzPct val="60000"/>
              <a:buFont typeface="Wingdings" panose="05000000000000000000" pitchFamily="2" charset="2"/>
              <a:buChar char=""/>
              <a:defRPr>
                <a:solidFill>
                  <a:schemeClr val="tx1"/>
                </a:solidFill>
                <a:latin typeface="Century Schoolbook" panose="02040604050505020304" pitchFamily="18" charset="0"/>
              </a:defRPr>
            </a:lvl3pPr>
            <a:lvl4pPr marL="1187450" indent="-182563">
              <a:spcBef>
                <a:spcPct val="20000"/>
              </a:spcBef>
              <a:buClr>
                <a:srgbClr val="FEC3AE"/>
              </a:buClr>
              <a:buSzPct val="60000"/>
              <a:buFont typeface="Wingdings" panose="05000000000000000000" pitchFamily="2" charset="2"/>
              <a:buChar char=""/>
              <a:defRPr>
                <a:solidFill>
                  <a:schemeClr val="tx1"/>
                </a:solidFill>
                <a:latin typeface="Century Schoolbook" panose="02040604050505020304" pitchFamily="18" charset="0"/>
              </a:defRPr>
            </a:lvl4pPr>
            <a:lvl5pPr marL="1462088" indent="-182563">
              <a:spcBef>
                <a:spcPct val="20000"/>
              </a:spcBef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5pPr>
            <a:lvl6pPr marL="19192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6pPr>
            <a:lvl7pPr marL="23764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7pPr>
            <a:lvl8pPr marL="28336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8pPr>
            <a:lvl9pPr marL="32908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endParaRPr lang="en-US" altLang="zh-CN" sz="3300">
              <a:solidFill>
                <a:srgbClr val="FFFF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33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en-US" altLang="zh-CN" sz="3300" b="1" err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Wŏ</a:t>
            </a:r>
            <a:r>
              <a:rPr lang="en-US" altLang="zh-CN" sz="33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300" b="1" err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jiào</a:t>
            </a:r>
            <a:r>
              <a:rPr lang="en-US" altLang="zh-CN" sz="33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… …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zh-CN" sz="33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B: </a:t>
            </a:r>
            <a:r>
              <a:rPr lang="zh-CN" altLang="en-US" sz="33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  叫  </a:t>
            </a:r>
            <a:r>
              <a:rPr lang="en-GB" altLang="zh-CN" sz="33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 …</a:t>
            </a:r>
            <a:r>
              <a:rPr lang="zh-CN" altLang="en-US" sz="33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</a:t>
            </a:r>
            <a:endParaRPr lang="en-GB" altLang="zh-CN" sz="33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zh-CN" sz="33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M</a:t>
            </a:r>
            <a:r>
              <a:rPr lang="en-US" altLang="zh-CN" sz="33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y name is … </a:t>
            </a:r>
            <a:r>
              <a:rPr lang="en-GB" altLang="zh-CN" sz="33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</a:t>
            </a:r>
            <a:endParaRPr lang="en-US" altLang="zh-CN" sz="3300" b="1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zh-CN" sz="33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zh-CN" sz="2800">
              <a:ea typeface="ＭＳ Ｐゴシック" panose="020B0600070205080204" pitchFamily="34" charset="-128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zh-CN" sz="4100">
              <a:ea typeface="ＭＳ Ｐゴシック" panose="020B0600070205080204" pitchFamily="34" charset="-128"/>
            </a:endParaRPr>
          </a:p>
        </p:txBody>
      </p:sp>
      <p:pic>
        <p:nvPicPr>
          <p:cNvPr id="15" name="Picture 3" descr="A person standing on a beach&#10;&#10;Description automatically generated">
            <a:extLst>
              <a:ext uri="{FF2B5EF4-FFF2-40B4-BE49-F238E27FC236}">
                <a16:creationId xmlns:a16="http://schemas.microsoft.com/office/drawing/2014/main" id="{DF53687E-4E1E-4D97-9BAA-9780CAE7A6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25" t="11151" r="27951"/>
          <a:stretch>
            <a:fillRect/>
          </a:stretch>
        </p:blipFill>
        <p:spPr bwMode="auto">
          <a:xfrm>
            <a:off x="9215546" y="1556792"/>
            <a:ext cx="2017454" cy="2188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7DA1A6C-40E2-4189-B3E3-B78AF3A15755}"/>
              </a:ext>
            </a:extLst>
          </p:cNvPr>
          <p:cNvSpPr txBox="1"/>
          <p:nvPr/>
        </p:nvSpPr>
        <p:spPr>
          <a:xfrm>
            <a:off x="6744072" y="6381328"/>
            <a:ext cx="36840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2020 </a:t>
            </a:r>
            <a:r>
              <a:rPr lang="zh-CN" altLang="en-US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英国 </a:t>
            </a:r>
            <a:r>
              <a:rPr lang="en-US" altLang="zh-CN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UWTSD </a:t>
            </a:r>
            <a:r>
              <a:rPr lang="zh-CN" altLang="en-US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孔子学院 龚丹</a:t>
            </a:r>
            <a:endParaRPr lang="en-US" b="1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42913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AutoShape 4"/>
          <p:cNvCxnSpPr>
            <a:cxnSpLocks noChangeShapeType="1"/>
          </p:cNvCxnSpPr>
          <p:nvPr/>
        </p:nvCxnSpPr>
        <p:spPr bwMode="auto">
          <a:xfrm flipH="1" flipV="1">
            <a:off x="1613298" y="845684"/>
            <a:ext cx="9525" cy="5154216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2" name="组合 8"/>
          <p:cNvGrpSpPr/>
          <p:nvPr/>
        </p:nvGrpSpPr>
        <p:grpSpPr>
          <a:xfrm>
            <a:off x="1755473" y="862366"/>
            <a:ext cx="1937355" cy="507831"/>
            <a:chOff x="308629" y="6819"/>
            <a:chExt cx="2583140" cy="677108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358" y="6819"/>
              <a:ext cx="2562411" cy="677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</a:pPr>
              <a:r>
                <a:rPr lang="zh-CN" altLang="en-US" sz="2700" b="1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课文</a:t>
              </a:r>
              <a:r>
                <a:rPr lang="en-US" altLang="zh-CN" sz="2700" b="1" i="1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Text 4</a:t>
              </a:r>
              <a:endParaRPr lang="zh-CN" altLang="en-US" sz="2700" b="1" i="1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150"/>
              <a:ext cx="2524299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2020123" y="1556792"/>
            <a:ext cx="9069288" cy="4536506"/>
          </a:xfrm>
          <a:prstGeom prst="rect">
            <a:avLst/>
          </a:prstGeom>
          <a:solidFill>
            <a:srgbClr val="058576">
              <a:alpha val="14902"/>
            </a:srgbClr>
          </a:solidFill>
          <a:ln w="12700">
            <a:solidFill>
              <a:srgbClr val="288149"/>
            </a:solidFill>
            <a:prstDash val="dash"/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zh-CN" altLang="en-US" sz="135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7DA1A6C-40E2-4189-B3E3-B78AF3A15755}"/>
              </a:ext>
            </a:extLst>
          </p:cNvPr>
          <p:cNvSpPr txBox="1"/>
          <p:nvPr/>
        </p:nvSpPr>
        <p:spPr>
          <a:xfrm>
            <a:off x="6744072" y="6381328"/>
            <a:ext cx="36840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2020 </a:t>
            </a:r>
            <a:r>
              <a:rPr lang="zh-CN" altLang="en-US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英国 </a:t>
            </a:r>
            <a:r>
              <a:rPr lang="en-US" altLang="zh-CN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UWTSD </a:t>
            </a:r>
            <a:r>
              <a:rPr lang="zh-CN" altLang="en-US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孔子学院 龚丹</a:t>
            </a:r>
            <a:endParaRPr lang="en-US" b="1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7DECD02-C175-4340-A0D5-617A0BC9253C}"/>
              </a:ext>
            </a:extLst>
          </p:cNvPr>
          <p:cNvSpPr txBox="1"/>
          <p:nvPr/>
        </p:nvSpPr>
        <p:spPr>
          <a:xfrm>
            <a:off x="2312253" y="2197361"/>
            <a:ext cx="560441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en-GB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r>
              <a:rPr lang="zh-CN" altLang="en-US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你</a:t>
            </a:r>
            <a:r>
              <a:rPr lang="en-US" altLang="zh-CN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是</a:t>
            </a:r>
            <a:r>
              <a:rPr lang="en-US" altLang="zh-CN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哪</a:t>
            </a:r>
            <a:r>
              <a:rPr lang="en-US" altLang="zh-CN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国</a:t>
            </a:r>
            <a:r>
              <a:rPr lang="en-US" altLang="zh-CN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人？</a:t>
            </a:r>
            <a:endParaRPr lang="en-GB" altLang="zh-CN" sz="40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GB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  where are you from?</a:t>
            </a:r>
            <a:endParaRPr lang="en-US" sz="40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CA1F8BF-9ED9-424C-868F-93CE0D0D7356}"/>
              </a:ext>
            </a:extLst>
          </p:cNvPr>
          <p:cNvSpPr/>
          <p:nvPr/>
        </p:nvSpPr>
        <p:spPr>
          <a:xfrm>
            <a:off x="2842045" y="1635145"/>
            <a:ext cx="45448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Nǐ</a:t>
            </a:r>
            <a:r>
              <a:rPr lang="en-US" sz="3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360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shì</a:t>
            </a:r>
            <a:r>
              <a:rPr lang="en-US" sz="3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360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nǎ</a:t>
            </a:r>
            <a:r>
              <a:rPr lang="en-US" sz="3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360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guó</a:t>
            </a:r>
            <a:r>
              <a:rPr lang="en-US" sz="3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rén</a:t>
            </a:r>
            <a:r>
              <a:rPr lang="en-US" sz="3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？</a:t>
            </a: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883FE7AC-A9D2-E144-AEF1-6932D46078B6}"/>
              </a:ext>
            </a:extLst>
          </p:cNvPr>
          <p:cNvSpPr txBox="1">
            <a:spLocks/>
          </p:cNvSpPr>
          <p:nvPr/>
        </p:nvSpPr>
        <p:spPr bwMode="auto">
          <a:xfrm>
            <a:off x="2312253" y="3935390"/>
            <a:ext cx="7277380" cy="20602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 algn="l" rtl="0" eaLnBrk="0" fontAlgn="base" hangingPunct="0"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anose="05000000000000000000" pitchFamily="2" charset="2"/>
              <a:buChar char="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5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0752F"/>
              </a:buClr>
              <a:buSzPct val="60000"/>
              <a:buFont typeface="Wingdings" panose="05000000000000000000" pitchFamily="2" charset="2"/>
              <a:buChar char="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1825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EC3AE"/>
              </a:buClr>
              <a:buSzPct val="60000"/>
              <a:buFont typeface="Wingdings" panose="05000000000000000000" pitchFamily="2" charset="2"/>
              <a:buChar char="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088" indent="-1825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en-GB" sz="4000" b="1">
                <a:solidFill>
                  <a:schemeClr val="tx1">
                    <a:lumMod val="95000"/>
                    <a:lumOff val="5000"/>
                  </a:schemeClr>
                </a:solidFill>
              </a:rPr>
              <a:t>    </a:t>
            </a:r>
            <a:r>
              <a:rPr lang="en-GB" sz="4000" b="1" err="1">
                <a:latin typeface="SimSun" panose="02010600030101010101" pitchFamily="2" charset="-122"/>
                <a:ea typeface="SimSun" panose="02010600030101010101" pitchFamily="2" charset="-122"/>
              </a:rPr>
              <a:t>Wŏ</a:t>
            </a:r>
            <a:r>
              <a:rPr lang="en-GB" sz="4000" b="1">
                <a:latin typeface="SimSun" panose="02010600030101010101" pitchFamily="2" charset="-122"/>
                <a:ea typeface="SimSun" panose="02010600030101010101" pitchFamily="2" charset="-122"/>
              </a:rPr>
              <a:t> </a:t>
            </a:r>
            <a:r>
              <a:rPr lang="en-GB" sz="4000" b="1" err="1">
                <a:latin typeface="SimSun" panose="02010600030101010101" pitchFamily="2" charset="-122"/>
                <a:ea typeface="SimSun" panose="02010600030101010101" pitchFamily="2" charset="-122"/>
              </a:rPr>
              <a:t>shì</a:t>
            </a:r>
            <a:r>
              <a:rPr lang="en-GB" sz="4000" b="1">
                <a:latin typeface="SimSun" panose="02010600030101010101" pitchFamily="2" charset="-122"/>
                <a:ea typeface="SimSun" panose="02010600030101010101" pitchFamily="2" charset="-122"/>
              </a:rPr>
              <a:t> </a:t>
            </a:r>
            <a:r>
              <a:rPr lang="en-GB" sz="4000" b="1" err="1">
                <a:solidFill>
                  <a:srgbClr val="C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w</a:t>
            </a:r>
            <a:r>
              <a:rPr lang="en-GB" sz="4000" b="1" err="1">
                <a:solidFill>
                  <a:srgbClr val="C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Arial" panose="020B0604020202020204" pitchFamily="34" charset="0"/>
              </a:rPr>
              <a:t>ēi</a:t>
            </a:r>
            <a:r>
              <a:rPr lang="en-GB" sz="4000" b="1">
                <a:solidFill>
                  <a:srgbClr val="C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en-GB" sz="4000" b="1" err="1">
                <a:solidFill>
                  <a:srgbClr val="C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Arial" panose="020B0604020202020204" pitchFamily="34" charset="0"/>
              </a:rPr>
              <a:t>ěr</a:t>
            </a:r>
            <a:r>
              <a:rPr lang="en-GB" sz="4000" b="1">
                <a:solidFill>
                  <a:srgbClr val="C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en-GB" sz="4000" b="1" err="1">
                <a:solidFill>
                  <a:srgbClr val="C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Arial" panose="020B0604020202020204" pitchFamily="34" charset="0"/>
              </a:rPr>
              <a:t>shì</a:t>
            </a:r>
            <a:r>
              <a:rPr lang="en-GB" sz="4000" b="1">
                <a:solidFill>
                  <a:srgbClr val="C00000"/>
                </a:solidFill>
                <a:latin typeface="SimSun" panose="02010600030101010101" pitchFamily="2" charset="-122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en-GB" sz="4000" b="1" err="1">
                <a:latin typeface="SimSun" panose="02010600030101010101" pitchFamily="2" charset="-122"/>
                <a:ea typeface="SimSun" panose="02010600030101010101" pitchFamily="2" charset="-122"/>
                <a:cs typeface="Arial" panose="020B0604020202020204" pitchFamily="34" charset="0"/>
              </a:rPr>
              <a:t>rén</a:t>
            </a:r>
            <a:r>
              <a:rPr lang="en-GB" sz="4000" b="1">
                <a:latin typeface="SimSun" panose="02010600030101010101" pitchFamily="2" charset="-122"/>
                <a:ea typeface="SimSun" panose="02010600030101010101" pitchFamily="2" charset="-122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  <a:defRPr/>
            </a:pPr>
            <a:r>
              <a:rPr lang="en-GB" altLang="zh-CN" sz="4000" b="1">
                <a:latin typeface="SimSun" panose="02010600030101010101" pitchFamily="2" charset="-122"/>
                <a:ea typeface="SimSun" panose="02010600030101010101" pitchFamily="2" charset="-122"/>
              </a:rPr>
              <a:t>B:</a:t>
            </a:r>
            <a:r>
              <a:rPr lang="zh-CN" altLang="en-US" sz="4000" b="1">
                <a:latin typeface="SimSun" panose="02010600030101010101" pitchFamily="2" charset="-122"/>
                <a:ea typeface="SimSun" panose="02010600030101010101" pitchFamily="2" charset="-122"/>
              </a:rPr>
              <a:t>我 是</a:t>
            </a:r>
            <a:r>
              <a:rPr lang="en-US" altLang="zh-CN" sz="4000" b="1">
                <a:latin typeface="SimSun" panose="02010600030101010101" pitchFamily="2" charset="-122"/>
                <a:ea typeface="SimSun" panose="02010600030101010101" pitchFamily="2" charset="-122"/>
              </a:rPr>
              <a:t>  </a:t>
            </a:r>
            <a:r>
              <a:rPr lang="zh-CN" altLang="en-US" sz="4000" b="1">
                <a:solidFill>
                  <a:srgbClr val="C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威</a:t>
            </a:r>
            <a:r>
              <a:rPr lang="en-US" altLang="zh-CN" sz="4000" b="1">
                <a:solidFill>
                  <a:srgbClr val="C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 </a:t>
            </a:r>
            <a:r>
              <a:rPr lang="zh-CN" altLang="en-US" sz="4000" b="1">
                <a:solidFill>
                  <a:srgbClr val="C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尔</a:t>
            </a:r>
            <a:r>
              <a:rPr lang="en-US" altLang="zh-CN" sz="4000" b="1">
                <a:solidFill>
                  <a:srgbClr val="C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 </a:t>
            </a:r>
            <a:r>
              <a:rPr lang="zh-CN" altLang="en-US" sz="4000" b="1">
                <a:solidFill>
                  <a:srgbClr val="C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士 </a:t>
            </a:r>
            <a:r>
              <a:rPr lang="en-US" altLang="zh-CN" sz="4000" b="1">
                <a:solidFill>
                  <a:srgbClr val="C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 </a:t>
            </a:r>
            <a:r>
              <a:rPr lang="zh-CN" altLang="en-US" sz="4000" b="1">
                <a:latin typeface="SimSun" panose="02010600030101010101" pitchFamily="2" charset="-122"/>
                <a:ea typeface="SimSun" panose="02010600030101010101" pitchFamily="2" charset="-122"/>
              </a:rPr>
              <a:t>人。</a:t>
            </a:r>
            <a:endParaRPr lang="en-GB" altLang="zh-CN" sz="4000" b="1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  <a:defRPr/>
            </a:pPr>
            <a:r>
              <a:rPr lang="en-US" sz="4000" b="1">
                <a:latin typeface="SimSun" panose="02010600030101010101" pitchFamily="2" charset="-122"/>
                <a:ea typeface="SimSun" panose="02010600030101010101" pitchFamily="2" charset="-122"/>
              </a:rPr>
              <a:t>  </a:t>
            </a:r>
            <a:r>
              <a:rPr lang="en-US" sz="3600" b="1">
                <a:latin typeface="SimSun" panose="02010600030101010101" pitchFamily="2" charset="-122"/>
                <a:ea typeface="SimSun" panose="02010600030101010101" pitchFamily="2" charset="-122"/>
              </a:rPr>
              <a:t>I am</a:t>
            </a:r>
            <a:r>
              <a:rPr lang="en-GB" sz="3600" b="1">
                <a:latin typeface="SimSun" panose="02010600030101010101" pitchFamily="2" charset="-122"/>
                <a:ea typeface="SimSun" panose="02010600030101010101" pitchFamily="2" charset="-122"/>
              </a:rPr>
              <a:t> </a:t>
            </a:r>
            <a:r>
              <a:rPr lang="en-GB" sz="3600" b="1">
                <a:solidFill>
                  <a:srgbClr val="C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W</a:t>
            </a:r>
            <a:r>
              <a:rPr lang="en-US" altLang="zh-CN" sz="3600" b="1" err="1">
                <a:solidFill>
                  <a:srgbClr val="C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elsh</a:t>
            </a:r>
            <a:r>
              <a:rPr lang="en-US" altLang="zh-CN" sz="3600" b="1">
                <a:latin typeface="SimSun" panose="02010600030101010101" pitchFamily="2" charset="-122"/>
                <a:ea typeface="SimSun" panose="02010600030101010101" pitchFamily="2" charset="-122"/>
              </a:rPr>
              <a:t>.</a:t>
            </a:r>
            <a:endParaRPr lang="en-GB" sz="3600" b="1"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pic>
        <p:nvPicPr>
          <p:cNvPr id="12" name="内容占位符 3">
            <a:extLst>
              <a:ext uri="{FF2B5EF4-FFF2-40B4-BE49-F238E27FC236}">
                <a16:creationId xmlns:a16="http://schemas.microsoft.com/office/drawing/2014/main" id="{BB17DC4B-03EF-1F41-BF6A-4E1E5327DE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8827768" y="1557537"/>
            <a:ext cx="2261643" cy="1523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0358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4"/>
          <p:cNvSpPr txBox="1">
            <a:spLocks noChangeArrowheads="1"/>
          </p:cNvSpPr>
          <p:nvPr/>
        </p:nvSpPr>
        <p:spPr bwMode="auto">
          <a:xfrm>
            <a:off x="2162850" y="1025319"/>
            <a:ext cx="1882247" cy="76944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我是</a:t>
            </a:r>
            <a:r>
              <a:rPr lang="en-US" altLang="zh-CN" sz="4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…</a:t>
            </a:r>
            <a:endParaRPr lang="zh-CN" altLang="en-US" sz="4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Rectangle 15"/>
          <p:cNvSpPr>
            <a:spLocks noChangeArrowheads="1"/>
          </p:cNvSpPr>
          <p:nvPr/>
        </p:nvSpPr>
        <p:spPr bwMode="auto">
          <a:xfrm>
            <a:off x="2256080" y="564944"/>
            <a:ext cx="1483098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320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wǒ</a:t>
            </a:r>
            <a:r>
              <a:rPr lang="en-US" altLang="zh-CN" sz="3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320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shì</a:t>
            </a:r>
            <a:r>
              <a:rPr lang="en-US" altLang="zh-CN" sz="3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zh-CN" altLang="en-US" sz="320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5" descr="C:\Users\hp\Desktop\韩国发表\2010042106000958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922" y="2225208"/>
            <a:ext cx="1273175" cy="844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6" descr="1930000107566212924656815007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2913" y="3741729"/>
            <a:ext cx="1273175" cy="859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7" descr="0130000090032212863712132281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9815" y="5306996"/>
            <a:ext cx="1179512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그림 1" descr="W020080620358974154485_副本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8234" y="2083805"/>
            <a:ext cx="1061048" cy="118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956" y="3653445"/>
            <a:ext cx="1365604" cy="1024844"/>
          </a:xfrm>
          <a:prstGeom prst="rect">
            <a:avLst/>
          </a:prstGeom>
        </p:spPr>
      </p:pic>
      <p:pic>
        <p:nvPicPr>
          <p:cNvPr id="17" name="Picture 9" descr="15227474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179" y="5058193"/>
            <a:ext cx="767587" cy="1127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468631" y="795776"/>
            <a:ext cx="162736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 am…</a:t>
            </a:r>
          </a:p>
        </p:txBody>
      </p:sp>
      <p:sp>
        <p:nvSpPr>
          <p:cNvPr id="18" name="内容占位符 3">
            <a:extLst>
              <a:ext uri="{FF2B5EF4-FFF2-40B4-BE49-F238E27FC236}">
                <a16:creationId xmlns:a16="http://schemas.microsoft.com/office/drawing/2014/main" id="{D05C8CAE-E183-41E0-ABE1-CC0D68077273}"/>
              </a:ext>
            </a:extLst>
          </p:cNvPr>
          <p:cNvSpPr txBox="1">
            <a:spLocks/>
          </p:cNvSpPr>
          <p:nvPr/>
        </p:nvSpPr>
        <p:spPr>
          <a:xfrm>
            <a:off x="4295800" y="3551016"/>
            <a:ext cx="3600400" cy="1127273"/>
          </a:xfrm>
          <a:prstGeom prst="rect">
            <a:avLst/>
          </a:prstGeom>
        </p:spPr>
        <p:txBody>
          <a:bodyPr/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2800" err="1">
                <a:latin typeface="Calibri" panose="020F0502020204030204" pitchFamily="34" charset="0"/>
              </a:rPr>
              <a:t>wŏ</a:t>
            </a:r>
            <a:r>
              <a:rPr lang="en-US" altLang="zh-CN" sz="2800">
                <a:latin typeface="Calibri" panose="020F0502020204030204" pitchFamily="34" charset="0"/>
              </a:rPr>
              <a:t> </a:t>
            </a:r>
            <a:r>
              <a:rPr lang="en-US" altLang="zh-CN" sz="2800" err="1">
                <a:latin typeface="Calibri" panose="020F0502020204030204" pitchFamily="34" charset="0"/>
              </a:rPr>
              <a:t>shì</a:t>
            </a:r>
            <a:r>
              <a:rPr lang="en-US" altLang="zh-CN" sz="2800">
                <a:latin typeface="Calibri" panose="020F0502020204030204" pitchFamily="34" charset="0"/>
              </a:rPr>
              <a:t> </a:t>
            </a:r>
            <a:r>
              <a:rPr lang="en-US" altLang="zh-CN" sz="2800" err="1">
                <a:latin typeface="Calibri" panose="020F0502020204030204" pitchFamily="34" charset="0"/>
              </a:rPr>
              <a:t>měi</a:t>
            </a:r>
            <a:r>
              <a:rPr lang="en-US" altLang="zh-CN" sz="2800">
                <a:latin typeface="Calibri" panose="020F0502020204030204" pitchFamily="34" charset="0"/>
              </a:rPr>
              <a:t> </a:t>
            </a:r>
            <a:r>
              <a:rPr lang="en-US" altLang="zh-CN" sz="2800" err="1">
                <a:latin typeface="Calibri" panose="020F0502020204030204" pitchFamily="34" charset="0"/>
              </a:rPr>
              <a:t>guó</a:t>
            </a:r>
            <a:r>
              <a:rPr lang="en-US" altLang="zh-CN" sz="2800">
                <a:latin typeface="Calibri" panose="020F0502020204030204" pitchFamily="34" charset="0"/>
              </a:rPr>
              <a:t> </a:t>
            </a:r>
            <a:r>
              <a:rPr lang="en-US" altLang="zh-CN" sz="2800" err="1">
                <a:latin typeface="Calibri" panose="020F0502020204030204" pitchFamily="34" charset="0"/>
              </a:rPr>
              <a:t>rén</a:t>
            </a:r>
            <a:r>
              <a:rPr lang="en-US" altLang="zh-CN" sz="2800">
                <a:latin typeface="Calibri" panose="020F0502020204030204" pitchFamily="34" charset="0"/>
              </a:rPr>
              <a:t>.</a:t>
            </a:r>
            <a:endParaRPr lang="en-US" altLang="zh-CN" sz="2800"/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我 是 美 国 人。</a:t>
            </a:r>
            <a:endParaRPr lang="en-US" altLang="zh-CN" sz="28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>
                <a:solidFill>
                  <a:schemeClr val="bg1"/>
                </a:solidFill>
              </a:rPr>
              <a:t> </a:t>
            </a:r>
            <a:endParaRPr lang="en-US" altLang="zh-CN" sz="3200">
              <a:latin typeface="Calibri" panose="020F0502020204030204" pitchFamily="34" charset="0"/>
            </a:endParaRPr>
          </a:p>
          <a:p>
            <a:pPr>
              <a:buFont typeface="Wingdings 2" panose="05020102010507070707" pitchFamily="18" charset="2"/>
              <a:buNone/>
              <a:defRPr/>
            </a:pPr>
            <a:endParaRPr lang="en-GB" altLang="zh-CN" sz="3200"/>
          </a:p>
        </p:txBody>
      </p:sp>
      <p:sp>
        <p:nvSpPr>
          <p:cNvPr id="19" name="Content Placeholder 4">
            <a:extLst>
              <a:ext uri="{FF2B5EF4-FFF2-40B4-BE49-F238E27FC236}">
                <a16:creationId xmlns:a16="http://schemas.microsoft.com/office/drawing/2014/main" id="{C2E06140-B7CF-4CBF-9F4D-6890B2E97ADD}"/>
              </a:ext>
            </a:extLst>
          </p:cNvPr>
          <p:cNvSpPr txBox="1">
            <a:spLocks/>
          </p:cNvSpPr>
          <p:nvPr/>
        </p:nvSpPr>
        <p:spPr bwMode="auto">
          <a:xfrm>
            <a:off x="4096022" y="2157485"/>
            <a:ext cx="4305900" cy="121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65125" indent="-282575" algn="l" rtl="0" eaLnBrk="0" fontAlgn="base" hangingPunct="0"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36538" algn="l" rtl="0" eaLnBrk="0" fontAlgn="base" hangingPunct="0">
              <a:spcBef>
                <a:spcPts val="550"/>
              </a:spcBef>
              <a:spcAft>
                <a:spcPct val="0"/>
              </a:spcAft>
              <a:buClr>
                <a:schemeClr val="accent1"/>
              </a:buClr>
              <a:buFont typeface="Verdana" panose="020B0604030504040204" pitchFamily="34" charset="0"/>
              <a:buChar char="◦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58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6963" indent="-17303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BBB59"/>
              </a:buClr>
              <a:buFont typeface="Wingdings 2" panose="05020102010507070707" pitchFamily="18" charset="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6988" indent="-1825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064A2"/>
              </a:buClr>
              <a:buFont typeface="Wingdings 2" panose="05020102010507070707" pitchFamily="18" charset="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0963" indent="0" eaLnBrk="1" hangingPunct="1">
              <a:buNone/>
              <a:defRPr/>
            </a:pPr>
            <a:r>
              <a:rPr lang="en-US" altLang="zh-CN" sz="2800" err="1">
                <a:latin typeface="Lucida Sans Unicode" panose="020B0602030504020204" pitchFamily="34" charset="0"/>
              </a:rPr>
              <a:t>w</a:t>
            </a:r>
            <a:r>
              <a:rPr lang="en-US" altLang="zh-CN" sz="2800" err="1">
                <a:latin typeface="Franklin Gothic Book" panose="020B0503020102020204" pitchFamily="34" charset="0"/>
              </a:rPr>
              <a:t>ŏ</a:t>
            </a:r>
            <a:r>
              <a:rPr lang="en-US" altLang="zh-CN" sz="2800">
                <a:latin typeface="Franklin Gothic Book" panose="020B0503020102020204" pitchFamily="34" charset="0"/>
              </a:rPr>
              <a:t> </a:t>
            </a:r>
            <a:r>
              <a:rPr lang="en-US" altLang="zh-CN" sz="2800" err="1">
                <a:latin typeface="Franklin Gothic Book" panose="020B0503020102020204" pitchFamily="34" charset="0"/>
              </a:rPr>
              <a:t>shì</a:t>
            </a:r>
            <a:r>
              <a:rPr lang="en-US" altLang="zh-CN" sz="2800">
                <a:latin typeface="Franklin Gothic Book" panose="020B0503020102020204" pitchFamily="34" charset="0"/>
              </a:rPr>
              <a:t> </a:t>
            </a:r>
            <a:r>
              <a:rPr lang="en-US" altLang="zh-CN" sz="2400" err="1">
                <a:latin typeface="Lucida Sans Unicode" panose="020B0602030504020204" pitchFamily="34" charset="0"/>
              </a:rPr>
              <a:t>zhōng</a:t>
            </a:r>
            <a:r>
              <a:rPr lang="en-US" altLang="zh-CN" sz="2400">
                <a:latin typeface="Lucida Sans Unicode" panose="020B0602030504020204" pitchFamily="34" charset="0"/>
              </a:rPr>
              <a:t> </a:t>
            </a:r>
            <a:r>
              <a:rPr lang="en-US" altLang="zh-CN" sz="2400" err="1">
                <a:latin typeface="Lucida Sans Unicode" panose="020B0602030504020204" pitchFamily="34" charset="0"/>
              </a:rPr>
              <a:t>guó</a:t>
            </a:r>
            <a:r>
              <a:rPr lang="en-US" altLang="zh-CN" sz="2400">
                <a:latin typeface="Lucida Sans Unicode" panose="020B0602030504020204" pitchFamily="34" charset="0"/>
              </a:rPr>
              <a:t> </a:t>
            </a:r>
            <a:r>
              <a:rPr lang="en-US" altLang="zh-CN" sz="2400" err="1">
                <a:latin typeface="Lucida Sans Unicode" panose="020B0602030504020204" pitchFamily="34" charset="0"/>
              </a:rPr>
              <a:t>rén</a:t>
            </a:r>
            <a:r>
              <a:rPr lang="en-US" altLang="zh-CN" sz="2800">
                <a:latin typeface="Lucida Sans Unicode" panose="020B0602030504020204" pitchFamily="34" charset="0"/>
              </a:rPr>
              <a:t>.</a:t>
            </a:r>
          </a:p>
          <a:p>
            <a:pPr marL="80963" indent="0" eaLnBrk="1" hangingPunct="1">
              <a:buNone/>
              <a:defRPr/>
            </a:pP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 我 是 中 国 人。</a:t>
            </a:r>
            <a:endParaRPr lang="en-US" altLang="zh-CN" sz="28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80963" indent="0" eaLnBrk="1" hangingPunct="1">
              <a:buNone/>
              <a:defRPr/>
            </a:pPr>
            <a:r>
              <a:rPr lang="en-US" altLang="zh-CN" sz="4000">
                <a:highlight>
                  <a:srgbClr val="FFFF00"/>
                </a:highlight>
              </a:rPr>
              <a:t>    </a:t>
            </a:r>
            <a:endParaRPr lang="zh-CN" altLang="en-US" sz="4000">
              <a:highlight>
                <a:srgbClr val="FFFF00"/>
              </a:highlight>
            </a:endParaRPr>
          </a:p>
          <a:p>
            <a:pPr marL="80963" indent="0" eaLnBrk="1" hangingPunct="1">
              <a:buNone/>
              <a:defRPr/>
            </a:pPr>
            <a:endParaRPr lang="en-GB" altLang="en-US"/>
          </a:p>
        </p:txBody>
      </p:sp>
      <p:sp>
        <p:nvSpPr>
          <p:cNvPr id="20" name="内容占位符 3">
            <a:extLst>
              <a:ext uri="{FF2B5EF4-FFF2-40B4-BE49-F238E27FC236}">
                <a16:creationId xmlns:a16="http://schemas.microsoft.com/office/drawing/2014/main" id="{F766184F-EF30-4292-AC04-496D5717E72A}"/>
              </a:ext>
            </a:extLst>
          </p:cNvPr>
          <p:cNvSpPr txBox="1">
            <a:spLocks/>
          </p:cNvSpPr>
          <p:nvPr/>
        </p:nvSpPr>
        <p:spPr>
          <a:xfrm>
            <a:off x="4275932" y="4966617"/>
            <a:ext cx="3594391" cy="1218850"/>
          </a:xfrm>
          <a:prstGeom prst="rect">
            <a:avLst/>
          </a:prstGeom>
        </p:spPr>
        <p:txBody>
          <a:bodyPr/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3200" err="1"/>
              <a:t>w</a:t>
            </a:r>
            <a:r>
              <a:rPr lang="en-US" altLang="zh-CN" sz="2800" err="1">
                <a:latin typeface="Calibri" panose="020F0502020204030204" pitchFamily="34" charset="0"/>
              </a:rPr>
              <a:t>ŏ</a:t>
            </a:r>
            <a:r>
              <a:rPr lang="en-US" altLang="zh-CN" sz="2800">
                <a:latin typeface="Calibri" panose="020F0502020204030204" pitchFamily="34" charset="0"/>
              </a:rPr>
              <a:t> </a:t>
            </a:r>
            <a:r>
              <a:rPr lang="en-US" altLang="zh-CN" sz="2800" err="1">
                <a:latin typeface="Calibri" panose="020F0502020204030204" pitchFamily="34" charset="0"/>
              </a:rPr>
              <a:t>shì</a:t>
            </a:r>
            <a:r>
              <a:rPr lang="en-US" altLang="zh-CN" sz="2800">
                <a:latin typeface="Calibri" panose="020F0502020204030204" pitchFamily="34" charset="0"/>
              </a:rPr>
              <a:t> </a:t>
            </a:r>
            <a:r>
              <a:rPr lang="en-US" altLang="zh-CN" sz="2800" err="1">
                <a:latin typeface="Calibri" panose="020F0502020204030204" pitchFamily="34" charset="0"/>
              </a:rPr>
              <a:t>yīng</a:t>
            </a:r>
            <a:r>
              <a:rPr lang="en-US" altLang="zh-CN" sz="2800">
                <a:latin typeface="Calibri" panose="020F0502020204030204" pitchFamily="34" charset="0"/>
              </a:rPr>
              <a:t> </a:t>
            </a:r>
            <a:r>
              <a:rPr lang="en-US" altLang="zh-CN" sz="2800" err="1">
                <a:latin typeface="Calibri" panose="020F0502020204030204" pitchFamily="34" charset="0"/>
              </a:rPr>
              <a:t>guó</a:t>
            </a:r>
            <a:r>
              <a:rPr lang="en-US" altLang="zh-CN" sz="2800">
                <a:latin typeface="Calibri" panose="020F0502020204030204" pitchFamily="34" charset="0"/>
              </a:rPr>
              <a:t> </a:t>
            </a:r>
            <a:r>
              <a:rPr lang="en-US" altLang="zh-CN" sz="2800" err="1">
                <a:latin typeface="Calibri" panose="020F0502020204030204" pitchFamily="34" charset="0"/>
              </a:rPr>
              <a:t>rén</a:t>
            </a:r>
            <a:r>
              <a:rPr lang="en-US" altLang="zh-CN" sz="2800">
                <a:latin typeface="Calibri" panose="020F0502020204030204" pitchFamily="34" charset="0"/>
              </a:rPr>
              <a:t>.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我 是 英 国 人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</a:p>
          <a:p>
            <a:pPr>
              <a:buFont typeface="Wingdings 2" panose="05020102010507070707" pitchFamily="18" charset="2"/>
              <a:buNone/>
              <a:defRPr/>
            </a:pPr>
            <a:endParaRPr lang="en-US" altLang="zh-CN" sz="3200">
              <a:latin typeface="Calibri" panose="020F050202020403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8BE79EF-BFC4-4991-B744-1DEFF214206A}"/>
              </a:ext>
            </a:extLst>
          </p:cNvPr>
          <p:cNvSpPr txBox="1"/>
          <p:nvPr/>
        </p:nvSpPr>
        <p:spPr>
          <a:xfrm>
            <a:off x="6744072" y="6381328"/>
            <a:ext cx="36840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2020 </a:t>
            </a:r>
            <a:r>
              <a:rPr lang="zh-CN" altLang="en-US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英国 </a:t>
            </a:r>
            <a:r>
              <a:rPr lang="en-US" altLang="zh-CN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UWTSD </a:t>
            </a:r>
            <a:r>
              <a:rPr lang="zh-CN" altLang="en-US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孔子学院 龚丹</a:t>
            </a:r>
            <a:endParaRPr lang="en-US" b="1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32716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8" grpId="0"/>
      <p:bldP spid="19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684CB9-3E01-4155-8F3C-CB0E3499EA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226" y="826680"/>
            <a:ext cx="9833548" cy="132556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4000" b="1">
                <a:solidFill>
                  <a:srgbClr val="C00000"/>
                </a:solidFill>
              </a:rPr>
              <a:t>Put these numbers in order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B94DA2-85D1-4BAB-B9FD-991AC1E238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7158" y="2924523"/>
            <a:ext cx="1327593" cy="1043044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zh-CN" altLang="en-US" sz="4400" b="1">
                <a:solidFill>
                  <a:schemeClr val="tx2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60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</a:t>
            </a:r>
            <a:endParaRPr lang="en-GB" sz="9600" b="1">
              <a:solidFill>
                <a:schemeClr val="accent2">
                  <a:lumMod val="7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8194" name="Picture 2" descr="为什么那么多中国人说不好英语，在华印度作家来回答– Quora中文网">
            <a:extLst>
              <a:ext uri="{FF2B5EF4-FFF2-40B4-BE49-F238E27FC236}">
                <a16:creationId xmlns:a16="http://schemas.microsoft.com/office/drawing/2014/main" id="{8A3A09F6-DD74-43F1-8A85-83BDAA6E42E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68" t="13157" r="8076" b="15475"/>
          <a:stretch/>
        </p:blipFill>
        <p:spPr bwMode="auto">
          <a:xfrm>
            <a:off x="865761" y="925140"/>
            <a:ext cx="1974715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34D3DC3-B117-D74A-B8C0-008892875921}"/>
              </a:ext>
            </a:extLst>
          </p:cNvPr>
          <p:cNvSpPr txBox="1">
            <a:spLocks/>
          </p:cNvSpPr>
          <p:nvPr/>
        </p:nvSpPr>
        <p:spPr>
          <a:xfrm>
            <a:off x="8665909" y="2855256"/>
            <a:ext cx="1978522" cy="1506681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  <a:defRPr/>
            </a:pPr>
            <a:r>
              <a:rPr lang="zh-CN" altLang="en-US" sz="200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9600" b="1">
                <a:solidFill>
                  <a:schemeClr val="accent2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十</a:t>
            </a:r>
            <a:endParaRPr lang="en-GB" sz="9600" b="1">
              <a:solidFill>
                <a:schemeClr val="accent2">
                  <a:lumMod val="7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5B38AB36-3A07-9D43-AD68-6D1A8C59780C}"/>
              </a:ext>
            </a:extLst>
          </p:cNvPr>
          <p:cNvSpPr txBox="1">
            <a:spLocks/>
          </p:cNvSpPr>
          <p:nvPr/>
        </p:nvSpPr>
        <p:spPr>
          <a:xfrm>
            <a:off x="1285769" y="2924523"/>
            <a:ext cx="865763" cy="85706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  <a:defRPr/>
            </a:pPr>
            <a:r>
              <a:rPr lang="zh-CN" altLang="en-US" sz="4400" b="1">
                <a:solidFill>
                  <a:schemeClr val="tx2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二</a:t>
            </a:r>
            <a:endParaRPr lang="en-GB" sz="9600" b="1">
              <a:solidFill>
                <a:schemeClr val="accent2">
                  <a:lumMod val="7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0E0CE8E-FEE2-6749-B8D3-DA8F4E2563AA}"/>
              </a:ext>
            </a:extLst>
          </p:cNvPr>
          <p:cNvSpPr txBox="1">
            <a:spLocks/>
          </p:cNvSpPr>
          <p:nvPr/>
        </p:nvSpPr>
        <p:spPr>
          <a:xfrm>
            <a:off x="947539" y="4239294"/>
            <a:ext cx="1469661" cy="1200610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  <a:defRPr/>
            </a:pPr>
            <a:r>
              <a:rPr lang="zh-CN" altLang="en-US" sz="8000" b="1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六</a:t>
            </a:r>
            <a:endParaRPr lang="en-GB" sz="9600" b="1">
              <a:solidFill>
                <a:schemeClr val="accent2">
                  <a:lumMod val="7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89FA830-9856-C741-8B28-A74C1E9D8DF6}"/>
              </a:ext>
            </a:extLst>
          </p:cNvPr>
          <p:cNvSpPr txBox="1">
            <a:spLocks/>
          </p:cNvSpPr>
          <p:nvPr/>
        </p:nvSpPr>
        <p:spPr>
          <a:xfrm>
            <a:off x="4768407" y="2924523"/>
            <a:ext cx="1327593" cy="85706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  <a:defRPr/>
            </a:pPr>
            <a:r>
              <a:rPr lang="zh-CN" altLang="en-US" sz="4000" b="1"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</a:t>
            </a:r>
            <a:endParaRPr lang="en-GB" sz="9600" b="1">
              <a:solidFill>
                <a:schemeClr val="accent2">
                  <a:lumMod val="7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1A34C81-8BF6-9040-B9BE-9A89A9F22071}"/>
              </a:ext>
            </a:extLst>
          </p:cNvPr>
          <p:cNvSpPr txBox="1">
            <a:spLocks/>
          </p:cNvSpPr>
          <p:nvPr/>
        </p:nvSpPr>
        <p:spPr>
          <a:xfrm>
            <a:off x="6772666" y="4293910"/>
            <a:ext cx="1671092" cy="15066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  <a:defRPr/>
            </a:pPr>
            <a:r>
              <a:rPr lang="zh-CN" altLang="en-US" sz="8000" b="1">
                <a:solidFill>
                  <a:schemeClr val="accent4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五</a:t>
            </a:r>
            <a:r>
              <a:rPr lang="zh-CN" altLang="en-US" sz="200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</a:t>
            </a:r>
            <a:endParaRPr lang="en-GB" altLang="zh-CN" sz="200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Font typeface="Arial"/>
              <a:buNone/>
              <a:defRPr/>
            </a:pPr>
            <a:endParaRPr lang="en-GB" altLang="zh-CN" sz="200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FA239D7F-8B09-2D43-A38F-281893F78DA8}"/>
              </a:ext>
            </a:extLst>
          </p:cNvPr>
          <p:cNvSpPr txBox="1">
            <a:spLocks/>
          </p:cNvSpPr>
          <p:nvPr/>
        </p:nvSpPr>
        <p:spPr>
          <a:xfrm>
            <a:off x="9092112" y="4464645"/>
            <a:ext cx="1126116" cy="120061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  <a:defRPr/>
            </a:pPr>
            <a:r>
              <a:rPr lang="zh-CN" altLang="en-US" sz="60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四</a:t>
            </a:r>
            <a:r>
              <a:rPr lang="zh-CN" altLang="en-US" sz="200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</a:t>
            </a:r>
            <a:endParaRPr lang="en-GB" altLang="zh-CN" sz="200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Font typeface="Arial"/>
              <a:buNone/>
              <a:defRPr/>
            </a:pPr>
            <a:endParaRPr lang="en-GB" altLang="zh-CN" sz="200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A6DB5E9-CDE9-FA47-AE4D-3BE9B0A8AEEA}"/>
              </a:ext>
            </a:extLst>
          </p:cNvPr>
          <p:cNvSpPr txBox="1">
            <a:spLocks/>
          </p:cNvSpPr>
          <p:nvPr/>
        </p:nvSpPr>
        <p:spPr>
          <a:xfrm>
            <a:off x="4992035" y="4356516"/>
            <a:ext cx="1327593" cy="120061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  <a:defRPr/>
            </a:pPr>
            <a:r>
              <a:rPr lang="zh-CN" altLang="en-US" sz="60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九</a:t>
            </a:r>
            <a:endParaRPr lang="en-GB" sz="9600" b="1">
              <a:solidFill>
                <a:schemeClr val="accent2">
                  <a:lumMod val="7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D1260F8-DD40-454C-A2CF-B41357FF510B}"/>
              </a:ext>
            </a:extLst>
          </p:cNvPr>
          <p:cNvSpPr txBox="1">
            <a:spLocks/>
          </p:cNvSpPr>
          <p:nvPr/>
        </p:nvSpPr>
        <p:spPr>
          <a:xfrm>
            <a:off x="2608976" y="3033010"/>
            <a:ext cx="1145119" cy="120061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  <a:defRPr/>
            </a:pPr>
            <a:r>
              <a:rPr lang="zh-CN" altLang="en-US" sz="480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八</a:t>
            </a:r>
            <a:endParaRPr lang="en-GB" sz="9600" b="1">
              <a:solidFill>
                <a:schemeClr val="accent2">
                  <a:lumMod val="7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FF8AA9C0-6C8B-0549-A71D-24D8F5DB839E}"/>
              </a:ext>
            </a:extLst>
          </p:cNvPr>
          <p:cNvSpPr txBox="1">
            <a:spLocks/>
          </p:cNvSpPr>
          <p:nvPr/>
        </p:nvSpPr>
        <p:spPr>
          <a:xfrm>
            <a:off x="3079114" y="4356516"/>
            <a:ext cx="889836" cy="108118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  <a:defRPr/>
            </a:pPr>
            <a:r>
              <a:rPr lang="zh-CN" altLang="en-US" sz="4000" b="1">
                <a:solidFill>
                  <a:schemeClr val="accent6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七</a:t>
            </a:r>
            <a:endParaRPr lang="en-GB" sz="9600" b="1">
              <a:solidFill>
                <a:schemeClr val="accent2">
                  <a:lumMod val="7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B247C422-BDEB-4D11-A3CC-8DEC80169D0F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zh-CN">
                <a:solidFill>
                  <a:srgbClr val="C00000"/>
                </a:solidFill>
              </a:rPr>
              <a:t>Challenge Time!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F3B01F6E-2129-4C12-A27A-C0552C41AF26}"/>
              </a:ext>
            </a:extLst>
          </p:cNvPr>
          <p:cNvSpPr>
            <a:spLocks noGrp="1" noRot="1"/>
          </p:cNvSpPr>
          <p:nvPr>
            <p:ph idx="1"/>
          </p:nvPr>
        </p:nvSpPr>
        <p:spPr>
          <a:xfrm>
            <a:off x="1477925" y="2843868"/>
            <a:ext cx="5086113" cy="2671763"/>
          </a:xfrm>
        </p:spPr>
        <p:txBody>
          <a:bodyPr>
            <a:normAutofit fontScale="92500"/>
          </a:bodyPr>
          <a:lstStyle/>
          <a:p>
            <a:pPr eaLnBrk="1" hangingPunct="1"/>
            <a:r>
              <a:rPr lang="en-US" altLang="zh-CN" b="1"/>
              <a:t>Count from 1-5</a:t>
            </a:r>
          </a:p>
          <a:p>
            <a:pPr eaLnBrk="1" hangingPunct="1"/>
            <a:r>
              <a:rPr lang="en-US" altLang="zh-CN" b="1"/>
              <a:t>Count from 5-1</a:t>
            </a:r>
          </a:p>
          <a:p>
            <a:pPr eaLnBrk="1" hangingPunct="1"/>
            <a:r>
              <a:rPr lang="en-US" altLang="zh-CN" b="1"/>
              <a:t>Count from 1-10</a:t>
            </a:r>
          </a:p>
          <a:p>
            <a:r>
              <a:rPr lang="en-US" altLang="zh-CN" b="1"/>
              <a:t>Count from 10-1</a:t>
            </a:r>
          </a:p>
          <a:p>
            <a:pPr>
              <a:buSzPct val="114999"/>
            </a:pPr>
            <a:r>
              <a:rPr lang="en-US" altLang="zh-CN" b="1"/>
              <a:t>Write down 1-10 in Chinese characters</a:t>
            </a:r>
          </a:p>
          <a:p>
            <a:pPr marL="0" indent="0">
              <a:buNone/>
            </a:pPr>
            <a:endParaRPr lang="en-US" altLang="zh-CN"/>
          </a:p>
        </p:txBody>
      </p:sp>
      <p:pic>
        <p:nvPicPr>
          <p:cNvPr id="1026" name="Picture 2" descr="加油啊！胜利属于你图片-表情- 表情包">
            <a:extLst>
              <a:ext uri="{FF2B5EF4-FFF2-40B4-BE49-F238E27FC236}">
                <a16:creationId xmlns:a16="http://schemas.microsoft.com/office/drawing/2014/main" id="{7CE81283-F725-4005-BA3B-4BF6776379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0377" y="3041074"/>
            <a:ext cx="2671763" cy="2671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AutoShape 4"/>
          <p:cNvCxnSpPr>
            <a:cxnSpLocks noChangeShapeType="1"/>
          </p:cNvCxnSpPr>
          <p:nvPr/>
        </p:nvCxnSpPr>
        <p:spPr bwMode="auto">
          <a:xfrm flipH="1" flipV="1">
            <a:off x="1613298" y="845684"/>
            <a:ext cx="9525" cy="5154216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9" name="组合 8"/>
          <p:cNvGrpSpPr/>
          <p:nvPr/>
        </p:nvGrpSpPr>
        <p:grpSpPr>
          <a:xfrm>
            <a:off x="1755473" y="862366"/>
            <a:ext cx="1937355" cy="507831"/>
            <a:chOff x="308629" y="6819"/>
            <a:chExt cx="2583140" cy="677108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358" y="6819"/>
              <a:ext cx="2562411" cy="677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</a:pPr>
              <a:r>
                <a:rPr lang="zh-CN" altLang="en-US" sz="2700" b="1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课文</a:t>
              </a:r>
              <a:r>
                <a:rPr lang="en-US" altLang="zh-CN" sz="2700" b="1" i="1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Text 5</a:t>
              </a:r>
              <a:endParaRPr lang="zh-CN" altLang="en-US" sz="2700" b="1" i="1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150"/>
              <a:ext cx="2524299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1916219" y="1518835"/>
            <a:ext cx="8749037" cy="4347630"/>
          </a:xfrm>
          <a:prstGeom prst="rect">
            <a:avLst/>
          </a:prstGeom>
          <a:solidFill>
            <a:srgbClr val="0000FF">
              <a:alpha val="14902"/>
            </a:srgbClr>
          </a:solidFill>
          <a:ln w="12700">
            <a:solidFill>
              <a:srgbClr val="0000FF"/>
            </a:solidFill>
            <a:prstDash val="dash"/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zh-CN" altLang="en-US" sz="1350"/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2389166" y="2211235"/>
            <a:ext cx="6367182" cy="2911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None/>
            </a:pPr>
            <a:r>
              <a:rPr lang="en-US" altLang="en-US" err="1">
                <a:highlight>
                  <a:srgbClr val="C0C0C0"/>
                </a:highlight>
              </a:rPr>
              <a:t>nĭ</a:t>
            </a:r>
            <a:r>
              <a:rPr lang="en-US" altLang="en-US">
                <a:highlight>
                  <a:srgbClr val="C0C0C0"/>
                </a:highlight>
              </a:rPr>
              <a:t>  </a:t>
            </a:r>
            <a:r>
              <a:rPr lang="en-US" altLang="en-US" err="1">
                <a:highlight>
                  <a:srgbClr val="C0C0C0"/>
                </a:highlight>
              </a:rPr>
              <a:t>jĭ</a:t>
            </a:r>
            <a:r>
              <a:rPr lang="en-US" altLang="en-US">
                <a:highlight>
                  <a:srgbClr val="C0C0C0"/>
                </a:highlight>
              </a:rPr>
              <a:t>  </a:t>
            </a:r>
            <a:r>
              <a:rPr lang="en-US" altLang="en-US" err="1">
                <a:highlight>
                  <a:srgbClr val="C0C0C0"/>
                </a:highlight>
              </a:rPr>
              <a:t>suì</a:t>
            </a:r>
            <a:r>
              <a:rPr lang="en-US" altLang="en-US">
                <a:highlight>
                  <a:srgbClr val="C0C0C0"/>
                </a:highlight>
              </a:rPr>
              <a:t> </a:t>
            </a:r>
            <a:r>
              <a:rPr lang="zh-CN" altLang="en-US">
                <a:solidFill>
                  <a:srgbClr val="262626"/>
                </a:solidFill>
                <a:highlight>
                  <a:srgbClr val="C0C0C0"/>
                </a:highlight>
              </a:rPr>
              <a:t>？</a:t>
            </a:r>
            <a:endParaRPr lang="en-US" altLang="en-US">
              <a:solidFill>
                <a:srgbClr val="262626"/>
              </a:solidFill>
              <a:highlight>
                <a:srgbClr val="C0C0C0"/>
              </a:highlight>
            </a:endParaRPr>
          </a:p>
          <a:p>
            <a:pPr>
              <a:buNone/>
            </a:pPr>
            <a:endParaRPr lang="en-US" altLang="zh-CN">
              <a:highlight>
                <a:srgbClr val="C0C0C0"/>
              </a:highlight>
            </a:endParaRPr>
          </a:p>
          <a:p>
            <a:pPr>
              <a:buNone/>
            </a:pPr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</a:rPr>
              <a:t>你 几 岁</a:t>
            </a:r>
            <a:r>
              <a:rPr lang="zh-CN" altLang="en-US" sz="2400"/>
              <a:t>？</a:t>
            </a:r>
            <a:r>
              <a:rPr lang="en-US" altLang="zh-CN" sz="2400"/>
              <a:t> </a:t>
            </a:r>
            <a:r>
              <a:rPr lang="en-US" altLang="zh-CN" sz="2000">
                <a:solidFill>
                  <a:srgbClr val="002060"/>
                </a:solidFill>
              </a:rPr>
              <a:t>How old are you?</a:t>
            </a:r>
          </a:p>
          <a:p>
            <a:pPr>
              <a:buFont typeface="Wingdings 2" panose="05020102010507070707" pitchFamily="18" charset="2"/>
              <a:buNone/>
            </a:pPr>
            <a:endParaRPr lang="en-US" altLang="en-US" sz="1800"/>
          </a:p>
          <a:p>
            <a:pPr>
              <a:buFont typeface="Wingdings 2" panose="05020102010507070707" pitchFamily="18" charset="2"/>
              <a:buNone/>
            </a:pPr>
            <a:r>
              <a:rPr lang="en-US" altLang="en-US" sz="1800"/>
              <a:t> </a:t>
            </a:r>
            <a:r>
              <a:rPr lang="en-US" altLang="en-US" sz="2800" err="1">
                <a:highlight>
                  <a:srgbClr val="C0C0C0"/>
                </a:highlight>
              </a:rPr>
              <a:t>wŏ</a:t>
            </a:r>
            <a:r>
              <a:rPr lang="en-US" altLang="en-US" sz="2800">
                <a:highlight>
                  <a:srgbClr val="C0C0C0"/>
                </a:highlight>
              </a:rPr>
              <a:t> </a:t>
            </a:r>
            <a:r>
              <a:rPr lang="en-US" altLang="en-US" sz="2800" err="1">
                <a:highlight>
                  <a:srgbClr val="C0C0C0"/>
                </a:highlight>
              </a:rPr>
              <a:t>wŭ</a:t>
            </a:r>
            <a:r>
              <a:rPr lang="en-US" altLang="en-US" sz="2800">
                <a:highlight>
                  <a:srgbClr val="C0C0C0"/>
                </a:highlight>
              </a:rPr>
              <a:t> </a:t>
            </a:r>
            <a:r>
              <a:rPr lang="en-US" altLang="en-US" sz="2800" err="1">
                <a:highlight>
                  <a:srgbClr val="C0C0C0"/>
                </a:highlight>
              </a:rPr>
              <a:t>suì</a:t>
            </a:r>
            <a:endParaRPr lang="en-US" altLang="en-US" sz="2800">
              <a:highlight>
                <a:srgbClr val="C0C0C0"/>
              </a:highlight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180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</a:rPr>
              <a:t>我  五 岁</a:t>
            </a:r>
            <a:r>
              <a:rPr lang="zh-CN" altLang="en-US" sz="2400"/>
              <a:t>。</a:t>
            </a:r>
            <a:r>
              <a:rPr lang="zh-CN" altLang="en-US" sz="1800"/>
              <a:t> </a:t>
            </a:r>
            <a:r>
              <a:rPr lang="en-US" altLang="zh-CN" sz="1800">
                <a:solidFill>
                  <a:srgbClr val="002060"/>
                </a:solidFill>
              </a:rPr>
              <a:t>I am five years old.</a:t>
            </a:r>
            <a:endParaRPr lang="en-GB" altLang="en-US" sz="1800">
              <a:solidFill>
                <a:srgbClr val="00206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A5750B1-B3F7-4EAD-BF4C-5252206D2B14}"/>
              </a:ext>
            </a:extLst>
          </p:cNvPr>
          <p:cNvSpPr txBox="1"/>
          <p:nvPr/>
        </p:nvSpPr>
        <p:spPr>
          <a:xfrm>
            <a:off x="6744072" y="6381328"/>
            <a:ext cx="36840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2020 </a:t>
            </a:r>
            <a:r>
              <a:rPr lang="zh-CN" altLang="en-US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英国 </a:t>
            </a:r>
            <a:r>
              <a:rPr lang="en-US" altLang="zh-CN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UWTSD </a:t>
            </a:r>
            <a:r>
              <a:rPr lang="zh-CN" altLang="en-US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孔子学院 龚丹</a:t>
            </a:r>
            <a:endParaRPr lang="en-US" b="1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0EE1F5B0-C9A8-B049-ACF1-EF3271EB08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25534" y="1518835"/>
            <a:ext cx="1439722" cy="1609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598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AutoShape 4"/>
          <p:cNvCxnSpPr>
            <a:cxnSpLocks noChangeShapeType="1"/>
          </p:cNvCxnSpPr>
          <p:nvPr/>
        </p:nvCxnSpPr>
        <p:spPr bwMode="auto">
          <a:xfrm flipH="1" flipV="1">
            <a:off x="1613298" y="845684"/>
            <a:ext cx="9525" cy="5154216"/>
          </a:xfrm>
          <a:prstGeom prst="straightConnector1">
            <a:avLst/>
          </a:prstGeom>
          <a:noFill/>
          <a:ln w="228600">
            <a:solidFill>
              <a:srgbClr val="00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2" name="组合 8"/>
          <p:cNvGrpSpPr/>
          <p:nvPr/>
        </p:nvGrpSpPr>
        <p:grpSpPr>
          <a:xfrm>
            <a:off x="1755473" y="862366"/>
            <a:ext cx="1937355" cy="507831"/>
            <a:chOff x="308629" y="6819"/>
            <a:chExt cx="2583140" cy="677108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29358" y="6819"/>
              <a:ext cx="2562411" cy="677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pitchFamily="18" charset="0"/>
                  <a:ea typeface="幼圆" panose="02010509060101010101" pitchFamily="49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</a:pPr>
              <a:r>
                <a:rPr lang="zh-CN" altLang="en-US" sz="2700" b="1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课文</a:t>
              </a:r>
              <a:r>
                <a:rPr lang="en-US" altLang="zh-CN" sz="2700" b="1" i="1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Text</a:t>
              </a:r>
              <a:r>
                <a:rPr lang="zh-CN" altLang="en-US" sz="2700" b="1" i="1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 </a:t>
              </a:r>
              <a:r>
                <a:rPr lang="en-US" altLang="zh-CN" sz="2700" b="1" i="1">
                  <a:solidFill>
                    <a:srgbClr val="D09E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j-cs"/>
                </a:rPr>
                <a:t>5</a:t>
              </a:r>
              <a:endParaRPr lang="zh-CN" altLang="en-US" sz="2700" b="1" i="1">
                <a:solidFill>
                  <a:srgbClr val="D09E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150"/>
              <a:ext cx="2524299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1771020" y="1436777"/>
            <a:ext cx="9078149" cy="4484698"/>
          </a:xfrm>
          <a:prstGeom prst="rect">
            <a:avLst/>
          </a:prstGeom>
          <a:solidFill>
            <a:srgbClr val="058576">
              <a:alpha val="14902"/>
            </a:srgbClr>
          </a:solidFill>
          <a:ln w="12700">
            <a:solidFill>
              <a:srgbClr val="288149"/>
            </a:solidFill>
            <a:prstDash val="dash"/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zh-CN" altLang="en-US" sz="1350"/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2138381" y="1582556"/>
            <a:ext cx="5410899" cy="1040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en-US" sz="2800">
                <a:solidFill>
                  <a:srgbClr val="262626"/>
                </a:solidFill>
                <a:highlight>
                  <a:srgbClr val="C0C0C0"/>
                </a:highlight>
              </a:rPr>
              <a:t> </a:t>
            </a:r>
            <a:r>
              <a:rPr lang="en-US" altLang="en-US" sz="2800" b="1" err="1">
                <a:solidFill>
                  <a:srgbClr val="262626"/>
                </a:solidFill>
                <a:highlight>
                  <a:srgbClr val="C0C0C0"/>
                </a:highlight>
              </a:rPr>
              <a:t>nĭ</a:t>
            </a:r>
            <a:r>
              <a:rPr lang="en-US" altLang="en-US" sz="2800" b="1">
                <a:solidFill>
                  <a:srgbClr val="262626"/>
                </a:solidFill>
                <a:highlight>
                  <a:srgbClr val="C0C0C0"/>
                </a:highlight>
              </a:rPr>
              <a:t>  </a:t>
            </a:r>
            <a:r>
              <a:rPr lang="en-US" altLang="en-US" sz="2800" b="1" err="1">
                <a:solidFill>
                  <a:srgbClr val="262626"/>
                </a:solidFill>
                <a:highlight>
                  <a:srgbClr val="C0C0C0"/>
                </a:highlight>
              </a:rPr>
              <a:t>duō</a:t>
            </a:r>
            <a:r>
              <a:rPr lang="en-US" altLang="en-US" sz="2800" b="1">
                <a:solidFill>
                  <a:srgbClr val="262626"/>
                </a:solidFill>
                <a:highlight>
                  <a:srgbClr val="C0C0C0"/>
                </a:highlight>
              </a:rPr>
              <a:t>   </a:t>
            </a:r>
            <a:r>
              <a:rPr lang="en-US" altLang="en-US" sz="2800" b="1" err="1">
                <a:solidFill>
                  <a:srgbClr val="262626"/>
                </a:solidFill>
                <a:highlight>
                  <a:srgbClr val="C0C0C0"/>
                </a:highlight>
              </a:rPr>
              <a:t>dà</a:t>
            </a:r>
            <a:r>
              <a:rPr lang="en-US" altLang="en-US" sz="2800" b="1">
                <a:solidFill>
                  <a:srgbClr val="262626"/>
                </a:solidFill>
                <a:highlight>
                  <a:srgbClr val="C0C0C0"/>
                </a:highlight>
              </a:rPr>
              <a:t>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>
                <a:solidFill>
                  <a:srgbClr val="26262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你 多  大 </a:t>
            </a:r>
            <a:r>
              <a:rPr lang="zh-CN" altLang="en-US" sz="2800">
                <a:solidFill>
                  <a:srgbClr val="262626"/>
                </a:solidFill>
              </a:rPr>
              <a:t>？ </a:t>
            </a:r>
            <a:r>
              <a:rPr lang="en-US" altLang="zh-CN" sz="2800">
                <a:solidFill>
                  <a:srgbClr val="262626"/>
                </a:solidFill>
              </a:rPr>
              <a:t>How old are you?</a:t>
            </a:r>
            <a:endParaRPr lang="en-US" altLang="en-US" sz="2800">
              <a:solidFill>
                <a:srgbClr val="262626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89DA0F3-94C5-4893-94E4-EA819AE95ADC}"/>
              </a:ext>
            </a:extLst>
          </p:cNvPr>
          <p:cNvSpPr txBox="1"/>
          <p:nvPr/>
        </p:nvSpPr>
        <p:spPr>
          <a:xfrm>
            <a:off x="6744072" y="6381328"/>
            <a:ext cx="36840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2020 </a:t>
            </a:r>
            <a:r>
              <a:rPr lang="zh-CN" altLang="en-US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英国 </a:t>
            </a:r>
            <a:r>
              <a:rPr lang="en-US" altLang="zh-CN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UWTSD </a:t>
            </a:r>
            <a:r>
              <a:rPr lang="zh-CN" altLang="en-US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孔子学院 龚丹</a:t>
            </a:r>
            <a:endParaRPr lang="en-US" b="1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15" name="内容占位符 2">
            <a:extLst>
              <a:ext uri="{FF2B5EF4-FFF2-40B4-BE49-F238E27FC236}">
                <a16:creationId xmlns:a16="http://schemas.microsoft.com/office/drawing/2014/main" id="{668ADDEB-5BC6-4F3D-8CED-FADF8FBC5B2B}"/>
              </a:ext>
            </a:extLst>
          </p:cNvPr>
          <p:cNvSpPr txBox="1">
            <a:spLocks/>
          </p:cNvSpPr>
          <p:nvPr/>
        </p:nvSpPr>
        <p:spPr>
          <a:xfrm>
            <a:off x="2093772" y="3932411"/>
            <a:ext cx="6420649" cy="10402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en-US" b="1" err="1">
                <a:solidFill>
                  <a:srgbClr val="002060"/>
                </a:solidFill>
                <a:highlight>
                  <a:srgbClr val="C0C0C0"/>
                </a:highlight>
              </a:rPr>
              <a:t>wŏ</a:t>
            </a:r>
            <a:r>
              <a:rPr lang="en-US" altLang="en-US" b="1">
                <a:solidFill>
                  <a:srgbClr val="002060"/>
                </a:solidFill>
                <a:highlight>
                  <a:srgbClr val="C0C0C0"/>
                </a:highlight>
              </a:rPr>
              <a:t>  </a:t>
            </a:r>
            <a:r>
              <a:rPr lang="en-US" altLang="en-US" b="1" err="1">
                <a:solidFill>
                  <a:srgbClr val="002060"/>
                </a:solidFill>
                <a:highlight>
                  <a:srgbClr val="C0C0C0"/>
                </a:highlight>
              </a:rPr>
              <a:t>sh</a:t>
            </a:r>
            <a:r>
              <a:rPr lang="en-US" altLang="zh-CN" b="1" err="1">
                <a:solidFill>
                  <a:srgbClr val="002060"/>
                </a:solidFill>
                <a:highlight>
                  <a:srgbClr val="C0C0C0"/>
                </a:highlight>
              </a:rPr>
              <a:t>í</a:t>
            </a:r>
            <a:r>
              <a:rPr lang="en-US" altLang="zh-CN" b="1">
                <a:solidFill>
                  <a:srgbClr val="002060"/>
                </a:solidFill>
                <a:highlight>
                  <a:srgbClr val="C0C0C0"/>
                </a:highlight>
              </a:rPr>
              <a:t>  </a:t>
            </a:r>
            <a:r>
              <a:rPr lang="en-US" altLang="zh-CN" b="1" err="1">
                <a:solidFill>
                  <a:srgbClr val="002060"/>
                </a:solidFill>
                <a:highlight>
                  <a:srgbClr val="C0C0C0"/>
                </a:highlight>
              </a:rPr>
              <a:t>li</a:t>
            </a:r>
            <a:r>
              <a:rPr lang="en-US" altLang="zh-CN" b="1" err="1">
                <a:solidFill>
                  <a:srgbClr val="002060"/>
                </a:solidFill>
                <a:highlight>
                  <a:srgbClr val="C0C0C0"/>
                </a:highlight>
                <a:latin typeface="Franklin Gothic Book" panose="020B0503020102020204" pitchFamily="34" charset="0"/>
              </a:rPr>
              <a:t>ù</a:t>
            </a:r>
            <a:r>
              <a:rPr lang="en-US" altLang="zh-CN" b="1">
                <a:solidFill>
                  <a:srgbClr val="002060"/>
                </a:solidFill>
                <a:highlight>
                  <a:srgbClr val="C0C0C0"/>
                </a:highlight>
              </a:rPr>
              <a:t>  </a:t>
            </a:r>
            <a:r>
              <a:rPr lang="en-US" altLang="en-US" b="1" err="1">
                <a:solidFill>
                  <a:srgbClr val="002060"/>
                </a:solidFill>
                <a:highlight>
                  <a:srgbClr val="C0C0C0"/>
                </a:highlight>
              </a:rPr>
              <a:t>suì</a:t>
            </a:r>
            <a:endParaRPr lang="en-US" altLang="en-US" b="1">
              <a:solidFill>
                <a:srgbClr val="002060"/>
              </a:solidFill>
              <a:highlight>
                <a:srgbClr val="C0C0C0"/>
              </a:highlight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  十 六 岁</a:t>
            </a:r>
            <a:r>
              <a:rPr lang="zh-CN" altLang="en-US">
                <a:solidFill>
                  <a:srgbClr val="002060"/>
                </a:solidFill>
              </a:rPr>
              <a:t>。  </a:t>
            </a:r>
            <a:r>
              <a:rPr lang="en-US" altLang="zh-CN">
                <a:solidFill>
                  <a:srgbClr val="002060"/>
                </a:solidFill>
              </a:rPr>
              <a:t>I am sixteen years old.</a:t>
            </a:r>
            <a:endParaRPr lang="en-GB" altLang="en-US">
              <a:solidFill>
                <a:srgbClr val="002060"/>
              </a:solidFill>
            </a:endParaRPr>
          </a:p>
        </p:txBody>
      </p:sp>
      <p:pic>
        <p:nvPicPr>
          <p:cNvPr id="16" name="Picture 6" descr="十六岁生日快乐(第1页) - 一起扣扣网">
            <a:extLst>
              <a:ext uri="{FF2B5EF4-FFF2-40B4-BE49-F238E27FC236}">
                <a16:creationId xmlns:a16="http://schemas.microsoft.com/office/drawing/2014/main" id="{0C6A31B8-E273-4C5A-9A92-1A9CF76EEDD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52" t="8730" r="19501"/>
          <a:stretch/>
        </p:blipFill>
        <p:spPr bwMode="auto">
          <a:xfrm>
            <a:off x="9390811" y="2843496"/>
            <a:ext cx="1323055" cy="1599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内容占位符 2">
            <a:extLst>
              <a:ext uri="{FF2B5EF4-FFF2-40B4-BE49-F238E27FC236}">
                <a16:creationId xmlns:a16="http://schemas.microsoft.com/office/drawing/2014/main" id="{DA5608AD-3879-6445-B530-4FB1442E3DFA}"/>
              </a:ext>
            </a:extLst>
          </p:cNvPr>
          <p:cNvSpPr txBox="1">
            <a:spLocks/>
          </p:cNvSpPr>
          <p:nvPr/>
        </p:nvSpPr>
        <p:spPr>
          <a:xfrm>
            <a:off x="2066462" y="5062358"/>
            <a:ext cx="6566848" cy="93327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en-US" b="1" err="1">
                <a:solidFill>
                  <a:schemeClr val="accent2">
                    <a:lumMod val="50000"/>
                  </a:schemeClr>
                </a:solidFill>
                <a:highlight>
                  <a:srgbClr val="C0C0C0"/>
                </a:highlight>
              </a:rPr>
              <a:t>wŏ</a:t>
            </a:r>
            <a:r>
              <a:rPr lang="en-US" altLang="en-US" b="1">
                <a:solidFill>
                  <a:schemeClr val="accent2">
                    <a:lumMod val="50000"/>
                  </a:schemeClr>
                </a:solidFill>
                <a:highlight>
                  <a:srgbClr val="C0C0C0"/>
                </a:highlight>
              </a:rPr>
              <a:t>  </a:t>
            </a:r>
            <a:r>
              <a:rPr lang="en-US" altLang="en-US" b="1" err="1">
                <a:solidFill>
                  <a:schemeClr val="accent2">
                    <a:lumMod val="50000"/>
                  </a:schemeClr>
                </a:solidFill>
                <a:highlight>
                  <a:srgbClr val="C0C0C0"/>
                </a:highlight>
              </a:rPr>
              <a:t>sh</a:t>
            </a:r>
            <a:r>
              <a:rPr lang="en-US" altLang="zh-CN" b="1" err="1">
                <a:solidFill>
                  <a:schemeClr val="accent2">
                    <a:lumMod val="50000"/>
                  </a:schemeClr>
                </a:solidFill>
                <a:highlight>
                  <a:srgbClr val="C0C0C0"/>
                </a:highlight>
              </a:rPr>
              <a:t>í</a:t>
            </a:r>
            <a:r>
              <a:rPr lang="en-US" altLang="zh-CN" b="1">
                <a:solidFill>
                  <a:schemeClr val="accent2">
                    <a:lumMod val="50000"/>
                  </a:schemeClr>
                </a:solidFill>
                <a:highlight>
                  <a:srgbClr val="C0C0C0"/>
                </a:highlight>
              </a:rPr>
              <a:t>  </a:t>
            </a:r>
            <a:r>
              <a:rPr lang="en-US" altLang="zh-CN" b="1" err="1">
                <a:solidFill>
                  <a:schemeClr val="accent2">
                    <a:lumMod val="50000"/>
                  </a:schemeClr>
                </a:solidFill>
                <a:highlight>
                  <a:srgbClr val="C0C0C0"/>
                </a:highlight>
              </a:rPr>
              <a:t>qī</a:t>
            </a:r>
            <a:r>
              <a:rPr lang="en-US" altLang="zh-CN" b="1">
                <a:solidFill>
                  <a:schemeClr val="accent2">
                    <a:lumMod val="50000"/>
                  </a:schemeClr>
                </a:solidFill>
                <a:highlight>
                  <a:srgbClr val="C0C0C0"/>
                </a:highlight>
              </a:rPr>
              <a:t>  </a:t>
            </a:r>
            <a:r>
              <a:rPr lang="en-US" altLang="en-US" b="1" err="1">
                <a:solidFill>
                  <a:schemeClr val="accent2">
                    <a:lumMod val="50000"/>
                  </a:schemeClr>
                </a:solidFill>
                <a:highlight>
                  <a:srgbClr val="C0C0C0"/>
                </a:highlight>
              </a:rPr>
              <a:t>suì</a:t>
            </a:r>
            <a:endParaRPr lang="en-US" altLang="en-US" b="1">
              <a:solidFill>
                <a:schemeClr val="accent2">
                  <a:lumMod val="50000"/>
                </a:schemeClr>
              </a:solidFill>
              <a:highlight>
                <a:srgbClr val="C0C0C0"/>
              </a:highlight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zh-CN" altLang="en-US">
                <a:solidFill>
                  <a:schemeClr val="accent2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  十  七 岁</a:t>
            </a:r>
            <a:r>
              <a:rPr lang="zh-CN" altLang="en-US">
                <a:solidFill>
                  <a:schemeClr val="accent2">
                    <a:lumMod val="50000"/>
                  </a:schemeClr>
                </a:solidFill>
              </a:rPr>
              <a:t>。    </a:t>
            </a:r>
            <a:r>
              <a:rPr lang="en-US" altLang="zh-CN">
                <a:solidFill>
                  <a:schemeClr val="accent2">
                    <a:lumMod val="50000"/>
                  </a:schemeClr>
                </a:solidFill>
              </a:rPr>
              <a:t>I am seventeen</a:t>
            </a:r>
            <a:r>
              <a:rPr lang="zh-CN" altLang="en-US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altLang="zh-CN">
                <a:solidFill>
                  <a:schemeClr val="accent2">
                    <a:lumMod val="50000"/>
                  </a:schemeClr>
                </a:solidFill>
              </a:rPr>
              <a:t>years old</a:t>
            </a:r>
            <a:r>
              <a:rPr lang="en-US" altLang="zh-CN">
                <a:solidFill>
                  <a:srgbClr val="002060"/>
                </a:solidFill>
              </a:rPr>
              <a:t>.</a:t>
            </a:r>
            <a:endParaRPr lang="en-GB" altLang="en-US">
              <a:solidFill>
                <a:srgbClr val="002060"/>
              </a:solidFill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655748AE-6B2B-7A4E-A0F1-B8190D79F40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673" b="17443"/>
          <a:stretch/>
        </p:blipFill>
        <p:spPr>
          <a:xfrm>
            <a:off x="9213855" y="4589633"/>
            <a:ext cx="1560352" cy="1230863"/>
          </a:xfrm>
          <a:prstGeom prst="rect">
            <a:avLst/>
          </a:prstGeom>
        </p:spPr>
      </p:pic>
      <p:sp>
        <p:nvSpPr>
          <p:cNvPr id="19" name="内容占位符 2">
            <a:extLst>
              <a:ext uri="{FF2B5EF4-FFF2-40B4-BE49-F238E27FC236}">
                <a16:creationId xmlns:a16="http://schemas.microsoft.com/office/drawing/2014/main" id="{3C6C924D-C7FB-409D-9FBA-D171468D66AF}"/>
              </a:ext>
            </a:extLst>
          </p:cNvPr>
          <p:cNvSpPr txBox="1">
            <a:spLocks/>
          </p:cNvSpPr>
          <p:nvPr/>
        </p:nvSpPr>
        <p:spPr>
          <a:xfrm>
            <a:off x="2138381" y="2768619"/>
            <a:ext cx="7104233" cy="11427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en-US" sz="2800" err="1">
                <a:highlight>
                  <a:srgbClr val="C0C0C0"/>
                </a:highlight>
              </a:rPr>
              <a:t>wŏ</a:t>
            </a:r>
            <a:r>
              <a:rPr lang="en-US" altLang="en-US" sz="2800">
                <a:highlight>
                  <a:srgbClr val="C0C0C0"/>
                </a:highlight>
              </a:rPr>
              <a:t> </a:t>
            </a:r>
            <a:r>
              <a:rPr lang="en-US" altLang="en-US" sz="2800" err="1">
                <a:highlight>
                  <a:srgbClr val="C0C0C0"/>
                </a:highlight>
              </a:rPr>
              <a:t>shí</a:t>
            </a:r>
            <a:r>
              <a:rPr lang="en-US" altLang="en-US" sz="2800">
                <a:highlight>
                  <a:srgbClr val="C0C0C0"/>
                </a:highlight>
              </a:rPr>
              <a:t> </a:t>
            </a:r>
            <a:r>
              <a:rPr lang="en-US" altLang="en-US" sz="2800" err="1">
                <a:highlight>
                  <a:srgbClr val="C0C0C0"/>
                </a:highlight>
              </a:rPr>
              <a:t>wŭ</a:t>
            </a:r>
            <a:r>
              <a:rPr lang="en-US" altLang="en-US" sz="2800">
                <a:highlight>
                  <a:srgbClr val="C0C0C0"/>
                </a:highlight>
              </a:rPr>
              <a:t> </a:t>
            </a:r>
            <a:r>
              <a:rPr lang="en-US" altLang="en-US" sz="2800" err="1">
                <a:highlight>
                  <a:srgbClr val="C0C0C0"/>
                </a:highlight>
              </a:rPr>
              <a:t>suì</a:t>
            </a:r>
            <a:endParaRPr lang="en-US" altLang="en-US" sz="2800">
              <a:highlight>
                <a:srgbClr val="C0C0C0"/>
              </a:highlight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我 十 五 岁</a:t>
            </a:r>
            <a:r>
              <a:rPr lang="zh-CN" altLang="en-US" sz="2800"/>
              <a:t>。 </a:t>
            </a:r>
            <a:r>
              <a:rPr lang="en-US" altLang="zh-CN" sz="2800">
                <a:solidFill>
                  <a:srgbClr val="002060"/>
                </a:solidFill>
              </a:rPr>
              <a:t>I am fifteen years old.</a:t>
            </a:r>
            <a:endParaRPr lang="en-GB" altLang="en-US" sz="2800">
              <a:solidFill>
                <a:srgbClr val="002060"/>
              </a:solidFill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341A0644-73D8-694C-BEDD-318060DB84C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-28" t="11582" r="11994" b="4745"/>
          <a:stretch/>
        </p:blipFill>
        <p:spPr>
          <a:xfrm>
            <a:off x="8893460" y="1513666"/>
            <a:ext cx="1867927" cy="1184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458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B347087-DEE1-4F23-8486-A2690AA195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4BB81AE-EE4A-4AA4-8941-104B6C9435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6138" y="488137"/>
            <a:ext cx="11227442" cy="5883295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outerShdw blurRad="114300" dist="127000" dir="5400000" sx="99000" sy="99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 panose="02020404030301010803"/>
              <a:ea typeface="+mn-ea"/>
              <a:cs typeface="+mn-cs"/>
            </a:endParaRPr>
          </a:p>
        </p:txBody>
      </p:sp>
      <p:pic>
        <p:nvPicPr>
          <p:cNvPr id="4" name="Picture 2" descr="Image result for çæ¥">
            <a:extLst>
              <a:ext uri="{FF2B5EF4-FFF2-40B4-BE49-F238E27FC236}">
                <a16:creationId xmlns:a16="http://schemas.microsoft.com/office/drawing/2014/main" id="{14D07798-FAE5-4ACC-BCC7-98FAFFFCD1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65" r="1" b="1"/>
          <a:stretch/>
        </p:blipFill>
        <p:spPr bwMode="auto">
          <a:xfrm>
            <a:off x="486138" y="488137"/>
            <a:ext cx="11227442" cy="5883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AA791FC-1AEF-4561-93B5-6B9E981BBB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621280" y="3594428"/>
            <a:ext cx="694944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AAA2202F-2A68-464D-8E53-CEBE9303D8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012" y="609600"/>
            <a:ext cx="10972800" cy="5638800"/>
          </a:xfrm>
          <a:prstGeom prst="rect">
            <a:avLst/>
          </a:prstGeom>
          <a:noFill/>
          <a:ln w="15875" cap="flat">
            <a:solidFill>
              <a:schemeClr val="bg1"/>
            </a:solidFill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5B129734-DF6D-46B8-A0E0-4F178B3AD2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128956"/>
            <a:ext cx="12234672" cy="658368"/>
            <a:chOff x="-18288" y="3128956"/>
            <a:chExt cx="12234672" cy="658368"/>
          </a:xfrm>
        </p:grpSpPr>
        <p:sp useBgFill="1">
          <p:nvSpPr>
            <p:cNvPr id="18" name="Rounded Rectangle 21">
              <a:extLst>
                <a:ext uri="{FF2B5EF4-FFF2-40B4-BE49-F238E27FC236}">
                  <a16:creationId xmlns:a16="http://schemas.microsoft.com/office/drawing/2014/main" id="{6A986578-4991-4E9B-94B7-056F6B09B7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32303" y="3128956"/>
              <a:ext cx="45720" cy="658368"/>
            </a:xfrm>
            <a:prstGeom prst="roundRect">
              <a:avLst>
                <a:gd name="adj" fmla="val 50000"/>
              </a:avLst>
            </a:prstGeom>
            <a:ln w="9525">
              <a:noFill/>
            </a:ln>
            <a:effectLst>
              <a:innerShdw blurRad="114300">
                <a:prstClr val="black">
                  <a:alpha val="8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/>
                <a:ea typeface="+mn-ea"/>
                <a:cs typeface="+mn-cs"/>
              </a:endParaRPr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257D0097-ACF2-46A6-804C-C5D55A188F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8288" y="3154680"/>
              <a:ext cx="777240" cy="606425"/>
            </a:xfrm>
            <a:prstGeom prst="rect">
              <a:avLst/>
            </a:prstGeom>
          </p:spPr>
        </p:pic>
        <p:sp useBgFill="1">
          <p:nvSpPr>
            <p:cNvPr id="20" name="Rounded Rectangle 27">
              <a:extLst>
                <a:ext uri="{FF2B5EF4-FFF2-40B4-BE49-F238E27FC236}">
                  <a16:creationId xmlns:a16="http://schemas.microsoft.com/office/drawing/2014/main" id="{A71DA5EB-109A-4C2F-A093-7E5F6490BD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414377" y="3128956"/>
              <a:ext cx="45720" cy="658368"/>
            </a:xfrm>
            <a:prstGeom prst="roundRect">
              <a:avLst>
                <a:gd name="adj" fmla="val 50000"/>
              </a:avLst>
            </a:prstGeom>
            <a:ln w="9525">
              <a:noFill/>
            </a:ln>
            <a:effectLst>
              <a:innerShdw blurRad="114300">
                <a:prstClr val="black">
                  <a:alpha val="8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/>
                <a:ea typeface="+mn-ea"/>
                <a:cs typeface="+mn-cs"/>
              </a:endParaRPr>
            </a:p>
          </p:txBody>
        </p: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DA85B8CE-EB01-4DD0-8B39-D413503D77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flipH="1">
              <a:off x="11439144" y="3154680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945F9FB-22C3-4154-9162-34B9520904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24403" y="1113698"/>
            <a:ext cx="8229600" cy="2345264"/>
          </a:xfrm>
        </p:spPr>
        <p:txBody>
          <a:bodyPr>
            <a:normAutofit/>
          </a:bodyPr>
          <a:lstStyle/>
          <a:p>
            <a:r>
              <a:rPr lang="en-GB" sz="7200">
                <a:solidFill>
                  <a:schemeClr val="bg1"/>
                </a:solidFill>
              </a:rPr>
              <a:t> Date &amp; Birthday</a:t>
            </a:r>
            <a:endParaRPr lang="en-GB" sz="400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FCFF9D-0865-41CB-B4DD-6FE3FB0D98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53003" y="3729894"/>
            <a:ext cx="7772400" cy="1320802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1A7541F-97B5-1747-B84F-FCB6CFF90B48}"/>
              </a:ext>
            </a:extLst>
          </p:cNvPr>
          <p:cNvSpPr txBox="1"/>
          <p:nvPr/>
        </p:nvSpPr>
        <p:spPr>
          <a:xfrm>
            <a:off x="4958336" y="1293646"/>
            <a:ext cx="27617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>
                <a:latin typeface="Britannic Bold" panose="020B0903060703020204" pitchFamily="34" charset="77"/>
              </a:rPr>
              <a:t>New</a:t>
            </a:r>
            <a:r>
              <a:rPr lang="zh-CN" altLang="en-US" sz="4000">
                <a:latin typeface="Britannic Bold" panose="020B0903060703020204" pitchFamily="34" charset="77"/>
              </a:rPr>
              <a:t> </a:t>
            </a:r>
            <a:r>
              <a:rPr lang="en-US" altLang="zh-CN" sz="4000">
                <a:latin typeface="Britannic Bold" panose="020B0903060703020204" pitchFamily="34" charset="77"/>
              </a:rPr>
              <a:t>lesson</a:t>
            </a:r>
            <a:endParaRPr lang="en-US" sz="4000">
              <a:latin typeface="Britannic Bold" panose="020B0903060703020204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059793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extBox 3">
            <a:extLst>
              <a:ext uri="{FF2B5EF4-FFF2-40B4-BE49-F238E27FC236}">
                <a16:creationId xmlns:a16="http://schemas.microsoft.com/office/drawing/2014/main" id="{918F0662-DAC8-4686-8307-C17F533386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5188" y="30164"/>
            <a:ext cx="3384550" cy="258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eaLnBrk="1" hangingPunct="1"/>
            <a:br>
              <a:rPr lang="en-US" altLang="zh-CN" sz="6600"/>
            </a:br>
            <a:r>
              <a:rPr lang="en-US" altLang="zh-CN" sz="9600" b="1">
                <a:solidFill>
                  <a:srgbClr val="FF0000"/>
                </a:solidFill>
              </a:rPr>
              <a:t>nián</a:t>
            </a:r>
            <a:endParaRPr lang="zh-CN" altLang="en-US" sz="9600" b="1">
              <a:solidFill>
                <a:srgbClr val="FF0000"/>
              </a:solidFill>
            </a:endParaRPr>
          </a:p>
        </p:txBody>
      </p:sp>
      <p:pic>
        <p:nvPicPr>
          <p:cNvPr id="29698" name="图片 4">
            <a:extLst>
              <a:ext uri="{FF2B5EF4-FFF2-40B4-BE49-F238E27FC236}">
                <a16:creationId xmlns:a16="http://schemas.microsoft.com/office/drawing/2014/main" id="{04B70013-5BB1-40E0-9F8D-9EE0A9D7F7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9976" y="2105025"/>
            <a:ext cx="4176713" cy="329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矩形 5">
            <a:extLst>
              <a:ext uri="{FF2B5EF4-FFF2-40B4-BE49-F238E27FC236}">
                <a16:creationId xmlns:a16="http://schemas.microsoft.com/office/drawing/2014/main" id="{67F80735-6C1E-4923-9ED0-7C83AB24F6C1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100" y="2641600"/>
            <a:ext cx="3073400" cy="378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流程图: 数据 9">
            <a:extLst>
              <a:ext uri="{FF2B5EF4-FFF2-40B4-BE49-F238E27FC236}">
                <a16:creationId xmlns:a16="http://schemas.microsoft.com/office/drawing/2014/main" id="{4487A777-10D0-41F2-8652-9476BF04939B}"/>
              </a:ext>
            </a:extLst>
          </p:cNvPr>
          <p:cNvSpPr/>
          <p:nvPr/>
        </p:nvSpPr>
        <p:spPr>
          <a:xfrm rot="1882556">
            <a:off x="2598739" y="3209926"/>
            <a:ext cx="427037" cy="1431925"/>
          </a:xfrm>
          <a:prstGeom prst="flowChartInputOutpu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3F9697D1-25F1-424F-92C3-AE1F472366A2}"/>
              </a:ext>
            </a:extLst>
          </p:cNvPr>
          <p:cNvSpPr/>
          <p:nvPr/>
        </p:nvSpPr>
        <p:spPr>
          <a:xfrm>
            <a:off x="2908300" y="3752850"/>
            <a:ext cx="2006600" cy="28098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EA32F223-F6E9-44F2-AD6E-13B2F365B3A7}"/>
              </a:ext>
            </a:extLst>
          </p:cNvPr>
          <p:cNvSpPr/>
          <p:nvPr/>
        </p:nvSpPr>
        <p:spPr>
          <a:xfrm>
            <a:off x="2813051" y="4419600"/>
            <a:ext cx="1914525" cy="26035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A08EDED9-D460-4040-9844-3620511B5D00}"/>
              </a:ext>
            </a:extLst>
          </p:cNvPr>
          <p:cNvSpPr/>
          <p:nvPr/>
        </p:nvSpPr>
        <p:spPr>
          <a:xfrm>
            <a:off x="2743200" y="4440239"/>
            <a:ext cx="330200" cy="80962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E8BE3AF2-A1F2-4FD6-BAE3-FEE9EDEB87C5}"/>
              </a:ext>
            </a:extLst>
          </p:cNvPr>
          <p:cNvSpPr/>
          <p:nvPr/>
        </p:nvSpPr>
        <p:spPr>
          <a:xfrm>
            <a:off x="2257426" y="5189539"/>
            <a:ext cx="2797175" cy="268287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9AE79EDE-346E-45F0-90DB-1EA272DC4747}"/>
              </a:ext>
            </a:extLst>
          </p:cNvPr>
          <p:cNvSpPr/>
          <p:nvPr/>
        </p:nvSpPr>
        <p:spPr>
          <a:xfrm>
            <a:off x="3594100" y="4033838"/>
            <a:ext cx="317500" cy="2132012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4299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ED8DA60C-9BC1-4D66-9E5A-45BA18ADC22F}"/>
              </a:ext>
            </a:extLst>
          </p:cNvPr>
          <p:cNvSpPr/>
          <p:nvPr/>
        </p:nvSpPr>
        <p:spPr>
          <a:xfrm>
            <a:off x="2479675" y="47625"/>
            <a:ext cx="2046288" cy="15700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9600" b="1" err="1">
                <a:latin typeface="+mj-ea"/>
                <a:ea typeface="+mn-ea"/>
              </a:rPr>
              <a:t>yuè</a:t>
            </a:r>
            <a:endParaRPr lang="zh-CN" altLang="en-US" sz="9600">
              <a:latin typeface="+mn-lt"/>
              <a:ea typeface="+mn-ea"/>
            </a:endParaRPr>
          </a:p>
        </p:txBody>
      </p:sp>
      <p:pic>
        <p:nvPicPr>
          <p:cNvPr id="9" name="矩形 8">
            <a:extLst>
              <a:ext uri="{FF2B5EF4-FFF2-40B4-BE49-F238E27FC236}">
                <a16:creationId xmlns:a16="http://schemas.microsoft.com/office/drawing/2014/main" id="{EDA63510-29EB-484B-8B6A-98ABA2D4F377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300" y="1600200"/>
            <a:ext cx="3873500" cy="452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平行四边形 9">
            <a:extLst>
              <a:ext uri="{FF2B5EF4-FFF2-40B4-BE49-F238E27FC236}">
                <a16:creationId xmlns:a16="http://schemas.microsoft.com/office/drawing/2014/main" id="{CDF9A11C-30F1-4DDC-BC7B-0921F2E27682}"/>
              </a:ext>
            </a:extLst>
          </p:cNvPr>
          <p:cNvSpPr/>
          <p:nvPr/>
        </p:nvSpPr>
        <p:spPr>
          <a:xfrm>
            <a:off x="6278564" y="400050"/>
            <a:ext cx="668337" cy="3892550"/>
          </a:xfrm>
          <a:prstGeom prst="parallelogram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11" name="平行四边形 10">
            <a:extLst>
              <a:ext uri="{FF2B5EF4-FFF2-40B4-BE49-F238E27FC236}">
                <a16:creationId xmlns:a16="http://schemas.microsoft.com/office/drawing/2014/main" id="{F55696CF-2D46-4786-BDD9-C866F255DBE9}"/>
              </a:ext>
            </a:extLst>
          </p:cNvPr>
          <p:cNvSpPr/>
          <p:nvPr/>
        </p:nvSpPr>
        <p:spPr>
          <a:xfrm>
            <a:off x="6870701" y="400050"/>
            <a:ext cx="2036763" cy="433388"/>
          </a:xfrm>
          <a:prstGeom prst="parallelogram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平行四边形 11">
            <a:extLst>
              <a:ext uri="{FF2B5EF4-FFF2-40B4-BE49-F238E27FC236}">
                <a16:creationId xmlns:a16="http://schemas.microsoft.com/office/drawing/2014/main" id="{0C341D1A-13FC-473F-8479-567AD93BCC9F}"/>
              </a:ext>
            </a:extLst>
          </p:cNvPr>
          <p:cNvSpPr/>
          <p:nvPr/>
        </p:nvSpPr>
        <p:spPr>
          <a:xfrm>
            <a:off x="8389938" y="400050"/>
            <a:ext cx="698500" cy="3892550"/>
          </a:xfrm>
          <a:prstGeom prst="parallelogram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平行四边形 12">
            <a:extLst>
              <a:ext uri="{FF2B5EF4-FFF2-40B4-BE49-F238E27FC236}">
                <a16:creationId xmlns:a16="http://schemas.microsoft.com/office/drawing/2014/main" id="{F9B022C0-D82A-47D0-843C-7C7BB7D461C5}"/>
              </a:ext>
            </a:extLst>
          </p:cNvPr>
          <p:cNvSpPr/>
          <p:nvPr/>
        </p:nvSpPr>
        <p:spPr>
          <a:xfrm rot="943818">
            <a:off x="7962901" y="3814763"/>
            <a:ext cx="709613" cy="431800"/>
          </a:xfrm>
          <a:prstGeom prst="parallelogram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平行四边形 13">
            <a:extLst>
              <a:ext uri="{FF2B5EF4-FFF2-40B4-BE49-F238E27FC236}">
                <a16:creationId xmlns:a16="http://schemas.microsoft.com/office/drawing/2014/main" id="{DCDAA641-0B74-43B6-B4C9-FF685780DC12}"/>
              </a:ext>
            </a:extLst>
          </p:cNvPr>
          <p:cNvSpPr/>
          <p:nvPr/>
        </p:nvSpPr>
        <p:spPr>
          <a:xfrm>
            <a:off x="6611939" y="1604963"/>
            <a:ext cx="2046287" cy="444500"/>
          </a:xfrm>
          <a:prstGeom prst="parallelogram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平行四边形 14">
            <a:extLst>
              <a:ext uri="{FF2B5EF4-FFF2-40B4-BE49-F238E27FC236}">
                <a16:creationId xmlns:a16="http://schemas.microsoft.com/office/drawing/2014/main" id="{6F16B1A0-20F7-47AB-A145-EAA7C5520825}"/>
              </a:ext>
            </a:extLst>
          </p:cNvPr>
          <p:cNvSpPr/>
          <p:nvPr/>
        </p:nvSpPr>
        <p:spPr>
          <a:xfrm>
            <a:off x="6611938" y="2636839"/>
            <a:ext cx="2049462" cy="504825"/>
          </a:xfrm>
          <a:prstGeom prst="parallelogram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9C780D3-04CE-4292-94BB-E8FC2AEFEF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92839" y="365125"/>
            <a:ext cx="11525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5A4A79F-D30F-416B-9261-2A68F4136F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54939" y="400051"/>
            <a:ext cx="11525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DE239CE-1864-4075-A3F9-AA2A935DF7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18501" y="1209675"/>
            <a:ext cx="11525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1C7E825-72CE-4642-A02D-814756EAC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72451" y="2239964"/>
            <a:ext cx="11525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3B37C8F-A0B6-4A99-A407-6278967DB9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72451" y="3316289"/>
            <a:ext cx="11525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C1BF0CA-E8DE-45D0-855F-853129D365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16675" y="1427163"/>
            <a:ext cx="6667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b="1"/>
              <a:t>6</a:t>
            </a:r>
            <a:r>
              <a:rPr lang="zh-CN" altLang="en-US" sz="2000" b="1"/>
              <a:t>月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B372703-5707-49FC-B623-C537EA6B75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6189" y="2636838"/>
            <a:ext cx="6683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b="1"/>
              <a:t>7</a:t>
            </a:r>
            <a:r>
              <a:rPr lang="zh-CN" altLang="en-US" sz="2000" b="1"/>
              <a:t>月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4881542-45E8-428F-B44C-E0273B877A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37264" y="3832226"/>
            <a:ext cx="11509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>
                <a:latin typeface="楷体" panose="02010609060101010101" pitchFamily="49" charset="-122"/>
                <a:ea typeface="楷体" panose="02010609060101010101" pitchFamily="49" charset="-122"/>
              </a:rPr>
              <a:t>8</a:t>
            </a: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AD0A42E-BC5E-484D-B7AD-71EFF71E11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69100" y="1597026"/>
            <a:ext cx="11509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>
                <a:latin typeface="楷体" panose="02010609060101010101" pitchFamily="49" charset="-122"/>
                <a:ea typeface="楷体" panose="02010609060101010101" pitchFamily="49" charset="-122"/>
              </a:rPr>
              <a:t>9</a:t>
            </a: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EF6E8C6-64AC-4C24-ADE3-8C0977CC24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08901" y="1608138"/>
            <a:ext cx="11525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>
                <a:latin typeface="楷体" panose="02010609060101010101" pitchFamily="49" charset="-122"/>
                <a:ea typeface="楷体" panose="02010609060101010101" pitchFamily="49" charset="-122"/>
              </a:rPr>
              <a:t>10</a:t>
            </a: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A762553-C979-481F-87CE-C0D6150CE4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65926" y="2697163"/>
            <a:ext cx="11525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>
                <a:latin typeface="楷体" panose="02010609060101010101" pitchFamily="49" charset="-122"/>
                <a:ea typeface="楷体" panose="02010609060101010101" pitchFamily="49" charset="-122"/>
              </a:rPr>
              <a:t>11</a:t>
            </a: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07EC250-4921-46AA-884F-26F113332B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05726" y="2697163"/>
            <a:ext cx="11525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>
                <a:latin typeface="楷体" panose="02010609060101010101" pitchFamily="49" charset="-122"/>
                <a:ea typeface="楷体" panose="02010609060101010101" pitchFamily="49" charset="-122"/>
              </a:rPr>
              <a:t>   12</a:t>
            </a: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</a:p>
        </p:txBody>
      </p:sp>
    </p:spTree>
    <p:extLst>
      <p:ext uri="{BB962C8B-B14F-4D97-AF65-F5344CB8AC3E}">
        <p14:creationId xmlns:p14="http://schemas.microsoft.com/office/powerpoint/2010/main" val="2231533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/>
      <p:bldP spid="19" grpId="0"/>
      <p:bldP spid="20" grpId="0"/>
      <p:bldP spid="21" grpId="0"/>
      <p:bldP spid="23" grpId="0"/>
      <p:bldP spid="24" grpId="0"/>
      <p:bldP spid="25" grpId="0"/>
      <p:bldP spid="27" grpId="0"/>
      <p:bldP spid="28" grpId="0"/>
      <p:bldP spid="29" grpId="0"/>
      <p:bldP spid="30" grpId="0"/>
      <p:bldP spid="3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E0D3C753-B8F3-4EB9-AE8B-532EAEB58276}"/>
              </a:ext>
            </a:extLst>
          </p:cNvPr>
          <p:cNvSpPr/>
          <p:nvPr/>
        </p:nvSpPr>
        <p:spPr>
          <a:xfrm>
            <a:off x="2855640" y="2276873"/>
            <a:ext cx="1584176" cy="3770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39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日</a:t>
            </a:r>
          </a:p>
        </p:txBody>
      </p:sp>
      <p:sp>
        <p:nvSpPr>
          <p:cNvPr id="31746" name="矩形 5">
            <a:extLst>
              <a:ext uri="{FF2B5EF4-FFF2-40B4-BE49-F238E27FC236}">
                <a16:creationId xmlns:a16="http://schemas.microsoft.com/office/drawing/2014/main" id="{2EA7EB25-5C60-44A7-B97C-66ADBA0F31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67063" y="760414"/>
            <a:ext cx="134524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eaLnBrk="1" hangingPunct="1"/>
            <a:r>
              <a:rPr lang="en-US" altLang="zh-CN" sz="6000" b="1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rì</a:t>
            </a:r>
            <a:endParaRPr lang="zh-CN" altLang="en-US" sz="600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67EF3FDE-F5EF-4780-A3BE-140D8512C57B}"/>
              </a:ext>
            </a:extLst>
          </p:cNvPr>
          <p:cNvSpPr/>
          <p:nvPr/>
        </p:nvSpPr>
        <p:spPr>
          <a:xfrm>
            <a:off x="2833688" y="3068638"/>
            <a:ext cx="311150" cy="273685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9F762348-0C95-477F-AAC6-B1DD2962D601}"/>
              </a:ext>
            </a:extLst>
          </p:cNvPr>
          <p:cNvSpPr/>
          <p:nvPr/>
        </p:nvSpPr>
        <p:spPr>
          <a:xfrm>
            <a:off x="2989263" y="3068639"/>
            <a:ext cx="1593850" cy="288925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0107AA2D-A331-44CD-870A-F6EF72F550D5}"/>
              </a:ext>
            </a:extLst>
          </p:cNvPr>
          <p:cNvSpPr/>
          <p:nvPr/>
        </p:nvSpPr>
        <p:spPr>
          <a:xfrm>
            <a:off x="4267200" y="3213101"/>
            <a:ext cx="312738" cy="2447925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A1483FC9-18FE-49A0-BABD-239223E229C4}"/>
              </a:ext>
            </a:extLst>
          </p:cNvPr>
          <p:cNvSpPr/>
          <p:nvPr/>
        </p:nvSpPr>
        <p:spPr>
          <a:xfrm>
            <a:off x="3144838" y="4087813"/>
            <a:ext cx="1122362" cy="349250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3DB0277-2F00-4F4F-9104-B028FA40F2F1}"/>
              </a:ext>
            </a:extLst>
          </p:cNvPr>
          <p:cNvSpPr/>
          <p:nvPr/>
        </p:nvSpPr>
        <p:spPr>
          <a:xfrm>
            <a:off x="3144839" y="5157788"/>
            <a:ext cx="1277937" cy="215900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31752" name="图片 11">
            <a:extLst>
              <a:ext uri="{FF2B5EF4-FFF2-40B4-BE49-F238E27FC236}">
                <a16:creationId xmlns:a16="http://schemas.microsoft.com/office/drawing/2014/main" id="{543DF323-7BC5-4523-A5ED-B4900E6BA0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263" y="34925"/>
            <a:ext cx="3606800" cy="356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3" name="图片 12">
            <a:extLst>
              <a:ext uri="{FF2B5EF4-FFF2-40B4-BE49-F238E27FC236}">
                <a16:creationId xmlns:a16="http://schemas.microsoft.com/office/drawing/2014/main" id="{21890195-A7A9-48A1-B764-F1531F29B6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5763" y="3590926"/>
            <a:ext cx="3543300" cy="326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7632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B8DCD7F0-1482-4D8D-95F5-682EEFE448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089" y="188913"/>
            <a:ext cx="1887537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6600" b="1">
                <a:latin typeface="楷体" panose="02010609060101010101" pitchFamily="49" charset="-122"/>
                <a:ea typeface="楷体" panose="02010609060101010101" pitchFamily="49" charset="-122"/>
              </a:rPr>
              <a:t>号</a:t>
            </a:r>
          </a:p>
          <a:p>
            <a:pPr algn="ctr" eaLnBrk="1" hangingPunct="1"/>
            <a:r>
              <a:rPr lang="en-US" altLang="zh-CN" sz="4800" b="1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hào</a:t>
            </a:r>
          </a:p>
        </p:txBody>
      </p:sp>
      <p:sp>
        <p:nvSpPr>
          <p:cNvPr id="6" name="标题 1">
            <a:extLst>
              <a:ext uri="{FF2B5EF4-FFF2-40B4-BE49-F238E27FC236}">
                <a16:creationId xmlns:a16="http://schemas.microsoft.com/office/drawing/2014/main" id="{9E444E44-76BA-4528-AE5D-9FF35868C5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24563" y="117475"/>
            <a:ext cx="2176462" cy="215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6600" b="1">
                <a:latin typeface="楷体" panose="02010609060101010101" pitchFamily="49" charset="-122"/>
                <a:ea typeface="楷体" panose="02010609060101010101" pitchFamily="49" charset="-122"/>
              </a:rPr>
              <a:t>日</a:t>
            </a:r>
            <a:br>
              <a:rPr lang="zh-CN" altLang="en-US" sz="6600" b="1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4800" b="1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4800" b="1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rì</a:t>
            </a:r>
            <a:r>
              <a:rPr lang="zh-CN" altLang="en-US" sz="660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4400">
                <a:solidFill>
                  <a:srgbClr val="FFFF00"/>
                </a:solidFill>
                <a:latin typeface="等线 Light" panose="02010600030101010101" pitchFamily="2" charset="-122"/>
                <a:ea typeface="等线 Light" panose="02010600030101010101" pitchFamily="2" charset="-122"/>
              </a:rPr>
              <a:t>  </a:t>
            </a:r>
            <a:r>
              <a:rPr lang="en-US" altLang="zh-CN" sz="4400">
                <a:solidFill>
                  <a:srgbClr val="FFFF00"/>
                </a:solidFill>
                <a:latin typeface="等线 Light" panose="02010600030101010101" pitchFamily="2" charset="-122"/>
                <a:ea typeface="等线 Light" panose="02010600030101010101" pitchFamily="2" charset="-122"/>
              </a:rPr>
              <a:t>   </a:t>
            </a:r>
            <a:endParaRPr lang="zh-CN" altLang="en-US" sz="4400">
              <a:solidFill>
                <a:srgbClr val="FFFF00"/>
              </a:solidFill>
              <a:latin typeface="等线 Light" panose="02010600030101010101" pitchFamily="2" charset="-122"/>
              <a:ea typeface="等线 Light" panose="02010600030101010101" pitchFamily="2" charset="-122"/>
            </a:endParaRPr>
          </a:p>
        </p:txBody>
      </p:sp>
      <p:sp>
        <p:nvSpPr>
          <p:cNvPr id="7" name="文本框 19">
            <a:extLst>
              <a:ext uri="{FF2B5EF4-FFF2-40B4-BE49-F238E27FC236}">
                <a16:creationId xmlns:a16="http://schemas.microsoft.com/office/drawing/2014/main" id="{A2CBBFEE-90FF-443B-B26F-7B7AAFCCD0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2025" y="3549651"/>
            <a:ext cx="24828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eaLnBrk="1" hangingPunct="1"/>
            <a:r>
              <a:rPr lang="en-US" altLang="zh-CN" sz="4800" b="1"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sz="4800" b="1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r>
              <a:rPr lang="en-US" altLang="zh-CN" sz="4800" b="1">
                <a:latin typeface="楷体" panose="02010609060101010101" pitchFamily="49" charset="-122"/>
                <a:ea typeface="楷体" panose="02010609060101010101" pitchFamily="49" charset="-122"/>
              </a:rPr>
              <a:t>17</a:t>
            </a:r>
            <a:r>
              <a:rPr lang="zh-CN" altLang="en-US" sz="4800" b="1">
                <a:latin typeface="楷体" panose="02010609060101010101" pitchFamily="49" charset="-122"/>
                <a:ea typeface="楷体" panose="02010609060101010101" pitchFamily="49" charset="-122"/>
              </a:rPr>
              <a:t>号</a:t>
            </a:r>
          </a:p>
        </p:txBody>
      </p:sp>
      <p:sp>
        <p:nvSpPr>
          <p:cNvPr id="8" name="文本框 19">
            <a:extLst>
              <a:ext uri="{FF2B5EF4-FFF2-40B4-BE49-F238E27FC236}">
                <a16:creationId xmlns:a16="http://schemas.microsoft.com/office/drawing/2014/main" id="{E4A5219C-3EBD-4847-A26B-1608A46462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76975" y="3530601"/>
            <a:ext cx="24828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eaLnBrk="1" hangingPunct="1"/>
            <a:r>
              <a:rPr lang="en-US" altLang="zh-CN" sz="4800" b="1"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sz="4800" b="1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r>
              <a:rPr lang="en-US" altLang="zh-CN" sz="4800" b="1">
                <a:latin typeface="楷体" panose="02010609060101010101" pitchFamily="49" charset="-122"/>
                <a:ea typeface="楷体" panose="02010609060101010101" pitchFamily="49" charset="-122"/>
              </a:rPr>
              <a:t>17</a:t>
            </a:r>
            <a:r>
              <a:rPr lang="zh-CN" altLang="en-US" sz="4800" b="1">
                <a:latin typeface="楷体" panose="02010609060101010101" pitchFamily="49" charset="-122"/>
                <a:ea typeface="楷体" panose="02010609060101010101" pitchFamily="49" charset="-122"/>
              </a:rPr>
              <a:t>日</a:t>
            </a:r>
          </a:p>
        </p:txBody>
      </p:sp>
      <p:sp>
        <p:nvSpPr>
          <p:cNvPr id="9" name="左右箭头 8">
            <a:extLst>
              <a:ext uri="{FF2B5EF4-FFF2-40B4-BE49-F238E27FC236}">
                <a16:creationId xmlns:a16="http://schemas.microsoft.com/office/drawing/2014/main" id="{FF036FC4-66C8-4A1D-9FD7-00B6BE2F3DD6}"/>
              </a:ext>
            </a:extLst>
          </p:cNvPr>
          <p:cNvSpPr/>
          <p:nvPr/>
        </p:nvSpPr>
        <p:spPr>
          <a:xfrm>
            <a:off x="4238625" y="620713"/>
            <a:ext cx="2217738" cy="482600"/>
          </a:xfrm>
          <a:prstGeom prst="leftRightArrow">
            <a:avLst/>
          </a:prstGeom>
          <a:solidFill>
            <a:srgbClr val="00B05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下箭头 9">
            <a:extLst>
              <a:ext uri="{FF2B5EF4-FFF2-40B4-BE49-F238E27FC236}">
                <a16:creationId xmlns:a16="http://schemas.microsoft.com/office/drawing/2014/main" id="{B35AAA98-569D-41DF-808A-C422A0B4A407}"/>
              </a:ext>
            </a:extLst>
          </p:cNvPr>
          <p:cNvSpPr/>
          <p:nvPr/>
        </p:nvSpPr>
        <p:spPr>
          <a:xfrm>
            <a:off x="3000376" y="2271714"/>
            <a:ext cx="473075" cy="1277937"/>
          </a:xfrm>
          <a:prstGeom prst="downArrow">
            <a:avLst/>
          </a:prstGeom>
          <a:solidFill>
            <a:srgbClr val="00B05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左右箭头 11">
            <a:extLst>
              <a:ext uri="{FF2B5EF4-FFF2-40B4-BE49-F238E27FC236}">
                <a16:creationId xmlns:a16="http://schemas.microsoft.com/office/drawing/2014/main" id="{0EE7E626-242F-44FE-9138-FE5F145E552B}"/>
              </a:ext>
            </a:extLst>
          </p:cNvPr>
          <p:cNvSpPr/>
          <p:nvPr/>
        </p:nvSpPr>
        <p:spPr>
          <a:xfrm>
            <a:off x="4400550" y="3724275"/>
            <a:ext cx="1892300" cy="482600"/>
          </a:xfrm>
          <a:prstGeom prst="leftRightArrow">
            <a:avLst/>
          </a:prstGeom>
          <a:solidFill>
            <a:srgbClr val="00B05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下箭头 12">
            <a:extLst>
              <a:ext uri="{FF2B5EF4-FFF2-40B4-BE49-F238E27FC236}">
                <a16:creationId xmlns:a16="http://schemas.microsoft.com/office/drawing/2014/main" id="{3D632E5B-8812-4BC8-8096-574390FAAED0}"/>
              </a:ext>
            </a:extLst>
          </p:cNvPr>
          <p:cNvSpPr/>
          <p:nvPr/>
        </p:nvSpPr>
        <p:spPr>
          <a:xfrm>
            <a:off x="6875463" y="2271714"/>
            <a:ext cx="474662" cy="1277937"/>
          </a:xfrm>
          <a:prstGeom prst="downArrow">
            <a:avLst/>
          </a:prstGeom>
          <a:solidFill>
            <a:srgbClr val="00B05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220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 animBg="1"/>
      <p:bldP spid="10" grpId="0" animBg="1"/>
      <p:bldP spid="12" grpId="0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extBox 4">
            <a:extLst>
              <a:ext uri="{FF2B5EF4-FFF2-40B4-BE49-F238E27FC236}">
                <a16:creationId xmlns:a16="http://schemas.microsoft.com/office/drawing/2014/main" id="{156E8504-DBB8-466C-8CD5-56F0FC8B03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388" y="674689"/>
            <a:ext cx="8208962" cy="9223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40" tIns="45720" rIns="91440" bIns="45720" anchor="t"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5400">
                <a:latin typeface="DengXian"/>
                <a:ea typeface="DengXian"/>
              </a:rPr>
              <a:t>今天：7月21号</a:t>
            </a:r>
          </a:p>
        </p:txBody>
      </p:sp>
      <p:sp>
        <p:nvSpPr>
          <p:cNvPr id="33794" name="TextBox 6">
            <a:extLst>
              <a:ext uri="{FF2B5EF4-FFF2-40B4-BE49-F238E27FC236}">
                <a16:creationId xmlns:a16="http://schemas.microsoft.com/office/drawing/2014/main" id="{95C03040-8415-4D18-9B6E-83C8BEDA79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388" y="1685926"/>
            <a:ext cx="896461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/>
              <a:t>星期一    星期二    星期三    星期四    星期五   星期六   星期日  </a:t>
            </a:r>
          </a:p>
        </p:txBody>
      </p:sp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47153A01-6F91-4BC5-978D-D975339A3B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685771"/>
              </p:ext>
            </p:extLst>
          </p:nvPr>
        </p:nvGraphicFramePr>
        <p:xfrm>
          <a:off x="1711325" y="2349500"/>
          <a:ext cx="8201024" cy="36718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02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51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251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88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251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8105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4534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734378">
                <a:tc>
                  <a:txBody>
                    <a:bodyPr/>
                    <a:lstStyle/>
                    <a:p>
                      <a:pPr algn="ctr"/>
                      <a:endParaRPr lang="zh-CN" altLang="en-US" sz="2800"/>
                    </a:p>
                  </a:txBody>
                  <a:tcPr marL="91432" marR="91432" marT="45714" marB="45714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/>
                    </a:p>
                  </a:txBody>
                  <a:tcPr marL="91432" marR="91432" marT="45714" marB="45714"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800" dirty="0"/>
                    </a:p>
                  </a:txBody>
                  <a:tcPr marL="91432" marR="91432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/>
                        <a:t>1</a:t>
                      </a:r>
                      <a:endParaRPr lang="zh-CN" altLang="en-US" sz="2800" dirty="0"/>
                    </a:p>
                  </a:txBody>
                  <a:tcPr marL="91432" marR="91432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/>
                        <a:t>2</a:t>
                      </a:r>
                      <a:endParaRPr lang="zh-CN" altLang="en-US" sz="2800" dirty="0"/>
                    </a:p>
                  </a:txBody>
                  <a:tcPr marL="91432" marR="91432" marT="45714" marB="45714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altLang="zh-CN" sz="2800" dirty="0"/>
                        <a:t>3</a:t>
                      </a:r>
                      <a:endParaRPr lang="en-US" altLang="zh-CN" dirty="0"/>
                    </a:p>
                  </a:txBody>
                  <a:tcPr marL="91432" marR="91432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/>
                        <a:t>4</a:t>
                      </a:r>
                      <a:endParaRPr lang="zh-CN" altLang="en-US" sz="2800" dirty="0"/>
                    </a:p>
                  </a:txBody>
                  <a:tcPr marL="91432" marR="91432" marT="45714" marB="45714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4378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/>
                        <a:t>5</a:t>
                      </a:r>
                      <a:endParaRPr lang="zh-CN" altLang="en-US" sz="2800" dirty="0"/>
                    </a:p>
                  </a:txBody>
                  <a:tcPr marL="91432" marR="91432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/>
                        <a:t>6</a:t>
                      </a:r>
                    </a:p>
                  </a:txBody>
                  <a:tcPr marL="91432" marR="91432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/>
                        <a:t>7</a:t>
                      </a:r>
                    </a:p>
                  </a:txBody>
                  <a:tcPr marL="91432" marR="91432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/>
                        <a:t>8</a:t>
                      </a:r>
                    </a:p>
                  </a:txBody>
                  <a:tcPr marL="91432" marR="91432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/>
                        <a:t>9</a:t>
                      </a:r>
                    </a:p>
                  </a:txBody>
                  <a:tcPr marL="91432" marR="91432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/>
                        <a:t>10</a:t>
                      </a:r>
                      <a:endParaRPr lang="zh-CN" altLang="en-US" sz="2800" dirty="0"/>
                    </a:p>
                  </a:txBody>
                  <a:tcPr marL="91432" marR="91432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/>
                        <a:t>11</a:t>
                      </a:r>
                      <a:endParaRPr lang="zh-CN" altLang="en-US" sz="2800" dirty="0"/>
                    </a:p>
                  </a:txBody>
                  <a:tcPr marL="91432" marR="91432" marT="45714" marB="45714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4378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/>
                        <a:t>12</a:t>
                      </a:r>
                      <a:endParaRPr lang="zh-CN" altLang="en-US" sz="2800" dirty="0"/>
                    </a:p>
                  </a:txBody>
                  <a:tcPr marL="91432" marR="91432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/>
                        <a:t>13</a:t>
                      </a:r>
                      <a:endParaRPr lang="zh-CN" altLang="en-US" sz="2800" dirty="0"/>
                    </a:p>
                  </a:txBody>
                  <a:tcPr marL="91432" marR="91432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/>
                        <a:t>14</a:t>
                      </a:r>
                      <a:endParaRPr lang="zh-CN" altLang="en-US" sz="2800" dirty="0"/>
                    </a:p>
                  </a:txBody>
                  <a:tcPr marL="91432" marR="91432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/>
                        <a:t>15</a:t>
                      </a:r>
                      <a:endParaRPr lang="zh-CN" altLang="en-US" sz="2800" dirty="0"/>
                    </a:p>
                  </a:txBody>
                  <a:tcPr marL="91432" marR="91432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/>
                        <a:t>16</a:t>
                      </a:r>
                      <a:endParaRPr lang="zh-CN" altLang="en-US" sz="2800" dirty="0"/>
                    </a:p>
                  </a:txBody>
                  <a:tcPr marL="91432" marR="91432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/>
                        <a:t>17</a:t>
                      </a:r>
                      <a:endParaRPr lang="zh-CN" altLang="en-US" sz="2800" dirty="0"/>
                    </a:p>
                  </a:txBody>
                  <a:tcPr marL="91432" marR="91432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/>
                        <a:t>18</a:t>
                      </a:r>
                      <a:endParaRPr lang="zh-CN" altLang="en-US" sz="2800" dirty="0"/>
                    </a:p>
                  </a:txBody>
                  <a:tcPr marL="91432" marR="91432" marT="45714" marB="45714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4378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/>
                        <a:t>19</a:t>
                      </a:r>
                    </a:p>
                  </a:txBody>
                  <a:tcPr marL="91432" marR="91432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/>
                        <a:t>20</a:t>
                      </a:r>
                      <a:endParaRPr lang="zh-CN" altLang="en-US" sz="2800" dirty="0"/>
                    </a:p>
                  </a:txBody>
                  <a:tcPr marL="91432" marR="91432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/>
                        <a:t>22</a:t>
                      </a:r>
                      <a:endParaRPr lang="zh-CN" altLang="en-US" sz="2800" dirty="0"/>
                    </a:p>
                  </a:txBody>
                  <a:tcPr marL="91432" marR="91432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/>
                        <a:t>22</a:t>
                      </a:r>
                      <a:endParaRPr lang="zh-CN" altLang="en-US" sz="2800" dirty="0"/>
                    </a:p>
                  </a:txBody>
                  <a:tcPr marL="91432" marR="91432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/>
                        <a:t>23</a:t>
                      </a:r>
                      <a:endParaRPr lang="zh-CN" altLang="en-US" sz="2800" dirty="0"/>
                    </a:p>
                  </a:txBody>
                  <a:tcPr marL="91432" marR="91432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/>
                        <a:t>24</a:t>
                      </a:r>
                      <a:endParaRPr lang="zh-CN" altLang="en-US" sz="2800" dirty="0"/>
                    </a:p>
                  </a:txBody>
                  <a:tcPr marL="91432" marR="91432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/>
                        <a:t>25</a:t>
                      </a:r>
                      <a:endParaRPr lang="zh-CN" altLang="en-US" sz="2800" dirty="0"/>
                    </a:p>
                  </a:txBody>
                  <a:tcPr marL="91432" marR="91432" marT="45714" marB="45714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34378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/>
                        <a:t>26</a:t>
                      </a:r>
                      <a:endParaRPr lang="zh-CN" altLang="en-US" sz="2800" dirty="0"/>
                    </a:p>
                  </a:txBody>
                  <a:tcPr marL="91432" marR="91432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/>
                        <a:t>27</a:t>
                      </a:r>
                      <a:endParaRPr lang="zh-CN" altLang="en-US" sz="2800" dirty="0"/>
                    </a:p>
                  </a:txBody>
                  <a:tcPr marL="91432" marR="91432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/>
                        <a:t>28</a:t>
                      </a:r>
                      <a:endParaRPr lang="zh-CN" altLang="en-US" sz="2800" dirty="0"/>
                    </a:p>
                  </a:txBody>
                  <a:tcPr marL="91432" marR="91432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/>
                        <a:t>29</a:t>
                      </a:r>
                    </a:p>
                  </a:txBody>
                  <a:tcPr marL="91432" marR="91432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/>
                        <a:t>30</a:t>
                      </a:r>
                    </a:p>
                  </a:txBody>
                  <a:tcPr marL="91432" marR="91432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/>
                        <a:t>31</a:t>
                      </a:r>
                    </a:p>
                  </a:txBody>
                  <a:tcPr marL="91432" marR="91432" marT="45714" marB="45714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/>
                    </a:p>
                  </a:txBody>
                  <a:tcPr marL="91432" marR="91432" marT="45714" marB="45714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902F4287-4DE1-4793-ACD9-63DD477D1291}"/>
              </a:ext>
            </a:extLst>
          </p:cNvPr>
          <p:cNvCxnSpPr/>
          <p:nvPr/>
        </p:nvCxnSpPr>
        <p:spPr>
          <a:xfrm>
            <a:off x="1703388" y="1557338"/>
            <a:ext cx="0" cy="82391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2B9338FF-3E5B-40BA-98C9-13AEE96C0871}"/>
              </a:ext>
            </a:extLst>
          </p:cNvPr>
          <p:cNvCxnSpPr/>
          <p:nvPr/>
        </p:nvCxnSpPr>
        <p:spPr>
          <a:xfrm>
            <a:off x="9912350" y="1597026"/>
            <a:ext cx="0" cy="82391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3" name="椭圆 12">
            <a:extLst>
              <a:ext uri="{FF2B5EF4-FFF2-40B4-BE49-F238E27FC236}">
                <a16:creationId xmlns:a16="http://schemas.microsoft.com/office/drawing/2014/main" id="{8F175805-B7DF-47E3-8213-35AF4426EBA3}"/>
              </a:ext>
            </a:extLst>
          </p:cNvPr>
          <p:cNvSpPr/>
          <p:nvPr/>
        </p:nvSpPr>
        <p:spPr>
          <a:xfrm>
            <a:off x="4268076" y="4446259"/>
            <a:ext cx="1081088" cy="792162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/>
                </a:solidFill>
                <a:ea typeface="等线"/>
              </a:rPr>
              <a:t>21</a:t>
            </a:r>
            <a:endParaRPr lang="zh-CN" alt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4879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Isosceles Triangle 27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矩形 1">
            <a:extLst>
              <a:ext uri="{FF2B5EF4-FFF2-40B4-BE49-F238E27FC236}">
                <a16:creationId xmlns:a16="http://schemas.microsoft.com/office/drawing/2014/main" id="{DC3A206F-8233-43B2-A532-B5397C765BCD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54050"/>
            <a:ext cx="3900488" cy="161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矩形 3">
            <a:extLst>
              <a:ext uri="{FF2B5EF4-FFF2-40B4-BE49-F238E27FC236}">
                <a16:creationId xmlns:a16="http://schemas.microsoft.com/office/drawing/2014/main" id="{476B0671-C384-4E61-993F-C956E517725A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9625" y="654050"/>
            <a:ext cx="3286125" cy="161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矩形 10">
            <a:extLst>
              <a:ext uri="{FF2B5EF4-FFF2-40B4-BE49-F238E27FC236}">
                <a16:creationId xmlns:a16="http://schemas.microsoft.com/office/drawing/2014/main" id="{26F1083F-F7BF-4F00-9642-5B6B229888E2}"/>
              </a:ext>
            </a:extLst>
          </p:cNvPr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0363" y="654050"/>
            <a:ext cx="3568700" cy="161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矩形 4">
            <a:extLst>
              <a:ext uri="{FF2B5EF4-FFF2-40B4-BE49-F238E27FC236}">
                <a16:creationId xmlns:a16="http://schemas.microsoft.com/office/drawing/2014/main" id="{F4C7F11B-741E-436E-A507-ECCC445F7122}"/>
              </a:ext>
            </a:extLst>
          </p:cNvPr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2341563"/>
            <a:ext cx="5681663" cy="22447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矩形 5">
            <a:extLst>
              <a:ext uri="{FF2B5EF4-FFF2-40B4-BE49-F238E27FC236}">
                <a16:creationId xmlns:a16="http://schemas.microsoft.com/office/drawing/2014/main" id="{624567AE-A650-489B-A590-5FFDB8AEEAC8}"/>
              </a:ext>
            </a:extLst>
          </p:cNvPr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9213" y="2341563"/>
            <a:ext cx="5148263" cy="22447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矩形 6">
            <a:extLst>
              <a:ext uri="{FF2B5EF4-FFF2-40B4-BE49-F238E27FC236}">
                <a16:creationId xmlns:a16="http://schemas.microsoft.com/office/drawing/2014/main" id="{87153473-A571-4317-BD94-DA5E1615114D}"/>
              </a:ext>
            </a:extLst>
          </p:cNvPr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4660900"/>
            <a:ext cx="3651250" cy="153987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矩形 7">
            <a:extLst>
              <a:ext uri="{FF2B5EF4-FFF2-40B4-BE49-F238E27FC236}">
                <a16:creationId xmlns:a16="http://schemas.microsoft.com/office/drawing/2014/main" id="{97345B04-42B7-4E1F-B79B-9EE38A79913F}"/>
              </a:ext>
            </a:extLst>
          </p:cNvPr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8800" y="4660900"/>
            <a:ext cx="3686175" cy="153987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矩形 9">
            <a:extLst>
              <a:ext uri="{FF2B5EF4-FFF2-40B4-BE49-F238E27FC236}">
                <a16:creationId xmlns:a16="http://schemas.microsoft.com/office/drawing/2014/main" id="{6D3EF571-EAA0-4512-8E7C-3087D6F20C49}"/>
              </a:ext>
            </a:extLst>
          </p:cNvPr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9588" y="4660900"/>
            <a:ext cx="3417888" cy="153987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6114578"/>
      </p:ext>
    </p:extLst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99BF97-A310-472F-8488-4401F2EA57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4996" y="642594"/>
            <a:ext cx="3732244" cy="170295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0"/>
              </a:spcAft>
              <a:defRPr/>
            </a:pPr>
            <a:r>
              <a:rPr lang="zh-CN" altLang="en-US" sz="4400">
                <a:ln w="10160">
                  <a:solidFill>
                    <a:srgbClr val="4472C4"/>
                  </a:solidFill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ea typeface="等线 Light"/>
              </a:rPr>
              <a:t>日期 date</a:t>
            </a:r>
            <a:endParaRPr lang="en-US" altLang="zh-CN" sz="4400">
              <a:ln w="10160">
                <a:solidFill>
                  <a:srgbClr val="4472C4"/>
                </a:solidFill>
                <a:prstDash val="solid"/>
              </a:ln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9CEE05D-F25C-4EC3-B527-D9C999E335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36523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F036726-0C05-446E-91C3-B986EBEA05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7402" y="438538"/>
            <a:ext cx="6710184" cy="6002060"/>
          </a:xfrm>
          <a:prstGeom prst="rect">
            <a:avLst/>
          </a:prstGeom>
          <a:solidFill>
            <a:schemeClr val="bg1">
              <a:alpha val="4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310ABCD-C34B-42D1-9BEB-47755A3EA3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6285" y="650014"/>
            <a:ext cx="3367217" cy="326602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38AB6A2-89F7-43B5-B608-50DFC740DE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52946" y="650014"/>
            <a:ext cx="2765758" cy="213673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矩形 7">
            <a:extLst>
              <a:ext uri="{FF2B5EF4-FFF2-40B4-BE49-F238E27FC236}">
                <a16:creationId xmlns:a16="http://schemas.microsoft.com/office/drawing/2014/main" id="{103E1CF4-1969-4CA0-92D0-ECBF70311B19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23497" y="1157272"/>
            <a:ext cx="2434338" cy="1119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06585B74-DAF6-470E-B2F3-B5530A709A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6285" y="4088215"/>
            <a:ext cx="3367217" cy="21248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矩形 4">
            <a:extLst>
              <a:ext uri="{FF2B5EF4-FFF2-40B4-BE49-F238E27FC236}">
                <a16:creationId xmlns:a16="http://schemas.microsoft.com/office/drawing/2014/main" id="{A8E05980-D839-478A-B9D5-E768209FE74C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0951" y="1267046"/>
            <a:ext cx="3044697" cy="120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30BAD96F-CE2F-4682-99B8-0DD9E6AE2B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52946" y="2947051"/>
            <a:ext cx="2765758" cy="326602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矩形 6">
            <a:extLst>
              <a:ext uri="{FF2B5EF4-FFF2-40B4-BE49-F238E27FC236}">
                <a16:creationId xmlns:a16="http://schemas.microsoft.com/office/drawing/2014/main" id="{312CBF31-802A-4A88-9976-28CBD82E5421}"/>
              </a:ext>
            </a:extLst>
          </p:cNvPr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23497" y="3508220"/>
            <a:ext cx="2434338" cy="1643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E727D8-7BE6-4926-8FEA-4965D8E29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14995" y="2623457"/>
            <a:ext cx="3732245" cy="3589615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 defTabSz="914400"/>
            <a:r>
              <a:rPr lang="en-US" sz="1800" dirty="0">
                <a:latin typeface="+mn-lt"/>
                <a:ea typeface="等线"/>
              </a:rPr>
              <a:t>2015</a:t>
            </a:r>
            <a:r>
              <a:rPr lang="ja-JP" altLang="en-US" sz="1800">
                <a:latin typeface="+mn-lt"/>
                <a:ea typeface="等线"/>
              </a:rPr>
              <a:t>年5月13号星期三</a:t>
            </a:r>
            <a:endParaRPr lang="en-US" sz="1800" dirty="0">
              <a:latin typeface="+mn-lt"/>
              <a:ea typeface="+mn-ea"/>
            </a:endParaRPr>
          </a:p>
        </p:txBody>
      </p:sp>
      <p:pic>
        <p:nvPicPr>
          <p:cNvPr id="6" name="矩形 5">
            <a:extLst>
              <a:ext uri="{FF2B5EF4-FFF2-40B4-BE49-F238E27FC236}">
                <a16:creationId xmlns:a16="http://schemas.microsoft.com/office/drawing/2014/main" id="{A6753A29-5BB1-4981-9AE2-3CAB6C467B37}"/>
              </a:ext>
            </a:extLst>
          </p:cNvPr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8460" y="4204087"/>
            <a:ext cx="3044697" cy="1679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73265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F2B4690C-CA19-4C9B-98FD-8DCC0094CD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2624" y="1935987"/>
            <a:ext cx="6727825" cy="446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3DFECCA-E589-4D34-ABF2-BAF2E2EF43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3273" y="1969160"/>
            <a:ext cx="1670050" cy="6461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/>
              <a:t>星期一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3E2879A-49D5-4156-AB50-79894B3F65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78074" y="1969160"/>
            <a:ext cx="1668463" cy="6461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/>
              <a:t>星期二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F64C4B6-76B6-4158-A034-D17D0587E5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7786" y="1969160"/>
            <a:ext cx="1668462" cy="6461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/>
              <a:t>星期三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6A5E3BD-A562-4773-A024-7949268B0D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99124" y="1975510"/>
            <a:ext cx="1668463" cy="6461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/>
              <a:t>星期四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6A5C43E-2FEB-4C52-8169-B7F1DD88B7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9623" y="4166260"/>
            <a:ext cx="1670050" cy="6461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/>
              <a:t>星期五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5D9F203-2051-41BD-9910-B205882311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14573" y="4166260"/>
            <a:ext cx="1670050" cy="6461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/>
              <a:t>星期六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A0CAC00-20B0-44CC-8222-B346673B74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3199" y="4167847"/>
            <a:ext cx="1668463" cy="646112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/>
              <a:t>星期日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2F650755-D6BE-40C2-BF24-D97C3C25A6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0719" y="-1136977"/>
            <a:ext cx="10515600" cy="2852737"/>
          </a:xfrm>
        </p:spPr>
        <p:txBody>
          <a:bodyPr/>
          <a:lstStyle/>
          <a:p>
            <a:r>
              <a:rPr lang="ja-JP" altLang="en-US">
                <a:ea typeface="等线 Light"/>
              </a:rPr>
              <a:t>星期</a:t>
            </a:r>
            <a:r>
              <a:rPr lang="en-US" dirty="0">
                <a:ea typeface="等线 Light"/>
              </a:rPr>
              <a:t> + </a:t>
            </a:r>
            <a:r>
              <a:rPr lang="ja-JP" altLang="en-US">
                <a:ea typeface="等线 Light"/>
              </a:rPr>
              <a:t>一</a:t>
            </a:r>
            <a:r>
              <a:rPr lang="en-US" altLang="ja-JP" dirty="0">
                <a:ea typeface="等线 Light"/>
              </a:rPr>
              <a:t>~六</a:t>
            </a:r>
            <a:endParaRPr lang="ja-JP" altLang="en-US" dirty="0">
              <a:ea typeface="等线 Light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FB1657F-6F01-41E0-B9DB-FBBD0A9579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07587" y="290635"/>
            <a:ext cx="10515600" cy="150018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 dirty="0" err="1">
                <a:latin typeface="DengXian"/>
                <a:ea typeface="DengXian"/>
              </a:rPr>
              <a:t>xīng</a:t>
            </a:r>
            <a:r>
              <a:rPr lang="en-US" sz="3200" dirty="0">
                <a:latin typeface="DengXian"/>
                <a:ea typeface="DengXian"/>
              </a:rPr>
              <a:t> </a:t>
            </a:r>
            <a:r>
              <a:rPr lang="en-US" sz="3200" dirty="0" err="1">
                <a:latin typeface="DengXian"/>
                <a:ea typeface="DengXian"/>
              </a:rPr>
              <a:t>qī</a:t>
            </a:r>
            <a:endParaRPr lang="en-US" sz="320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9F52849-5950-4ABC-96A1-1385BB2430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9657" y="4161206"/>
            <a:ext cx="4329112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r>
              <a:rPr lang="zh-CN" altLang="en-US" sz="4800" b="1">
                <a:solidFill>
                  <a:srgbClr val="FF0000"/>
                </a:solidFill>
                <a:latin typeface="DengXian"/>
                <a:ea typeface="DengXian"/>
              </a:rPr>
              <a:t>Be careful!</a:t>
            </a:r>
            <a:endParaRPr lang="zh-CN" altLang="en-US" sz="4800" b="1" dirty="0">
              <a:solidFill>
                <a:srgbClr val="FF0000"/>
              </a:solidFill>
              <a:latin typeface="DengXian"/>
              <a:ea typeface="DengXian"/>
            </a:endParaRPr>
          </a:p>
          <a:p>
            <a:r>
              <a:rPr lang="zh-CN" altLang="en-US" sz="4800" b="1">
                <a:solidFill>
                  <a:srgbClr val="FF0000"/>
                </a:solidFill>
                <a:latin typeface="DengXian"/>
                <a:ea typeface="DengXian"/>
              </a:rPr>
              <a:t>        tiān      rì</a:t>
            </a:r>
            <a:endParaRPr lang="zh-CN" altLang="en-US" sz="4800" b="1" dirty="0">
              <a:solidFill>
                <a:srgbClr val="FF0000"/>
              </a:solidFill>
              <a:latin typeface="DengXian"/>
              <a:ea typeface="DengXian"/>
            </a:endParaRPr>
          </a:p>
          <a:p>
            <a:r>
              <a:rPr lang="zh-CN" altLang="en-US" sz="4800" b="1">
                <a:solidFill>
                  <a:srgbClr val="FF0000"/>
                </a:solidFill>
                <a:latin typeface="DengXian"/>
                <a:ea typeface="DengXian"/>
              </a:rPr>
              <a:t>星期天</a:t>
            </a:r>
            <a:r>
              <a:rPr lang="en-US" altLang="zh-CN" sz="4800" b="1" dirty="0">
                <a:solidFill>
                  <a:srgbClr val="FF0000"/>
                </a:solidFill>
                <a:latin typeface="DengXian"/>
                <a:ea typeface="DengXian"/>
              </a:rPr>
              <a:t>/</a:t>
            </a:r>
            <a:r>
              <a:rPr lang="zh-CN" altLang="en-US" sz="4800" b="1">
                <a:solidFill>
                  <a:srgbClr val="FF0000"/>
                </a:solidFill>
                <a:latin typeface="DengXian"/>
                <a:ea typeface="DengXian"/>
              </a:rPr>
              <a:t>星期日</a:t>
            </a:r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1111859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0223AE50-136D-4B03-8799-DAA6097628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074" y="1396686"/>
            <a:ext cx="3240506" cy="406462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/>
            <a:r>
              <a:rPr lang="en-US" sz="4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Yesterday, today and tomorrow</a:t>
            </a:r>
          </a:p>
        </p:txBody>
      </p:sp>
      <p:sp>
        <p:nvSpPr>
          <p:cNvPr id="13" name="Arc 18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99E173B9-00A0-45E9-BCCE-85E5D3AC3A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370153" y="1526033"/>
            <a:ext cx="5536397" cy="3935281"/>
          </a:xfrm>
        </p:spPr>
        <p:txBody>
          <a:bodyPr vert="horz" lIns="91440" tIns="45720" rIns="91440" bIns="45720" rtlCol="0" anchor="t">
            <a:noAutofit/>
          </a:bodyPr>
          <a:lstStyle/>
          <a:p>
            <a:pPr indent="-228600" defTabSz="914400">
              <a:spcBef>
                <a:spcPts val="0"/>
              </a:spcBef>
              <a:spcAft>
                <a:spcPts val="600"/>
              </a:spcAft>
            </a:pPr>
            <a:r>
              <a:rPr lang="en-US" sz="5400" b="1" dirty="0" err="1">
                <a:latin typeface="+mn-lt"/>
                <a:ea typeface="+mn-ea"/>
              </a:rPr>
              <a:t>zuó</a:t>
            </a:r>
            <a:r>
              <a:rPr lang="en-US" sz="5400" b="1" dirty="0">
                <a:latin typeface="+mn-lt"/>
                <a:ea typeface="+mn-ea"/>
              </a:rPr>
              <a:t> </a:t>
            </a:r>
            <a:r>
              <a:rPr lang="en-US" sz="5400" b="1" dirty="0" err="1">
                <a:latin typeface="+mn-lt"/>
                <a:ea typeface="+mn-ea"/>
              </a:rPr>
              <a:t>tiān</a:t>
            </a:r>
            <a:r>
              <a:rPr lang="en-US" sz="5400" b="1" dirty="0">
                <a:latin typeface="+mn-lt"/>
                <a:ea typeface="+mn-ea"/>
              </a:rPr>
              <a:t> </a:t>
            </a:r>
            <a:r>
              <a:rPr lang="zh-CN" altLang="en-US" sz="5400" b="1">
                <a:latin typeface="+mn-lt"/>
                <a:ea typeface="等线"/>
              </a:rPr>
              <a:t>昨天 </a:t>
            </a:r>
            <a:endParaRPr lang="en-US" altLang="zh-CN" sz="5400">
              <a:latin typeface="+mn-lt"/>
              <a:ea typeface="等线"/>
            </a:endParaRPr>
          </a:p>
          <a:p>
            <a:pPr indent="-228600" defTabSz="914400">
              <a:spcBef>
                <a:spcPts val="0"/>
              </a:spcBef>
              <a:spcAft>
                <a:spcPts val="600"/>
              </a:spcAft>
            </a:pPr>
            <a:r>
              <a:rPr lang="en-US" altLang="zh-CN" sz="5400" b="1" dirty="0" err="1">
                <a:latin typeface="+mn-lt"/>
                <a:ea typeface="等线"/>
              </a:rPr>
              <a:t>jīn</a:t>
            </a:r>
            <a:r>
              <a:rPr lang="en-US" altLang="zh-CN" sz="5400" b="1" dirty="0">
                <a:latin typeface="+mn-lt"/>
                <a:ea typeface="等线"/>
              </a:rPr>
              <a:t> </a:t>
            </a:r>
            <a:r>
              <a:rPr lang="en-US" altLang="zh-CN" sz="5400" b="1" dirty="0" err="1">
                <a:latin typeface="+mn-lt"/>
                <a:ea typeface="等线"/>
              </a:rPr>
              <a:t>tiān</a:t>
            </a:r>
            <a:r>
              <a:rPr lang="en-US" altLang="zh-CN" sz="5400" b="1" dirty="0">
                <a:latin typeface="+mn-lt"/>
                <a:ea typeface="等线"/>
              </a:rPr>
              <a:t>  </a:t>
            </a:r>
            <a:r>
              <a:rPr lang="zh-CN" altLang="en-US" sz="5400" b="1">
                <a:latin typeface="+mn-lt"/>
                <a:ea typeface="等线"/>
              </a:rPr>
              <a:t>今天</a:t>
            </a:r>
            <a:r>
              <a:rPr lang="en-US" altLang="zh-CN" sz="5400" b="1" dirty="0">
                <a:latin typeface="+mn-lt"/>
                <a:ea typeface="等线"/>
              </a:rPr>
              <a:t>   </a:t>
            </a:r>
            <a:endParaRPr lang="en-US" altLang="zh-CN" sz="5400">
              <a:latin typeface="+mn-lt"/>
              <a:ea typeface="等线"/>
            </a:endParaRPr>
          </a:p>
          <a:p>
            <a:pPr indent="-228600" defTabSz="914400">
              <a:spcBef>
                <a:spcPts val="0"/>
              </a:spcBef>
              <a:spcAft>
                <a:spcPts val="600"/>
              </a:spcAft>
            </a:pPr>
            <a:r>
              <a:rPr lang="en-US" altLang="zh-CN" sz="5400" b="1" dirty="0" err="1">
                <a:latin typeface="+mn-lt"/>
                <a:ea typeface="等线"/>
              </a:rPr>
              <a:t>míng</a:t>
            </a:r>
            <a:r>
              <a:rPr lang="en-US" altLang="zh-CN" sz="5400" b="1" dirty="0">
                <a:latin typeface="+mn-lt"/>
                <a:ea typeface="等线"/>
              </a:rPr>
              <a:t> </a:t>
            </a:r>
            <a:r>
              <a:rPr lang="en-US" altLang="zh-CN" sz="5400" b="1" dirty="0" err="1">
                <a:latin typeface="+mn-lt"/>
                <a:ea typeface="等线"/>
              </a:rPr>
              <a:t>tiān</a:t>
            </a:r>
            <a:r>
              <a:rPr lang="en-US" altLang="zh-CN" sz="5400" b="1" dirty="0">
                <a:latin typeface="+mn-lt"/>
                <a:ea typeface="等线"/>
              </a:rPr>
              <a:t> </a:t>
            </a:r>
            <a:r>
              <a:rPr lang="zh-CN" altLang="en-US" sz="5400" b="1">
                <a:latin typeface="+mn-lt"/>
                <a:ea typeface="等线"/>
              </a:rPr>
              <a:t>明天</a:t>
            </a:r>
            <a:r>
              <a:rPr lang="en-US" altLang="zh-CN" sz="5400" b="1" dirty="0">
                <a:latin typeface="+mn-lt"/>
                <a:ea typeface="等线"/>
              </a:rPr>
              <a:t>  </a:t>
            </a:r>
            <a:endParaRPr lang="en-US" altLang="zh-CN" sz="5400" dirty="0">
              <a:latin typeface="+mn-lt"/>
              <a:ea typeface="等线"/>
            </a:endParaRPr>
          </a:p>
        </p:txBody>
      </p:sp>
    </p:spTree>
    <p:extLst>
      <p:ext uri="{BB962C8B-B14F-4D97-AF65-F5344CB8AC3E}">
        <p14:creationId xmlns:p14="http://schemas.microsoft.com/office/powerpoint/2010/main" val="15023260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椭圆 19">
            <a:extLst>
              <a:ext uri="{FF2B5EF4-FFF2-40B4-BE49-F238E27FC236}">
                <a16:creationId xmlns:a16="http://schemas.microsoft.com/office/drawing/2014/main" id="{26A8DCEB-B58D-416A-A909-CAF07C5414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88376" y="833438"/>
            <a:ext cx="676275" cy="660400"/>
          </a:xfrm>
          <a:prstGeom prst="ellipse">
            <a:avLst/>
          </a:prstGeom>
          <a:solidFill>
            <a:srgbClr val="D9D9D9">
              <a:alpha val="3803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9938" name="Rectangle 4">
            <a:extLst>
              <a:ext uri="{FF2B5EF4-FFF2-40B4-BE49-F238E27FC236}">
                <a16:creationId xmlns:a16="http://schemas.microsoft.com/office/drawing/2014/main" id="{187D4987-78BA-4813-994A-0E21781752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1301" y="1588"/>
            <a:ext cx="969963" cy="831850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9939" name="Rectangle 4">
            <a:extLst>
              <a:ext uri="{FF2B5EF4-FFF2-40B4-BE49-F238E27FC236}">
                <a16:creationId xmlns:a16="http://schemas.microsoft.com/office/drawing/2014/main" id="{D22EB416-DA1C-41E2-9E35-B23A0CEE30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1" y="6477000"/>
            <a:ext cx="9142413" cy="381000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pic>
        <p:nvPicPr>
          <p:cNvPr id="39940" name="Picture 10" descr="C:\Documents and Settings\Administrator\桌面\abstract-design-with-beautiful-flowers2.png">
            <a:extLst>
              <a:ext uri="{FF2B5EF4-FFF2-40B4-BE49-F238E27FC236}">
                <a16:creationId xmlns:a16="http://schemas.microsoft.com/office/drawing/2014/main" id="{9FB72447-E92F-4BE2-BC64-C0C7D922B9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4926" y="5492751"/>
            <a:ext cx="601663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1" name="Picture 10" descr="C:\Documents and Settings\Administrator\桌面\abstract-design-with-beautiful-flowers2.png">
            <a:extLst>
              <a:ext uri="{FF2B5EF4-FFF2-40B4-BE49-F238E27FC236}">
                <a16:creationId xmlns:a16="http://schemas.microsoft.com/office/drawing/2014/main" id="{34583C67-BEC0-43FA-8D36-59852A74D3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3564" y="4365626"/>
            <a:ext cx="973137" cy="88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2" name="TextBox 11">
            <a:extLst>
              <a:ext uri="{FF2B5EF4-FFF2-40B4-BE49-F238E27FC236}">
                <a16:creationId xmlns:a16="http://schemas.microsoft.com/office/drawing/2014/main" id="{D54BBD81-5A5C-46C7-AE2C-248BD17DE9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27350" y="1895476"/>
            <a:ext cx="3786188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b="1"/>
              <a:t> </a:t>
            </a:r>
            <a:r>
              <a:rPr lang="en-US" altLang="zh-CN" sz="2400" b="1"/>
              <a:t>jīn tiān jǐ  yuè  jǐ   hào?</a:t>
            </a:r>
            <a:endParaRPr lang="en-US" altLang="zh-CN" sz="2000" b="1"/>
          </a:p>
          <a:p>
            <a:pPr eaLnBrk="1" hangingPunct="1"/>
            <a:r>
              <a:rPr lang="zh-CN" altLang="en-US" sz="4000" b="1">
                <a:solidFill>
                  <a:srgbClr val="FF3399"/>
                </a:solidFill>
              </a:rPr>
              <a:t>今天</a:t>
            </a:r>
            <a:r>
              <a:rPr lang="zh-CN" altLang="en-US" sz="4000" b="1"/>
              <a:t>几月几号？</a:t>
            </a:r>
            <a:endParaRPr lang="en-US" altLang="zh-CN" sz="4000" b="1"/>
          </a:p>
        </p:txBody>
      </p:sp>
      <p:sp>
        <p:nvSpPr>
          <p:cNvPr id="39943" name="TextBox 17">
            <a:extLst>
              <a:ext uri="{FF2B5EF4-FFF2-40B4-BE49-F238E27FC236}">
                <a16:creationId xmlns:a16="http://schemas.microsoft.com/office/drawing/2014/main" id="{FE498782-FBA9-4CA5-ABCF-3CBDB56124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27351" y="3284539"/>
            <a:ext cx="4003019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 anchor="t"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r>
              <a:rPr lang="en-US" altLang="zh-CN" sz="2000" b="1" dirty="0">
                <a:latin typeface="DengXian"/>
                <a:ea typeface="DengXian"/>
              </a:rPr>
              <a:t>Jīn  </a:t>
            </a:r>
            <a:r>
              <a:rPr lang="en-US" altLang="zh-CN" sz="2000" b="1" dirty="0" err="1">
                <a:latin typeface="DengXian"/>
                <a:ea typeface="DengXian"/>
              </a:rPr>
              <a:t>tiān</a:t>
            </a:r>
            <a:r>
              <a:rPr lang="en-US" altLang="zh-CN" sz="2000" b="1" dirty="0">
                <a:latin typeface="DengXian"/>
                <a:ea typeface="DengXian"/>
              </a:rPr>
              <a:t>   </a:t>
            </a:r>
            <a:r>
              <a:rPr lang="en-US" altLang="zh-CN" sz="2000" b="1" dirty="0" err="1">
                <a:latin typeface="DengXian"/>
                <a:ea typeface="DengXian"/>
              </a:rPr>
              <a:t>shì</a:t>
            </a:r>
            <a:r>
              <a:rPr lang="en-US" altLang="zh-CN" sz="2000" b="1" dirty="0">
                <a:latin typeface="DengXian"/>
                <a:ea typeface="DengXian"/>
              </a:rPr>
              <a:t>         </a:t>
            </a:r>
            <a:r>
              <a:rPr lang="en-US" altLang="zh-CN" sz="2000" b="1" dirty="0" err="1">
                <a:latin typeface="DengXian"/>
                <a:ea typeface="DengXian"/>
              </a:rPr>
              <a:t>yuè</a:t>
            </a:r>
            <a:r>
              <a:rPr lang="en-US" altLang="zh-CN" sz="2000" b="1" dirty="0">
                <a:latin typeface="DengXian"/>
                <a:ea typeface="DengXian"/>
              </a:rPr>
              <a:t>          </a:t>
            </a:r>
            <a:r>
              <a:rPr lang="en-US" altLang="zh-CN" sz="2000" b="1" dirty="0" err="1">
                <a:latin typeface="DengXian"/>
                <a:ea typeface="DengXian"/>
              </a:rPr>
              <a:t>hào</a:t>
            </a:r>
            <a:endParaRPr lang="en-US" altLang="zh-CN" sz="2000" b="1" dirty="0">
              <a:latin typeface="DengXian"/>
              <a:ea typeface="DengXian"/>
            </a:endParaRPr>
          </a:p>
          <a:p>
            <a:r>
              <a:rPr lang="zh-CN" altLang="en-US" sz="3200" b="1">
                <a:latin typeface="DengXian"/>
                <a:ea typeface="DengXian"/>
              </a:rPr>
              <a:t>今 天是 </a:t>
            </a:r>
            <a:r>
              <a:rPr lang="en-US" altLang="zh-CN" sz="3200" b="1" dirty="0">
                <a:latin typeface="DengXian"/>
                <a:ea typeface="DengXian"/>
              </a:rPr>
              <a:t>5  </a:t>
            </a:r>
            <a:r>
              <a:rPr lang="zh-CN" altLang="en-US" sz="3200" b="1">
                <a:latin typeface="DengXian"/>
                <a:ea typeface="DengXian"/>
              </a:rPr>
              <a:t>月 </a:t>
            </a:r>
            <a:r>
              <a:rPr lang="en-US" altLang="zh-CN" sz="3200" b="1" dirty="0">
                <a:latin typeface="DengXian"/>
                <a:ea typeface="DengXian"/>
              </a:rPr>
              <a:t>20 </a:t>
            </a:r>
            <a:r>
              <a:rPr lang="zh-CN" altLang="en-US" sz="3200" b="1">
                <a:latin typeface="DengXian"/>
                <a:ea typeface="DengXian"/>
              </a:rPr>
              <a:t>号。</a:t>
            </a:r>
            <a:endParaRPr lang="en-US" altLang="zh-CN" sz="3200" b="1">
              <a:latin typeface="DengXian"/>
              <a:ea typeface="DengXian"/>
            </a:endParaRPr>
          </a:p>
        </p:txBody>
      </p:sp>
      <p:sp>
        <p:nvSpPr>
          <p:cNvPr id="39944" name="TextBox 19">
            <a:extLst>
              <a:ext uri="{FF2B5EF4-FFF2-40B4-BE49-F238E27FC236}">
                <a16:creationId xmlns:a16="http://schemas.microsoft.com/office/drawing/2014/main" id="{6598B4EB-6F6C-409A-A0B2-D0ED2FD10C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99100" y="5367338"/>
            <a:ext cx="596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/>
              <a:t>。</a:t>
            </a:r>
          </a:p>
        </p:txBody>
      </p:sp>
      <p:sp>
        <p:nvSpPr>
          <p:cNvPr id="39945" name="TextBox 18">
            <a:extLst>
              <a:ext uri="{FF2B5EF4-FFF2-40B4-BE49-F238E27FC236}">
                <a16:creationId xmlns:a16="http://schemas.microsoft.com/office/drawing/2014/main" id="{182FB281-7770-4426-9309-91D4505A4A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1613" y="281856"/>
            <a:ext cx="2617637" cy="1200329"/>
          </a:xfrm>
          <a:prstGeom prst="rect">
            <a:avLst/>
          </a:prstGeom>
          <a:solidFill>
            <a:srgbClr val="FF00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r>
              <a:rPr lang="en-US" altLang="zh-CN" sz="3600" dirty="0">
                <a:latin typeface="DengXian"/>
                <a:ea typeface="DengXian"/>
              </a:rPr>
              <a:t> </a:t>
            </a:r>
            <a:r>
              <a:rPr lang="en-US" altLang="zh-CN" sz="3600" dirty="0" err="1">
                <a:latin typeface="DengXian"/>
                <a:ea typeface="DengXian"/>
              </a:rPr>
              <a:t>jīn</a:t>
            </a:r>
            <a:r>
              <a:rPr lang="en-US" altLang="zh-CN" sz="3600" dirty="0">
                <a:latin typeface="DengXian"/>
                <a:ea typeface="DengXian"/>
              </a:rPr>
              <a:t> </a:t>
            </a:r>
            <a:r>
              <a:rPr lang="en-US" altLang="zh-CN" sz="3600" dirty="0" err="1">
                <a:latin typeface="DengXian"/>
                <a:ea typeface="DengXian"/>
              </a:rPr>
              <a:t>tiān</a:t>
            </a:r>
          </a:p>
          <a:p>
            <a:r>
              <a:rPr lang="zh-CN" altLang="en-US" sz="3600">
                <a:latin typeface="DengXian"/>
                <a:ea typeface="DengXian"/>
              </a:rPr>
              <a:t>今天 today</a:t>
            </a:r>
            <a:endParaRPr lang="en-US" altLang="zh-CN" sz="3600"/>
          </a:p>
        </p:txBody>
      </p:sp>
    </p:spTree>
    <p:extLst>
      <p:ext uri="{BB962C8B-B14F-4D97-AF65-F5344CB8AC3E}">
        <p14:creationId xmlns:p14="http://schemas.microsoft.com/office/powerpoint/2010/main" val="2694143909"/>
      </p:ext>
    </p:extLst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椭圆 19">
            <a:extLst>
              <a:ext uri="{FF2B5EF4-FFF2-40B4-BE49-F238E27FC236}">
                <a16:creationId xmlns:a16="http://schemas.microsoft.com/office/drawing/2014/main" id="{26A8DCEB-B58D-416A-A909-CAF07C5414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88376" y="833438"/>
            <a:ext cx="676275" cy="660400"/>
          </a:xfrm>
          <a:prstGeom prst="ellipse">
            <a:avLst/>
          </a:prstGeom>
          <a:solidFill>
            <a:srgbClr val="D9D9D9">
              <a:alpha val="3803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9938" name="Rectangle 4">
            <a:extLst>
              <a:ext uri="{FF2B5EF4-FFF2-40B4-BE49-F238E27FC236}">
                <a16:creationId xmlns:a16="http://schemas.microsoft.com/office/drawing/2014/main" id="{187D4987-78BA-4813-994A-0E21781752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1301" y="1588"/>
            <a:ext cx="969963" cy="831850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9939" name="Rectangle 4">
            <a:extLst>
              <a:ext uri="{FF2B5EF4-FFF2-40B4-BE49-F238E27FC236}">
                <a16:creationId xmlns:a16="http://schemas.microsoft.com/office/drawing/2014/main" id="{D22EB416-DA1C-41E2-9E35-B23A0CEE30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1" y="6477000"/>
            <a:ext cx="9142413" cy="381000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pic>
        <p:nvPicPr>
          <p:cNvPr id="39940" name="Picture 10" descr="C:\Documents and Settings\Administrator\桌面\abstract-design-with-beautiful-flowers2.png">
            <a:extLst>
              <a:ext uri="{FF2B5EF4-FFF2-40B4-BE49-F238E27FC236}">
                <a16:creationId xmlns:a16="http://schemas.microsoft.com/office/drawing/2014/main" id="{9FB72447-E92F-4BE2-BC64-C0C7D922B9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4926" y="5492751"/>
            <a:ext cx="601663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1" name="Picture 10" descr="C:\Documents and Settings\Administrator\桌面\abstract-design-with-beautiful-flowers2.png">
            <a:extLst>
              <a:ext uri="{FF2B5EF4-FFF2-40B4-BE49-F238E27FC236}">
                <a16:creationId xmlns:a16="http://schemas.microsoft.com/office/drawing/2014/main" id="{34583C67-BEC0-43FA-8D36-59852A74D3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3564" y="4365626"/>
            <a:ext cx="973137" cy="88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2" name="TextBox 11">
            <a:extLst>
              <a:ext uri="{FF2B5EF4-FFF2-40B4-BE49-F238E27FC236}">
                <a16:creationId xmlns:a16="http://schemas.microsoft.com/office/drawing/2014/main" id="{D54BBD81-5A5C-46C7-AE2C-248BD17DE9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27350" y="1895476"/>
            <a:ext cx="377539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 anchor="t"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r>
              <a:rPr lang="en-US" altLang="zh-CN" sz="2000" b="1" dirty="0">
                <a:latin typeface="DengXian"/>
                <a:ea typeface="DengXian"/>
              </a:rPr>
              <a:t> </a:t>
            </a:r>
            <a:r>
              <a:rPr lang="en-US" altLang="zh-CN" sz="2000" b="1" dirty="0" err="1">
                <a:latin typeface="DengXian"/>
                <a:ea typeface="DengXian"/>
              </a:rPr>
              <a:t>Zuó</a:t>
            </a:r>
            <a:r>
              <a:rPr lang="en-US" altLang="zh-CN" sz="2000" b="1" dirty="0">
                <a:latin typeface="DengXian"/>
                <a:ea typeface="DengXian"/>
              </a:rPr>
              <a:t> </a:t>
            </a:r>
            <a:r>
              <a:rPr lang="en-US" altLang="zh-CN" sz="2400" b="1" dirty="0" err="1">
                <a:latin typeface="DengXian"/>
                <a:ea typeface="DengXian"/>
              </a:rPr>
              <a:t>tiān</a:t>
            </a:r>
            <a:r>
              <a:rPr lang="en-US" altLang="zh-CN" sz="2400" b="1" dirty="0">
                <a:latin typeface="DengXian"/>
                <a:ea typeface="DengXian"/>
              </a:rPr>
              <a:t> </a:t>
            </a:r>
            <a:r>
              <a:rPr lang="en-US" altLang="zh-CN" sz="2400" b="1" dirty="0" err="1">
                <a:latin typeface="DengXian"/>
                <a:ea typeface="DengXian"/>
              </a:rPr>
              <a:t>jǐ</a:t>
            </a:r>
            <a:r>
              <a:rPr lang="en-US" altLang="zh-CN" sz="2400" b="1" dirty="0">
                <a:latin typeface="DengXian"/>
                <a:ea typeface="DengXian"/>
              </a:rPr>
              <a:t>  </a:t>
            </a:r>
            <a:r>
              <a:rPr lang="en-US" altLang="zh-CN" sz="2400" b="1" dirty="0" err="1">
                <a:latin typeface="DengXian"/>
                <a:ea typeface="DengXian"/>
              </a:rPr>
              <a:t>yuè</a:t>
            </a:r>
            <a:r>
              <a:rPr lang="en-US" altLang="zh-CN" sz="2400" b="1" dirty="0">
                <a:latin typeface="DengXian"/>
                <a:ea typeface="DengXian"/>
              </a:rPr>
              <a:t>  </a:t>
            </a:r>
            <a:r>
              <a:rPr lang="en-US" altLang="zh-CN" sz="2400" b="1" dirty="0" err="1">
                <a:latin typeface="DengXian"/>
                <a:ea typeface="DengXian"/>
              </a:rPr>
              <a:t>jǐ</a:t>
            </a:r>
            <a:r>
              <a:rPr lang="en-US" altLang="zh-CN" sz="2400" b="1" dirty="0">
                <a:latin typeface="DengXian"/>
                <a:ea typeface="DengXian"/>
              </a:rPr>
              <a:t>   </a:t>
            </a:r>
            <a:r>
              <a:rPr lang="en-US" altLang="zh-CN" sz="2400" b="1" dirty="0" err="1">
                <a:latin typeface="DengXian"/>
                <a:ea typeface="DengXian"/>
              </a:rPr>
              <a:t>hào</a:t>
            </a:r>
            <a:r>
              <a:rPr lang="en-US" altLang="zh-CN" sz="2400" b="1" dirty="0">
                <a:latin typeface="DengXian"/>
                <a:ea typeface="DengXian"/>
              </a:rPr>
              <a:t>?</a:t>
            </a:r>
            <a:endParaRPr lang="en-US" altLang="zh-CN" sz="2000" b="1" dirty="0">
              <a:latin typeface="DengXian"/>
              <a:ea typeface="DengXian"/>
            </a:endParaRPr>
          </a:p>
          <a:p>
            <a:pPr eaLnBrk="1" hangingPunct="1"/>
            <a:r>
              <a:rPr lang="zh-CN" altLang="en-US" sz="4000" b="1">
                <a:solidFill>
                  <a:srgbClr val="FF3399"/>
                </a:solidFill>
                <a:latin typeface="DengXian"/>
                <a:ea typeface="DengXian"/>
              </a:rPr>
              <a:t>昨天</a:t>
            </a:r>
            <a:r>
              <a:rPr lang="zh-CN" altLang="en-US" sz="4000" b="1">
                <a:latin typeface="DengXian"/>
                <a:ea typeface="DengXian"/>
              </a:rPr>
              <a:t>几月几号？</a:t>
            </a:r>
            <a:endParaRPr lang="en-US" altLang="zh-CN" sz="4000" b="1">
              <a:latin typeface="DengXian"/>
              <a:ea typeface="DengXian"/>
            </a:endParaRPr>
          </a:p>
        </p:txBody>
      </p:sp>
      <p:sp>
        <p:nvSpPr>
          <p:cNvPr id="39943" name="TextBox 17">
            <a:extLst>
              <a:ext uri="{FF2B5EF4-FFF2-40B4-BE49-F238E27FC236}">
                <a16:creationId xmlns:a16="http://schemas.microsoft.com/office/drawing/2014/main" id="{FE498782-FBA9-4CA5-ABCF-3CBDB56124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27351" y="3284539"/>
            <a:ext cx="4003019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 anchor="t"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r>
              <a:rPr lang="en-US" altLang="zh-CN" sz="2000" b="1" dirty="0" err="1">
                <a:latin typeface="DengXian"/>
                <a:ea typeface="DengXian"/>
              </a:rPr>
              <a:t>Zuó</a:t>
            </a:r>
            <a:r>
              <a:rPr lang="en-US" altLang="zh-CN" sz="2000" b="1" dirty="0">
                <a:latin typeface="DengXian"/>
                <a:ea typeface="DengXian"/>
              </a:rPr>
              <a:t> </a:t>
            </a:r>
            <a:r>
              <a:rPr lang="en-US" altLang="zh-CN" sz="2000" b="1" dirty="0" err="1">
                <a:latin typeface="DengXian"/>
                <a:ea typeface="DengXian"/>
              </a:rPr>
              <a:t>tiān</a:t>
            </a:r>
            <a:r>
              <a:rPr lang="en-US" altLang="zh-CN" sz="2000" b="1" dirty="0">
                <a:latin typeface="DengXian"/>
                <a:ea typeface="DengXian"/>
              </a:rPr>
              <a:t>   </a:t>
            </a:r>
            <a:r>
              <a:rPr lang="en-US" altLang="zh-CN" sz="2000" b="1" dirty="0" err="1">
                <a:latin typeface="DengXian"/>
                <a:ea typeface="DengXian"/>
              </a:rPr>
              <a:t>shì</a:t>
            </a:r>
            <a:r>
              <a:rPr lang="en-US" altLang="zh-CN" sz="2000" b="1" dirty="0">
                <a:latin typeface="DengXian"/>
                <a:ea typeface="DengXian"/>
              </a:rPr>
              <a:t>       </a:t>
            </a:r>
            <a:r>
              <a:rPr lang="en-US" altLang="zh-CN" sz="2000" b="1" dirty="0" err="1">
                <a:latin typeface="DengXian"/>
                <a:ea typeface="DengXian"/>
              </a:rPr>
              <a:t>yuè</a:t>
            </a:r>
            <a:r>
              <a:rPr lang="en-US" altLang="zh-CN" sz="2000" b="1" dirty="0">
                <a:latin typeface="DengXian"/>
                <a:ea typeface="DengXian"/>
              </a:rPr>
              <a:t>          </a:t>
            </a:r>
            <a:r>
              <a:rPr lang="en-US" altLang="zh-CN" sz="2000" b="1" dirty="0" err="1">
                <a:latin typeface="DengXian"/>
                <a:ea typeface="DengXian"/>
              </a:rPr>
              <a:t>hào</a:t>
            </a:r>
            <a:endParaRPr lang="en-US" altLang="zh-CN" sz="2000" b="1">
              <a:latin typeface="DengXian"/>
              <a:ea typeface="DengXian"/>
            </a:endParaRPr>
          </a:p>
          <a:p>
            <a:r>
              <a:rPr lang="zh-CN" altLang="en-US" sz="3200" b="1">
                <a:latin typeface="DengXian"/>
                <a:ea typeface="DengXian"/>
              </a:rPr>
              <a:t>今 天是 </a:t>
            </a:r>
            <a:r>
              <a:rPr lang="en-US" altLang="zh-CN" sz="3200" b="1" dirty="0">
                <a:latin typeface="DengXian"/>
                <a:ea typeface="DengXian"/>
              </a:rPr>
              <a:t>5  </a:t>
            </a:r>
            <a:r>
              <a:rPr lang="zh-CN" altLang="en-US" sz="3200" b="1">
                <a:latin typeface="DengXian"/>
                <a:ea typeface="DengXian"/>
              </a:rPr>
              <a:t>月 19</a:t>
            </a:r>
            <a:r>
              <a:rPr lang="en-US" altLang="zh-CN" sz="3200" b="1" dirty="0">
                <a:latin typeface="DengXian"/>
                <a:ea typeface="DengXian"/>
              </a:rPr>
              <a:t> </a:t>
            </a:r>
            <a:r>
              <a:rPr lang="zh-CN" altLang="en-US" sz="3200" b="1">
                <a:latin typeface="DengXian"/>
                <a:ea typeface="DengXian"/>
              </a:rPr>
              <a:t>号。</a:t>
            </a:r>
            <a:endParaRPr lang="en-US" altLang="zh-CN" sz="3200" b="1">
              <a:latin typeface="DengXian"/>
              <a:ea typeface="DengXian"/>
            </a:endParaRPr>
          </a:p>
        </p:txBody>
      </p:sp>
      <p:sp>
        <p:nvSpPr>
          <p:cNvPr id="39944" name="TextBox 19">
            <a:extLst>
              <a:ext uri="{FF2B5EF4-FFF2-40B4-BE49-F238E27FC236}">
                <a16:creationId xmlns:a16="http://schemas.microsoft.com/office/drawing/2014/main" id="{6598B4EB-6F6C-409A-A0B2-D0ED2FD10C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99100" y="5367338"/>
            <a:ext cx="596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/>
              <a:t>。</a:t>
            </a:r>
          </a:p>
        </p:txBody>
      </p:sp>
      <p:sp>
        <p:nvSpPr>
          <p:cNvPr id="39945" name="TextBox 18">
            <a:extLst>
              <a:ext uri="{FF2B5EF4-FFF2-40B4-BE49-F238E27FC236}">
                <a16:creationId xmlns:a16="http://schemas.microsoft.com/office/drawing/2014/main" id="{182FB281-7770-4426-9309-91D4505A4A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1613" y="411252"/>
            <a:ext cx="4184769" cy="1200329"/>
          </a:xfrm>
          <a:prstGeom prst="rect">
            <a:avLst/>
          </a:prstGeom>
          <a:solidFill>
            <a:srgbClr val="FF00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r>
              <a:rPr lang="en-US" altLang="zh-CN" sz="3600" dirty="0">
                <a:latin typeface="DengXian"/>
                <a:ea typeface="DengXian"/>
              </a:rPr>
              <a:t> </a:t>
            </a:r>
            <a:r>
              <a:rPr lang="en-US" altLang="zh-CN" sz="3600" dirty="0" err="1">
                <a:latin typeface="DengXian"/>
                <a:ea typeface="DengXian"/>
              </a:rPr>
              <a:t>Zuó</a:t>
            </a:r>
            <a:r>
              <a:rPr lang="en-US" altLang="zh-CN" sz="3600" dirty="0">
                <a:latin typeface="DengXian"/>
                <a:ea typeface="DengXian"/>
              </a:rPr>
              <a:t> </a:t>
            </a:r>
            <a:r>
              <a:rPr lang="en-US" altLang="zh-CN" sz="3600" dirty="0" err="1">
                <a:latin typeface="DengXian"/>
                <a:ea typeface="DengXian"/>
              </a:rPr>
              <a:t>tiān</a:t>
            </a:r>
            <a:endParaRPr lang="en-US" altLang="zh-CN" sz="3600">
              <a:latin typeface="DengXian"/>
              <a:ea typeface="DengXian"/>
            </a:endParaRPr>
          </a:p>
          <a:p>
            <a:r>
              <a:rPr lang="zh-CN" altLang="en-US" sz="3600">
                <a:latin typeface="DengXian"/>
                <a:ea typeface="DengXian"/>
              </a:rPr>
              <a:t>  昨     天 yesterday</a:t>
            </a:r>
            <a:endParaRPr lang="en-US" altLang="zh-CN" sz="3600">
              <a:latin typeface="DengXian"/>
              <a:ea typeface="DengXian"/>
            </a:endParaRPr>
          </a:p>
        </p:txBody>
      </p:sp>
    </p:spTree>
    <p:extLst>
      <p:ext uri="{BB962C8B-B14F-4D97-AF65-F5344CB8AC3E}">
        <p14:creationId xmlns:p14="http://schemas.microsoft.com/office/powerpoint/2010/main" val="101400636"/>
      </p:ext>
    </p:extLst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椭圆 19">
            <a:extLst>
              <a:ext uri="{FF2B5EF4-FFF2-40B4-BE49-F238E27FC236}">
                <a16:creationId xmlns:a16="http://schemas.microsoft.com/office/drawing/2014/main" id="{26A8DCEB-B58D-416A-A909-CAF07C5414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88376" y="833438"/>
            <a:ext cx="676275" cy="660400"/>
          </a:xfrm>
          <a:prstGeom prst="ellipse">
            <a:avLst/>
          </a:prstGeom>
          <a:solidFill>
            <a:srgbClr val="D9D9D9">
              <a:alpha val="3803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9938" name="Rectangle 4">
            <a:extLst>
              <a:ext uri="{FF2B5EF4-FFF2-40B4-BE49-F238E27FC236}">
                <a16:creationId xmlns:a16="http://schemas.microsoft.com/office/drawing/2014/main" id="{187D4987-78BA-4813-994A-0E21781752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1301" y="1588"/>
            <a:ext cx="969963" cy="831850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9939" name="Rectangle 4">
            <a:extLst>
              <a:ext uri="{FF2B5EF4-FFF2-40B4-BE49-F238E27FC236}">
                <a16:creationId xmlns:a16="http://schemas.microsoft.com/office/drawing/2014/main" id="{D22EB416-DA1C-41E2-9E35-B23A0CEE30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1" y="6477000"/>
            <a:ext cx="9142413" cy="381000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pic>
        <p:nvPicPr>
          <p:cNvPr id="39940" name="Picture 10" descr="C:\Documents and Settings\Administrator\桌面\abstract-design-with-beautiful-flowers2.png">
            <a:extLst>
              <a:ext uri="{FF2B5EF4-FFF2-40B4-BE49-F238E27FC236}">
                <a16:creationId xmlns:a16="http://schemas.microsoft.com/office/drawing/2014/main" id="{9FB72447-E92F-4BE2-BC64-C0C7D922B9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4926" y="5492751"/>
            <a:ext cx="601663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1" name="Picture 10" descr="C:\Documents and Settings\Administrator\桌面\abstract-design-with-beautiful-flowers2.png">
            <a:extLst>
              <a:ext uri="{FF2B5EF4-FFF2-40B4-BE49-F238E27FC236}">
                <a16:creationId xmlns:a16="http://schemas.microsoft.com/office/drawing/2014/main" id="{34583C67-BEC0-43FA-8D36-59852A74D3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3564" y="4365626"/>
            <a:ext cx="973137" cy="88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2" name="TextBox 11">
            <a:extLst>
              <a:ext uri="{FF2B5EF4-FFF2-40B4-BE49-F238E27FC236}">
                <a16:creationId xmlns:a16="http://schemas.microsoft.com/office/drawing/2014/main" id="{D54BBD81-5A5C-46C7-AE2C-248BD17DE9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27350" y="1895476"/>
            <a:ext cx="3786188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 anchor="t"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r>
              <a:rPr lang="en-US" altLang="zh-CN" sz="2000" b="1" dirty="0">
                <a:latin typeface="DengXian"/>
                <a:ea typeface="DengXian"/>
              </a:rPr>
              <a:t> </a:t>
            </a:r>
            <a:r>
              <a:rPr lang="en-US" altLang="zh-CN" sz="2000" b="1" dirty="0" err="1">
                <a:latin typeface="DengXian"/>
                <a:ea typeface="DengXian"/>
              </a:rPr>
              <a:t>míng</a:t>
            </a:r>
            <a:r>
              <a:rPr lang="en-US" altLang="zh-CN" sz="2400" b="1" dirty="0">
                <a:latin typeface="DengXian"/>
                <a:ea typeface="DengXian"/>
              </a:rPr>
              <a:t> </a:t>
            </a:r>
            <a:r>
              <a:rPr lang="en-US" altLang="zh-CN" sz="2400" b="1" dirty="0" err="1">
                <a:latin typeface="DengXian"/>
                <a:ea typeface="DengXian"/>
              </a:rPr>
              <a:t>tiān</a:t>
            </a:r>
            <a:r>
              <a:rPr lang="en-US" altLang="zh-CN" sz="2400" b="1" dirty="0">
                <a:latin typeface="DengXian"/>
                <a:ea typeface="DengXian"/>
              </a:rPr>
              <a:t> </a:t>
            </a:r>
            <a:r>
              <a:rPr lang="en-US" altLang="zh-CN" sz="2400" b="1" dirty="0" err="1">
                <a:latin typeface="DengXian"/>
                <a:ea typeface="DengXian"/>
              </a:rPr>
              <a:t>jǐ</a:t>
            </a:r>
            <a:r>
              <a:rPr lang="en-US" altLang="zh-CN" sz="2400" b="1" dirty="0">
                <a:latin typeface="DengXian"/>
                <a:ea typeface="DengXian"/>
              </a:rPr>
              <a:t>  </a:t>
            </a:r>
            <a:r>
              <a:rPr lang="en-US" altLang="zh-CN" sz="2400" b="1" dirty="0" err="1">
                <a:latin typeface="DengXian"/>
                <a:ea typeface="DengXian"/>
              </a:rPr>
              <a:t>yuè</a:t>
            </a:r>
            <a:r>
              <a:rPr lang="en-US" altLang="zh-CN" sz="2400" b="1" dirty="0">
                <a:latin typeface="DengXian"/>
                <a:ea typeface="DengXian"/>
              </a:rPr>
              <a:t>  </a:t>
            </a:r>
            <a:r>
              <a:rPr lang="en-US" altLang="zh-CN" sz="2400" b="1" dirty="0" err="1">
                <a:latin typeface="DengXian"/>
                <a:ea typeface="DengXian"/>
              </a:rPr>
              <a:t>jǐ</a:t>
            </a:r>
            <a:r>
              <a:rPr lang="en-US" altLang="zh-CN" sz="2400" b="1" dirty="0">
                <a:latin typeface="DengXian"/>
                <a:ea typeface="DengXian"/>
              </a:rPr>
              <a:t>   </a:t>
            </a:r>
            <a:r>
              <a:rPr lang="en-US" altLang="zh-CN" sz="2400" b="1" dirty="0" err="1">
                <a:latin typeface="DengXian"/>
                <a:ea typeface="DengXian"/>
              </a:rPr>
              <a:t>hào</a:t>
            </a:r>
            <a:r>
              <a:rPr lang="en-US" altLang="zh-CN" sz="2400" b="1" dirty="0">
                <a:latin typeface="DengXian"/>
                <a:ea typeface="DengXian"/>
              </a:rPr>
              <a:t>?</a:t>
            </a:r>
            <a:endParaRPr lang="en-US" altLang="zh-CN" sz="2000" b="1" dirty="0">
              <a:latin typeface="DengXian"/>
              <a:ea typeface="DengXian"/>
            </a:endParaRPr>
          </a:p>
          <a:p>
            <a:pPr eaLnBrk="1" hangingPunct="1"/>
            <a:r>
              <a:rPr lang="zh-CN" altLang="en-US" sz="4000" b="1">
                <a:solidFill>
                  <a:srgbClr val="FF3399"/>
                </a:solidFill>
                <a:latin typeface="DengXian"/>
                <a:ea typeface="DengXian"/>
              </a:rPr>
              <a:t>明天</a:t>
            </a:r>
            <a:r>
              <a:rPr lang="zh-CN" altLang="en-US" sz="4000" b="1">
                <a:latin typeface="DengXian"/>
                <a:ea typeface="DengXian"/>
              </a:rPr>
              <a:t>几月几号？</a:t>
            </a:r>
            <a:endParaRPr lang="en-US" altLang="zh-CN" sz="4000" b="1">
              <a:latin typeface="DengXian"/>
              <a:ea typeface="DengXian"/>
            </a:endParaRPr>
          </a:p>
        </p:txBody>
      </p:sp>
      <p:sp>
        <p:nvSpPr>
          <p:cNvPr id="39943" name="TextBox 17">
            <a:extLst>
              <a:ext uri="{FF2B5EF4-FFF2-40B4-BE49-F238E27FC236}">
                <a16:creationId xmlns:a16="http://schemas.microsoft.com/office/drawing/2014/main" id="{FE498782-FBA9-4CA5-ABCF-3CBDB56124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27351" y="3284539"/>
            <a:ext cx="4003019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 anchor="t"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r>
              <a:rPr lang="en-US" altLang="zh-CN" sz="2000" b="1" dirty="0">
                <a:latin typeface="DengXian"/>
                <a:ea typeface="DengXian"/>
              </a:rPr>
              <a:t>Jīn  </a:t>
            </a:r>
            <a:r>
              <a:rPr lang="en-US" altLang="zh-CN" sz="2000" b="1" dirty="0" err="1">
                <a:latin typeface="DengXian"/>
                <a:ea typeface="DengXian"/>
              </a:rPr>
              <a:t>tiān</a:t>
            </a:r>
            <a:r>
              <a:rPr lang="en-US" altLang="zh-CN" sz="2000" b="1" dirty="0">
                <a:latin typeface="DengXian"/>
                <a:ea typeface="DengXian"/>
              </a:rPr>
              <a:t>   </a:t>
            </a:r>
            <a:r>
              <a:rPr lang="en-US" altLang="zh-CN" sz="2000" b="1" dirty="0" err="1">
                <a:latin typeface="DengXian"/>
                <a:ea typeface="DengXian"/>
              </a:rPr>
              <a:t>shì</a:t>
            </a:r>
            <a:r>
              <a:rPr lang="en-US" altLang="zh-CN" sz="2000" b="1" dirty="0">
                <a:latin typeface="DengXian"/>
                <a:ea typeface="DengXian"/>
              </a:rPr>
              <a:t>        </a:t>
            </a:r>
            <a:r>
              <a:rPr lang="en-US" altLang="zh-CN" sz="2000" b="1" dirty="0" err="1">
                <a:latin typeface="DengXian"/>
                <a:ea typeface="DengXian"/>
              </a:rPr>
              <a:t>yuè</a:t>
            </a:r>
            <a:r>
              <a:rPr lang="en-US" altLang="zh-CN" sz="2000" b="1" dirty="0">
                <a:latin typeface="DengXian"/>
                <a:ea typeface="DengXian"/>
              </a:rPr>
              <a:t>          </a:t>
            </a:r>
            <a:r>
              <a:rPr lang="en-US" altLang="zh-CN" sz="2000" b="1" dirty="0" err="1">
                <a:latin typeface="DengXian"/>
                <a:ea typeface="DengXian"/>
              </a:rPr>
              <a:t>hào</a:t>
            </a:r>
            <a:endParaRPr lang="en-US" altLang="zh-CN" sz="2000" b="1" dirty="0">
              <a:latin typeface="DengXian"/>
              <a:ea typeface="DengXian"/>
            </a:endParaRPr>
          </a:p>
          <a:p>
            <a:r>
              <a:rPr lang="zh-CN" altLang="en-US" sz="3200" b="1">
                <a:latin typeface="DengXian"/>
                <a:ea typeface="DengXian"/>
              </a:rPr>
              <a:t>今 天是 </a:t>
            </a:r>
            <a:r>
              <a:rPr lang="en-US" altLang="zh-CN" sz="3200" b="1" dirty="0">
                <a:latin typeface="DengXian"/>
                <a:ea typeface="DengXian"/>
              </a:rPr>
              <a:t>5  </a:t>
            </a:r>
            <a:r>
              <a:rPr lang="zh-CN" altLang="en-US" sz="3200" b="1">
                <a:latin typeface="DengXian"/>
                <a:ea typeface="DengXian"/>
              </a:rPr>
              <a:t>月 </a:t>
            </a:r>
            <a:r>
              <a:rPr lang="en-US" altLang="zh-CN" sz="3200" b="1">
                <a:latin typeface="DengXian"/>
                <a:ea typeface="DengXian"/>
              </a:rPr>
              <a:t>21 </a:t>
            </a:r>
            <a:r>
              <a:rPr lang="zh-CN" altLang="en-US" sz="3200" b="1">
                <a:latin typeface="DengXian"/>
                <a:ea typeface="DengXian"/>
              </a:rPr>
              <a:t>号。</a:t>
            </a:r>
            <a:endParaRPr lang="en-US" altLang="zh-CN" sz="3200" b="1">
              <a:latin typeface="DengXian"/>
              <a:ea typeface="DengXian"/>
            </a:endParaRPr>
          </a:p>
        </p:txBody>
      </p:sp>
      <p:sp>
        <p:nvSpPr>
          <p:cNvPr id="39944" name="TextBox 19">
            <a:extLst>
              <a:ext uri="{FF2B5EF4-FFF2-40B4-BE49-F238E27FC236}">
                <a16:creationId xmlns:a16="http://schemas.microsoft.com/office/drawing/2014/main" id="{6598B4EB-6F6C-409A-A0B2-D0ED2FD10C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99100" y="5367338"/>
            <a:ext cx="596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/>
              <a:t>。</a:t>
            </a:r>
          </a:p>
        </p:txBody>
      </p:sp>
      <p:sp>
        <p:nvSpPr>
          <p:cNvPr id="39945" name="TextBox 18">
            <a:extLst>
              <a:ext uri="{FF2B5EF4-FFF2-40B4-BE49-F238E27FC236}">
                <a16:creationId xmlns:a16="http://schemas.microsoft.com/office/drawing/2014/main" id="{182FB281-7770-4426-9309-91D4505A4A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1613" y="411252"/>
            <a:ext cx="4788618" cy="1200329"/>
          </a:xfrm>
          <a:prstGeom prst="rect">
            <a:avLst/>
          </a:prstGeom>
          <a:solidFill>
            <a:srgbClr val="FF00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r>
              <a:rPr lang="en-US" altLang="zh-CN" sz="3600" dirty="0">
                <a:latin typeface="DengXian"/>
                <a:ea typeface="DengXian"/>
              </a:rPr>
              <a:t> </a:t>
            </a:r>
            <a:r>
              <a:rPr lang="en-US" altLang="zh-CN" sz="3600" dirty="0" err="1">
                <a:latin typeface="DengXian"/>
                <a:ea typeface="DengXian"/>
              </a:rPr>
              <a:t>míng</a:t>
            </a:r>
            <a:r>
              <a:rPr lang="en-US" altLang="zh-CN" sz="3600" dirty="0">
                <a:latin typeface="DengXian"/>
                <a:ea typeface="DengXian"/>
              </a:rPr>
              <a:t> </a:t>
            </a:r>
            <a:r>
              <a:rPr lang="en-US" altLang="zh-CN" sz="3600" dirty="0" err="1">
                <a:latin typeface="DengXian"/>
                <a:ea typeface="DengXian"/>
              </a:rPr>
              <a:t>tiān</a:t>
            </a:r>
            <a:endParaRPr lang="en-US" altLang="zh-CN" sz="3600" dirty="0">
              <a:latin typeface="DengXian"/>
              <a:ea typeface="DengXian"/>
            </a:endParaRPr>
          </a:p>
          <a:p>
            <a:r>
              <a:rPr lang="zh-CN" altLang="en-US" sz="3600">
                <a:latin typeface="DengXian"/>
                <a:ea typeface="DengXian"/>
              </a:rPr>
              <a:t>  明     天.  tomorrow</a:t>
            </a:r>
            <a:endParaRPr lang="en-US" altLang="zh-CN" sz="3600">
              <a:latin typeface="DengXian"/>
              <a:ea typeface="DengXian"/>
            </a:endParaRPr>
          </a:p>
        </p:txBody>
      </p:sp>
    </p:spTree>
    <p:extLst>
      <p:ext uri="{BB962C8B-B14F-4D97-AF65-F5344CB8AC3E}">
        <p14:creationId xmlns:p14="http://schemas.microsoft.com/office/powerpoint/2010/main" val="2091583882"/>
      </p:ext>
    </p:extLst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D85E7F7-0829-4461-AD27-3CF15EDA09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9307" y="1674184"/>
            <a:ext cx="251711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eaLnBrk="1" hangingPunct="1"/>
            <a:r>
              <a:rPr lang="zh-CN" altLang="en-US" sz="4800" b="1">
                <a:solidFill>
                  <a:srgbClr val="FF0000"/>
                </a:solidFill>
                <a:latin typeface="DengXian"/>
                <a:ea typeface="DengXian"/>
              </a:rPr>
              <a:t>今天是</a:t>
            </a:r>
            <a:endParaRPr lang="zh-CN" altLang="en-US" sz="4800" b="1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F9F9B58-9BF2-4589-896E-B7E27B678A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31966" y="1285097"/>
            <a:ext cx="525462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 anchor="t"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eaLnBrk="1" hangingPunct="1"/>
            <a:endParaRPr lang="en-US" altLang="zh-CN" sz="2800"/>
          </a:p>
          <a:p>
            <a:pPr eaLnBrk="1" hangingPunct="1"/>
            <a:r>
              <a:rPr lang="en-US" altLang="zh-CN" sz="4800" b="1" dirty="0">
                <a:solidFill>
                  <a:srgbClr val="FFFF00"/>
                </a:solidFill>
                <a:latin typeface="DengXian"/>
                <a:ea typeface="DengXian"/>
              </a:rPr>
              <a:t>7</a:t>
            </a:r>
            <a:endParaRPr lang="zh-CN" altLang="en-US" sz="4800" b="1" dirty="0">
              <a:solidFill>
                <a:srgbClr val="FFFF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144EFF6-9030-4625-8F03-B67A0D5EC6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46600" y="905234"/>
            <a:ext cx="86754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 anchor="t"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r>
              <a:rPr lang="en-US" altLang="zh-CN" sz="4800" dirty="0">
                <a:latin typeface="DengXian"/>
                <a:ea typeface="DengXian"/>
              </a:rPr>
              <a:t>    </a:t>
            </a:r>
            <a:endParaRPr lang="en-US" altLang="zh-CN" sz="2800"/>
          </a:p>
          <a:p>
            <a:pPr eaLnBrk="1" hangingPunct="1"/>
            <a:r>
              <a:rPr lang="en-US" altLang="zh-CN" sz="4800" b="1" dirty="0">
                <a:solidFill>
                  <a:srgbClr val="FCA2FC"/>
                </a:solidFill>
                <a:latin typeface="DengXian"/>
                <a:ea typeface="DengXian"/>
              </a:rPr>
              <a:t>21</a:t>
            </a:r>
            <a:endParaRPr lang="zh-CN" altLang="en-US" sz="4800" b="1" dirty="0">
              <a:solidFill>
                <a:srgbClr val="FCA2FC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D9BDBD-842A-49AA-9092-BE0FCA6EFC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32929" y="1207459"/>
            <a:ext cx="1415772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 anchor="t"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eaLnBrk="1" hangingPunct="1"/>
            <a:endParaRPr lang="zh-CN" altLang="en-US" sz="2800" dirty="0"/>
          </a:p>
          <a:p>
            <a:pPr eaLnBrk="1" hangingPunct="1"/>
            <a:r>
              <a:rPr lang="zh-CN" altLang="en-US" sz="4800" b="1">
                <a:solidFill>
                  <a:srgbClr val="B8FD95"/>
                </a:solidFill>
                <a:latin typeface="DengXian"/>
                <a:ea typeface="DengXian"/>
              </a:rPr>
              <a:t>三。</a:t>
            </a:r>
            <a:endParaRPr lang="zh-CN" altLang="en-US" sz="4800" b="1">
              <a:solidFill>
                <a:srgbClr val="B8FD95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52E2691-3751-48E9-9075-C0E1399E72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266" y="2714955"/>
            <a:ext cx="920144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r>
              <a:rPr lang="en-US" altLang="zh-CN" b="1" dirty="0">
                <a:latin typeface="DengXian"/>
                <a:ea typeface="DengXian"/>
              </a:rPr>
              <a:t>           </a:t>
            </a:r>
            <a:r>
              <a:rPr lang="en-US" altLang="zh-CN" sz="3200" b="1" dirty="0">
                <a:latin typeface="DengXian"/>
                <a:ea typeface="DengXian"/>
              </a:rPr>
              <a:t>      </a:t>
            </a:r>
            <a:r>
              <a:rPr lang="en-US" altLang="zh-CN" sz="3200" b="1" dirty="0" err="1">
                <a:latin typeface="DengXian"/>
                <a:ea typeface="DengXian"/>
              </a:rPr>
              <a:t>X天是X</a:t>
            </a:r>
            <a:r>
              <a:rPr lang="zh-CN" altLang="en-US" sz="3200" b="1">
                <a:latin typeface="DengXian"/>
                <a:ea typeface="DengXian"/>
              </a:rPr>
              <a:t>年</a:t>
            </a:r>
            <a:r>
              <a:rPr lang="en-US" altLang="zh-CN" sz="3200" b="1" dirty="0">
                <a:latin typeface="DengXian"/>
                <a:ea typeface="DengXian"/>
              </a:rPr>
              <a:t>     X</a:t>
            </a:r>
            <a:r>
              <a:rPr lang="zh-CN" altLang="en-US" sz="3200" b="1">
                <a:latin typeface="DengXian"/>
                <a:ea typeface="DengXian"/>
              </a:rPr>
              <a:t>月        X号</a:t>
            </a:r>
            <a:r>
              <a:rPr lang="en-US" altLang="zh-CN" sz="3200" b="1" dirty="0">
                <a:latin typeface="DengXian"/>
                <a:ea typeface="DengXian"/>
              </a:rPr>
              <a:t>/</a:t>
            </a:r>
            <a:r>
              <a:rPr lang="zh-CN" altLang="en-US" sz="3200" b="1">
                <a:latin typeface="DengXian"/>
                <a:ea typeface="DengXian"/>
              </a:rPr>
              <a:t>日      星期X。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2A951A-7C2F-4F92-90C0-413C20BA96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2707" y="3517152"/>
            <a:ext cx="435097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r>
              <a:rPr lang="zh-CN" altLang="en-US" sz="4800">
                <a:latin typeface="DengXian"/>
                <a:ea typeface="DengXian"/>
              </a:rPr>
              <a:t>昨天是……。</a:t>
            </a:r>
            <a:endParaRPr lang="zh-CN" altLang="en-US" sz="480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BA8D12-E757-4DDC-88EA-14FC580F8A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0406" y="4591380"/>
            <a:ext cx="350929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 anchor="t"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eaLnBrk="1" hangingPunct="1"/>
            <a:r>
              <a:rPr lang="zh-CN" altLang="en-US" sz="4800">
                <a:latin typeface="DengXian"/>
                <a:ea typeface="DengXian"/>
              </a:rPr>
              <a:t>明天是……。</a:t>
            </a:r>
            <a:endParaRPr lang="zh-CN" altLang="en-US" sz="480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19C57C7-0F2D-4BC5-B894-63BD138E2E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7951" y="930545"/>
            <a:ext cx="2376488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r>
              <a:rPr lang="zh-CN" altLang="en-US" sz="4800" dirty="0">
                <a:latin typeface="DengXian"/>
                <a:ea typeface="DengXian"/>
              </a:rPr>
              <a:t>        </a:t>
            </a:r>
            <a:endParaRPr lang="en-US" altLang="zh-CN" sz="2800"/>
          </a:p>
          <a:p>
            <a:pPr eaLnBrk="1" hangingPunct="1"/>
            <a:r>
              <a:rPr lang="en-US" altLang="zh-CN" sz="4800" dirty="0">
                <a:latin typeface="DengXian"/>
                <a:ea typeface="DengXian"/>
              </a:rPr>
              <a:t>2021</a:t>
            </a:r>
            <a:endParaRPr lang="zh-CN" altLang="en-US" sz="48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875E562-3654-4B87-976B-012E02B5F3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57626" y="1244691"/>
            <a:ext cx="857310" cy="153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eaLnBrk="1" hangingPunct="1"/>
            <a:endParaRPr lang="zh-CN" altLang="en-US" sz="2800" dirty="0"/>
          </a:p>
          <a:p>
            <a:pPr eaLnBrk="1" hangingPunct="1"/>
            <a:r>
              <a:rPr lang="zh-CN" altLang="en-US" sz="4800"/>
              <a:t>年</a:t>
            </a:r>
            <a:endParaRPr lang="en-US" altLang="zh-CN"/>
          </a:p>
          <a:p>
            <a:pPr eaLnBrk="1" hangingPunct="1"/>
            <a:endParaRPr lang="en-US" altLang="zh-CN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61AF16D-7E4C-4FD6-AB89-DED4328C5B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12787" y="1238611"/>
            <a:ext cx="726386" cy="153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eaLnBrk="1" hangingPunct="1"/>
            <a:endParaRPr lang="zh-CN" altLang="en-US" sz="2800" dirty="0"/>
          </a:p>
          <a:p>
            <a:pPr eaLnBrk="1" hangingPunct="1"/>
            <a:r>
              <a:rPr lang="zh-CN" altLang="en-US" sz="4800" b="1">
                <a:solidFill>
                  <a:srgbClr val="FFFF00"/>
                </a:solidFill>
              </a:rPr>
              <a:t>月</a:t>
            </a:r>
            <a:endParaRPr lang="en-US" altLang="zh-CN" b="1">
              <a:solidFill>
                <a:srgbClr val="FFFF00"/>
              </a:solidFill>
            </a:endParaRPr>
          </a:p>
          <a:p>
            <a:pPr eaLnBrk="1" hangingPunct="1"/>
            <a:endParaRPr lang="en-US" altLang="zh-CN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35D782A-1ABF-4402-AE6E-88BA9E8F6B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85507" y="933989"/>
            <a:ext cx="857927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40" tIns="45720" rIns="91440" bIns="45720" anchor="t"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r>
              <a:rPr lang="en-US" altLang="zh-CN" sz="4800" dirty="0">
                <a:latin typeface="DengXian"/>
                <a:ea typeface="DengXian"/>
              </a:rPr>
              <a:t>    </a:t>
            </a:r>
            <a:endParaRPr lang="zh-CN" altLang="en-US" sz="2800"/>
          </a:p>
          <a:p>
            <a:pPr eaLnBrk="1" hangingPunct="1"/>
            <a:r>
              <a:rPr lang="zh-CN" altLang="en-US" sz="4800" b="1">
                <a:solidFill>
                  <a:srgbClr val="FCA2FC"/>
                </a:solidFill>
              </a:rPr>
              <a:t>号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0925BC3-7C8A-437A-96D1-E3CFCC64FD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50712" y="1236214"/>
            <a:ext cx="1422400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DengXian" panose="02010600030101010101" pitchFamily="2" charset="-122"/>
                <a:ea typeface="DengXian" panose="02010600030101010101" pitchFamily="2" charset="-122"/>
              </a:defRPr>
            </a:lvl9pPr>
          </a:lstStyle>
          <a:p>
            <a:pPr eaLnBrk="1" hangingPunct="1"/>
            <a:endParaRPr lang="en-US" altLang="zh-CN" sz="2800"/>
          </a:p>
          <a:p>
            <a:pPr eaLnBrk="1" hangingPunct="1"/>
            <a:r>
              <a:rPr lang="zh-CN" altLang="en-US" sz="4800" b="1">
                <a:solidFill>
                  <a:srgbClr val="B8FD95"/>
                </a:solidFill>
              </a:rPr>
              <a:t>星期</a:t>
            </a:r>
          </a:p>
        </p:txBody>
      </p:sp>
    </p:spTree>
    <p:extLst>
      <p:ext uri="{BB962C8B-B14F-4D97-AF65-F5344CB8AC3E}">
        <p14:creationId xmlns:p14="http://schemas.microsoft.com/office/powerpoint/2010/main" val="986160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2" grpId="0"/>
      <p:bldP spid="3" grpId="0"/>
      <p:bldP spid="12" grpId="0"/>
      <p:bldP spid="13" grpId="0"/>
      <p:bldP spid="1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098" name="그림 11" descr="바닥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626" y="660649"/>
            <a:ext cx="8263134" cy="5454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7" name="그림 26" descr="편지봉투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086" y="2846152"/>
            <a:ext cx="3026727" cy="257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8" name="그림 27" descr="해바라기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180" y="4185810"/>
            <a:ext cx="2416287" cy="1929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2101" name="Picture 1" descr="C:\DOCUME~1\user\LOCALS~1\Temp\$6$SW(4V`D8~2HK4XD95{MR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0551" y="632362"/>
            <a:ext cx="2212655" cy="2213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606311" y="1400066"/>
            <a:ext cx="429091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US" altLang="zh-CN" sz="7200" err="1">
                <a:solidFill>
                  <a:schemeClr val="bg1"/>
                </a:solidFill>
                <a:effectLst>
                  <a:outerShdw blurRad="38100" dist="38100" dir="2700000" algn="tl">
                    <a:srgbClr val="1F497D"/>
                  </a:outerShdw>
                </a:effectLst>
                <a:latin typeface="Comic Sans MS"/>
                <a:ea typeface="SimSun"/>
              </a:rPr>
              <a:t>休息一下</a:t>
            </a:r>
            <a:r>
              <a:rPr lang="en-US" altLang="zh-CN" sz="7200">
                <a:solidFill>
                  <a:schemeClr val="bg1"/>
                </a:solidFill>
                <a:effectLst>
                  <a:outerShdw blurRad="38100" dist="38100" dir="2700000" algn="tl">
                    <a:srgbClr val="1F497D"/>
                  </a:outerShdw>
                </a:effectLst>
                <a:latin typeface="Comic Sans MS"/>
                <a:ea typeface="SimSun"/>
              </a:rPr>
              <a:t>！</a:t>
            </a:r>
          </a:p>
        </p:txBody>
      </p:sp>
      <p:pic>
        <p:nvPicPr>
          <p:cNvPr id="132103" name="Picture 5" descr="未命名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606" y="743169"/>
            <a:ext cx="2519268" cy="2519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2105" name="AutoShape 9" descr="\\"/>
          <p:cNvSpPr>
            <a:spLocks noChangeAspect="1" noChangeArrowheads="1"/>
          </p:cNvSpPr>
          <p:nvPr/>
        </p:nvSpPr>
        <p:spPr bwMode="auto">
          <a:xfrm>
            <a:off x="1524000" y="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3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fontAlgn="base" latinLnBrk="0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sz="1800">
              <a:solidFill>
                <a:prstClr val="white"/>
              </a:solidFill>
              <a:latin typeface="Comic Sans MS" pitchFamily="66" charset="0"/>
              <a:ea typeface="SimSun" pitchFamily="2" charset="-122"/>
            </a:endParaRPr>
          </a:p>
        </p:txBody>
      </p:sp>
      <p:sp>
        <p:nvSpPr>
          <p:cNvPr id="132106" name="AutoShape 10" descr="\\"/>
          <p:cNvSpPr>
            <a:spLocks noChangeAspect="1" noChangeArrowheads="1"/>
          </p:cNvSpPr>
          <p:nvPr/>
        </p:nvSpPr>
        <p:spPr bwMode="auto">
          <a:xfrm>
            <a:off x="1524000" y="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3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fontAlgn="base" latinLnBrk="0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sz="1800">
              <a:solidFill>
                <a:prstClr val="white"/>
              </a:solidFill>
              <a:latin typeface="Comic Sans MS" pitchFamily="66" charset="0"/>
              <a:ea typeface="SimSun" pitchFamily="2" charset="-122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82AF1CA-701B-43D2-96D2-49F925ABB035}"/>
              </a:ext>
            </a:extLst>
          </p:cNvPr>
          <p:cNvSpPr txBox="1"/>
          <p:nvPr/>
        </p:nvSpPr>
        <p:spPr>
          <a:xfrm>
            <a:off x="6744072" y="6381328"/>
            <a:ext cx="36840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2020 </a:t>
            </a:r>
            <a:r>
              <a:rPr lang="zh-CN" altLang="en-US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英国 </a:t>
            </a:r>
            <a:r>
              <a:rPr lang="en-US" altLang="zh-CN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UWTSD </a:t>
            </a:r>
            <a:r>
              <a:rPr lang="zh-CN" altLang="en-US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孔子学院 龚丹</a:t>
            </a:r>
            <a:endParaRPr lang="en-US" b="1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4903097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result for çæ¥">
            <a:extLst>
              <a:ext uri="{FF2B5EF4-FFF2-40B4-BE49-F238E27FC236}">
                <a16:creationId xmlns:a16="http://schemas.microsoft.com/office/drawing/2014/main" id="{DD970CE6-6D01-4765-9194-F8ABB02299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202"/>
          <a:stretch/>
        </p:blipFill>
        <p:spPr bwMode="auto">
          <a:xfrm>
            <a:off x="2824535" y="809529"/>
            <a:ext cx="7118361" cy="2494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A15207-EF28-4D1E-9FE0-8CB6BDF13A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57008" y="3554135"/>
            <a:ext cx="7315199" cy="2585793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altLang="zh-CN" sz="4000" err="1">
                <a:solidFill>
                  <a:srgbClr val="000000"/>
                </a:solidFill>
              </a:rPr>
              <a:t>Nĭ</a:t>
            </a:r>
            <a:r>
              <a:rPr lang="en-GB" altLang="zh-CN" sz="4000">
                <a:solidFill>
                  <a:srgbClr val="000000"/>
                </a:solidFill>
              </a:rPr>
              <a:t> de </a:t>
            </a:r>
            <a:r>
              <a:rPr lang="en-GB" altLang="zh-CN" sz="4000" err="1">
                <a:solidFill>
                  <a:srgbClr val="000000"/>
                </a:solidFill>
                <a:highlight>
                  <a:srgbClr val="66FF99"/>
                </a:highlight>
              </a:rPr>
              <a:t>sh</a:t>
            </a:r>
            <a:r>
              <a:rPr lang="en-GB" altLang="zh-CN" sz="3600" err="1">
                <a:solidFill>
                  <a:srgbClr val="000000"/>
                </a:solidFill>
                <a:highlight>
                  <a:srgbClr val="66FF99"/>
                </a:highlight>
                <a:latin typeface="+mj-lt"/>
                <a:cs typeface="Arial" panose="020B0604020202020204" pitchFamily="34" charset="0"/>
              </a:rPr>
              <a:t>ē</a:t>
            </a:r>
            <a:r>
              <a:rPr lang="en-GB" altLang="zh-CN" sz="4000" err="1">
                <a:solidFill>
                  <a:srgbClr val="000000"/>
                </a:solidFill>
                <a:highlight>
                  <a:srgbClr val="66FF99"/>
                </a:highlight>
              </a:rPr>
              <a:t>ng</a:t>
            </a:r>
            <a:r>
              <a:rPr lang="en-GB" altLang="zh-CN" sz="4000">
                <a:solidFill>
                  <a:srgbClr val="000000"/>
                </a:solidFill>
                <a:highlight>
                  <a:srgbClr val="66FF99"/>
                </a:highlight>
              </a:rPr>
              <a:t> </a:t>
            </a:r>
            <a:r>
              <a:rPr lang="en-GB" altLang="zh-CN" sz="4000" err="1">
                <a:solidFill>
                  <a:srgbClr val="000000"/>
                </a:solidFill>
                <a:highlight>
                  <a:srgbClr val="66FF99"/>
                </a:highlight>
              </a:rPr>
              <a:t>rì</a:t>
            </a:r>
            <a:r>
              <a:rPr lang="en-GB" altLang="zh-CN" sz="4000">
                <a:solidFill>
                  <a:srgbClr val="000000"/>
                </a:solidFill>
                <a:highlight>
                  <a:srgbClr val="66FF99"/>
                </a:highlight>
              </a:rPr>
              <a:t> </a:t>
            </a:r>
            <a:r>
              <a:rPr lang="en-GB" altLang="zh-CN" sz="4000" err="1">
                <a:solidFill>
                  <a:srgbClr val="000000"/>
                </a:solidFill>
              </a:rPr>
              <a:t>shì</a:t>
            </a:r>
            <a:r>
              <a:rPr lang="en-GB" altLang="zh-CN" sz="4000">
                <a:solidFill>
                  <a:srgbClr val="000000"/>
                </a:solidFill>
              </a:rPr>
              <a:t> </a:t>
            </a:r>
            <a:r>
              <a:rPr lang="en-GB" altLang="zh-CN" sz="4000" err="1">
                <a:solidFill>
                  <a:schemeClr val="tx1"/>
                </a:solidFill>
                <a:highlight>
                  <a:srgbClr val="C0C0C0"/>
                </a:highlight>
              </a:rPr>
              <a:t>jĭ</a:t>
            </a:r>
            <a:r>
              <a:rPr lang="en-GB" altLang="zh-CN" sz="4000">
                <a:solidFill>
                  <a:schemeClr val="tx1"/>
                </a:solidFill>
                <a:highlight>
                  <a:srgbClr val="C0C0C0"/>
                </a:highlight>
              </a:rPr>
              <a:t> </a:t>
            </a:r>
            <a:r>
              <a:rPr lang="en-GB" altLang="zh-CN" sz="4000" err="1">
                <a:solidFill>
                  <a:schemeClr val="tx1"/>
                </a:solidFill>
                <a:highlight>
                  <a:srgbClr val="C0C0C0"/>
                </a:highlight>
              </a:rPr>
              <a:t>yuè</a:t>
            </a:r>
            <a:r>
              <a:rPr lang="en-GB" altLang="zh-CN" sz="4000">
                <a:solidFill>
                  <a:schemeClr val="tx1"/>
                </a:solidFill>
                <a:highlight>
                  <a:srgbClr val="C0C0C0"/>
                </a:highlight>
              </a:rPr>
              <a:t> </a:t>
            </a:r>
            <a:r>
              <a:rPr lang="en-GB" altLang="zh-CN" sz="4000" err="1">
                <a:solidFill>
                  <a:schemeClr val="tx1"/>
                </a:solidFill>
                <a:highlight>
                  <a:srgbClr val="C0C0C0"/>
                </a:highlight>
              </a:rPr>
              <a:t>jĭ</a:t>
            </a:r>
            <a:r>
              <a:rPr lang="en-GB" altLang="zh-CN" sz="4000">
                <a:solidFill>
                  <a:schemeClr val="tx1"/>
                </a:solidFill>
                <a:highlight>
                  <a:srgbClr val="C0C0C0"/>
                </a:highlight>
              </a:rPr>
              <a:t> </a:t>
            </a:r>
            <a:r>
              <a:rPr lang="en-GB" altLang="zh-CN" sz="4000" err="1">
                <a:solidFill>
                  <a:schemeClr val="tx1"/>
                </a:solidFill>
                <a:highlight>
                  <a:srgbClr val="C0C0C0"/>
                </a:highlight>
              </a:rPr>
              <a:t>hào</a:t>
            </a:r>
            <a:r>
              <a:rPr lang="en-GB" altLang="zh-CN" sz="4000">
                <a:solidFill>
                  <a:srgbClr val="000000"/>
                </a:solidFill>
                <a:latin typeface="Hei" pitchFamily="2" charset="-122"/>
                <a:ea typeface="Hei" pitchFamily="2" charset="-122"/>
              </a:rPr>
              <a:t>?</a:t>
            </a:r>
          </a:p>
          <a:p>
            <a:pPr marL="0" indent="0">
              <a:buNone/>
            </a:pPr>
            <a:r>
              <a:rPr lang="zh-CN" altLang="en-US" sz="400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你 的 </a:t>
            </a:r>
            <a:r>
              <a:rPr lang="zh-CN" altLang="en-US" sz="4000">
                <a:solidFill>
                  <a:srgbClr val="000000"/>
                </a:solidFill>
                <a:highlight>
                  <a:srgbClr val="66FF99"/>
                </a:highlight>
                <a:latin typeface="楷体" panose="02010609060101010101" pitchFamily="49" charset="-122"/>
                <a:ea typeface="楷体" panose="02010609060101010101" pitchFamily="49" charset="-122"/>
              </a:rPr>
              <a:t>生 日</a:t>
            </a:r>
            <a:r>
              <a:rPr lang="zh-CN" altLang="en-US" sz="400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是</a:t>
            </a:r>
            <a:r>
              <a:rPr lang="en-US" altLang="zh-CN" sz="400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4000">
                <a:solidFill>
                  <a:schemeClr val="tx1"/>
                </a:solidFill>
                <a:highlight>
                  <a:srgbClr val="C0C0C0"/>
                </a:highlight>
                <a:latin typeface="楷体" panose="02010609060101010101" pitchFamily="49" charset="-122"/>
                <a:ea typeface="楷体" panose="02010609060101010101" pitchFamily="49" charset="-122"/>
              </a:rPr>
              <a:t>几月几号</a:t>
            </a:r>
            <a:r>
              <a:rPr lang="zh-CN" altLang="en-US" sz="400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？</a:t>
            </a:r>
            <a:endParaRPr lang="en-GB" altLang="zh-CN" sz="400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en-GB" sz="4000">
                <a:solidFill>
                  <a:srgbClr val="002060"/>
                </a:solidFill>
                <a:highlight>
                  <a:srgbClr val="C0C0C0"/>
                </a:highlight>
              </a:rPr>
              <a:t>What day </a:t>
            </a:r>
            <a:r>
              <a:rPr lang="en-GB" sz="4000">
                <a:solidFill>
                  <a:srgbClr val="002060"/>
                </a:solidFill>
              </a:rPr>
              <a:t> is your </a:t>
            </a:r>
            <a:r>
              <a:rPr lang="en-GB" sz="4000">
                <a:solidFill>
                  <a:srgbClr val="002060"/>
                </a:solidFill>
                <a:highlight>
                  <a:srgbClr val="66FF99"/>
                </a:highlight>
              </a:rPr>
              <a:t>birthday</a:t>
            </a:r>
            <a:r>
              <a:rPr lang="en-GB" sz="4000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9A3B369-A47E-4098-9C9C-43BF6766B7CF}"/>
              </a:ext>
            </a:extLst>
          </p:cNvPr>
          <p:cNvSpPr/>
          <p:nvPr/>
        </p:nvSpPr>
        <p:spPr>
          <a:xfrm>
            <a:off x="759802" y="4023360"/>
            <a:ext cx="3608881" cy="202511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9B59CC0-4368-40FD-99B3-F815E69AE073}"/>
              </a:ext>
            </a:extLst>
          </p:cNvPr>
          <p:cNvSpPr txBox="1">
            <a:spLocks/>
          </p:cNvSpPr>
          <p:nvPr/>
        </p:nvSpPr>
        <p:spPr>
          <a:xfrm>
            <a:off x="759802" y="4280949"/>
            <a:ext cx="3309278" cy="1509931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3600" err="1">
                <a:solidFill>
                  <a:srgbClr val="002060"/>
                </a:solidFill>
              </a:rPr>
              <a:t>Birhday</a:t>
            </a:r>
            <a:r>
              <a:rPr lang="en-GB" sz="3600">
                <a:solidFill>
                  <a:srgbClr val="002060"/>
                </a:solidFill>
              </a:rPr>
              <a:t> </a:t>
            </a:r>
            <a:br>
              <a:rPr lang="en-GB" sz="3600">
                <a:solidFill>
                  <a:srgbClr val="000000"/>
                </a:solidFill>
              </a:rPr>
            </a:br>
            <a:r>
              <a:rPr lang="en-GB" sz="3600" err="1">
                <a:solidFill>
                  <a:srgbClr val="000000"/>
                </a:solidFill>
                <a:latin typeface="Abadi" panose="020B0604020104020204" pitchFamily="34" charset="0"/>
              </a:rPr>
              <a:t>sh</a:t>
            </a:r>
            <a:r>
              <a:rPr lang="en-GB" sz="3600" err="1">
                <a:solidFill>
                  <a:srgbClr val="000000"/>
                </a:solidFill>
                <a:latin typeface="Abadi" panose="020B0604020104020204" pitchFamily="34" charset="0"/>
                <a:cs typeface="Arial" panose="020B0604020202020204" pitchFamily="34" charset="0"/>
              </a:rPr>
              <a:t>ē</a:t>
            </a:r>
            <a:r>
              <a:rPr lang="en-GB" sz="3600" err="1">
                <a:solidFill>
                  <a:srgbClr val="000000"/>
                </a:solidFill>
                <a:latin typeface="Abadi" panose="020B0604020104020204" pitchFamily="34" charset="0"/>
              </a:rPr>
              <a:t>ng</a:t>
            </a:r>
            <a:r>
              <a:rPr lang="en-GB" sz="360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en-GB" sz="3600" err="1">
                <a:solidFill>
                  <a:srgbClr val="000000"/>
                </a:solidFill>
                <a:latin typeface="Abadi" panose="020B0604020104020204" pitchFamily="34" charset="0"/>
              </a:rPr>
              <a:t>rì</a:t>
            </a:r>
            <a:r>
              <a:rPr lang="en-GB" sz="3600">
                <a:solidFill>
                  <a:srgbClr val="000000"/>
                </a:solidFill>
                <a:latin typeface="Abadi" panose="020B0604020104020204" pitchFamily="34" charset="0"/>
              </a:rPr>
              <a:t> </a:t>
            </a:r>
            <a:r>
              <a:rPr lang="zh-CN" altLang="en-US" sz="36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生日</a:t>
            </a:r>
            <a:endParaRPr lang="en-GB" sz="3600">
              <a:solidFill>
                <a:srgbClr val="000000"/>
              </a:solidFill>
              <a:latin typeface="Garamond" panose="02020404030301010803" pitchFamily="18" charset="0"/>
              <a:ea typeface="楷体" panose="02010609060101010101" pitchFamily="49" charset="-122"/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6E82651D-36F8-4764-8CF8-6294A53EA1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800"/>
              <a:t>。</a:t>
            </a:r>
            <a:endParaRPr lang="en-GB" sz="800"/>
          </a:p>
        </p:txBody>
      </p:sp>
    </p:spTree>
    <p:extLst>
      <p:ext uri="{BB962C8B-B14F-4D97-AF65-F5344CB8AC3E}">
        <p14:creationId xmlns:p14="http://schemas.microsoft.com/office/powerpoint/2010/main" val="3073179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6E82651D-36F8-4764-8CF8-6294A53EA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564" y="982132"/>
            <a:ext cx="4561069" cy="1416721"/>
          </a:xfrm>
        </p:spPr>
        <p:txBody>
          <a:bodyPr>
            <a:normAutofit/>
          </a:bodyPr>
          <a:lstStyle/>
          <a:p>
            <a:r>
              <a:rPr lang="en-GB" sz="4000">
                <a:latin typeface="Britannic Bold" panose="020B0903060703020204" pitchFamily="34" charset="77"/>
              </a:rPr>
              <a:t>Tell your birthday: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A15207-EF28-4D1E-9FE0-8CB6BDF13A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3784" y="2650033"/>
            <a:ext cx="6399996" cy="22319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altLang="zh-CN" sz="2800" b="1"/>
              <a:t>w</a:t>
            </a:r>
            <a:r>
              <a:rPr lang="en-US" altLang="zh-CN" sz="2800" b="1" err="1"/>
              <a:t>ǒ</a:t>
            </a:r>
            <a:r>
              <a:rPr lang="en-GB" altLang="zh-CN" sz="2800" b="1"/>
              <a:t> de </a:t>
            </a:r>
            <a:r>
              <a:rPr lang="en-GB" altLang="zh-CN" sz="2800" b="1" err="1">
                <a:highlight>
                  <a:srgbClr val="66FF99"/>
                </a:highlight>
              </a:rPr>
              <a:t>sh</a:t>
            </a:r>
            <a:r>
              <a:rPr lang="en-GB" altLang="zh-CN" sz="2800" b="1" err="1">
                <a:highlight>
                  <a:srgbClr val="66FF99"/>
                </a:highlight>
                <a:latin typeface="+mj-lt"/>
                <a:cs typeface="Arial" panose="020B0604020202020204" pitchFamily="34" charset="0"/>
              </a:rPr>
              <a:t>ē</a:t>
            </a:r>
            <a:r>
              <a:rPr lang="en-GB" altLang="zh-CN" sz="2800" b="1" err="1">
                <a:highlight>
                  <a:srgbClr val="66FF99"/>
                </a:highlight>
              </a:rPr>
              <a:t>ng</a:t>
            </a:r>
            <a:r>
              <a:rPr lang="en-GB" altLang="zh-CN" sz="2800" b="1">
                <a:highlight>
                  <a:srgbClr val="66FF99"/>
                </a:highlight>
              </a:rPr>
              <a:t> </a:t>
            </a:r>
            <a:r>
              <a:rPr lang="en-GB" altLang="zh-CN" sz="2800" b="1" err="1">
                <a:highlight>
                  <a:srgbClr val="66FF99"/>
                </a:highlight>
              </a:rPr>
              <a:t>rì</a:t>
            </a:r>
            <a:r>
              <a:rPr lang="en-GB" altLang="zh-CN" sz="2800" b="1">
                <a:highlight>
                  <a:srgbClr val="66FF99"/>
                </a:highlight>
              </a:rPr>
              <a:t> </a:t>
            </a:r>
            <a:r>
              <a:rPr lang="en-GB" altLang="zh-CN" sz="2800" b="1" err="1"/>
              <a:t>shì</a:t>
            </a:r>
            <a:r>
              <a:rPr lang="en-GB" altLang="zh-CN" sz="2800" b="1"/>
              <a:t> </a:t>
            </a:r>
            <a:r>
              <a:rPr lang="en-GB" altLang="zh-CN" sz="2800" b="1" err="1">
                <a:highlight>
                  <a:srgbClr val="C0C0C0"/>
                </a:highlight>
              </a:rPr>
              <a:t>bā</a:t>
            </a:r>
            <a:r>
              <a:rPr lang="en-GB" altLang="zh-CN" sz="2800" b="1">
                <a:highlight>
                  <a:srgbClr val="C0C0C0"/>
                </a:highlight>
              </a:rPr>
              <a:t> </a:t>
            </a:r>
            <a:r>
              <a:rPr lang="en-GB" altLang="zh-CN" sz="2800" b="1" err="1">
                <a:highlight>
                  <a:srgbClr val="C0C0C0"/>
                </a:highlight>
              </a:rPr>
              <a:t>yuè</a:t>
            </a:r>
            <a:r>
              <a:rPr lang="en-GB" altLang="zh-CN" sz="2800" b="1">
                <a:highlight>
                  <a:srgbClr val="C0C0C0"/>
                </a:highlight>
              </a:rPr>
              <a:t> </a:t>
            </a:r>
            <a:r>
              <a:rPr lang="en-GB" altLang="zh-CN" sz="2800" b="1" err="1">
                <a:highlight>
                  <a:srgbClr val="C0C0C0"/>
                </a:highlight>
              </a:rPr>
              <a:t>sān</a:t>
            </a:r>
            <a:r>
              <a:rPr lang="en-GB" altLang="zh-CN" sz="2800" b="1">
                <a:highlight>
                  <a:srgbClr val="C0C0C0"/>
                </a:highlight>
              </a:rPr>
              <a:t> </a:t>
            </a:r>
            <a:r>
              <a:rPr lang="en-GB" altLang="zh-CN" sz="2800" b="1" err="1">
                <a:highlight>
                  <a:srgbClr val="C0C0C0"/>
                </a:highlight>
              </a:rPr>
              <a:t>shí</a:t>
            </a:r>
            <a:r>
              <a:rPr lang="en-GB" altLang="zh-CN" sz="2800" b="1">
                <a:highlight>
                  <a:srgbClr val="C0C0C0"/>
                </a:highlight>
              </a:rPr>
              <a:t> </a:t>
            </a:r>
            <a:r>
              <a:rPr lang="en-GB" altLang="zh-CN" sz="2800" b="1" err="1">
                <a:highlight>
                  <a:srgbClr val="C0C0C0"/>
                </a:highlight>
              </a:rPr>
              <a:t>hào</a:t>
            </a:r>
            <a:endParaRPr lang="en-GB" altLang="zh-CN" sz="2800" b="1"/>
          </a:p>
          <a:p>
            <a:pPr marL="0" indent="0">
              <a:buNone/>
            </a:pPr>
            <a:r>
              <a:rPr lang="zh-CN" altLang="en-US" sz="2800" b="1">
                <a:latin typeface="SimSun" panose="02010600030101010101" pitchFamily="2" charset="-122"/>
                <a:ea typeface="SimSun" panose="02010600030101010101" pitchFamily="2" charset="-122"/>
              </a:rPr>
              <a:t>我 的 </a:t>
            </a:r>
            <a:r>
              <a:rPr lang="zh-CN" altLang="en-US" sz="2800" b="1">
                <a:highlight>
                  <a:srgbClr val="66FF99"/>
                </a:highlight>
                <a:latin typeface="SimSun" panose="02010600030101010101" pitchFamily="2" charset="-122"/>
                <a:ea typeface="SimSun" panose="02010600030101010101" pitchFamily="2" charset="-122"/>
              </a:rPr>
              <a:t>生 日</a:t>
            </a:r>
            <a:r>
              <a:rPr lang="zh-CN" altLang="en-US" sz="2800" b="1">
                <a:latin typeface="SimSun" panose="02010600030101010101" pitchFamily="2" charset="-122"/>
                <a:ea typeface="SimSun" panose="02010600030101010101" pitchFamily="2" charset="-122"/>
              </a:rPr>
              <a:t> 是 </a:t>
            </a:r>
            <a:r>
              <a:rPr lang="zh-CN" altLang="en-US" sz="2800" b="1">
                <a:highlight>
                  <a:srgbClr val="C0C0C0"/>
                </a:highlight>
                <a:latin typeface="SimSun" panose="02010600030101010101" pitchFamily="2" charset="-122"/>
                <a:ea typeface="SimSun" panose="02010600030101010101" pitchFamily="2" charset="-122"/>
              </a:rPr>
              <a:t>八 月 三 十 号</a:t>
            </a:r>
            <a:r>
              <a:rPr lang="en-US" altLang="zh-CN" sz="2800" b="1">
                <a:highlight>
                  <a:srgbClr val="C0C0C0"/>
                </a:highlight>
                <a:latin typeface="SimSun" panose="02010600030101010101" pitchFamily="2" charset="-122"/>
                <a:ea typeface="SimSun" panose="02010600030101010101" pitchFamily="2" charset="-122"/>
              </a:rPr>
              <a:t>.</a:t>
            </a:r>
            <a:endParaRPr lang="en-GB" altLang="zh-CN" sz="2800" b="1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r>
              <a:rPr lang="en-GB" sz="2800" b="1"/>
              <a:t>My  </a:t>
            </a:r>
            <a:r>
              <a:rPr lang="en-GB" sz="2800" b="1">
                <a:highlight>
                  <a:srgbClr val="66FF99"/>
                </a:highlight>
              </a:rPr>
              <a:t>birthday </a:t>
            </a:r>
            <a:r>
              <a:rPr lang="en-GB" sz="2800" b="1"/>
              <a:t>   is   </a:t>
            </a:r>
            <a:r>
              <a:rPr lang="en-GB" sz="2800" b="1">
                <a:highlight>
                  <a:srgbClr val="C0C0C0"/>
                </a:highlight>
              </a:rPr>
              <a:t>30</a:t>
            </a:r>
            <a:r>
              <a:rPr lang="en-GB" sz="2800" b="1" baseline="30000">
                <a:highlight>
                  <a:srgbClr val="C0C0C0"/>
                </a:highlight>
              </a:rPr>
              <a:t>th</a:t>
            </a:r>
            <a:r>
              <a:rPr lang="en-GB" sz="2800" b="1">
                <a:highlight>
                  <a:srgbClr val="C0C0C0"/>
                </a:highlight>
              </a:rPr>
              <a:t> August.</a:t>
            </a:r>
          </a:p>
        </p:txBody>
      </p:sp>
      <p:pic>
        <p:nvPicPr>
          <p:cNvPr id="2" name="Picture 1" descr="A birthday cake&#10;&#10;Description automatically generated">
            <a:extLst>
              <a:ext uri="{FF2B5EF4-FFF2-40B4-BE49-F238E27FC236}">
                <a16:creationId xmlns:a16="http://schemas.microsoft.com/office/drawing/2014/main" id="{B886091D-B854-0C4C-A8BE-7410D22B272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89" t="10038" r="2" b="10320"/>
          <a:stretch/>
        </p:blipFill>
        <p:spPr>
          <a:xfrm>
            <a:off x="8973519" y="987131"/>
            <a:ext cx="2234697" cy="2073423"/>
          </a:xfrm>
          <a:prstGeom prst="rect">
            <a:avLst/>
          </a:prstGeom>
        </p:spPr>
      </p:pic>
      <p:pic>
        <p:nvPicPr>
          <p:cNvPr id="4098" name="Picture 2" descr="Image result for çæ¥">
            <a:extLst>
              <a:ext uri="{FF2B5EF4-FFF2-40B4-BE49-F238E27FC236}">
                <a16:creationId xmlns:a16="http://schemas.microsoft.com/office/drawing/2014/main" id="{DD970CE6-6D01-4765-9194-F8ABB02299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18" r="-2" b="-2"/>
          <a:stretch/>
        </p:blipFill>
        <p:spPr bwMode="auto">
          <a:xfrm>
            <a:off x="6603643" y="4017179"/>
            <a:ext cx="4739752" cy="2231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EED950E-173F-A241-A0AE-0E09C13F6EAA}"/>
              </a:ext>
            </a:extLst>
          </p:cNvPr>
          <p:cNvSpPr txBox="1"/>
          <p:nvPr/>
        </p:nvSpPr>
        <p:spPr>
          <a:xfrm>
            <a:off x="983784" y="4811340"/>
            <a:ext cx="338946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err="1">
                <a:latin typeface="Britannic Bold" panose="020B0903060703020204" pitchFamily="34" charset="77"/>
              </a:rPr>
              <a:t>Nĭ</a:t>
            </a:r>
            <a:r>
              <a:rPr lang="en-US" sz="2800">
                <a:latin typeface="Britannic Bold" panose="020B0903060703020204" pitchFamily="34" charset="77"/>
              </a:rPr>
              <a:t> ne? </a:t>
            </a:r>
          </a:p>
          <a:p>
            <a:r>
              <a:rPr lang="en-US" sz="2800" b="1" err="1">
                <a:latin typeface="SimSun" panose="02010600030101010101" pitchFamily="2" charset="-122"/>
                <a:ea typeface="SimSun" panose="02010600030101010101" pitchFamily="2" charset="-122"/>
              </a:rPr>
              <a:t>你</a:t>
            </a:r>
            <a:r>
              <a:rPr lang="zh-CN" altLang="en-US" sz="2800" b="1">
                <a:latin typeface="SimSun" panose="02010600030101010101" pitchFamily="2" charset="-122"/>
                <a:ea typeface="SimSun" panose="02010600030101010101" pitchFamily="2" charset="-122"/>
              </a:rPr>
              <a:t> </a:t>
            </a:r>
            <a:r>
              <a:rPr lang="en-US" sz="2800" b="1" err="1">
                <a:latin typeface="SimSun" panose="02010600030101010101" pitchFamily="2" charset="-122"/>
                <a:ea typeface="SimSun" panose="02010600030101010101" pitchFamily="2" charset="-122"/>
              </a:rPr>
              <a:t>呢</a:t>
            </a:r>
            <a:r>
              <a:rPr lang="en-US" altLang="zh-CN" sz="2800" b="1">
                <a:latin typeface="SimSun" panose="02010600030101010101" pitchFamily="2" charset="-122"/>
                <a:ea typeface="SimSun" panose="02010600030101010101" pitchFamily="2" charset="-122"/>
              </a:rPr>
              <a:t>?</a:t>
            </a:r>
            <a:endParaRPr lang="en-US" sz="2800" b="1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r>
              <a:rPr lang="en-US" sz="2800">
                <a:latin typeface="Britannic Bold" panose="020B0903060703020204" pitchFamily="34" charset="77"/>
              </a:rPr>
              <a:t>How about you?</a:t>
            </a:r>
          </a:p>
        </p:txBody>
      </p:sp>
    </p:spTree>
    <p:extLst>
      <p:ext uri="{BB962C8B-B14F-4D97-AF65-F5344CB8AC3E}">
        <p14:creationId xmlns:p14="http://schemas.microsoft.com/office/powerpoint/2010/main" val="3772604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FE35F8-0330-464C-874A-B1323EA9E2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3587" y="750136"/>
            <a:ext cx="4660900" cy="1325563"/>
          </a:xfrm>
        </p:spPr>
        <p:txBody>
          <a:bodyPr/>
          <a:lstStyle/>
          <a:p>
            <a:r>
              <a:rPr lang="en-GB" b="1"/>
              <a:t>Ask and answer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06AF4B8-3D89-4D13-BB10-F13CC8D2D7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6158" y="4252219"/>
            <a:ext cx="6115918" cy="2053282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zh-CN" altLang="en-US" sz="3200">
                <a:solidFill>
                  <a:schemeClr val="tx1"/>
                </a:solidFill>
                <a:highlight>
                  <a:srgbClr val="C0C0C0"/>
                </a:highlight>
                <a:latin typeface="+mj-lt"/>
              </a:rPr>
              <a:t>     </a:t>
            </a:r>
            <a:r>
              <a:rPr lang="en-GB" altLang="zh-CN" sz="3200" err="1">
                <a:solidFill>
                  <a:schemeClr val="tx1"/>
                </a:solidFill>
                <a:highlight>
                  <a:srgbClr val="C0C0C0"/>
                </a:highlight>
                <a:latin typeface="+mj-lt"/>
              </a:rPr>
              <a:t>Wŏ</a:t>
            </a:r>
            <a:r>
              <a:rPr lang="en-GB" altLang="zh-CN" sz="3200">
                <a:solidFill>
                  <a:schemeClr val="tx1"/>
                </a:solidFill>
                <a:highlight>
                  <a:srgbClr val="C0C0C0"/>
                </a:highlight>
                <a:latin typeface="+mj-lt"/>
              </a:rPr>
              <a:t> de </a:t>
            </a:r>
            <a:r>
              <a:rPr lang="en-GB" altLang="zh-CN" sz="3200" err="1">
                <a:solidFill>
                  <a:schemeClr val="tx1"/>
                </a:solidFill>
                <a:highlight>
                  <a:srgbClr val="66FF99"/>
                </a:highlight>
                <a:latin typeface="+mj-lt"/>
              </a:rPr>
              <a:t>sh</a:t>
            </a:r>
            <a:r>
              <a:rPr lang="en-GB" altLang="zh-CN" sz="3200" err="1">
                <a:solidFill>
                  <a:schemeClr val="tx1"/>
                </a:solidFill>
                <a:highlight>
                  <a:srgbClr val="66FF99"/>
                </a:highlight>
                <a:latin typeface="+mj-lt"/>
                <a:cs typeface="Arial" panose="020B0604020202020204" pitchFamily="34" charset="0"/>
              </a:rPr>
              <a:t>ē</a:t>
            </a:r>
            <a:r>
              <a:rPr lang="en-GB" altLang="zh-CN" sz="3200" err="1">
                <a:solidFill>
                  <a:schemeClr val="tx1"/>
                </a:solidFill>
                <a:highlight>
                  <a:srgbClr val="66FF99"/>
                </a:highlight>
                <a:latin typeface="+mj-lt"/>
              </a:rPr>
              <a:t>ng</a:t>
            </a:r>
            <a:r>
              <a:rPr lang="en-GB" altLang="zh-CN" sz="3200">
                <a:solidFill>
                  <a:schemeClr val="tx1"/>
                </a:solidFill>
                <a:highlight>
                  <a:srgbClr val="66FF99"/>
                </a:highlight>
                <a:latin typeface="+mj-lt"/>
              </a:rPr>
              <a:t> </a:t>
            </a:r>
            <a:r>
              <a:rPr lang="en-GB" altLang="zh-CN" sz="3200" err="1">
                <a:solidFill>
                  <a:schemeClr val="tx1"/>
                </a:solidFill>
                <a:highlight>
                  <a:srgbClr val="66FF99"/>
                </a:highlight>
                <a:latin typeface="+mj-lt"/>
              </a:rPr>
              <a:t>rì</a:t>
            </a:r>
            <a:r>
              <a:rPr lang="en-GB" altLang="zh-CN" sz="3200">
                <a:solidFill>
                  <a:schemeClr val="tx1"/>
                </a:solidFill>
                <a:highlight>
                  <a:srgbClr val="66FF99"/>
                </a:highlight>
                <a:latin typeface="+mj-lt"/>
              </a:rPr>
              <a:t> </a:t>
            </a:r>
            <a:r>
              <a:rPr lang="en-GB" altLang="zh-CN" sz="3200" err="1">
                <a:solidFill>
                  <a:schemeClr val="tx1"/>
                </a:solidFill>
                <a:highlight>
                  <a:srgbClr val="FF0000"/>
                </a:highlight>
                <a:latin typeface="+mj-lt"/>
              </a:rPr>
              <a:t>shì</a:t>
            </a:r>
            <a:r>
              <a:rPr lang="en-GB" altLang="zh-CN" sz="3200">
                <a:solidFill>
                  <a:schemeClr val="tx1"/>
                </a:solidFill>
                <a:latin typeface="+mj-lt"/>
              </a:rPr>
              <a:t>  </a:t>
            </a:r>
            <a:r>
              <a:rPr lang="en-US" altLang="zh-CN" sz="3200" err="1">
                <a:solidFill>
                  <a:schemeClr val="tx1"/>
                </a:solidFill>
                <a:highlight>
                  <a:srgbClr val="FFFF00"/>
                </a:highlight>
                <a:latin typeface="+mj-lt"/>
              </a:rPr>
              <a:t>liù</a:t>
            </a:r>
            <a:r>
              <a:rPr lang="en-GB" altLang="zh-CN" sz="3200">
                <a:solidFill>
                  <a:schemeClr val="tx1"/>
                </a:solidFill>
                <a:highlight>
                  <a:srgbClr val="FFFF00"/>
                </a:highlight>
                <a:latin typeface="+mj-lt"/>
              </a:rPr>
              <a:t> </a:t>
            </a:r>
            <a:r>
              <a:rPr lang="en-GB" altLang="zh-CN" sz="3200" err="1">
                <a:solidFill>
                  <a:schemeClr val="tx1"/>
                </a:solidFill>
                <a:highlight>
                  <a:srgbClr val="FFFF00"/>
                </a:highlight>
                <a:latin typeface="+mj-lt"/>
              </a:rPr>
              <a:t>yuè</a:t>
            </a:r>
            <a:r>
              <a:rPr lang="en-GB" altLang="zh-CN" sz="3200">
                <a:solidFill>
                  <a:schemeClr val="tx1"/>
                </a:solidFill>
                <a:highlight>
                  <a:srgbClr val="FFFF00"/>
                </a:highlight>
                <a:latin typeface="+mj-lt"/>
              </a:rPr>
              <a:t> </a:t>
            </a:r>
            <a:r>
              <a:rPr lang="en-US" altLang="zh-CN" sz="3200" err="1">
                <a:solidFill>
                  <a:schemeClr val="tx1"/>
                </a:solidFill>
                <a:highlight>
                  <a:srgbClr val="FFFF00"/>
                </a:highlight>
                <a:latin typeface="+mj-lt"/>
              </a:rPr>
              <a:t>y</a:t>
            </a:r>
            <a:r>
              <a:rPr lang="en-US" altLang="zh-CN" sz="3200" err="1">
                <a:solidFill>
                  <a:schemeClr val="tx1"/>
                </a:solidFill>
                <a:highlight>
                  <a:srgbClr val="FFFF00"/>
                </a:highlight>
                <a:latin typeface="+mj-lt"/>
                <a:cs typeface="Arial" panose="020B0604020202020204" pitchFamily="34" charset="0"/>
              </a:rPr>
              <a:t>ī</a:t>
            </a:r>
            <a:r>
              <a:rPr lang="en-US" altLang="zh-CN" sz="3200">
                <a:solidFill>
                  <a:schemeClr val="tx1"/>
                </a:solidFill>
                <a:highlight>
                  <a:srgbClr val="FFFF00"/>
                </a:highlight>
                <a:latin typeface="+mj-lt"/>
                <a:cs typeface="Arial" panose="020B0604020202020204" pitchFamily="34" charset="0"/>
              </a:rPr>
              <a:t> </a:t>
            </a:r>
            <a:r>
              <a:rPr lang="en-US" altLang="zh-CN" sz="3200">
                <a:solidFill>
                  <a:schemeClr val="tx1"/>
                </a:solidFill>
                <a:highlight>
                  <a:srgbClr val="FFFF00"/>
                </a:highlight>
                <a:latin typeface="+mj-lt"/>
              </a:rPr>
              <a:t> </a:t>
            </a:r>
            <a:r>
              <a:rPr lang="en-GB" altLang="zh-CN" sz="3200" err="1">
                <a:solidFill>
                  <a:schemeClr val="tx1"/>
                </a:solidFill>
                <a:highlight>
                  <a:srgbClr val="FFFF00"/>
                </a:highlight>
                <a:latin typeface="+mj-lt"/>
              </a:rPr>
              <a:t>hào</a:t>
            </a:r>
            <a:endParaRPr lang="en-GB" altLang="zh-CN" sz="3200">
              <a:solidFill>
                <a:schemeClr val="tx1"/>
              </a:solidFill>
              <a:highlight>
                <a:srgbClr val="FFFF00"/>
              </a:highlight>
              <a:latin typeface="+mj-lt"/>
            </a:endParaRPr>
          </a:p>
          <a:p>
            <a:pPr marL="0" indent="0">
              <a:buNone/>
            </a:pPr>
            <a:r>
              <a:rPr lang="zh-CN" altLang="en-US" sz="3200">
                <a:solidFill>
                  <a:schemeClr val="tx1"/>
                </a:solidFill>
                <a:highlight>
                  <a:srgbClr val="C0C0C0"/>
                </a:highlight>
              </a:rPr>
              <a:t> </a:t>
            </a:r>
            <a:r>
              <a:rPr lang="en-US" altLang="zh-CN" sz="3200">
                <a:solidFill>
                  <a:schemeClr val="tx1"/>
                </a:solidFill>
                <a:highlight>
                  <a:srgbClr val="C0C0C0"/>
                </a:highlight>
              </a:rPr>
              <a:t>B:</a:t>
            </a:r>
            <a:r>
              <a:rPr lang="zh-CN" altLang="en-US" sz="3200">
                <a:solidFill>
                  <a:schemeClr val="tx1"/>
                </a:solidFill>
                <a:highlight>
                  <a:srgbClr val="C0C0C0"/>
                </a:highlight>
              </a:rPr>
              <a:t> </a:t>
            </a:r>
            <a:r>
              <a:rPr lang="zh-CN" altLang="en-US" sz="3200">
                <a:solidFill>
                  <a:schemeClr val="tx1"/>
                </a:solidFill>
                <a:highlight>
                  <a:srgbClr val="C0C0C0"/>
                </a:highlight>
                <a:latin typeface="楷体" panose="02010609060101010101" pitchFamily="49" charset="-122"/>
                <a:ea typeface="楷体" panose="02010609060101010101" pitchFamily="49" charset="-122"/>
              </a:rPr>
              <a:t>我 的</a:t>
            </a:r>
            <a:r>
              <a:rPr lang="zh-CN" altLang="en-US" sz="3200">
                <a:solidFill>
                  <a:schemeClr val="tx1"/>
                </a:solidFill>
                <a:highlight>
                  <a:srgbClr val="66FF99"/>
                </a:highlight>
                <a:latin typeface="楷体" panose="02010609060101010101" pitchFamily="49" charset="-122"/>
                <a:ea typeface="楷体" panose="02010609060101010101" pitchFamily="49" charset="-122"/>
              </a:rPr>
              <a:t> 生 日 </a:t>
            </a:r>
            <a:r>
              <a:rPr lang="zh-CN" altLang="en-US" sz="3200">
                <a:solidFill>
                  <a:schemeClr val="tx1"/>
                </a:solidFill>
                <a:highlight>
                  <a:srgbClr val="FF0000"/>
                </a:highlight>
                <a:latin typeface="楷体" panose="02010609060101010101" pitchFamily="49" charset="-122"/>
                <a:ea typeface="楷体" panose="02010609060101010101" pitchFamily="49" charset="-122"/>
              </a:rPr>
              <a:t>是</a:t>
            </a:r>
            <a:r>
              <a:rPr lang="zh-CN" altLang="en-US" sz="320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3200">
                <a:solidFill>
                  <a:schemeClr val="tx1"/>
                </a:solidFill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</a:rPr>
              <a:t>六 月 一 号</a:t>
            </a:r>
            <a:r>
              <a:rPr lang="zh-CN" altLang="en-US" sz="320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GB" altLang="zh-CN" sz="320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200">
                <a:solidFill>
                  <a:schemeClr val="tx1"/>
                </a:solidFill>
                <a:highlight>
                  <a:srgbClr val="C0C0C0"/>
                </a:highlight>
                <a:latin typeface="+mj-lt"/>
                <a:ea typeface="楷体" panose="02010609060101010101" pitchFamily="49" charset="-122"/>
              </a:rPr>
              <a:t>     </a:t>
            </a:r>
            <a:r>
              <a:rPr lang="en-GB" altLang="zh-CN" sz="3200">
                <a:solidFill>
                  <a:schemeClr val="tx1"/>
                </a:solidFill>
                <a:highlight>
                  <a:srgbClr val="C0C0C0"/>
                </a:highlight>
                <a:latin typeface="+mj-lt"/>
                <a:ea typeface="楷体" panose="02010609060101010101" pitchFamily="49" charset="-122"/>
              </a:rPr>
              <a:t>My </a:t>
            </a:r>
            <a:r>
              <a:rPr lang="en-GB" altLang="zh-CN" sz="3200">
                <a:solidFill>
                  <a:schemeClr val="tx1"/>
                </a:solidFill>
                <a:highlight>
                  <a:srgbClr val="66FF99"/>
                </a:highlight>
                <a:latin typeface="+mj-lt"/>
                <a:ea typeface="楷体" panose="02010609060101010101" pitchFamily="49" charset="-122"/>
              </a:rPr>
              <a:t>birthday </a:t>
            </a:r>
            <a:r>
              <a:rPr lang="en-GB" altLang="zh-CN" sz="3200">
                <a:solidFill>
                  <a:schemeClr val="tx1"/>
                </a:solidFill>
                <a:highlight>
                  <a:srgbClr val="FF0000"/>
                </a:highlight>
                <a:latin typeface="+mj-lt"/>
                <a:ea typeface="楷体" panose="02010609060101010101" pitchFamily="49" charset="-122"/>
              </a:rPr>
              <a:t>is</a:t>
            </a:r>
            <a:r>
              <a:rPr lang="en-GB" altLang="zh-CN" sz="3200">
                <a:solidFill>
                  <a:schemeClr val="tx1"/>
                </a:solidFill>
                <a:latin typeface="+mj-lt"/>
                <a:ea typeface="楷体" panose="02010609060101010101" pitchFamily="49" charset="-122"/>
              </a:rPr>
              <a:t> </a:t>
            </a:r>
            <a:r>
              <a:rPr lang="en-GB" altLang="zh-CN" sz="3200">
                <a:solidFill>
                  <a:schemeClr val="tx1"/>
                </a:solidFill>
                <a:highlight>
                  <a:srgbClr val="FFFF00"/>
                </a:highlight>
                <a:latin typeface="+mj-lt"/>
                <a:ea typeface="楷体" panose="02010609060101010101" pitchFamily="49" charset="-122"/>
              </a:rPr>
              <a:t> 1</a:t>
            </a:r>
            <a:r>
              <a:rPr lang="en-GB" altLang="zh-CN" sz="3200" baseline="30000">
                <a:solidFill>
                  <a:schemeClr val="tx1"/>
                </a:solidFill>
                <a:highlight>
                  <a:srgbClr val="FFFF00"/>
                </a:highlight>
                <a:latin typeface="+mj-lt"/>
                <a:ea typeface="楷体" panose="02010609060101010101" pitchFamily="49" charset="-122"/>
              </a:rPr>
              <a:t>st</a:t>
            </a:r>
            <a:r>
              <a:rPr lang="en-GB" altLang="zh-CN" sz="3200">
                <a:solidFill>
                  <a:schemeClr val="tx1"/>
                </a:solidFill>
                <a:highlight>
                  <a:srgbClr val="FFFF00"/>
                </a:highlight>
                <a:latin typeface="+mj-lt"/>
                <a:ea typeface="楷体" panose="02010609060101010101" pitchFamily="49" charset="-122"/>
              </a:rPr>
              <a:t> June </a:t>
            </a:r>
            <a:r>
              <a:rPr lang="en-GB" altLang="zh-CN" sz="3200">
                <a:solidFill>
                  <a:schemeClr val="tx1"/>
                </a:solidFill>
                <a:latin typeface="+mj-lt"/>
                <a:ea typeface="楷体" panose="02010609060101010101" pitchFamily="49" charset="-122"/>
              </a:rPr>
              <a:t>.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7760C1F-2675-4EDF-B324-E8A7FB7F5B5A}"/>
              </a:ext>
            </a:extLst>
          </p:cNvPr>
          <p:cNvSpPr txBox="1">
            <a:spLocks/>
          </p:cNvSpPr>
          <p:nvPr/>
        </p:nvSpPr>
        <p:spPr>
          <a:xfrm>
            <a:off x="1194675" y="2170639"/>
            <a:ext cx="6212557" cy="22037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zh-CN" altLang="en-US" sz="3200">
                <a:highlight>
                  <a:srgbClr val="C0C0C0"/>
                </a:highlight>
                <a:latin typeface="+mj-lt"/>
              </a:rPr>
              <a:t>     </a:t>
            </a:r>
            <a:r>
              <a:rPr lang="en-GB" altLang="zh-CN" sz="3200" err="1">
                <a:highlight>
                  <a:srgbClr val="C0C0C0"/>
                </a:highlight>
                <a:latin typeface="+mj-lt"/>
              </a:rPr>
              <a:t>Nĭ</a:t>
            </a:r>
            <a:r>
              <a:rPr lang="en-GB" altLang="zh-CN" sz="3200">
                <a:highlight>
                  <a:srgbClr val="C0C0C0"/>
                </a:highlight>
                <a:latin typeface="+mj-lt"/>
              </a:rPr>
              <a:t> de </a:t>
            </a:r>
            <a:r>
              <a:rPr lang="en-GB" altLang="zh-CN" sz="3200" err="1">
                <a:highlight>
                  <a:srgbClr val="66FF99"/>
                </a:highlight>
                <a:latin typeface="+mj-lt"/>
              </a:rPr>
              <a:t>sh</a:t>
            </a:r>
            <a:r>
              <a:rPr lang="en-GB" altLang="zh-CN" sz="3200" err="1">
                <a:highlight>
                  <a:srgbClr val="66FF99"/>
                </a:highlight>
                <a:latin typeface="+mj-lt"/>
                <a:cs typeface="Arial" panose="020B0604020202020204" pitchFamily="34" charset="0"/>
              </a:rPr>
              <a:t>ē</a:t>
            </a:r>
            <a:r>
              <a:rPr lang="en-GB" altLang="zh-CN" sz="3200" err="1">
                <a:highlight>
                  <a:srgbClr val="66FF99"/>
                </a:highlight>
                <a:latin typeface="+mj-lt"/>
              </a:rPr>
              <a:t>ng</a:t>
            </a:r>
            <a:r>
              <a:rPr lang="en-GB" altLang="zh-CN" sz="3200">
                <a:highlight>
                  <a:srgbClr val="66FF99"/>
                </a:highlight>
                <a:latin typeface="+mj-lt"/>
              </a:rPr>
              <a:t> </a:t>
            </a:r>
            <a:r>
              <a:rPr lang="en-GB" altLang="zh-CN" sz="3200" err="1">
                <a:highlight>
                  <a:srgbClr val="66FF99"/>
                </a:highlight>
                <a:latin typeface="+mj-lt"/>
              </a:rPr>
              <a:t>rì</a:t>
            </a:r>
            <a:r>
              <a:rPr lang="en-GB" altLang="zh-CN" sz="3200">
                <a:highlight>
                  <a:srgbClr val="66FF99"/>
                </a:highlight>
                <a:latin typeface="+mj-lt"/>
              </a:rPr>
              <a:t> </a:t>
            </a:r>
            <a:r>
              <a:rPr lang="en-GB" altLang="zh-CN" sz="3200" err="1">
                <a:latin typeface="+mj-lt"/>
              </a:rPr>
              <a:t>shì</a:t>
            </a:r>
            <a:r>
              <a:rPr lang="en-GB" altLang="zh-CN" sz="3200">
                <a:latin typeface="+mj-lt"/>
              </a:rPr>
              <a:t> </a:t>
            </a:r>
            <a:r>
              <a:rPr lang="en-GB" altLang="zh-CN" sz="3200" err="1">
                <a:highlight>
                  <a:srgbClr val="FFFF00"/>
                </a:highlight>
                <a:latin typeface="+mj-lt"/>
              </a:rPr>
              <a:t>jĭ</a:t>
            </a:r>
            <a:r>
              <a:rPr lang="en-GB" altLang="zh-CN" sz="3200">
                <a:highlight>
                  <a:srgbClr val="FFFF00"/>
                </a:highlight>
                <a:latin typeface="+mj-lt"/>
              </a:rPr>
              <a:t> </a:t>
            </a:r>
            <a:r>
              <a:rPr lang="en-GB" altLang="zh-CN" sz="3200" err="1">
                <a:highlight>
                  <a:srgbClr val="FFFF00"/>
                </a:highlight>
                <a:latin typeface="+mj-lt"/>
              </a:rPr>
              <a:t>yuè</a:t>
            </a:r>
            <a:r>
              <a:rPr lang="en-GB" altLang="zh-CN" sz="3200">
                <a:highlight>
                  <a:srgbClr val="FFFF00"/>
                </a:highlight>
                <a:latin typeface="+mj-lt"/>
              </a:rPr>
              <a:t> </a:t>
            </a:r>
            <a:r>
              <a:rPr lang="en-GB" altLang="zh-CN" sz="3200" err="1">
                <a:highlight>
                  <a:srgbClr val="FFFF00"/>
                </a:highlight>
                <a:latin typeface="+mj-lt"/>
              </a:rPr>
              <a:t>jĭ</a:t>
            </a:r>
            <a:r>
              <a:rPr lang="en-GB" altLang="zh-CN" sz="3200">
                <a:highlight>
                  <a:srgbClr val="FFFF00"/>
                </a:highlight>
                <a:latin typeface="+mj-lt"/>
              </a:rPr>
              <a:t> </a:t>
            </a:r>
            <a:r>
              <a:rPr lang="en-GB" altLang="zh-CN" sz="3200" err="1">
                <a:highlight>
                  <a:srgbClr val="FFFF00"/>
                </a:highlight>
                <a:latin typeface="+mj-lt"/>
              </a:rPr>
              <a:t>hào</a:t>
            </a:r>
            <a:r>
              <a:rPr lang="en-GB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?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zh-CN" sz="3200">
                <a:highlight>
                  <a:srgbClr val="C0C0C0"/>
                </a:highlight>
                <a:latin typeface="楷体" panose="02010609060101010101" pitchFamily="49" charset="-122"/>
                <a:ea typeface="楷体" panose="02010609060101010101" pitchFamily="49" charset="-122"/>
              </a:rPr>
              <a:t>A:</a:t>
            </a:r>
            <a:r>
              <a:rPr lang="zh-CN" altLang="en-US" sz="3200">
                <a:highlight>
                  <a:srgbClr val="C0C0C0"/>
                </a:highlight>
                <a:latin typeface="楷体" panose="02010609060101010101" pitchFamily="49" charset="-122"/>
                <a:ea typeface="楷体" panose="02010609060101010101" pitchFamily="49" charset="-122"/>
              </a:rPr>
              <a:t> 你 的</a:t>
            </a:r>
            <a:r>
              <a:rPr lang="zh-CN" altLang="en-US" sz="3200">
                <a:highlight>
                  <a:srgbClr val="66FF99"/>
                </a:highlight>
                <a:latin typeface="楷体" panose="02010609060101010101" pitchFamily="49" charset="-122"/>
                <a:ea typeface="楷体" panose="02010609060101010101" pitchFamily="49" charset="-122"/>
              </a:rPr>
              <a:t> 生 日 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是</a:t>
            </a:r>
            <a:r>
              <a:rPr lang="zh-CN" altLang="en-US" sz="3200"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</a:rPr>
              <a:t>几月 几号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？</a:t>
            </a:r>
            <a:endParaRPr lang="en-GB" altLang="zh-CN" sz="32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zh-CN" altLang="en-US" sz="3200">
                <a:highlight>
                  <a:srgbClr val="FFFF00"/>
                </a:highlight>
              </a:rPr>
              <a:t>     </a:t>
            </a:r>
            <a:r>
              <a:rPr lang="en-GB" sz="3200">
                <a:highlight>
                  <a:srgbClr val="FFFF00"/>
                </a:highlight>
              </a:rPr>
              <a:t>What day  </a:t>
            </a:r>
            <a:r>
              <a:rPr lang="en-GB" sz="3200"/>
              <a:t>is </a:t>
            </a:r>
            <a:r>
              <a:rPr lang="en-GB" sz="3200">
                <a:highlight>
                  <a:srgbClr val="C0C0C0"/>
                </a:highlight>
              </a:rPr>
              <a:t>your </a:t>
            </a:r>
            <a:r>
              <a:rPr lang="en-GB" sz="3200">
                <a:highlight>
                  <a:srgbClr val="66FF99"/>
                </a:highlight>
              </a:rPr>
              <a:t>birthday</a:t>
            </a:r>
            <a:r>
              <a:rPr lang="en-GB" sz="3200">
                <a:latin typeface="楷体" panose="02010609060101010101" pitchFamily="49" charset="-122"/>
                <a:ea typeface="楷体" panose="02010609060101010101" pitchFamily="49" charset="-122"/>
              </a:rPr>
              <a:t>?</a:t>
            </a:r>
          </a:p>
        </p:txBody>
      </p:sp>
      <p:pic>
        <p:nvPicPr>
          <p:cNvPr id="1028" name="Picture 4" descr="Image result for çæ¥">
            <a:extLst>
              <a:ext uri="{FF2B5EF4-FFF2-40B4-BE49-F238E27FC236}">
                <a16:creationId xmlns:a16="http://schemas.microsoft.com/office/drawing/2014/main" id="{F0A03234-4F20-40D2-B85D-FE68A1F36EE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030"/>
          <a:stretch/>
        </p:blipFill>
        <p:spPr bwMode="auto">
          <a:xfrm>
            <a:off x="5977188" y="716846"/>
            <a:ext cx="4870484" cy="1606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å¯¹è¯">
            <a:extLst>
              <a:ext uri="{FF2B5EF4-FFF2-40B4-BE49-F238E27FC236}">
                <a16:creationId xmlns:a16="http://schemas.microsoft.com/office/drawing/2014/main" id="{91433189-F69B-4805-A0BB-7EA28AC0A7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6831" y="2546672"/>
            <a:ext cx="2906828" cy="1937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rame 7">
            <a:extLst>
              <a:ext uri="{FF2B5EF4-FFF2-40B4-BE49-F238E27FC236}">
                <a16:creationId xmlns:a16="http://schemas.microsoft.com/office/drawing/2014/main" id="{0FC0B5E7-6DDD-48AD-9DF8-EE2805A34473}"/>
              </a:ext>
            </a:extLst>
          </p:cNvPr>
          <p:cNvSpPr/>
          <p:nvPr/>
        </p:nvSpPr>
        <p:spPr>
          <a:xfrm>
            <a:off x="883587" y="2040748"/>
            <a:ext cx="6523646" cy="23008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9" name="Frame 8">
            <a:extLst>
              <a:ext uri="{FF2B5EF4-FFF2-40B4-BE49-F238E27FC236}">
                <a16:creationId xmlns:a16="http://schemas.microsoft.com/office/drawing/2014/main" id="{3C9A2297-B958-4A03-92A8-02E30CAC867F}"/>
              </a:ext>
            </a:extLst>
          </p:cNvPr>
          <p:cNvSpPr/>
          <p:nvPr/>
        </p:nvSpPr>
        <p:spPr>
          <a:xfrm>
            <a:off x="2060701" y="4144161"/>
            <a:ext cx="6781295" cy="2330024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905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  <p:bldP spid="8" grpId="0" animBg="1"/>
      <p:bldP spid="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5182BA3-73EF-864E-95C4-E6FAA2F56CD1}"/>
              </a:ext>
            </a:extLst>
          </p:cNvPr>
          <p:cNvSpPr txBox="1"/>
          <p:nvPr/>
        </p:nvSpPr>
        <p:spPr>
          <a:xfrm>
            <a:off x="4028952" y="4756675"/>
            <a:ext cx="3438384" cy="105474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5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rPr>
              <a:t>Culture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0FF23CB-D7C4-EB4C-AA11-B245CF7063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983" r="5812"/>
          <a:stretch/>
        </p:blipFill>
        <p:spPr>
          <a:xfrm>
            <a:off x="5748144" y="1081769"/>
            <a:ext cx="5812465" cy="332308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532BCCA-274D-D245-94BC-6F895DCD9C6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094" r="3839" b="5132"/>
          <a:stretch/>
        </p:blipFill>
        <p:spPr>
          <a:xfrm>
            <a:off x="647385" y="764638"/>
            <a:ext cx="5100759" cy="3640213"/>
          </a:xfrm>
          <a:prstGeom prst="rect">
            <a:avLst/>
          </a:prstGeom>
        </p:spPr>
      </p:pic>
      <p:sp>
        <p:nvSpPr>
          <p:cNvPr id="2" name="Frame 1">
            <a:extLst>
              <a:ext uri="{FF2B5EF4-FFF2-40B4-BE49-F238E27FC236}">
                <a16:creationId xmlns:a16="http://schemas.microsoft.com/office/drawing/2014/main" id="{63E0B097-1378-B844-8B61-D41A0898B9D8}"/>
              </a:ext>
            </a:extLst>
          </p:cNvPr>
          <p:cNvSpPr/>
          <p:nvPr/>
        </p:nvSpPr>
        <p:spPr>
          <a:xfrm>
            <a:off x="3668210" y="4756675"/>
            <a:ext cx="4159868" cy="1157736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265639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129E4E-7085-48D9-A296-C47EFAD854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8023" y="2514600"/>
            <a:ext cx="3657600" cy="288757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Learn to sing a Chinese song</a:t>
            </a:r>
          </a:p>
        </p:txBody>
      </p:sp>
      <p:pic>
        <p:nvPicPr>
          <p:cNvPr id="5122" name="Picture 2" descr="Image result for å±æ­">
            <a:extLst>
              <a:ext uri="{FF2B5EF4-FFF2-40B4-BE49-F238E27FC236}">
                <a16:creationId xmlns:a16="http://schemas.microsoft.com/office/drawing/2014/main" id="{9733A251-BDFD-45DF-AF8D-D8A67E59972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95936" y="914400"/>
            <a:ext cx="5568041" cy="5161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71139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3ECAD-42DA-4E25-8769-3C74982A7C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solidFill>
                  <a:srgbClr val="FF0000"/>
                </a:solidFill>
              </a:rPr>
              <a:t>Key words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D76100-B82B-4601-8C17-95EE0BB657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48211"/>
            <a:ext cx="9804816" cy="36287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/>
              <a:t>Wish -----</a:t>
            </a:r>
            <a:r>
              <a:rPr lang="en-GB" sz="4000" err="1"/>
              <a:t>zhù</a:t>
            </a:r>
            <a:r>
              <a:rPr lang="en-GB" sz="4000"/>
              <a:t> </a:t>
            </a:r>
            <a:r>
              <a:rPr lang="zh-CN" altLang="en-US" sz="4000"/>
              <a:t>（</a:t>
            </a:r>
            <a:r>
              <a:rPr lang="zh-CN" altLang="en-US" sz="4000">
                <a:latin typeface="楷体"/>
                <a:ea typeface="楷体"/>
              </a:rPr>
              <a:t>祝</a:t>
            </a:r>
            <a:r>
              <a:rPr lang="zh-CN" altLang="en-US" sz="4000"/>
              <a:t>）</a:t>
            </a:r>
            <a:endParaRPr lang="en-GB" sz="4000"/>
          </a:p>
          <a:p>
            <a:pPr marL="0" indent="0">
              <a:buNone/>
            </a:pPr>
            <a:r>
              <a:rPr lang="en-US" altLang="zh-CN" sz="4000"/>
              <a:t>You -----</a:t>
            </a:r>
            <a:r>
              <a:rPr lang="en-US" altLang="zh-CN" sz="4000" err="1"/>
              <a:t>nĭ</a:t>
            </a:r>
            <a:r>
              <a:rPr lang="en-US" altLang="zh-CN" sz="4000"/>
              <a:t> </a:t>
            </a:r>
            <a:r>
              <a:rPr lang="zh-CN" altLang="en-US" sz="4000"/>
              <a:t>（</a:t>
            </a:r>
            <a:r>
              <a:rPr lang="zh-CN" altLang="en-US" sz="4000">
                <a:latin typeface="楷体"/>
                <a:ea typeface="楷体"/>
              </a:rPr>
              <a:t>你</a:t>
            </a:r>
            <a:r>
              <a:rPr lang="zh-CN" altLang="en-US" sz="4000"/>
              <a:t>）</a:t>
            </a:r>
            <a:endParaRPr lang="en-GB" sz="4000"/>
          </a:p>
          <a:p>
            <a:pPr marL="0" indent="0">
              <a:buNone/>
            </a:pPr>
            <a:r>
              <a:rPr lang="en-GB" sz="4000"/>
              <a:t>Birthday ----</a:t>
            </a:r>
            <a:r>
              <a:rPr lang="en-GB" sz="4000" err="1"/>
              <a:t>shēng</a:t>
            </a:r>
            <a:r>
              <a:rPr lang="en-GB" sz="4000"/>
              <a:t> </a:t>
            </a:r>
            <a:r>
              <a:rPr lang="en-GB" sz="4000" err="1"/>
              <a:t>rì</a:t>
            </a:r>
            <a:r>
              <a:rPr lang="en-GB" sz="4000"/>
              <a:t> </a:t>
            </a:r>
            <a:r>
              <a:rPr lang="zh-CN" altLang="en-US" sz="4000"/>
              <a:t>（</a:t>
            </a:r>
            <a:r>
              <a:rPr lang="zh-CN" altLang="en-US" sz="4000">
                <a:latin typeface="楷体"/>
                <a:ea typeface="楷体"/>
              </a:rPr>
              <a:t>生日</a:t>
            </a:r>
            <a:r>
              <a:rPr lang="zh-CN" altLang="en-US" sz="4000"/>
              <a:t>）</a:t>
            </a:r>
            <a:endParaRPr lang="en-GB" sz="4000"/>
          </a:p>
          <a:p>
            <a:pPr marL="0" indent="0">
              <a:buNone/>
            </a:pPr>
            <a:r>
              <a:rPr lang="en-GB" sz="4000"/>
              <a:t>Happy ----</a:t>
            </a:r>
            <a:r>
              <a:rPr lang="en-GB" sz="4000" err="1"/>
              <a:t>kuài</a:t>
            </a:r>
            <a:r>
              <a:rPr lang="en-GB" sz="4000"/>
              <a:t> </a:t>
            </a:r>
            <a:r>
              <a:rPr lang="en-GB" sz="4000" err="1"/>
              <a:t>lè</a:t>
            </a:r>
            <a:r>
              <a:rPr lang="zh-CN" altLang="en-US" sz="4000"/>
              <a:t>（</a:t>
            </a:r>
            <a:r>
              <a:rPr lang="zh-CN" altLang="en-US" sz="4000">
                <a:latin typeface="楷体"/>
                <a:ea typeface="楷体"/>
              </a:rPr>
              <a:t>快乐</a:t>
            </a:r>
            <a:r>
              <a:rPr lang="zh-CN" altLang="en-US" sz="4000">
                <a:latin typeface="Garamond"/>
                <a:ea typeface="楷体"/>
              </a:rPr>
              <a:t>）</a:t>
            </a:r>
            <a:endParaRPr lang="en-GB" altLang="zh-CN" sz="4000">
              <a:latin typeface="Garamond"/>
              <a:ea typeface="楷体"/>
            </a:endParaRPr>
          </a:p>
        </p:txBody>
      </p:sp>
    </p:spTree>
    <p:extLst>
      <p:ext uri="{BB962C8B-B14F-4D97-AF65-F5344CB8AC3E}">
        <p14:creationId xmlns:p14="http://schemas.microsoft.com/office/powerpoint/2010/main" val="28271743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123C8-4363-4718-8416-DCFC152618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hlinkClick r:id="" action="ppaction://media"/>
            <a:extLst>
              <a:ext uri="{FF2B5EF4-FFF2-40B4-BE49-F238E27FC236}">
                <a16:creationId xmlns:a16="http://schemas.microsoft.com/office/drawing/2014/main" id="{ECDB8643-4F1D-45A2-9BA8-78DC4C3DE55A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138256" y="639325"/>
            <a:ext cx="9757832" cy="5577598"/>
          </a:xfrm>
        </p:spPr>
      </p:pic>
    </p:spTree>
    <p:extLst>
      <p:ext uri="{BB962C8B-B14F-4D97-AF65-F5344CB8AC3E}">
        <p14:creationId xmlns:p14="http://schemas.microsoft.com/office/powerpoint/2010/main" val="122845355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8946" y="529363"/>
            <a:ext cx="5445374" cy="831628"/>
          </a:xfrm>
        </p:spPr>
        <p:txBody>
          <a:bodyPr/>
          <a:lstStyle/>
          <a:p>
            <a:r>
              <a:rPr lang="en-GB" b="1" err="1">
                <a:solidFill>
                  <a:srgbClr val="C00000"/>
                </a:solidFill>
              </a:rPr>
              <a:t>shēng</a:t>
            </a:r>
            <a:r>
              <a:rPr lang="en-GB" b="1">
                <a:solidFill>
                  <a:srgbClr val="C00000"/>
                </a:solidFill>
              </a:rPr>
              <a:t>  </a:t>
            </a:r>
            <a:r>
              <a:rPr lang="en-GB" b="1" err="1">
                <a:solidFill>
                  <a:srgbClr val="C00000"/>
                </a:solidFill>
              </a:rPr>
              <a:t>rì</a:t>
            </a:r>
            <a:r>
              <a:rPr lang="en-GB" b="1">
                <a:solidFill>
                  <a:srgbClr val="C00000"/>
                </a:solidFill>
              </a:rPr>
              <a:t>  </a:t>
            </a:r>
            <a:r>
              <a:rPr lang="en-GB" b="1" err="1">
                <a:solidFill>
                  <a:srgbClr val="C00000"/>
                </a:solidFill>
              </a:rPr>
              <a:t>kuài</a:t>
            </a:r>
            <a:r>
              <a:rPr lang="en-GB" b="1">
                <a:solidFill>
                  <a:srgbClr val="C00000"/>
                </a:solidFill>
              </a:rPr>
              <a:t>  </a:t>
            </a:r>
            <a:r>
              <a:rPr lang="en-GB" b="1" err="1">
                <a:solidFill>
                  <a:srgbClr val="C00000"/>
                </a:solidFill>
              </a:rPr>
              <a:t>lè</a:t>
            </a:r>
            <a:r>
              <a:rPr lang="en-GB" b="1">
                <a:solidFill>
                  <a:srgbClr val="C00000"/>
                </a:solidFill>
              </a:rPr>
              <a:t> </a:t>
            </a:r>
            <a:r>
              <a:rPr lang="en-GB" b="1" err="1">
                <a:solidFill>
                  <a:srgbClr val="C00000"/>
                </a:solidFill>
              </a:rPr>
              <a:t>gē</a:t>
            </a:r>
            <a:r>
              <a:rPr lang="en-GB">
                <a:solidFill>
                  <a:srgbClr val="C00000"/>
                </a:solidFill>
              </a:rPr>
              <a:t>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4303" y="827774"/>
            <a:ext cx="9146498" cy="57621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b="1" err="1"/>
              <a:t>Zhù</a:t>
            </a:r>
            <a:r>
              <a:rPr lang="en-GB" sz="3600" b="1"/>
              <a:t>  </a:t>
            </a:r>
            <a:r>
              <a:rPr lang="en-GB" sz="3600" b="1" err="1"/>
              <a:t>nĭ</a:t>
            </a:r>
            <a:r>
              <a:rPr lang="en-GB" sz="3600" b="1"/>
              <a:t>  </a:t>
            </a:r>
            <a:r>
              <a:rPr lang="en-GB" sz="3600" b="1" err="1"/>
              <a:t>shēng</a:t>
            </a:r>
            <a:r>
              <a:rPr lang="en-GB" sz="3600" b="1"/>
              <a:t>  </a:t>
            </a:r>
            <a:r>
              <a:rPr lang="en-GB" sz="3600" b="1" err="1"/>
              <a:t>rì</a:t>
            </a:r>
            <a:r>
              <a:rPr lang="en-GB" sz="3600" b="1"/>
              <a:t>  </a:t>
            </a:r>
            <a:r>
              <a:rPr lang="en-GB" sz="3600" b="1" err="1"/>
              <a:t>kuài</a:t>
            </a:r>
            <a:r>
              <a:rPr lang="en-GB" sz="3600" b="1"/>
              <a:t>  </a:t>
            </a:r>
            <a:r>
              <a:rPr lang="en-GB" sz="3600" b="1" err="1"/>
              <a:t>lè</a:t>
            </a:r>
            <a:r>
              <a:rPr lang="zh-CN" altLang="en-US" sz="3600" b="1"/>
              <a:t>                           </a:t>
            </a:r>
            <a:endParaRPr lang="en-GB" sz="3600" b="1"/>
          </a:p>
          <a:p>
            <a:pPr marL="0" indent="0">
              <a:buNone/>
            </a:pPr>
            <a:r>
              <a:rPr lang="en-GB" sz="3600" b="1" err="1"/>
              <a:t>Zhù</a:t>
            </a:r>
            <a:r>
              <a:rPr lang="en-GB" sz="3600" b="1"/>
              <a:t>  </a:t>
            </a:r>
            <a:r>
              <a:rPr lang="en-GB" sz="3600" b="1" err="1"/>
              <a:t>nĭ</a:t>
            </a:r>
            <a:r>
              <a:rPr lang="en-GB" sz="3600" b="1"/>
              <a:t>  </a:t>
            </a:r>
            <a:r>
              <a:rPr lang="en-GB" sz="3600" b="1" err="1"/>
              <a:t>shēng</a:t>
            </a:r>
            <a:r>
              <a:rPr lang="en-GB" sz="3600" b="1"/>
              <a:t>  </a:t>
            </a:r>
            <a:r>
              <a:rPr lang="en-GB" sz="3600" b="1" err="1"/>
              <a:t>rì</a:t>
            </a:r>
            <a:r>
              <a:rPr lang="en-GB" sz="3600" b="1"/>
              <a:t>  </a:t>
            </a:r>
            <a:r>
              <a:rPr lang="en-GB" sz="3600" b="1" err="1"/>
              <a:t>kuài</a:t>
            </a:r>
            <a:r>
              <a:rPr lang="en-GB" sz="3600" b="1"/>
              <a:t>  </a:t>
            </a:r>
            <a:r>
              <a:rPr lang="en-GB" sz="3600" b="1" err="1"/>
              <a:t>lè</a:t>
            </a:r>
            <a:endParaRPr lang="en-GB" sz="3600" b="1"/>
          </a:p>
          <a:p>
            <a:pPr marL="0" indent="0">
              <a:buNone/>
            </a:pPr>
            <a:r>
              <a:rPr lang="en-GB" sz="3600" b="1" err="1"/>
              <a:t>Zhù</a:t>
            </a:r>
            <a:r>
              <a:rPr lang="en-GB" sz="3600" b="1"/>
              <a:t>  </a:t>
            </a:r>
            <a:r>
              <a:rPr lang="en-GB" sz="3600" b="1" err="1"/>
              <a:t>nĭ</a:t>
            </a:r>
            <a:r>
              <a:rPr lang="en-GB" sz="3600" b="1"/>
              <a:t>  </a:t>
            </a:r>
            <a:r>
              <a:rPr lang="en-GB" sz="3600" b="1" err="1"/>
              <a:t>shēng</a:t>
            </a:r>
            <a:r>
              <a:rPr lang="en-GB" sz="3600" b="1"/>
              <a:t>  </a:t>
            </a:r>
            <a:r>
              <a:rPr lang="en-GB" sz="3600" b="1" err="1"/>
              <a:t>rì</a:t>
            </a:r>
            <a:r>
              <a:rPr lang="en-GB" sz="3600" b="1"/>
              <a:t>  </a:t>
            </a:r>
            <a:r>
              <a:rPr lang="en-GB" sz="3600" b="1" err="1"/>
              <a:t>kuài</a:t>
            </a:r>
            <a:r>
              <a:rPr lang="en-GB" sz="3600" b="1"/>
              <a:t>  </a:t>
            </a:r>
            <a:r>
              <a:rPr lang="en-GB" sz="3600" b="1" err="1"/>
              <a:t>lè</a:t>
            </a:r>
            <a:endParaRPr lang="en-GB" sz="3600" b="1"/>
          </a:p>
          <a:p>
            <a:pPr marL="0" indent="0">
              <a:buNone/>
            </a:pPr>
            <a:r>
              <a:rPr lang="en-GB" sz="3600" b="1" err="1"/>
              <a:t>Zhù</a:t>
            </a:r>
            <a:r>
              <a:rPr lang="en-GB" sz="3600" b="1"/>
              <a:t>  </a:t>
            </a:r>
            <a:r>
              <a:rPr lang="en-GB" sz="3600" b="1" err="1"/>
              <a:t>nĭ</a:t>
            </a:r>
            <a:r>
              <a:rPr lang="en-GB" sz="3600" b="1"/>
              <a:t>  </a:t>
            </a:r>
            <a:r>
              <a:rPr lang="en-GB" sz="3600" b="1" err="1"/>
              <a:t>shēng</a:t>
            </a:r>
            <a:r>
              <a:rPr lang="en-GB" sz="3600" b="1"/>
              <a:t>  </a:t>
            </a:r>
            <a:r>
              <a:rPr lang="en-GB" sz="3600" b="1" err="1"/>
              <a:t>rì</a:t>
            </a:r>
            <a:r>
              <a:rPr lang="en-GB" sz="3600" b="1"/>
              <a:t>  </a:t>
            </a:r>
            <a:r>
              <a:rPr lang="en-GB" sz="3600" b="1" err="1"/>
              <a:t>kuài</a:t>
            </a:r>
            <a:r>
              <a:rPr lang="en-GB" sz="3600" b="1"/>
              <a:t>  </a:t>
            </a:r>
            <a:r>
              <a:rPr lang="en-GB" sz="3600" b="1" err="1"/>
              <a:t>lè</a:t>
            </a:r>
            <a:endParaRPr lang="en-GB" sz="3600" b="1"/>
          </a:p>
          <a:p>
            <a:pPr marL="0" indent="0">
              <a:buNone/>
            </a:pPr>
            <a:r>
              <a:rPr lang="zh-CN" altLang="en-US" b="1">
                <a:solidFill>
                  <a:schemeClr val="accent2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生日快乐</a:t>
            </a:r>
            <a:endParaRPr lang="en-US" altLang="zh-CN" b="1">
              <a:solidFill>
                <a:schemeClr val="accent2">
                  <a:lumMod val="50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400" b="1">
                <a:solidFill>
                  <a:schemeClr val="accent2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祝你生日快乐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              </a:t>
            </a:r>
            <a:r>
              <a:rPr lang="en-US" altLang="zh-CN" sz="2400" b="1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Happy</a:t>
            </a:r>
            <a:r>
              <a:rPr lang="zh-CN" altLang="en-US" sz="2400" b="1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b="1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birthday to you,</a:t>
            </a:r>
          </a:p>
          <a:p>
            <a:pPr marL="0" indent="0">
              <a:buNone/>
            </a:pPr>
            <a:r>
              <a:rPr lang="zh-CN" altLang="en-US" sz="2400" b="1">
                <a:solidFill>
                  <a:schemeClr val="accent2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祝你生日快乐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              </a:t>
            </a:r>
            <a:r>
              <a:rPr lang="en-US" altLang="zh-CN" sz="2400" b="1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Happy</a:t>
            </a:r>
            <a:r>
              <a:rPr lang="zh-CN" altLang="en-US" sz="2400" b="1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b="1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birthday to you,</a:t>
            </a:r>
            <a:endParaRPr lang="en-GB" sz="2400" b="1">
              <a:solidFill>
                <a:schemeClr val="tx2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400" b="1">
                <a:solidFill>
                  <a:schemeClr val="accent2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祝你生日快乐              </a:t>
            </a:r>
            <a:r>
              <a:rPr lang="en-US" altLang="zh-CN" sz="2400" b="1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Happy</a:t>
            </a:r>
            <a:r>
              <a:rPr lang="zh-CN" altLang="en-US" sz="2400" b="1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b="1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birthday to you,</a:t>
            </a:r>
          </a:p>
          <a:p>
            <a:pPr marL="0" indent="0">
              <a:buNone/>
            </a:pPr>
            <a:r>
              <a:rPr lang="zh-CN" altLang="en-US" sz="2400" b="1">
                <a:solidFill>
                  <a:schemeClr val="accent2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祝你生日快乐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              </a:t>
            </a:r>
            <a:r>
              <a:rPr lang="en-US" altLang="zh-CN" sz="2400" b="1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Happy</a:t>
            </a:r>
            <a:r>
              <a:rPr lang="zh-CN" altLang="en-US" sz="2400" b="1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b="1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birthday to you,</a:t>
            </a:r>
            <a:endParaRPr lang="en-GB" sz="2400" b="1">
              <a:solidFill>
                <a:schemeClr val="tx2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endParaRPr lang="en-GB" sz="2400" b="1">
              <a:solidFill>
                <a:schemeClr val="tx2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endParaRPr lang="en-GB" sz="2400" b="1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209" y="1346677"/>
            <a:ext cx="1984313" cy="1528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5089" y="2965532"/>
            <a:ext cx="2905125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080376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5081066" y="404665"/>
            <a:ext cx="1951038" cy="1254125"/>
          </a:xfrm>
          <a:prstGeom prst="round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3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SimSun" pitchFamily="2" charset="-122"/>
              </a:rPr>
              <a:t>大家好，我叫</a:t>
            </a:r>
            <a:r>
              <a:rPr lang="en-US" altLang="zh-CN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SimSun" pitchFamily="2" charset="-122"/>
              </a:rPr>
              <a:t>Dan</a:t>
            </a:r>
            <a:r>
              <a:rPr lang="zh-CN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SimSun" pitchFamily="2" charset="-122"/>
              </a:rPr>
              <a:t>。</a:t>
            </a:r>
            <a:endParaRPr lang="ko-KR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1859758" y="2162845"/>
            <a:ext cx="1931987" cy="1185862"/>
          </a:xfrm>
          <a:prstGeom prst="round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3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36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KaiTi"/>
                <a:ea typeface="KaiTi"/>
              </a:rPr>
              <a:t>我是中国人。</a:t>
            </a:r>
            <a:endParaRPr lang="en-US" altLang="zh-CN" sz="360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KaiTi"/>
              <a:ea typeface="KaiTi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2960513" y="710159"/>
            <a:ext cx="1930400" cy="1249363"/>
          </a:xfrm>
          <a:prstGeom prst="round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3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36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KaiTi"/>
                <a:ea typeface="KaiTi"/>
              </a:rPr>
              <a:t>我来自中国。</a:t>
            </a:r>
            <a:endParaRPr lang="ko-KR" altLang="en-US" sz="360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KaiTi"/>
              <a:ea typeface="맑은 고딕" pitchFamily="50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1847528" y="3458989"/>
            <a:ext cx="1916112" cy="1238250"/>
          </a:xfrm>
          <a:prstGeom prst="round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3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我家在斯旺西。</a:t>
            </a:r>
            <a:endParaRPr lang="ko-KR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Sun" panose="02010600030101010101" pitchFamily="2" charset="-122"/>
              <a:ea typeface="맑은 고딕" pitchFamily="50" charset="-127"/>
            </a:endParaRPr>
          </a:p>
        </p:txBody>
      </p:sp>
      <p:sp>
        <p:nvSpPr>
          <p:cNvPr id="3" name="오른쪽으로 구부러진 화살표 2"/>
          <p:cNvSpPr/>
          <p:nvPr/>
        </p:nvSpPr>
        <p:spPr>
          <a:xfrm>
            <a:off x="4079353" y="2302134"/>
            <a:ext cx="723900" cy="2281722"/>
          </a:xfrm>
          <a:prstGeom prst="curv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오른쪽으로 구부러진 화살표 7"/>
          <p:cNvSpPr/>
          <p:nvPr/>
        </p:nvSpPr>
        <p:spPr>
          <a:xfrm rot="10800000">
            <a:off x="7319492" y="2185020"/>
            <a:ext cx="720725" cy="2233612"/>
          </a:xfrm>
          <a:prstGeom prst="curv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2958927" y="4833641"/>
            <a:ext cx="1931987" cy="1285875"/>
          </a:xfrm>
          <a:prstGeom prst="round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3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algn="ctr">
              <a:buNone/>
            </a:pPr>
            <a:r>
              <a:rPr lang="zh-CN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HY헤드라인M"/>
              </a:rPr>
              <a:t>我四十二岁。</a:t>
            </a:r>
            <a:endParaRPr lang="en-US" sz="32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/>
              <a:ea typeface="HY헤드라인M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5119513" y="5115174"/>
            <a:ext cx="1944688" cy="1285875"/>
          </a:xfrm>
          <a:prstGeom prst="round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3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algn="ctr">
              <a:buNone/>
            </a:pPr>
            <a:r>
              <a:rPr lang="zh-CN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/>
                <a:ea typeface="맑은 고딕" pitchFamily="50" charset="-127"/>
              </a:rPr>
              <a:t>我的生日是八月九号。</a:t>
            </a:r>
            <a:endParaRPr lang="zh-CN" sz="28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/>
              <a:ea typeface="HY헤드라인M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7307088" y="4827290"/>
            <a:ext cx="1944688" cy="1295400"/>
          </a:xfrm>
          <a:prstGeom prst="round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3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맑은 고딕" pitchFamily="50" charset="-127"/>
              </a:rPr>
              <a:t>Coming soon…</a:t>
            </a:r>
            <a:endParaRPr lang="ko-KR" altLang="en-US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ea typeface="맑은 고딕" pitchFamily="50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8315672" y="2090837"/>
            <a:ext cx="1930400" cy="1250950"/>
          </a:xfrm>
          <a:prstGeom prst="round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3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맑은 고딕" pitchFamily="50" charset="-127"/>
              </a:rPr>
              <a:t>Coming soon…</a:t>
            </a:r>
            <a:endParaRPr lang="ko-KR" altLang="en-US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ea typeface="맑은 고딕" pitchFamily="50" charset="-127"/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8330879" y="3458990"/>
            <a:ext cx="1944687" cy="1273175"/>
          </a:xfrm>
          <a:prstGeom prst="round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3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맑은 고딕" pitchFamily="50" charset="-127"/>
              </a:rPr>
              <a:t>Coming soon…</a:t>
            </a:r>
            <a:endParaRPr lang="ko-KR" altLang="en-US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ea typeface="맑은 고딕" pitchFamily="50" charset="-127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7248129" y="694285"/>
            <a:ext cx="1931987" cy="1252537"/>
          </a:xfrm>
          <a:prstGeom prst="round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3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맑은 고딕" pitchFamily="50" charset="-127"/>
              </a:rPr>
              <a:t>Coming soon…</a:t>
            </a:r>
            <a:endParaRPr lang="ko-KR" altLang="en-US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ea typeface="맑은 고딕" pitchFamily="50" charset="-127"/>
            </a:endParaRPr>
          </a:p>
        </p:txBody>
      </p:sp>
      <p:pic>
        <p:nvPicPr>
          <p:cNvPr id="19" name="Picture 1" descr="C:\Users\ADMINI~1\AppData\Local\Temp\4L][H[V9)S8RCNI_7TP1NGR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2985" y="3297768"/>
            <a:ext cx="1727200" cy="1728788"/>
          </a:xfrm>
          <a:prstGeom prst="rect">
            <a:avLst/>
          </a:prstGeom>
          <a:solidFill>
            <a:schemeClr val="tx1"/>
          </a:solidFill>
          <a:ln>
            <a:noFill/>
          </a:ln>
        </p:spPr>
      </p:pic>
      <p:sp>
        <p:nvSpPr>
          <p:cNvPr id="20" name="TextBox 19"/>
          <p:cNvSpPr txBox="1"/>
          <p:nvPr/>
        </p:nvSpPr>
        <p:spPr>
          <a:xfrm>
            <a:off x="4655840" y="1844825"/>
            <a:ext cx="281840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Self-</a:t>
            </a:r>
          </a:p>
          <a:p>
            <a:pPr algn="ctr"/>
            <a:r>
              <a:rPr lang="en-US" sz="3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introduction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C27ABB7-8810-469E-B890-FE21530F6C02}"/>
              </a:ext>
            </a:extLst>
          </p:cNvPr>
          <p:cNvSpPr txBox="1"/>
          <p:nvPr/>
        </p:nvSpPr>
        <p:spPr>
          <a:xfrm>
            <a:off x="6744072" y="6381328"/>
            <a:ext cx="36840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2020 </a:t>
            </a:r>
            <a:r>
              <a:rPr lang="zh-CN" altLang="en-US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英国 </a:t>
            </a:r>
            <a:r>
              <a:rPr lang="en-US" altLang="zh-CN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UWTSD </a:t>
            </a:r>
            <a:r>
              <a:rPr lang="zh-CN" altLang="en-US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孔子学院 龚丹</a:t>
            </a:r>
            <a:endParaRPr lang="en-US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5594733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3" grpId="0" animBg="1"/>
      <p:bldP spid="8" grpId="0" animBg="1"/>
      <p:bldP spid="9" grpId="0" animBg="1"/>
      <p:bldP spid="11" grpId="0" animBg="1"/>
      <p:bldP spid="13" grpId="0" animBg="1"/>
      <p:bldP spid="14" grpId="0" animBg="1"/>
      <p:bldP spid="16" grpId="0" animBg="1"/>
      <p:bldP spid="15" grpId="0" animBg="1"/>
      <p:bldP spid="2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5081066" y="404665"/>
            <a:ext cx="1951038" cy="1254125"/>
          </a:xfrm>
          <a:prstGeom prst="round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3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SimSun" pitchFamily="2" charset="-122"/>
              </a:rPr>
              <a:t>大家好，我叫</a:t>
            </a:r>
            <a:r>
              <a:rPr lang="en-US" altLang="zh-CN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SimSun" pitchFamily="2" charset="-122"/>
              </a:rPr>
              <a:t>…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1859758" y="2162845"/>
            <a:ext cx="1931987" cy="1185862"/>
          </a:xfrm>
          <a:prstGeom prst="round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3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40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/>
                <a:ea typeface="SimSun"/>
              </a:rPr>
              <a:t>我是</a:t>
            </a:r>
            <a:endParaRPr lang="en-US" altLang="zh-CN" sz="40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 pitchFamily="50" charset="-127"/>
              <a:ea typeface="SimSun" pitchFamily="2" charset="-122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/>
                <a:ea typeface="SimSun"/>
              </a:rPr>
              <a:t>…人</a:t>
            </a:r>
            <a:r>
              <a:rPr lang="zh-CN" altLang="en-US" sz="40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/>
                <a:ea typeface="SimSun"/>
              </a:rPr>
              <a:t>。</a:t>
            </a:r>
            <a:endParaRPr lang="ko-KR" altLang="en-US" sz="4000" b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/>
              <a:ea typeface="맑은 고딕" pitchFamily="50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2960513" y="710159"/>
            <a:ext cx="1930400" cy="1249363"/>
          </a:xfrm>
          <a:prstGeom prst="round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3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40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/>
                <a:ea typeface="SimSun"/>
              </a:rPr>
              <a:t>我来自</a:t>
            </a:r>
            <a:r>
              <a:rPr lang="en-US" altLang="zh-CN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/>
                <a:ea typeface="SimSun"/>
              </a:rPr>
              <a:t>…</a:t>
            </a:r>
            <a:r>
              <a:rPr lang="zh-CN" altLang="en-US" sz="4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/>
                <a:ea typeface="SimSun"/>
              </a:rPr>
              <a:t>。</a:t>
            </a:r>
            <a:endParaRPr lang="ko-KR" altLang="en-US" sz="400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/>
              <a:ea typeface="맑은 고딕" pitchFamily="50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1847528" y="3458989"/>
            <a:ext cx="1916112" cy="1238250"/>
          </a:xfrm>
          <a:prstGeom prst="round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3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我家在</a:t>
            </a:r>
            <a:r>
              <a:rPr lang="en-US" altLang="ko-K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…</a:t>
            </a:r>
            <a:r>
              <a:rPr lang="zh-CN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。</a:t>
            </a:r>
            <a:endParaRPr lang="ko-KR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Sun" panose="02010600030101010101" pitchFamily="2" charset="-122"/>
              <a:ea typeface="맑은 고딕" pitchFamily="50" charset="-127"/>
            </a:endParaRPr>
          </a:p>
        </p:txBody>
      </p:sp>
      <p:sp>
        <p:nvSpPr>
          <p:cNvPr id="3" name="오른쪽으로 구부러진 화살표 2"/>
          <p:cNvSpPr/>
          <p:nvPr/>
        </p:nvSpPr>
        <p:spPr>
          <a:xfrm>
            <a:off x="4079353" y="2302134"/>
            <a:ext cx="723900" cy="2281722"/>
          </a:xfrm>
          <a:prstGeom prst="curv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오른쪽으로 구부러진 화살표 7"/>
          <p:cNvSpPr/>
          <p:nvPr/>
        </p:nvSpPr>
        <p:spPr>
          <a:xfrm rot="10800000">
            <a:off x="7319492" y="2185020"/>
            <a:ext cx="720725" cy="2233612"/>
          </a:xfrm>
          <a:prstGeom prst="curv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2843908" y="4891150"/>
            <a:ext cx="1931987" cy="1285875"/>
          </a:xfrm>
          <a:prstGeom prst="round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3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algn="ctr">
              <a:buNone/>
            </a:pPr>
            <a:r>
              <a:rPr lang="zh-CN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/>
                <a:ea typeface="SimSun"/>
              </a:rPr>
              <a:t>我</a:t>
            </a:r>
            <a:r>
              <a:rPr lang="en-US" altLang="zh-CN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/>
                <a:ea typeface="SimSun"/>
              </a:rPr>
              <a:t>X</a:t>
            </a:r>
            <a:r>
              <a:rPr lang="zh-CN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/>
                <a:ea typeface="SimSun"/>
              </a:rPr>
              <a:t>岁。</a:t>
            </a:r>
            <a:endParaRPr lang="zh-CN" sz="32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/>
              <a:ea typeface="SimSun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Sun" panose="02010600030101010101" pitchFamily="2" charset="-122"/>
              <a:ea typeface="SimSun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5119513" y="5115174"/>
            <a:ext cx="1944688" cy="1285875"/>
          </a:xfrm>
          <a:prstGeom prst="round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3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algn="ctr">
              <a:buNone/>
            </a:pPr>
            <a:r>
              <a:rPr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/>
                <a:ea typeface="맑은 고딕"/>
              </a:rPr>
              <a:t>我的生日是...。</a:t>
            </a:r>
            <a:endParaRPr lang="en-US" sz="28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/>
              <a:ea typeface="맑은 고딕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US" altLang="ko-KR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ea typeface="맑은 고딕" pitchFamily="50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7307088" y="4827290"/>
            <a:ext cx="1944688" cy="1295400"/>
          </a:xfrm>
          <a:prstGeom prst="round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3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맑은 고딕" pitchFamily="50" charset="-127"/>
              </a:rPr>
              <a:t>Coming soon…</a:t>
            </a:r>
            <a:endParaRPr lang="ko-KR" altLang="en-US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ea typeface="맑은 고딕" pitchFamily="50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8315672" y="2090837"/>
            <a:ext cx="1930400" cy="1250950"/>
          </a:xfrm>
          <a:prstGeom prst="round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3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맑은 고딕" pitchFamily="50" charset="-127"/>
              </a:rPr>
              <a:t>Coming soon…</a:t>
            </a:r>
            <a:endParaRPr lang="ko-KR" altLang="en-US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ea typeface="맑은 고딕" pitchFamily="50" charset="-127"/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8330879" y="3458990"/>
            <a:ext cx="1944687" cy="1273175"/>
          </a:xfrm>
          <a:prstGeom prst="round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3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맑은 고딕" pitchFamily="50" charset="-127"/>
              </a:rPr>
              <a:t>Coming soon…</a:t>
            </a:r>
            <a:endParaRPr lang="ko-KR" altLang="en-US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ea typeface="맑은 고딕" pitchFamily="50" charset="-127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7248129" y="694285"/>
            <a:ext cx="1931987" cy="1252537"/>
          </a:xfrm>
          <a:prstGeom prst="round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3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맑은 고딕" pitchFamily="50" charset="-127"/>
              </a:rPr>
              <a:t>Coming soon…</a:t>
            </a:r>
            <a:endParaRPr lang="ko-KR" altLang="en-US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ea typeface="맑은 고딕" pitchFamily="50" charset="-127"/>
            </a:endParaRPr>
          </a:p>
        </p:txBody>
      </p:sp>
      <p:pic>
        <p:nvPicPr>
          <p:cNvPr id="19" name="Picture 1" descr="C:\Users\ADMINI~1\AppData\Local\Temp\4L][H[V9)S8RCNI_7TP1NGR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2985" y="3297768"/>
            <a:ext cx="1727200" cy="1728788"/>
          </a:xfrm>
          <a:prstGeom prst="rect">
            <a:avLst/>
          </a:prstGeom>
          <a:solidFill>
            <a:schemeClr val="tx1"/>
          </a:solidFill>
          <a:ln>
            <a:noFill/>
          </a:ln>
        </p:spPr>
      </p:pic>
      <p:sp>
        <p:nvSpPr>
          <p:cNvPr id="20" name="TextBox 19"/>
          <p:cNvSpPr txBox="1"/>
          <p:nvPr/>
        </p:nvSpPr>
        <p:spPr>
          <a:xfrm>
            <a:off x="4655840" y="1844825"/>
            <a:ext cx="281840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Self-</a:t>
            </a:r>
          </a:p>
          <a:p>
            <a:pPr algn="ctr"/>
            <a:r>
              <a:rPr lang="en-US" sz="3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introduction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29F0B6A-0DCB-45D6-8186-84A26872E759}"/>
              </a:ext>
            </a:extLst>
          </p:cNvPr>
          <p:cNvSpPr txBox="1"/>
          <p:nvPr/>
        </p:nvSpPr>
        <p:spPr>
          <a:xfrm>
            <a:off x="6744072" y="6381328"/>
            <a:ext cx="36840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2020 </a:t>
            </a:r>
            <a:r>
              <a:rPr lang="zh-CN" altLang="en-US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英国 </a:t>
            </a:r>
            <a:r>
              <a:rPr lang="en-US" altLang="zh-CN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UWTSD </a:t>
            </a:r>
            <a:r>
              <a:rPr lang="zh-CN" altLang="en-US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孔子学院 龚丹</a:t>
            </a:r>
            <a:endParaRPr lang="en-US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9523827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3" grpId="0" animBg="1"/>
      <p:bldP spid="8" grpId="0" animBg="1"/>
      <p:bldP spid="9" grpId="0" animBg="1"/>
      <p:bldP spid="11" grpId="0" animBg="1"/>
      <p:bldP spid="13" grpId="0" animBg="1"/>
      <p:bldP spid="14" grpId="0" animBg="1"/>
      <p:bldP spid="16" grpId="0" animBg="1"/>
      <p:bldP spid="15" grpId="0" animBg="1"/>
      <p:bldP spid="2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orizontal Scroll 2"/>
          <p:cNvSpPr/>
          <p:nvPr/>
        </p:nvSpPr>
        <p:spPr>
          <a:xfrm>
            <a:off x="4439816" y="2132856"/>
            <a:ext cx="3240360" cy="252028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zh-CN" sz="800" b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endParaRPr lang="en-US" altLang="zh-CN" sz="800" b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endParaRPr lang="en-US" altLang="zh-CN" sz="800" b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r>
              <a:rPr lang="zh-CN" altLang="en-US" sz="80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再见！</a:t>
            </a:r>
            <a:endParaRPr lang="en-US" altLang="zh-CN" sz="800" b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11" name="직사각형 8"/>
          <p:cNvSpPr>
            <a:spLocks noChangeArrowheads="1"/>
          </p:cNvSpPr>
          <p:nvPr/>
        </p:nvSpPr>
        <p:spPr bwMode="auto">
          <a:xfrm>
            <a:off x="4907533" y="2491952"/>
            <a:ext cx="249299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ea typeface="SimSun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ea typeface="SimSun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SimSun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SimSun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ea typeface="SimSun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SimSun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SimSun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SimSun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ea typeface="SimSun" pitchFamily="2" charset="-122"/>
              </a:defRPr>
            </a:lvl9pPr>
          </a:lstStyle>
          <a:p>
            <a:pPr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sz="400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Zài</a:t>
            </a:r>
            <a:r>
              <a:rPr lang="en-US" sz="40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jiàn</a:t>
            </a:r>
            <a:r>
              <a:rPr lang="zh-CN" altLang="en-US" sz="40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！</a:t>
            </a:r>
            <a:endParaRPr lang="en-US" sz="400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617" y="318521"/>
            <a:ext cx="1405195" cy="187242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395048" y="4717594"/>
            <a:ext cx="342914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sz="600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Goodbye</a:t>
            </a:r>
            <a:r>
              <a:rPr lang="en-US" altLang="zh-CN" sz="600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!</a:t>
            </a:r>
            <a:endParaRPr lang="en-US" sz="600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217560D-6294-4D5B-A6D0-4F3C0FEA0661}"/>
              </a:ext>
            </a:extLst>
          </p:cNvPr>
          <p:cNvSpPr txBox="1"/>
          <p:nvPr/>
        </p:nvSpPr>
        <p:spPr>
          <a:xfrm>
            <a:off x="6744072" y="6381328"/>
            <a:ext cx="36840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2020 </a:t>
            </a:r>
            <a:r>
              <a:rPr lang="zh-CN" altLang="en-US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英国 </a:t>
            </a:r>
            <a:r>
              <a:rPr lang="en-US" altLang="zh-CN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UWTSD </a:t>
            </a:r>
            <a:r>
              <a:rPr lang="zh-CN" altLang="en-US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孔子学院 龚丹</a:t>
            </a:r>
            <a:endParaRPr lang="en-US" b="1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02500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/>
      <p:bldP spid="1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098" name="그림 11" descr="바닥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670560"/>
            <a:ext cx="9144000" cy="5513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7" name="그림 26" descr="편지봉투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9980" y="3363913"/>
            <a:ext cx="3167063" cy="2690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8" name="그림 27" descr="해바라기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2165" y="4243251"/>
            <a:ext cx="2512820" cy="200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2101" name="Picture 1" descr="C:\DOCUME~1\user\LOCALS~1\Temp\$6$SW(4V`D8~2HK4XD95{MR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4704" y="788887"/>
            <a:ext cx="2253296" cy="22544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7032625" y="3141663"/>
            <a:ext cx="2808288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r>
              <a:rPr lang="zh-CN" altLang="en-US" sz="8800" b="1">
                <a:solidFill>
                  <a:prstClr val="white"/>
                </a:solidFill>
                <a:effectLst>
                  <a:outerShdw blurRad="38100" dist="38100" dir="2700000" algn="tl">
                    <a:srgbClr val="1F497D"/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再见！</a:t>
            </a:r>
            <a:endParaRPr lang="ko-KR" altLang="en-US" sz="8800" b="1">
              <a:solidFill>
                <a:prstClr val="white"/>
              </a:solidFill>
              <a:effectLst>
                <a:outerShdw blurRad="38100" dist="38100" dir="2700000" algn="tl">
                  <a:srgbClr val="1F497D"/>
                </a:outerShdw>
              </a:effectLst>
              <a:latin typeface="SimSun" panose="02010600030101010101" pitchFamily="2" charset="-122"/>
            </a:endParaRPr>
          </a:p>
        </p:txBody>
      </p:sp>
      <p:pic>
        <p:nvPicPr>
          <p:cNvPr id="132103" name="Picture 5" descr="未命名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476" y="670560"/>
            <a:ext cx="2496504" cy="249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4583114" y="1916113"/>
            <a:ext cx="3584575" cy="1447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r>
              <a:rPr lang="zh-CN" altLang="en-US" sz="8800" b="1">
                <a:solidFill>
                  <a:prstClr val="white"/>
                </a:solidFill>
                <a:effectLst>
                  <a:outerShdw blurRad="38100" dist="38100" dir="2700000" algn="tl">
                    <a:srgbClr val="1F497D"/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老师，</a:t>
            </a:r>
            <a:endParaRPr lang="ko-KR" altLang="en-US" sz="8800" b="1">
              <a:solidFill>
                <a:prstClr val="white"/>
              </a:solidFill>
              <a:effectLst>
                <a:outerShdw blurRad="38100" dist="38100" dir="2700000" algn="tl">
                  <a:srgbClr val="1F497D"/>
                </a:outerShdw>
              </a:effectLst>
              <a:latin typeface="SimSun" panose="02010600030101010101" pitchFamily="2" charset="-122"/>
            </a:endParaRPr>
          </a:p>
        </p:txBody>
      </p:sp>
      <p:sp>
        <p:nvSpPr>
          <p:cNvPr id="132105" name="AutoShape 9" descr="\\"/>
          <p:cNvSpPr>
            <a:spLocks noChangeAspect="1" noChangeArrowheads="1"/>
          </p:cNvSpPr>
          <p:nvPr/>
        </p:nvSpPr>
        <p:spPr bwMode="auto">
          <a:xfrm>
            <a:off x="1524000" y="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3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fontAlgn="base" latinLnBrk="0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sz="1800">
              <a:solidFill>
                <a:prstClr val="white"/>
              </a:solidFill>
              <a:latin typeface="Comic Sans MS" pitchFamily="66" charset="0"/>
              <a:ea typeface="SimSun" pitchFamily="2" charset="-122"/>
            </a:endParaRPr>
          </a:p>
        </p:txBody>
      </p:sp>
      <p:sp>
        <p:nvSpPr>
          <p:cNvPr id="132106" name="AutoShape 10" descr="\\"/>
          <p:cNvSpPr>
            <a:spLocks noChangeAspect="1" noChangeArrowheads="1"/>
          </p:cNvSpPr>
          <p:nvPr/>
        </p:nvSpPr>
        <p:spPr bwMode="auto">
          <a:xfrm>
            <a:off x="1524000" y="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3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fontAlgn="base" latinLnBrk="0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sz="1800">
              <a:solidFill>
                <a:prstClr val="white"/>
              </a:solidFill>
              <a:latin typeface="Comic Sans MS" pitchFamily="66" charset="0"/>
              <a:ea typeface="SimSun" pitchFamily="2" charset="-122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FE5E010-9DF9-4E33-A545-CF3B4045E4F6}"/>
              </a:ext>
            </a:extLst>
          </p:cNvPr>
          <p:cNvSpPr txBox="1"/>
          <p:nvPr/>
        </p:nvSpPr>
        <p:spPr>
          <a:xfrm>
            <a:off x="6744072" y="6381328"/>
            <a:ext cx="36840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2020 </a:t>
            </a:r>
            <a:r>
              <a:rPr lang="zh-CN" altLang="en-US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英国 </a:t>
            </a:r>
            <a:r>
              <a:rPr lang="en-US" altLang="zh-CN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UWTSD </a:t>
            </a:r>
            <a:r>
              <a:rPr lang="zh-CN" altLang="en-US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Sun" panose="02010600030101010101" pitchFamily="2" charset="-122"/>
                <a:ea typeface="SimSun" panose="02010600030101010101" pitchFamily="2" charset="-122"/>
              </a:rPr>
              <a:t>孔子学院 龚丹</a:t>
            </a:r>
            <a:endParaRPr lang="en-US" b="1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7655974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38</Slides>
  <Notes>3</Notes>
  <HiddenSlides>0</HiddenSlide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38</vt:i4>
      </vt:variant>
    </vt:vector>
  </HeadingPairs>
  <TitlesOfParts>
    <vt:vector size="41" baseType="lpstr">
      <vt:lpstr>Organic</vt:lpstr>
      <vt:lpstr>Office 主题​​</vt:lpstr>
      <vt:lpstr>Organic</vt:lpstr>
      <vt:lpstr>PowerPoint Presentation</vt:lpstr>
      <vt:lpstr>。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Put these numbers in order</vt:lpstr>
      <vt:lpstr>Challenge Time!</vt:lpstr>
      <vt:lpstr>PowerPoint Presentation</vt:lpstr>
      <vt:lpstr>PowerPoint Presentation</vt:lpstr>
      <vt:lpstr> Date &amp; Birthday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日期 date</vt:lpstr>
      <vt:lpstr>星期 + 一~六</vt:lpstr>
      <vt:lpstr>Yesterday, today and tomorrow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。</vt:lpstr>
      <vt:lpstr>Tell your birthday:</vt:lpstr>
      <vt:lpstr>Ask and answer</vt:lpstr>
      <vt:lpstr>PowerPoint Presentation</vt:lpstr>
      <vt:lpstr>Learn to sing a Chinese song</vt:lpstr>
      <vt:lpstr>Key words</vt:lpstr>
      <vt:lpstr>PowerPoint Presentation</vt:lpstr>
      <vt:lpstr>shēng  rì  kuài  lè gē  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 Gong</dc:creator>
  <cp:revision>180</cp:revision>
  <dcterms:created xsi:type="dcterms:W3CDTF">2020-07-25T18:20:57Z</dcterms:created>
  <dcterms:modified xsi:type="dcterms:W3CDTF">2021-07-06T13:01:58Z</dcterms:modified>
</cp:coreProperties>
</file>