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56" r:id="rId3"/>
    <p:sldId id="257" r:id="rId4"/>
    <p:sldId id="265" r:id="rId5"/>
    <p:sldId id="266" r:id="rId6"/>
    <p:sldId id="267" r:id="rId7"/>
    <p:sldId id="268" r:id="rId8"/>
    <p:sldId id="269" r:id="rId9"/>
    <p:sldId id="259" r:id="rId10"/>
    <p:sldId id="258" r:id="rId11"/>
    <p:sldId id="271" r:id="rId12"/>
    <p:sldId id="270" r:id="rId13"/>
    <p:sldId id="272" r:id="rId14"/>
    <p:sldId id="260" r:id="rId15"/>
    <p:sldId id="261" r:id="rId16"/>
    <p:sldId id="273" r:id="rId17"/>
    <p:sldId id="274" r:id="rId18"/>
    <p:sldId id="275" r:id="rId19"/>
    <p:sldId id="276" r:id="rId20"/>
    <p:sldId id="277" r:id="rId21"/>
    <p:sldId id="278" r:id="rId22"/>
    <p:sldId id="262" r:id="rId23"/>
    <p:sldId id="279" r:id="rId24"/>
    <p:sldId id="280" r:id="rId25"/>
    <p:sldId id="281" r:id="rId26"/>
    <p:sldId id="264" r:id="rId27"/>
    <p:sldId id="282" r:id="rId28"/>
    <p:sldId id="283" r:id="rId29"/>
    <p:sldId id="284" r:id="rId30"/>
    <p:sldId id="285" r:id="rId31"/>
    <p:sldId id="286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7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3-05T14:34:58.934"/>
    </inkml:context>
    <inkml:brush xml:id="br0">
      <inkml:brushProperty name="width" value="0.04286" units="cm"/>
      <inkml:brushProperty name="height" value="0.04286" units="cm"/>
    </inkml:brush>
  </inkml:definitions>
  <inkml:trace contextRef="#ctx0" brushRef="#br0">107 0 8199,'-19'21'0,"3"-2"-474,1-5 1,8-4 0,-7-12 473,-2-6 0,6-3 0,1-11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EBC3C-E078-A548-93D4-F9DECA3B5E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B837F5-4D38-314E-B8FE-1CB40C61AB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137B94-3AA8-6849-970D-E4CF7DBDC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9D38-5250-2246-83A0-6C7BF2A7E8C9}" type="datetimeFigureOut">
              <a:rPr lang="en-US" smtClean="0"/>
              <a:t>3/19/21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2656E-6467-9D48-B882-196B5528F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58F35-E159-D04B-B8B9-162ABF56E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D213E-19F0-0243-BBDC-88490E2F6A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545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7F3A3-E9BA-6943-96AC-50454C1FC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CD4ED-776A-814B-9495-62F8F5CD5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A66774-6F98-4749-BC94-79BA64A25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9D38-5250-2246-83A0-6C7BF2A7E8C9}" type="datetimeFigureOut">
              <a:rPr lang="en-US" smtClean="0"/>
              <a:t>3/19/21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85C5A8-45A6-7640-8705-B01A48129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253E8-ECED-F74D-B32A-74C37C3CD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D213E-19F0-0243-BBDC-88490E2F6A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061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9C126-4A92-F04E-AA41-6D1D833AF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D2B186-7018-E34F-944D-3B73DD6532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3EFD34-96B3-E54A-A136-D1D6AF04E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9D38-5250-2246-83A0-6C7BF2A7E8C9}" type="datetimeFigureOut">
              <a:rPr lang="en-US" smtClean="0"/>
              <a:t>3/19/21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AF564-FB80-F944-83BE-90C66FB5F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29D257-8422-C24E-BB0F-568B32969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D213E-19F0-0243-BBDC-88490E2F6A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745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523D5-206A-804E-83F8-3840FAD04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E8725-47B2-AD44-A28B-E7A08203B3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6888D5-5F7E-164E-BD7C-044535B77B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0BFFA0-B539-4B43-AC32-D3302AB7A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9D38-5250-2246-83A0-6C7BF2A7E8C9}" type="datetimeFigureOut">
              <a:rPr lang="en-US" smtClean="0"/>
              <a:t>3/19/21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65276B-F68D-704A-98E3-5881151E9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AE0AE0-1A74-674F-BB0D-05E10E535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D213E-19F0-0243-BBDC-88490E2F6A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000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937CE-A7F6-DF41-8C72-D1B293055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20D545-A311-354E-92BB-B7C5E11F7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11D2EE-B7F1-C447-8422-968DE7BBC8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AD9703-4A28-6A4A-ABAA-19534E49A4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7C579A-210D-9D44-8111-89957BD82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C0F21B-5B4F-6F48-8371-5D600D45A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9D38-5250-2246-83A0-6C7BF2A7E8C9}" type="datetimeFigureOut">
              <a:rPr lang="en-US" smtClean="0"/>
              <a:t>3/19/21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088109-3BAC-9043-83AC-90FAAFD7B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DEEC5F-4019-5746-B6B1-D9EBD79FC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D213E-19F0-0243-BBDC-88490E2F6A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684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BBA36-F5BF-0E44-8A47-F9DDD6B41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608DEB-5095-E647-BDCB-E765C1427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9D38-5250-2246-83A0-6C7BF2A7E8C9}" type="datetimeFigureOut">
              <a:rPr lang="en-US" smtClean="0"/>
              <a:t>3/19/21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F33504-0EDA-3E41-A826-61A55ED79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C0CB95-EAFE-464B-B396-3767CA81F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D213E-19F0-0243-BBDC-88490E2F6A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53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51CF31-D9BC-6F47-9BC9-9FFE3BEB1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9D38-5250-2246-83A0-6C7BF2A7E8C9}" type="datetimeFigureOut">
              <a:rPr lang="en-US" smtClean="0"/>
              <a:t>3/19/21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00CE8B-6356-F94D-94CC-4CCC9D215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BAB9F1-5867-4F47-B62A-AB268E979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D213E-19F0-0243-BBDC-88490E2F6A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854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6CD07-3E6E-1545-B9A6-EA6D17727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A2681-A17B-C844-80A0-ABF5FFFB5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95D01C-5989-FD49-ACEE-B920C1DEF2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E90CC3-81EA-D340-A42B-6AD1862C7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9D38-5250-2246-83A0-6C7BF2A7E8C9}" type="datetimeFigureOut">
              <a:rPr lang="en-US" smtClean="0"/>
              <a:t>3/19/21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68B0E5-B0E1-E448-A541-5A6A8FF5D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F4AD5E-006A-D445-9AD4-0B1B8BA7C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D213E-19F0-0243-BBDC-88490E2F6A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939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B86FC-AF18-1E4C-933E-E719868BA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7A2CB3-1BC6-A749-8D3B-225E819FCA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D28A17-E22D-DB43-9DDD-5B66B64832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7A865F-DC6F-7646-9440-B3C0E6E4E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9D38-5250-2246-83A0-6C7BF2A7E8C9}" type="datetimeFigureOut">
              <a:rPr lang="en-US" smtClean="0"/>
              <a:t>3/19/21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B5F515-86B8-A04E-97AF-928E6F57D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FBA5F6-6CDF-F349-9619-F781D0DEF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D213E-19F0-0243-BBDC-88490E2F6A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069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21C72-8B3C-3648-A63D-EE7D8047F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BE9AF-BD3C-AB4D-9E98-D9DCC0EBA9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372964-63F6-F241-AFC6-FC268E855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9D38-5250-2246-83A0-6C7BF2A7E8C9}" type="datetimeFigureOut">
              <a:rPr lang="en-US" smtClean="0"/>
              <a:t>3/19/21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345448-810D-E041-9A0C-121A522E9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19075-7B8E-B048-B93A-BCBE4199F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D213E-19F0-0243-BBDC-88490E2F6A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548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506DE0-5932-F44D-A131-69BDB55EA2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164F2C-2AD0-1440-B278-54B819458D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3751F4-7D42-3741-8E3A-7010B29ED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99D38-5250-2246-83A0-6C7BF2A7E8C9}" type="datetimeFigureOut">
              <a:rPr lang="en-US" smtClean="0"/>
              <a:t>3/19/21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4727B8-E6E5-E743-9365-6CE5AA67D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C6F0BE-D307-CC4B-BCE1-B26E59220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D213E-19F0-0243-BBDC-88490E2F6A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987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6F52AA-1F95-D14C-97EE-286DCBACA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FC3FDE-20D7-8E46-BB4D-FA11FD30A2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0C937-F9AB-7646-AAE5-6816346CF9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D99D38-5250-2246-83A0-6C7BF2A7E8C9}" type="datetimeFigureOut">
              <a:rPr lang="en-US" smtClean="0"/>
              <a:t>3/19/21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D7266D-9CA1-6B40-A43C-730AEB121A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EADF0F-4073-0046-A22B-48C6C2740D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7D213E-19F0-0243-BBDC-88490E2F6A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232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54629-CFD3-7846-818A-170B56A364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Eve Hanford</a:t>
            </a:r>
            <a:br>
              <a:rPr lang="en-US" dirty="0"/>
            </a:br>
            <a:r>
              <a:rPr lang="en-US" dirty="0"/>
              <a:t>surface pattern design</a:t>
            </a:r>
            <a:br>
              <a:rPr lang="en-US" dirty="0"/>
            </a:br>
            <a:r>
              <a:rPr lang="en-US" dirty="0"/>
              <a:t>visual enquiry two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9BCB20-4960-484F-A7CA-085C16E4004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Digital Sketchbook and pictures of physical sketchbook</a:t>
            </a:r>
          </a:p>
          <a:p>
            <a:r>
              <a:rPr lang="en-US" dirty="0"/>
              <a:t>Collections</a:t>
            </a:r>
          </a:p>
          <a:p>
            <a:r>
              <a:rPr lang="en-US" dirty="0">
                <a:solidFill>
                  <a:schemeClr val="bg1"/>
                </a:solidFill>
              </a:rPr>
              <a:t>Eve Hanford eve Hanford eve Hanford eve </a:t>
            </a:r>
            <a:r>
              <a:rPr lang="en-US" dirty="0" err="1">
                <a:solidFill>
                  <a:schemeClr val="bg1"/>
                </a:solidFill>
              </a:rPr>
              <a:t>hanford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948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0" y="1282"/>
            <a:ext cx="1218972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327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0" y="1282"/>
            <a:ext cx="1218972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364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0" y="1282"/>
            <a:ext cx="12189720" cy="685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766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0" y="1282"/>
            <a:ext cx="12189719" cy="685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8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0" y="1282"/>
            <a:ext cx="12189719" cy="685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068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1" y="1282"/>
            <a:ext cx="12189717" cy="685671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08318856-A4F3-0449-A8DC-69ECB37265A2}"/>
                  </a:ext>
                </a:extLst>
              </p14:cNvPr>
              <p14:cNvContentPartPr/>
              <p14:nvPr/>
            </p14:nvContentPartPr>
            <p14:xfrm>
              <a:off x="7717658" y="3061723"/>
              <a:ext cx="38520" cy="2340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08318856-A4F3-0449-A8DC-69ECB37265A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710098" y="3054163"/>
                <a:ext cx="53640" cy="385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73013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0" y="1282"/>
            <a:ext cx="12189719" cy="685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37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0" y="1282"/>
            <a:ext cx="12189719" cy="685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282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0" y="1282"/>
            <a:ext cx="12189720" cy="685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272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1" y="1282"/>
            <a:ext cx="12189717" cy="685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80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1" y="1282"/>
            <a:ext cx="12189717" cy="685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7781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1" y="1282"/>
            <a:ext cx="12189717" cy="6856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77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1" y="1282"/>
            <a:ext cx="12189717" cy="685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6675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1" y="1282"/>
            <a:ext cx="12189717" cy="685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8047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1" y="1282"/>
            <a:ext cx="12189717" cy="6856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0508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2" y="1282"/>
            <a:ext cx="12189715" cy="6856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0490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2" y="1282"/>
            <a:ext cx="12189715" cy="6856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5498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3" y="1282"/>
            <a:ext cx="12189713" cy="6856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1459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3" y="1282"/>
            <a:ext cx="12189713" cy="6856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4077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3" y="1282"/>
            <a:ext cx="12189712" cy="6856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1566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1" y="1282"/>
            <a:ext cx="12189717" cy="6856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1936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2" y="1282"/>
            <a:ext cx="12189715" cy="6856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0499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2" y="1282"/>
            <a:ext cx="12189715" cy="6856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0422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3" y="1282"/>
            <a:ext cx="12189713" cy="6856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1351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2" y="1282"/>
            <a:ext cx="12189715" cy="6856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8746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3" y="1282"/>
            <a:ext cx="12189713" cy="6856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025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3" y="1282"/>
            <a:ext cx="12189713" cy="6856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7164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3" y="1282"/>
            <a:ext cx="12189712" cy="6856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2165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3" y="1282"/>
            <a:ext cx="12189712" cy="6856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5135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77E083-5C1C-4B4B-BD72-EDACC3E50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53" y="1282"/>
            <a:ext cx="12189712" cy="6856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640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26</Words>
  <Application>Microsoft Macintosh PowerPoint</Application>
  <PresentationFormat>Widescreen</PresentationFormat>
  <Paragraphs>4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Calibri Light</vt:lpstr>
      <vt:lpstr>Office Theme</vt:lpstr>
      <vt:lpstr>Eve Hanford surface pattern design visual enquiry two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eve hanford</dc:creator>
  <cp:lastModifiedBy>George Gapper (1902042)</cp:lastModifiedBy>
  <cp:revision>5</cp:revision>
  <dcterms:created xsi:type="dcterms:W3CDTF">2021-03-05T09:57:19Z</dcterms:created>
  <dcterms:modified xsi:type="dcterms:W3CDTF">2021-03-19T09:17:54Z</dcterms:modified>
</cp:coreProperties>
</file>