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handoutMasterIdLst>
    <p:handoutMasterId r:id="rId26"/>
  </p:handoutMasterIdLst>
  <p:sldIdLst>
    <p:sldId id="415" r:id="rId2"/>
    <p:sldId id="428" r:id="rId3"/>
    <p:sldId id="417" r:id="rId4"/>
    <p:sldId id="414" r:id="rId5"/>
    <p:sldId id="416" r:id="rId6"/>
    <p:sldId id="418" r:id="rId7"/>
    <p:sldId id="419" r:id="rId8"/>
    <p:sldId id="420" r:id="rId9"/>
    <p:sldId id="421" r:id="rId10"/>
    <p:sldId id="425" r:id="rId11"/>
    <p:sldId id="427" r:id="rId12"/>
    <p:sldId id="424" r:id="rId13"/>
    <p:sldId id="426" r:id="rId14"/>
    <p:sldId id="422" r:id="rId15"/>
    <p:sldId id="429" r:id="rId16"/>
    <p:sldId id="437" r:id="rId17"/>
    <p:sldId id="430" r:id="rId18"/>
    <p:sldId id="432" r:id="rId19"/>
    <p:sldId id="434" r:id="rId20"/>
    <p:sldId id="436" r:id="rId21"/>
    <p:sldId id="433" r:id="rId22"/>
    <p:sldId id="431" r:id="rId23"/>
    <p:sldId id="435" r:id="rId24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281" autoAdjust="0"/>
  </p:normalViewPr>
  <p:slideViewPr>
    <p:cSldViewPr>
      <p:cViewPr>
        <p:scale>
          <a:sx n="68" d="100"/>
          <a:sy n="68" d="100"/>
        </p:scale>
        <p:origin x="-1362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22/03/2013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27219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2013/3/22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url?sa=i&amp;rct=j&amp;q=see+doctor&amp;source=images&amp;cd=&amp;docid=MQaiHrcHffZY6M&amp;tbnid=RNtMN6MF-dRTPM:&amp;ved=0CAUQjRw&amp;url=http://us.fotolia.com/id/24922267&amp;ei=CShLUZ_ZBcPR0QWdx4HIAw&amp;psig=AFQjCNEvPEjKlGg14pGUK7l2jUpzaRrihw&amp;ust=136396632165242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google.co.uk/url?sa=i&amp;rct=j&amp;q=ill+cartoon&amp;source=images&amp;cd=&amp;cad=rja&amp;docid=7t289stubKv07M&amp;tbnid=3w2zLcV1A8arkM:&amp;ved=0CAUQjRw&amp;url=http://blog.lib.umn.edu/meyer769/section16&amp;17/2011/09/does-a-sneeze-mean-disease.html&amp;ei=dChLUZzGOOvJ0AX7pIGwCg&amp;psig=AFQjCNEqlbMx3vFcVQiUj8aBE56vnGljKg&amp;ust=136396644385784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aXWQrTSIeoa21M&amp;tbnid=PEejpGi7FdTjjM:&amp;ved=0CAUQjRw&amp;url=http://footage.shutterstock.com/clip-3067636-stock-footage-doctor-and-nurse-talking-with-a-patient-in-hospital-ward.html&amp;ei=2eJJUevHJpLI0AWL1ICIAw&amp;psig=AFQjCNF-C99RLOaZrB4XadMzTYppPehn-Q&amp;ust=1363883072285349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url?sa=i&amp;rct=j&amp;q=&amp;esrc=s&amp;frm=1&amp;source=images&amp;cd=&amp;cad=rja&amp;docid=zjZVI5jtbQJv-M&amp;tbnid=Qqm_D9l9M1wWhM:&amp;ved=0CAUQjRw&amp;url=http://teacherslove.blogs.sapo.pt/16964.html&amp;ei=XuBJUe61CMyU0QWziIBQ&amp;psig=AFQjCNF6YGp7aC-_BYx2AaJiv-57w0V5WA&amp;ust=1363882383451899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url?sa=i&amp;rct=j&amp;q=&amp;esrc=s&amp;frm=1&amp;source=images&amp;cd=&amp;cad=rja&amp;docid=bWIpItorj3UQHM&amp;tbnid=wDSW-DK0tzTSTM:&amp;ved=&amp;url=http://www.123rf.com/photo_15695715_3d-cartoon-blue-horn-monster.html&amp;ei=suNJUeO1EKWV0AXklYDgBQ&amp;psig=AFQjCNE1BP5vMB3WlTIF36M9MnObMasQoA&amp;ust=1363883314574419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url?sa=i&amp;rct=j&amp;q=&amp;esrc=s&amp;frm=1&amp;source=images&amp;cd=&amp;cad=rja&amp;docid=fyqVEpNANsZOvM&amp;tbnid=AHTFxgLYp45h5M:&amp;ved=0CAUQjRw&amp;url=https://www.healthtap.com/topics/infection-of-the-back-of-the-eye&amp;ei=S1FKUd-eJsbN0QXi4IDgDA&amp;psig=AFQjCNGcRqBkWTimzpHjQEM3aw8qbVSUfA&amp;ust=1363911276493910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&amp;esrc=s&amp;frm=1&amp;source=images&amp;cd=&amp;cad=rja&amp;docid=52JCBQYWtq8U3M&amp;tbnid=imOIFX5vU30uZM:&amp;ved=0CAUQjRw&amp;url=http://www.london-emergencydentist.co.uk/toothache.html&amp;ei=pU9KUe2HK--W0QWezIDYCg&amp;psig=AFQjCNGYSMVYIq1AfaiWsjIkiPRjci2eZA&amp;ust=136391088537468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xEoMXvF5cj1KUM&amp;tbnid=LZxrLXjHQ2R8EM:&amp;ved=0CAUQjRw&amp;url=http://www.wcyb.com/news/health/Children-s-headaches-rarely-linked-to-vision-problems/-/14591070/17369356/-/281eodz/-/index.html&amp;ei=fFBKUdbiFoqb0QWPvYHQCg&amp;psig=AFQjCNFc7ru5ElROTYPpBxtVSunAVWFlWg&amp;ust=1363911083869907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9.jpeg"/><Relationship Id="rId10" Type="http://schemas.openxmlformats.org/officeDocument/2006/relationships/hyperlink" Target="http://www.google.co.uk/url?sa=i&amp;rct=j&amp;q=&amp;esrc=s&amp;frm=1&amp;source=images&amp;cd=&amp;cad=rja&amp;docid=zAmDi73d9uoFtM&amp;tbnid=FxyU7g6oDXuBIM:&amp;ved=0CAUQjRw&amp;url=http://flpwellness.blogspot.com/2013/01/surprising-reasons-youre-in-pain.html&amp;ei=jFFKUduqDu3K0AWavYHIAw&amp;psig=AFQjCNGcRqBkWTimzpHjQEM3aw8qbVSUfA&amp;ust=1363911276493910" TargetMode="External"/><Relationship Id="rId4" Type="http://schemas.openxmlformats.org/officeDocument/2006/relationships/hyperlink" Target="http://www.google.co.uk/url?sa=i&amp;rct=j&amp;q=&amp;esrc=s&amp;frm=1&amp;source=images&amp;cd=&amp;cad=rja&amp;docid=l69pBidCWFCAuM&amp;tbnid=LI1EXzn_952nsM:&amp;ved=0CAUQjRw&amp;url=http://help-health.com/stomach-pain-after-eating/&amp;ei=9E9KUe-RHojT0QWTiIH4BQ&amp;psig=AFQjCNGKPLlm4URqmcazSsaAiLftbdCguA&amp;ust=1363910988703794" TargetMode="External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.uk/url?sa=i&amp;rct=j&amp;q=&amp;esrc=s&amp;frm=1&amp;source=images&amp;cd=&amp;cad=rja&amp;docid=RZnN0zw50aZk1M&amp;tbnid=sudnXeDc6nbeEM:&amp;ved=0CAUQjRw&amp;url=http://www.dreamstime.com/royalty-free-stock-photo-take-some-medicine-image9346305&amp;ei=41JKUZ35KIKf0QW-g4DABQ&amp;psig=AFQjCNGVwgjcDDf1cgYKIqKeYXADATZ_7w&amp;ust=136391172028670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http://www.google.co.uk/url?sa=i&amp;rct=j&amp;q=&amp;esrc=s&amp;frm=1&amp;source=images&amp;cd=&amp;cad=rja&amp;docid=cdZwSKq7Sb_jmM&amp;tbnid=-BU5f8bqxZbDFM:&amp;ved=&amp;url=http://chrisqueen.net/2011/04/19/from-newsreal-blog-bad-medicine/&amp;ei=p1JKUbGtO47ZPdSQgdgP&amp;psig=AFQjCNGVwgjcDDf1cgYKIqKeYXADATZ_7w&amp;ust=1363911720286709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o.uk/url?sa=i&amp;rct=j&amp;q=&amp;esrc=s&amp;frm=1&amp;source=images&amp;cd=&amp;cad=rja&amp;docid=4aHR5j8-a-FlmM&amp;tbnid=ThlZZL9SfaTUiM:&amp;ved=0CAUQjRw&amp;url=http://doctorberlin.com/custom_content/c_105052_babies_and_kiddies.html&amp;ei=WVRKUZ_KAaTX0QWemoCAAg&amp;psig=AFQjCNFmgZnmH9TOsx6Oq7dJUE-MiuTTXw&amp;ust=136391207425207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www.google.co.uk/url?sa=i&amp;rct=j&amp;q=&amp;esrc=s&amp;frm=1&amp;source=images&amp;cd=&amp;cad=rja&amp;docid=2VUIlfs1XBx36M&amp;tbnid=iiqjw5d5Re36fM:&amp;ved=0CAUQjRw&amp;url=http://vipdictionary.com/ill&amp;ei=0lRKUe6OJYXB0gWu5IF4&amp;psig=AFQjCNEgun2Wqg9JIY1BuAdZZDThd-b0iA&amp;ust=1363912214758556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o.uk/url?sa=i&amp;rct=j&amp;q=why+cartoon&amp;source=images&amp;cd=&amp;cad=rja&amp;docid=iBX8Hl147ODEkM&amp;tbnid=pdOFGpi_YnTbAM:&amp;ved=0CAUQjRw&amp;url=http://www.got-denver.com/waiting-is-a-losing-game/&amp;ei=piVLUZznI-KH0AX0q4GQBg&amp;psig=AFQjCNEr8asAZRegoaGwwP9mMD5dSspUgw&amp;ust=136396572955336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google.co.uk/url?sa=i&amp;rct=j&amp;q=&amp;esrc=s&amp;frm=1&amp;source=images&amp;cd=&amp;cad=rja&amp;docid=OZK_KR6BDl2XZM&amp;tbnid=wFExYT4bil9EdM:&amp;ved=0CAUQjRw&amp;url=http://blog.bootstraptoday.com/2013/01/22/5-project-management-lessons-from-sports/&amp;ei=-YtLUaKpAcTK0AWCvICoCw&amp;psig=AFQjCNEaWtw-9QDZpJF4WFLqTVmkO13bcQ&amp;ust=1363991749105337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google.co.uk/url?sa=i&amp;rct=j&amp;q=&amp;esrc=s&amp;frm=1&amp;source=images&amp;cd=&amp;cad=rja&amp;docid=RBsJAAczJSluAM&amp;tbnid=7kzO-Pz78aos5M:&amp;ved=0CAUQjRw&amp;url=http://www.psxiazaiba.com/pssucai/wangyeIconxiaotubiao/2364.html&amp;ei=BJJLUYySGoaK0AXswoCICQ&amp;psig=AFQjCNGqvVMK7lPDV2SwEKwqiQ0K9vcAqQ&amp;ust=1363993443704117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o.uk/url?sa=i&amp;rct=j&amp;q=&amp;esrc=s&amp;frm=1&amp;source=images&amp;cd=&amp;cad=rja&amp;docid=WoAODsAHLne7_M&amp;tbnid=x_VWD759-vbUcM:&amp;ved=0CAUQjRw&amp;url=http://coaching-journey.com/2012/10/i-can-do-model/&amp;ei=d4xLUajuDanH0QWT34GIAQ&amp;psig=AFQjCNEmlbor06ZtZ0fi631q_HVAPt-mYQ&amp;ust=1363992045699388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hoIYGTZpZNHNIM&amp;tbnid=SWqCxR-UIk_3dM:&amp;ved=0CAUQjRw&amp;url=http://www.chinamil.com.cn/site1/2006ztpd/2008bjayh/2008-07/29/content_1385486.htm&amp;ei=lI1LUdXBOIOe0QXI5IDIAw&amp;psig=AFQjCNFnBJ3lXk_l2pM89G-2zWJ670y97g&amp;ust=1363992333636825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http://www.google.co.uk/url?sa=i&amp;rct=j&amp;q=&amp;esrc=s&amp;frm=1&amp;source=images&amp;cd=&amp;cad=rja&amp;docid=2DJ1eHsCYNK3mM&amp;tbnid=kV9qNZOLncz0LM:&amp;ved=0CAUQjRw&amp;url=http://www.for68.com/new/2009/2/zh5985374756111290024982-0.htm&amp;ei=64xLUajHIcrQ0QXlJA&amp;psig=AFQjCNGgGfGaiK8QyFDD-gQHRy4FeGfw2w&amp;ust=136399213098079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gTP1xYXd6xIbOM&amp;tbnid=BgDc2iIrv7RGRM:&amp;ved=0CAUQjRw&amp;url=http://www.huaxia.com/ay/aybk/xmjs/2007/08/125227.html&amp;ei=ZY1LUbzEOYOe0QXI5IDIAw&amp;psig=AFQjCNH_CFAVeEPwJJIT_sqJBr5A4ONtrQ&amp;ust=1363992272444057" TargetMode="External"/><Relationship Id="rId11" Type="http://schemas.openxmlformats.org/officeDocument/2006/relationships/image" Target="../media/image25.jpeg"/><Relationship Id="rId5" Type="http://schemas.openxmlformats.org/officeDocument/2006/relationships/image" Target="../media/image22.jpeg"/><Relationship Id="rId10" Type="http://schemas.openxmlformats.org/officeDocument/2006/relationships/hyperlink" Target="http://www.google.co.uk/url?sa=i&amp;rct=j&amp;q=&amp;esrc=s&amp;frm=1&amp;source=images&amp;cd=&amp;cad=rja&amp;docid=CnJUqkvlrGC4XM&amp;tbnid=ugjx-N5XMs-maM:&amp;ved=0CAUQjRw&amp;url=http://2008.sohu.com/20060807/n244651509.shtml&amp;ei=bY5LUaTxJueN0AXWm4AI&amp;psig=AFQjCNGGFNqySMxIbtUFt49H3_wap-9ICQ&amp;ust=1363992553564790" TargetMode="External"/><Relationship Id="rId4" Type="http://schemas.openxmlformats.org/officeDocument/2006/relationships/hyperlink" Target="http://www.google.co.uk/url?sa=i&amp;rct=j&amp;q=&amp;esrc=s&amp;frm=1&amp;source=images&amp;cd=&amp;cad=rja&amp;docid=V27z2f3aDqxWwM&amp;tbnid=K1PS5pa7LgFADM:&amp;ved=0CAUQjRw&amp;url=http://chn.chinamil.com.cn/2012aoyun/2012-06/21/content_4904106.htm&amp;ei=J41LUY3YKoO80QXT24DwCg&amp;psig=AFQjCNG6SGq5eC5tN_BYvwdcRqaRRXThGw&amp;ust=1363992226638267" TargetMode="External"/><Relationship Id="rId9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http://www.google.co.uk/url?sa=i&amp;rct=j&amp;q=&amp;esrc=s&amp;frm=1&amp;source=images&amp;cd=&amp;cad=rja&amp;docid=DGZPxqAi6b8LPM&amp;tbnid=ZrI0dKs7KcHRPM:&amp;ved=0CAUQjRw&amp;url=http://www.nipic.com/photo/zhuanti/304619.html&amp;ei=hopLUZHqKoOc0QWotICIDQ&amp;psig=AFQjCNEN-bIM2iYxn5LHP0HaxHT-VjKoAg&amp;ust=13639913573773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QjXmAqMGEL8WjM&amp;tbnid=7ipiCjwFydl4_M:&amp;ved=0CAUQjRw&amp;url=http://www.jinzi.org/&amp;ei=HY9LUeHLJJCY0AX8qYGAAQ&amp;psig=AFQjCNFZhn4XAE2AeYCdr2sG5VjfChY8vg&amp;ust=1363992725451929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www.google.co.uk/url?sa=i&amp;rct=j&amp;q=&amp;esrc=s&amp;frm=1&amp;source=images&amp;cd=&amp;cad=rja&amp;docid=p9s76SfxDMW2BM&amp;tbnid=xlMcZe0cRj1wFM:&amp;ved=0CAUQjRw&amp;url=http://gb.123rf.com/photo_5476000_group-of-female-track-athletes-sprinting.html&amp;ei=zY5LUZLDKMnH0QWGvoHoAQ&amp;psig=AFQjCNEmGkLGHCfS588194EBr3fLbqQUZQ&amp;ust=1363992619329583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www.google.co.uk/url?sa=i&amp;rct=j&amp;q=&amp;esrc=s&amp;frm=1&amp;source=images&amp;cd=&amp;cad=rja&amp;docid=nwWIYHnGA55sPM&amp;tbnid=Oo5OwL4rejuxXM:&amp;ved=0CAUQjRw&amp;url=http://www.demotix.com/news/1430732/moldova-looses-england-0-5&amp;ei=y49LUd__H_Ga1AWmzIHYDA&amp;psig=AFQjCNEZutESCzl1TZkpMMu_ob38M5OmMA&amp;ust=136399287788017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hyperlink" Target="http://www.google.co.uk/url?sa=i&amp;rct=j&amp;q=&amp;esrc=s&amp;frm=1&amp;source=images&amp;cd=&amp;cad=rja&amp;docid=ifERIxpn7AhvvM&amp;tbnid=_20nlA9d3LoKHM:&amp;ved=0CAUQjRw&amp;url=http://theevilstepmotherspeaks.com/blog/stepfamily-olympics/&amp;ei=X5BLUdbYBeOr0AW9rYDgBQ&amp;psig=AFQjCNEgZmoMUvJ2y95-LPyTWM0-w8z7VA&amp;ust=1363992943034475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/>
              <a:t>Review what we have learnt last time</a:t>
            </a:r>
            <a:br>
              <a:rPr lang="en-US" altLang="zh-CN" dirty="0" smtClean="0"/>
            </a:b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生</a:t>
            </a:r>
            <a:r>
              <a:rPr lang="zh-CN" altLang="en-US" dirty="0" smtClean="0"/>
              <a:t>病了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2" name="Picture 4" descr="http://t1.ftcdn.net/jpg/00/24/92/22/400_F_24922267_hUvJoXWu66JPtneXIKTQbLTx13cwZLf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68760"/>
            <a:ext cx="4248472" cy="54726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log.lib.umn.edu/meyer769/section16&amp;17/10)%20Cartoon%20Sick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77" y="1498921"/>
            <a:ext cx="4002523" cy="4320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7959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In hospital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err="1" smtClean="0"/>
              <a:t>tā</a:t>
            </a:r>
            <a:r>
              <a:rPr lang="en-US" dirty="0" smtClean="0"/>
              <a:t> men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shuí</a:t>
            </a:r>
            <a:r>
              <a:rPr lang="en-US" dirty="0" smtClean="0"/>
              <a:t> ？</a:t>
            </a:r>
            <a:r>
              <a:rPr lang="en-US" dirty="0" err="1" smtClean="0"/>
              <a:t>tā</a:t>
            </a:r>
            <a:r>
              <a:rPr lang="en-US" dirty="0" smtClean="0"/>
              <a:t> men </a:t>
            </a:r>
            <a:r>
              <a:rPr lang="en-US" dirty="0" err="1" smtClean="0"/>
              <a:t>zài</a:t>
            </a:r>
            <a:r>
              <a:rPr lang="en-US" dirty="0" smtClean="0"/>
              <a:t> </a:t>
            </a:r>
            <a:r>
              <a:rPr lang="en-US" dirty="0" err="1" smtClean="0"/>
              <a:t>nǎ</a:t>
            </a:r>
            <a:r>
              <a:rPr lang="en-US" dirty="0" smtClean="0"/>
              <a:t> </a:t>
            </a:r>
            <a:r>
              <a:rPr lang="en-US" dirty="0" err="1" smtClean="0"/>
              <a:t>lǐ</a:t>
            </a:r>
            <a:r>
              <a:rPr lang="en-US" dirty="0" smtClean="0"/>
              <a:t> ？</a:t>
            </a:r>
            <a:r>
              <a:rPr lang="en-US" dirty="0" err="1" smtClean="0"/>
              <a:t>tā</a:t>
            </a:r>
            <a:r>
              <a:rPr lang="en-US" dirty="0" smtClean="0"/>
              <a:t> men </a:t>
            </a:r>
            <a:r>
              <a:rPr lang="en-US" dirty="0" err="1" smtClean="0"/>
              <a:t>zài</a:t>
            </a: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</a:t>
            </a:r>
            <a:r>
              <a:rPr lang="zh-CN" altLang="en-US" dirty="0" smtClean="0"/>
              <a:t>？他 们是谁？   他 们在哪 里 ？  他 们在做什么？ </a:t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54274" name="Picture 2" descr="http://ak0.picdn.net/shutterstock/videos/3067210/preview/stock-footage-doctor-and-nurse-talking-to-a-patient-in-hospital-war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71744"/>
            <a:ext cx="5595950" cy="31337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/>
              <a:t>The words on body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2050" name="Picture 2" descr="http://kita.no.sapo.pt/boygirlful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1357298"/>
            <a:ext cx="7929618" cy="4463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tǐ</a:t>
            </a:r>
            <a:r>
              <a:rPr lang="en-US" dirty="0" smtClean="0"/>
              <a:t> 　　</a:t>
            </a:r>
            <a:r>
              <a:rPr lang="en-US" dirty="0" err="1" smtClean="0"/>
              <a:t>tóu</a:t>
            </a:r>
            <a:r>
              <a:rPr lang="en-US" dirty="0" smtClean="0"/>
              <a:t> 　 </a:t>
            </a:r>
            <a:r>
              <a:rPr lang="en-US" dirty="0" err="1" smtClean="0"/>
              <a:t>tóu</a:t>
            </a:r>
            <a:r>
              <a:rPr lang="en-US" dirty="0" smtClean="0"/>
              <a:t> </a:t>
            </a:r>
            <a:r>
              <a:rPr lang="en-US" dirty="0" err="1" smtClean="0"/>
              <a:t>fà</a:t>
            </a:r>
            <a:r>
              <a:rPr lang="en-US" dirty="0" smtClean="0"/>
              <a:t> 　 </a:t>
            </a:r>
            <a:r>
              <a:rPr lang="en-US" dirty="0" err="1" smtClean="0"/>
              <a:t>bó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　   </a:t>
            </a:r>
            <a:r>
              <a:rPr lang="en-US" dirty="0" err="1" smtClean="0"/>
              <a:t>jiān</a:t>
            </a:r>
            <a:r>
              <a:rPr lang="en-US" dirty="0" smtClean="0"/>
              <a:t>　　 </a:t>
            </a:r>
            <a:r>
              <a:rPr lang="en-US" dirty="0" err="1" smtClean="0"/>
              <a:t>gē</a:t>
            </a:r>
            <a:r>
              <a:rPr lang="en-US" dirty="0" smtClean="0"/>
              <a:t> </a:t>
            </a:r>
            <a:r>
              <a:rPr lang="en-US" dirty="0" err="1" smtClean="0"/>
              <a:t>bo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zh-CN" altLang="en-US" dirty="0" smtClean="0"/>
              <a:t>身体　　    头       头发　　脖 子　 肩　　胳 膊　</a:t>
            </a:r>
            <a:br>
              <a:rPr lang="zh-CN" altLang="en-US" dirty="0" smtClean="0"/>
            </a:br>
            <a:r>
              <a:rPr lang="zh-CN" altLang="en-US" dirty="0" smtClean="0"/>
              <a:t> </a:t>
            </a:r>
            <a:r>
              <a:rPr lang="en-US" dirty="0" err="1" smtClean="0"/>
              <a:t>shǒu</a:t>
            </a:r>
            <a:r>
              <a:rPr lang="en-US" dirty="0" smtClean="0"/>
              <a:t>　　</a:t>
            </a:r>
            <a:r>
              <a:rPr lang="en-US" dirty="0" err="1" smtClean="0"/>
              <a:t>shǒu</a:t>
            </a:r>
            <a:r>
              <a:rPr lang="en-US" dirty="0" smtClean="0"/>
              <a:t> </a:t>
            </a:r>
            <a:r>
              <a:rPr lang="en-US" dirty="0" err="1" smtClean="0"/>
              <a:t>zhǐ</a:t>
            </a:r>
            <a:r>
              <a:rPr lang="en-US" dirty="0" smtClean="0"/>
              <a:t>　　 </a:t>
            </a:r>
            <a:r>
              <a:rPr lang="en-US" dirty="0" err="1" smtClean="0"/>
              <a:t>dǔ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　  </a:t>
            </a:r>
            <a:r>
              <a:rPr lang="en-US" dirty="0" err="1" smtClean="0"/>
              <a:t>tuǐ</a:t>
            </a:r>
            <a:r>
              <a:rPr lang="en-US" dirty="0" smtClean="0"/>
              <a:t>　 </a:t>
            </a:r>
            <a:r>
              <a:rPr lang="en-US" dirty="0" err="1" smtClean="0"/>
              <a:t>jiǎo</a:t>
            </a:r>
            <a:r>
              <a:rPr lang="en-US" dirty="0" smtClean="0"/>
              <a:t> 　</a:t>
            </a:r>
            <a:r>
              <a:rPr lang="en-US" dirty="0" err="1" smtClean="0"/>
              <a:t>jiǎo</a:t>
            </a:r>
            <a:r>
              <a:rPr lang="en-US" dirty="0" smtClean="0"/>
              <a:t> </a:t>
            </a:r>
            <a:r>
              <a:rPr lang="en-US" dirty="0" err="1" smtClean="0"/>
              <a:t>zhǐ</a:t>
            </a:r>
            <a:r>
              <a:rPr lang="en-US" dirty="0" smtClean="0"/>
              <a:t> 　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手　　　手指　　　肚 子　   腿　 脚　　 脚趾　</a:t>
            </a:r>
            <a:br>
              <a:rPr lang="zh-CN" altLang="en-US" dirty="0" smtClean="0"/>
            </a:br>
            <a:r>
              <a:rPr lang="en-US" dirty="0" err="1" smtClean="0"/>
              <a:t>yǎn</a:t>
            </a:r>
            <a:r>
              <a:rPr lang="en-US" dirty="0" smtClean="0"/>
              <a:t> </a:t>
            </a:r>
            <a:r>
              <a:rPr lang="en-US" dirty="0" err="1" smtClean="0"/>
              <a:t>jīng</a:t>
            </a:r>
            <a:r>
              <a:rPr lang="en-US" dirty="0" smtClean="0"/>
              <a:t>　</a:t>
            </a:r>
            <a:r>
              <a:rPr lang="en-US" dirty="0" err="1" smtClean="0"/>
              <a:t>bí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　 </a:t>
            </a:r>
            <a:r>
              <a:rPr lang="en-US" dirty="0" err="1" smtClean="0"/>
              <a:t>ěr</a:t>
            </a:r>
            <a:r>
              <a:rPr lang="en-US" dirty="0" smtClean="0"/>
              <a:t> </a:t>
            </a:r>
            <a:r>
              <a:rPr lang="en-US" dirty="0" err="1" smtClean="0"/>
              <a:t>duǒ</a:t>
            </a:r>
            <a:r>
              <a:rPr lang="en-US" dirty="0" smtClean="0"/>
              <a:t>　　</a:t>
            </a:r>
            <a:r>
              <a:rPr lang="en-US" dirty="0" err="1" smtClean="0"/>
              <a:t>kǒu</a:t>
            </a:r>
            <a:r>
              <a:rPr lang="en-US" dirty="0" smtClean="0"/>
              <a:t>　 </a:t>
            </a:r>
            <a:r>
              <a:rPr lang="en-US" dirty="0" err="1" smtClean="0"/>
              <a:t>zuǐ</a:t>
            </a:r>
            <a:r>
              <a:rPr lang="en-US" dirty="0" smtClean="0"/>
              <a:t> </a:t>
            </a:r>
            <a:r>
              <a:rPr lang="en-US" dirty="0" err="1" smtClean="0"/>
              <a:t>bā</a:t>
            </a:r>
            <a:r>
              <a:rPr lang="en-US" dirty="0" smtClean="0"/>
              <a:t> 　　</a:t>
            </a:r>
            <a:r>
              <a:rPr lang="en-US" dirty="0" err="1" smtClean="0"/>
              <a:t>yá</a:t>
            </a:r>
            <a:r>
              <a:rPr lang="en-US" dirty="0" smtClean="0"/>
              <a:t>　</a:t>
            </a:r>
            <a:br>
              <a:rPr lang="en-US" dirty="0" smtClean="0"/>
            </a:br>
            <a:r>
              <a:rPr lang="zh-CN" altLang="en-US" dirty="0" smtClean="0"/>
              <a:t>眼睛　　鼻子　耳 朵　　口　　嘴巴　　 牙</a:t>
            </a:r>
            <a:br>
              <a:rPr lang="zh-CN" alt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56322" name="Picture 2" descr="http://us.123rf.com/400wm/400/400/albertzig/albertzig1210/albertzig121000843/15695715-3d-cartoon-blue-horn-mons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08450"/>
            <a:ext cx="6215106" cy="58856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altLang="zh-CN" dirty="0" err="1"/>
              <a:t>gǎn</a:t>
            </a:r>
            <a:r>
              <a:rPr lang="en-US" altLang="zh-CN" dirty="0"/>
              <a:t> </a:t>
            </a:r>
            <a:r>
              <a:rPr lang="en-US" altLang="zh-CN" dirty="0" err="1"/>
              <a:t>mào</a:t>
            </a:r>
            <a:r>
              <a:rPr lang="zh-CN" altLang="en-US" dirty="0" smtClean="0"/>
              <a:t>感冒 </a:t>
            </a:r>
            <a:r>
              <a:rPr lang="en-US" altLang="zh-CN" dirty="0" smtClean="0"/>
              <a:t>have a cold</a:t>
            </a:r>
            <a:endParaRPr lang="zh-CN" altLang="en-US" dirty="0"/>
          </a:p>
          <a:p>
            <a:r>
              <a:rPr lang="en-US" altLang="zh-CN" dirty="0" err="1"/>
              <a:t>téng</a:t>
            </a:r>
            <a:r>
              <a:rPr lang="en-US" altLang="zh-CN" dirty="0"/>
              <a:t> </a:t>
            </a:r>
            <a:r>
              <a:rPr lang="zh-CN" altLang="en-US" dirty="0" smtClean="0"/>
              <a:t> 疼 </a:t>
            </a:r>
            <a:r>
              <a:rPr lang="en-US" altLang="zh-CN" dirty="0" smtClean="0"/>
              <a:t>pain, ache</a:t>
            </a:r>
          </a:p>
          <a:p>
            <a:r>
              <a:rPr lang="zh-CN" altLang="en-US" dirty="0" smtClean="0"/>
              <a:t>牙疼</a:t>
            </a:r>
            <a:endParaRPr lang="en-US" altLang="zh-CN" dirty="0" smtClean="0"/>
          </a:p>
          <a:p>
            <a:r>
              <a:rPr lang="zh-CN" altLang="en-US" dirty="0" smtClean="0"/>
              <a:t>头疼</a:t>
            </a:r>
            <a:endParaRPr lang="en-US" altLang="zh-CN" dirty="0" smtClean="0"/>
          </a:p>
          <a:p>
            <a:r>
              <a:rPr lang="zh-CN" altLang="en-US" dirty="0" smtClean="0"/>
              <a:t>肚子疼</a:t>
            </a:r>
            <a:endParaRPr lang="en-US" altLang="zh-CN" dirty="0" smtClean="0"/>
          </a:p>
          <a:p>
            <a:r>
              <a:rPr lang="zh-CN" altLang="en-US" dirty="0" smtClean="0"/>
              <a:t>眼睛疼</a:t>
            </a:r>
            <a:endParaRPr lang="en-US" altLang="zh-CN" dirty="0" smtClean="0"/>
          </a:p>
          <a:p>
            <a:r>
              <a:rPr lang="zh-CN" altLang="en-US" dirty="0" smtClean="0"/>
              <a:t>耳朵疼</a:t>
            </a:r>
            <a:endParaRPr lang="en-GB" altLang="zh-CN" dirty="0" smtClean="0"/>
          </a:p>
        </p:txBody>
      </p:sp>
      <p:pic>
        <p:nvPicPr>
          <p:cNvPr id="2050" name="Picture 2" descr="http://www.london-emergencydentist.co.uk/images/stories/toothach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81420" y="1571612"/>
            <a:ext cx="2381598" cy="1857388"/>
          </a:xfrm>
          <a:prstGeom prst="rect">
            <a:avLst/>
          </a:prstGeom>
          <a:noFill/>
        </p:spPr>
      </p:pic>
      <p:pic>
        <p:nvPicPr>
          <p:cNvPr id="2052" name="Picture 4" descr="http://help-health.com/wp-content/uploads/2011/11/312878-5171-5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3500438"/>
            <a:ext cx="2357454" cy="3137296"/>
          </a:xfrm>
          <a:prstGeom prst="rect">
            <a:avLst/>
          </a:prstGeom>
          <a:noFill/>
        </p:spPr>
      </p:pic>
      <p:pic>
        <p:nvPicPr>
          <p:cNvPr id="2054" name="Picture 6" descr="http://www.wcyb.com/image/view/-/17369514/medRes/2/-/maxh/360/maxw/640/-/ss026q/-/Boy-with-headache--child-with-headache-jpg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3071810"/>
            <a:ext cx="3175022" cy="1785950"/>
          </a:xfrm>
          <a:prstGeom prst="rect">
            <a:avLst/>
          </a:prstGeom>
          <a:noFill/>
        </p:spPr>
      </p:pic>
      <p:pic>
        <p:nvPicPr>
          <p:cNvPr id="2056" name="Picture 8" descr="https://encrypted-tbn1.gstatic.com/images?q=tbn:ANd9GcRMfosQ6VJf8eZq4DRh2QPqKNvjZh7X8ig71AXDKPwP1X_Qbb7b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50736" y="4929198"/>
            <a:ext cx="2724058" cy="1814499"/>
          </a:xfrm>
          <a:prstGeom prst="rect">
            <a:avLst/>
          </a:prstGeom>
          <a:noFill/>
        </p:spPr>
      </p:pic>
      <p:pic>
        <p:nvPicPr>
          <p:cNvPr id="2058" name="Picture 10" descr="http://1.bp.blogspot.com/-nzGFkPZ38Hk/UPE7dpfSzZI/AAAAAAAASr8/Ebs2b8-urpg/s1600/photolibrary_rf_photo_of_man_wiping_brow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28662" y="4929174"/>
            <a:ext cx="2838540" cy="1928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zh-CN" dirty="0" err="1"/>
              <a:t>yào</a:t>
            </a:r>
            <a:r>
              <a:rPr lang="zh-CN" altLang="en-US" dirty="0" smtClean="0"/>
              <a:t>药  </a:t>
            </a:r>
            <a:r>
              <a:rPr lang="en-US" altLang="zh-CN" dirty="0" smtClean="0"/>
              <a:t>medicine</a:t>
            </a:r>
          </a:p>
          <a:p>
            <a:r>
              <a:rPr lang="zh-CN" altLang="en-US" dirty="0" smtClean="0"/>
              <a:t>吃药 </a:t>
            </a:r>
            <a:r>
              <a:rPr lang="en-US" altLang="zh-CN" dirty="0" smtClean="0"/>
              <a:t>to take medicine</a:t>
            </a:r>
          </a:p>
          <a:p>
            <a:r>
              <a:rPr lang="zh-CN" altLang="en-US" dirty="0" smtClean="0"/>
              <a:t>喝药 </a:t>
            </a:r>
            <a:r>
              <a:rPr lang="en-US" altLang="zh-CN" dirty="0" smtClean="0"/>
              <a:t>to drink medicine</a:t>
            </a:r>
          </a:p>
          <a:p>
            <a:r>
              <a:rPr lang="zh-CN" altLang="en-US" dirty="0" smtClean="0"/>
              <a:t>买药 </a:t>
            </a:r>
            <a:r>
              <a:rPr lang="en-US" altLang="zh-CN" dirty="0" smtClean="0"/>
              <a:t>to buy medicine</a:t>
            </a:r>
          </a:p>
          <a:p>
            <a:endParaRPr lang="en-US" altLang="zh-CN" dirty="0"/>
          </a:p>
          <a:p>
            <a:pPr marL="0" indent="0">
              <a:buNone/>
            </a:pPr>
            <a:endParaRPr lang="en-US" altLang="zh-CN" dirty="0" smtClean="0"/>
          </a:p>
          <a:p>
            <a:endParaRPr lang="zh-CN" altLang="en-US" dirty="0"/>
          </a:p>
        </p:txBody>
      </p:sp>
      <p:pic>
        <p:nvPicPr>
          <p:cNvPr id="26626" name="Picture 2" descr="http://www.dreamstime.com/take-some-medicine-thumb934630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36082" y="1571611"/>
            <a:ext cx="3007917" cy="2000265"/>
          </a:xfrm>
          <a:prstGeom prst="rect">
            <a:avLst/>
          </a:prstGeom>
          <a:noFill/>
        </p:spPr>
      </p:pic>
      <p:pic>
        <p:nvPicPr>
          <p:cNvPr id="26628" name="Picture 4" descr="http://chrisqueen.files.wordpress.com/2011/04/ask-dr-mom-taking-medicine-childrens-health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42" y="4286256"/>
            <a:ext cx="2928958" cy="19443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dirty="0" err="1"/>
              <a:t>bìng</a:t>
            </a:r>
            <a:r>
              <a:rPr lang="zh-CN" altLang="en-US" dirty="0" smtClean="0"/>
              <a:t>病 </a:t>
            </a:r>
            <a:r>
              <a:rPr lang="en-US" altLang="zh-CN" dirty="0" smtClean="0"/>
              <a:t>ill, illness</a:t>
            </a:r>
          </a:p>
          <a:p>
            <a:endParaRPr lang="en-US" altLang="zh-CN" dirty="0" smtClean="0"/>
          </a:p>
          <a:p>
            <a:r>
              <a:rPr lang="zh-CN" altLang="en-US" dirty="0" smtClean="0"/>
              <a:t>看病 </a:t>
            </a:r>
            <a:r>
              <a:rPr lang="en-US" altLang="zh-CN" dirty="0" smtClean="0"/>
              <a:t>to see a doctor</a:t>
            </a:r>
          </a:p>
          <a:p>
            <a:r>
              <a:rPr lang="zh-CN" altLang="en-US" dirty="0" smtClean="0"/>
              <a:t>看医生 </a:t>
            </a:r>
            <a:r>
              <a:rPr lang="en-US" altLang="zh-CN" dirty="0" smtClean="0"/>
              <a:t>to see a doctor</a:t>
            </a:r>
          </a:p>
          <a:p>
            <a:r>
              <a:rPr lang="zh-CN" altLang="en-US" dirty="0" smtClean="0"/>
              <a:t>看病人 </a:t>
            </a:r>
            <a:r>
              <a:rPr lang="en-US" altLang="zh-CN" dirty="0" smtClean="0"/>
              <a:t>to see a</a:t>
            </a:r>
          </a:p>
          <a:p>
            <a:r>
              <a:rPr lang="zh-CN" altLang="en-US" dirty="0" smtClean="0"/>
              <a:t>病了 </a:t>
            </a:r>
            <a:r>
              <a:rPr lang="en-US" altLang="zh-CN" dirty="0" smtClean="0"/>
              <a:t>be ill</a:t>
            </a:r>
          </a:p>
          <a:p>
            <a:r>
              <a:rPr lang="zh-CN" altLang="en-US" dirty="0" smtClean="0"/>
              <a:t>病好了 </a:t>
            </a:r>
            <a:r>
              <a:rPr lang="en-US" altLang="zh-CN" dirty="0" smtClean="0"/>
              <a:t>recovered</a:t>
            </a:r>
          </a:p>
          <a:p>
            <a:r>
              <a:rPr lang="zh-CN" altLang="en-US" dirty="0" smtClean="0"/>
              <a:t>病人 </a:t>
            </a:r>
            <a:r>
              <a:rPr lang="en-US" altLang="zh-CN" dirty="0" smtClean="0"/>
              <a:t>patient</a:t>
            </a:r>
            <a:endParaRPr lang="en-US" altLang="zh-CN" dirty="0"/>
          </a:p>
        </p:txBody>
      </p:sp>
      <p:pic>
        <p:nvPicPr>
          <p:cNvPr id="27650" name="Picture 2" descr="http://doctorberlin.com/clients/4289/images/pediatric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357298"/>
            <a:ext cx="1952614" cy="1952615"/>
          </a:xfrm>
          <a:prstGeom prst="rect">
            <a:avLst/>
          </a:prstGeom>
          <a:noFill/>
        </p:spPr>
      </p:pic>
      <p:pic>
        <p:nvPicPr>
          <p:cNvPr id="27652" name="Picture 4" descr="http://vipdictionary.com/img/ill-blogs-coventrytelegraph-net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3571876"/>
            <a:ext cx="2714644" cy="20567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altLang="zh-CN" dirty="0" err="1"/>
              <a:t>néng</a:t>
            </a:r>
            <a:r>
              <a:rPr lang="zh-CN" altLang="en-US" dirty="0" smtClean="0"/>
              <a:t>能  </a:t>
            </a:r>
            <a:r>
              <a:rPr lang="en-US" altLang="zh-CN" dirty="0" smtClean="0"/>
              <a:t>can</a:t>
            </a:r>
            <a:r>
              <a:rPr lang="zh-CN" altLang="en-US" dirty="0" smtClean="0"/>
              <a:t>， </a:t>
            </a:r>
            <a:r>
              <a:rPr lang="en-GB" altLang="zh-CN" dirty="0" smtClean="0"/>
              <a:t>be able to</a:t>
            </a:r>
            <a:endParaRPr lang="en-US" altLang="zh-CN" dirty="0" smtClean="0"/>
          </a:p>
          <a:p>
            <a:r>
              <a:rPr lang="zh-CN" altLang="en-US" dirty="0"/>
              <a:t>不</a:t>
            </a:r>
            <a:r>
              <a:rPr lang="zh-CN" altLang="en-US" dirty="0" smtClean="0"/>
              <a:t>能 </a:t>
            </a:r>
            <a:r>
              <a:rPr lang="en-US" altLang="zh-CN" dirty="0" smtClean="0"/>
              <a:t>can not,  not able to</a:t>
            </a:r>
          </a:p>
          <a:p>
            <a:pPr marL="0" indent="0">
              <a:buNone/>
            </a:pPr>
            <a:endParaRPr lang="en-US" altLang="zh-CN" dirty="0"/>
          </a:p>
          <a:p>
            <a:r>
              <a:rPr lang="zh-CN" altLang="en-US" dirty="0" smtClean="0"/>
              <a:t>我明天不能上课。</a:t>
            </a:r>
            <a:endParaRPr lang="en-US" altLang="zh-CN" dirty="0"/>
          </a:p>
          <a:p>
            <a:r>
              <a:rPr lang="zh-CN" altLang="en-US" dirty="0" smtClean="0"/>
              <a:t>我</a:t>
            </a:r>
            <a:r>
              <a:rPr lang="zh-CN" altLang="en-US" dirty="0"/>
              <a:t>能进来吗？ 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r>
              <a:rPr lang="zh-CN" altLang="en-US" dirty="0" smtClean="0"/>
              <a:t>下大雪了，我不能去学校。</a:t>
            </a:r>
            <a:endParaRPr lang="en-US" altLang="zh-CN" dirty="0" smtClean="0"/>
          </a:p>
          <a:p>
            <a:r>
              <a:rPr lang="zh-CN" altLang="en-US" dirty="0" smtClean="0"/>
              <a:t>我</a:t>
            </a:r>
            <a:r>
              <a:rPr lang="zh-CN" altLang="en-US" dirty="0"/>
              <a:t>病</a:t>
            </a:r>
            <a:r>
              <a:rPr lang="zh-CN" altLang="en-US" dirty="0" smtClean="0"/>
              <a:t>了，不能去上班。</a:t>
            </a:r>
            <a:endParaRPr lang="en-US" altLang="zh-CN" dirty="0" smtClean="0"/>
          </a:p>
        </p:txBody>
      </p:sp>
    </p:spTree>
    <p:extLst>
      <p:ext uri="{BB962C8B-B14F-4D97-AF65-F5344CB8AC3E}">
        <p14:creationId xmlns="" xmlns:p14="http://schemas.microsoft.com/office/powerpoint/2010/main" val="5186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dirty="0" err="1"/>
              <a:t>shì</a:t>
            </a:r>
            <a:r>
              <a:rPr lang="zh-CN" altLang="en-US" dirty="0" smtClean="0"/>
              <a:t>事  </a:t>
            </a:r>
            <a:r>
              <a:rPr lang="en-US" altLang="zh-CN" dirty="0" smtClean="0"/>
              <a:t>matter, something</a:t>
            </a:r>
            <a:endParaRPr lang="zh-CN" altLang="en-US" dirty="0"/>
          </a:p>
          <a:p>
            <a:r>
              <a:rPr lang="zh-CN" altLang="en-US" dirty="0"/>
              <a:t>有事吗</a:t>
            </a:r>
            <a:r>
              <a:rPr lang="zh-CN" altLang="en-US" dirty="0" smtClean="0"/>
              <a:t>？</a:t>
            </a:r>
            <a:r>
              <a:rPr lang="en-GB" altLang="zh-CN" dirty="0" smtClean="0"/>
              <a:t>Something wrong?</a:t>
            </a:r>
            <a:endParaRPr lang="zh-CN" altLang="en-US" dirty="0"/>
          </a:p>
          <a:p>
            <a:r>
              <a:rPr lang="zh-CN" altLang="en-US" dirty="0"/>
              <a:t>没有事</a:t>
            </a:r>
            <a:r>
              <a:rPr lang="zh-CN" altLang="en-US" dirty="0" smtClean="0"/>
              <a:t>。</a:t>
            </a:r>
            <a:r>
              <a:rPr lang="en-GB" altLang="zh-CN" dirty="0" smtClean="0"/>
              <a:t>Nothing!</a:t>
            </a:r>
            <a:endParaRPr lang="zh-CN" altLang="en-US" dirty="0"/>
          </a:p>
          <a:p>
            <a:r>
              <a:rPr lang="zh-CN" altLang="en-US" dirty="0"/>
              <a:t>什么事</a:t>
            </a:r>
            <a:r>
              <a:rPr lang="zh-CN" altLang="en-US" dirty="0" smtClean="0"/>
              <a:t>？</a:t>
            </a:r>
            <a:r>
              <a:rPr lang="en-GB" altLang="zh-CN" dirty="0" smtClean="0"/>
              <a:t>What’s the matter?</a:t>
            </a:r>
            <a:endParaRPr lang="zh-CN" altLang="en-US" dirty="0"/>
          </a:p>
          <a:p>
            <a:r>
              <a:rPr lang="zh-CN" altLang="en-US" dirty="0"/>
              <a:t>好事</a:t>
            </a:r>
            <a:r>
              <a:rPr lang="zh-CN" altLang="en-US" dirty="0" smtClean="0"/>
              <a:t>！   </a:t>
            </a:r>
            <a:r>
              <a:rPr lang="en-GB" altLang="zh-CN" dirty="0" smtClean="0"/>
              <a:t>Good thing!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 </a:t>
            </a:r>
            <a:endParaRPr lang="zh-CN" altLang="en-US" dirty="0"/>
          </a:p>
          <a:p>
            <a:pPr marL="0" indent="0">
              <a:buNone/>
            </a:pPr>
            <a:r>
              <a:rPr lang="en-GB" altLang="zh-CN" dirty="0" err="1"/>
              <a:t>àn</a:t>
            </a:r>
            <a:r>
              <a:rPr lang="en-GB" altLang="zh-CN" dirty="0"/>
              <a:t> </a:t>
            </a:r>
            <a:r>
              <a:rPr lang="en-GB" altLang="zh-CN" dirty="0" err="1"/>
              <a:t>shí</a:t>
            </a:r>
            <a:r>
              <a:rPr lang="en-GB" altLang="zh-CN" dirty="0"/>
              <a:t> </a:t>
            </a:r>
            <a:r>
              <a:rPr lang="zh-CN" altLang="en-US" dirty="0" smtClean="0"/>
              <a:t>按时</a:t>
            </a:r>
            <a:r>
              <a:rPr lang="en-US" altLang="zh-CN" dirty="0" smtClean="0"/>
              <a:t>punctually</a:t>
            </a:r>
            <a:endParaRPr lang="zh-CN" altLang="en-US" dirty="0"/>
          </a:p>
          <a:p>
            <a:r>
              <a:rPr lang="zh-CN" altLang="en-US" dirty="0"/>
              <a:t>按时上课，按时上班，按时下课，按时下</a:t>
            </a:r>
            <a:r>
              <a:rPr lang="zh-CN" altLang="en-US" dirty="0" smtClean="0"/>
              <a:t>班</a:t>
            </a:r>
            <a:endParaRPr lang="en-GB" altLang="zh-CN" dirty="0" smtClean="0"/>
          </a:p>
          <a:p>
            <a:r>
              <a:rPr lang="zh-CN" altLang="en-US" dirty="0"/>
              <a:t>老</a:t>
            </a:r>
            <a:r>
              <a:rPr lang="zh-CN" altLang="en-US" dirty="0" smtClean="0"/>
              <a:t>师每天按时上班。他常常不按时上课。</a:t>
            </a:r>
            <a:endParaRPr lang="zh-CN" altLang="en-US" dirty="0"/>
          </a:p>
        </p:txBody>
      </p:sp>
    </p:spTree>
    <p:extLst>
      <p:ext uri="{BB962C8B-B14F-4D97-AF65-F5344CB8AC3E}">
        <p14:creationId xmlns="" xmlns:p14="http://schemas.microsoft.com/office/powerpoint/2010/main" val="287690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wèi</a:t>
            </a:r>
            <a:r>
              <a:rPr lang="en-US" dirty="0"/>
              <a:t> </a:t>
            </a:r>
            <a:r>
              <a:rPr lang="en-US" dirty="0" err="1"/>
              <a:t>shén</a:t>
            </a:r>
            <a:r>
              <a:rPr lang="en-US" dirty="0"/>
              <a:t> me</a:t>
            </a:r>
            <a:r>
              <a:rPr lang="zh-CN" altLang="en-US" dirty="0" smtClean="0"/>
              <a:t>为</a:t>
            </a:r>
            <a:r>
              <a:rPr lang="zh-CN" altLang="en-US" dirty="0"/>
              <a:t>什么 </a:t>
            </a:r>
            <a:r>
              <a:rPr lang="en-US" altLang="zh-CN" dirty="0" smtClean="0"/>
              <a:t>why</a:t>
            </a:r>
            <a:r>
              <a:rPr lang="zh-CN" altLang="en-US" dirty="0" smtClean="0"/>
              <a:t>  </a:t>
            </a:r>
            <a:endParaRPr lang="en-US" altLang="zh-CN" dirty="0" smtClean="0"/>
          </a:p>
          <a:p>
            <a:r>
              <a:rPr lang="en-US" dirty="0" err="1"/>
              <a:t>yīn</a:t>
            </a:r>
            <a:r>
              <a:rPr lang="en-US" dirty="0"/>
              <a:t> </a:t>
            </a:r>
            <a:r>
              <a:rPr lang="en-US" dirty="0" err="1"/>
              <a:t>wèi</a:t>
            </a: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zh-CN" altLang="en-US" dirty="0" smtClean="0"/>
              <a:t>因</a:t>
            </a:r>
            <a:r>
              <a:rPr lang="zh-CN" altLang="en-US" dirty="0"/>
              <a:t>为 </a:t>
            </a:r>
            <a:r>
              <a:rPr lang="zh-CN" altLang="en-US" dirty="0" smtClean="0"/>
              <a:t> </a:t>
            </a:r>
            <a:r>
              <a:rPr lang="en-US" altLang="zh-CN" dirty="0" smtClean="0"/>
              <a:t>because</a:t>
            </a:r>
          </a:p>
          <a:p>
            <a:endParaRPr lang="en-US" dirty="0"/>
          </a:p>
          <a:p>
            <a:r>
              <a:rPr lang="en-GB" altLang="zh-CN" dirty="0" err="1"/>
              <a:t>nǐ</a:t>
            </a:r>
            <a:r>
              <a:rPr lang="en-GB" altLang="zh-CN" dirty="0"/>
              <a:t> </a:t>
            </a:r>
            <a:r>
              <a:rPr lang="en-GB" altLang="zh-CN" dirty="0" err="1"/>
              <a:t>zuó</a:t>
            </a:r>
            <a:r>
              <a:rPr lang="en-GB" altLang="zh-CN" dirty="0"/>
              <a:t> </a:t>
            </a:r>
            <a:r>
              <a:rPr lang="en-GB" altLang="zh-CN" dirty="0" err="1"/>
              <a:t>tiān</a:t>
            </a:r>
            <a:r>
              <a:rPr lang="en-GB" altLang="zh-CN" dirty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shén</a:t>
            </a:r>
            <a:r>
              <a:rPr lang="en-GB" altLang="zh-CN" dirty="0"/>
              <a:t> me </a:t>
            </a:r>
            <a:r>
              <a:rPr lang="en-GB" altLang="zh-CN" dirty="0" err="1"/>
              <a:t>bù</a:t>
            </a:r>
            <a:r>
              <a:rPr lang="en-GB" altLang="zh-CN" dirty="0"/>
              <a:t> </a:t>
            </a:r>
            <a:r>
              <a:rPr lang="en-GB" altLang="zh-CN" dirty="0" err="1"/>
              <a:t>shàng</a:t>
            </a:r>
            <a:r>
              <a:rPr lang="en-GB" altLang="zh-CN" dirty="0"/>
              <a:t> </a:t>
            </a:r>
            <a:r>
              <a:rPr lang="en-GB" altLang="zh-CN" dirty="0" err="1"/>
              <a:t>kè</a:t>
            </a:r>
            <a:r>
              <a:rPr lang="en-GB" altLang="zh-CN" dirty="0"/>
              <a:t> </a:t>
            </a:r>
            <a:r>
              <a:rPr lang="zh-CN" altLang="en-GB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你 </a:t>
            </a:r>
            <a:r>
              <a:rPr lang="zh-CN" altLang="en-US" dirty="0"/>
              <a:t>昨 天 为 什 么 不 上 课 ？ </a:t>
            </a:r>
            <a:r>
              <a:rPr lang="zh-CN" altLang="en-GB" dirty="0" smtClean="0"/>
              <a:t>   </a:t>
            </a:r>
            <a:endParaRPr lang="en-US" altLang="zh-CN" dirty="0" smtClean="0"/>
          </a:p>
          <a:p>
            <a:r>
              <a:rPr lang="en-GB" altLang="zh-CN" dirty="0" err="1" smtClean="0"/>
              <a:t>yīn</a:t>
            </a:r>
            <a:r>
              <a:rPr lang="en-GB" altLang="zh-CN" dirty="0" smtClean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wǒ</a:t>
            </a:r>
            <a:r>
              <a:rPr lang="en-GB" altLang="zh-CN" dirty="0"/>
              <a:t> </a:t>
            </a:r>
            <a:r>
              <a:rPr lang="en-GB" altLang="zh-CN" dirty="0" err="1"/>
              <a:t>zuó</a:t>
            </a:r>
            <a:r>
              <a:rPr lang="en-GB" altLang="zh-CN" dirty="0"/>
              <a:t> </a:t>
            </a:r>
            <a:r>
              <a:rPr lang="en-GB" altLang="zh-CN" dirty="0" err="1"/>
              <a:t>tiān</a:t>
            </a:r>
            <a:r>
              <a:rPr lang="en-GB" altLang="zh-CN" dirty="0"/>
              <a:t> </a:t>
            </a:r>
            <a:r>
              <a:rPr lang="en-GB" altLang="zh-CN" dirty="0" err="1"/>
              <a:t>bìng</a:t>
            </a:r>
            <a:r>
              <a:rPr lang="en-GB" altLang="zh-CN" dirty="0"/>
              <a:t> le </a:t>
            </a:r>
            <a:r>
              <a:rPr lang="zh-CN" altLang="en-GB" dirty="0"/>
              <a:t>。 </a:t>
            </a:r>
          </a:p>
          <a:p>
            <a:r>
              <a:rPr lang="zh-CN" altLang="en-US" dirty="0" smtClean="0"/>
              <a:t>因 </a:t>
            </a:r>
            <a:r>
              <a:rPr lang="zh-CN" altLang="en-US" dirty="0"/>
              <a:t>为 我 昨 天 病 了 。 </a:t>
            </a:r>
          </a:p>
          <a:p>
            <a:r>
              <a:rPr lang="zh-CN" altLang="en-US" dirty="0"/>
              <a:t>  </a:t>
            </a:r>
            <a:r>
              <a:rPr lang="zh-CN" altLang="en-US" dirty="0" smtClean="0"/>
              <a:t>                                                  </a:t>
            </a:r>
            <a:r>
              <a:rPr lang="en-GB" altLang="zh-CN" dirty="0" err="1"/>
              <a:t>nǐ</a:t>
            </a:r>
            <a:r>
              <a:rPr lang="en-GB" altLang="zh-CN" dirty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shén</a:t>
            </a:r>
            <a:r>
              <a:rPr lang="en-GB" altLang="zh-CN" dirty="0"/>
              <a:t> me </a:t>
            </a:r>
            <a:r>
              <a:rPr lang="en-GB" altLang="zh-CN" dirty="0" err="1"/>
              <a:t>xué</a:t>
            </a:r>
            <a:r>
              <a:rPr lang="en-GB" altLang="zh-CN" dirty="0"/>
              <a:t> </a:t>
            </a:r>
            <a:r>
              <a:rPr lang="en-GB" altLang="zh-CN" dirty="0" err="1"/>
              <a:t>xí</a:t>
            </a:r>
            <a:r>
              <a:rPr lang="en-GB" altLang="zh-CN" dirty="0"/>
              <a:t> </a:t>
            </a:r>
            <a:r>
              <a:rPr lang="en-GB" altLang="zh-CN" dirty="0" err="1"/>
              <a:t>hàn</a:t>
            </a:r>
            <a:r>
              <a:rPr lang="en-GB" altLang="zh-CN" dirty="0"/>
              <a:t> </a:t>
            </a:r>
            <a:r>
              <a:rPr lang="en-GB" altLang="zh-CN" dirty="0" err="1"/>
              <a:t>yǔ</a:t>
            </a:r>
            <a:r>
              <a:rPr lang="en-GB" altLang="zh-CN" dirty="0"/>
              <a:t> </a:t>
            </a:r>
            <a:r>
              <a:rPr lang="zh-CN" altLang="en-GB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                                                     你 </a:t>
            </a:r>
            <a:r>
              <a:rPr lang="zh-CN" altLang="en-US" dirty="0"/>
              <a:t>为 什 么 学 习 汉 语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                                                    </a:t>
            </a:r>
            <a:r>
              <a:rPr lang="en-GB" altLang="zh-CN" dirty="0" err="1" smtClean="0"/>
              <a:t>yīn</a:t>
            </a:r>
            <a:r>
              <a:rPr lang="en-GB" altLang="zh-CN" dirty="0" smtClean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hàn</a:t>
            </a:r>
            <a:r>
              <a:rPr lang="en-GB" altLang="zh-CN" dirty="0"/>
              <a:t> </a:t>
            </a:r>
            <a:r>
              <a:rPr lang="en-GB" altLang="zh-CN" dirty="0" err="1"/>
              <a:t>yǔ</a:t>
            </a:r>
            <a:r>
              <a:rPr lang="en-GB" altLang="zh-CN" dirty="0"/>
              <a:t> </a:t>
            </a:r>
            <a:r>
              <a:rPr lang="en-GB" altLang="zh-CN" dirty="0" err="1"/>
              <a:t>hěn</a:t>
            </a:r>
            <a:r>
              <a:rPr lang="en-GB" altLang="zh-CN" dirty="0"/>
              <a:t> </a:t>
            </a:r>
            <a:r>
              <a:rPr lang="en-GB" altLang="zh-CN" dirty="0" err="1"/>
              <a:t>yǒu</a:t>
            </a:r>
            <a:r>
              <a:rPr lang="en-GB" altLang="zh-CN" dirty="0"/>
              <a:t> </a:t>
            </a:r>
            <a:r>
              <a:rPr lang="en-GB" altLang="zh-CN" dirty="0" err="1"/>
              <a:t>yì</a:t>
            </a:r>
            <a:r>
              <a:rPr lang="en-GB" altLang="zh-CN" dirty="0"/>
              <a:t> </a:t>
            </a:r>
            <a:r>
              <a:rPr lang="en-GB" altLang="zh-CN" dirty="0" err="1"/>
              <a:t>sī</a:t>
            </a:r>
            <a:r>
              <a:rPr lang="en-GB" altLang="zh-CN" dirty="0"/>
              <a:t> </a:t>
            </a:r>
            <a:r>
              <a:rPr lang="zh-CN" altLang="en-GB" dirty="0"/>
              <a:t>。   </a:t>
            </a:r>
          </a:p>
          <a:p>
            <a:r>
              <a:rPr lang="zh-CN" altLang="en-US" dirty="0" smtClean="0"/>
              <a:t>                                                     因 </a:t>
            </a:r>
            <a:r>
              <a:rPr lang="zh-CN" altLang="en-US" dirty="0"/>
              <a:t>为 汉 语 很 </a:t>
            </a:r>
            <a:r>
              <a:rPr lang="zh-CN" altLang="en-US" dirty="0" smtClean="0"/>
              <a:t>有 </a:t>
            </a:r>
            <a:r>
              <a:rPr lang="zh-CN" altLang="en-US" dirty="0"/>
              <a:t>意 思 。 </a:t>
            </a:r>
          </a:p>
        </p:txBody>
      </p:sp>
      <p:pic>
        <p:nvPicPr>
          <p:cNvPr id="1026" name="Picture 2" descr="http://www.got-denver.com/wp-content/uploads/2012/05/why_cartoon-150x15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8640"/>
            <a:ext cx="2232248" cy="30849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7682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dirty="0" err="1"/>
              <a:t>shū</a:t>
            </a:r>
            <a:r>
              <a:rPr lang="en-US" altLang="zh-CN" dirty="0"/>
              <a:t> </a:t>
            </a:r>
            <a:r>
              <a:rPr lang="en-US" altLang="zh-CN" dirty="0" err="1"/>
              <a:t>fú</a:t>
            </a:r>
            <a:r>
              <a:rPr lang="en-US" altLang="zh-CN" dirty="0"/>
              <a:t> </a:t>
            </a:r>
          </a:p>
          <a:p>
            <a:r>
              <a:rPr lang="zh-CN" altLang="en-US" dirty="0" smtClean="0"/>
              <a:t>舒  服   </a:t>
            </a:r>
            <a:r>
              <a:rPr lang="en-US" altLang="zh-CN" dirty="0" smtClean="0"/>
              <a:t>comfortable</a:t>
            </a:r>
          </a:p>
          <a:p>
            <a:r>
              <a:rPr lang="zh-CN" altLang="en-US" dirty="0" smtClean="0"/>
              <a:t>不</a:t>
            </a:r>
            <a:r>
              <a:rPr lang="zh-CN" altLang="en-US" dirty="0"/>
              <a:t>舒</a:t>
            </a:r>
            <a:r>
              <a:rPr lang="zh-CN" altLang="en-US" dirty="0" smtClean="0"/>
              <a:t>服 </a:t>
            </a:r>
            <a:r>
              <a:rPr lang="en-US" altLang="zh-CN" dirty="0" smtClean="0"/>
              <a:t>uncomfortable</a:t>
            </a:r>
          </a:p>
          <a:p>
            <a:endParaRPr lang="en-US" altLang="zh-CN" dirty="0"/>
          </a:p>
          <a:p>
            <a:r>
              <a:rPr lang="zh-CN" altLang="en-US" dirty="0" smtClean="0"/>
              <a:t>他的肚子不舒服。</a:t>
            </a:r>
            <a:endParaRPr lang="en-US" altLang="zh-CN" dirty="0" smtClean="0"/>
          </a:p>
          <a:p>
            <a:r>
              <a:rPr lang="zh-CN" altLang="en-US" dirty="0" smtClean="0"/>
              <a:t>我的眼睛不舒服。</a:t>
            </a:r>
            <a:endParaRPr lang="en-US" altLang="zh-CN" dirty="0" smtClean="0"/>
          </a:p>
          <a:p>
            <a:r>
              <a:rPr lang="zh-CN" altLang="en-US" dirty="0"/>
              <a:t>她</a:t>
            </a:r>
            <a:r>
              <a:rPr lang="zh-CN" altLang="en-US" dirty="0" smtClean="0"/>
              <a:t>身体不舒服。</a:t>
            </a:r>
            <a:endParaRPr lang="en-GB" altLang="zh-CN" dirty="0" smtClean="0"/>
          </a:p>
        </p:txBody>
      </p:sp>
    </p:spTree>
    <p:extLst>
      <p:ext uri="{BB962C8B-B14F-4D97-AF65-F5344CB8AC3E}">
        <p14:creationId xmlns="" xmlns:p14="http://schemas.microsoft.com/office/powerpoint/2010/main" val="54098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363272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zh-CN" dirty="0">
                <a:solidFill>
                  <a:srgbClr val="00B0F0"/>
                </a:solidFill>
              </a:rPr>
              <a:t>A . </a:t>
            </a:r>
            <a:r>
              <a:rPr lang="en-US" altLang="zh-CN" dirty="0" err="1">
                <a:solidFill>
                  <a:srgbClr val="00B0F0"/>
                </a:solidFill>
              </a:rPr>
              <a:t>nín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hǎo</a:t>
            </a:r>
            <a:r>
              <a:rPr lang="en-US" altLang="zh-CN" dirty="0">
                <a:solidFill>
                  <a:srgbClr val="00B0F0"/>
                </a:solidFill>
              </a:rPr>
              <a:t> ,</a:t>
            </a:r>
            <a:r>
              <a:rPr lang="en-US" altLang="zh-CN" dirty="0" err="1" smtClean="0">
                <a:solidFill>
                  <a:srgbClr val="00B0F0"/>
                </a:solidFill>
              </a:rPr>
              <a:t>wǒ</a:t>
            </a:r>
            <a:r>
              <a:rPr lang="en-US" altLang="zh-CN" dirty="0" smtClean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shì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měi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měi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smtClean="0">
                <a:solidFill>
                  <a:srgbClr val="00B0F0"/>
                </a:solidFill>
              </a:rPr>
              <a:t>,</a:t>
            </a:r>
            <a:r>
              <a:rPr lang="zh-CN" altLang="en-US" dirty="0" smtClean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wǒ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jīn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tiān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bù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néng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qù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shàng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kè</a:t>
            </a:r>
            <a:r>
              <a:rPr lang="en-US" altLang="zh-CN" dirty="0">
                <a:solidFill>
                  <a:srgbClr val="00B0F0"/>
                </a:solidFill>
              </a:rPr>
              <a:t> le  </a:t>
            </a:r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                                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 smtClean="0">
                <a:solidFill>
                  <a:srgbClr val="00B0F0"/>
                </a:solidFill>
              </a:rPr>
              <a:t>您好 ，我是美美， 我今天不能去上课 </a:t>
            </a:r>
            <a:r>
              <a:rPr lang="zh-CN" altLang="en-US" dirty="0">
                <a:solidFill>
                  <a:srgbClr val="00B0F0"/>
                </a:solidFill>
              </a:rPr>
              <a:t>了  </a:t>
            </a:r>
          </a:p>
          <a:p>
            <a:pPr marL="0" indent="0">
              <a:buNone/>
            </a:pPr>
            <a:r>
              <a:rPr lang="zh-CN" altLang="en-US" dirty="0"/>
              <a:t> </a:t>
            </a:r>
            <a:r>
              <a:rPr lang="en-US" altLang="zh-CN" dirty="0"/>
              <a:t>B . </a:t>
            </a:r>
            <a:r>
              <a:rPr lang="en-US" altLang="zh-CN" dirty="0" err="1"/>
              <a:t>wèi</a:t>
            </a:r>
            <a:r>
              <a:rPr lang="en-US" altLang="zh-CN" dirty="0"/>
              <a:t> </a:t>
            </a:r>
            <a:r>
              <a:rPr lang="en-US" altLang="zh-CN" dirty="0" err="1"/>
              <a:t>shén</a:t>
            </a:r>
            <a:r>
              <a:rPr lang="en-US" altLang="zh-CN" dirty="0"/>
              <a:t> me </a:t>
            </a:r>
            <a:r>
              <a:rPr lang="zh-CN" altLang="en-US" dirty="0"/>
              <a:t>？ </a:t>
            </a:r>
            <a:r>
              <a:rPr lang="en-US" altLang="zh-CN" dirty="0" err="1"/>
              <a:t>yǒu</a:t>
            </a:r>
            <a:r>
              <a:rPr lang="en-US" altLang="zh-CN" dirty="0"/>
              <a:t> </a:t>
            </a:r>
            <a:r>
              <a:rPr lang="en-US" altLang="zh-CN" dirty="0" err="1"/>
              <a:t>shén</a:t>
            </a:r>
            <a:r>
              <a:rPr lang="en-US" altLang="zh-CN" dirty="0"/>
              <a:t> me </a:t>
            </a:r>
            <a:r>
              <a:rPr lang="en-US" altLang="zh-CN" dirty="0" err="1"/>
              <a:t>shì</a:t>
            </a:r>
            <a:r>
              <a:rPr lang="en-US" altLang="zh-CN" dirty="0"/>
              <a:t> ma </a:t>
            </a:r>
            <a:r>
              <a:rPr lang="zh-CN" altLang="en-US" dirty="0"/>
              <a:t>？ 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                                                              B </a:t>
            </a:r>
            <a:r>
              <a:rPr lang="en-US" altLang="zh-CN" dirty="0"/>
              <a:t>. </a:t>
            </a:r>
            <a:r>
              <a:rPr lang="zh-CN" altLang="en-US" dirty="0" smtClean="0"/>
              <a:t>为什么 ？有什么事吗？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en-US" altLang="zh-CN" dirty="0" err="1">
                <a:solidFill>
                  <a:srgbClr val="00B0F0"/>
                </a:solidFill>
              </a:rPr>
              <a:t>wǒ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gǎn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mào</a:t>
            </a:r>
            <a:r>
              <a:rPr lang="en-US" altLang="zh-CN" dirty="0">
                <a:solidFill>
                  <a:srgbClr val="00B0F0"/>
                </a:solidFill>
              </a:rPr>
              <a:t> le </a:t>
            </a:r>
            <a:r>
              <a:rPr lang="zh-CN" altLang="en-US" dirty="0">
                <a:solidFill>
                  <a:srgbClr val="00B0F0"/>
                </a:solidFill>
              </a:rPr>
              <a:t>， </a:t>
            </a:r>
            <a:r>
              <a:rPr lang="en-US" altLang="zh-CN" dirty="0" err="1">
                <a:solidFill>
                  <a:srgbClr val="00B0F0"/>
                </a:solidFill>
              </a:rPr>
              <a:t>tóu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téng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zh-CN" altLang="en-US" dirty="0">
                <a:solidFill>
                  <a:srgbClr val="00B0F0"/>
                </a:solidFill>
              </a:rPr>
              <a:t>， </a:t>
            </a:r>
            <a:r>
              <a:rPr lang="en-US" altLang="zh-CN" dirty="0" err="1">
                <a:solidFill>
                  <a:srgbClr val="00B0F0"/>
                </a:solidFill>
              </a:rPr>
              <a:t>shēn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tǐ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bù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shū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fú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zh-CN" altLang="en-US" dirty="0">
                <a:solidFill>
                  <a:srgbClr val="00B0F0"/>
                </a:solidFill>
              </a:rPr>
              <a:t>。  </a:t>
            </a:r>
            <a:endParaRPr lang="en-US" altLang="zh-CN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zh-CN" altLang="en-US" dirty="0" smtClean="0">
                <a:solidFill>
                  <a:srgbClr val="00B0F0"/>
                </a:solidFill>
              </a:rPr>
              <a:t>                                                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 smtClean="0">
                <a:solidFill>
                  <a:srgbClr val="00B0F0"/>
                </a:solidFill>
              </a:rPr>
              <a:t>我感 冒了，头 </a:t>
            </a:r>
            <a:r>
              <a:rPr lang="zh-CN" altLang="en-US" dirty="0">
                <a:solidFill>
                  <a:srgbClr val="00B0F0"/>
                </a:solidFill>
              </a:rPr>
              <a:t>疼 </a:t>
            </a:r>
            <a:r>
              <a:rPr lang="zh-CN" altLang="en-US" dirty="0" smtClean="0">
                <a:solidFill>
                  <a:srgbClr val="00B0F0"/>
                </a:solidFill>
              </a:rPr>
              <a:t>，身体不舒服。  </a:t>
            </a:r>
            <a:endParaRPr lang="en-US" altLang="zh-CN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/>
              <a:t>B </a:t>
            </a:r>
            <a:r>
              <a:rPr lang="en-US" altLang="zh-CN" dirty="0"/>
              <a:t>.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qù</a:t>
            </a:r>
            <a:r>
              <a:rPr lang="en-US" altLang="zh-CN" dirty="0"/>
              <a:t> </a:t>
            </a:r>
            <a:r>
              <a:rPr lang="en-US" altLang="zh-CN" dirty="0" err="1"/>
              <a:t>yī</a:t>
            </a:r>
            <a:r>
              <a:rPr lang="en-US" altLang="zh-CN" dirty="0"/>
              <a:t> </a:t>
            </a:r>
            <a:r>
              <a:rPr lang="en-US" altLang="zh-CN" dirty="0" err="1"/>
              <a:t>yuàn</a:t>
            </a:r>
            <a:r>
              <a:rPr lang="en-US" altLang="zh-CN" dirty="0"/>
              <a:t> le ma </a:t>
            </a:r>
            <a:r>
              <a:rPr lang="zh-CN" altLang="en-US" dirty="0"/>
              <a:t>？ </a:t>
            </a:r>
            <a:r>
              <a:rPr lang="en-US" altLang="zh-CN" dirty="0" smtClean="0"/>
              <a:t>                    B </a:t>
            </a:r>
            <a:r>
              <a:rPr lang="en-US" altLang="zh-CN" dirty="0"/>
              <a:t>. </a:t>
            </a:r>
            <a:r>
              <a:rPr lang="zh-CN" altLang="en-US" dirty="0"/>
              <a:t>你 去 医 院 了吗 ？ </a:t>
            </a:r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en-US" altLang="zh-CN" dirty="0" err="1">
                <a:solidFill>
                  <a:srgbClr val="00B0F0"/>
                </a:solidFill>
              </a:rPr>
              <a:t>qù</a:t>
            </a:r>
            <a:r>
              <a:rPr lang="en-US" altLang="zh-CN" dirty="0">
                <a:solidFill>
                  <a:srgbClr val="00B0F0"/>
                </a:solidFill>
              </a:rPr>
              <a:t> le </a:t>
            </a:r>
            <a:r>
              <a:rPr lang="zh-CN" altLang="en-US" dirty="0">
                <a:solidFill>
                  <a:srgbClr val="00B0F0"/>
                </a:solidFill>
              </a:rPr>
              <a:t>。  </a:t>
            </a:r>
            <a:r>
              <a:rPr lang="zh-CN" altLang="en-US" dirty="0" smtClean="0">
                <a:solidFill>
                  <a:srgbClr val="00B0F0"/>
                </a:solidFill>
              </a:rPr>
              <a:t>                                        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>
                <a:solidFill>
                  <a:srgbClr val="00B0F0"/>
                </a:solidFill>
              </a:rPr>
              <a:t>去 了 。 </a:t>
            </a:r>
            <a:endParaRPr lang="en-US" altLang="zh-CN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zh-CN" altLang="en-US" dirty="0" smtClean="0"/>
              <a:t> </a:t>
            </a:r>
            <a:r>
              <a:rPr lang="en-US" altLang="zh-CN" dirty="0" smtClean="0"/>
              <a:t>B </a:t>
            </a:r>
            <a:r>
              <a:rPr lang="en-US" altLang="zh-CN" dirty="0"/>
              <a:t>.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chī</a:t>
            </a:r>
            <a:r>
              <a:rPr lang="en-US" altLang="zh-CN" dirty="0"/>
              <a:t> </a:t>
            </a:r>
            <a:r>
              <a:rPr lang="en-US" altLang="zh-CN" dirty="0" err="1"/>
              <a:t>yào</a:t>
            </a:r>
            <a:r>
              <a:rPr lang="en-US" altLang="zh-CN" dirty="0"/>
              <a:t> </a:t>
            </a:r>
            <a:r>
              <a:rPr lang="en-US" altLang="zh-CN" dirty="0" err="1"/>
              <a:t>méi</a:t>
            </a:r>
            <a:r>
              <a:rPr lang="en-US" altLang="zh-CN" dirty="0"/>
              <a:t> </a:t>
            </a:r>
            <a:r>
              <a:rPr lang="en-US" altLang="zh-CN" dirty="0" err="1"/>
              <a:t>chī</a:t>
            </a:r>
            <a:r>
              <a:rPr lang="en-US" altLang="zh-CN" dirty="0"/>
              <a:t> </a:t>
            </a:r>
            <a:r>
              <a:rPr lang="en-US" altLang="zh-CN" dirty="0" err="1"/>
              <a:t>yào</a:t>
            </a:r>
            <a:r>
              <a:rPr lang="en-US" altLang="zh-CN" dirty="0"/>
              <a:t> </a:t>
            </a:r>
            <a:r>
              <a:rPr lang="zh-CN" altLang="en-US" dirty="0"/>
              <a:t>？ </a:t>
            </a:r>
            <a:r>
              <a:rPr lang="zh-CN" altLang="en-US" dirty="0" smtClean="0"/>
              <a:t>              </a:t>
            </a:r>
            <a:r>
              <a:rPr lang="en-US" altLang="zh-CN" dirty="0" smtClean="0"/>
              <a:t>B </a:t>
            </a:r>
            <a:r>
              <a:rPr lang="en-US" altLang="zh-CN" dirty="0"/>
              <a:t>. </a:t>
            </a:r>
            <a:r>
              <a:rPr lang="zh-CN" altLang="en-US" dirty="0"/>
              <a:t>你 吃 药 没 吃 药 ？ </a:t>
            </a:r>
          </a:p>
          <a:p>
            <a:pPr marL="0" indent="0">
              <a:buNone/>
            </a:pPr>
            <a:r>
              <a:rPr lang="zh-CN" altLang="en-US" dirty="0">
                <a:solidFill>
                  <a:srgbClr val="00B0F0"/>
                </a:solidFill>
              </a:rPr>
              <a:t>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en-US" altLang="zh-CN" dirty="0" err="1">
                <a:solidFill>
                  <a:srgbClr val="00B0F0"/>
                </a:solidFill>
              </a:rPr>
              <a:t>wǒ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méi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chī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yào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zh-CN" altLang="en-US" dirty="0" smtClean="0">
                <a:solidFill>
                  <a:srgbClr val="00B0F0"/>
                </a:solidFill>
              </a:rPr>
              <a:t>。                         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>
                <a:solidFill>
                  <a:srgbClr val="00B0F0"/>
                </a:solidFill>
              </a:rPr>
              <a:t>我 没 吃 药 </a:t>
            </a:r>
            <a:r>
              <a:rPr lang="zh-CN" altLang="en-US" dirty="0" smtClean="0">
                <a:solidFill>
                  <a:srgbClr val="00B0F0"/>
                </a:solidFill>
              </a:rPr>
              <a:t>。</a:t>
            </a:r>
            <a:endParaRPr lang="zh-CN" altLang="en-US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/>
              <a:t>B .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àn</a:t>
            </a:r>
            <a:r>
              <a:rPr lang="en-US" altLang="zh-CN" dirty="0"/>
              <a:t> </a:t>
            </a:r>
            <a:r>
              <a:rPr lang="en-US" altLang="zh-CN" dirty="0" err="1"/>
              <a:t>shí</a:t>
            </a:r>
            <a:r>
              <a:rPr lang="en-US" altLang="zh-CN" dirty="0"/>
              <a:t> </a:t>
            </a:r>
            <a:r>
              <a:rPr lang="en-US" altLang="zh-CN" dirty="0" err="1"/>
              <a:t>chī</a:t>
            </a:r>
            <a:r>
              <a:rPr lang="en-US" altLang="zh-CN" dirty="0"/>
              <a:t> </a:t>
            </a:r>
            <a:r>
              <a:rPr lang="en-US" altLang="zh-CN" dirty="0" err="1"/>
              <a:t>yào</a:t>
            </a:r>
            <a:r>
              <a:rPr lang="en-US" altLang="zh-CN" dirty="0"/>
              <a:t> </a:t>
            </a:r>
            <a:r>
              <a:rPr lang="zh-CN" altLang="en-US" dirty="0"/>
              <a:t>， </a:t>
            </a:r>
            <a:r>
              <a:rPr lang="en-US" altLang="zh-CN" dirty="0" err="1" smtClean="0"/>
              <a:t>duō</a:t>
            </a:r>
            <a:r>
              <a:rPr lang="en-US" altLang="zh-CN" dirty="0" smtClean="0"/>
              <a:t> </a:t>
            </a:r>
            <a:r>
              <a:rPr lang="en-US" altLang="zh-CN" dirty="0" err="1"/>
              <a:t>hē</a:t>
            </a:r>
            <a:r>
              <a:rPr lang="en-US" altLang="zh-CN" dirty="0"/>
              <a:t> </a:t>
            </a:r>
            <a:r>
              <a:rPr lang="en-US" altLang="zh-CN" dirty="0" err="1"/>
              <a:t>shuǐ</a:t>
            </a:r>
            <a:r>
              <a:rPr lang="en-US" altLang="zh-CN" dirty="0"/>
              <a:t> </a:t>
            </a:r>
            <a:r>
              <a:rPr lang="zh-CN" altLang="en-US" dirty="0"/>
              <a:t>。 </a:t>
            </a:r>
            <a:r>
              <a:rPr lang="en-US" altLang="zh-CN" dirty="0" smtClean="0"/>
              <a:t>B. </a:t>
            </a:r>
            <a:r>
              <a:rPr lang="zh-CN" altLang="en-US" dirty="0" smtClean="0"/>
              <a:t>你按时吃药 </a:t>
            </a:r>
            <a:r>
              <a:rPr lang="en-US" altLang="zh-CN" dirty="0" smtClean="0"/>
              <a:t>,</a:t>
            </a:r>
            <a:r>
              <a:rPr lang="zh-CN" altLang="en-US" dirty="0" smtClean="0"/>
              <a:t>多喝水。 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Sports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8194" name="Picture 2" descr="http://blog.bootstraptoday.com/assets/spor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3500438"/>
            <a:ext cx="8858280" cy="18478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err="1" smtClean="0"/>
              <a:t>网球</a:t>
            </a:r>
            <a:r>
              <a:rPr lang="en-US" dirty="0" smtClean="0"/>
              <a:t>(</a:t>
            </a:r>
            <a:r>
              <a:rPr lang="en-US" dirty="0" err="1" smtClean="0"/>
              <a:t>dǎwǎngqiú</a:t>
            </a:r>
            <a:r>
              <a:rPr lang="en-US" dirty="0" smtClean="0"/>
              <a:t>)</a:t>
            </a:r>
            <a:r>
              <a:rPr lang="en-GB" dirty="0" smtClean="0"/>
              <a:t>    </a:t>
            </a:r>
          </a:p>
          <a:p>
            <a:pPr lvl="0"/>
            <a:r>
              <a:rPr lang="en-US" dirty="0" err="1" smtClean="0"/>
              <a:t>篮球</a:t>
            </a:r>
            <a:r>
              <a:rPr lang="en-US" dirty="0" smtClean="0"/>
              <a:t>(</a:t>
            </a:r>
            <a:r>
              <a:rPr lang="en-US" dirty="0" err="1" smtClean="0"/>
              <a:t>lánqiú</a:t>
            </a:r>
            <a:r>
              <a:rPr lang="en-US" dirty="0" smtClean="0"/>
              <a:t>)</a:t>
            </a:r>
            <a:r>
              <a:rPr lang="en-GB" dirty="0" smtClean="0"/>
              <a:t>  </a:t>
            </a:r>
          </a:p>
          <a:p>
            <a:pPr lvl="0"/>
            <a:r>
              <a:rPr lang="en-GB" dirty="0" smtClean="0"/>
              <a:t> </a:t>
            </a:r>
            <a:r>
              <a:rPr lang="en-US" dirty="0" err="1" smtClean="0"/>
              <a:t>排球</a:t>
            </a:r>
            <a:r>
              <a:rPr lang="en-US" dirty="0" smtClean="0"/>
              <a:t>(</a:t>
            </a:r>
            <a:r>
              <a:rPr lang="en-US" dirty="0" err="1" smtClean="0"/>
              <a:t>páiqiú</a:t>
            </a:r>
            <a:r>
              <a:rPr lang="en-US" dirty="0" smtClean="0"/>
              <a:t>)</a:t>
            </a:r>
            <a:r>
              <a:rPr lang="en-GB" dirty="0" smtClean="0"/>
              <a:t>  </a:t>
            </a:r>
          </a:p>
          <a:p>
            <a:pPr lvl="0"/>
            <a:r>
              <a:rPr lang="en-GB" dirty="0" smtClean="0"/>
              <a:t> </a:t>
            </a:r>
            <a:r>
              <a:rPr lang="en-US" dirty="0" err="1" smtClean="0"/>
              <a:t>乒乓球</a:t>
            </a:r>
            <a:r>
              <a:rPr lang="en-US" dirty="0" smtClean="0"/>
              <a:t>(</a:t>
            </a:r>
            <a:r>
              <a:rPr lang="en-US" dirty="0" err="1" smtClean="0"/>
              <a:t>pīngpāngqiú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足球</a:t>
            </a:r>
            <a:r>
              <a:rPr lang="en-US" dirty="0" smtClean="0"/>
              <a:t>(</a:t>
            </a:r>
            <a:r>
              <a:rPr lang="en-US" dirty="0" err="1" smtClean="0"/>
              <a:t>zúqiú</a:t>
            </a:r>
            <a:r>
              <a:rPr lang="en-US" dirty="0" smtClean="0"/>
              <a:t>)</a:t>
            </a:r>
            <a:endParaRPr lang="en-GB" dirty="0" smtClean="0"/>
          </a:p>
          <a:p>
            <a:endParaRPr lang="zh-CN" altLang="en-US" dirty="0"/>
          </a:p>
        </p:txBody>
      </p:sp>
      <p:pic>
        <p:nvPicPr>
          <p:cNvPr id="37890" name="Picture 2" descr="http://www.psxiazaiba.com/uploads/allimg/120728/12591343J-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1500174"/>
            <a:ext cx="3505200" cy="37433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smtClean="0"/>
              <a:t>会(</a:t>
            </a:r>
            <a:r>
              <a:rPr lang="en-US" dirty="0" err="1" smtClean="0"/>
              <a:t>huì</a:t>
            </a:r>
            <a:r>
              <a:rPr lang="en-US" dirty="0" smtClean="0"/>
              <a:t>)</a:t>
            </a:r>
            <a:r>
              <a:rPr lang="en-GB" dirty="0" smtClean="0"/>
              <a:t>  </a:t>
            </a:r>
            <a:r>
              <a:rPr lang="en-US" altLang="zh-CN" dirty="0" smtClean="0"/>
              <a:t>can</a:t>
            </a:r>
            <a:r>
              <a:rPr lang="zh-CN" altLang="en-US" dirty="0" smtClean="0"/>
              <a:t>，</a:t>
            </a:r>
            <a:r>
              <a:rPr lang="en-US" altLang="zh-CN" dirty="0" smtClean="0"/>
              <a:t>be able to</a:t>
            </a:r>
          </a:p>
          <a:p>
            <a:pPr lvl="0"/>
            <a:r>
              <a:rPr lang="zh-CN" altLang="en-US" dirty="0" smtClean="0"/>
              <a:t>我会说汉语。</a:t>
            </a:r>
            <a:endParaRPr lang="en-US" altLang="zh-CN" dirty="0" smtClean="0"/>
          </a:p>
          <a:p>
            <a:pPr lvl="0"/>
            <a:r>
              <a:rPr lang="zh-CN" altLang="en-US" dirty="0" smtClean="0"/>
              <a:t>我不会开车。</a:t>
            </a:r>
            <a:endParaRPr lang="en-US" altLang="zh-CN" dirty="0" smtClean="0"/>
          </a:p>
          <a:p>
            <a:pPr lvl="0"/>
            <a:r>
              <a:rPr lang="zh-CN" altLang="en-US" dirty="0" smtClean="0"/>
              <a:t>你会说法语吗？</a:t>
            </a:r>
            <a:endParaRPr lang="en-US" altLang="zh-CN" dirty="0" smtClean="0"/>
          </a:p>
          <a:p>
            <a:pPr lvl="0"/>
            <a:r>
              <a:rPr lang="zh-CN" altLang="en-US" dirty="0" smtClean="0"/>
              <a:t>你会不会骑自行车？</a:t>
            </a:r>
            <a:endParaRPr lang="en-US" altLang="zh-CN" dirty="0" smtClean="0"/>
          </a:p>
          <a:p>
            <a:pPr lvl="0"/>
            <a:endParaRPr lang="en-US" dirty="0" smtClean="0"/>
          </a:p>
          <a:p>
            <a:pPr lvl="0"/>
            <a:r>
              <a:rPr lang="zh-CN" altLang="en-US" dirty="0" smtClean="0"/>
              <a:t>能：</a:t>
            </a:r>
            <a:r>
              <a:rPr lang="en-US" altLang="zh-CN" dirty="0" smtClean="0"/>
              <a:t>basic ability</a:t>
            </a:r>
            <a:r>
              <a:rPr lang="zh-CN" altLang="en-US" dirty="0" smtClean="0"/>
              <a:t>， </a:t>
            </a:r>
            <a:r>
              <a:rPr lang="en-US" altLang="zh-CN" dirty="0" smtClean="0"/>
              <a:t>permission</a:t>
            </a:r>
          </a:p>
          <a:p>
            <a:pPr lvl="0"/>
            <a:r>
              <a:rPr lang="zh-CN" altLang="en-US" dirty="0" smtClean="0"/>
              <a:t>会：</a:t>
            </a:r>
            <a:r>
              <a:rPr lang="en-US" altLang="zh-CN" dirty="0" smtClean="0"/>
              <a:t>skill that should be taught or trained</a:t>
            </a:r>
            <a:endParaRPr lang="en-GB" dirty="0" smtClean="0"/>
          </a:p>
          <a:p>
            <a:endParaRPr lang="zh-CN" altLang="en-US" dirty="0"/>
          </a:p>
        </p:txBody>
      </p:sp>
      <p:pic>
        <p:nvPicPr>
          <p:cNvPr id="7170" name="Picture 2" descr="http://coaching-journey.com/wp-content/uploads/2012/10/I-can-do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0"/>
            <a:ext cx="3214678" cy="22145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42910" y="1447800"/>
            <a:ext cx="8043890" cy="4572000"/>
          </a:xfrm>
        </p:spPr>
        <p:txBody>
          <a:bodyPr/>
          <a:lstStyle/>
          <a:p>
            <a:pPr lvl="0"/>
            <a:r>
              <a:rPr lang="en-US" dirty="0" err="1" smtClean="0"/>
              <a:t>打网球</a:t>
            </a:r>
            <a:r>
              <a:rPr lang="en-US" dirty="0" smtClean="0"/>
              <a:t>(</a:t>
            </a:r>
            <a:r>
              <a:rPr lang="en-US" dirty="0" err="1" smtClean="0"/>
              <a:t>dǎwǎngqiú</a:t>
            </a:r>
            <a:r>
              <a:rPr lang="en-US" dirty="0" smtClean="0"/>
              <a:t>)</a:t>
            </a:r>
            <a:r>
              <a:rPr lang="en-GB" dirty="0" smtClean="0"/>
              <a:t>    </a:t>
            </a:r>
            <a:r>
              <a:rPr lang="en-US" altLang="zh-CN" dirty="0" smtClean="0"/>
              <a:t>play tennis</a:t>
            </a:r>
            <a:endParaRPr lang="en-GB" dirty="0" smtClean="0"/>
          </a:p>
          <a:p>
            <a:pPr lvl="0"/>
            <a:r>
              <a:rPr lang="en-US" dirty="0" err="1" smtClean="0"/>
              <a:t>打篮球</a:t>
            </a:r>
            <a:r>
              <a:rPr lang="en-US" dirty="0" smtClean="0"/>
              <a:t>(</a:t>
            </a:r>
            <a:r>
              <a:rPr lang="en-US" dirty="0" err="1" smtClean="0"/>
              <a:t>lánqiú</a:t>
            </a:r>
            <a:r>
              <a:rPr lang="en-US" dirty="0" smtClean="0"/>
              <a:t>)</a:t>
            </a:r>
            <a:endParaRPr lang="en-GB" dirty="0" smtClean="0"/>
          </a:p>
          <a:p>
            <a:pPr lvl="0"/>
            <a:r>
              <a:rPr lang="en-GB" dirty="0" smtClean="0"/>
              <a:t> </a:t>
            </a:r>
            <a:r>
              <a:rPr lang="en-US" dirty="0" err="1" smtClean="0"/>
              <a:t>打排球</a:t>
            </a:r>
            <a:r>
              <a:rPr lang="en-US" dirty="0" smtClean="0"/>
              <a:t>(</a:t>
            </a:r>
            <a:r>
              <a:rPr lang="en-US" dirty="0" err="1" smtClean="0"/>
              <a:t>páiqiú</a:t>
            </a:r>
            <a:r>
              <a:rPr lang="en-US" dirty="0" smtClean="0"/>
              <a:t>)</a:t>
            </a:r>
            <a:endParaRPr lang="en-GB" dirty="0" smtClean="0"/>
          </a:p>
          <a:p>
            <a:pPr lvl="0"/>
            <a:r>
              <a:rPr lang="en-GB" dirty="0" smtClean="0"/>
              <a:t> </a:t>
            </a:r>
            <a:r>
              <a:rPr lang="en-US" dirty="0" err="1" smtClean="0"/>
              <a:t>打乒乓球</a:t>
            </a:r>
            <a:r>
              <a:rPr lang="en-US" dirty="0" smtClean="0"/>
              <a:t>(</a:t>
            </a:r>
            <a:r>
              <a:rPr lang="en-US" dirty="0" err="1" smtClean="0"/>
              <a:t>pīngpāngqiú</a:t>
            </a:r>
            <a:r>
              <a:rPr lang="en-US" dirty="0" smtClean="0"/>
              <a:t>)</a:t>
            </a:r>
          </a:p>
          <a:p>
            <a:r>
              <a:rPr lang="en-GB" dirty="0" smtClean="0"/>
              <a:t> </a:t>
            </a:r>
            <a:r>
              <a:rPr lang="en-US" dirty="0" smtClean="0"/>
              <a:t>踢(</a:t>
            </a:r>
            <a:r>
              <a:rPr lang="en-US" dirty="0" err="1" smtClean="0"/>
              <a:t>tī</a:t>
            </a:r>
            <a:r>
              <a:rPr lang="en-US" dirty="0" smtClean="0"/>
              <a:t>)</a:t>
            </a:r>
            <a:r>
              <a:rPr lang="en-US" dirty="0" err="1" smtClean="0"/>
              <a:t>足球</a:t>
            </a:r>
            <a:r>
              <a:rPr lang="en-US" dirty="0" smtClean="0"/>
              <a:t>(</a:t>
            </a:r>
            <a:r>
              <a:rPr lang="en-US" dirty="0" err="1" smtClean="0"/>
              <a:t>zúqiú</a:t>
            </a:r>
            <a:r>
              <a:rPr lang="en-US" dirty="0" smtClean="0"/>
              <a:t>)</a:t>
            </a:r>
            <a:r>
              <a:rPr lang="en-GB" dirty="0" smtClean="0"/>
              <a:t>   </a:t>
            </a:r>
            <a:r>
              <a:rPr lang="en-US" altLang="zh-CN" dirty="0" smtClean="0"/>
              <a:t>play football</a:t>
            </a:r>
            <a:r>
              <a:rPr lang="en-GB" dirty="0" smtClean="0"/>
              <a:t> </a:t>
            </a:r>
          </a:p>
          <a:p>
            <a:pPr lvl="0"/>
            <a:r>
              <a:rPr lang="en-GB" dirty="0" smtClean="0"/>
              <a:t>  </a:t>
            </a:r>
          </a:p>
          <a:p>
            <a:endParaRPr lang="zh-CN" altLang="en-US" dirty="0"/>
          </a:p>
        </p:txBody>
      </p:sp>
      <p:pic>
        <p:nvPicPr>
          <p:cNvPr id="5130" name="Picture 10" descr="http://www.for68.com/upload/news/2009/2/11/zhengy6177200921116572339057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670" y="0"/>
            <a:ext cx="2500330" cy="2500330"/>
          </a:xfrm>
          <a:prstGeom prst="rect">
            <a:avLst/>
          </a:prstGeom>
          <a:noFill/>
        </p:spPr>
      </p:pic>
      <p:pic>
        <p:nvPicPr>
          <p:cNvPr id="5132" name="Picture 12" descr="https://encrypted-tbn2.gstatic.com/images?q=tbn:ANd9GcRBryPzMZUwvih5AP8ZeyAQ7mOY3fs4jHE1i6AVtQ7KCavHPF-2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46" y="2500307"/>
            <a:ext cx="2357454" cy="2357454"/>
          </a:xfrm>
          <a:prstGeom prst="rect">
            <a:avLst/>
          </a:prstGeom>
          <a:noFill/>
        </p:spPr>
      </p:pic>
      <p:pic>
        <p:nvPicPr>
          <p:cNvPr id="5134" name="Picture 14" descr="https://encrypted-tbn0.gstatic.com/images?q=tbn:ANd9GcRIMF6njiTFy7g6pZYuFI_lQtgrdvwcON_b2zWQ-Nc0zDO9GgV7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4143380"/>
            <a:ext cx="2574275" cy="1933567"/>
          </a:xfrm>
          <a:prstGeom prst="rect">
            <a:avLst/>
          </a:prstGeom>
          <a:noFill/>
        </p:spPr>
      </p:pic>
      <p:pic>
        <p:nvPicPr>
          <p:cNvPr id="5138" name="Picture 18" descr="http://www.chinamil.com.cn/site1/images/2008-07/29/xin_0007052921143122262235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428992" y="4071943"/>
            <a:ext cx="3457573" cy="2786058"/>
          </a:xfrm>
          <a:prstGeom prst="rect">
            <a:avLst/>
          </a:prstGeom>
          <a:noFill/>
        </p:spPr>
      </p:pic>
      <p:pic>
        <p:nvPicPr>
          <p:cNvPr id="14" name="Picture 4" descr="http://photocdn.sohu.com/20060807/Img24466039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786578" y="5000636"/>
            <a:ext cx="2193836" cy="16478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err="1" smtClean="0"/>
              <a:t>打太极拳</a:t>
            </a:r>
            <a:r>
              <a:rPr lang="en-US" dirty="0" smtClean="0"/>
              <a:t>(</a:t>
            </a:r>
            <a:r>
              <a:rPr lang="en-US" dirty="0" err="1" smtClean="0"/>
              <a:t>dǎtàijíquán</a:t>
            </a:r>
            <a:r>
              <a:rPr lang="en-US" dirty="0" smtClean="0"/>
              <a:t>)</a:t>
            </a:r>
            <a:r>
              <a:rPr lang="en-GB" dirty="0" smtClean="0"/>
              <a:t>   </a:t>
            </a:r>
            <a:r>
              <a:rPr lang="en-US" altLang="zh-CN" dirty="0" smtClean="0"/>
              <a:t>play </a:t>
            </a:r>
            <a:r>
              <a:rPr lang="en-US" altLang="zh-CN" dirty="0" err="1" smtClean="0"/>
              <a:t>taiji</a:t>
            </a:r>
            <a:endParaRPr lang="en-GB" dirty="0" smtClean="0"/>
          </a:p>
          <a:p>
            <a:pPr lvl="0"/>
            <a:r>
              <a:rPr lang="en-US" dirty="0" err="1" smtClean="0"/>
              <a:t>游泳</a:t>
            </a:r>
            <a:r>
              <a:rPr lang="en-US" dirty="0" smtClean="0"/>
              <a:t>(</a:t>
            </a:r>
            <a:r>
              <a:rPr lang="en-US" dirty="0" err="1" smtClean="0"/>
              <a:t>yóuyǒng</a:t>
            </a:r>
            <a:r>
              <a:rPr lang="en-US" dirty="0" smtClean="0"/>
              <a:t>)</a:t>
            </a:r>
            <a:r>
              <a:rPr lang="en-GB" dirty="0" smtClean="0"/>
              <a:t>  </a:t>
            </a:r>
            <a:r>
              <a:rPr lang="en-US" altLang="zh-CN" dirty="0" smtClean="0"/>
              <a:t>swim</a:t>
            </a:r>
            <a:r>
              <a:rPr lang="en-GB" dirty="0" smtClean="0"/>
              <a:t> </a:t>
            </a:r>
          </a:p>
          <a:p>
            <a:pPr lvl="0"/>
            <a:r>
              <a:rPr lang="en-US" dirty="0" err="1" smtClean="0"/>
              <a:t>跑步</a:t>
            </a:r>
            <a:r>
              <a:rPr lang="en-US" dirty="0" smtClean="0"/>
              <a:t>(</a:t>
            </a:r>
            <a:r>
              <a:rPr lang="en-US" dirty="0" err="1" smtClean="0"/>
              <a:t>pǎobù</a:t>
            </a:r>
            <a:r>
              <a:rPr lang="en-US" dirty="0" smtClean="0"/>
              <a:t>)  </a:t>
            </a:r>
            <a:r>
              <a:rPr lang="en-US" altLang="zh-CN" dirty="0" smtClean="0"/>
              <a:t>run</a:t>
            </a:r>
          </a:p>
          <a:p>
            <a:r>
              <a:rPr lang="en-US" dirty="0" err="1" smtClean="0"/>
              <a:t>运动</a:t>
            </a:r>
            <a:r>
              <a:rPr lang="en-US" dirty="0" smtClean="0"/>
              <a:t>(</a:t>
            </a:r>
            <a:r>
              <a:rPr lang="en-US" dirty="0" err="1" smtClean="0"/>
              <a:t>yùndòng</a:t>
            </a:r>
            <a:r>
              <a:rPr lang="en-US" dirty="0" smtClean="0"/>
              <a:t>)</a:t>
            </a:r>
            <a:r>
              <a:rPr lang="en-GB" dirty="0" smtClean="0"/>
              <a:t>  </a:t>
            </a:r>
            <a:endParaRPr lang="en-US" dirty="0" smtClean="0"/>
          </a:p>
          <a:p>
            <a:endParaRPr lang="zh-CN" altLang="en-US" dirty="0"/>
          </a:p>
        </p:txBody>
      </p:sp>
      <p:pic>
        <p:nvPicPr>
          <p:cNvPr id="3074" name="Picture 2" descr="http://pic1.nipic.com/2008-11-20/2008112012307708_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1285860"/>
            <a:ext cx="2828925" cy="3743325"/>
          </a:xfrm>
          <a:prstGeom prst="rect">
            <a:avLst/>
          </a:prstGeom>
          <a:noFill/>
        </p:spPr>
      </p:pic>
      <p:pic>
        <p:nvPicPr>
          <p:cNvPr id="3078" name="Picture 6" descr="http://us.123rf.com/400wm/400/400/moodboard/moodboard0908/moodboard090805104/5476000-group-of-female-track-athletes-sprint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1146" y="4500570"/>
            <a:ext cx="3222854" cy="2357430"/>
          </a:xfrm>
          <a:prstGeom prst="rect">
            <a:avLst/>
          </a:prstGeom>
          <a:noFill/>
        </p:spPr>
      </p:pic>
      <p:pic>
        <p:nvPicPr>
          <p:cNvPr id="3082" name="Picture 10" descr="http://www.jinzi.org/home/image/group-pic/youyong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58903" y="4500570"/>
            <a:ext cx="2694205" cy="23574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zh-CN" altLang="en-US" dirty="0" smtClean="0"/>
              <a:t>种 </a:t>
            </a:r>
            <a:r>
              <a:rPr lang="en-US" altLang="zh-CN" dirty="0" err="1" smtClean="0"/>
              <a:t>zh</a:t>
            </a:r>
            <a:r>
              <a:rPr lang="en-US" dirty="0" err="1" smtClean="0"/>
              <a:t>ǒ</a:t>
            </a:r>
            <a:r>
              <a:rPr lang="en-US" altLang="zh-CN" dirty="0" err="1" smtClean="0"/>
              <a:t>ng</a:t>
            </a:r>
            <a:r>
              <a:rPr lang="zh-CN" altLang="en-US" dirty="0" smtClean="0"/>
              <a:t>， </a:t>
            </a:r>
            <a:r>
              <a:rPr lang="en-US" altLang="zh-CN" dirty="0" smtClean="0"/>
              <a:t>kind</a:t>
            </a:r>
            <a:r>
              <a:rPr lang="zh-CN" altLang="en-US" dirty="0" smtClean="0"/>
              <a:t>，</a:t>
            </a:r>
            <a:r>
              <a:rPr lang="en-US" altLang="zh-CN" dirty="0" smtClean="0"/>
              <a:t>type</a:t>
            </a:r>
          </a:p>
          <a:p>
            <a:pPr lvl="0"/>
            <a:endParaRPr lang="en-US" altLang="zh-CN" dirty="0" smtClean="0"/>
          </a:p>
          <a:p>
            <a:pPr lvl="0"/>
            <a:r>
              <a:rPr lang="zh-CN" altLang="en-US" dirty="0" smtClean="0"/>
              <a:t>一种面包</a:t>
            </a:r>
            <a:endParaRPr lang="en-US" altLang="zh-CN" dirty="0" smtClean="0"/>
          </a:p>
          <a:p>
            <a:pPr lvl="0"/>
            <a:r>
              <a:rPr lang="zh-CN" altLang="en-US" dirty="0" smtClean="0"/>
              <a:t>这种咖啡</a:t>
            </a:r>
            <a:endParaRPr lang="en-US" altLang="zh-CN" dirty="0" smtClean="0"/>
          </a:p>
          <a:p>
            <a:pPr lvl="0"/>
            <a:r>
              <a:rPr lang="zh-CN" altLang="en-US" dirty="0" smtClean="0"/>
              <a:t>那种葡萄酒</a:t>
            </a:r>
            <a:endParaRPr lang="en-US" altLang="zh-CN" dirty="0" smtClean="0"/>
          </a:p>
          <a:p>
            <a:pPr lvl="0"/>
            <a:r>
              <a:rPr lang="zh-CN" altLang="en-US" dirty="0" smtClean="0"/>
              <a:t>你喜欢哪种水果？</a:t>
            </a:r>
            <a:endParaRPr lang="en-US" altLang="zh-CN" dirty="0" smtClean="0"/>
          </a:p>
          <a:p>
            <a:pPr lvl="0"/>
            <a:r>
              <a:rPr lang="zh-CN" altLang="en-US" dirty="0" smtClean="0"/>
              <a:t>我喜欢很多种运动。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 smtClean="0"/>
              <a:t>比赛</a:t>
            </a:r>
            <a:r>
              <a:rPr lang="en-US" dirty="0" smtClean="0"/>
              <a:t>(</a:t>
            </a:r>
            <a:r>
              <a:rPr lang="en-US" dirty="0" err="1" smtClean="0"/>
              <a:t>bǐsài</a:t>
            </a:r>
            <a:r>
              <a:rPr lang="en-US" dirty="0" smtClean="0"/>
              <a:t>)</a:t>
            </a:r>
            <a:r>
              <a:rPr lang="en-GB" dirty="0" smtClean="0"/>
              <a:t>    </a:t>
            </a:r>
          </a:p>
          <a:p>
            <a:r>
              <a:rPr lang="zh-CN" altLang="en-US" dirty="0" smtClean="0"/>
              <a:t>篮球比赛，足球比赛，看比赛，说汉语比赛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US" dirty="0" smtClean="0"/>
              <a:t>对(</a:t>
            </a:r>
            <a:r>
              <a:rPr lang="en-US" dirty="0" err="1" smtClean="0"/>
              <a:t>duì</a:t>
            </a:r>
            <a:r>
              <a:rPr lang="en-US" dirty="0" smtClean="0"/>
              <a:t>)……好(</a:t>
            </a:r>
            <a:r>
              <a:rPr lang="en-US" dirty="0" err="1" smtClean="0"/>
              <a:t>hǎo</a:t>
            </a:r>
            <a:r>
              <a:rPr lang="en-US" dirty="0" smtClean="0"/>
              <a:t>)</a:t>
            </a:r>
          </a:p>
          <a:p>
            <a:r>
              <a:rPr lang="zh-CN" altLang="en-US" dirty="0" smtClean="0"/>
              <a:t>打太极拳对身体好。</a:t>
            </a:r>
            <a:endParaRPr lang="en-US" altLang="zh-CN" dirty="0" smtClean="0"/>
          </a:p>
          <a:p>
            <a:r>
              <a:rPr lang="zh-CN" altLang="en-US" dirty="0" smtClean="0"/>
              <a:t>开车对环境不好。</a:t>
            </a:r>
            <a:endParaRPr lang="en-US" altLang="zh-CN" dirty="0" smtClean="0"/>
          </a:p>
          <a:p>
            <a:endParaRPr lang="en-US" altLang="zh-CN" dirty="0" smtClean="0"/>
          </a:p>
          <a:p>
            <a:pPr>
              <a:buNone/>
            </a:pPr>
            <a:endParaRPr lang="zh-CN" altLang="en-US" dirty="0"/>
          </a:p>
        </p:txBody>
      </p:sp>
      <p:pic>
        <p:nvPicPr>
          <p:cNvPr id="4098" name="Picture 2" descr="http://static4.demotix.com/sites/default/files/imagecache/a_scale_large/1400-4/photos/1347068880-moldova-looses-to-england-05_1430724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41187" y="4714884"/>
            <a:ext cx="3190135" cy="2143116"/>
          </a:xfrm>
          <a:prstGeom prst="rect">
            <a:avLst/>
          </a:prstGeom>
          <a:noFill/>
        </p:spPr>
      </p:pic>
      <p:pic>
        <p:nvPicPr>
          <p:cNvPr id="4100" name="Picture 4" descr="http://theevilstepmotherspeaks.com/wp-content/uploads/2012/07/stepfamilyolympic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2571744"/>
            <a:ext cx="3082226" cy="2052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A.</a:t>
            </a:r>
            <a:r>
              <a:rPr lang="zh-CN" altLang="en-US" dirty="0" smtClean="0"/>
              <a:t>你喜欢那种运动？</a:t>
            </a:r>
          </a:p>
          <a:p>
            <a:r>
              <a:rPr lang="en-GB" dirty="0" smtClean="0"/>
              <a:t>B.</a:t>
            </a:r>
            <a:r>
              <a:rPr lang="zh-CN" altLang="en-US" dirty="0" smtClean="0"/>
              <a:t>打篮球，踢足球，游泳，跑步，我都很喜欢。</a:t>
            </a:r>
          </a:p>
          <a:p>
            <a:r>
              <a:rPr lang="en-GB" dirty="0" smtClean="0"/>
              <a:t>A.</a:t>
            </a:r>
            <a:r>
              <a:rPr lang="zh-CN" altLang="en-US" dirty="0" smtClean="0"/>
              <a:t>你常打篮球吗？</a:t>
            </a:r>
          </a:p>
          <a:p>
            <a:r>
              <a:rPr lang="en-GB" dirty="0" smtClean="0"/>
              <a:t>B.</a:t>
            </a:r>
            <a:r>
              <a:rPr lang="zh-CN" altLang="en-US" dirty="0" smtClean="0"/>
              <a:t>我不常打篮球，我常常看篮球比赛。</a:t>
            </a:r>
          </a:p>
          <a:p>
            <a:r>
              <a:rPr lang="en-GB" dirty="0" smtClean="0"/>
              <a:t>A.</a:t>
            </a:r>
            <a:r>
              <a:rPr lang="zh-CN" altLang="en-US" dirty="0" smtClean="0"/>
              <a:t>你想学太极拳吗？</a:t>
            </a:r>
          </a:p>
          <a:p>
            <a:r>
              <a:rPr lang="en-GB" dirty="0" smtClean="0"/>
              <a:t>B.</a:t>
            </a:r>
            <a:r>
              <a:rPr lang="zh-CN" altLang="en-US" dirty="0" smtClean="0"/>
              <a:t>想学，我想去中国学习太极拳。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A.</a:t>
            </a:r>
            <a:r>
              <a:rPr lang="zh-CN" altLang="en-US" dirty="0" smtClean="0"/>
              <a:t>你会打乒乓球吗？</a:t>
            </a:r>
          </a:p>
          <a:p>
            <a:r>
              <a:rPr lang="en-GB" dirty="0" smtClean="0"/>
              <a:t>B.</a:t>
            </a:r>
            <a:r>
              <a:rPr lang="zh-CN" altLang="en-US" dirty="0" smtClean="0"/>
              <a:t>会，我很喜欢打乒乓球。</a:t>
            </a:r>
          </a:p>
          <a:p>
            <a:r>
              <a:rPr lang="en-GB" dirty="0" smtClean="0"/>
              <a:t>A.</a:t>
            </a:r>
            <a:r>
              <a:rPr lang="zh-CN" altLang="en-US" dirty="0" smtClean="0"/>
              <a:t>打乒乓球对身体很好。</a:t>
            </a:r>
          </a:p>
          <a:p>
            <a:r>
              <a:rPr lang="en-GB" dirty="0" smtClean="0"/>
              <a:t>B.</a:t>
            </a:r>
            <a:r>
              <a:rPr lang="zh-CN" altLang="en-US" dirty="0" smtClean="0"/>
              <a:t>是的，打乒乓球对眼睛也很好。</a:t>
            </a:r>
            <a:endParaRPr lang="en-US" altLang="zh-CN" dirty="0" smtClean="0"/>
          </a:p>
          <a:p>
            <a:r>
              <a:rPr lang="en-US" altLang="zh-CN" dirty="0" smtClean="0"/>
              <a:t>A.</a:t>
            </a:r>
            <a:r>
              <a:rPr lang="zh-CN" altLang="en-US" dirty="0" smtClean="0"/>
              <a:t>中国人</a:t>
            </a:r>
            <a:r>
              <a:rPr lang="zh-CN" altLang="en-US" dirty="0" smtClean="0"/>
              <a:t>都会打乒乓球吗？</a:t>
            </a:r>
            <a:endParaRPr lang="en-US" altLang="zh-CN" dirty="0" smtClean="0"/>
          </a:p>
          <a:p>
            <a:r>
              <a:rPr lang="en-US" altLang="zh-CN" dirty="0" smtClean="0"/>
              <a:t>B.</a:t>
            </a:r>
            <a:r>
              <a:rPr lang="zh-CN" altLang="en-US" dirty="0" smtClean="0"/>
              <a:t>不</a:t>
            </a:r>
            <a:r>
              <a:rPr lang="zh-CN" altLang="en-US" dirty="0" smtClean="0"/>
              <a:t>，但是很多中国人喜欢这种运动。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2781</TotalTime>
  <Words>823</Words>
  <Application>Microsoft Office PowerPoint</Application>
  <PresentationFormat>全屏显示(4:3)</PresentationFormat>
  <Paragraphs>138</Paragraphs>
  <Slides>23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24" baseType="lpstr">
      <vt:lpstr>平衡</vt:lpstr>
      <vt:lpstr>Review what we have learnt last time </vt:lpstr>
      <vt:lpstr>生病了</vt:lpstr>
      <vt:lpstr>In hospital</vt:lpstr>
      <vt:lpstr>The words on body</vt:lpstr>
      <vt:lpstr>New words</vt:lpstr>
      <vt:lpstr>幻灯片 6</vt:lpstr>
      <vt:lpstr>New words</vt:lpstr>
      <vt:lpstr>New words</vt:lpstr>
      <vt:lpstr>New words</vt:lpstr>
      <vt:lpstr>New words</vt:lpstr>
      <vt:lpstr>New words</vt:lpstr>
      <vt:lpstr>New words</vt:lpstr>
      <vt:lpstr>New words</vt:lpstr>
      <vt:lpstr>text</vt:lpstr>
      <vt:lpstr>Sports </vt:lpstr>
      <vt:lpstr>New words</vt:lpstr>
      <vt:lpstr>New words</vt:lpstr>
      <vt:lpstr>New words</vt:lpstr>
      <vt:lpstr>New words</vt:lpstr>
      <vt:lpstr>New words</vt:lpstr>
      <vt:lpstr>New words</vt:lpstr>
      <vt:lpstr>Text</vt:lpstr>
      <vt:lpstr>text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467</cp:revision>
  <cp:lastPrinted>2013-01-16T17:56:10Z</cp:lastPrinted>
  <dcterms:created xsi:type="dcterms:W3CDTF">2012-11-19T18:23:30Z</dcterms:created>
  <dcterms:modified xsi:type="dcterms:W3CDTF">2013-03-21T23:19:29Z</dcterms:modified>
</cp:coreProperties>
</file>