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B4DE14-7488-1A59-476F-FE324469EDD8}" v="9" dt="2026-06-25T08:24:42.173"/>
    <p1510:client id="{D167194D-462E-82FC-8FBF-285836022BCE}" v="83" dt="2026-06-25T08:38:51.7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11" d="100"/>
          <a:sy n="111" d="100"/>
        </p:scale>
        <p:origin x="53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_rels/data6.xml.rels><?xml version="1.0" encoding="UTF-8" standalone="yes"?>
<Relationships xmlns="http://schemas.openxmlformats.org/package/2006/relationships"><Relationship Id="rId8" Type="http://schemas.openxmlformats.org/officeDocument/2006/relationships/hyperlink" Target="https://www.longtermplan.nhs.uk/" TargetMode="External"/><Relationship Id="rId3" Type="http://schemas.openxmlformats.org/officeDocument/2006/relationships/hyperlink" Target="https://www.alzheimer-europe.org/" TargetMode="External"/><Relationship Id="rId7" Type="http://schemas.openxmlformats.org/officeDocument/2006/relationships/hyperlink" Target="https://www.kingsfund.org.uk/" TargetMode="External"/><Relationship Id="rId2" Type="http://schemas.openxmlformats.org/officeDocument/2006/relationships/hyperlink" Target="https://www.ageuk.org.uk/" TargetMode="External"/><Relationship Id="rId1" Type="http://schemas.openxmlformats.org/officeDocument/2006/relationships/hyperlink" Target="https://www.alzheimers.org.uk/" TargetMode="External"/><Relationship Id="rId6" Type="http://schemas.openxmlformats.org/officeDocument/2006/relationships/hyperlink" Target="https://www.dementiauk.org/" TargetMode="External"/><Relationship Id="rId11" Type="http://schemas.openxmlformats.org/officeDocument/2006/relationships/hyperlink" Target="https://www.scie.org.uk/" TargetMode="External"/><Relationship Id="rId5" Type="http://schemas.openxmlformats.org/officeDocument/2006/relationships/hyperlink" Target="https://www.legislation.gov.uk/" TargetMode="External"/><Relationship Id="rId10" Type="http://schemas.openxmlformats.org/officeDocument/2006/relationships/hyperlink" Target="https://www.ons.gov.uk/" TargetMode="External"/><Relationship Id="rId4" Type="http://schemas.openxmlformats.org/officeDocument/2006/relationships/hyperlink" Target="https://www.bgs.org.uk/" TargetMode="External"/><Relationship Id="rId9" Type="http://schemas.openxmlformats.org/officeDocument/2006/relationships/hyperlink" Target="https://www.nice.org.uk/guidance/ng97"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_rels/drawing6.xml.rels><?xml version="1.0" encoding="UTF-8" standalone="yes"?>
<Relationships xmlns="http://schemas.openxmlformats.org/package/2006/relationships"><Relationship Id="rId8" Type="http://schemas.openxmlformats.org/officeDocument/2006/relationships/hyperlink" Target="https://www.longtermplan.nhs.uk/" TargetMode="External"/><Relationship Id="rId3" Type="http://schemas.openxmlformats.org/officeDocument/2006/relationships/hyperlink" Target="https://www.alzheimer-europe.org/" TargetMode="External"/><Relationship Id="rId7" Type="http://schemas.openxmlformats.org/officeDocument/2006/relationships/hyperlink" Target="https://www.kingsfund.org.uk/" TargetMode="External"/><Relationship Id="rId2" Type="http://schemas.openxmlformats.org/officeDocument/2006/relationships/hyperlink" Target="https://www.ageuk.org.uk/" TargetMode="External"/><Relationship Id="rId1" Type="http://schemas.openxmlformats.org/officeDocument/2006/relationships/hyperlink" Target="https://www.alzheimers.org.uk/" TargetMode="External"/><Relationship Id="rId6" Type="http://schemas.openxmlformats.org/officeDocument/2006/relationships/hyperlink" Target="https://www.dementiauk.org/" TargetMode="External"/><Relationship Id="rId11" Type="http://schemas.openxmlformats.org/officeDocument/2006/relationships/hyperlink" Target="https://www.scie.org.uk/" TargetMode="External"/><Relationship Id="rId5" Type="http://schemas.openxmlformats.org/officeDocument/2006/relationships/hyperlink" Target="https://www.legislation.gov.uk/" TargetMode="External"/><Relationship Id="rId10" Type="http://schemas.openxmlformats.org/officeDocument/2006/relationships/hyperlink" Target="https://www.ons.gov.uk/" TargetMode="External"/><Relationship Id="rId4" Type="http://schemas.openxmlformats.org/officeDocument/2006/relationships/hyperlink" Target="https://www.bgs.org.uk/" TargetMode="External"/><Relationship Id="rId9" Type="http://schemas.openxmlformats.org/officeDocument/2006/relationships/hyperlink" Target="https://www.nice.org.uk/guidance/ng97"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0D9CBA-AE7A-45BA-A98E-8D4A3E50B18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1F77958-1228-49CC-90CC-6DF4976CA64A}">
      <dgm:prSet/>
      <dgm:spPr/>
      <dgm:t>
        <a:bodyPr/>
        <a:lstStyle/>
        <a:p>
          <a:r>
            <a:rPr lang="en-GB" dirty="0"/>
            <a:t>UK laws and policies guide dementia care and support. The Care Act 2014 requires local authorities to assess needs and provide care that promotes wellbeing, prevention, and respects personal choices and dignity (Care Act 2014).</a:t>
          </a:r>
          <a:endParaRPr lang="en-US" dirty="0"/>
        </a:p>
      </dgm:t>
    </dgm:pt>
    <dgm:pt modelId="{F5B5E435-404F-4EBB-B23C-819B19EC8254}" type="parTrans" cxnId="{4619B2CB-A235-4BB3-AB80-8012F13366F9}">
      <dgm:prSet/>
      <dgm:spPr/>
      <dgm:t>
        <a:bodyPr/>
        <a:lstStyle/>
        <a:p>
          <a:endParaRPr lang="en-US"/>
        </a:p>
      </dgm:t>
    </dgm:pt>
    <dgm:pt modelId="{E79E541A-D027-4DCA-A9F6-2DC5E8205CCA}" type="sibTrans" cxnId="{4619B2CB-A235-4BB3-AB80-8012F13366F9}">
      <dgm:prSet/>
      <dgm:spPr/>
      <dgm:t>
        <a:bodyPr/>
        <a:lstStyle/>
        <a:p>
          <a:endParaRPr lang="en-US"/>
        </a:p>
      </dgm:t>
    </dgm:pt>
    <dgm:pt modelId="{551DBB1D-6695-420B-8DB7-965F8D8E856B}">
      <dgm:prSet/>
      <dgm:spPr/>
      <dgm:t>
        <a:bodyPr/>
        <a:lstStyle/>
        <a:p>
          <a:r>
            <a:rPr lang="en-GB" dirty="0"/>
            <a:t>The Equality Act 2010 protects people from discrimination based on age or disability, ensuring fair access to services, which is especially important for those with Alzheimer’s (Equality Act 2010).</a:t>
          </a:r>
          <a:endParaRPr lang="en-US" dirty="0"/>
        </a:p>
      </dgm:t>
    </dgm:pt>
    <dgm:pt modelId="{D521CDA0-B54E-465A-A001-2535130A0748}" type="parTrans" cxnId="{6691CC59-7534-4C81-8D90-B22D0BE5C53D}">
      <dgm:prSet/>
      <dgm:spPr/>
      <dgm:t>
        <a:bodyPr/>
        <a:lstStyle/>
        <a:p>
          <a:endParaRPr lang="en-US"/>
        </a:p>
      </dgm:t>
    </dgm:pt>
    <dgm:pt modelId="{5593B154-7749-4987-BFA7-ED9216051675}" type="sibTrans" cxnId="{6691CC59-7534-4C81-8D90-B22D0BE5C53D}">
      <dgm:prSet/>
      <dgm:spPr/>
      <dgm:t>
        <a:bodyPr/>
        <a:lstStyle/>
        <a:p>
          <a:endParaRPr lang="en-US"/>
        </a:p>
      </dgm:t>
    </dgm:pt>
    <dgm:pt modelId="{E61199EA-E908-46EC-89E0-789D3D2D88B8}">
      <dgm:prSet/>
      <dgm:spPr/>
      <dgm:t>
        <a:bodyPr/>
        <a:lstStyle/>
        <a:p>
          <a:r>
            <a:rPr lang="en-GB" dirty="0"/>
            <a:t>The NHS Long Term Plan focuses on dementia by improving support after diagnosis, care coordination, and increasing diagnosis rates. NICE Guideline NG97 gives advice on assessment, treatment, and support (NHS England, 2025; NICE, 2025).</a:t>
          </a:r>
          <a:endParaRPr lang="en-US" dirty="0"/>
        </a:p>
      </dgm:t>
    </dgm:pt>
    <dgm:pt modelId="{46D99256-775B-43E7-866E-5A35DB4F4B9E}" type="parTrans" cxnId="{A38A43D7-8BDB-47C0-AE3D-1C7B1C4D991A}">
      <dgm:prSet/>
      <dgm:spPr/>
      <dgm:t>
        <a:bodyPr/>
        <a:lstStyle/>
        <a:p>
          <a:endParaRPr lang="en-US"/>
        </a:p>
      </dgm:t>
    </dgm:pt>
    <dgm:pt modelId="{A7EEFDF5-4DD8-4098-B9D1-D2A7E6CE6759}" type="sibTrans" cxnId="{A38A43D7-8BDB-47C0-AE3D-1C7B1C4D991A}">
      <dgm:prSet/>
      <dgm:spPr/>
      <dgm:t>
        <a:bodyPr/>
        <a:lstStyle/>
        <a:p>
          <a:endParaRPr lang="en-US"/>
        </a:p>
      </dgm:t>
    </dgm:pt>
    <dgm:pt modelId="{43D54B9C-69CA-41AE-9ED9-6EA6D552448A}">
      <dgm:prSet/>
      <dgm:spPr/>
      <dgm:t>
        <a:bodyPr/>
        <a:lstStyle/>
        <a:p>
          <a:r>
            <a:rPr lang="en-GB" dirty="0"/>
            <a:t>However, access to care varies across regions because of differences in funding, staff, and services. While laws promote person-centred care, resource limits can stop full implementation. More funding and accountability are needed to make sure policies work well in practice (King’s Fund, 2025; SCIE, 2025).</a:t>
          </a:r>
          <a:endParaRPr lang="en-US" dirty="0"/>
        </a:p>
      </dgm:t>
    </dgm:pt>
    <dgm:pt modelId="{3C44554E-9F47-4796-979E-851014257E36}" type="parTrans" cxnId="{B79AAC0D-ED58-4861-A611-DF461721022F}">
      <dgm:prSet/>
      <dgm:spPr/>
      <dgm:t>
        <a:bodyPr/>
        <a:lstStyle/>
        <a:p>
          <a:endParaRPr lang="en-US"/>
        </a:p>
      </dgm:t>
    </dgm:pt>
    <dgm:pt modelId="{BF336252-6FCC-4F08-8572-A606E3E567DC}" type="sibTrans" cxnId="{B79AAC0D-ED58-4861-A611-DF461721022F}">
      <dgm:prSet/>
      <dgm:spPr/>
      <dgm:t>
        <a:bodyPr/>
        <a:lstStyle/>
        <a:p>
          <a:endParaRPr lang="en-US"/>
        </a:p>
      </dgm:t>
    </dgm:pt>
    <dgm:pt modelId="{7B38DBC9-3C5C-4184-8F4F-6356F6C2239A}" type="pres">
      <dgm:prSet presAssocID="{E80D9CBA-AE7A-45BA-A98E-8D4A3E50B186}" presName="linear" presStyleCnt="0">
        <dgm:presLayoutVars>
          <dgm:animLvl val="lvl"/>
          <dgm:resizeHandles val="exact"/>
        </dgm:presLayoutVars>
      </dgm:prSet>
      <dgm:spPr/>
    </dgm:pt>
    <dgm:pt modelId="{78109487-6196-4299-908D-D9B6523D81E4}" type="pres">
      <dgm:prSet presAssocID="{A1F77958-1228-49CC-90CC-6DF4976CA64A}" presName="parentText" presStyleLbl="node1" presStyleIdx="0" presStyleCnt="4">
        <dgm:presLayoutVars>
          <dgm:chMax val="0"/>
          <dgm:bulletEnabled val="1"/>
        </dgm:presLayoutVars>
      </dgm:prSet>
      <dgm:spPr/>
    </dgm:pt>
    <dgm:pt modelId="{20FD7E59-B9AB-4978-947F-B77F6F277AA6}" type="pres">
      <dgm:prSet presAssocID="{E79E541A-D027-4DCA-A9F6-2DC5E8205CCA}" presName="spacer" presStyleCnt="0"/>
      <dgm:spPr/>
    </dgm:pt>
    <dgm:pt modelId="{7B11E658-3B6B-4025-A4AD-205A331064B8}" type="pres">
      <dgm:prSet presAssocID="{551DBB1D-6695-420B-8DB7-965F8D8E856B}" presName="parentText" presStyleLbl="node1" presStyleIdx="1" presStyleCnt="4">
        <dgm:presLayoutVars>
          <dgm:chMax val="0"/>
          <dgm:bulletEnabled val="1"/>
        </dgm:presLayoutVars>
      </dgm:prSet>
      <dgm:spPr/>
    </dgm:pt>
    <dgm:pt modelId="{1A6E72C6-BC48-4FE1-BF05-E6CB1082F52C}" type="pres">
      <dgm:prSet presAssocID="{5593B154-7749-4987-BFA7-ED9216051675}" presName="spacer" presStyleCnt="0"/>
      <dgm:spPr/>
    </dgm:pt>
    <dgm:pt modelId="{3D99C48A-B886-41C5-B94C-0DD2DEB4EC29}" type="pres">
      <dgm:prSet presAssocID="{E61199EA-E908-46EC-89E0-789D3D2D88B8}" presName="parentText" presStyleLbl="node1" presStyleIdx="2" presStyleCnt="4">
        <dgm:presLayoutVars>
          <dgm:chMax val="0"/>
          <dgm:bulletEnabled val="1"/>
        </dgm:presLayoutVars>
      </dgm:prSet>
      <dgm:spPr/>
    </dgm:pt>
    <dgm:pt modelId="{C38872B2-E36A-4187-9866-1D0E065934A0}" type="pres">
      <dgm:prSet presAssocID="{A7EEFDF5-4DD8-4098-B9D1-D2A7E6CE6759}" presName="spacer" presStyleCnt="0"/>
      <dgm:spPr/>
    </dgm:pt>
    <dgm:pt modelId="{21EAE5F8-1DBF-40B6-BB30-78D7C3761EED}" type="pres">
      <dgm:prSet presAssocID="{43D54B9C-69CA-41AE-9ED9-6EA6D552448A}" presName="parentText" presStyleLbl="node1" presStyleIdx="3" presStyleCnt="4">
        <dgm:presLayoutVars>
          <dgm:chMax val="0"/>
          <dgm:bulletEnabled val="1"/>
        </dgm:presLayoutVars>
      </dgm:prSet>
      <dgm:spPr/>
    </dgm:pt>
  </dgm:ptLst>
  <dgm:cxnLst>
    <dgm:cxn modelId="{B79AAC0D-ED58-4861-A611-DF461721022F}" srcId="{E80D9CBA-AE7A-45BA-A98E-8D4A3E50B186}" destId="{43D54B9C-69CA-41AE-9ED9-6EA6D552448A}" srcOrd="3" destOrd="0" parTransId="{3C44554E-9F47-4796-979E-851014257E36}" sibTransId="{BF336252-6FCC-4F08-8572-A606E3E567DC}"/>
    <dgm:cxn modelId="{64996318-51E7-4CE2-B900-F174AAE49158}" type="presOf" srcId="{43D54B9C-69CA-41AE-9ED9-6EA6D552448A}" destId="{21EAE5F8-1DBF-40B6-BB30-78D7C3761EED}" srcOrd="0" destOrd="0" presId="urn:microsoft.com/office/officeart/2005/8/layout/vList2"/>
    <dgm:cxn modelId="{E3B6633B-D054-4617-86E1-20418E283D2D}" type="presOf" srcId="{A1F77958-1228-49CC-90CC-6DF4976CA64A}" destId="{78109487-6196-4299-908D-D9B6523D81E4}" srcOrd="0" destOrd="0" presId="urn:microsoft.com/office/officeart/2005/8/layout/vList2"/>
    <dgm:cxn modelId="{5F84C742-8205-468B-9CF4-3648E9E1F114}" type="presOf" srcId="{E80D9CBA-AE7A-45BA-A98E-8D4A3E50B186}" destId="{7B38DBC9-3C5C-4184-8F4F-6356F6C2239A}" srcOrd="0" destOrd="0" presId="urn:microsoft.com/office/officeart/2005/8/layout/vList2"/>
    <dgm:cxn modelId="{A54E934A-521D-4630-84F5-2FB4DCF098E3}" type="presOf" srcId="{551DBB1D-6695-420B-8DB7-965F8D8E856B}" destId="{7B11E658-3B6B-4025-A4AD-205A331064B8}" srcOrd="0" destOrd="0" presId="urn:microsoft.com/office/officeart/2005/8/layout/vList2"/>
    <dgm:cxn modelId="{BECA6170-2BF5-40F0-9A81-FFD66BBD41CE}" type="presOf" srcId="{E61199EA-E908-46EC-89E0-789D3D2D88B8}" destId="{3D99C48A-B886-41C5-B94C-0DD2DEB4EC29}" srcOrd="0" destOrd="0" presId="urn:microsoft.com/office/officeart/2005/8/layout/vList2"/>
    <dgm:cxn modelId="{6691CC59-7534-4C81-8D90-B22D0BE5C53D}" srcId="{E80D9CBA-AE7A-45BA-A98E-8D4A3E50B186}" destId="{551DBB1D-6695-420B-8DB7-965F8D8E856B}" srcOrd="1" destOrd="0" parTransId="{D521CDA0-B54E-465A-A001-2535130A0748}" sibTransId="{5593B154-7749-4987-BFA7-ED9216051675}"/>
    <dgm:cxn modelId="{4619B2CB-A235-4BB3-AB80-8012F13366F9}" srcId="{E80D9CBA-AE7A-45BA-A98E-8D4A3E50B186}" destId="{A1F77958-1228-49CC-90CC-6DF4976CA64A}" srcOrd="0" destOrd="0" parTransId="{F5B5E435-404F-4EBB-B23C-819B19EC8254}" sibTransId="{E79E541A-D027-4DCA-A9F6-2DC5E8205CCA}"/>
    <dgm:cxn modelId="{A38A43D7-8BDB-47C0-AE3D-1C7B1C4D991A}" srcId="{E80D9CBA-AE7A-45BA-A98E-8D4A3E50B186}" destId="{E61199EA-E908-46EC-89E0-789D3D2D88B8}" srcOrd="2" destOrd="0" parTransId="{46D99256-775B-43E7-866E-5A35DB4F4B9E}" sibTransId="{A7EEFDF5-4DD8-4098-B9D1-D2A7E6CE6759}"/>
    <dgm:cxn modelId="{BB86D463-1568-47A1-9CD3-579D7E115AC0}" type="presParOf" srcId="{7B38DBC9-3C5C-4184-8F4F-6356F6C2239A}" destId="{78109487-6196-4299-908D-D9B6523D81E4}" srcOrd="0" destOrd="0" presId="urn:microsoft.com/office/officeart/2005/8/layout/vList2"/>
    <dgm:cxn modelId="{5FB77971-3CB1-4B66-A6CA-8E3ECBB4396A}" type="presParOf" srcId="{7B38DBC9-3C5C-4184-8F4F-6356F6C2239A}" destId="{20FD7E59-B9AB-4978-947F-B77F6F277AA6}" srcOrd="1" destOrd="0" presId="urn:microsoft.com/office/officeart/2005/8/layout/vList2"/>
    <dgm:cxn modelId="{A44EFA65-D091-414B-8179-137A94928B18}" type="presParOf" srcId="{7B38DBC9-3C5C-4184-8F4F-6356F6C2239A}" destId="{7B11E658-3B6B-4025-A4AD-205A331064B8}" srcOrd="2" destOrd="0" presId="urn:microsoft.com/office/officeart/2005/8/layout/vList2"/>
    <dgm:cxn modelId="{67C44EB3-FA0F-40B4-AEA1-7FCC95731B7A}" type="presParOf" srcId="{7B38DBC9-3C5C-4184-8F4F-6356F6C2239A}" destId="{1A6E72C6-BC48-4FE1-BF05-E6CB1082F52C}" srcOrd="3" destOrd="0" presId="urn:microsoft.com/office/officeart/2005/8/layout/vList2"/>
    <dgm:cxn modelId="{44285738-9B42-461B-9A9B-2ABC06839F5A}" type="presParOf" srcId="{7B38DBC9-3C5C-4184-8F4F-6356F6C2239A}" destId="{3D99C48A-B886-41C5-B94C-0DD2DEB4EC29}" srcOrd="4" destOrd="0" presId="urn:microsoft.com/office/officeart/2005/8/layout/vList2"/>
    <dgm:cxn modelId="{87076D89-F24B-4BFF-9580-CAE874AF21A9}" type="presParOf" srcId="{7B38DBC9-3C5C-4184-8F4F-6356F6C2239A}" destId="{C38872B2-E36A-4187-9866-1D0E065934A0}" srcOrd="5" destOrd="0" presId="urn:microsoft.com/office/officeart/2005/8/layout/vList2"/>
    <dgm:cxn modelId="{3C4E6ED0-D68D-4FA6-B225-5C2CBBE51A86}" type="presParOf" srcId="{7B38DBC9-3C5C-4184-8F4F-6356F6C2239A}" destId="{21EAE5F8-1DBF-40B6-BB30-78D7C3761EE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4BA07D-2D0E-49E8-A169-28E55B021E9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B8D3E3E-9545-44D7-B4C7-469906F3F6CB}">
      <dgm:prSet/>
      <dgm:spPr/>
      <dgm:t>
        <a:bodyPr/>
        <a:lstStyle/>
        <a:p>
          <a:pPr>
            <a:lnSpc>
              <a:spcPct val="100000"/>
            </a:lnSpc>
          </a:pPr>
          <a:r>
            <a:rPr lang="en-GB" dirty="0"/>
            <a:t>Dementia services today have many strengths. Different professionals work together to solve complex problems. Programs focused on carers have improved their wellbeing, and earlier diagnoses have made support more available (NICE, 2025; Dementia UK, 2025).</a:t>
          </a:r>
          <a:endParaRPr lang="en-US" dirty="0"/>
        </a:p>
      </dgm:t>
    </dgm:pt>
    <dgm:pt modelId="{EBD15AE8-E76C-4C38-8F1A-029E6E2C862E}" type="parTrans" cxnId="{D3F55DE0-EB55-4E09-85EE-7391F1240F21}">
      <dgm:prSet/>
      <dgm:spPr/>
      <dgm:t>
        <a:bodyPr/>
        <a:lstStyle/>
        <a:p>
          <a:endParaRPr lang="en-US"/>
        </a:p>
      </dgm:t>
    </dgm:pt>
    <dgm:pt modelId="{217A9CE7-304F-494E-ADCE-AB203811CD27}" type="sibTrans" cxnId="{D3F55DE0-EB55-4E09-85EE-7391F1240F21}">
      <dgm:prSet/>
      <dgm:spPr/>
      <dgm:t>
        <a:bodyPr/>
        <a:lstStyle/>
        <a:p>
          <a:endParaRPr lang="en-US"/>
        </a:p>
      </dgm:t>
    </dgm:pt>
    <dgm:pt modelId="{6F7FB132-137A-484A-8B55-40D80362B62D}">
      <dgm:prSet/>
      <dgm:spPr/>
      <dgm:t>
        <a:bodyPr/>
        <a:lstStyle/>
        <a:p>
          <a:pPr>
            <a:lnSpc>
              <a:spcPct val="100000"/>
            </a:lnSpc>
          </a:pPr>
          <a:r>
            <a:rPr lang="en-GB" dirty="0"/>
            <a:t>However, there are still big challenges. Health and social care face money problems and staff shortages, leading to heavier workloads and fewer services. Support quality varies by region, with some areas doing better than others (King’s Fund, 2025; British Geriatrics Society, 2025).</a:t>
          </a:r>
          <a:endParaRPr lang="en-US" dirty="0"/>
        </a:p>
      </dgm:t>
    </dgm:pt>
    <dgm:pt modelId="{6A972E32-B8D0-43FD-8970-DBC5A5A5BA45}" type="parTrans" cxnId="{EAAB1292-D554-4F5E-9F1F-C192E96EFFCB}">
      <dgm:prSet/>
      <dgm:spPr/>
      <dgm:t>
        <a:bodyPr/>
        <a:lstStyle/>
        <a:p>
          <a:endParaRPr lang="en-US"/>
        </a:p>
      </dgm:t>
    </dgm:pt>
    <dgm:pt modelId="{9340638F-CD4E-4D7B-BD5F-73AD456FE9AA}" type="sibTrans" cxnId="{EAAB1292-D554-4F5E-9F1F-C192E96EFFCB}">
      <dgm:prSet/>
      <dgm:spPr/>
      <dgm:t>
        <a:bodyPr/>
        <a:lstStyle/>
        <a:p>
          <a:endParaRPr lang="en-US"/>
        </a:p>
      </dgm:t>
    </dgm:pt>
    <dgm:pt modelId="{9EA38155-2146-4A57-BC5B-F4FDD8B66EB0}">
      <dgm:prSet/>
      <dgm:spPr/>
      <dgm:t>
        <a:bodyPr/>
        <a:lstStyle/>
        <a:p>
          <a:pPr>
            <a:lnSpc>
              <a:spcPct val="100000"/>
            </a:lnSpc>
          </a:pPr>
          <a:r>
            <a:rPr lang="en-GB" dirty="0"/>
            <a:t>Many services react only to emergencies instead of helping people stay independent. This can lower quality of life and lead to more hospital visits. Although policies focus on personalized care, limited resources often stop full progress. More focus is needed on better care coordination, training staff, and preventing problems early (SCIE, 2025; NHS England, 2025).</a:t>
          </a:r>
          <a:endParaRPr lang="en-US" dirty="0"/>
        </a:p>
      </dgm:t>
    </dgm:pt>
    <dgm:pt modelId="{359FBFE6-189D-45EF-B7D3-641AD0031536}" type="parTrans" cxnId="{23EB2DC5-86C8-4FD7-92B7-2B3DF1FBF4DE}">
      <dgm:prSet/>
      <dgm:spPr/>
      <dgm:t>
        <a:bodyPr/>
        <a:lstStyle/>
        <a:p>
          <a:endParaRPr lang="en-US"/>
        </a:p>
      </dgm:t>
    </dgm:pt>
    <dgm:pt modelId="{28F80DA8-3405-43C0-8F78-21DF7669A068}" type="sibTrans" cxnId="{23EB2DC5-86C8-4FD7-92B7-2B3DF1FBF4DE}">
      <dgm:prSet/>
      <dgm:spPr/>
      <dgm:t>
        <a:bodyPr/>
        <a:lstStyle/>
        <a:p>
          <a:endParaRPr lang="en-US"/>
        </a:p>
      </dgm:t>
    </dgm:pt>
    <dgm:pt modelId="{8C21BA0A-AED7-4672-A60A-8F7611028E77}" type="pres">
      <dgm:prSet presAssocID="{B74BA07D-2D0E-49E8-A169-28E55B021E91}" presName="root" presStyleCnt="0">
        <dgm:presLayoutVars>
          <dgm:dir/>
          <dgm:resizeHandles val="exact"/>
        </dgm:presLayoutVars>
      </dgm:prSet>
      <dgm:spPr/>
    </dgm:pt>
    <dgm:pt modelId="{0100445D-5A51-4131-80D5-7427E033E2C4}" type="pres">
      <dgm:prSet presAssocID="{EB8D3E3E-9545-44D7-B4C7-469906F3F6CB}" presName="compNode" presStyleCnt="0"/>
      <dgm:spPr/>
    </dgm:pt>
    <dgm:pt modelId="{584AF915-2E46-4DD8-9D71-D86ABBD018FD}" type="pres">
      <dgm:prSet presAssocID="{EB8D3E3E-9545-44D7-B4C7-469906F3F6C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rain in head"/>
        </a:ext>
      </dgm:extLst>
    </dgm:pt>
    <dgm:pt modelId="{39B13111-084A-43C9-8F33-DBC33E7DE660}" type="pres">
      <dgm:prSet presAssocID="{EB8D3E3E-9545-44D7-B4C7-469906F3F6CB}" presName="spaceRect" presStyleCnt="0"/>
      <dgm:spPr/>
    </dgm:pt>
    <dgm:pt modelId="{71BDF9BE-2E39-41C5-9CB3-453C74AFE2F1}" type="pres">
      <dgm:prSet presAssocID="{EB8D3E3E-9545-44D7-B4C7-469906F3F6CB}" presName="textRect" presStyleLbl="revTx" presStyleIdx="0" presStyleCnt="3">
        <dgm:presLayoutVars>
          <dgm:chMax val="1"/>
          <dgm:chPref val="1"/>
        </dgm:presLayoutVars>
      </dgm:prSet>
      <dgm:spPr/>
    </dgm:pt>
    <dgm:pt modelId="{D7E9A150-1229-4B57-AEF7-61690D56489A}" type="pres">
      <dgm:prSet presAssocID="{217A9CE7-304F-494E-ADCE-AB203811CD27}" presName="sibTrans" presStyleCnt="0"/>
      <dgm:spPr/>
    </dgm:pt>
    <dgm:pt modelId="{7F54E152-A125-42EE-BCFA-3AA0FE2DC407}" type="pres">
      <dgm:prSet presAssocID="{6F7FB132-137A-484A-8B55-40D80362B62D}" presName="compNode" presStyleCnt="0"/>
      <dgm:spPr/>
    </dgm:pt>
    <dgm:pt modelId="{4075BF2C-21D7-45AC-9A0A-40D3255DAA45}" type="pres">
      <dgm:prSet presAssocID="{6F7FB132-137A-484A-8B55-40D80362B62D}"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5829D30E-96EA-4505-B529-6311B4E226D4}" type="pres">
      <dgm:prSet presAssocID="{6F7FB132-137A-484A-8B55-40D80362B62D}" presName="spaceRect" presStyleCnt="0"/>
      <dgm:spPr/>
    </dgm:pt>
    <dgm:pt modelId="{4510A08D-C557-4008-8530-FAB6606C8E12}" type="pres">
      <dgm:prSet presAssocID="{6F7FB132-137A-484A-8B55-40D80362B62D}" presName="textRect" presStyleLbl="revTx" presStyleIdx="1" presStyleCnt="3">
        <dgm:presLayoutVars>
          <dgm:chMax val="1"/>
          <dgm:chPref val="1"/>
        </dgm:presLayoutVars>
      </dgm:prSet>
      <dgm:spPr/>
    </dgm:pt>
    <dgm:pt modelId="{30872517-4057-464E-A4F9-307CA21C9AFB}" type="pres">
      <dgm:prSet presAssocID="{9340638F-CD4E-4D7B-BD5F-73AD456FE9AA}" presName="sibTrans" presStyleCnt="0"/>
      <dgm:spPr/>
    </dgm:pt>
    <dgm:pt modelId="{6976E6B8-7DE1-4588-B5E3-0819C61B593B}" type="pres">
      <dgm:prSet presAssocID="{9EA38155-2146-4A57-BC5B-F4FDD8B66EB0}" presName="compNode" presStyleCnt="0"/>
      <dgm:spPr/>
    </dgm:pt>
    <dgm:pt modelId="{222F31DE-3BB2-42D4-BDDD-CA12B61F0B33}" type="pres">
      <dgm:prSet presAssocID="{9EA38155-2146-4A57-BC5B-F4FDD8B66EB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ospital"/>
        </a:ext>
      </dgm:extLst>
    </dgm:pt>
    <dgm:pt modelId="{8976835A-4642-483E-BD84-497FB318927C}" type="pres">
      <dgm:prSet presAssocID="{9EA38155-2146-4A57-BC5B-F4FDD8B66EB0}" presName="spaceRect" presStyleCnt="0"/>
      <dgm:spPr/>
    </dgm:pt>
    <dgm:pt modelId="{885564B2-5DA9-4D81-B8FD-9F02234D3C0A}" type="pres">
      <dgm:prSet presAssocID="{9EA38155-2146-4A57-BC5B-F4FDD8B66EB0}" presName="textRect" presStyleLbl="revTx" presStyleIdx="2" presStyleCnt="3">
        <dgm:presLayoutVars>
          <dgm:chMax val="1"/>
          <dgm:chPref val="1"/>
        </dgm:presLayoutVars>
      </dgm:prSet>
      <dgm:spPr/>
    </dgm:pt>
  </dgm:ptLst>
  <dgm:cxnLst>
    <dgm:cxn modelId="{DF252A51-8726-47A3-B780-49C81DEC8347}" type="presOf" srcId="{9EA38155-2146-4A57-BC5B-F4FDD8B66EB0}" destId="{885564B2-5DA9-4D81-B8FD-9F02234D3C0A}" srcOrd="0" destOrd="0" presId="urn:microsoft.com/office/officeart/2018/2/layout/IconLabelList"/>
    <dgm:cxn modelId="{67C0277F-C6C6-4830-8176-4F6651955100}" type="presOf" srcId="{B74BA07D-2D0E-49E8-A169-28E55B021E91}" destId="{8C21BA0A-AED7-4672-A60A-8F7611028E77}" srcOrd="0" destOrd="0" presId="urn:microsoft.com/office/officeart/2018/2/layout/IconLabelList"/>
    <dgm:cxn modelId="{EAAB1292-D554-4F5E-9F1F-C192E96EFFCB}" srcId="{B74BA07D-2D0E-49E8-A169-28E55B021E91}" destId="{6F7FB132-137A-484A-8B55-40D80362B62D}" srcOrd="1" destOrd="0" parTransId="{6A972E32-B8D0-43FD-8970-DBC5A5A5BA45}" sibTransId="{9340638F-CD4E-4D7B-BD5F-73AD456FE9AA}"/>
    <dgm:cxn modelId="{23EB2DC5-86C8-4FD7-92B7-2B3DF1FBF4DE}" srcId="{B74BA07D-2D0E-49E8-A169-28E55B021E91}" destId="{9EA38155-2146-4A57-BC5B-F4FDD8B66EB0}" srcOrd="2" destOrd="0" parTransId="{359FBFE6-189D-45EF-B7D3-641AD0031536}" sibTransId="{28F80DA8-3405-43C0-8F78-21DF7669A068}"/>
    <dgm:cxn modelId="{851C05DC-6609-410C-9092-8F42287AF851}" type="presOf" srcId="{6F7FB132-137A-484A-8B55-40D80362B62D}" destId="{4510A08D-C557-4008-8530-FAB6606C8E12}" srcOrd="0" destOrd="0" presId="urn:microsoft.com/office/officeart/2018/2/layout/IconLabelList"/>
    <dgm:cxn modelId="{D3F55DE0-EB55-4E09-85EE-7391F1240F21}" srcId="{B74BA07D-2D0E-49E8-A169-28E55B021E91}" destId="{EB8D3E3E-9545-44D7-B4C7-469906F3F6CB}" srcOrd="0" destOrd="0" parTransId="{EBD15AE8-E76C-4C38-8F1A-029E6E2C862E}" sibTransId="{217A9CE7-304F-494E-ADCE-AB203811CD27}"/>
    <dgm:cxn modelId="{96B4B3F8-8FE8-4A08-9B79-DABA53B0DF7F}" type="presOf" srcId="{EB8D3E3E-9545-44D7-B4C7-469906F3F6CB}" destId="{71BDF9BE-2E39-41C5-9CB3-453C74AFE2F1}" srcOrd="0" destOrd="0" presId="urn:microsoft.com/office/officeart/2018/2/layout/IconLabelList"/>
    <dgm:cxn modelId="{E8C05CAE-5ADA-4327-9010-684230F4A76A}" type="presParOf" srcId="{8C21BA0A-AED7-4672-A60A-8F7611028E77}" destId="{0100445D-5A51-4131-80D5-7427E033E2C4}" srcOrd="0" destOrd="0" presId="urn:microsoft.com/office/officeart/2018/2/layout/IconLabelList"/>
    <dgm:cxn modelId="{D7C660F9-C01E-421B-BB05-2464D03CDD18}" type="presParOf" srcId="{0100445D-5A51-4131-80D5-7427E033E2C4}" destId="{584AF915-2E46-4DD8-9D71-D86ABBD018FD}" srcOrd="0" destOrd="0" presId="urn:microsoft.com/office/officeart/2018/2/layout/IconLabelList"/>
    <dgm:cxn modelId="{3369EC54-0ECB-4894-A1E4-795DCC62D033}" type="presParOf" srcId="{0100445D-5A51-4131-80D5-7427E033E2C4}" destId="{39B13111-084A-43C9-8F33-DBC33E7DE660}" srcOrd="1" destOrd="0" presId="urn:microsoft.com/office/officeart/2018/2/layout/IconLabelList"/>
    <dgm:cxn modelId="{0FE76F8D-F34A-441B-88D7-88B49C4B13D2}" type="presParOf" srcId="{0100445D-5A51-4131-80D5-7427E033E2C4}" destId="{71BDF9BE-2E39-41C5-9CB3-453C74AFE2F1}" srcOrd="2" destOrd="0" presId="urn:microsoft.com/office/officeart/2018/2/layout/IconLabelList"/>
    <dgm:cxn modelId="{01E23BA5-54E2-45EC-AEF1-C114B8093E83}" type="presParOf" srcId="{8C21BA0A-AED7-4672-A60A-8F7611028E77}" destId="{D7E9A150-1229-4B57-AEF7-61690D56489A}" srcOrd="1" destOrd="0" presId="urn:microsoft.com/office/officeart/2018/2/layout/IconLabelList"/>
    <dgm:cxn modelId="{1EA90049-A18A-436D-A523-8D4BD0EA05D6}" type="presParOf" srcId="{8C21BA0A-AED7-4672-A60A-8F7611028E77}" destId="{7F54E152-A125-42EE-BCFA-3AA0FE2DC407}" srcOrd="2" destOrd="0" presId="urn:microsoft.com/office/officeart/2018/2/layout/IconLabelList"/>
    <dgm:cxn modelId="{1B7FFCD7-5D13-4E1D-81C5-C8F118F231F0}" type="presParOf" srcId="{7F54E152-A125-42EE-BCFA-3AA0FE2DC407}" destId="{4075BF2C-21D7-45AC-9A0A-40D3255DAA45}" srcOrd="0" destOrd="0" presId="urn:microsoft.com/office/officeart/2018/2/layout/IconLabelList"/>
    <dgm:cxn modelId="{FDC6C0B2-79DF-445D-8949-1D9335C35D0D}" type="presParOf" srcId="{7F54E152-A125-42EE-BCFA-3AA0FE2DC407}" destId="{5829D30E-96EA-4505-B529-6311B4E226D4}" srcOrd="1" destOrd="0" presId="urn:microsoft.com/office/officeart/2018/2/layout/IconLabelList"/>
    <dgm:cxn modelId="{CEB6F560-16DE-4770-B0E4-2627E2A2324C}" type="presParOf" srcId="{7F54E152-A125-42EE-BCFA-3AA0FE2DC407}" destId="{4510A08D-C557-4008-8530-FAB6606C8E12}" srcOrd="2" destOrd="0" presId="urn:microsoft.com/office/officeart/2018/2/layout/IconLabelList"/>
    <dgm:cxn modelId="{1E592FA9-6377-4FDB-B0ED-0247EDAD2F7F}" type="presParOf" srcId="{8C21BA0A-AED7-4672-A60A-8F7611028E77}" destId="{30872517-4057-464E-A4F9-307CA21C9AFB}" srcOrd="3" destOrd="0" presId="urn:microsoft.com/office/officeart/2018/2/layout/IconLabelList"/>
    <dgm:cxn modelId="{C7933F9C-6BB3-4C83-BEA4-BFE771FC1492}" type="presParOf" srcId="{8C21BA0A-AED7-4672-A60A-8F7611028E77}" destId="{6976E6B8-7DE1-4588-B5E3-0819C61B593B}" srcOrd="4" destOrd="0" presId="urn:microsoft.com/office/officeart/2018/2/layout/IconLabelList"/>
    <dgm:cxn modelId="{4A24EB3D-ED78-49A8-A2FB-1A8C542FC5AC}" type="presParOf" srcId="{6976E6B8-7DE1-4588-B5E3-0819C61B593B}" destId="{222F31DE-3BB2-42D4-BDDD-CA12B61F0B33}" srcOrd="0" destOrd="0" presId="urn:microsoft.com/office/officeart/2018/2/layout/IconLabelList"/>
    <dgm:cxn modelId="{C1650880-5D35-462C-8991-AC1380F453A7}" type="presParOf" srcId="{6976E6B8-7DE1-4588-B5E3-0819C61B593B}" destId="{8976835A-4642-483E-BD84-497FB318927C}" srcOrd="1" destOrd="0" presId="urn:microsoft.com/office/officeart/2018/2/layout/IconLabelList"/>
    <dgm:cxn modelId="{914DE05D-0031-4916-B6FA-C6E375F15FA7}" type="presParOf" srcId="{6976E6B8-7DE1-4588-B5E3-0819C61B593B}" destId="{885564B2-5DA9-4D81-B8FD-9F02234D3C0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8CAFE74-5D8A-489E-A3F4-F689003ED6EA}"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5ADBC07-D8DE-4BE6-947D-957C56245FD6}">
      <dgm:prSet/>
      <dgm:spPr/>
      <dgm:t>
        <a:bodyPr/>
        <a:lstStyle/>
        <a:p>
          <a:pPr>
            <a:defRPr cap="all"/>
          </a:pPr>
          <a:r>
            <a:rPr lang="en-GB" dirty="0"/>
            <a:t>While technology has great potential, there are challenges to consider. Many older people may lack access to or knowledge of technology, causing digital exclusion (Age UK, 2025; SCIE, 2025).</a:t>
          </a:r>
          <a:endParaRPr lang="en-US" dirty="0"/>
        </a:p>
      </dgm:t>
    </dgm:pt>
    <dgm:pt modelId="{5E362B2A-81C6-401E-B499-A2F5E09E64D8}" type="parTrans" cxnId="{28C100D2-7958-4237-A244-5F2DE29DD658}">
      <dgm:prSet/>
      <dgm:spPr/>
      <dgm:t>
        <a:bodyPr/>
        <a:lstStyle/>
        <a:p>
          <a:endParaRPr lang="en-US"/>
        </a:p>
      </dgm:t>
    </dgm:pt>
    <dgm:pt modelId="{1C425748-64FE-4E75-B2DF-903F9195DA73}" type="sibTrans" cxnId="{28C100D2-7958-4237-A244-5F2DE29DD658}">
      <dgm:prSet/>
      <dgm:spPr/>
      <dgm:t>
        <a:bodyPr/>
        <a:lstStyle/>
        <a:p>
          <a:endParaRPr lang="en-US"/>
        </a:p>
      </dgm:t>
    </dgm:pt>
    <dgm:pt modelId="{0D32847F-6D2E-47FA-A182-4168E769A940}">
      <dgm:prSet/>
      <dgm:spPr/>
      <dgm:t>
        <a:bodyPr/>
        <a:lstStyle/>
        <a:p>
          <a:pPr>
            <a:defRPr cap="all"/>
          </a:pPr>
          <a:r>
            <a:rPr lang="en-GB" dirty="0"/>
            <a:t>Ethics and privacy are also important. Monitoring devices can improve safety but raise concerns about consent, surveillance, and personal freedom. The cost of technology can also cause unequal access (NICE, 2025; SCIE, 2025).</a:t>
          </a:r>
          <a:endParaRPr lang="en-US" dirty="0"/>
        </a:p>
      </dgm:t>
    </dgm:pt>
    <dgm:pt modelId="{CF40A909-0750-4D24-AE12-C4DE7E2A0212}" type="parTrans" cxnId="{3CA66876-3C68-4A37-8593-DF7D3CA096E2}">
      <dgm:prSet/>
      <dgm:spPr/>
      <dgm:t>
        <a:bodyPr/>
        <a:lstStyle/>
        <a:p>
          <a:endParaRPr lang="en-US"/>
        </a:p>
      </dgm:t>
    </dgm:pt>
    <dgm:pt modelId="{5E90FFB8-C73A-4528-B99B-C902D2C4C75C}" type="sibTrans" cxnId="{3CA66876-3C68-4A37-8593-DF7D3CA096E2}">
      <dgm:prSet/>
      <dgm:spPr/>
      <dgm:t>
        <a:bodyPr/>
        <a:lstStyle/>
        <a:p>
          <a:endParaRPr lang="en-US"/>
        </a:p>
      </dgm:t>
    </dgm:pt>
    <dgm:pt modelId="{D56571E3-C5C4-4FCD-84FC-FBF63C384A31}">
      <dgm:prSet/>
      <dgm:spPr/>
      <dgm:t>
        <a:bodyPr/>
        <a:lstStyle/>
        <a:p>
          <a:pPr>
            <a:defRPr cap="all"/>
          </a:pPr>
          <a:r>
            <a:rPr lang="en-GB" dirty="0"/>
            <a:t>Training for carers and users is essential to make the most of technology and reduce stress. Lawmakers and service providers must ensure technology is available, affordable, and used ethically (Dementia UK, 2025; British Geriatrics Society, 2025).</a:t>
          </a:r>
          <a:endParaRPr lang="en-US" dirty="0"/>
        </a:p>
      </dgm:t>
    </dgm:pt>
    <dgm:pt modelId="{47F3C26B-36CB-478D-84EE-2E2A5C438797}" type="parTrans" cxnId="{EBD856D3-3341-4B99-9A46-20F4571BBC8E}">
      <dgm:prSet/>
      <dgm:spPr/>
      <dgm:t>
        <a:bodyPr/>
        <a:lstStyle/>
        <a:p>
          <a:endParaRPr lang="en-US"/>
        </a:p>
      </dgm:t>
    </dgm:pt>
    <dgm:pt modelId="{30A06FE3-B111-4C5F-BF9A-F4ACDBB44062}" type="sibTrans" cxnId="{EBD856D3-3341-4B99-9A46-20F4571BBC8E}">
      <dgm:prSet/>
      <dgm:spPr/>
      <dgm:t>
        <a:bodyPr/>
        <a:lstStyle/>
        <a:p>
          <a:endParaRPr lang="en-US"/>
        </a:p>
      </dgm:t>
    </dgm:pt>
    <dgm:pt modelId="{A605E54B-F844-4B3A-A958-A5405B9249E0}" type="pres">
      <dgm:prSet presAssocID="{A8CAFE74-5D8A-489E-A3F4-F689003ED6EA}" presName="root" presStyleCnt="0">
        <dgm:presLayoutVars>
          <dgm:dir/>
          <dgm:resizeHandles val="exact"/>
        </dgm:presLayoutVars>
      </dgm:prSet>
      <dgm:spPr/>
    </dgm:pt>
    <dgm:pt modelId="{524C0E54-BCF3-4066-A8F5-7606A0D2B039}" type="pres">
      <dgm:prSet presAssocID="{B5ADBC07-D8DE-4BE6-947D-957C56245FD6}" presName="compNode" presStyleCnt="0"/>
      <dgm:spPr/>
    </dgm:pt>
    <dgm:pt modelId="{B7B5C482-0753-4330-A103-FE15F91B19C5}" type="pres">
      <dgm:prSet presAssocID="{B5ADBC07-D8DE-4BE6-947D-957C56245FD6}" presName="iconBgRect" presStyleLbl="bgShp" presStyleIdx="0" presStyleCnt="3"/>
      <dgm:spPr/>
    </dgm:pt>
    <dgm:pt modelId="{621297D5-3B07-40C8-81D1-87A94AEF9E56}" type="pres">
      <dgm:prSet presAssocID="{B5ADBC07-D8DE-4BE6-947D-957C56245FD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aptop"/>
        </a:ext>
      </dgm:extLst>
    </dgm:pt>
    <dgm:pt modelId="{4E38D58B-9AFF-4E11-99C6-6A86D67A1AAD}" type="pres">
      <dgm:prSet presAssocID="{B5ADBC07-D8DE-4BE6-947D-957C56245FD6}" presName="spaceRect" presStyleCnt="0"/>
      <dgm:spPr/>
    </dgm:pt>
    <dgm:pt modelId="{B3D92660-FF43-4537-B6DF-766E9441F41E}" type="pres">
      <dgm:prSet presAssocID="{B5ADBC07-D8DE-4BE6-947D-957C56245FD6}" presName="textRect" presStyleLbl="revTx" presStyleIdx="0" presStyleCnt="3">
        <dgm:presLayoutVars>
          <dgm:chMax val="1"/>
          <dgm:chPref val="1"/>
        </dgm:presLayoutVars>
      </dgm:prSet>
      <dgm:spPr/>
    </dgm:pt>
    <dgm:pt modelId="{59690CE4-1826-4D2E-8B89-DF4CCF22B838}" type="pres">
      <dgm:prSet presAssocID="{1C425748-64FE-4E75-B2DF-903F9195DA73}" presName="sibTrans" presStyleCnt="0"/>
      <dgm:spPr/>
    </dgm:pt>
    <dgm:pt modelId="{E8A28A83-3DE3-4A1F-BBB3-DA7A49AF8DF2}" type="pres">
      <dgm:prSet presAssocID="{0D32847F-6D2E-47FA-A182-4168E769A940}" presName="compNode" presStyleCnt="0"/>
      <dgm:spPr/>
    </dgm:pt>
    <dgm:pt modelId="{4098DD7F-F122-4E74-B3BD-B3AD07E307AE}" type="pres">
      <dgm:prSet presAssocID="{0D32847F-6D2E-47FA-A182-4168E769A940}" presName="iconBgRect" presStyleLbl="bgShp" presStyleIdx="1" presStyleCnt="3"/>
      <dgm:spPr/>
    </dgm:pt>
    <dgm:pt modelId="{C248D84A-597E-4CEE-883D-71418CDC92A9}" type="pres">
      <dgm:prSet presAssocID="{0D32847F-6D2E-47FA-A182-4168E769A940}"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curity Camera"/>
        </a:ext>
      </dgm:extLst>
    </dgm:pt>
    <dgm:pt modelId="{9936598E-8431-437D-A281-7DCDF33EDDED}" type="pres">
      <dgm:prSet presAssocID="{0D32847F-6D2E-47FA-A182-4168E769A940}" presName="spaceRect" presStyleCnt="0"/>
      <dgm:spPr/>
    </dgm:pt>
    <dgm:pt modelId="{722408C0-6B53-4F54-A17F-DBD01A423552}" type="pres">
      <dgm:prSet presAssocID="{0D32847F-6D2E-47FA-A182-4168E769A940}" presName="textRect" presStyleLbl="revTx" presStyleIdx="1" presStyleCnt="3">
        <dgm:presLayoutVars>
          <dgm:chMax val="1"/>
          <dgm:chPref val="1"/>
        </dgm:presLayoutVars>
      </dgm:prSet>
      <dgm:spPr/>
    </dgm:pt>
    <dgm:pt modelId="{5E4CDB17-0F20-4927-8950-09D4749AA51B}" type="pres">
      <dgm:prSet presAssocID="{5E90FFB8-C73A-4528-B99B-C902D2C4C75C}" presName="sibTrans" presStyleCnt="0"/>
      <dgm:spPr/>
    </dgm:pt>
    <dgm:pt modelId="{E1E92B81-507B-4350-AA9F-693A0846D373}" type="pres">
      <dgm:prSet presAssocID="{D56571E3-C5C4-4FCD-84FC-FBF63C384A31}" presName="compNode" presStyleCnt="0"/>
      <dgm:spPr/>
    </dgm:pt>
    <dgm:pt modelId="{C78A3BE4-2FE7-435B-8010-12F59AE81A1B}" type="pres">
      <dgm:prSet presAssocID="{D56571E3-C5C4-4FCD-84FC-FBF63C384A31}" presName="iconBgRect" presStyleLbl="bgShp" presStyleIdx="2" presStyleCnt="3"/>
      <dgm:spPr/>
    </dgm:pt>
    <dgm:pt modelId="{138DF4A8-53BA-4789-B461-0C9AE764D5A5}" type="pres">
      <dgm:prSet presAssocID="{D56571E3-C5C4-4FCD-84FC-FBF63C384A3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tor"/>
        </a:ext>
      </dgm:extLst>
    </dgm:pt>
    <dgm:pt modelId="{998FE232-E1AF-490F-9E5A-FD7055AFC33F}" type="pres">
      <dgm:prSet presAssocID="{D56571E3-C5C4-4FCD-84FC-FBF63C384A31}" presName="spaceRect" presStyleCnt="0"/>
      <dgm:spPr/>
    </dgm:pt>
    <dgm:pt modelId="{665832D3-F791-4C42-AADB-BA15D4FF6FE4}" type="pres">
      <dgm:prSet presAssocID="{D56571E3-C5C4-4FCD-84FC-FBF63C384A31}" presName="textRect" presStyleLbl="revTx" presStyleIdx="2" presStyleCnt="3">
        <dgm:presLayoutVars>
          <dgm:chMax val="1"/>
          <dgm:chPref val="1"/>
        </dgm:presLayoutVars>
      </dgm:prSet>
      <dgm:spPr/>
    </dgm:pt>
  </dgm:ptLst>
  <dgm:cxnLst>
    <dgm:cxn modelId="{3B2EB219-4F93-4A37-824E-5D18B6906F9A}" type="presOf" srcId="{0D32847F-6D2E-47FA-A182-4168E769A940}" destId="{722408C0-6B53-4F54-A17F-DBD01A423552}" srcOrd="0" destOrd="0" presId="urn:microsoft.com/office/officeart/2018/5/layout/IconCircleLabelList"/>
    <dgm:cxn modelId="{3CA66876-3C68-4A37-8593-DF7D3CA096E2}" srcId="{A8CAFE74-5D8A-489E-A3F4-F689003ED6EA}" destId="{0D32847F-6D2E-47FA-A182-4168E769A940}" srcOrd="1" destOrd="0" parTransId="{CF40A909-0750-4D24-AE12-C4DE7E2A0212}" sibTransId="{5E90FFB8-C73A-4528-B99B-C902D2C4C75C}"/>
    <dgm:cxn modelId="{2EC5FE7A-227E-41BF-9FC2-E61C0251E3E3}" type="presOf" srcId="{B5ADBC07-D8DE-4BE6-947D-957C56245FD6}" destId="{B3D92660-FF43-4537-B6DF-766E9441F41E}" srcOrd="0" destOrd="0" presId="urn:microsoft.com/office/officeart/2018/5/layout/IconCircleLabelList"/>
    <dgm:cxn modelId="{29CC707C-E833-4267-BA3B-44BD02F2785D}" type="presOf" srcId="{A8CAFE74-5D8A-489E-A3F4-F689003ED6EA}" destId="{A605E54B-F844-4B3A-A958-A5405B9249E0}" srcOrd="0" destOrd="0" presId="urn:microsoft.com/office/officeart/2018/5/layout/IconCircleLabelList"/>
    <dgm:cxn modelId="{1656ABA6-5AFA-4525-A630-7427289E5C9D}" type="presOf" srcId="{D56571E3-C5C4-4FCD-84FC-FBF63C384A31}" destId="{665832D3-F791-4C42-AADB-BA15D4FF6FE4}" srcOrd="0" destOrd="0" presId="urn:microsoft.com/office/officeart/2018/5/layout/IconCircleLabelList"/>
    <dgm:cxn modelId="{28C100D2-7958-4237-A244-5F2DE29DD658}" srcId="{A8CAFE74-5D8A-489E-A3F4-F689003ED6EA}" destId="{B5ADBC07-D8DE-4BE6-947D-957C56245FD6}" srcOrd="0" destOrd="0" parTransId="{5E362B2A-81C6-401E-B499-A2F5E09E64D8}" sibTransId="{1C425748-64FE-4E75-B2DF-903F9195DA73}"/>
    <dgm:cxn modelId="{EBD856D3-3341-4B99-9A46-20F4571BBC8E}" srcId="{A8CAFE74-5D8A-489E-A3F4-F689003ED6EA}" destId="{D56571E3-C5C4-4FCD-84FC-FBF63C384A31}" srcOrd="2" destOrd="0" parTransId="{47F3C26B-36CB-478D-84EE-2E2A5C438797}" sibTransId="{30A06FE3-B111-4C5F-BF9A-F4ACDBB44062}"/>
    <dgm:cxn modelId="{D9E53B2E-9A8D-461D-A430-AC242537242D}" type="presParOf" srcId="{A605E54B-F844-4B3A-A958-A5405B9249E0}" destId="{524C0E54-BCF3-4066-A8F5-7606A0D2B039}" srcOrd="0" destOrd="0" presId="urn:microsoft.com/office/officeart/2018/5/layout/IconCircleLabelList"/>
    <dgm:cxn modelId="{5497CB0D-791B-4149-AC9E-E41EA62D0650}" type="presParOf" srcId="{524C0E54-BCF3-4066-A8F5-7606A0D2B039}" destId="{B7B5C482-0753-4330-A103-FE15F91B19C5}" srcOrd="0" destOrd="0" presId="urn:microsoft.com/office/officeart/2018/5/layout/IconCircleLabelList"/>
    <dgm:cxn modelId="{B19CFA11-B239-4916-98A6-AB125F0348AD}" type="presParOf" srcId="{524C0E54-BCF3-4066-A8F5-7606A0D2B039}" destId="{621297D5-3B07-40C8-81D1-87A94AEF9E56}" srcOrd="1" destOrd="0" presId="urn:microsoft.com/office/officeart/2018/5/layout/IconCircleLabelList"/>
    <dgm:cxn modelId="{5E90B020-B090-47CA-AD82-BAC312817B7C}" type="presParOf" srcId="{524C0E54-BCF3-4066-A8F5-7606A0D2B039}" destId="{4E38D58B-9AFF-4E11-99C6-6A86D67A1AAD}" srcOrd="2" destOrd="0" presId="urn:microsoft.com/office/officeart/2018/5/layout/IconCircleLabelList"/>
    <dgm:cxn modelId="{093B72FE-C543-4E46-A388-2FA302A2F1C5}" type="presParOf" srcId="{524C0E54-BCF3-4066-A8F5-7606A0D2B039}" destId="{B3D92660-FF43-4537-B6DF-766E9441F41E}" srcOrd="3" destOrd="0" presId="urn:microsoft.com/office/officeart/2018/5/layout/IconCircleLabelList"/>
    <dgm:cxn modelId="{7A68ADDC-04DB-411E-8FFF-5653F922F520}" type="presParOf" srcId="{A605E54B-F844-4B3A-A958-A5405B9249E0}" destId="{59690CE4-1826-4D2E-8B89-DF4CCF22B838}" srcOrd="1" destOrd="0" presId="urn:microsoft.com/office/officeart/2018/5/layout/IconCircleLabelList"/>
    <dgm:cxn modelId="{B2561153-1306-4D51-B8EB-C87379BFCD1C}" type="presParOf" srcId="{A605E54B-F844-4B3A-A958-A5405B9249E0}" destId="{E8A28A83-3DE3-4A1F-BBB3-DA7A49AF8DF2}" srcOrd="2" destOrd="0" presId="urn:microsoft.com/office/officeart/2018/5/layout/IconCircleLabelList"/>
    <dgm:cxn modelId="{EAE5C43E-A2DB-4AB1-9913-2D88DD31146C}" type="presParOf" srcId="{E8A28A83-3DE3-4A1F-BBB3-DA7A49AF8DF2}" destId="{4098DD7F-F122-4E74-B3BD-B3AD07E307AE}" srcOrd="0" destOrd="0" presId="urn:microsoft.com/office/officeart/2018/5/layout/IconCircleLabelList"/>
    <dgm:cxn modelId="{BFA45F54-E170-48FB-BCE6-4DB2DA624BE8}" type="presParOf" srcId="{E8A28A83-3DE3-4A1F-BBB3-DA7A49AF8DF2}" destId="{C248D84A-597E-4CEE-883D-71418CDC92A9}" srcOrd="1" destOrd="0" presId="urn:microsoft.com/office/officeart/2018/5/layout/IconCircleLabelList"/>
    <dgm:cxn modelId="{B5BC9211-27B2-48CF-A625-8B169A195FE6}" type="presParOf" srcId="{E8A28A83-3DE3-4A1F-BBB3-DA7A49AF8DF2}" destId="{9936598E-8431-437D-A281-7DCDF33EDDED}" srcOrd="2" destOrd="0" presId="urn:microsoft.com/office/officeart/2018/5/layout/IconCircleLabelList"/>
    <dgm:cxn modelId="{7588E7B4-9964-48B8-B938-FD1FB8570E45}" type="presParOf" srcId="{E8A28A83-3DE3-4A1F-BBB3-DA7A49AF8DF2}" destId="{722408C0-6B53-4F54-A17F-DBD01A423552}" srcOrd="3" destOrd="0" presId="urn:microsoft.com/office/officeart/2018/5/layout/IconCircleLabelList"/>
    <dgm:cxn modelId="{BAE55E2E-42B3-43A9-925E-6908F4EECE1E}" type="presParOf" srcId="{A605E54B-F844-4B3A-A958-A5405B9249E0}" destId="{5E4CDB17-0F20-4927-8950-09D4749AA51B}" srcOrd="3" destOrd="0" presId="urn:microsoft.com/office/officeart/2018/5/layout/IconCircleLabelList"/>
    <dgm:cxn modelId="{B7FA2D54-15D0-4351-BFA7-113415DF36F4}" type="presParOf" srcId="{A605E54B-F844-4B3A-A958-A5405B9249E0}" destId="{E1E92B81-507B-4350-AA9F-693A0846D373}" srcOrd="4" destOrd="0" presId="urn:microsoft.com/office/officeart/2018/5/layout/IconCircleLabelList"/>
    <dgm:cxn modelId="{692E4194-B795-4D1F-A57C-66895EA0BEFC}" type="presParOf" srcId="{E1E92B81-507B-4350-AA9F-693A0846D373}" destId="{C78A3BE4-2FE7-435B-8010-12F59AE81A1B}" srcOrd="0" destOrd="0" presId="urn:microsoft.com/office/officeart/2018/5/layout/IconCircleLabelList"/>
    <dgm:cxn modelId="{C7BC8133-B407-4CB9-A656-EAF142826642}" type="presParOf" srcId="{E1E92B81-507B-4350-AA9F-693A0846D373}" destId="{138DF4A8-53BA-4789-B461-0C9AE764D5A5}" srcOrd="1" destOrd="0" presId="urn:microsoft.com/office/officeart/2018/5/layout/IconCircleLabelList"/>
    <dgm:cxn modelId="{6A3CBCEE-1491-410A-8325-5508484F10E7}" type="presParOf" srcId="{E1E92B81-507B-4350-AA9F-693A0846D373}" destId="{998FE232-E1AF-490F-9E5A-FD7055AFC33F}" srcOrd="2" destOrd="0" presId="urn:microsoft.com/office/officeart/2018/5/layout/IconCircleLabelList"/>
    <dgm:cxn modelId="{2586DB6A-D943-4437-94C5-38F03D5519D8}" type="presParOf" srcId="{E1E92B81-507B-4350-AA9F-693A0846D373}" destId="{665832D3-F791-4C42-AADB-BA15D4FF6FE4}"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65BA47-7992-4EEB-A547-FB967FB1FE1A}"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6EB76CFE-976A-4ECC-87A4-7FB493110B78}">
      <dgm:prSet/>
      <dgm:spPr/>
      <dgm:t>
        <a:bodyPr/>
        <a:lstStyle/>
        <a:p>
          <a:r>
            <a:rPr lang="en-GB" dirty="0"/>
            <a:t>Successful dementia care programs show the value of person-centred care. Dementia-friendly communities make public spaces more welcoming and reduce stigma. Age UK offers programs that encourage socializing and provide support (Age UK, 2025; Brooker, 2019).</a:t>
          </a:r>
          <a:endParaRPr lang="en-US" dirty="0"/>
        </a:p>
      </dgm:t>
    </dgm:pt>
    <dgm:pt modelId="{55C11634-D87E-4F64-B6D0-F60207FE5BF5}" type="parTrans" cxnId="{B27E98E8-19C3-40C3-B6A9-8798406C69F8}">
      <dgm:prSet/>
      <dgm:spPr/>
      <dgm:t>
        <a:bodyPr/>
        <a:lstStyle/>
        <a:p>
          <a:endParaRPr lang="en-US"/>
        </a:p>
      </dgm:t>
    </dgm:pt>
    <dgm:pt modelId="{E721B59B-018B-4B94-9D1D-461F8A64B2CC}" type="sibTrans" cxnId="{B27E98E8-19C3-40C3-B6A9-8798406C69F8}">
      <dgm:prSet/>
      <dgm:spPr/>
      <dgm:t>
        <a:bodyPr/>
        <a:lstStyle/>
        <a:p>
          <a:endParaRPr lang="en-US"/>
        </a:p>
      </dgm:t>
    </dgm:pt>
    <dgm:pt modelId="{D32CC040-8D86-492D-ADCC-3DB72752AEF0}">
      <dgm:prSet/>
      <dgm:spPr/>
      <dgm:t>
        <a:bodyPr/>
        <a:lstStyle/>
        <a:p>
          <a:r>
            <a:rPr lang="en-GB" dirty="0"/>
            <a:t>International dementia villages focus on helping people stay independent while keeping them safe. Studies show they improve quality of life, social contact, and wellbeing (Alzheimer Europe, 2025; </a:t>
          </a:r>
          <a:r>
            <a:rPr lang="en-GB" dirty="0" err="1"/>
            <a:t>Kitwood</a:t>
          </a:r>
          <a:r>
            <a:rPr lang="en-GB" dirty="0"/>
            <a:t>, 1997).</a:t>
          </a:r>
          <a:endParaRPr lang="en-US" dirty="0"/>
        </a:p>
      </dgm:t>
    </dgm:pt>
    <dgm:pt modelId="{5F23152A-7F75-4E97-9DA3-F413051C435D}" type="parTrans" cxnId="{303D36E3-C55F-49B3-A099-E368E0D42FA5}">
      <dgm:prSet/>
      <dgm:spPr/>
      <dgm:t>
        <a:bodyPr/>
        <a:lstStyle/>
        <a:p>
          <a:endParaRPr lang="en-US"/>
        </a:p>
      </dgm:t>
    </dgm:pt>
    <dgm:pt modelId="{1F0FFF41-84E9-41C8-8452-CC96D0FDDCEE}" type="sibTrans" cxnId="{303D36E3-C55F-49B3-A099-E368E0D42FA5}">
      <dgm:prSet/>
      <dgm:spPr/>
      <dgm:t>
        <a:bodyPr/>
        <a:lstStyle/>
        <a:p>
          <a:endParaRPr lang="en-US"/>
        </a:p>
      </dgm:t>
    </dgm:pt>
    <dgm:pt modelId="{DB94C812-1F72-496A-B5ED-548CEAE6F1C8}">
      <dgm:prSet/>
      <dgm:spPr/>
      <dgm:t>
        <a:bodyPr/>
        <a:lstStyle/>
        <a:p>
          <a:r>
            <a:rPr lang="en-GB" dirty="0"/>
            <a:t>These programs have good results but can be costly and hard to copy elsewhere. Still, they highlight the importance of good environment design and community involvement (SCIE, 2025; King's Fund, 2025).</a:t>
          </a:r>
          <a:endParaRPr lang="en-US" dirty="0"/>
        </a:p>
      </dgm:t>
    </dgm:pt>
    <dgm:pt modelId="{D64F80FD-C0E5-4AB1-AE91-ACA7B139A880}" type="parTrans" cxnId="{66CE42CA-5733-474A-9CCE-9E49FF48F3C4}">
      <dgm:prSet/>
      <dgm:spPr/>
      <dgm:t>
        <a:bodyPr/>
        <a:lstStyle/>
        <a:p>
          <a:endParaRPr lang="en-US"/>
        </a:p>
      </dgm:t>
    </dgm:pt>
    <dgm:pt modelId="{6ECB541A-9A43-4C27-8D5E-2028151DED38}" type="sibTrans" cxnId="{66CE42CA-5733-474A-9CCE-9E49FF48F3C4}">
      <dgm:prSet/>
      <dgm:spPr/>
      <dgm:t>
        <a:bodyPr/>
        <a:lstStyle/>
        <a:p>
          <a:endParaRPr lang="en-US"/>
        </a:p>
      </dgm:t>
    </dgm:pt>
    <dgm:pt modelId="{A08B395E-3B08-479E-8B98-0106466E8924}" type="pres">
      <dgm:prSet presAssocID="{6365BA47-7992-4EEB-A547-FB967FB1FE1A}" presName="hierChild1" presStyleCnt="0">
        <dgm:presLayoutVars>
          <dgm:chPref val="1"/>
          <dgm:dir/>
          <dgm:animOne val="branch"/>
          <dgm:animLvl val="lvl"/>
          <dgm:resizeHandles/>
        </dgm:presLayoutVars>
      </dgm:prSet>
      <dgm:spPr/>
    </dgm:pt>
    <dgm:pt modelId="{CE9E6632-439D-404F-86CC-5BB119442032}" type="pres">
      <dgm:prSet presAssocID="{6EB76CFE-976A-4ECC-87A4-7FB493110B78}" presName="hierRoot1" presStyleCnt="0"/>
      <dgm:spPr/>
    </dgm:pt>
    <dgm:pt modelId="{7461D97E-8AA1-4414-A350-F054F4982CDB}" type="pres">
      <dgm:prSet presAssocID="{6EB76CFE-976A-4ECC-87A4-7FB493110B78}" presName="composite" presStyleCnt="0"/>
      <dgm:spPr/>
    </dgm:pt>
    <dgm:pt modelId="{CD579051-A895-487D-8DC2-E1DA2009DFF6}" type="pres">
      <dgm:prSet presAssocID="{6EB76CFE-976A-4ECC-87A4-7FB493110B78}" presName="background" presStyleLbl="node0" presStyleIdx="0" presStyleCnt="3"/>
      <dgm:spPr/>
    </dgm:pt>
    <dgm:pt modelId="{D367AE8F-AEB9-4B0A-9426-081271EE0B12}" type="pres">
      <dgm:prSet presAssocID="{6EB76CFE-976A-4ECC-87A4-7FB493110B78}" presName="text" presStyleLbl="fgAcc0" presStyleIdx="0" presStyleCnt="3">
        <dgm:presLayoutVars>
          <dgm:chPref val="3"/>
        </dgm:presLayoutVars>
      </dgm:prSet>
      <dgm:spPr/>
    </dgm:pt>
    <dgm:pt modelId="{021F9FF8-3559-47D1-9D60-B5CEE1D88315}" type="pres">
      <dgm:prSet presAssocID="{6EB76CFE-976A-4ECC-87A4-7FB493110B78}" presName="hierChild2" presStyleCnt="0"/>
      <dgm:spPr/>
    </dgm:pt>
    <dgm:pt modelId="{59980DEE-BA36-4CAF-AB8E-9E30D7DDADBB}" type="pres">
      <dgm:prSet presAssocID="{D32CC040-8D86-492D-ADCC-3DB72752AEF0}" presName="hierRoot1" presStyleCnt="0"/>
      <dgm:spPr/>
    </dgm:pt>
    <dgm:pt modelId="{644EEC64-1D3F-4744-BDF7-DEFF6DB17DB9}" type="pres">
      <dgm:prSet presAssocID="{D32CC040-8D86-492D-ADCC-3DB72752AEF0}" presName="composite" presStyleCnt="0"/>
      <dgm:spPr/>
    </dgm:pt>
    <dgm:pt modelId="{109FB20C-266A-4F60-9183-069397D88738}" type="pres">
      <dgm:prSet presAssocID="{D32CC040-8D86-492D-ADCC-3DB72752AEF0}" presName="background" presStyleLbl="node0" presStyleIdx="1" presStyleCnt="3"/>
      <dgm:spPr/>
    </dgm:pt>
    <dgm:pt modelId="{7DDD6DA7-F22E-4814-8D27-AF5B5B0DF16C}" type="pres">
      <dgm:prSet presAssocID="{D32CC040-8D86-492D-ADCC-3DB72752AEF0}" presName="text" presStyleLbl="fgAcc0" presStyleIdx="1" presStyleCnt="3">
        <dgm:presLayoutVars>
          <dgm:chPref val="3"/>
        </dgm:presLayoutVars>
      </dgm:prSet>
      <dgm:spPr/>
    </dgm:pt>
    <dgm:pt modelId="{FE607F83-0D33-47A1-BCF1-8A0B28A54CBB}" type="pres">
      <dgm:prSet presAssocID="{D32CC040-8D86-492D-ADCC-3DB72752AEF0}" presName="hierChild2" presStyleCnt="0"/>
      <dgm:spPr/>
    </dgm:pt>
    <dgm:pt modelId="{F8D2B467-B2C5-4193-9BE2-09CA1015C9A2}" type="pres">
      <dgm:prSet presAssocID="{DB94C812-1F72-496A-B5ED-548CEAE6F1C8}" presName="hierRoot1" presStyleCnt="0"/>
      <dgm:spPr/>
    </dgm:pt>
    <dgm:pt modelId="{6A29E6BA-F36C-4A5B-807F-B709460D0E24}" type="pres">
      <dgm:prSet presAssocID="{DB94C812-1F72-496A-B5ED-548CEAE6F1C8}" presName="composite" presStyleCnt="0"/>
      <dgm:spPr/>
    </dgm:pt>
    <dgm:pt modelId="{93BFE41E-4A47-4FF0-94F6-1649356B8671}" type="pres">
      <dgm:prSet presAssocID="{DB94C812-1F72-496A-B5ED-548CEAE6F1C8}" presName="background" presStyleLbl="node0" presStyleIdx="2" presStyleCnt="3"/>
      <dgm:spPr/>
    </dgm:pt>
    <dgm:pt modelId="{83FFD827-6818-42D0-AACB-A473EF409848}" type="pres">
      <dgm:prSet presAssocID="{DB94C812-1F72-496A-B5ED-548CEAE6F1C8}" presName="text" presStyleLbl="fgAcc0" presStyleIdx="2" presStyleCnt="3">
        <dgm:presLayoutVars>
          <dgm:chPref val="3"/>
        </dgm:presLayoutVars>
      </dgm:prSet>
      <dgm:spPr/>
    </dgm:pt>
    <dgm:pt modelId="{A573D0BF-EA0A-4EEE-9601-63190FB8DE7E}" type="pres">
      <dgm:prSet presAssocID="{DB94C812-1F72-496A-B5ED-548CEAE6F1C8}" presName="hierChild2" presStyleCnt="0"/>
      <dgm:spPr/>
    </dgm:pt>
  </dgm:ptLst>
  <dgm:cxnLst>
    <dgm:cxn modelId="{840DAC1B-1DE2-4C3D-8818-A705C5FBFC0F}" type="presOf" srcId="{DB94C812-1F72-496A-B5ED-548CEAE6F1C8}" destId="{83FFD827-6818-42D0-AACB-A473EF409848}" srcOrd="0" destOrd="0" presId="urn:microsoft.com/office/officeart/2005/8/layout/hierarchy1"/>
    <dgm:cxn modelId="{F4F50E60-C33B-4548-9015-58EB01A3E3F0}" type="presOf" srcId="{6365BA47-7992-4EEB-A547-FB967FB1FE1A}" destId="{A08B395E-3B08-479E-8B98-0106466E8924}" srcOrd="0" destOrd="0" presId="urn:microsoft.com/office/officeart/2005/8/layout/hierarchy1"/>
    <dgm:cxn modelId="{DEA44D4A-F52A-4481-95DB-0B1EA287E175}" type="presOf" srcId="{D32CC040-8D86-492D-ADCC-3DB72752AEF0}" destId="{7DDD6DA7-F22E-4814-8D27-AF5B5B0DF16C}" srcOrd="0" destOrd="0" presId="urn:microsoft.com/office/officeart/2005/8/layout/hierarchy1"/>
    <dgm:cxn modelId="{739AF595-6C23-40FF-9B1E-709DEF545975}" type="presOf" srcId="{6EB76CFE-976A-4ECC-87A4-7FB493110B78}" destId="{D367AE8F-AEB9-4B0A-9426-081271EE0B12}" srcOrd="0" destOrd="0" presId="urn:microsoft.com/office/officeart/2005/8/layout/hierarchy1"/>
    <dgm:cxn modelId="{66CE42CA-5733-474A-9CCE-9E49FF48F3C4}" srcId="{6365BA47-7992-4EEB-A547-FB967FB1FE1A}" destId="{DB94C812-1F72-496A-B5ED-548CEAE6F1C8}" srcOrd="2" destOrd="0" parTransId="{D64F80FD-C0E5-4AB1-AE91-ACA7B139A880}" sibTransId="{6ECB541A-9A43-4C27-8D5E-2028151DED38}"/>
    <dgm:cxn modelId="{303D36E3-C55F-49B3-A099-E368E0D42FA5}" srcId="{6365BA47-7992-4EEB-A547-FB967FB1FE1A}" destId="{D32CC040-8D86-492D-ADCC-3DB72752AEF0}" srcOrd="1" destOrd="0" parTransId="{5F23152A-7F75-4E97-9DA3-F413051C435D}" sibTransId="{1F0FFF41-84E9-41C8-8452-CC96D0FDDCEE}"/>
    <dgm:cxn modelId="{B27E98E8-19C3-40C3-B6A9-8798406C69F8}" srcId="{6365BA47-7992-4EEB-A547-FB967FB1FE1A}" destId="{6EB76CFE-976A-4ECC-87A4-7FB493110B78}" srcOrd="0" destOrd="0" parTransId="{55C11634-D87E-4F64-B6D0-F60207FE5BF5}" sibTransId="{E721B59B-018B-4B94-9D1D-461F8A64B2CC}"/>
    <dgm:cxn modelId="{24693C97-05B8-47A2-9BCA-FF02C6DF5239}" type="presParOf" srcId="{A08B395E-3B08-479E-8B98-0106466E8924}" destId="{CE9E6632-439D-404F-86CC-5BB119442032}" srcOrd="0" destOrd="0" presId="urn:microsoft.com/office/officeart/2005/8/layout/hierarchy1"/>
    <dgm:cxn modelId="{8743276A-132A-4E98-9C33-DFB89AC5738F}" type="presParOf" srcId="{CE9E6632-439D-404F-86CC-5BB119442032}" destId="{7461D97E-8AA1-4414-A350-F054F4982CDB}" srcOrd="0" destOrd="0" presId="urn:microsoft.com/office/officeart/2005/8/layout/hierarchy1"/>
    <dgm:cxn modelId="{A1691EDD-FEAB-4E2F-BA3A-7E02914C3ED3}" type="presParOf" srcId="{7461D97E-8AA1-4414-A350-F054F4982CDB}" destId="{CD579051-A895-487D-8DC2-E1DA2009DFF6}" srcOrd="0" destOrd="0" presId="urn:microsoft.com/office/officeart/2005/8/layout/hierarchy1"/>
    <dgm:cxn modelId="{5070C190-8E84-49E7-B096-77E1C94CA03B}" type="presParOf" srcId="{7461D97E-8AA1-4414-A350-F054F4982CDB}" destId="{D367AE8F-AEB9-4B0A-9426-081271EE0B12}" srcOrd="1" destOrd="0" presId="urn:microsoft.com/office/officeart/2005/8/layout/hierarchy1"/>
    <dgm:cxn modelId="{EC666CC2-21AA-42C6-A454-B9D34F940EC8}" type="presParOf" srcId="{CE9E6632-439D-404F-86CC-5BB119442032}" destId="{021F9FF8-3559-47D1-9D60-B5CEE1D88315}" srcOrd="1" destOrd="0" presId="urn:microsoft.com/office/officeart/2005/8/layout/hierarchy1"/>
    <dgm:cxn modelId="{6E049CC4-0F1E-4F8C-B36C-5B585AD86B72}" type="presParOf" srcId="{A08B395E-3B08-479E-8B98-0106466E8924}" destId="{59980DEE-BA36-4CAF-AB8E-9E30D7DDADBB}" srcOrd="1" destOrd="0" presId="urn:microsoft.com/office/officeart/2005/8/layout/hierarchy1"/>
    <dgm:cxn modelId="{2786BB2A-443C-471C-A80A-F9D9AAFF0974}" type="presParOf" srcId="{59980DEE-BA36-4CAF-AB8E-9E30D7DDADBB}" destId="{644EEC64-1D3F-4744-BDF7-DEFF6DB17DB9}" srcOrd="0" destOrd="0" presId="urn:microsoft.com/office/officeart/2005/8/layout/hierarchy1"/>
    <dgm:cxn modelId="{7802B493-A663-4AB6-AB65-599658E4034E}" type="presParOf" srcId="{644EEC64-1D3F-4744-BDF7-DEFF6DB17DB9}" destId="{109FB20C-266A-4F60-9183-069397D88738}" srcOrd="0" destOrd="0" presId="urn:microsoft.com/office/officeart/2005/8/layout/hierarchy1"/>
    <dgm:cxn modelId="{CA2DE35A-90F4-46DA-83F0-5EDA74CC7FB3}" type="presParOf" srcId="{644EEC64-1D3F-4744-BDF7-DEFF6DB17DB9}" destId="{7DDD6DA7-F22E-4814-8D27-AF5B5B0DF16C}" srcOrd="1" destOrd="0" presId="urn:microsoft.com/office/officeart/2005/8/layout/hierarchy1"/>
    <dgm:cxn modelId="{19400E3D-3DE6-4108-BD64-24036A9D711F}" type="presParOf" srcId="{59980DEE-BA36-4CAF-AB8E-9E30D7DDADBB}" destId="{FE607F83-0D33-47A1-BCF1-8A0B28A54CBB}" srcOrd="1" destOrd="0" presId="urn:microsoft.com/office/officeart/2005/8/layout/hierarchy1"/>
    <dgm:cxn modelId="{B4B2FA20-DC34-429E-AC22-C0909D4E86DE}" type="presParOf" srcId="{A08B395E-3B08-479E-8B98-0106466E8924}" destId="{F8D2B467-B2C5-4193-9BE2-09CA1015C9A2}" srcOrd="2" destOrd="0" presId="urn:microsoft.com/office/officeart/2005/8/layout/hierarchy1"/>
    <dgm:cxn modelId="{BE0EDD10-83C5-4600-B0BC-4CFBD10E872E}" type="presParOf" srcId="{F8D2B467-B2C5-4193-9BE2-09CA1015C9A2}" destId="{6A29E6BA-F36C-4A5B-807F-B709460D0E24}" srcOrd="0" destOrd="0" presId="urn:microsoft.com/office/officeart/2005/8/layout/hierarchy1"/>
    <dgm:cxn modelId="{D6B639FF-AFC0-4594-97ED-30C68FCC818D}" type="presParOf" srcId="{6A29E6BA-F36C-4A5B-807F-B709460D0E24}" destId="{93BFE41E-4A47-4FF0-94F6-1649356B8671}" srcOrd="0" destOrd="0" presId="urn:microsoft.com/office/officeart/2005/8/layout/hierarchy1"/>
    <dgm:cxn modelId="{3CED1B91-64B5-4B2C-9BA7-E32316D96DDA}" type="presParOf" srcId="{6A29E6BA-F36C-4A5B-807F-B709460D0E24}" destId="{83FFD827-6818-42D0-AACB-A473EF409848}" srcOrd="1" destOrd="0" presId="urn:microsoft.com/office/officeart/2005/8/layout/hierarchy1"/>
    <dgm:cxn modelId="{D16B943C-F325-44A8-8EC0-AA6D8DE817B1}" type="presParOf" srcId="{F8D2B467-B2C5-4193-9BE2-09CA1015C9A2}" destId="{A573D0BF-EA0A-4EEE-9601-63190FB8DE7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F46F06E-F6C5-4DE2-B5E5-1B467C8B9571}"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1F0FA33F-81AC-4F33-B4D4-7D2900B68D36}">
      <dgm:prSet/>
      <dgm:spPr/>
      <dgm:t>
        <a:bodyPr/>
        <a:lstStyle/>
        <a:p>
          <a:r>
            <a:rPr lang="en-GB" dirty="0"/>
            <a:t>Future improvements should focus on:</a:t>
          </a:r>
          <a:endParaRPr lang="en-US" dirty="0"/>
        </a:p>
      </dgm:t>
    </dgm:pt>
    <dgm:pt modelId="{DE2DA6D5-4CC5-4031-9F42-AA043E27B2A8}" type="parTrans" cxnId="{97F51E06-5B46-4C50-98FE-5B491D089D86}">
      <dgm:prSet/>
      <dgm:spPr/>
      <dgm:t>
        <a:bodyPr/>
        <a:lstStyle/>
        <a:p>
          <a:endParaRPr lang="en-US"/>
        </a:p>
      </dgm:t>
    </dgm:pt>
    <dgm:pt modelId="{C14FB692-E3DA-471F-A7E2-52A087480CAF}" type="sibTrans" cxnId="{97F51E06-5B46-4C50-98FE-5B491D089D86}">
      <dgm:prSet/>
      <dgm:spPr/>
      <dgm:t>
        <a:bodyPr/>
        <a:lstStyle/>
        <a:p>
          <a:endParaRPr lang="en-US"/>
        </a:p>
      </dgm:t>
    </dgm:pt>
    <dgm:pt modelId="{2BEBAD99-CD64-4C0B-9FBF-47E4C5B335A4}">
      <dgm:prSet/>
      <dgm:spPr/>
      <dgm:t>
        <a:bodyPr/>
        <a:lstStyle/>
        <a:p>
          <a:r>
            <a:rPr lang="en-GB"/>
            <a:t>Increasing early diagnosis rates</a:t>
          </a:r>
          <a:endParaRPr lang="en-US"/>
        </a:p>
      </dgm:t>
    </dgm:pt>
    <dgm:pt modelId="{03AB8B35-88C2-4235-AD88-F8F06C92AD33}" type="parTrans" cxnId="{F2B567D6-6AF3-467E-8EE7-324BE5305DA1}">
      <dgm:prSet/>
      <dgm:spPr/>
      <dgm:t>
        <a:bodyPr/>
        <a:lstStyle/>
        <a:p>
          <a:endParaRPr lang="en-US"/>
        </a:p>
      </dgm:t>
    </dgm:pt>
    <dgm:pt modelId="{BBAE5919-178C-4F04-9533-5C50C32E44B0}" type="sibTrans" cxnId="{F2B567D6-6AF3-467E-8EE7-324BE5305DA1}">
      <dgm:prSet/>
      <dgm:spPr/>
      <dgm:t>
        <a:bodyPr/>
        <a:lstStyle/>
        <a:p>
          <a:endParaRPr lang="en-US"/>
        </a:p>
      </dgm:t>
    </dgm:pt>
    <dgm:pt modelId="{E61A3FF5-D1B8-4074-9202-8E725ADFB8B0}">
      <dgm:prSet/>
      <dgm:spPr/>
      <dgm:t>
        <a:bodyPr/>
        <a:lstStyle/>
        <a:p>
          <a:r>
            <a:rPr lang="en-GB"/>
            <a:t>Providing more training for workers</a:t>
          </a:r>
          <a:endParaRPr lang="en-US"/>
        </a:p>
      </dgm:t>
    </dgm:pt>
    <dgm:pt modelId="{00EB4833-B114-48D0-8E4C-904B25DF8310}" type="parTrans" cxnId="{94ABC8F2-3D6D-499A-9D2E-FE9E42427D39}">
      <dgm:prSet/>
      <dgm:spPr/>
      <dgm:t>
        <a:bodyPr/>
        <a:lstStyle/>
        <a:p>
          <a:endParaRPr lang="en-US"/>
        </a:p>
      </dgm:t>
    </dgm:pt>
    <dgm:pt modelId="{D05F29AA-8CCC-46F7-9707-CDD1C794B14D}" type="sibTrans" cxnId="{94ABC8F2-3D6D-499A-9D2E-FE9E42427D39}">
      <dgm:prSet/>
      <dgm:spPr/>
      <dgm:t>
        <a:bodyPr/>
        <a:lstStyle/>
        <a:p>
          <a:endParaRPr lang="en-US"/>
        </a:p>
      </dgm:t>
    </dgm:pt>
    <dgm:pt modelId="{98A94AB1-1D48-48F3-9006-2C4B034D90B6}">
      <dgm:prSet/>
      <dgm:spPr/>
      <dgm:t>
        <a:bodyPr/>
        <a:lstStyle/>
        <a:p>
          <a:r>
            <a:rPr lang="en-GB"/>
            <a:t>Improving access to community-based services</a:t>
          </a:r>
          <a:endParaRPr lang="en-US"/>
        </a:p>
      </dgm:t>
    </dgm:pt>
    <dgm:pt modelId="{C34E6A09-9B11-4473-9DE2-306115325595}" type="parTrans" cxnId="{E8772E21-C157-4C78-9521-B51E53CA6A87}">
      <dgm:prSet/>
      <dgm:spPr/>
      <dgm:t>
        <a:bodyPr/>
        <a:lstStyle/>
        <a:p>
          <a:endParaRPr lang="en-US"/>
        </a:p>
      </dgm:t>
    </dgm:pt>
    <dgm:pt modelId="{91252E41-23BA-4644-B8A1-09A72F846ED8}" type="sibTrans" cxnId="{E8772E21-C157-4C78-9521-B51E53CA6A87}">
      <dgm:prSet/>
      <dgm:spPr/>
      <dgm:t>
        <a:bodyPr/>
        <a:lstStyle/>
        <a:p>
          <a:endParaRPr lang="en-US"/>
        </a:p>
      </dgm:t>
    </dgm:pt>
    <dgm:pt modelId="{4EF96A61-4710-4DB0-8213-230A0BAF9CD4}">
      <dgm:prSet/>
      <dgm:spPr/>
      <dgm:t>
        <a:bodyPr/>
        <a:lstStyle/>
        <a:p>
          <a:r>
            <a:rPr lang="en-GB"/>
            <a:t>Reducing regional disparities in care</a:t>
          </a:r>
          <a:endParaRPr lang="en-US"/>
        </a:p>
      </dgm:t>
    </dgm:pt>
    <dgm:pt modelId="{9FCAC204-C393-40B0-B8ED-7E58F26EADD7}" type="parTrans" cxnId="{C4D33BA2-921E-4F60-9027-0FE2205C0834}">
      <dgm:prSet/>
      <dgm:spPr/>
      <dgm:t>
        <a:bodyPr/>
        <a:lstStyle/>
        <a:p>
          <a:endParaRPr lang="en-US"/>
        </a:p>
      </dgm:t>
    </dgm:pt>
    <dgm:pt modelId="{3ED5CCC7-FF2D-4370-BCD2-B28F87837498}" type="sibTrans" cxnId="{C4D33BA2-921E-4F60-9027-0FE2205C0834}">
      <dgm:prSet/>
      <dgm:spPr/>
      <dgm:t>
        <a:bodyPr/>
        <a:lstStyle/>
        <a:p>
          <a:endParaRPr lang="en-US"/>
        </a:p>
      </dgm:t>
    </dgm:pt>
    <dgm:pt modelId="{34022E09-1C67-420E-890C-D9B23F673856}">
      <dgm:prSet/>
      <dgm:spPr/>
      <dgm:t>
        <a:bodyPr/>
        <a:lstStyle/>
        <a:p>
          <a:r>
            <a:rPr lang="en-GB"/>
            <a:t>Strengthening support for unpaid carers</a:t>
          </a:r>
          <a:endParaRPr lang="en-US"/>
        </a:p>
      </dgm:t>
    </dgm:pt>
    <dgm:pt modelId="{B979E9D4-EAB3-408E-8E1F-471E3F2FFCB3}" type="parTrans" cxnId="{6369C7FE-872D-4092-A0A9-8FA96B70CF10}">
      <dgm:prSet/>
      <dgm:spPr/>
      <dgm:t>
        <a:bodyPr/>
        <a:lstStyle/>
        <a:p>
          <a:endParaRPr lang="en-US"/>
        </a:p>
      </dgm:t>
    </dgm:pt>
    <dgm:pt modelId="{2E98A3D2-A209-4974-97C3-64908AEB7D56}" type="sibTrans" cxnId="{6369C7FE-872D-4092-A0A9-8FA96B70CF10}">
      <dgm:prSet/>
      <dgm:spPr/>
      <dgm:t>
        <a:bodyPr/>
        <a:lstStyle/>
        <a:p>
          <a:endParaRPr lang="en-US"/>
        </a:p>
      </dgm:t>
    </dgm:pt>
    <dgm:pt modelId="{87B125E5-FD0D-4E0E-A18F-858204358E9A}">
      <dgm:prSet/>
      <dgm:spPr/>
      <dgm:t>
        <a:bodyPr/>
        <a:lstStyle/>
        <a:p>
          <a:r>
            <a:rPr lang="en-GB"/>
            <a:t>Investing in dementia-friendly communities</a:t>
          </a:r>
          <a:endParaRPr lang="en-US"/>
        </a:p>
      </dgm:t>
    </dgm:pt>
    <dgm:pt modelId="{49125733-A27C-428F-9D27-4723EF559CE3}" type="parTrans" cxnId="{1F09D341-FBA7-48B3-BC39-0E1D10C742C4}">
      <dgm:prSet/>
      <dgm:spPr/>
      <dgm:t>
        <a:bodyPr/>
        <a:lstStyle/>
        <a:p>
          <a:endParaRPr lang="en-US"/>
        </a:p>
      </dgm:t>
    </dgm:pt>
    <dgm:pt modelId="{5451EA80-A82A-4903-9E40-D9E77D689E39}" type="sibTrans" cxnId="{1F09D341-FBA7-48B3-BC39-0E1D10C742C4}">
      <dgm:prSet/>
      <dgm:spPr/>
      <dgm:t>
        <a:bodyPr/>
        <a:lstStyle/>
        <a:p>
          <a:endParaRPr lang="en-US"/>
        </a:p>
      </dgm:t>
    </dgm:pt>
    <dgm:pt modelId="{AF2F14A4-039E-4529-83C9-C80D8C0D7CAA}">
      <dgm:prSet/>
      <dgm:spPr/>
      <dgm:t>
        <a:bodyPr/>
        <a:lstStyle/>
        <a:p>
          <a:r>
            <a:rPr lang="en-GB"/>
            <a:t>Expanding digital inclusion programs</a:t>
          </a:r>
          <a:endParaRPr lang="en-US"/>
        </a:p>
      </dgm:t>
    </dgm:pt>
    <dgm:pt modelId="{05E319F3-A3B1-4423-9B1C-A72A6D28A7B6}" type="parTrans" cxnId="{258F3569-D6AE-40E8-8E28-33B6D8A032A3}">
      <dgm:prSet/>
      <dgm:spPr/>
      <dgm:t>
        <a:bodyPr/>
        <a:lstStyle/>
        <a:p>
          <a:endParaRPr lang="en-US"/>
        </a:p>
      </dgm:t>
    </dgm:pt>
    <dgm:pt modelId="{5F0128FA-FB03-4A6B-9B3A-EFADA7A0C202}" type="sibTrans" cxnId="{258F3569-D6AE-40E8-8E28-33B6D8A032A3}">
      <dgm:prSet/>
      <dgm:spPr/>
      <dgm:t>
        <a:bodyPr/>
        <a:lstStyle/>
        <a:p>
          <a:endParaRPr lang="en-US"/>
        </a:p>
      </dgm:t>
    </dgm:pt>
    <dgm:pt modelId="{528681C4-4AAE-42E1-94F0-E1498256A14B}">
      <dgm:prSet/>
      <dgm:spPr/>
      <dgm:t>
        <a:bodyPr/>
        <a:lstStyle/>
        <a:p>
          <a:r>
            <a:rPr lang="en-GB"/>
            <a:t>Better integrating social and health care services</a:t>
          </a:r>
          <a:endParaRPr lang="en-US"/>
        </a:p>
      </dgm:t>
    </dgm:pt>
    <dgm:pt modelId="{E6A17D5B-F3C4-40AC-B158-38109F10DA04}" type="parTrans" cxnId="{9980E5C9-9A02-4A69-AA82-B3103F17BEEA}">
      <dgm:prSet/>
      <dgm:spPr/>
      <dgm:t>
        <a:bodyPr/>
        <a:lstStyle/>
        <a:p>
          <a:endParaRPr lang="en-US"/>
        </a:p>
      </dgm:t>
    </dgm:pt>
    <dgm:pt modelId="{41EB51DA-A1B1-4496-96DE-C24DAC2A05C5}" type="sibTrans" cxnId="{9980E5C9-9A02-4A69-AA82-B3103F17BEEA}">
      <dgm:prSet/>
      <dgm:spPr/>
      <dgm:t>
        <a:bodyPr/>
        <a:lstStyle/>
        <a:p>
          <a:endParaRPr lang="en-US"/>
        </a:p>
      </dgm:t>
    </dgm:pt>
    <dgm:pt modelId="{6D1B6581-46F9-436F-9A32-ACA792189276}">
      <dgm:prSet/>
      <dgm:spPr/>
      <dgm:t>
        <a:bodyPr/>
        <a:lstStyle/>
        <a:p>
          <a:r>
            <a:rPr lang="en-GB"/>
            <a:t>These actions will help ensure fair access to care across the UK, improve quality of life, and support independence.</a:t>
          </a:r>
          <a:endParaRPr lang="en-US"/>
        </a:p>
      </dgm:t>
    </dgm:pt>
    <dgm:pt modelId="{C865D44B-DEA8-4E39-A453-85AB9726DD2E}" type="parTrans" cxnId="{00DA9EC6-3C4C-4680-B209-CDC99B7174A1}">
      <dgm:prSet/>
      <dgm:spPr/>
      <dgm:t>
        <a:bodyPr/>
        <a:lstStyle/>
        <a:p>
          <a:endParaRPr lang="en-US"/>
        </a:p>
      </dgm:t>
    </dgm:pt>
    <dgm:pt modelId="{025819B0-3B44-482F-BE77-A0B297FB05ED}" type="sibTrans" cxnId="{00DA9EC6-3C4C-4680-B209-CDC99B7174A1}">
      <dgm:prSet/>
      <dgm:spPr/>
      <dgm:t>
        <a:bodyPr/>
        <a:lstStyle/>
        <a:p>
          <a:endParaRPr lang="en-US"/>
        </a:p>
      </dgm:t>
    </dgm:pt>
    <dgm:pt modelId="{58F2FA08-B4DB-4391-84A6-BBDB060A0E5E}" type="pres">
      <dgm:prSet presAssocID="{4F46F06E-F6C5-4DE2-B5E5-1B467C8B9571}" presName="diagram" presStyleCnt="0">
        <dgm:presLayoutVars>
          <dgm:dir/>
          <dgm:resizeHandles val="exact"/>
        </dgm:presLayoutVars>
      </dgm:prSet>
      <dgm:spPr/>
    </dgm:pt>
    <dgm:pt modelId="{FE3EAAE4-D50F-423B-A4F8-193D38F0B41F}" type="pres">
      <dgm:prSet presAssocID="{1F0FA33F-81AC-4F33-B4D4-7D2900B68D36}" presName="node" presStyleLbl="node1" presStyleIdx="0" presStyleCnt="10">
        <dgm:presLayoutVars>
          <dgm:bulletEnabled val="1"/>
        </dgm:presLayoutVars>
      </dgm:prSet>
      <dgm:spPr/>
    </dgm:pt>
    <dgm:pt modelId="{F3147491-6730-4137-83E6-BCDC5EFD0724}" type="pres">
      <dgm:prSet presAssocID="{C14FB692-E3DA-471F-A7E2-52A087480CAF}" presName="sibTrans" presStyleCnt="0"/>
      <dgm:spPr/>
    </dgm:pt>
    <dgm:pt modelId="{87A87A99-A8D7-49F9-9EDC-4D070D8C8F2E}" type="pres">
      <dgm:prSet presAssocID="{2BEBAD99-CD64-4C0B-9FBF-47E4C5B335A4}" presName="node" presStyleLbl="node1" presStyleIdx="1" presStyleCnt="10">
        <dgm:presLayoutVars>
          <dgm:bulletEnabled val="1"/>
        </dgm:presLayoutVars>
      </dgm:prSet>
      <dgm:spPr/>
    </dgm:pt>
    <dgm:pt modelId="{4B2366C1-8F0B-4E52-8143-117C10B3BD9F}" type="pres">
      <dgm:prSet presAssocID="{BBAE5919-178C-4F04-9533-5C50C32E44B0}" presName="sibTrans" presStyleCnt="0"/>
      <dgm:spPr/>
    </dgm:pt>
    <dgm:pt modelId="{8FD7C26A-0A9E-45E0-A0EA-855BF57BF3D1}" type="pres">
      <dgm:prSet presAssocID="{E61A3FF5-D1B8-4074-9202-8E725ADFB8B0}" presName="node" presStyleLbl="node1" presStyleIdx="2" presStyleCnt="10">
        <dgm:presLayoutVars>
          <dgm:bulletEnabled val="1"/>
        </dgm:presLayoutVars>
      </dgm:prSet>
      <dgm:spPr/>
    </dgm:pt>
    <dgm:pt modelId="{4335E545-AB05-4772-8C3B-CA9C89C10F95}" type="pres">
      <dgm:prSet presAssocID="{D05F29AA-8CCC-46F7-9707-CDD1C794B14D}" presName="sibTrans" presStyleCnt="0"/>
      <dgm:spPr/>
    </dgm:pt>
    <dgm:pt modelId="{356CB6AE-F8B4-4B4C-8A30-CEBF073DC5A4}" type="pres">
      <dgm:prSet presAssocID="{98A94AB1-1D48-48F3-9006-2C4B034D90B6}" presName="node" presStyleLbl="node1" presStyleIdx="3" presStyleCnt="10">
        <dgm:presLayoutVars>
          <dgm:bulletEnabled val="1"/>
        </dgm:presLayoutVars>
      </dgm:prSet>
      <dgm:spPr/>
    </dgm:pt>
    <dgm:pt modelId="{5ABEAF59-01E2-4ED9-9117-AD382D91A7E4}" type="pres">
      <dgm:prSet presAssocID="{91252E41-23BA-4644-B8A1-09A72F846ED8}" presName="sibTrans" presStyleCnt="0"/>
      <dgm:spPr/>
    </dgm:pt>
    <dgm:pt modelId="{6AB44AC1-02B7-493F-ABF0-A91A57983D9D}" type="pres">
      <dgm:prSet presAssocID="{4EF96A61-4710-4DB0-8213-230A0BAF9CD4}" presName="node" presStyleLbl="node1" presStyleIdx="4" presStyleCnt="10">
        <dgm:presLayoutVars>
          <dgm:bulletEnabled val="1"/>
        </dgm:presLayoutVars>
      </dgm:prSet>
      <dgm:spPr/>
    </dgm:pt>
    <dgm:pt modelId="{78C89151-25DD-4C75-B4FC-DAD4FA80236E}" type="pres">
      <dgm:prSet presAssocID="{3ED5CCC7-FF2D-4370-BCD2-B28F87837498}" presName="sibTrans" presStyleCnt="0"/>
      <dgm:spPr/>
    </dgm:pt>
    <dgm:pt modelId="{C92BD567-7352-407D-9687-A44E1C44A2CE}" type="pres">
      <dgm:prSet presAssocID="{34022E09-1C67-420E-890C-D9B23F673856}" presName="node" presStyleLbl="node1" presStyleIdx="5" presStyleCnt="10">
        <dgm:presLayoutVars>
          <dgm:bulletEnabled val="1"/>
        </dgm:presLayoutVars>
      </dgm:prSet>
      <dgm:spPr/>
    </dgm:pt>
    <dgm:pt modelId="{C7B8D657-5C4B-4B25-AFB2-1C6B1A42C585}" type="pres">
      <dgm:prSet presAssocID="{2E98A3D2-A209-4974-97C3-64908AEB7D56}" presName="sibTrans" presStyleCnt="0"/>
      <dgm:spPr/>
    </dgm:pt>
    <dgm:pt modelId="{5E86F705-8D85-4BDE-B71B-ED553DD93E2D}" type="pres">
      <dgm:prSet presAssocID="{87B125E5-FD0D-4E0E-A18F-858204358E9A}" presName="node" presStyleLbl="node1" presStyleIdx="6" presStyleCnt="10">
        <dgm:presLayoutVars>
          <dgm:bulletEnabled val="1"/>
        </dgm:presLayoutVars>
      </dgm:prSet>
      <dgm:spPr/>
    </dgm:pt>
    <dgm:pt modelId="{44986880-751A-451E-BD91-F870315FCF38}" type="pres">
      <dgm:prSet presAssocID="{5451EA80-A82A-4903-9E40-D9E77D689E39}" presName="sibTrans" presStyleCnt="0"/>
      <dgm:spPr/>
    </dgm:pt>
    <dgm:pt modelId="{1AE2F95B-8532-404F-A263-3AD634710E3A}" type="pres">
      <dgm:prSet presAssocID="{AF2F14A4-039E-4529-83C9-C80D8C0D7CAA}" presName="node" presStyleLbl="node1" presStyleIdx="7" presStyleCnt="10">
        <dgm:presLayoutVars>
          <dgm:bulletEnabled val="1"/>
        </dgm:presLayoutVars>
      </dgm:prSet>
      <dgm:spPr/>
    </dgm:pt>
    <dgm:pt modelId="{8FD7EE21-BC1D-465E-BD2F-6AA3D23F3254}" type="pres">
      <dgm:prSet presAssocID="{5F0128FA-FB03-4A6B-9B3A-EFADA7A0C202}" presName="sibTrans" presStyleCnt="0"/>
      <dgm:spPr/>
    </dgm:pt>
    <dgm:pt modelId="{A503FF49-0337-4AC5-BA8B-F3BE77A5D0BB}" type="pres">
      <dgm:prSet presAssocID="{528681C4-4AAE-42E1-94F0-E1498256A14B}" presName="node" presStyleLbl="node1" presStyleIdx="8" presStyleCnt="10">
        <dgm:presLayoutVars>
          <dgm:bulletEnabled val="1"/>
        </dgm:presLayoutVars>
      </dgm:prSet>
      <dgm:spPr/>
    </dgm:pt>
    <dgm:pt modelId="{4515F5AA-EF32-49C3-ABCB-7544239C33A1}" type="pres">
      <dgm:prSet presAssocID="{41EB51DA-A1B1-4496-96DE-C24DAC2A05C5}" presName="sibTrans" presStyleCnt="0"/>
      <dgm:spPr/>
    </dgm:pt>
    <dgm:pt modelId="{D2E8D64E-08DC-492B-B2AD-39F8AD73BE40}" type="pres">
      <dgm:prSet presAssocID="{6D1B6581-46F9-436F-9A32-ACA792189276}" presName="node" presStyleLbl="node1" presStyleIdx="9" presStyleCnt="10">
        <dgm:presLayoutVars>
          <dgm:bulletEnabled val="1"/>
        </dgm:presLayoutVars>
      </dgm:prSet>
      <dgm:spPr/>
    </dgm:pt>
  </dgm:ptLst>
  <dgm:cxnLst>
    <dgm:cxn modelId="{D8418003-9CD2-4FEB-AC5D-501C5BCDEAF9}" type="presOf" srcId="{528681C4-4AAE-42E1-94F0-E1498256A14B}" destId="{A503FF49-0337-4AC5-BA8B-F3BE77A5D0BB}" srcOrd="0" destOrd="0" presId="urn:microsoft.com/office/officeart/2005/8/layout/default"/>
    <dgm:cxn modelId="{73CC1506-F9E3-426B-833D-DEC4D979EB0E}" type="presOf" srcId="{E61A3FF5-D1B8-4074-9202-8E725ADFB8B0}" destId="{8FD7C26A-0A9E-45E0-A0EA-855BF57BF3D1}" srcOrd="0" destOrd="0" presId="urn:microsoft.com/office/officeart/2005/8/layout/default"/>
    <dgm:cxn modelId="{97F51E06-5B46-4C50-98FE-5B491D089D86}" srcId="{4F46F06E-F6C5-4DE2-B5E5-1B467C8B9571}" destId="{1F0FA33F-81AC-4F33-B4D4-7D2900B68D36}" srcOrd="0" destOrd="0" parTransId="{DE2DA6D5-4CC5-4031-9F42-AA043E27B2A8}" sibTransId="{C14FB692-E3DA-471F-A7E2-52A087480CAF}"/>
    <dgm:cxn modelId="{25C30E0B-1090-4FBB-9667-27599EC2AB2D}" type="presOf" srcId="{2BEBAD99-CD64-4C0B-9FBF-47E4C5B335A4}" destId="{87A87A99-A8D7-49F9-9EDC-4D070D8C8F2E}" srcOrd="0" destOrd="0" presId="urn:microsoft.com/office/officeart/2005/8/layout/default"/>
    <dgm:cxn modelId="{E8772E21-C157-4C78-9521-B51E53CA6A87}" srcId="{4F46F06E-F6C5-4DE2-B5E5-1B467C8B9571}" destId="{98A94AB1-1D48-48F3-9006-2C4B034D90B6}" srcOrd="3" destOrd="0" parTransId="{C34E6A09-9B11-4473-9DE2-306115325595}" sibTransId="{91252E41-23BA-4644-B8A1-09A72F846ED8}"/>
    <dgm:cxn modelId="{3556EC27-214D-4DB1-9CE9-9C3E8DD1D77C}" type="presOf" srcId="{4EF96A61-4710-4DB0-8213-230A0BAF9CD4}" destId="{6AB44AC1-02B7-493F-ABF0-A91A57983D9D}" srcOrd="0" destOrd="0" presId="urn:microsoft.com/office/officeart/2005/8/layout/default"/>
    <dgm:cxn modelId="{3C034241-292B-4770-8531-F3625E6EA4B4}" type="presOf" srcId="{6D1B6581-46F9-436F-9A32-ACA792189276}" destId="{D2E8D64E-08DC-492B-B2AD-39F8AD73BE40}" srcOrd="0" destOrd="0" presId="urn:microsoft.com/office/officeart/2005/8/layout/default"/>
    <dgm:cxn modelId="{1F09D341-FBA7-48B3-BC39-0E1D10C742C4}" srcId="{4F46F06E-F6C5-4DE2-B5E5-1B467C8B9571}" destId="{87B125E5-FD0D-4E0E-A18F-858204358E9A}" srcOrd="6" destOrd="0" parTransId="{49125733-A27C-428F-9D27-4723EF559CE3}" sibTransId="{5451EA80-A82A-4903-9E40-D9E77D689E39}"/>
    <dgm:cxn modelId="{258F3569-D6AE-40E8-8E28-33B6D8A032A3}" srcId="{4F46F06E-F6C5-4DE2-B5E5-1B467C8B9571}" destId="{AF2F14A4-039E-4529-83C9-C80D8C0D7CAA}" srcOrd="7" destOrd="0" parTransId="{05E319F3-A3B1-4423-9B1C-A72A6D28A7B6}" sibTransId="{5F0128FA-FB03-4A6B-9B3A-EFADA7A0C202}"/>
    <dgm:cxn modelId="{B47CF457-335A-4421-953D-FE0050D1C90D}" type="presOf" srcId="{98A94AB1-1D48-48F3-9006-2C4B034D90B6}" destId="{356CB6AE-F8B4-4B4C-8A30-CEBF073DC5A4}" srcOrd="0" destOrd="0" presId="urn:microsoft.com/office/officeart/2005/8/layout/default"/>
    <dgm:cxn modelId="{4BF06195-C38E-46FB-A312-88471347B1E3}" type="presOf" srcId="{4F46F06E-F6C5-4DE2-B5E5-1B467C8B9571}" destId="{58F2FA08-B4DB-4391-84A6-BBDB060A0E5E}" srcOrd="0" destOrd="0" presId="urn:microsoft.com/office/officeart/2005/8/layout/default"/>
    <dgm:cxn modelId="{C4D33BA2-921E-4F60-9027-0FE2205C0834}" srcId="{4F46F06E-F6C5-4DE2-B5E5-1B467C8B9571}" destId="{4EF96A61-4710-4DB0-8213-230A0BAF9CD4}" srcOrd="4" destOrd="0" parTransId="{9FCAC204-C393-40B0-B8ED-7E58F26EADD7}" sibTransId="{3ED5CCC7-FF2D-4370-BCD2-B28F87837498}"/>
    <dgm:cxn modelId="{8359E2A3-43A7-454C-AC71-C41BEC52EFDC}" type="presOf" srcId="{34022E09-1C67-420E-890C-D9B23F673856}" destId="{C92BD567-7352-407D-9687-A44E1C44A2CE}" srcOrd="0" destOrd="0" presId="urn:microsoft.com/office/officeart/2005/8/layout/default"/>
    <dgm:cxn modelId="{5D3127A6-AED8-472E-930F-A059A96D8869}" type="presOf" srcId="{1F0FA33F-81AC-4F33-B4D4-7D2900B68D36}" destId="{FE3EAAE4-D50F-423B-A4F8-193D38F0B41F}" srcOrd="0" destOrd="0" presId="urn:microsoft.com/office/officeart/2005/8/layout/default"/>
    <dgm:cxn modelId="{CFEDDFC2-2A01-4555-B50D-3A861B6CEAB2}" type="presOf" srcId="{87B125E5-FD0D-4E0E-A18F-858204358E9A}" destId="{5E86F705-8D85-4BDE-B71B-ED553DD93E2D}" srcOrd="0" destOrd="0" presId="urn:microsoft.com/office/officeart/2005/8/layout/default"/>
    <dgm:cxn modelId="{00DA9EC6-3C4C-4680-B209-CDC99B7174A1}" srcId="{4F46F06E-F6C5-4DE2-B5E5-1B467C8B9571}" destId="{6D1B6581-46F9-436F-9A32-ACA792189276}" srcOrd="9" destOrd="0" parTransId="{C865D44B-DEA8-4E39-A453-85AB9726DD2E}" sibTransId="{025819B0-3B44-482F-BE77-A0B297FB05ED}"/>
    <dgm:cxn modelId="{9980E5C9-9A02-4A69-AA82-B3103F17BEEA}" srcId="{4F46F06E-F6C5-4DE2-B5E5-1B467C8B9571}" destId="{528681C4-4AAE-42E1-94F0-E1498256A14B}" srcOrd="8" destOrd="0" parTransId="{E6A17D5B-F3C4-40AC-B158-38109F10DA04}" sibTransId="{41EB51DA-A1B1-4496-96DE-C24DAC2A05C5}"/>
    <dgm:cxn modelId="{F2B567D6-6AF3-467E-8EE7-324BE5305DA1}" srcId="{4F46F06E-F6C5-4DE2-B5E5-1B467C8B9571}" destId="{2BEBAD99-CD64-4C0B-9FBF-47E4C5B335A4}" srcOrd="1" destOrd="0" parTransId="{03AB8B35-88C2-4235-AD88-F8F06C92AD33}" sibTransId="{BBAE5919-178C-4F04-9533-5C50C32E44B0}"/>
    <dgm:cxn modelId="{94ABC8F2-3D6D-499A-9D2E-FE9E42427D39}" srcId="{4F46F06E-F6C5-4DE2-B5E5-1B467C8B9571}" destId="{E61A3FF5-D1B8-4074-9202-8E725ADFB8B0}" srcOrd="2" destOrd="0" parTransId="{00EB4833-B114-48D0-8E4C-904B25DF8310}" sibTransId="{D05F29AA-8CCC-46F7-9707-CDD1C794B14D}"/>
    <dgm:cxn modelId="{C50337F7-63A0-499D-ADBD-45934A13DBCB}" type="presOf" srcId="{AF2F14A4-039E-4529-83C9-C80D8C0D7CAA}" destId="{1AE2F95B-8532-404F-A263-3AD634710E3A}" srcOrd="0" destOrd="0" presId="urn:microsoft.com/office/officeart/2005/8/layout/default"/>
    <dgm:cxn modelId="{6369C7FE-872D-4092-A0A9-8FA96B70CF10}" srcId="{4F46F06E-F6C5-4DE2-B5E5-1B467C8B9571}" destId="{34022E09-1C67-420E-890C-D9B23F673856}" srcOrd="5" destOrd="0" parTransId="{B979E9D4-EAB3-408E-8E1F-471E3F2FFCB3}" sibTransId="{2E98A3D2-A209-4974-97C3-64908AEB7D56}"/>
    <dgm:cxn modelId="{B1C62200-6C5B-4052-B557-387EF8A120B5}" type="presParOf" srcId="{58F2FA08-B4DB-4391-84A6-BBDB060A0E5E}" destId="{FE3EAAE4-D50F-423B-A4F8-193D38F0B41F}" srcOrd="0" destOrd="0" presId="urn:microsoft.com/office/officeart/2005/8/layout/default"/>
    <dgm:cxn modelId="{16CBB61E-3B51-415B-8060-920718F3F957}" type="presParOf" srcId="{58F2FA08-B4DB-4391-84A6-BBDB060A0E5E}" destId="{F3147491-6730-4137-83E6-BCDC5EFD0724}" srcOrd="1" destOrd="0" presId="urn:microsoft.com/office/officeart/2005/8/layout/default"/>
    <dgm:cxn modelId="{1192D895-6AA6-45C0-8DE6-E7A3A60C2078}" type="presParOf" srcId="{58F2FA08-B4DB-4391-84A6-BBDB060A0E5E}" destId="{87A87A99-A8D7-49F9-9EDC-4D070D8C8F2E}" srcOrd="2" destOrd="0" presId="urn:microsoft.com/office/officeart/2005/8/layout/default"/>
    <dgm:cxn modelId="{03ED67B3-686C-4C38-ACD2-473799B2C75C}" type="presParOf" srcId="{58F2FA08-B4DB-4391-84A6-BBDB060A0E5E}" destId="{4B2366C1-8F0B-4E52-8143-117C10B3BD9F}" srcOrd="3" destOrd="0" presId="urn:microsoft.com/office/officeart/2005/8/layout/default"/>
    <dgm:cxn modelId="{C9197638-63BD-4A2D-B951-1BBFF89F92D3}" type="presParOf" srcId="{58F2FA08-B4DB-4391-84A6-BBDB060A0E5E}" destId="{8FD7C26A-0A9E-45E0-A0EA-855BF57BF3D1}" srcOrd="4" destOrd="0" presId="urn:microsoft.com/office/officeart/2005/8/layout/default"/>
    <dgm:cxn modelId="{D41A77D5-1F8F-4119-A415-888F8BAA6959}" type="presParOf" srcId="{58F2FA08-B4DB-4391-84A6-BBDB060A0E5E}" destId="{4335E545-AB05-4772-8C3B-CA9C89C10F95}" srcOrd="5" destOrd="0" presId="urn:microsoft.com/office/officeart/2005/8/layout/default"/>
    <dgm:cxn modelId="{D0C76D6E-76AC-46D8-9E31-66C67BC6806B}" type="presParOf" srcId="{58F2FA08-B4DB-4391-84A6-BBDB060A0E5E}" destId="{356CB6AE-F8B4-4B4C-8A30-CEBF073DC5A4}" srcOrd="6" destOrd="0" presId="urn:microsoft.com/office/officeart/2005/8/layout/default"/>
    <dgm:cxn modelId="{CE9A5CF9-D519-40DA-9FC8-858029010032}" type="presParOf" srcId="{58F2FA08-B4DB-4391-84A6-BBDB060A0E5E}" destId="{5ABEAF59-01E2-4ED9-9117-AD382D91A7E4}" srcOrd="7" destOrd="0" presId="urn:microsoft.com/office/officeart/2005/8/layout/default"/>
    <dgm:cxn modelId="{4A8C76EC-D623-4F30-AD1B-18E17DD0A797}" type="presParOf" srcId="{58F2FA08-B4DB-4391-84A6-BBDB060A0E5E}" destId="{6AB44AC1-02B7-493F-ABF0-A91A57983D9D}" srcOrd="8" destOrd="0" presId="urn:microsoft.com/office/officeart/2005/8/layout/default"/>
    <dgm:cxn modelId="{07BDF255-F72A-43C6-8378-B86B830C23F4}" type="presParOf" srcId="{58F2FA08-B4DB-4391-84A6-BBDB060A0E5E}" destId="{78C89151-25DD-4C75-B4FC-DAD4FA80236E}" srcOrd="9" destOrd="0" presId="urn:microsoft.com/office/officeart/2005/8/layout/default"/>
    <dgm:cxn modelId="{B87157B3-8202-4F16-AA5B-B10CA627F708}" type="presParOf" srcId="{58F2FA08-B4DB-4391-84A6-BBDB060A0E5E}" destId="{C92BD567-7352-407D-9687-A44E1C44A2CE}" srcOrd="10" destOrd="0" presId="urn:microsoft.com/office/officeart/2005/8/layout/default"/>
    <dgm:cxn modelId="{D662CBE3-EE88-4D4F-B17A-1B865DAB4A5D}" type="presParOf" srcId="{58F2FA08-B4DB-4391-84A6-BBDB060A0E5E}" destId="{C7B8D657-5C4B-4B25-AFB2-1C6B1A42C585}" srcOrd="11" destOrd="0" presId="urn:microsoft.com/office/officeart/2005/8/layout/default"/>
    <dgm:cxn modelId="{49A71469-1DA1-4F56-A8D0-F61A2C1BF237}" type="presParOf" srcId="{58F2FA08-B4DB-4391-84A6-BBDB060A0E5E}" destId="{5E86F705-8D85-4BDE-B71B-ED553DD93E2D}" srcOrd="12" destOrd="0" presId="urn:microsoft.com/office/officeart/2005/8/layout/default"/>
    <dgm:cxn modelId="{303F9E2F-D80C-4FE9-8B0A-0C62BB95E975}" type="presParOf" srcId="{58F2FA08-B4DB-4391-84A6-BBDB060A0E5E}" destId="{44986880-751A-451E-BD91-F870315FCF38}" srcOrd="13" destOrd="0" presId="urn:microsoft.com/office/officeart/2005/8/layout/default"/>
    <dgm:cxn modelId="{74E07FA0-7502-41F5-AA3A-62984977FA16}" type="presParOf" srcId="{58F2FA08-B4DB-4391-84A6-BBDB060A0E5E}" destId="{1AE2F95B-8532-404F-A263-3AD634710E3A}" srcOrd="14" destOrd="0" presId="urn:microsoft.com/office/officeart/2005/8/layout/default"/>
    <dgm:cxn modelId="{AAF371B1-87C0-4830-9014-89530A9BB2D0}" type="presParOf" srcId="{58F2FA08-B4DB-4391-84A6-BBDB060A0E5E}" destId="{8FD7EE21-BC1D-465E-BD2F-6AA3D23F3254}" srcOrd="15" destOrd="0" presId="urn:microsoft.com/office/officeart/2005/8/layout/default"/>
    <dgm:cxn modelId="{94DE30DD-03B0-48B1-A670-F09158436B74}" type="presParOf" srcId="{58F2FA08-B4DB-4391-84A6-BBDB060A0E5E}" destId="{A503FF49-0337-4AC5-BA8B-F3BE77A5D0BB}" srcOrd="16" destOrd="0" presId="urn:microsoft.com/office/officeart/2005/8/layout/default"/>
    <dgm:cxn modelId="{68A0DE95-9FCE-4044-9F4C-B631FAD615ED}" type="presParOf" srcId="{58F2FA08-B4DB-4391-84A6-BBDB060A0E5E}" destId="{4515F5AA-EF32-49C3-ABCB-7544239C33A1}" srcOrd="17" destOrd="0" presId="urn:microsoft.com/office/officeart/2005/8/layout/default"/>
    <dgm:cxn modelId="{BD93A5ED-A87C-4479-8DEE-F30037558B52}" type="presParOf" srcId="{58F2FA08-B4DB-4391-84A6-BBDB060A0E5E}" destId="{D2E8D64E-08DC-492B-B2AD-39F8AD73BE40}"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E82D7AB-9E47-4AC6-AF76-101DA0FBF985}"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57ED532F-F9CB-467B-B8E1-5EF78FCA6AF3}">
      <dgm:prSet/>
      <dgm:spPr/>
      <dgm:t>
        <a:bodyPr/>
        <a:lstStyle/>
        <a:p>
          <a:r>
            <a:rPr lang="en-GB" b="1" dirty="0"/>
            <a:t>)</a:t>
          </a:r>
          <a:endParaRPr lang="en-US" dirty="0"/>
        </a:p>
      </dgm:t>
    </dgm:pt>
    <dgm:pt modelId="{E5CD5978-96A0-4AD6-93DF-D3C89BA078A6}" type="parTrans" cxnId="{AE3DA993-43F6-48C0-918C-55AE91E98F55}">
      <dgm:prSet/>
      <dgm:spPr/>
      <dgm:t>
        <a:bodyPr/>
        <a:lstStyle/>
        <a:p>
          <a:endParaRPr lang="en-US"/>
        </a:p>
      </dgm:t>
    </dgm:pt>
    <dgm:pt modelId="{893A8A3A-7C7D-4D1B-9E38-313846D0ADFA}" type="sibTrans" cxnId="{AE3DA993-43F6-48C0-918C-55AE91E98F55}">
      <dgm:prSet/>
      <dgm:spPr/>
      <dgm:t>
        <a:bodyPr/>
        <a:lstStyle/>
        <a:p>
          <a:endParaRPr lang="en-US"/>
        </a:p>
      </dgm:t>
    </dgm:pt>
    <dgm:pt modelId="{6FABBE52-6C4D-4F35-801E-05A6E4BF4D36}">
      <dgm:prSet/>
      <dgm:spPr/>
      <dgm:t>
        <a:bodyPr/>
        <a:lstStyle/>
        <a:p>
          <a:r>
            <a:rPr lang="en-GB"/>
            <a:t>Alzheimer’s Society (2025) </a:t>
          </a:r>
          <a:r>
            <a:rPr lang="en-GB" i="1"/>
            <a:t>Alzheimer's disease</a:t>
          </a:r>
          <a:r>
            <a:rPr lang="en-GB"/>
            <a:t>. Available at: </a:t>
          </a:r>
          <a:r>
            <a:rPr lang="en-GB">
              <a:hlinkClick xmlns:r="http://schemas.openxmlformats.org/officeDocument/2006/relationships" r:id="rId1"/>
            </a:rPr>
            <a:t>https://www.alzheimers.org.uk</a:t>
          </a:r>
          <a:endParaRPr lang="en-US"/>
        </a:p>
      </dgm:t>
    </dgm:pt>
    <dgm:pt modelId="{4E7FB3BA-F40A-4DF2-ADFC-95D240711E20}" type="parTrans" cxnId="{DCF4BA66-D00B-44E2-BF5A-DB04595FC3D0}">
      <dgm:prSet/>
      <dgm:spPr/>
      <dgm:t>
        <a:bodyPr/>
        <a:lstStyle/>
        <a:p>
          <a:endParaRPr lang="en-US"/>
        </a:p>
      </dgm:t>
    </dgm:pt>
    <dgm:pt modelId="{39F261A1-314C-4B0F-BD9A-9004F9142582}" type="sibTrans" cxnId="{DCF4BA66-D00B-44E2-BF5A-DB04595FC3D0}">
      <dgm:prSet/>
      <dgm:spPr/>
      <dgm:t>
        <a:bodyPr/>
        <a:lstStyle/>
        <a:p>
          <a:endParaRPr lang="en-US"/>
        </a:p>
      </dgm:t>
    </dgm:pt>
    <dgm:pt modelId="{880C4883-1D01-48BC-AB7B-458D4E77E620}">
      <dgm:prSet/>
      <dgm:spPr/>
      <dgm:t>
        <a:bodyPr/>
        <a:lstStyle/>
        <a:p>
          <a:r>
            <a:rPr lang="en-GB" dirty="0"/>
            <a:t>Age UK (2025) </a:t>
          </a:r>
          <a:r>
            <a:rPr lang="en-GB" i="1" dirty="0"/>
            <a:t>Dementia information and advice</a:t>
          </a:r>
          <a:r>
            <a:rPr lang="en-GB" dirty="0"/>
            <a:t>. Available at: </a:t>
          </a:r>
          <a:r>
            <a:rPr lang="en-GB" dirty="0">
              <a:hlinkClick xmlns:r="http://schemas.openxmlformats.org/officeDocument/2006/relationships" r:id="rId2"/>
            </a:rPr>
            <a:t>https://www.ageuk.org.uk</a:t>
          </a:r>
          <a:endParaRPr lang="en-US" dirty="0"/>
        </a:p>
      </dgm:t>
    </dgm:pt>
    <dgm:pt modelId="{7E459F9A-9620-49A8-B459-ECE8E184279E}" type="parTrans" cxnId="{409E9155-D61B-4A4E-B837-987EE95017FB}">
      <dgm:prSet/>
      <dgm:spPr/>
      <dgm:t>
        <a:bodyPr/>
        <a:lstStyle/>
        <a:p>
          <a:endParaRPr lang="en-US"/>
        </a:p>
      </dgm:t>
    </dgm:pt>
    <dgm:pt modelId="{DBF3E0B1-224E-4945-BEEA-53E1896A61F1}" type="sibTrans" cxnId="{409E9155-D61B-4A4E-B837-987EE95017FB}">
      <dgm:prSet/>
      <dgm:spPr/>
      <dgm:t>
        <a:bodyPr/>
        <a:lstStyle/>
        <a:p>
          <a:endParaRPr lang="en-US"/>
        </a:p>
      </dgm:t>
    </dgm:pt>
    <dgm:pt modelId="{318F0895-434A-4F49-90D3-749405CDB5F5}">
      <dgm:prSet/>
      <dgm:spPr/>
      <dgm:t>
        <a:bodyPr/>
        <a:lstStyle/>
        <a:p>
          <a:r>
            <a:rPr lang="en-GB"/>
            <a:t>Alzheimer Europe (2025) </a:t>
          </a:r>
          <a:r>
            <a:rPr lang="en-GB" i="1"/>
            <a:t>Dementia resources</a:t>
          </a:r>
          <a:r>
            <a:rPr lang="en-GB"/>
            <a:t>. Available at: </a:t>
          </a:r>
          <a:r>
            <a:rPr lang="en-GB">
              <a:hlinkClick xmlns:r="http://schemas.openxmlformats.org/officeDocument/2006/relationships" r:id="rId3"/>
            </a:rPr>
            <a:t>https://www.alzheimer-europe.org</a:t>
          </a:r>
          <a:endParaRPr lang="en-US"/>
        </a:p>
      </dgm:t>
    </dgm:pt>
    <dgm:pt modelId="{819FF66D-FB19-4CE5-B6FE-F7D21A37A5BE}" type="parTrans" cxnId="{E8E7528E-D836-4C68-A635-C16DE7741953}">
      <dgm:prSet/>
      <dgm:spPr/>
      <dgm:t>
        <a:bodyPr/>
        <a:lstStyle/>
        <a:p>
          <a:endParaRPr lang="en-US"/>
        </a:p>
      </dgm:t>
    </dgm:pt>
    <dgm:pt modelId="{2FB5B636-BFC3-46A8-A2B9-F23911FFC25A}" type="sibTrans" cxnId="{E8E7528E-D836-4C68-A635-C16DE7741953}">
      <dgm:prSet/>
      <dgm:spPr/>
      <dgm:t>
        <a:bodyPr/>
        <a:lstStyle/>
        <a:p>
          <a:endParaRPr lang="en-US"/>
        </a:p>
      </dgm:t>
    </dgm:pt>
    <dgm:pt modelId="{E2E180B7-4782-4C1E-927A-8FF6273ED75B}">
      <dgm:prSet/>
      <dgm:spPr/>
      <dgm:t>
        <a:bodyPr/>
        <a:lstStyle/>
        <a:p>
          <a:r>
            <a:rPr lang="en-GB"/>
            <a:t>Brooker, D. (2019) </a:t>
          </a:r>
          <a:r>
            <a:rPr lang="en-GB" i="1"/>
            <a:t>Person-Centred Dementia Care</a:t>
          </a:r>
          <a:r>
            <a:rPr lang="en-GB"/>
            <a:t>. London: Jessica Kingsley.</a:t>
          </a:r>
          <a:endParaRPr lang="en-US"/>
        </a:p>
      </dgm:t>
    </dgm:pt>
    <dgm:pt modelId="{690C0FB8-9DAC-496E-A0A3-EA1A03292882}" type="parTrans" cxnId="{3FE05995-2F28-4AC4-88BB-CD9A15129B12}">
      <dgm:prSet/>
      <dgm:spPr/>
      <dgm:t>
        <a:bodyPr/>
        <a:lstStyle/>
        <a:p>
          <a:endParaRPr lang="en-US"/>
        </a:p>
      </dgm:t>
    </dgm:pt>
    <dgm:pt modelId="{F108CA16-60F4-463C-BA63-CA3CCBDC9E19}" type="sibTrans" cxnId="{3FE05995-2F28-4AC4-88BB-CD9A15129B12}">
      <dgm:prSet/>
      <dgm:spPr/>
      <dgm:t>
        <a:bodyPr/>
        <a:lstStyle/>
        <a:p>
          <a:endParaRPr lang="en-US"/>
        </a:p>
      </dgm:t>
    </dgm:pt>
    <dgm:pt modelId="{8904E9EF-F954-438F-8667-E8259278F478}">
      <dgm:prSet/>
      <dgm:spPr/>
      <dgm:t>
        <a:bodyPr/>
        <a:lstStyle/>
        <a:p>
          <a:r>
            <a:rPr lang="en-GB"/>
            <a:t>British Geriatrics Society (2025) </a:t>
          </a:r>
          <a:r>
            <a:rPr lang="en-GB" i="1"/>
            <a:t>Dementia care guidance</a:t>
          </a:r>
          <a:r>
            <a:rPr lang="en-GB"/>
            <a:t>. Available at: </a:t>
          </a:r>
          <a:r>
            <a:rPr lang="en-GB">
              <a:hlinkClick xmlns:r="http://schemas.openxmlformats.org/officeDocument/2006/relationships" r:id="rId4"/>
            </a:rPr>
            <a:t>https://www.bgs.org.uk</a:t>
          </a:r>
          <a:endParaRPr lang="en-US"/>
        </a:p>
      </dgm:t>
    </dgm:pt>
    <dgm:pt modelId="{08778DBC-8F6A-4F64-BDFF-E3D52B5B0DF0}" type="parTrans" cxnId="{47CA2885-3F5A-4313-ADD1-AF8A91E53AA3}">
      <dgm:prSet/>
      <dgm:spPr/>
      <dgm:t>
        <a:bodyPr/>
        <a:lstStyle/>
        <a:p>
          <a:endParaRPr lang="en-US"/>
        </a:p>
      </dgm:t>
    </dgm:pt>
    <dgm:pt modelId="{776FD10C-84DA-48BE-A23E-9B42DC1B5112}" type="sibTrans" cxnId="{47CA2885-3F5A-4313-ADD1-AF8A91E53AA3}">
      <dgm:prSet/>
      <dgm:spPr/>
      <dgm:t>
        <a:bodyPr/>
        <a:lstStyle/>
        <a:p>
          <a:endParaRPr lang="en-US"/>
        </a:p>
      </dgm:t>
    </dgm:pt>
    <dgm:pt modelId="{C5368B28-A53F-4020-B16B-C247C085C218}">
      <dgm:prSet/>
      <dgm:spPr/>
      <dgm:t>
        <a:bodyPr/>
        <a:lstStyle/>
        <a:p>
          <a:r>
            <a:rPr lang="en-GB"/>
            <a:t>Care Act 2014. Available at: </a:t>
          </a:r>
          <a:r>
            <a:rPr lang="en-GB">
              <a:hlinkClick xmlns:r="http://schemas.openxmlformats.org/officeDocument/2006/relationships" r:id="rId5"/>
            </a:rPr>
            <a:t>https://www.legislation.gov.uk</a:t>
          </a:r>
          <a:endParaRPr lang="en-US"/>
        </a:p>
      </dgm:t>
    </dgm:pt>
    <dgm:pt modelId="{B3223A16-18E5-4BB4-8F2A-60641778FD69}" type="parTrans" cxnId="{D5D6E284-3F79-45A4-AB42-2C953624DE0C}">
      <dgm:prSet/>
      <dgm:spPr/>
      <dgm:t>
        <a:bodyPr/>
        <a:lstStyle/>
        <a:p>
          <a:endParaRPr lang="en-US"/>
        </a:p>
      </dgm:t>
    </dgm:pt>
    <dgm:pt modelId="{5A82FE3D-2ED1-41F2-A411-D6CA0904C05A}" type="sibTrans" cxnId="{D5D6E284-3F79-45A4-AB42-2C953624DE0C}">
      <dgm:prSet/>
      <dgm:spPr/>
      <dgm:t>
        <a:bodyPr/>
        <a:lstStyle/>
        <a:p>
          <a:endParaRPr lang="en-US"/>
        </a:p>
      </dgm:t>
    </dgm:pt>
    <dgm:pt modelId="{1D80C0AF-BA44-47C8-97BB-E56D65DC1E0E}">
      <dgm:prSet/>
      <dgm:spPr/>
      <dgm:t>
        <a:bodyPr/>
        <a:lstStyle/>
        <a:p>
          <a:r>
            <a:rPr lang="en-GB"/>
            <a:t>Dementia UK (2025) </a:t>
          </a:r>
          <a:r>
            <a:rPr lang="en-GB" i="1"/>
            <a:t>Dementia support and services</a:t>
          </a:r>
          <a:r>
            <a:rPr lang="en-GB"/>
            <a:t>. Available at: </a:t>
          </a:r>
          <a:r>
            <a:rPr lang="en-GB">
              <a:hlinkClick xmlns:r="http://schemas.openxmlformats.org/officeDocument/2006/relationships" r:id="rId6"/>
            </a:rPr>
            <a:t>https://www.dementiauk.org</a:t>
          </a:r>
          <a:endParaRPr lang="en-US"/>
        </a:p>
      </dgm:t>
    </dgm:pt>
    <dgm:pt modelId="{881ADD49-602C-48BC-8858-692B74BAD906}" type="parTrans" cxnId="{548167FE-FEFA-4788-A0F6-BBD0DB857D79}">
      <dgm:prSet/>
      <dgm:spPr/>
      <dgm:t>
        <a:bodyPr/>
        <a:lstStyle/>
        <a:p>
          <a:endParaRPr lang="en-US"/>
        </a:p>
      </dgm:t>
    </dgm:pt>
    <dgm:pt modelId="{9E483FDD-459B-4C27-BB12-D46822613CF7}" type="sibTrans" cxnId="{548167FE-FEFA-4788-A0F6-BBD0DB857D79}">
      <dgm:prSet/>
      <dgm:spPr/>
      <dgm:t>
        <a:bodyPr/>
        <a:lstStyle/>
        <a:p>
          <a:endParaRPr lang="en-US"/>
        </a:p>
      </dgm:t>
    </dgm:pt>
    <dgm:pt modelId="{264CE98A-3C7A-4C3A-8BAD-159487E51FAA}">
      <dgm:prSet/>
      <dgm:spPr/>
      <dgm:t>
        <a:bodyPr/>
        <a:lstStyle/>
        <a:p>
          <a:r>
            <a:rPr lang="en-GB"/>
            <a:t>Equality Act 2010. Available at: </a:t>
          </a:r>
          <a:r>
            <a:rPr lang="en-GB">
              <a:hlinkClick xmlns:r="http://schemas.openxmlformats.org/officeDocument/2006/relationships" r:id="rId5"/>
            </a:rPr>
            <a:t>https://www.legislation.gov.uk</a:t>
          </a:r>
          <a:endParaRPr lang="en-US"/>
        </a:p>
      </dgm:t>
    </dgm:pt>
    <dgm:pt modelId="{3388943D-DC21-4176-8D9B-6D3BD9F85E62}" type="parTrans" cxnId="{3B05E254-C7CC-4DB2-852C-74BD6A0E839B}">
      <dgm:prSet/>
      <dgm:spPr/>
      <dgm:t>
        <a:bodyPr/>
        <a:lstStyle/>
        <a:p>
          <a:endParaRPr lang="en-US"/>
        </a:p>
      </dgm:t>
    </dgm:pt>
    <dgm:pt modelId="{DD60E035-843C-4BE3-B357-16F14EE53A99}" type="sibTrans" cxnId="{3B05E254-C7CC-4DB2-852C-74BD6A0E839B}">
      <dgm:prSet/>
      <dgm:spPr/>
      <dgm:t>
        <a:bodyPr/>
        <a:lstStyle/>
        <a:p>
          <a:endParaRPr lang="en-US"/>
        </a:p>
      </dgm:t>
    </dgm:pt>
    <dgm:pt modelId="{7D739FF8-F8BD-4296-B82D-FC64599E5E3B}">
      <dgm:prSet/>
      <dgm:spPr/>
      <dgm:t>
        <a:bodyPr/>
        <a:lstStyle/>
        <a:p>
          <a:r>
            <a:rPr lang="en-GB"/>
            <a:t>Kitwood, T. (1997) </a:t>
          </a:r>
          <a:r>
            <a:rPr lang="en-GB" i="1"/>
            <a:t>Dementia Reconsidered</a:t>
          </a:r>
          <a:r>
            <a:rPr lang="en-GB"/>
            <a:t>. Buckingham: Open University Press.</a:t>
          </a:r>
          <a:endParaRPr lang="en-US"/>
        </a:p>
      </dgm:t>
    </dgm:pt>
    <dgm:pt modelId="{28D28FFF-46FC-4825-BA7D-0D7AB253AF20}" type="parTrans" cxnId="{FFC14629-233C-41EA-9301-BB23190FF8ED}">
      <dgm:prSet/>
      <dgm:spPr/>
      <dgm:t>
        <a:bodyPr/>
        <a:lstStyle/>
        <a:p>
          <a:endParaRPr lang="en-US"/>
        </a:p>
      </dgm:t>
    </dgm:pt>
    <dgm:pt modelId="{4D8D8070-B904-4E62-8EC7-5DF61B8741DE}" type="sibTrans" cxnId="{FFC14629-233C-41EA-9301-BB23190FF8ED}">
      <dgm:prSet/>
      <dgm:spPr/>
      <dgm:t>
        <a:bodyPr/>
        <a:lstStyle/>
        <a:p>
          <a:endParaRPr lang="en-US"/>
        </a:p>
      </dgm:t>
    </dgm:pt>
    <dgm:pt modelId="{82F782CE-4A46-4588-8723-26397354F580}">
      <dgm:prSet/>
      <dgm:spPr/>
      <dgm:t>
        <a:bodyPr/>
        <a:lstStyle/>
        <a:p>
          <a:r>
            <a:rPr lang="en-GB"/>
            <a:t>King’s Fund (2025) </a:t>
          </a:r>
          <a:r>
            <a:rPr lang="en-GB" i="1"/>
            <a:t>Dementia and social care</a:t>
          </a:r>
          <a:r>
            <a:rPr lang="en-GB"/>
            <a:t>. Available at: </a:t>
          </a:r>
          <a:r>
            <a:rPr lang="en-GB">
              <a:hlinkClick xmlns:r="http://schemas.openxmlformats.org/officeDocument/2006/relationships" r:id="rId7"/>
            </a:rPr>
            <a:t>https://www.kingsfund.org.uk</a:t>
          </a:r>
          <a:endParaRPr lang="en-US"/>
        </a:p>
      </dgm:t>
    </dgm:pt>
    <dgm:pt modelId="{1865D62D-74B1-4BF8-8F18-385558F7FA01}" type="parTrans" cxnId="{187E3B8C-DB63-453D-874B-27B141D31F0F}">
      <dgm:prSet/>
      <dgm:spPr/>
      <dgm:t>
        <a:bodyPr/>
        <a:lstStyle/>
        <a:p>
          <a:endParaRPr lang="en-US"/>
        </a:p>
      </dgm:t>
    </dgm:pt>
    <dgm:pt modelId="{4B9A3BF0-32DE-4309-9C2C-F3042974EE33}" type="sibTrans" cxnId="{187E3B8C-DB63-453D-874B-27B141D31F0F}">
      <dgm:prSet/>
      <dgm:spPr/>
      <dgm:t>
        <a:bodyPr/>
        <a:lstStyle/>
        <a:p>
          <a:endParaRPr lang="en-US"/>
        </a:p>
      </dgm:t>
    </dgm:pt>
    <dgm:pt modelId="{A426D379-1C23-49C6-8F78-0F1D55154E2D}">
      <dgm:prSet/>
      <dgm:spPr/>
      <dgm:t>
        <a:bodyPr/>
        <a:lstStyle/>
        <a:p>
          <a:r>
            <a:rPr lang="en-GB"/>
            <a:t>Livingston, G. et al. (2024) </a:t>
          </a:r>
          <a:r>
            <a:rPr lang="en-GB" i="1"/>
            <a:t>Lancet Commission on Dementia Prevention, Intervention and Care</a:t>
          </a:r>
          <a:r>
            <a:rPr lang="en-GB"/>
            <a:t>.</a:t>
          </a:r>
          <a:endParaRPr lang="en-US"/>
        </a:p>
      </dgm:t>
    </dgm:pt>
    <dgm:pt modelId="{F0DE357B-B58A-47AE-955F-017273ED28B2}" type="parTrans" cxnId="{9F7DF074-139A-4272-9B9D-5744AA345229}">
      <dgm:prSet/>
      <dgm:spPr/>
      <dgm:t>
        <a:bodyPr/>
        <a:lstStyle/>
        <a:p>
          <a:endParaRPr lang="en-US"/>
        </a:p>
      </dgm:t>
    </dgm:pt>
    <dgm:pt modelId="{1909C5CA-26E2-49FB-A81B-4331333B3F2B}" type="sibTrans" cxnId="{9F7DF074-139A-4272-9B9D-5744AA345229}">
      <dgm:prSet/>
      <dgm:spPr/>
      <dgm:t>
        <a:bodyPr/>
        <a:lstStyle/>
        <a:p>
          <a:endParaRPr lang="en-US"/>
        </a:p>
      </dgm:t>
    </dgm:pt>
    <dgm:pt modelId="{989359E2-7BDE-4680-ACD5-5468280C6FB9}">
      <dgm:prSet/>
      <dgm:spPr/>
      <dgm:t>
        <a:bodyPr/>
        <a:lstStyle/>
        <a:p>
          <a:r>
            <a:rPr lang="en-GB"/>
            <a:t>NHS England (2025) </a:t>
          </a:r>
          <a:r>
            <a:rPr lang="en-GB" i="1"/>
            <a:t>NHS Long Term Plan</a:t>
          </a:r>
          <a:r>
            <a:rPr lang="en-GB"/>
            <a:t>. Available at: </a:t>
          </a:r>
          <a:r>
            <a:rPr lang="en-GB">
              <a:hlinkClick xmlns:r="http://schemas.openxmlformats.org/officeDocument/2006/relationships" r:id="rId8"/>
            </a:rPr>
            <a:t>https://www.longtermplan.nhs.uk</a:t>
          </a:r>
          <a:endParaRPr lang="en-US"/>
        </a:p>
      </dgm:t>
    </dgm:pt>
    <dgm:pt modelId="{D50460C5-637C-436A-AC22-ACC34ADFD896}" type="parTrans" cxnId="{C98319B4-E538-4684-9188-9B79EAEC5754}">
      <dgm:prSet/>
      <dgm:spPr/>
      <dgm:t>
        <a:bodyPr/>
        <a:lstStyle/>
        <a:p>
          <a:endParaRPr lang="en-US"/>
        </a:p>
      </dgm:t>
    </dgm:pt>
    <dgm:pt modelId="{4CA6C336-8629-4EBB-9974-B837477691C0}" type="sibTrans" cxnId="{C98319B4-E538-4684-9188-9B79EAEC5754}">
      <dgm:prSet/>
      <dgm:spPr/>
      <dgm:t>
        <a:bodyPr/>
        <a:lstStyle/>
        <a:p>
          <a:endParaRPr lang="en-US"/>
        </a:p>
      </dgm:t>
    </dgm:pt>
    <dgm:pt modelId="{5ECB6562-8174-4E4C-B242-64363CDC46DC}">
      <dgm:prSet/>
      <dgm:spPr/>
      <dgm:t>
        <a:bodyPr/>
        <a:lstStyle/>
        <a:p>
          <a:r>
            <a:rPr lang="en-GB"/>
            <a:t>NICE (2025) </a:t>
          </a:r>
          <a:r>
            <a:rPr lang="en-GB" i="1"/>
            <a:t>Dementia: Assessment, Management and Support (NG97)</a:t>
          </a:r>
          <a:r>
            <a:rPr lang="en-GB"/>
            <a:t>. Available at: </a:t>
          </a:r>
          <a:r>
            <a:rPr lang="en-GB">
              <a:hlinkClick xmlns:r="http://schemas.openxmlformats.org/officeDocument/2006/relationships" r:id="rId9"/>
            </a:rPr>
            <a:t>https://www.nice.org.uk/guidance/ng97</a:t>
          </a:r>
          <a:endParaRPr lang="en-US"/>
        </a:p>
      </dgm:t>
    </dgm:pt>
    <dgm:pt modelId="{D1970EAE-3E80-4094-BC76-D3BD8C9F89F9}" type="parTrans" cxnId="{38BDD226-A62E-4581-AD95-EA770493BAC2}">
      <dgm:prSet/>
      <dgm:spPr/>
      <dgm:t>
        <a:bodyPr/>
        <a:lstStyle/>
        <a:p>
          <a:endParaRPr lang="en-US"/>
        </a:p>
      </dgm:t>
    </dgm:pt>
    <dgm:pt modelId="{83CA53B1-AD02-4832-90DB-72CA62F4572F}" type="sibTrans" cxnId="{38BDD226-A62E-4581-AD95-EA770493BAC2}">
      <dgm:prSet/>
      <dgm:spPr/>
      <dgm:t>
        <a:bodyPr/>
        <a:lstStyle/>
        <a:p>
          <a:endParaRPr lang="en-US"/>
        </a:p>
      </dgm:t>
    </dgm:pt>
    <dgm:pt modelId="{66A02820-0B3C-4587-AC48-03CBD0BA90A7}">
      <dgm:prSet/>
      <dgm:spPr/>
      <dgm:t>
        <a:bodyPr/>
        <a:lstStyle/>
        <a:p>
          <a:r>
            <a:rPr lang="en-GB"/>
            <a:t>Office for National Statistics (2025) </a:t>
          </a:r>
          <a:r>
            <a:rPr lang="en-GB" i="1"/>
            <a:t>Health and ageing data</a:t>
          </a:r>
          <a:r>
            <a:rPr lang="en-GB"/>
            <a:t>. Available at: </a:t>
          </a:r>
          <a:r>
            <a:rPr lang="en-GB">
              <a:hlinkClick xmlns:r="http://schemas.openxmlformats.org/officeDocument/2006/relationships" r:id="rId10"/>
            </a:rPr>
            <a:t>https://www.ons.gov.uk</a:t>
          </a:r>
          <a:endParaRPr lang="en-US"/>
        </a:p>
      </dgm:t>
    </dgm:pt>
    <dgm:pt modelId="{1336B5B6-E85A-411F-9848-1C63386820E1}" type="parTrans" cxnId="{95A8851C-2E12-4791-B088-435825C47CB1}">
      <dgm:prSet/>
      <dgm:spPr/>
      <dgm:t>
        <a:bodyPr/>
        <a:lstStyle/>
        <a:p>
          <a:endParaRPr lang="en-US"/>
        </a:p>
      </dgm:t>
    </dgm:pt>
    <dgm:pt modelId="{73BEE5B2-C782-488A-BD24-F5AC4A0A5249}" type="sibTrans" cxnId="{95A8851C-2E12-4791-B088-435825C47CB1}">
      <dgm:prSet/>
      <dgm:spPr/>
      <dgm:t>
        <a:bodyPr/>
        <a:lstStyle/>
        <a:p>
          <a:endParaRPr lang="en-US"/>
        </a:p>
      </dgm:t>
    </dgm:pt>
    <dgm:pt modelId="{D0CD82F2-AEB8-4942-B9F0-3DE386D829C7}">
      <dgm:prSet/>
      <dgm:spPr/>
      <dgm:t>
        <a:bodyPr/>
        <a:lstStyle/>
        <a:p>
          <a:r>
            <a:rPr lang="en-GB"/>
            <a:t>SCIE (2025) </a:t>
          </a:r>
          <a:r>
            <a:rPr lang="en-GB" i="1"/>
            <a:t>Dementia resources</a:t>
          </a:r>
          <a:r>
            <a:rPr lang="en-GB"/>
            <a:t>. Available at: </a:t>
          </a:r>
          <a:r>
            <a:rPr lang="en-GB">
              <a:hlinkClick xmlns:r="http://schemas.openxmlformats.org/officeDocument/2006/relationships" r:id="rId11"/>
            </a:rPr>
            <a:t>https://www.scie.org.uk</a:t>
          </a:r>
          <a:endParaRPr lang="en-US"/>
        </a:p>
      </dgm:t>
    </dgm:pt>
    <dgm:pt modelId="{CF45DF3B-6CFC-4B09-8605-48B194A91691}" type="parTrans" cxnId="{273ECD6D-BF3B-4834-8AE6-65952CF92A1E}">
      <dgm:prSet/>
      <dgm:spPr/>
      <dgm:t>
        <a:bodyPr/>
        <a:lstStyle/>
        <a:p>
          <a:endParaRPr lang="en-US"/>
        </a:p>
      </dgm:t>
    </dgm:pt>
    <dgm:pt modelId="{D63BE198-CA99-4838-A76B-0777199EE4C9}" type="sibTrans" cxnId="{273ECD6D-BF3B-4834-8AE6-65952CF92A1E}">
      <dgm:prSet/>
      <dgm:spPr/>
      <dgm:t>
        <a:bodyPr/>
        <a:lstStyle/>
        <a:p>
          <a:endParaRPr lang="en-US"/>
        </a:p>
      </dgm:t>
    </dgm:pt>
    <dgm:pt modelId="{9E03256D-FCF5-4BBB-B567-4AD6EF8C43D5}" type="pres">
      <dgm:prSet presAssocID="{8E82D7AB-9E47-4AC6-AF76-101DA0FBF985}" presName="vert0" presStyleCnt="0">
        <dgm:presLayoutVars>
          <dgm:dir/>
          <dgm:animOne val="branch"/>
          <dgm:animLvl val="lvl"/>
        </dgm:presLayoutVars>
      </dgm:prSet>
      <dgm:spPr/>
    </dgm:pt>
    <dgm:pt modelId="{7D56E392-1F98-4584-ABF0-B9E3106577A5}" type="pres">
      <dgm:prSet presAssocID="{57ED532F-F9CB-467B-B8E1-5EF78FCA6AF3}" presName="thickLine" presStyleLbl="alignNode1" presStyleIdx="0" presStyleCnt="16"/>
      <dgm:spPr/>
    </dgm:pt>
    <dgm:pt modelId="{4D1638BE-7B13-49FE-A7AA-97EC97091412}" type="pres">
      <dgm:prSet presAssocID="{57ED532F-F9CB-467B-B8E1-5EF78FCA6AF3}" presName="horz1" presStyleCnt="0"/>
      <dgm:spPr/>
    </dgm:pt>
    <dgm:pt modelId="{024B0074-DCE9-4271-9C70-AC6D3A3CAC77}" type="pres">
      <dgm:prSet presAssocID="{57ED532F-F9CB-467B-B8E1-5EF78FCA6AF3}" presName="tx1" presStyleLbl="revTx" presStyleIdx="0" presStyleCnt="16" custLinFactNeighborX="-44" custLinFactNeighborY="96135"/>
      <dgm:spPr/>
    </dgm:pt>
    <dgm:pt modelId="{F37DF5D7-E51B-4189-8E57-E855FEE30CF4}" type="pres">
      <dgm:prSet presAssocID="{57ED532F-F9CB-467B-B8E1-5EF78FCA6AF3}" presName="vert1" presStyleCnt="0"/>
      <dgm:spPr/>
    </dgm:pt>
    <dgm:pt modelId="{EF94542F-D49B-434C-9C23-202F96143568}" type="pres">
      <dgm:prSet presAssocID="{6FABBE52-6C4D-4F35-801E-05A6E4BF4D36}" presName="thickLine" presStyleLbl="alignNode1" presStyleIdx="1" presStyleCnt="16"/>
      <dgm:spPr/>
    </dgm:pt>
    <dgm:pt modelId="{91C5ED11-5AF4-4C5B-BD3E-9F60C76CBE3B}" type="pres">
      <dgm:prSet presAssocID="{6FABBE52-6C4D-4F35-801E-05A6E4BF4D36}" presName="horz1" presStyleCnt="0"/>
      <dgm:spPr/>
    </dgm:pt>
    <dgm:pt modelId="{C82E716E-3B08-4B2E-A4E8-D7CBCA597312}" type="pres">
      <dgm:prSet presAssocID="{6FABBE52-6C4D-4F35-801E-05A6E4BF4D36}" presName="tx1" presStyleLbl="revTx" presStyleIdx="1" presStyleCnt="16"/>
      <dgm:spPr/>
    </dgm:pt>
    <dgm:pt modelId="{8BB151B1-B338-4C21-A895-70616C8A3A21}" type="pres">
      <dgm:prSet presAssocID="{6FABBE52-6C4D-4F35-801E-05A6E4BF4D36}" presName="vert1" presStyleCnt="0"/>
      <dgm:spPr/>
    </dgm:pt>
    <dgm:pt modelId="{2AB1E0B7-F07D-47CA-9FBC-D2897D4112A9}" type="pres">
      <dgm:prSet presAssocID="{880C4883-1D01-48BC-AB7B-458D4E77E620}" presName="thickLine" presStyleLbl="alignNode1" presStyleIdx="2" presStyleCnt="16"/>
      <dgm:spPr/>
    </dgm:pt>
    <dgm:pt modelId="{20B8591B-8782-46A5-86E2-7C8C6804AE16}" type="pres">
      <dgm:prSet presAssocID="{880C4883-1D01-48BC-AB7B-458D4E77E620}" presName="horz1" presStyleCnt="0"/>
      <dgm:spPr/>
    </dgm:pt>
    <dgm:pt modelId="{DABB0543-DADF-477B-A230-D02ABAFBF96A}" type="pres">
      <dgm:prSet presAssocID="{880C4883-1D01-48BC-AB7B-458D4E77E620}" presName="tx1" presStyleLbl="revTx" presStyleIdx="2" presStyleCnt="16"/>
      <dgm:spPr/>
    </dgm:pt>
    <dgm:pt modelId="{B51DE7BC-7E6D-4CC0-9BCD-F1E1E8C522D3}" type="pres">
      <dgm:prSet presAssocID="{880C4883-1D01-48BC-AB7B-458D4E77E620}" presName="vert1" presStyleCnt="0"/>
      <dgm:spPr/>
    </dgm:pt>
    <dgm:pt modelId="{82A0D6DC-8F81-447A-B3E7-88C63E9E2BD0}" type="pres">
      <dgm:prSet presAssocID="{318F0895-434A-4F49-90D3-749405CDB5F5}" presName="thickLine" presStyleLbl="alignNode1" presStyleIdx="3" presStyleCnt="16"/>
      <dgm:spPr/>
    </dgm:pt>
    <dgm:pt modelId="{CCDDDC41-EE4A-4487-8566-1BA602D294E3}" type="pres">
      <dgm:prSet presAssocID="{318F0895-434A-4F49-90D3-749405CDB5F5}" presName="horz1" presStyleCnt="0"/>
      <dgm:spPr/>
    </dgm:pt>
    <dgm:pt modelId="{E51C2D1A-EB71-41F2-9561-2A0FFF5ABA5C}" type="pres">
      <dgm:prSet presAssocID="{318F0895-434A-4F49-90D3-749405CDB5F5}" presName="tx1" presStyleLbl="revTx" presStyleIdx="3" presStyleCnt="16"/>
      <dgm:spPr/>
    </dgm:pt>
    <dgm:pt modelId="{7B414A57-9D9C-4D46-BBD9-62EFCD882DC7}" type="pres">
      <dgm:prSet presAssocID="{318F0895-434A-4F49-90D3-749405CDB5F5}" presName="vert1" presStyleCnt="0"/>
      <dgm:spPr/>
    </dgm:pt>
    <dgm:pt modelId="{B09BDC4E-D68F-4E17-A8A0-EBBD8690B35B}" type="pres">
      <dgm:prSet presAssocID="{E2E180B7-4782-4C1E-927A-8FF6273ED75B}" presName="thickLine" presStyleLbl="alignNode1" presStyleIdx="4" presStyleCnt="16"/>
      <dgm:spPr/>
    </dgm:pt>
    <dgm:pt modelId="{918276E1-92FA-450E-B5BD-6F0A7E0A16D8}" type="pres">
      <dgm:prSet presAssocID="{E2E180B7-4782-4C1E-927A-8FF6273ED75B}" presName="horz1" presStyleCnt="0"/>
      <dgm:spPr/>
    </dgm:pt>
    <dgm:pt modelId="{D06F6D65-EE30-42C8-9D9B-1FF5A894CF85}" type="pres">
      <dgm:prSet presAssocID="{E2E180B7-4782-4C1E-927A-8FF6273ED75B}" presName="tx1" presStyleLbl="revTx" presStyleIdx="4" presStyleCnt="16"/>
      <dgm:spPr/>
    </dgm:pt>
    <dgm:pt modelId="{4ACBA7C8-5114-4989-B7A5-480E63594397}" type="pres">
      <dgm:prSet presAssocID="{E2E180B7-4782-4C1E-927A-8FF6273ED75B}" presName="vert1" presStyleCnt="0"/>
      <dgm:spPr/>
    </dgm:pt>
    <dgm:pt modelId="{CE9F93D6-F2EB-4103-826F-109DDBD8AC34}" type="pres">
      <dgm:prSet presAssocID="{8904E9EF-F954-438F-8667-E8259278F478}" presName="thickLine" presStyleLbl="alignNode1" presStyleIdx="5" presStyleCnt="16"/>
      <dgm:spPr/>
    </dgm:pt>
    <dgm:pt modelId="{ABDDD1C9-24E6-41E6-A04A-F90E770DAEC6}" type="pres">
      <dgm:prSet presAssocID="{8904E9EF-F954-438F-8667-E8259278F478}" presName="horz1" presStyleCnt="0"/>
      <dgm:spPr/>
    </dgm:pt>
    <dgm:pt modelId="{4E0B2D97-3216-4BAC-B9A5-3CA6A893CAE0}" type="pres">
      <dgm:prSet presAssocID="{8904E9EF-F954-438F-8667-E8259278F478}" presName="tx1" presStyleLbl="revTx" presStyleIdx="5" presStyleCnt="16"/>
      <dgm:spPr/>
    </dgm:pt>
    <dgm:pt modelId="{52488CAB-784B-4326-85EF-95B8242CD9B2}" type="pres">
      <dgm:prSet presAssocID="{8904E9EF-F954-438F-8667-E8259278F478}" presName="vert1" presStyleCnt="0"/>
      <dgm:spPr/>
    </dgm:pt>
    <dgm:pt modelId="{101B40E2-0BB8-4C2D-B773-0A7B11F65D34}" type="pres">
      <dgm:prSet presAssocID="{C5368B28-A53F-4020-B16B-C247C085C218}" presName="thickLine" presStyleLbl="alignNode1" presStyleIdx="6" presStyleCnt="16"/>
      <dgm:spPr/>
    </dgm:pt>
    <dgm:pt modelId="{EBF127CF-B715-4243-9B3B-C71DD6A99491}" type="pres">
      <dgm:prSet presAssocID="{C5368B28-A53F-4020-B16B-C247C085C218}" presName="horz1" presStyleCnt="0"/>
      <dgm:spPr/>
    </dgm:pt>
    <dgm:pt modelId="{D867A256-B972-4F93-A499-330426090227}" type="pres">
      <dgm:prSet presAssocID="{C5368B28-A53F-4020-B16B-C247C085C218}" presName="tx1" presStyleLbl="revTx" presStyleIdx="6" presStyleCnt="16"/>
      <dgm:spPr/>
    </dgm:pt>
    <dgm:pt modelId="{FF7604D4-CE8A-4E9C-9C0D-8964586FFE78}" type="pres">
      <dgm:prSet presAssocID="{C5368B28-A53F-4020-B16B-C247C085C218}" presName="vert1" presStyleCnt="0"/>
      <dgm:spPr/>
    </dgm:pt>
    <dgm:pt modelId="{BE5118F2-269E-4559-8C92-D05D91BD6727}" type="pres">
      <dgm:prSet presAssocID="{1D80C0AF-BA44-47C8-97BB-E56D65DC1E0E}" presName="thickLine" presStyleLbl="alignNode1" presStyleIdx="7" presStyleCnt="16"/>
      <dgm:spPr/>
    </dgm:pt>
    <dgm:pt modelId="{41E07EF3-B81A-472D-ACAA-C9ADA4090AF4}" type="pres">
      <dgm:prSet presAssocID="{1D80C0AF-BA44-47C8-97BB-E56D65DC1E0E}" presName="horz1" presStyleCnt="0"/>
      <dgm:spPr/>
    </dgm:pt>
    <dgm:pt modelId="{730ED7D8-C0FB-4B1F-850A-1BE5B564FE2B}" type="pres">
      <dgm:prSet presAssocID="{1D80C0AF-BA44-47C8-97BB-E56D65DC1E0E}" presName="tx1" presStyleLbl="revTx" presStyleIdx="7" presStyleCnt="16"/>
      <dgm:spPr/>
    </dgm:pt>
    <dgm:pt modelId="{F860C695-499E-43E6-B15C-040C817BB3B2}" type="pres">
      <dgm:prSet presAssocID="{1D80C0AF-BA44-47C8-97BB-E56D65DC1E0E}" presName="vert1" presStyleCnt="0"/>
      <dgm:spPr/>
    </dgm:pt>
    <dgm:pt modelId="{24839DA5-2817-4D83-A7BC-E24639072BB8}" type="pres">
      <dgm:prSet presAssocID="{264CE98A-3C7A-4C3A-8BAD-159487E51FAA}" presName="thickLine" presStyleLbl="alignNode1" presStyleIdx="8" presStyleCnt="16"/>
      <dgm:spPr/>
    </dgm:pt>
    <dgm:pt modelId="{F4901C13-F60D-481E-B7CB-862F6A27D209}" type="pres">
      <dgm:prSet presAssocID="{264CE98A-3C7A-4C3A-8BAD-159487E51FAA}" presName="horz1" presStyleCnt="0"/>
      <dgm:spPr/>
    </dgm:pt>
    <dgm:pt modelId="{E45118D4-02BC-43FC-8C23-D675F4DE2EBD}" type="pres">
      <dgm:prSet presAssocID="{264CE98A-3C7A-4C3A-8BAD-159487E51FAA}" presName="tx1" presStyleLbl="revTx" presStyleIdx="8" presStyleCnt="16"/>
      <dgm:spPr/>
    </dgm:pt>
    <dgm:pt modelId="{75AA5216-C156-440B-B846-A49E2A9C5423}" type="pres">
      <dgm:prSet presAssocID="{264CE98A-3C7A-4C3A-8BAD-159487E51FAA}" presName="vert1" presStyleCnt="0"/>
      <dgm:spPr/>
    </dgm:pt>
    <dgm:pt modelId="{B5A7428D-E949-4B54-AB8E-98092E1CEED0}" type="pres">
      <dgm:prSet presAssocID="{7D739FF8-F8BD-4296-B82D-FC64599E5E3B}" presName="thickLine" presStyleLbl="alignNode1" presStyleIdx="9" presStyleCnt="16"/>
      <dgm:spPr/>
    </dgm:pt>
    <dgm:pt modelId="{2AF1E83A-C61D-46FA-BB13-635F91CCE097}" type="pres">
      <dgm:prSet presAssocID="{7D739FF8-F8BD-4296-B82D-FC64599E5E3B}" presName="horz1" presStyleCnt="0"/>
      <dgm:spPr/>
    </dgm:pt>
    <dgm:pt modelId="{8B3F4884-923E-4F09-8636-D4641BFB2C94}" type="pres">
      <dgm:prSet presAssocID="{7D739FF8-F8BD-4296-B82D-FC64599E5E3B}" presName="tx1" presStyleLbl="revTx" presStyleIdx="9" presStyleCnt="16"/>
      <dgm:spPr/>
    </dgm:pt>
    <dgm:pt modelId="{E894D909-1467-4E85-87E1-787400131430}" type="pres">
      <dgm:prSet presAssocID="{7D739FF8-F8BD-4296-B82D-FC64599E5E3B}" presName="vert1" presStyleCnt="0"/>
      <dgm:spPr/>
    </dgm:pt>
    <dgm:pt modelId="{98A80C1F-F59C-41C3-8FC6-F76C7B799784}" type="pres">
      <dgm:prSet presAssocID="{82F782CE-4A46-4588-8723-26397354F580}" presName="thickLine" presStyleLbl="alignNode1" presStyleIdx="10" presStyleCnt="16"/>
      <dgm:spPr/>
    </dgm:pt>
    <dgm:pt modelId="{500C8D4C-A21C-468E-8280-419C9F45450B}" type="pres">
      <dgm:prSet presAssocID="{82F782CE-4A46-4588-8723-26397354F580}" presName="horz1" presStyleCnt="0"/>
      <dgm:spPr/>
    </dgm:pt>
    <dgm:pt modelId="{F714B761-7EE3-48DD-9CC8-2FE2BEE558DD}" type="pres">
      <dgm:prSet presAssocID="{82F782CE-4A46-4588-8723-26397354F580}" presName="tx1" presStyleLbl="revTx" presStyleIdx="10" presStyleCnt="16"/>
      <dgm:spPr/>
    </dgm:pt>
    <dgm:pt modelId="{6667F72A-0024-45DE-B394-DB7FAA6F69B0}" type="pres">
      <dgm:prSet presAssocID="{82F782CE-4A46-4588-8723-26397354F580}" presName="vert1" presStyleCnt="0"/>
      <dgm:spPr/>
    </dgm:pt>
    <dgm:pt modelId="{63E34A58-4FFE-43AC-9F41-0795C9CAAB11}" type="pres">
      <dgm:prSet presAssocID="{A426D379-1C23-49C6-8F78-0F1D55154E2D}" presName="thickLine" presStyleLbl="alignNode1" presStyleIdx="11" presStyleCnt="16"/>
      <dgm:spPr/>
    </dgm:pt>
    <dgm:pt modelId="{875B7762-C498-4775-B700-074232F55BDF}" type="pres">
      <dgm:prSet presAssocID="{A426D379-1C23-49C6-8F78-0F1D55154E2D}" presName="horz1" presStyleCnt="0"/>
      <dgm:spPr/>
    </dgm:pt>
    <dgm:pt modelId="{BC001D74-82FD-479A-896C-25E5DAECCBD1}" type="pres">
      <dgm:prSet presAssocID="{A426D379-1C23-49C6-8F78-0F1D55154E2D}" presName="tx1" presStyleLbl="revTx" presStyleIdx="11" presStyleCnt="16"/>
      <dgm:spPr/>
    </dgm:pt>
    <dgm:pt modelId="{85D2F3C7-0F6E-48F5-B004-886065818C00}" type="pres">
      <dgm:prSet presAssocID="{A426D379-1C23-49C6-8F78-0F1D55154E2D}" presName="vert1" presStyleCnt="0"/>
      <dgm:spPr/>
    </dgm:pt>
    <dgm:pt modelId="{8DB227FF-539B-4BE7-BD31-58D9A95312D7}" type="pres">
      <dgm:prSet presAssocID="{989359E2-7BDE-4680-ACD5-5468280C6FB9}" presName="thickLine" presStyleLbl="alignNode1" presStyleIdx="12" presStyleCnt="16"/>
      <dgm:spPr/>
    </dgm:pt>
    <dgm:pt modelId="{A252275F-6FA3-4E84-A6F2-A99136001100}" type="pres">
      <dgm:prSet presAssocID="{989359E2-7BDE-4680-ACD5-5468280C6FB9}" presName="horz1" presStyleCnt="0"/>
      <dgm:spPr/>
    </dgm:pt>
    <dgm:pt modelId="{8DDAFF6B-5B1D-46C0-802B-D74D39AC0728}" type="pres">
      <dgm:prSet presAssocID="{989359E2-7BDE-4680-ACD5-5468280C6FB9}" presName="tx1" presStyleLbl="revTx" presStyleIdx="12" presStyleCnt="16"/>
      <dgm:spPr/>
    </dgm:pt>
    <dgm:pt modelId="{FFA27A34-9612-48CD-ACD1-126A1FD2D395}" type="pres">
      <dgm:prSet presAssocID="{989359E2-7BDE-4680-ACD5-5468280C6FB9}" presName="vert1" presStyleCnt="0"/>
      <dgm:spPr/>
    </dgm:pt>
    <dgm:pt modelId="{8089EC74-0BCB-4E68-BFB7-79F60D329562}" type="pres">
      <dgm:prSet presAssocID="{5ECB6562-8174-4E4C-B242-64363CDC46DC}" presName="thickLine" presStyleLbl="alignNode1" presStyleIdx="13" presStyleCnt="16"/>
      <dgm:spPr/>
    </dgm:pt>
    <dgm:pt modelId="{521A86F8-48F8-4FF0-B758-D36FA02C5951}" type="pres">
      <dgm:prSet presAssocID="{5ECB6562-8174-4E4C-B242-64363CDC46DC}" presName="horz1" presStyleCnt="0"/>
      <dgm:spPr/>
    </dgm:pt>
    <dgm:pt modelId="{32D4B680-A885-4C13-B7D3-6031877B4BB4}" type="pres">
      <dgm:prSet presAssocID="{5ECB6562-8174-4E4C-B242-64363CDC46DC}" presName="tx1" presStyleLbl="revTx" presStyleIdx="13" presStyleCnt="16"/>
      <dgm:spPr/>
    </dgm:pt>
    <dgm:pt modelId="{F4F24BAF-4135-46F7-B7E0-FFD7AE0C79CB}" type="pres">
      <dgm:prSet presAssocID="{5ECB6562-8174-4E4C-B242-64363CDC46DC}" presName="vert1" presStyleCnt="0"/>
      <dgm:spPr/>
    </dgm:pt>
    <dgm:pt modelId="{144FC8C2-511E-4473-82CE-2E17188550AB}" type="pres">
      <dgm:prSet presAssocID="{66A02820-0B3C-4587-AC48-03CBD0BA90A7}" presName="thickLine" presStyleLbl="alignNode1" presStyleIdx="14" presStyleCnt="16"/>
      <dgm:spPr/>
    </dgm:pt>
    <dgm:pt modelId="{E8F95CED-58DB-41CF-AE4F-5D3512B3DB20}" type="pres">
      <dgm:prSet presAssocID="{66A02820-0B3C-4587-AC48-03CBD0BA90A7}" presName="horz1" presStyleCnt="0"/>
      <dgm:spPr/>
    </dgm:pt>
    <dgm:pt modelId="{8E917397-E80E-4360-B224-8BC3C0A65C2A}" type="pres">
      <dgm:prSet presAssocID="{66A02820-0B3C-4587-AC48-03CBD0BA90A7}" presName="tx1" presStyleLbl="revTx" presStyleIdx="14" presStyleCnt="16"/>
      <dgm:spPr/>
    </dgm:pt>
    <dgm:pt modelId="{4FA0B8EB-6EE9-45D5-8060-5B537AB3F996}" type="pres">
      <dgm:prSet presAssocID="{66A02820-0B3C-4587-AC48-03CBD0BA90A7}" presName="vert1" presStyleCnt="0"/>
      <dgm:spPr/>
    </dgm:pt>
    <dgm:pt modelId="{43741CDA-2DBD-445D-A7F1-D82B3BF69829}" type="pres">
      <dgm:prSet presAssocID="{D0CD82F2-AEB8-4942-B9F0-3DE386D829C7}" presName="thickLine" presStyleLbl="alignNode1" presStyleIdx="15" presStyleCnt="16"/>
      <dgm:spPr/>
    </dgm:pt>
    <dgm:pt modelId="{04AEB2B3-0C1C-4D47-9674-6C8791007F23}" type="pres">
      <dgm:prSet presAssocID="{D0CD82F2-AEB8-4942-B9F0-3DE386D829C7}" presName="horz1" presStyleCnt="0"/>
      <dgm:spPr/>
    </dgm:pt>
    <dgm:pt modelId="{83D69D00-8C8F-4353-AC97-FF075ADB04BD}" type="pres">
      <dgm:prSet presAssocID="{D0CD82F2-AEB8-4942-B9F0-3DE386D829C7}" presName="tx1" presStyleLbl="revTx" presStyleIdx="15" presStyleCnt="16"/>
      <dgm:spPr/>
    </dgm:pt>
    <dgm:pt modelId="{BC7105A5-C546-4264-AB3F-650A02F5D44E}" type="pres">
      <dgm:prSet presAssocID="{D0CD82F2-AEB8-4942-B9F0-3DE386D829C7}" presName="vert1" presStyleCnt="0"/>
      <dgm:spPr/>
    </dgm:pt>
  </dgm:ptLst>
  <dgm:cxnLst>
    <dgm:cxn modelId="{D3F45910-84A1-4422-A8C8-25B6A5197FDE}" type="presOf" srcId="{8E82D7AB-9E47-4AC6-AF76-101DA0FBF985}" destId="{9E03256D-FCF5-4BBB-B567-4AD6EF8C43D5}" srcOrd="0" destOrd="0" presId="urn:microsoft.com/office/officeart/2008/layout/LinedList"/>
    <dgm:cxn modelId="{421DE514-407E-4FA9-9F8C-67C24A0EEEC0}" type="presOf" srcId="{C5368B28-A53F-4020-B16B-C247C085C218}" destId="{D867A256-B972-4F93-A499-330426090227}" srcOrd="0" destOrd="0" presId="urn:microsoft.com/office/officeart/2008/layout/LinedList"/>
    <dgm:cxn modelId="{95A8851C-2E12-4791-B088-435825C47CB1}" srcId="{8E82D7AB-9E47-4AC6-AF76-101DA0FBF985}" destId="{66A02820-0B3C-4587-AC48-03CBD0BA90A7}" srcOrd="14" destOrd="0" parTransId="{1336B5B6-E85A-411F-9848-1C63386820E1}" sibTransId="{73BEE5B2-C782-488A-BD24-F5AC4A0A5249}"/>
    <dgm:cxn modelId="{38BDD226-A62E-4581-AD95-EA770493BAC2}" srcId="{8E82D7AB-9E47-4AC6-AF76-101DA0FBF985}" destId="{5ECB6562-8174-4E4C-B242-64363CDC46DC}" srcOrd="13" destOrd="0" parTransId="{D1970EAE-3E80-4094-BC76-D3BD8C9F89F9}" sibTransId="{83CA53B1-AD02-4832-90DB-72CA62F4572F}"/>
    <dgm:cxn modelId="{FFC14629-233C-41EA-9301-BB23190FF8ED}" srcId="{8E82D7AB-9E47-4AC6-AF76-101DA0FBF985}" destId="{7D739FF8-F8BD-4296-B82D-FC64599E5E3B}" srcOrd="9" destOrd="0" parTransId="{28D28FFF-46FC-4825-BA7D-0D7AB253AF20}" sibTransId="{4D8D8070-B904-4E62-8EC7-5DF61B8741DE}"/>
    <dgm:cxn modelId="{DDA88C3B-06B8-4D2D-A0BE-4D079A5A0901}" type="presOf" srcId="{1D80C0AF-BA44-47C8-97BB-E56D65DC1E0E}" destId="{730ED7D8-C0FB-4B1F-850A-1BE5B564FE2B}" srcOrd="0" destOrd="0" presId="urn:microsoft.com/office/officeart/2008/layout/LinedList"/>
    <dgm:cxn modelId="{F4240464-70BB-46D3-9650-186342A9541E}" type="presOf" srcId="{A426D379-1C23-49C6-8F78-0F1D55154E2D}" destId="{BC001D74-82FD-479A-896C-25E5DAECCBD1}" srcOrd="0" destOrd="0" presId="urn:microsoft.com/office/officeart/2008/layout/LinedList"/>
    <dgm:cxn modelId="{DCF4BA66-D00B-44E2-BF5A-DB04595FC3D0}" srcId="{8E82D7AB-9E47-4AC6-AF76-101DA0FBF985}" destId="{6FABBE52-6C4D-4F35-801E-05A6E4BF4D36}" srcOrd="1" destOrd="0" parTransId="{4E7FB3BA-F40A-4DF2-ADFC-95D240711E20}" sibTransId="{39F261A1-314C-4B0F-BD9A-9004F9142582}"/>
    <dgm:cxn modelId="{31C2976B-D377-4CE0-B2F0-1E4B3D63EA80}" type="presOf" srcId="{D0CD82F2-AEB8-4942-B9F0-3DE386D829C7}" destId="{83D69D00-8C8F-4353-AC97-FF075ADB04BD}" srcOrd="0" destOrd="0" presId="urn:microsoft.com/office/officeart/2008/layout/LinedList"/>
    <dgm:cxn modelId="{273ECD6D-BF3B-4834-8AE6-65952CF92A1E}" srcId="{8E82D7AB-9E47-4AC6-AF76-101DA0FBF985}" destId="{D0CD82F2-AEB8-4942-B9F0-3DE386D829C7}" srcOrd="15" destOrd="0" parTransId="{CF45DF3B-6CFC-4B09-8605-48B194A91691}" sibTransId="{D63BE198-CA99-4838-A76B-0777199EE4C9}"/>
    <dgm:cxn modelId="{0BF6396E-2195-4B49-99A3-DCD34CAD1541}" type="presOf" srcId="{57ED532F-F9CB-467B-B8E1-5EF78FCA6AF3}" destId="{024B0074-DCE9-4271-9C70-AC6D3A3CAC77}" srcOrd="0" destOrd="0" presId="urn:microsoft.com/office/officeart/2008/layout/LinedList"/>
    <dgm:cxn modelId="{5D56D252-062B-4AB9-82FC-EB05ECC0F2FF}" type="presOf" srcId="{66A02820-0B3C-4587-AC48-03CBD0BA90A7}" destId="{8E917397-E80E-4360-B224-8BC3C0A65C2A}" srcOrd="0" destOrd="0" presId="urn:microsoft.com/office/officeart/2008/layout/LinedList"/>
    <dgm:cxn modelId="{3B05E254-C7CC-4DB2-852C-74BD6A0E839B}" srcId="{8E82D7AB-9E47-4AC6-AF76-101DA0FBF985}" destId="{264CE98A-3C7A-4C3A-8BAD-159487E51FAA}" srcOrd="8" destOrd="0" parTransId="{3388943D-DC21-4176-8D9B-6D3BD9F85E62}" sibTransId="{DD60E035-843C-4BE3-B357-16F14EE53A99}"/>
    <dgm:cxn modelId="{9F7DF074-139A-4272-9B9D-5744AA345229}" srcId="{8E82D7AB-9E47-4AC6-AF76-101DA0FBF985}" destId="{A426D379-1C23-49C6-8F78-0F1D55154E2D}" srcOrd="11" destOrd="0" parTransId="{F0DE357B-B58A-47AE-955F-017273ED28B2}" sibTransId="{1909C5CA-26E2-49FB-A81B-4331333B3F2B}"/>
    <dgm:cxn modelId="{409E9155-D61B-4A4E-B837-987EE95017FB}" srcId="{8E82D7AB-9E47-4AC6-AF76-101DA0FBF985}" destId="{880C4883-1D01-48BC-AB7B-458D4E77E620}" srcOrd="2" destOrd="0" parTransId="{7E459F9A-9620-49A8-B459-ECE8E184279E}" sibTransId="{DBF3E0B1-224E-4945-BEEA-53E1896A61F1}"/>
    <dgm:cxn modelId="{C6F7C679-85FB-48BC-9939-24355FA62490}" type="presOf" srcId="{989359E2-7BDE-4680-ACD5-5468280C6FB9}" destId="{8DDAFF6B-5B1D-46C0-802B-D74D39AC0728}" srcOrd="0" destOrd="0" presId="urn:microsoft.com/office/officeart/2008/layout/LinedList"/>
    <dgm:cxn modelId="{D5D6E284-3F79-45A4-AB42-2C953624DE0C}" srcId="{8E82D7AB-9E47-4AC6-AF76-101DA0FBF985}" destId="{C5368B28-A53F-4020-B16B-C247C085C218}" srcOrd="6" destOrd="0" parTransId="{B3223A16-18E5-4BB4-8F2A-60641778FD69}" sibTransId="{5A82FE3D-2ED1-41F2-A411-D6CA0904C05A}"/>
    <dgm:cxn modelId="{47CA2885-3F5A-4313-ADD1-AF8A91E53AA3}" srcId="{8E82D7AB-9E47-4AC6-AF76-101DA0FBF985}" destId="{8904E9EF-F954-438F-8667-E8259278F478}" srcOrd="5" destOrd="0" parTransId="{08778DBC-8F6A-4F64-BDFF-E3D52B5B0DF0}" sibTransId="{776FD10C-84DA-48BE-A23E-9B42DC1B5112}"/>
    <dgm:cxn modelId="{187E3B8C-DB63-453D-874B-27B141D31F0F}" srcId="{8E82D7AB-9E47-4AC6-AF76-101DA0FBF985}" destId="{82F782CE-4A46-4588-8723-26397354F580}" srcOrd="10" destOrd="0" parTransId="{1865D62D-74B1-4BF8-8F18-385558F7FA01}" sibTransId="{4B9A3BF0-32DE-4309-9C2C-F3042974EE33}"/>
    <dgm:cxn modelId="{E8E7528E-D836-4C68-A635-C16DE7741953}" srcId="{8E82D7AB-9E47-4AC6-AF76-101DA0FBF985}" destId="{318F0895-434A-4F49-90D3-749405CDB5F5}" srcOrd="3" destOrd="0" parTransId="{819FF66D-FB19-4CE5-B6FE-F7D21A37A5BE}" sibTransId="{2FB5B636-BFC3-46A8-A2B9-F23911FFC25A}"/>
    <dgm:cxn modelId="{AE3DA993-43F6-48C0-918C-55AE91E98F55}" srcId="{8E82D7AB-9E47-4AC6-AF76-101DA0FBF985}" destId="{57ED532F-F9CB-467B-B8E1-5EF78FCA6AF3}" srcOrd="0" destOrd="0" parTransId="{E5CD5978-96A0-4AD6-93DF-D3C89BA078A6}" sibTransId="{893A8A3A-7C7D-4D1B-9E38-313846D0ADFA}"/>
    <dgm:cxn modelId="{3FE05995-2F28-4AC4-88BB-CD9A15129B12}" srcId="{8E82D7AB-9E47-4AC6-AF76-101DA0FBF985}" destId="{E2E180B7-4782-4C1E-927A-8FF6273ED75B}" srcOrd="4" destOrd="0" parTransId="{690C0FB8-9DAC-496E-A0A3-EA1A03292882}" sibTransId="{F108CA16-60F4-463C-BA63-CA3CCBDC9E19}"/>
    <dgm:cxn modelId="{011146AE-8AFA-4E3F-AE2F-8A3883197675}" type="presOf" srcId="{8904E9EF-F954-438F-8667-E8259278F478}" destId="{4E0B2D97-3216-4BAC-B9A5-3CA6A893CAE0}" srcOrd="0" destOrd="0" presId="urn:microsoft.com/office/officeart/2008/layout/LinedList"/>
    <dgm:cxn modelId="{C98319B4-E538-4684-9188-9B79EAEC5754}" srcId="{8E82D7AB-9E47-4AC6-AF76-101DA0FBF985}" destId="{989359E2-7BDE-4680-ACD5-5468280C6FB9}" srcOrd="12" destOrd="0" parTransId="{D50460C5-637C-436A-AC22-ACC34ADFD896}" sibTransId="{4CA6C336-8629-4EBB-9974-B837477691C0}"/>
    <dgm:cxn modelId="{8CB1A6BA-D6E1-4AAB-B5C7-2378D3210C77}" type="presOf" srcId="{82F782CE-4A46-4588-8723-26397354F580}" destId="{F714B761-7EE3-48DD-9CC8-2FE2BEE558DD}" srcOrd="0" destOrd="0" presId="urn:microsoft.com/office/officeart/2008/layout/LinedList"/>
    <dgm:cxn modelId="{E9DABCC1-1440-4BF5-A851-3F78F19DA863}" type="presOf" srcId="{E2E180B7-4782-4C1E-927A-8FF6273ED75B}" destId="{D06F6D65-EE30-42C8-9D9B-1FF5A894CF85}" srcOrd="0" destOrd="0" presId="urn:microsoft.com/office/officeart/2008/layout/LinedList"/>
    <dgm:cxn modelId="{CEC34BD2-D859-4F1D-A1B3-C8FA1E108549}" type="presOf" srcId="{318F0895-434A-4F49-90D3-749405CDB5F5}" destId="{E51C2D1A-EB71-41F2-9561-2A0FFF5ABA5C}" srcOrd="0" destOrd="0" presId="urn:microsoft.com/office/officeart/2008/layout/LinedList"/>
    <dgm:cxn modelId="{0959EED5-CE8C-4F3F-B332-3FA368F25BC5}" type="presOf" srcId="{264CE98A-3C7A-4C3A-8BAD-159487E51FAA}" destId="{E45118D4-02BC-43FC-8C23-D675F4DE2EBD}" srcOrd="0" destOrd="0" presId="urn:microsoft.com/office/officeart/2008/layout/LinedList"/>
    <dgm:cxn modelId="{B1E80CE3-8782-45F6-A815-7A9366702A6A}" type="presOf" srcId="{5ECB6562-8174-4E4C-B242-64363CDC46DC}" destId="{32D4B680-A885-4C13-B7D3-6031877B4BB4}" srcOrd="0" destOrd="0" presId="urn:microsoft.com/office/officeart/2008/layout/LinedList"/>
    <dgm:cxn modelId="{75F202E4-4E9C-405B-BE08-CE6D22015486}" type="presOf" srcId="{880C4883-1D01-48BC-AB7B-458D4E77E620}" destId="{DABB0543-DADF-477B-A230-D02ABAFBF96A}" srcOrd="0" destOrd="0" presId="urn:microsoft.com/office/officeart/2008/layout/LinedList"/>
    <dgm:cxn modelId="{CE764DE8-5B05-45A0-A17D-2C20F41C969F}" type="presOf" srcId="{7D739FF8-F8BD-4296-B82D-FC64599E5E3B}" destId="{8B3F4884-923E-4F09-8636-D4641BFB2C94}" srcOrd="0" destOrd="0" presId="urn:microsoft.com/office/officeart/2008/layout/LinedList"/>
    <dgm:cxn modelId="{80C7A4EB-1EF3-44AB-A310-CD7024C85AED}" type="presOf" srcId="{6FABBE52-6C4D-4F35-801E-05A6E4BF4D36}" destId="{C82E716E-3B08-4B2E-A4E8-D7CBCA597312}" srcOrd="0" destOrd="0" presId="urn:microsoft.com/office/officeart/2008/layout/LinedList"/>
    <dgm:cxn modelId="{548167FE-FEFA-4788-A0F6-BBD0DB857D79}" srcId="{8E82D7AB-9E47-4AC6-AF76-101DA0FBF985}" destId="{1D80C0AF-BA44-47C8-97BB-E56D65DC1E0E}" srcOrd="7" destOrd="0" parTransId="{881ADD49-602C-48BC-8858-692B74BAD906}" sibTransId="{9E483FDD-459B-4C27-BB12-D46822613CF7}"/>
    <dgm:cxn modelId="{ABE8CB06-1F6F-4A38-8C79-FE6B3BB07DF0}" type="presParOf" srcId="{9E03256D-FCF5-4BBB-B567-4AD6EF8C43D5}" destId="{7D56E392-1F98-4584-ABF0-B9E3106577A5}" srcOrd="0" destOrd="0" presId="urn:microsoft.com/office/officeart/2008/layout/LinedList"/>
    <dgm:cxn modelId="{F3663918-641E-406F-855A-7FF5642FED1D}" type="presParOf" srcId="{9E03256D-FCF5-4BBB-B567-4AD6EF8C43D5}" destId="{4D1638BE-7B13-49FE-A7AA-97EC97091412}" srcOrd="1" destOrd="0" presId="urn:microsoft.com/office/officeart/2008/layout/LinedList"/>
    <dgm:cxn modelId="{A79DE1C3-8585-426E-BCB2-A837509C6E7C}" type="presParOf" srcId="{4D1638BE-7B13-49FE-A7AA-97EC97091412}" destId="{024B0074-DCE9-4271-9C70-AC6D3A3CAC77}" srcOrd="0" destOrd="0" presId="urn:microsoft.com/office/officeart/2008/layout/LinedList"/>
    <dgm:cxn modelId="{3777C6FB-1641-4A14-9077-EC9B9697C071}" type="presParOf" srcId="{4D1638BE-7B13-49FE-A7AA-97EC97091412}" destId="{F37DF5D7-E51B-4189-8E57-E855FEE30CF4}" srcOrd="1" destOrd="0" presId="urn:microsoft.com/office/officeart/2008/layout/LinedList"/>
    <dgm:cxn modelId="{227468C8-90CB-411C-B968-14082964C38D}" type="presParOf" srcId="{9E03256D-FCF5-4BBB-B567-4AD6EF8C43D5}" destId="{EF94542F-D49B-434C-9C23-202F96143568}" srcOrd="2" destOrd="0" presId="urn:microsoft.com/office/officeart/2008/layout/LinedList"/>
    <dgm:cxn modelId="{95F6E317-3E4C-4996-9803-956DFCC8CA11}" type="presParOf" srcId="{9E03256D-FCF5-4BBB-B567-4AD6EF8C43D5}" destId="{91C5ED11-5AF4-4C5B-BD3E-9F60C76CBE3B}" srcOrd="3" destOrd="0" presId="urn:microsoft.com/office/officeart/2008/layout/LinedList"/>
    <dgm:cxn modelId="{05895489-F847-48F4-BE5E-CFEC267FBB1B}" type="presParOf" srcId="{91C5ED11-5AF4-4C5B-BD3E-9F60C76CBE3B}" destId="{C82E716E-3B08-4B2E-A4E8-D7CBCA597312}" srcOrd="0" destOrd="0" presId="urn:microsoft.com/office/officeart/2008/layout/LinedList"/>
    <dgm:cxn modelId="{BA0324AB-A5CA-49B8-BFC9-F9093044F149}" type="presParOf" srcId="{91C5ED11-5AF4-4C5B-BD3E-9F60C76CBE3B}" destId="{8BB151B1-B338-4C21-A895-70616C8A3A21}" srcOrd="1" destOrd="0" presId="urn:microsoft.com/office/officeart/2008/layout/LinedList"/>
    <dgm:cxn modelId="{F9D73C73-C1E8-4125-98EB-20C7FA0DA802}" type="presParOf" srcId="{9E03256D-FCF5-4BBB-B567-4AD6EF8C43D5}" destId="{2AB1E0B7-F07D-47CA-9FBC-D2897D4112A9}" srcOrd="4" destOrd="0" presId="urn:microsoft.com/office/officeart/2008/layout/LinedList"/>
    <dgm:cxn modelId="{A3E270F1-EE82-46C7-A30C-B69BE534C6C7}" type="presParOf" srcId="{9E03256D-FCF5-4BBB-B567-4AD6EF8C43D5}" destId="{20B8591B-8782-46A5-86E2-7C8C6804AE16}" srcOrd="5" destOrd="0" presId="urn:microsoft.com/office/officeart/2008/layout/LinedList"/>
    <dgm:cxn modelId="{2094149D-65CB-42BB-800E-E2620D18CE6D}" type="presParOf" srcId="{20B8591B-8782-46A5-86E2-7C8C6804AE16}" destId="{DABB0543-DADF-477B-A230-D02ABAFBF96A}" srcOrd="0" destOrd="0" presId="urn:microsoft.com/office/officeart/2008/layout/LinedList"/>
    <dgm:cxn modelId="{BFF344CE-CA6A-454B-9B6D-4ADA585873D0}" type="presParOf" srcId="{20B8591B-8782-46A5-86E2-7C8C6804AE16}" destId="{B51DE7BC-7E6D-4CC0-9BCD-F1E1E8C522D3}" srcOrd="1" destOrd="0" presId="urn:microsoft.com/office/officeart/2008/layout/LinedList"/>
    <dgm:cxn modelId="{B998383F-575D-4220-B81C-55A46F7B0232}" type="presParOf" srcId="{9E03256D-FCF5-4BBB-B567-4AD6EF8C43D5}" destId="{82A0D6DC-8F81-447A-B3E7-88C63E9E2BD0}" srcOrd="6" destOrd="0" presId="urn:microsoft.com/office/officeart/2008/layout/LinedList"/>
    <dgm:cxn modelId="{EFCB9E70-28EE-422A-B03B-7024B007C51F}" type="presParOf" srcId="{9E03256D-FCF5-4BBB-B567-4AD6EF8C43D5}" destId="{CCDDDC41-EE4A-4487-8566-1BA602D294E3}" srcOrd="7" destOrd="0" presId="urn:microsoft.com/office/officeart/2008/layout/LinedList"/>
    <dgm:cxn modelId="{7F7A6124-9489-4366-A043-7F9976256CD1}" type="presParOf" srcId="{CCDDDC41-EE4A-4487-8566-1BA602D294E3}" destId="{E51C2D1A-EB71-41F2-9561-2A0FFF5ABA5C}" srcOrd="0" destOrd="0" presId="urn:microsoft.com/office/officeart/2008/layout/LinedList"/>
    <dgm:cxn modelId="{3CAA905F-1CCC-4485-8FE6-07883EAB03E0}" type="presParOf" srcId="{CCDDDC41-EE4A-4487-8566-1BA602D294E3}" destId="{7B414A57-9D9C-4D46-BBD9-62EFCD882DC7}" srcOrd="1" destOrd="0" presId="urn:microsoft.com/office/officeart/2008/layout/LinedList"/>
    <dgm:cxn modelId="{EBA1754F-8BD9-49FB-9774-4B44445E0A22}" type="presParOf" srcId="{9E03256D-FCF5-4BBB-B567-4AD6EF8C43D5}" destId="{B09BDC4E-D68F-4E17-A8A0-EBBD8690B35B}" srcOrd="8" destOrd="0" presId="urn:microsoft.com/office/officeart/2008/layout/LinedList"/>
    <dgm:cxn modelId="{6D51D346-C57D-4595-81A0-C81382346BEA}" type="presParOf" srcId="{9E03256D-FCF5-4BBB-B567-4AD6EF8C43D5}" destId="{918276E1-92FA-450E-B5BD-6F0A7E0A16D8}" srcOrd="9" destOrd="0" presId="urn:microsoft.com/office/officeart/2008/layout/LinedList"/>
    <dgm:cxn modelId="{9F43559E-1357-40C6-912B-8714E378704A}" type="presParOf" srcId="{918276E1-92FA-450E-B5BD-6F0A7E0A16D8}" destId="{D06F6D65-EE30-42C8-9D9B-1FF5A894CF85}" srcOrd="0" destOrd="0" presId="urn:microsoft.com/office/officeart/2008/layout/LinedList"/>
    <dgm:cxn modelId="{59EC18E5-5885-486A-A2C0-D93345A5686D}" type="presParOf" srcId="{918276E1-92FA-450E-B5BD-6F0A7E0A16D8}" destId="{4ACBA7C8-5114-4989-B7A5-480E63594397}" srcOrd="1" destOrd="0" presId="urn:microsoft.com/office/officeart/2008/layout/LinedList"/>
    <dgm:cxn modelId="{BB5C3AC0-DD2C-4C6A-A455-8F136599E330}" type="presParOf" srcId="{9E03256D-FCF5-4BBB-B567-4AD6EF8C43D5}" destId="{CE9F93D6-F2EB-4103-826F-109DDBD8AC34}" srcOrd="10" destOrd="0" presId="urn:microsoft.com/office/officeart/2008/layout/LinedList"/>
    <dgm:cxn modelId="{7D9EC367-0EDA-4F45-AD62-EF053F325BFD}" type="presParOf" srcId="{9E03256D-FCF5-4BBB-B567-4AD6EF8C43D5}" destId="{ABDDD1C9-24E6-41E6-A04A-F90E770DAEC6}" srcOrd="11" destOrd="0" presId="urn:microsoft.com/office/officeart/2008/layout/LinedList"/>
    <dgm:cxn modelId="{C7288EC6-B310-4DE0-BE07-5727795B3253}" type="presParOf" srcId="{ABDDD1C9-24E6-41E6-A04A-F90E770DAEC6}" destId="{4E0B2D97-3216-4BAC-B9A5-3CA6A893CAE0}" srcOrd="0" destOrd="0" presId="urn:microsoft.com/office/officeart/2008/layout/LinedList"/>
    <dgm:cxn modelId="{47757EAA-81FC-4BF3-9BEC-C10BF648B986}" type="presParOf" srcId="{ABDDD1C9-24E6-41E6-A04A-F90E770DAEC6}" destId="{52488CAB-784B-4326-85EF-95B8242CD9B2}" srcOrd="1" destOrd="0" presId="urn:microsoft.com/office/officeart/2008/layout/LinedList"/>
    <dgm:cxn modelId="{B46F3DD5-73B1-49AB-96A2-A20A0C9FF6E7}" type="presParOf" srcId="{9E03256D-FCF5-4BBB-B567-4AD6EF8C43D5}" destId="{101B40E2-0BB8-4C2D-B773-0A7B11F65D34}" srcOrd="12" destOrd="0" presId="urn:microsoft.com/office/officeart/2008/layout/LinedList"/>
    <dgm:cxn modelId="{3753F7BD-5711-4626-B8D9-9C5A94D1C1D0}" type="presParOf" srcId="{9E03256D-FCF5-4BBB-B567-4AD6EF8C43D5}" destId="{EBF127CF-B715-4243-9B3B-C71DD6A99491}" srcOrd="13" destOrd="0" presId="urn:microsoft.com/office/officeart/2008/layout/LinedList"/>
    <dgm:cxn modelId="{84CD8E58-BA7C-4BC4-A88E-F9993731B076}" type="presParOf" srcId="{EBF127CF-B715-4243-9B3B-C71DD6A99491}" destId="{D867A256-B972-4F93-A499-330426090227}" srcOrd="0" destOrd="0" presId="urn:microsoft.com/office/officeart/2008/layout/LinedList"/>
    <dgm:cxn modelId="{7AC51E55-06D1-450E-B273-C519A646E8E7}" type="presParOf" srcId="{EBF127CF-B715-4243-9B3B-C71DD6A99491}" destId="{FF7604D4-CE8A-4E9C-9C0D-8964586FFE78}" srcOrd="1" destOrd="0" presId="urn:microsoft.com/office/officeart/2008/layout/LinedList"/>
    <dgm:cxn modelId="{D25FDB9D-029C-4E5E-8B84-E7AAF05B2B6D}" type="presParOf" srcId="{9E03256D-FCF5-4BBB-B567-4AD6EF8C43D5}" destId="{BE5118F2-269E-4559-8C92-D05D91BD6727}" srcOrd="14" destOrd="0" presId="urn:microsoft.com/office/officeart/2008/layout/LinedList"/>
    <dgm:cxn modelId="{AA11B2E7-4E21-4C10-8F34-362BD421AFA8}" type="presParOf" srcId="{9E03256D-FCF5-4BBB-B567-4AD6EF8C43D5}" destId="{41E07EF3-B81A-472D-ACAA-C9ADA4090AF4}" srcOrd="15" destOrd="0" presId="urn:microsoft.com/office/officeart/2008/layout/LinedList"/>
    <dgm:cxn modelId="{4C449AFE-E8E5-423F-ACE0-4F7BB45DB014}" type="presParOf" srcId="{41E07EF3-B81A-472D-ACAA-C9ADA4090AF4}" destId="{730ED7D8-C0FB-4B1F-850A-1BE5B564FE2B}" srcOrd="0" destOrd="0" presId="urn:microsoft.com/office/officeart/2008/layout/LinedList"/>
    <dgm:cxn modelId="{6747F0D5-B05F-47FF-82A9-743D067F4171}" type="presParOf" srcId="{41E07EF3-B81A-472D-ACAA-C9ADA4090AF4}" destId="{F860C695-499E-43E6-B15C-040C817BB3B2}" srcOrd="1" destOrd="0" presId="urn:microsoft.com/office/officeart/2008/layout/LinedList"/>
    <dgm:cxn modelId="{C41905A0-92E5-474E-A1BD-E5E014B27C0E}" type="presParOf" srcId="{9E03256D-FCF5-4BBB-B567-4AD6EF8C43D5}" destId="{24839DA5-2817-4D83-A7BC-E24639072BB8}" srcOrd="16" destOrd="0" presId="urn:microsoft.com/office/officeart/2008/layout/LinedList"/>
    <dgm:cxn modelId="{45B309DE-5519-432A-9F24-E7D0E59A1B07}" type="presParOf" srcId="{9E03256D-FCF5-4BBB-B567-4AD6EF8C43D5}" destId="{F4901C13-F60D-481E-B7CB-862F6A27D209}" srcOrd="17" destOrd="0" presId="urn:microsoft.com/office/officeart/2008/layout/LinedList"/>
    <dgm:cxn modelId="{DCDA1A0D-1195-4802-A3A8-BECB6FA740ED}" type="presParOf" srcId="{F4901C13-F60D-481E-B7CB-862F6A27D209}" destId="{E45118D4-02BC-43FC-8C23-D675F4DE2EBD}" srcOrd="0" destOrd="0" presId="urn:microsoft.com/office/officeart/2008/layout/LinedList"/>
    <dgm:cxn modelId="{3C63B736-C530-4FEC-A303-AB739B429334}" type="presParOf" srcId="{F4901C13-F60D-481E-B7CB-862F6A27D209}" destId="{75AA5216-C156-440B-B846-A49E2A9C5423}" srcOrd="1" destOrd="0" presId="urn:microsoft.com/office/officeart/2008/layout/LinedList"/>
    <dgm:cxn modelId="{E05FF29F-4900-48C6-B379-FEEE13ED4932}" type="presParOf" srcId="{9E03256D-FCF5-4BBB-B567-4AD6EF8C43D5}" destId="{B5A7428D-E949-4B54-AB8E-98092E1CEED0}" srcOrd="18" destOrd="0" presId="urn:microsoft.com/office/officeart/2008/layout/LinedList"/>
    <dgm:cxn modelId="{F921F728-2F9D-4873-9B40-7DDE3F919483}" type="presParOf" srcId="{9E03256D-FCF5-4BBB-B567-4AD6EF8C43D5}" destId="{2AF1E83A-C61D-46FA-BB13-635F91CCE097}" srcOrd="19" destOrd="0" presId="urn:microsoft.com/office/officeart/2008/layout/LinedList"/>
    <dgm:cxn modelId="{B3DC00C4-58E1-4705-93F6-1D983A759881}" type="presParOf" srcId="{2AF1E83A-C61D-46FA-BB13-635F91CCE097}" destId="{8B3F4884-923E-4F09-8636-D4641BFB2C94}" srcOrd="0" destOrd="0" presId="urn:microsoft.com/office/officeart/2008/layout/LinedList"/>
    <dgm:cxn modelId="{9C0ADAD9-D00A-4110-AF42-AD658D2FF6ED}" type="presParOf" srcId="{2AF1E83A-C61D-46FA-BB13-635F91CCE097}" destId="{E894D909-1467-4E85-87E1-787400131430}" srcOrd="1" destOrd="0" presId="urn:microsoft.com/office/officeart/2008/layout/LinedList"/>
    <dgm:cxn modelId="{96A59371-46DF-418B-8CB7-052EFEC53FB4}" type="presParOf" srcId="{9E03256D-FCF5-4BBB-B567-4AD6EF8C43D5}" destId="{98A80C1F-F59C-41C3-8FC6-F76C7B799784}" srcOrd="20" destOrd="0" presId="urn:microsoft.com/office/officeart/2008/layout/LinedList"/>
    <dgm:cxn modelId="{19D393FC-38C7-4FDB-A5F4-82D6630A021A}" type="presParOf" srcId="{9E03256D-FCF5-4BBB-B567-4AD6EF8C43D5}" destId="{500C8D4C-A21C-468E-8280-419C9F45450B}" srcOrd="21" destOrd="0" presId="urn:microsoft.com/office/officeart/2008/layout/LinedList"/>
    <dgm:cxn modelId="{69FCBA4A-5124-45DE-968A-988A8177DBBC}" type="presParOf" srcId="{500C8D4C-A21C-468E-8280-419C9F45450B}" destId="{F714B761-7EE3-48DD-9CC8-2FE2BEE558DD}" srcOrd="0" destOrd="0" presId="urn:microsoft.com/office/officeart/2008/layout/LinedList"/>
    <dgm:cxn modelId="{000DA6C3-B5B1-48CE-8477-47D70169A325}" type="presParOf" srcId="{500C8D4C-A21C-468E-8280-419C9F45450B}" destId="{6667F72A-0024-45DE-B394-DB7FAA6F69B0}" srcOrd="1" destOrd="0" presId="urn:microsoft.com/office/officeart/2008/layout/LinedList"/>
    <dgm:cxn modelId="{CF62A0F4-CD09-4288-A224-5AC7F800A0E1}" type="presParOf" srcId="{9E03256D-FCF5-4BBB-B567-4AD6EF8C43D5}" destId="{63E34A58-4FFE-43AC-9F41-0795C9CAAB11}" srcOrd="22" destOrd="0" presId="urn:microsoft.com/office/officeart/2008/layout/LinedList"/>
    <dgm:cxn modelId="{B2F7FD7C-D1FC-44F2-870C-53054E87BEBE}" type="presParOf" srcId="{9E03256D-FCF5-4BBB-B567-4AD6EF8C43D5}" destId="{875B7762-C498-4775-B700-074232F55BDF}" srcOrd="23" destOrd="0" presId="urn:microsoft.com/office/officeart/2008/layout/LinedList"/>
    <dgm:cxn modelId="{97981571-45C0-4462-A125-6FB23653E026}" type="presParOf" srcId="{875B7762-C498-4775-B700-074232F55BDF}" destId="{BC001D74-82FD-479A-896C-25E5DAECCBD1}" srcOrd="0" destOrd="0" presId="urn:microsoft.com/office/officeart/2008/layout/LinedList"/>
    <dgm:cxn modelId="{4AF8F559-6ABA-43C9-A526-EB8BFB8D7B64}" type="presParOf" srcId="{875B7762-C498-4775-B700-074232F55BDF}" destId="{85D2F3C7-0F6E-48F5-B004-886065818C00}" srcOrd="1" destOrd="0" presId="urn:microsoft.com/office/officeart/2008/layout/LinedList"/>
    <dgm:cxn modelId="{E982FEAD-9B0F-4C7E-AFB3-F4CFFDA73134}" type="presParOf" srcId="{9E03256D-FCF5-4BBB-B567-4AD6EF8C43D5}" destId="{8DB227FF-539B-4BE7-BD31-58D9A95312D7}" srcOrd="24" destOrd="0" presId="urn:microsoft.com/office/officeart/2008/layout/LinedList"/>
    <dgm:cxn modelId="{36A5F401-E89A-4959-AB12-C3E4407E65BD}" type="presParOf" srcId="{9E03256D-FCF5-4BBB-B567-4AD6EF8C43D5}" destId="{A252275F-6FA3-4E84-A6F2-A99136001100}" srcOrd="25" destOrd="0" presId="urn:microsoft.com/office/officeart/2008/layout/LinedList"/>
    <dgm:cxn modelId="{6A5A17BD-F105-41A1-B04C-7BB772B272B2}" type="presParOf" srcId="{A252275F-6FA3-4E84-A6F2-A99136001100}" destId="{8DDAFF6B-5B1D-46C0-802B-D74D39AC0728}" srcOrd="0" destOrd="0" presId="urn:microsoft.com/office/officeart/2008/layout/LinedList"/>
    <dgm:cxn modelId="{A1A0EBF0-3F42-4250-8EB1-13F64230867F}" type="presParOf" srcId="{A252275F-6FA3-4E84-A6F2-A99136001100}" destId="{FFA27A34-9612-48CD-ACD1-126A1FD2D395}" srcOrd="1" destOrd="0" presId="urn:microsoft.com/office/officeart/2008/layout/LinedList"/>
    <dgm:cxn modelId="{9DA451B2-4501-452A-997C-F2AFCA87E2C1}" type="presParOf" srcId="{9E03256D-FCF5-4BBB-B567-4AD6EF8C43D5}" destId="{8089EC74-0BCB-4E68-BFB7-79F60D329562}" srcOrd="26" destOrd="0" presId="urn:microsoft.com/office/officeart/2008/layout/LinedList"/>
    <dgm:cxn modelId="{466B9CE5-5BD1-41AE-986B-AAF9F141FB7D}" type="presParOf" srcId="{9E03256D-FCF5-4BBB-B567-4AD6EF8C43D5}" destId="{521A86F8-48F8-4FF0-B758-D36FA02C5951}" srcOrd="27" destOrd="0" presId="urn:microsoft.com/office/officeart/2008/layout/LinedList"/>
    <dgm:cxn modelId="{8A8B248E-5027-46F8-8538-DD914B8856C9}" type="presParOf" srcId="{521A86F8-48F8-4FF0-B758-D36FA02C5951}" destId="{32D4B680-A885-4C13-B7D3-6031877B4BB4}" srcOrd="0" destOrd="0" presId="urn:microsoft.com/office/officeart/2008/layout/LinedList"/>
    <dgm:cxn modelId="{D5A1AE8E-D4B2-47DE-A337-6C095D04F50B}" type="presParOf" srcId="{521A86F8-48F8-4FF0-B758-D36FA02C5951}" destId="{F4F24BAF-4135-46F7-B7E0-FFD7AE0C79CB}" srcOrd="1" destOrd="0" presId="urn:microsoft.com/office/officeart/2008/layout/LinedList"/>
    <dgm:cxn modelId="{300183BD-E64E-49B7-9AC7-608B7E50B0D3}" type="presParOf" srcId="{9E03256D-FCF5-4BBB-B567-4AD6EF8C43D5}" destId="{144FC8C2-511E-4473-82CE-2E17188550AB}" srcOrd="28" destOrd="0" presId="urn:microsoft.com/office/officeart/2008/layout/LinedList"/>
    <dgm:cxn modelId="{F3A95636-C77C-40EC-A900-5F5A55069699}" type="presParOf" srcId="{9E03256D-FCF5-4BBB-B567-4AD6EF8C43D5}" destId="{E8F95CED-58DB-41CF-AE4F-5D3512B3DB20}" srcOrd="29" destOrd="0" presId="urn:microsoft.com/office/officeart/2008/layout/LinedList"/>
    <dgm:cxn modelId="{95385D16-5815-46F6-8A97-9E376D14FDF7}" type="presParOf" srcId="{E8F95CED-58DB-41CF-AE4F-5D3512B3DB20}" destId="{8E917397-E80E-4360-B224-8BC3C0A65C2A}" srcOrd="0" destOrd="0" presId="urn:microsoft.com/office/officeart/2008/layout/LinedList"/>
    <dgm:cxn modelId="{9BE086FE-E3CC-4D32-B950-7EFBC9ACA6EE}" type="presParOf" srcId="{E8F95CED-58DB-41CF-AE4F-5D3512B3DB20}" destId="{4FA0B8EB-6EE9-45D5-8060-5B537AB3F996}" srcOrd="1" destOrd="0" presId="urn:microsoft.com/office/officeart/2008/layout/LinedList"/>
    <dgm:cxn modelId="{DA96D7A7-795F-45E9-A097-95F6E4D02BDC}" type="presParOf" srcId="{9E03256D-FCF5-4BBB-B567-4AD6EF8C43D5}" destId="{43741CDA-2DBD-445D-A7F1-D82B3BF69829}" srcOrd="30" destOrd="0" presId="urn:microsoft.com/office/officeart/2008/layout/LinedList"/>
    <dgm:cxn modelId="{DB67CF26-DDDF-432A-BA1A-36CF2FAFF05E}" type="presParOf" srcId="{9E03256D-FCF5-4BBB-B567-4AD6EF8C43D5}" destId="{04AEB2B3-0C1C-4D47-9674-6C8791007F23}" srcOrd="31" destOrd="0" presId="urn:microsoft.com/office/officeart/2008/layout/LinedList"/>
    <dgm:cxn modelId="{D058C2E3-586D-4235-B506-9A273F2F7C7E}" type="presParOf" srcId="{04AEB2B3-0C1C-4D47-9674-6C8791007F23}" destId="{83D69D00-8C8F-4353-AC97-FF075ADB04BD}" srcOrd="0" destOrd="0" presId="urn:microsoft.com/office/officeart/2008/layout/LinedList"/>
    <dgm:cxn modelId="{A6876EDA-910E-49F5-95B3-5D21CC3107F8}" type="presParOf" srcId="{04AEB2B3-0C1C-4D47-9674-6C8791007F23}" destId="{BC7105A5-C546-4264-AB3F-650A02F5D44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109487-6196-4299-908D-D9B6523D81E4}">
      <dsp:nvSpPr>
        <dsp:cNvPr id="0" name=""/>
        <dsp:cNvSpPr/>
      </dsp:nvSpPr>
      <dsp:spPr>
        <a:xfrm>
          <a:off x="0" y="32103"/>
          <a:ext cx="6253721" cy="121775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UK laws and policies guide dementia care and support. The Care Act 2014 requires local authorities to assess needs and provide care that promotes wellbeing, prevention, and respects personal choices and dignity (Care Act 2014).</a:t>
          </a:r>
          <a:endParaRPr lang="en-US" sz="1400" kern="1200" dirty="0"/>
        </a:p>
      </dsp:txBody>
      <dsp:txXfrm>
        <a:off x="59446" y="91549"/>
        <a:ext cx="6134829" cy="1098858"/>
      </dsp:txXfrm>
    </dsp:sp>
    <dsp:sp modelId="{7B11E658-3B6B-4025-A4AD-205A331064B8}">
      <dsp:nvSpPr>
        <dsp:cNvPr id="0" name=""/>
        <dsp:cNvSpPr/>
      </dsp:nvSpPr>
      <dsp:spPr>
        <a:xfrm>
          <a:off x="0" y="1290174"/>
          <a:ext cx="6253721" cy="1217750"/>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The Equality Act 2010 protects people from discrimination based on age or disability, ensuring fair access to services, which is especially important for those with Alzheimer’s (Equality Act 2010).</a:t>
          </a:r>
          <a:endParaRPr lang="en-US" sz="1400" kern="1200" dirty="0"/>
        </a:p>
      </dsp:txBody>
      <dsp:txXfrm>
        <a:off x="59446" y="1349620"/>
        <a:ext cx="6134829" cy="1098858"/>
      </dsp:txXfrm>
    </dsp:sp>
    <dsp:sp modelId="{3D99C48A-B886-41C5-B94C-0DD2DEB4EC29}">
      <dsp:nvSpPr>
        <dsp:cNvPr id="0" name=""/>
        <dsp:cNvSpPr/>
      </dsp:nvSpPr>
      <dsp:spPr>
        <a:xfrm>
          <a:off x="0" y="2548244"/>
          <a:ext cx="6253721" cy="1217750"/>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The NHS Long Term Plan focuses on dementia by improving support after diagnosis, care coordination, and increasing diagnosis rates. NICE Guideline NG97 gives advice on assessment, treatment, and support (NHS England, 2025; NICE, 2025).</a:t>
          </a:r>
          <a:endParaRPr lang="en-US" sz="1400" kern="1200" dirty="0"/>
        </a:p>
      </dsp:txBody>
      <dsp:txXfrm>
        <a:off x="59446" y="2607690"/>
        <a:ext cx="6134829" cy="1098858"/>
      </dsp:txXfrm>
    </dsp:sp>
    <dsp:sp modelId="{21EAE5F8-1DBF-40B6-BB30-78D7C3761EED}">
      <dsp:nvSpPr>
        <dsp:cNvPr id="0" name=""/>
        <dsp:cNvSpPr/>
      </dsp:nvSpPr>
      <dsp:spPr>
        <a:xfrm>
          <a:off x="0" y="3806315"/>
          <a:ext cx="6253721" cy="121775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However, access to care varies across regions because of differences in funding, staff, and services. While laws promote person-centred care, resource limits can stop full implementation. More funding and accountability are needed to make sure policies work well in practice (King’s Fund, 2025; SCIE, 2025).</a:t>
          </a:r>
          <a:endParaRPr lang="en-US" sz="1400" kern="1200" dirty="0"/>
        </a:p>
      </dsp:txBody>
      <dsp:txXfrm>
        <a:off x="59446" y="3865761"/>
        <a:ext cx="6134829" cy="10988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4AF915-2E46-4DD8-9D71-D86ABBD018FD}">
      <dsp:nvSpPr>
        <dsp:cNvPr id="0" name=""/>
        <dsp:cNvSpPr/>
      </dsp:nvSpPr>
      <dsp:spPr>
        <a:xfrm>
          <a:off x="665028" y="1218303"/>
          <a:ext cx="1071422" cy="10714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BDF9BE-2E39-41C5-9CB3-453C74AFE2F1}">
      <dsp:nvSpPr>
        <dsp:cNvPr id="0" name=""/>
        <dsp:cNvSpPr/>
      </dsp:nvSpPr>
      <dsp:spPr>
        <a:xfrm>
          <a:off x="10269" y="2781836"/>
          <a:ext cx="2380939" cy="171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Dementia services today have many strengths. Different professionals work together to solve complex problems. Programs focused on carers have improved their wellbeing, and earlier diagnoses have made support more available (NICE, 2025; Dementia UK, 2025).</a:t>
          </a:r>
          <a:endParaRPr lang="en-US" sz="1100" kern="1200" dirty="0"/>
        </a:p>
      </dsp:txBody>
      <dsp:txXfrm>
        <a:off x="10269" y="2781836"/>
        <a:ext cx="2380939" cy="1715625"/>
      </dsp:txXfrm>
    </dsp:sp>
    <dsp:sp modelId="{4075BF2C-21D7-45AC-9A0A-40D3255DAA45}">
      <dsp:nvSpPr>
        <dsp:cNvPr id="0" name=""/>
        <dsp:cNvSpPr/>
      </dsp:nvSpPr>
      <dsp:spPr>
        <a:xfrm>
          <a:off x="3462632" y="1218303"/>
          <a:ext cx="1071422" cy="10714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10A08D-C557-4008-8530-FAB6606C8E12}">
      <dsp:nvSpPr>
        <dsp:cNvPr id="0" name=""/>
        <dsp:cNvSpPr/>
      </dsp:nvSpPr>
      <dsp:spPr>
        <a:xfrm>
          <a:off x="2807873" y="2781836"/>
          <a:ext cx="2380939" cy="171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However, there are still big challenges. Health and social care face money problems and staff shortages, leading to heavier workloads and fewer services. Support quality varies by region, with some areas doing better than others (King’s Fund, 2025; British Geriatrics Society, 2025).</a:t>
          </a:r>
          <a:endParaRPr lang="en-US" sz="1100" kern="1200" dirty="0"/>
        </a:p>
      </dsp:txBody>
      <dsp:txXfrm>
        <a:off x="2807873" y="2781836"/>
        <a:ext cx="2380939" cy="1715625"/>
      </dsp:txXfrm>
    </dsp:sp>
    <dsp:sp modelId="{222F31DE-3BB2-42D4-BDDD-CA12B61F0B33}">
      <dsp:nvSpPr>
        <dsp:cNvPr id="0" name=""/>
        <dsp:cNvSpPr/>
      </dsp:nvSpPr>
      <dsp:spPr>
        <a:xfrm>
          <a:off x="6260235" y="1218303"/>
          <a:ext cx="1071422" cy="10714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5564B2-5DA9-4D81-B8FD-9F02234D3C0A}">
      <dsp:nvSpPr>
        <dsp:cNvPr id="0" name=""/>
        <dsp:cNvSpPr/>
      </dsp:nvSpPr>
      <dsp:spPr>
        <a:xfrm>
          <a:off x="5605477" y="2781836"/>
          <a:ext cx="2380939" cy="171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Many services react only to emergencies instead of helping people stay independent. This can lower quality of life and lead to more hospital visits. Although policies focus on personalized care, limited resources often stop full progress. More focus is needed on better care coordination, training staff, and preventing problems early (SCIE, 2025; NHS England, 2025).</a:t>
          </a:r>
          <a:endParaRPr lang="en-US" sz="1100" kern="1200" dirty="0"/>
        </a:p>
      </dsp:txBody>
      <dsp:txXfrm>
        <a:off x="5605477" y="2781836"/>
        <a:ext cx="2380939" cy="17156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B5C482-0753-4330-A103-FE15F91B19C5}">
      <dsp:nvSpPr>
        <dsp:cNvPr id="0" name=""/>
        <dsp:cNvSpPr/>
      </dsp:nvSpPr>
      <dsp:spPr>
        <a:xfrm>
          <a:off x="679050" y="403063"/>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1297D5-3B07-40C8-81D1-87A94AEF9E56}">
      <dsp:nvSpPr>
        <dsp:cNvPr id="0" name=""/>
        <dsp:cNvSpPr/>
      </dsp:nvSpPr>
      <dsp:spPr>
        <a:xfrm>
          <a:off x="1081237" y="805250"/>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D92660-FF43-4537-B6DF-766E9441F41E}">
      <dsp:nvSpPr>
        <dsp:cNvPr id="0" name=""/>
        <dsp:cNvSpPr/>
      </dsp:nvSpPr>
      <dsp:spPr>
        <a:xfrm>
          <a:off x="75768" y="2878063"/>
          <a:ext cx="3093750" cy="1076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dirty="0"/>
            <a:t>While technology has great potential, there are challenges to consider. Many older people may lack access to or knowledge of technology, causing digital exclusion (Age UK, 2025; SCIE, 2025).</a:t>
          </a:r>
          <a:endParaRPr lang="en-US" sz="1100" kern="1200" dirty="0"/>
        </a:p>
      </dsp:txBody>
      <dsp:txXfrm>
        <a:off x="75768" y="2878063"/>
        <a:ext cx="3093750" cy="1076397"/>
      </dsp:txXfrm>
    </dsp:sp>
    <dsp:sp modelId="{4098DD7F-F122-4E74-B3BD-B3AD07E307AE}">
      <dsp:nvSpPr>
        <dsp:cNvPr id="0" name=""/>
        <dsp:cNvSpPr/>
      </dsp:nvSpPr>
      <dsp:spPr>
        <a:xfrm>
          <a:off x="4314206" y="403063"/>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48D84A-597E-4CEE-883D-71418CDC92A9}">
      <dsp:nvSpPr>
        <dsp:cNvPr id="0" name=""/>
        <dsp:cNvSpPr/>
      </dsp:nvSpPr>
      <dsp:spPr>
        <a:xfrm>
          <a:off x="4716393" y="805250"/>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2408C0-6B53-4F54-A17F-DBD01A423552}">
      <dsp:nvSpPr>
        <dsp:cNvPr id="0" name=""/>
        <dsp:cNvSpPr/>
      </dsp:nvSpPr>
      <dsp:spPr>
        <a:xfrm>
          <a:off x="3710925" y="2878063"/>
          <a:ext cx="3093750" cy="1076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dirty="0"/>
            <a:t>Ethics and privacy are also important. Monitoring devices can improve safety but raise concerns about consent, surveillance, and personal freedom. The cost of technology can also cause unequal access (NICE, 2025; SCIE, 2025).</a:t>
          </a:r>
          <a:endParaRPr lang="en-US" sz="1100" kern="1200" dirty="0"/>
        </a:p>
      </dsp:txBody>
      <dsp:txXfrm>
        <a:off x="3710925" y="2878063"/>
        <a:ext cx="3093750" cy="1076397"/>
      </dsp:txXfrm>
    </dsp:sp>
    <dsp:sp modelId="{C78A3BE4-2FE7-435B-8010-12F59AE81A1B}">
      <dsp:nvSpPr>
        <dsp:cNvPr id="0" name=""/>
        <dsp:cNvSpPr/>
      </dsp:nvSpPr>
      <dsp:spPr>
        <a:xfrm>
          <a:off x="7949362" y="403063"/>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8DF4A8-53BA-4789-B461-0C9AE764D5A5}">
      <dsp:nvSpPr>
        <dsp:cNvPr id="0" name=""/>
        <dsp:cNvSpPr/>
      </dsp:nvSpPr>
      <dsp:spPr>
        <a:xfrm>
          <a:off x="8351550" y="805250"/>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5832D3-F791-4C42-AADB-BA15D4FF6FE4}">
      <dsp:nvSpPr>
        <dsp:cNvPr id="0" name=""/>
        <dsp:cNvSpPr/>
      </dsp:nvSpPr>
      <dsp:spPr>
        <a:xfrm>
          <a:off x="7346081" y="2878063"/>
          <a:ext cx="3093750" cy="1076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dirty="0"/>
            <a:t>Training for carers and users is essential to make the most of technology and reduce stress. Lawmakers and service providers must ensure technology is available, affordable, and used ethically (Dementia UK, 2025; British Geriatrics Society, 2025).</a:t>
          </a:r>
          <a:endParaRPr lang="en-US" sz="1100" kern="1200" dirty="0"/>
        </a:p>
      </dsp:txBody>
      <dsp:txXfrm>
        <a:off x="7346081" y="2878063"/>
        <a:ext cx="3093750" cy="10763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79051-A895-487D-8DC2-E1DA2009DFF6}">
      <dsp:nvSpPr>
        <dsp:cNvPr id="0" name=""/>
        <dsp:cNvSpPr/>
      </dsp:nvSpPr>
      <dsp:spPr>
        <a:xfrm>
          <a:off x="0"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67AE8F-AEB9-4B0A-9426-081271EE0B12}">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Successful dementia care programs show the value of person-centred care. Dementia-friendly communities make public spaces more welcoming and reduce stigma. Age UK offers programs that encourage socializing and provide support (Age UK, 2025; Brooker, 2019).</a:t>
          </a:r>
          <a:endParaRPr lang="en-US" sz="1300" kern="1200" dirty="0"/>
        </a:p>
      </dsp:txBody>
      <dsp:txXfrm>
        <a:off x="378614" y="886531"/>
        <a:ext cx="2810360" cy="1744948"/>
      </dsp:txXfrm>
    </dsp:sp>
    <dsp:sp modelId="{109FB20C-266A-4F60-9183-069397D88738}">
      <dsp:nvSpPr>
        <dsp:cNvPr id="0" name=""/>
        <dsp:cNvSpPr/>
      </dsp:nvSpPr>
      <dsp:spPr>
        <a:xfrm>
          <a:off x="3567588"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DD6DA7-F22E-4814-8D27-AF5B5B0DF16C}">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International dementia villages focus on helping people stay independent while keeping them safe. Studies show they improve quality of life, social contact, and wellbeing (Alzheimer Europe, 2025; </a:t>
          </a:r>
          <a:r>
            <a:rPr lang="en-GB" sz="1300" kern="1200" dirty="0" err="1"/>
            <a:t>Kitwood</a:t>
          </a:r>
          <a:r>
            <a:rPr lang="en-GB" sz="1300" kern="1200" dirty="0"/>
            <a:t>, 1997).</a:t>
          </a:r>
          <a:endParaRPr lang="en-US" sz="1300" kern="1200" dirty="0"/>
        </a:p>
      </dsp:txBody>
      <dsp:txXfrm>
        <a:off x="3946203" y="886531"/>
        <a:ext cx="2810360" cy="1744948"/>
      </dsp:txXfrm>
    </dsp:sp>
    <dsp:sp modelId="{93BFE41E-4A47-4FF0-94F6-1649356B8671}">
      <dsp:nvSpPr>
        <dsp:cNvPr id="0" name=""/>
        <dsp:cNvSpPr/>
      </dsp:nvSpPr>
      <dsp:spPr>
        <a:xfrm>
          <a:off x="7135177"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FFD827-6818-42D0-AACB-A473EF409848}">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These programs have good results but can be costly and hard to copy elsewhere. Still, they highlight the importance of good environment design and community involvement (SCIE, 2025; King's Fund, 2025).</a:t>
          </a:r>
          <a:endParaRPr lang="en-US" sz="1300" kern="1200" dirty="0"/>
        </a:p>
      </dsp:txBody>
      <dsp:txXfrm>
        <a:off x="7513791" y="886531"/>
        <a:ext cx="2810360" cy="17449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3EAAE4-D50F-423B-A4F8-193D38F0B41F}">
      <dsp:nvSpPr>
        <dsp:cNvPr id="0" name=""/>
        <dsp:cNvSpPr/>
      </dsp:nvSpPr>
      <dsp:spPr>
        <a:xfrm>
          <a:off x="961120" y="2079"/>
          <a:ext cx="2094322" cy="125659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Future improvements should focus on:</a:t>
          </a:r>
          <a:endParaRPr lang="en-US" sz="1400" kern="1200" dirty="0"/>
        </a:p>
      </dsp:txBody>
      <dsp:txXfrm>
        <a:off x="961120" y="2079"/>
        <a:ext cx="2094322" cy="1256593"/>
      </dsp:txXfrm>
    </dsp:sp>
    <dsp:sp modelId="{87A87A99-A8D7-49F9-9EDC-4D070D8C8F2E}">
      <dsp:nvSpPr>
        <dsp:cNvPr id="0" name=""/>
        <dsp:cNvSpPr/>
      </dsp:nvSpPr>
      <dsp:spPr>
        <a:xfrm>
          <a:off x="3264875" y="2079"/>
          <a:ext cx="2094322" cy="1256593"/>
        </a:xfrm>
        <a:prstGeom prst="rect">
          <a:avLst/>
        </a:prstGeom>
        <a:solidFill>
          <a:schemeClr val="accent5">
            <a:hueOff val="-1350239"/>
            <a:satOff val="-92"/>
            <a:lumOff val="21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Increasing early diagnosis rates</a:t>
          </a:r>
          <a:endParaRPr lang="en-US" sz="1400" kern="1200"/>
        </a:p>
      </dsp:txBody>
      <dsp:txXfrm>
        <a:off x="3264875" y="2079"/>
        <a:ext cx="2094322" cy="1256593"/>
      </dsp:txXfrm>
    </dsp:sp>
    <dsp:sp modelId="{8FD7C26A-0A9E-45E0-A0EA-855BF57BF3D1}">
      <dsp:nvSpPr>
        <dsp:cNvPr id="0" name=""/>
        <dsp:cNvSpPr/>
      </dsp:nvSpPr>
      <dsp:spPr>
        <a:xfrm>
          <a:off x="5568630" y="2079"/>
          <a:ext cx="2094322" cy="1256593"/>
        </a:xfrm>
        <a:prstGeom prst="rect">
          <a:avLst/>
        </a:prstGeom>
        <a:solidFill>
          <a:schemeClr val="accent5">
            <a:hueOff val="-2700478"/>
            <a:satOff val="-184"/>
            <a:lumOff val="43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Providing more training for workers</a:t>
          </a:r>
          <a:endParaRPr lang="en-US" sz="1400" kern="1200"/>
        </a:p>
      </dsp:txBody>
      <dsp:txXfrm>
        <a:off x="5568630" y="2079"/>
        <a:ext cx="2094322" cy="1256593"/>
      </dsp:txXfrm>
    </dsp:sp>
    <dsp:sp modelId="{356CB6AE-F8B4-4B4C-8A30-CEBF073DC5A4}">
      <dsp:nvSpPr>
        <dsp:cNvPr id="0" name=""/>
        <dsp:cNvSpPr/>
      </dsp:nvSpPr>
      <dsp:spPr>
        <a:xfrm>
          <a:off x="7872385" y="2079"/>
          <a:ext cx="2094322" cy="1256593"/>
        </a:xfrm>
        <a:prstGeom prst="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Improving access to community-based services</a:t>
          </a:r>
          <a:endParaRPr lang="en-US" sz="1400" kern="1200"/>
        </a:p>
      </dsp:txBody>
      <dsp:txXfrm>
        <a:off x="7872385" y="2079"/>
        <a:ext cx="2094322" cy="1256593"/>
      </dsp:txXfrm>
    </dsp:sp>
    <dsp:sp modelId="{6AB44AC1-02B7-493F-ABF0-A91A57983D9D}">
      <dsp:nvSpPr>
        <dsp:cNvPr id="0" name=""/>
        <dsp:cNvSpPr/>
      </dsp:nvSpPr>
      <dsp:spPr>
        <a:xfrm>
          <a:off x="961120" y="1468105"/>
          <a:ext cx="2094322" cy="1256593"/>
        </a:xfrm>
        <a:prstGeom prst="rect">
          <a:avLst/>
        </a:prstGeom>
        <a:solidFill>
          <a:schemeClr val="accent5">
            <a:hueOff val="-5400955"/>
            <a:satOff val="-367"/>
            <a:lumOff val="87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Reducing regional disparities in care</a:t>
          </a:r>
          <a:endParaRPr lang="en-US" sz="1400" kern="1200"/>
        </a:p>
      </dsp:txBody>
      <dsp:txXfrm>
        <a:off x="961120" y="1468105"/>
        <a:ext cx="2094322" cy="1256593"/>
      </dsp:txXfrm>
    </dsp:sp>
    <dsp:sp modelId="{C92BD567-7352-407D-9687-A44E1C44A2CE}">
      <dsp:nvSpPr>
        <dsp:cNvPr id="0" name=""/>
        <dsp:cNvSpPr/>
      </dsp:nvSpPr>
      <dsp:spPr>
        <a:xfrm>
          <a:off x="3264875" y="1468105"/>
          <a:ext cx="2094322" cy="1256593"/>
        </a:xfrm>
        <a:prstGeom prst="rect">
          <a:avLst/>
        </a:prstGeom>
        <a:solidFill>
          <a:schemeClr val="accent5">
            <a:hueOff val="-6751195"/>
            <a:satOff val="-459"/>
            <a:lumOff val="108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Strengthening support for unpaid carers</a:t>
          </a:r>
          <a:endParaRPr lang="en-US" sz="1400" kern="1200"/>
        </a:p>
      </dsp:txBody>
      <dsp:txXfrm>
        <a:off x="3264875" y="1468105"/>
        <a:ext cx="2094322" cy="1256593"/>
      </dsp:txXfrm>
    </dsp:sp>
    <dsp:sp modelId="{5E86F705-8D85-4BDE-B71B-ED553DD93E2D}">
      <dsp:nvSpPr>
        <dsp:cNvPr id="0" name=""/>
        <dsp:cNvSpPr/>
      </dsp:nvSpPr>
      <dsp:spPr>
        <a:xfrm>
          <a:off x="5568630" y="1468105"/>
          <a:ext cx="2094322" cy="1256593"/>
        </a:xfrm>
        <a:prstGeom prst="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Investing in dementia-friendly communities</a:t>
          </a:r>
          <a:endParaRPr lang="en-US" sz="1400" kern="1200"/>
        </a:p>
      </dsp:txBody>
      <dsp:txXfrm>
        <a:off x="5568630" y="1468105"/>
        <a:ext cx="2094322" cy="1256593"/>
      </dsp:txXfrm>
    </dsp:sp>
    <dsp:sp modelId="{1AE2F95B-8532-404F-A263-3AD634710E3A}">
      <dsp:nvSpPr>
        <dsp:cNvPr id="0" name=""/>
        <dsp:cNvSpPr/>
      </dsp:nvSpPr>
      <dsp:spPr>
        <a:xfrm>
          <a:off x="7872385" y="1468105"/>
          <a:ext cx="2094322" cy="1256593"/>
        </a:xfrm>
        <a:prstGeom prst="rect">
          <a:avLst/>
        </a:prstGeom>
        <a:solidFill>
          <a:schemeClr val="accent5">
            <a:hueOff val="-9451672"/>
            <a:satOff val="-642"/>
            <a:lumOff val="15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Expanding digital inclusion programs</a:t>
          </a:r>
          <a:endParaRPr lang="en-US" sz="1400" kern="1200"/>
        </a:p>
      </dsp:txBody>
      <dsp:txXfrm>
        <a:off x="7872385" y="1468105"/>
        <a:ext cx="2094322" cy="1256593"/>
      </dsp:txXfrm>
    </dsp:sp>
    <dsp:sp modelId="{A503FF49-0337-4AC5-BA8B-F3BE77A5D0BB}">
      <dsp:nvSpPr>
        <dsp:cNvPr id="0" name=""/>
        <dsp:cNvSpPr/>
      </dsp:nvSpPr>
      <dsp:spPr>
        <a:xfrm>
          <a:off x="3264875" y="2934131"/>
          <a:ext cx="2094322" cy="1256593"/>
        </a:xfrm>
        <a:prstGeom prst="rect">
          <a:avLst/>
        </a:prstGeom>
        <a:solidFill>
          <a:schemeClr val="accent5">
            <a:hueOff val="-10801911"/>
            <a:satOff val="-734"/>
            <a:lumOff val="174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Better integrating social and health care services</a:t>
          </a:r>
          <a:endParaRPr lang="en-US" sz="1400" kern="1200"/>
        </a:p>
      </dsp:txBody>
      <dsp:txXfrm>
        <a:off x="3264875" y="2934131"/>
        <a:ext cx="2094322" cy="1256593"/>
      </dsp:txXfrm>
    </dsp:sp>
    <dsp:sp modelId="{D2E8D64E-08DC-492B-B2AD-39F8AD73BE40}">
      <dsp:nvSpPr>
        <dsp:cNvPr id="0" name=""/>
        <dsp:cNvSpPr/>
      </dsp:nvSpPr>
      <dsp:spPr>
        <a:xfrm>
          <a:off x="5568630" y="2934131"/>
          <a:ext cx="2094322" cy="1256593"/>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These actions will help ensure fair access to care across the UK, improve quality of life, and support independence.</a:t>
          </a:r>
          <a:endParaRPr lang="en-US" sz="1400" kern="1200"/>
        </a:p>
      </dsp:txBody>
      <dsp:txXfrm>
        <a:off x="5568630" y="2934131"/>
        <a:ext cx="2094322" cy="125659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56E392-1F98-4584-ABF0-B9E3106577A5}">
      <dsp:nvSpPr>
        <dsp:cNvPr id="0" name=""/>
        <dsp:cNvSpPr/>
      </dsp:nvSpPr>
      <dsp:spPr>
        <a:xfrm>
          <a:off x="0" y="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4B0074-DCE9-4271-9C70-AC6D3A3CAC77}">
      <dsp:nvSpPr>
        <dsp:cNvPr id="0" name=""/>
        <dsp:cNvSpPr/>
      </dsp:nvSpPr>
      <dsp:spPr>
        <a:xfrm>
          <a:off x="0" y="332310"/>
          <a:ext cx="6291714" cy="345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b="1" kern="1200" dirty="0"/>
            <a:t>)</a:t>
          </a:r>
          <a:endParaRPr lang="en-US" sz="900" kern="1200" dirty="0"/>
        </a:p>
      </dsp:txBody>
      <dsp:txXfrm>
        <a:off x="0" y="332310"/>
        <a:ext cx="6291714" cy="345670"/>
      </dsp:txXfrm>
    </dsp:sp>
    <dsp:sp modelId="{EF94542F-D49B-434C-9C23-202F96143568}">
      <dsp:nvSpPr>
        <dsp:cNvPr id="0" name=""/>
        <dsp:cNvSpPr/>
      </dsp:nvSpPr>
      <dsp:spPr>
        <a:xfrm>
          <a:off x="0" y="34567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2E716E-3B08-4B2E-A4E8-D7CBCA597312}">
      <dsp:nvSpPr>
        <dsp:cNvPr id="0" name=""/>
        <dsp:cNvSpPr/>
      </dsp:nvSpPr>
      <dsp:spPr>
        <a:xfrm>
          <a:off x="0" y="345670"/>
          <a:ext cx="6291714" cy="345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Alzheimer’s Society (2025) </a:t>
          </a:r>
          <a:r>
            <a:rPr lang="en-GB" sz="900" i="1" kern="1200"/>
            <a:t>Alzheimer's disease</a:t>
          </a:r>
          <a:r>
            <a:rPr lang="en-GB" sz="900" kern="1200"/>
            <a:t>. Available at: </a:t>
          </a:r>
          <a:r>
            <a:rPr lang="en-GB" sz="900" kern="1200">
              <a:hlinkClick xmlns:r="http://schemas.openxmlformats.org/officeDocument/2006/relationships" r:id="rId1"/>
            </a:rPr>
            <a:t>https://www.alzheimers.org.uk</a:t>
          </a:r>
          <a:endParaRPr lang="en-US" sz="900" kern="1200"/>
        </a:p>
      </dsp:txBody>
      <dsp:txXfrm>
        <a:off x="0" y="345670"/>
        <a:ext cx="6291714" cy="345670"/>
      </dsp:txXfrm>
    </dsp:sp>
    <dsp:sp modelId="{2AB1E0B7-F07D-47CA-9FBC-D2897D4112A9}">
      <dsp:nvSpPr>
        <dsp:cNvPr id="0" name=""/>
        <dsp:cNvSpPr/>
      </dsp:nvSpPr>
      <dsp:spPr>
        <a:xfrm>
          <a:off x="0" y="691341"/>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BB0543-DADF-477B-A230-D02ABAFBF96A}">
      <dsp:nvSpPr>
        <dsp:cNvPr id="0" name=""/>
        <dsp:cNvSpPr/>
      </dsp:nvSpPr>
      <dsp:spPr>
        <a:xfrm>
          <a:off x="0" y="691341"/>
          <a:ext cx="6291714" cy="345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dirty="0"/>
            <a:t>Age UK (2025) </a:t>
          </a:r>
          <a:r>
            <a:rPr lang="en-GB" sz="900" i="1" kern="1200" dirty="0"/>
            <a:t>Dementia information and advice</a:t>
          </a:r>
          <a:r>
            <a:rPr lang="en-GB" sz="900" kern="1200" dirty="0"/>
            <a:t>. Available at: </a:t>
          </a:r>
          <a:r>
            <a:rPr lang="en-GB" sz="900" kern="1200" dirty="0">
              <a:hlinkClick xmlns:r="http://schemas.openxmlformats.org/officeDocument/2006/relationships" r:id="rId2"/>
            </a:rPr>
            <a:t>https://www.ageuk.org.uk</a:t>
          </a:r>
          <a:endParaRPr lang="en-US" sz="900" kern="1200" dirty="0"/>
        </a:p>
      </dsp:txBody>
      <dsp:txXfrm>
        <a:off x="0" y="691341"/>
        <a:ext cx="6291714" cy="345670"/>
      </dsp:txXfrm>
    </dsp:sp>
    <dsp:sp modelId="{82A0D6DC-8F81-447A-B3E7-88C63E9E2BD0}">
      <dsp:nvSpPr>
        <dsp:cNvPr id="0" name=""/>
        <dsp:cNvSpPr/>
      </dsp:nvSpPr>
      <dsp:spPr>
        <a:xfrm>
          <a:off x="0" y="1037012"/>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1C2D1A-EB71-41F2-9561-2A0FFF5ABA5C}">
      <dsp:nvSpPr>
        <dsp:cNvPr id="0" name=""/>
        <dsp:cNvSpPr/>
      </dsp:nvSpPr>
      <dsp:spPr>
        <a:xfrm>
          <a:off x="0" y="1037012"/>
          <a:ext cx="6291714" cy="345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Alzheimer Europe (2025) </a:t>
          </a:r>
          <a:r>
            <a:rPr lang="en-GB" sz="900" i="1" kern="1200"/>
            <a:t>Dementia resources</a:t>
          </a:r>
          <a:r>
            <a:rPr lang="en-GB" sz="900" kern="1200"/>
            <a:t>. Available at: </a:t>
          </a:r>
          <a:r>
            <a:rPr lang="en-GB" sz="900" kern="1200">
              <a:hlinkClick xmlns:r="http://schemas.openxmlformats.org/officeDocument/2006/relationships" r:id="rId3"/>
            </a:rPr>
            <a:t>https://www.alzheimer-europe.org</a:t>
          </a:r>
          <a:endParaRPr lang="en-US" sz="900" kern="1200"/>
        </a:p>
      </dsp:txBody>
      <dsp:txXfrm>
        <a:off x="0" y="1037012"/>
        <a:ext cx="6291714" cy="345670"/>
      </dsp:txXfrm>
    </dsp:sp>
    <dsp:sp modelId="{B09BDC4E-D68F-4E17-A8A0-EBBD8690B35B}">
      <dsp:nvSpPr>
        <dsp:cNvPr id="0" name=""/>
        <dsp:cNvSpPr/>
      </dsp:nvSpPr>
      <dsp:spPr>
        <a:xfrm>
          <a:off x="0" y="1382683"/>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6F6D65-EE30-42C8-9D9B-1FF5A894CF85}">
      <dsp:nvSpPr>
        <dsp:cNvPr id="0" name=""/>
        <dsp:cNvSpPr/>
      </dsp:nvSpPr>
      <dsp:spPr>
        <a:xfrm>
          <a:off x="0" y="1382683"/>
          <a:ext cx="6291714" cy="345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Brooker, D. (2019) </a:t>
          </a:r>
          <a:r>
            <a:rPr lang="en-GB" sz="900" i="1" kern="1200"/>
            <a:t>Person-Centred Dementia Care</a:t>
          </a:r>
          <a:r>
            <a:rPr lang="en-GB" sz="900" kern="1200"/>
            <a:t>. London: Jessica Kingsley.</a:t>
          </a:r>
          <a:endParaRPr lang="en-US" sz="900" kern="1200"/>
        </a:p>
      </dsp:txBody>
      <dsp:txXfrm>
        <a:off x="0" y="1382683"/>
        <a:ext cx="6291714" cy="345670"/>
      </dsp:txXfrm>
    </dsp:sp>
    <dsp:sp modelId="{CE9F93D6-F2EB-4103-826F-109DDBD8AC34}">
      <dsp:nvSpPr>
        <dsp:cNvPr id="0" name=""/>
        <dsp:cNvSpPr/>
      </dsp:nvSpPr>
      <dsp:spPr>
        <a:xfrm>
          <a:off x="0" y="1728354"/>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0B2D97-3216-4BAC-B9A5-3CA6A893CAE0}">
      <dsp:nvSpPr>
        <dsp:cNvPr id="0" name=""/>
        <dsp:cNvSpPr/>
      </dsp:nvSpPr>
      <dsp:spPr>
        <a:xfrm>
          <a:off x="0" y="1728354"/>
          <a:ext cx="6291714" cy="345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British Geriatrics Society (2025) </a:t>
          </a:r>
          <a:r>
            <a:rPr lang="en-GB" sz="900" i="1" kern="1200"/>
            <a:t>Dementia care guidance</a:t>
          </a:r>
          <a:r>
            <a:rPr lang="en-GB" sz="900" kern="1200"/>
            <a:t>. Available at: </a:t>
          </a:r>
          <a:r>
            <a:rPr lang="en-GB" sz="900" kern="1200">
              <a:hlinkClick xmlns:r="http://schemas.openxmlformats.org/officeDocument/2006/relationships" r:id="rId4"/>
            </a:rPr>
            <a:t>https://www.bgs.org.uk</a:t>
          </a:r>
          <a:endParaRPr lang="en-US" sz="900" kern="1200"/>
        </a:p>
      </dsp:txBody>
      <dsp:txXfrm>
        <a:off x="0" y="1728354"/>
        <a:ext cx="6291714" cy="345670"/>
      </dsp:txXfrm>
    </dsp:sp>
    <dsp:sp modelId="{101B40E2-0BB8-4C2D-B773-0A7B11F65D34}">
      <dsp:nvSpPr>
        <dsp:cNvPr id="0" name=""/>
        <dsp:cNvSpPr/>
      </dsp:nvSpPr>
      <dsp:spPr>
        <a:xfrm>
          <a:off x="0" y="2074025"/>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67A256-B972-4F93-A499-330426090227}">
      <dsp:nvSpPr>
        <dsp:cNvPr id="0" name=""/>
        <dsp:cNvSpPr/>
      </dsp:nvSpPr>
      <dsp:spPr>
        <a:xfrm>
          <a:off x="0" y="2074025"/>
          <a:ext cx="6291714" cy="345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Care Act 2014. Available at: </a:t>
          </a:r>
          <a:r>
            <a:rPr lang="en-GB" sz="900" kern="1200">
              <a:hlinkClick xmlns:r="http://schemas.openxmlformats.org/officeDocument/2006/relationships" r:id="rId5"/>
            </a:rPr>
            <a:t>https://www.legislation.gov.uk</a:t>
          </a:r>
          <a:endParaRPr lang="en-US" sz="900" kern="1200"/>
        </a:p>
      </dsp:txBody>
      <dsp:txXfrm>
        <a:off x="0" y="2074025"/>
        <a:ext cx="6291714" cy="345670"/>
      </dsp:txXfrm>
    </dsp:sp>
    <dsp:sp modelId="{BE5118F2-269E-4559-8C92-D05D91BD6727}">
      <dsp:nvSpPr>
        <dsp:cNvPr id="0" name=""/>
        <dsp:cNvSpPr/>
      </dsp:nvSpPr>
      <dsp:spPr>
        <a:xfrm>
          <a:off x="0" y="2419696"/>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0ED7D8-C0FB-4B1F-850A-1BE5B564FE2B}">
      <dsp:nvSpPr>
        <dsp:cNvPr id="0" name=""/>
        <dsp:cNvSpPr/>
      </dsp:nvSpPr>
      <dsp:spPr>
        <a:xfrm>
          <a:off x="0" y="2419696"/>
          <a:ext cx="6291714" cy="345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Dementia UK (2025) </a:t>
          </a:r>
          <a:r>
            <a:rPr lang="en-GB" sz="900" i="1" kern="1200"/>
            <a:t>Dementia support and services</a:t>
          </a:r>
          <a:r>
            <a:rPr lang="en-GB" sz="900" kern="1200"/>
            <a:t>. Available at: </a:t>
          </a:r>
          <a:r>
            <a:rPr lang="en-GB" sz="900" kern="1200">
              <a:hlinkClick xmlns:r="http://schemas.openxmlformats.org/officeDocument/2006/relationships" r:id="rId6"/>
            </a:rPr>
            <a:t>https://www.dementiauk.org</a:t>
          </a:r>
          <a:endParaRPr lang="en-US" sz="900" kern="1200"/>
        </a:p>
      </dsp:txBody>
      <dsp:txXfrm>
        <a:off x="0" y="2419696"/>
        <a:ext cx="6291714" cy="345670"/>
      </dsp:txXfrm>
    </dsp:sp>
    <dsp:sp modelId="{24839DA5-2817-4D83-A7BC-E24639072BB8}">
      <dsp:nvSpPr>
        <dsp:cNvPr id="0" name=""/>
        <dsp:cNvSpPr/>
      </dsp:nvSpPr>
      <dsp:spPr>
        <a:xfrm>
          <a:off x="0" y="2765367"/>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5118D4-02BC-43FC-8C23-D675F4DE2EBD}">
      <dsp:nvSpPr>
        <dsp:cNvPr id="0" name=""/>
        <dsp:cNvSpPr/>
      </dsp:nvSpPr>
      <dsp:spPr>
        <a:xfrm>
          <a:off x="0" y="2765367"/>
          <a:ext cx="6291714" cy="345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Equality Act 2010. Available at: </a:t>
          </a:r>
          <a:r>
            <a:rPr lang="en-GB" sz="900" kern="1200">
              <a:hlinkClick xmlns:r="http://schemas.openxmlformats.org/officeDocument/2006/relationships" r:id="rId5"/>
            </a:rPr>
            <a:t>https://www.legislation.gov.uk</a:t>
          </a:r>
          <a:endParaRPr lang="en-US" sz="900" kern="1200"/>
        </a:p>
      </dsp:txBody>
      <dsp:txXfrm>
        <a:off x="0" y="2765367"/>
        <a:ext cx="6291714" cy="345670"/>
      </dsp:txXfrm>
    </dsp:sp>
    <dsp:sp modelId="{B5A7428D-E949-4B54-AB8E-98092E1CEED0}">
      <dsp:nvSpPr>
        <dsp:cNvPr id="0" name=""/>
        <dsp:cNvSpPr/>
      </dsp:nvSpPr>
      <dsp:spPr>
        <a:xfrm>
          <a:off x="0" y="3111038"/>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3F4884-923E-4F09-8636-D4641BFB2C94}">
      <dsp:nvSpPr>
        <dsp:cNvPr id="0" name=""/>
        <dsp:cNvSpPr/>
      </dsp:nvSpPr>
      <dsp:spPr>
        <a:xfrm>
          <a:off x="0" y="3111038"/>
          <a:ext cx="6291714" cy="345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Kitwood, T. (1997) </a:t>
          </a:r>
          <a:r>
            <a:rPr lang="en-GB" sz="900" i="1" kern="1200"/>
            <a:t>Dementia Reconsidered</a:t>
          </a:r>
          <a:r>
            <a:rPr lang="en-GB" sz="900" kern="1200"/>
            <a:t>. Buckingham: Open University Press.</a:t>
          </a:r>
          <a:endParaRPr lang="en-US" sz="900" kern="1200"/>
        </a:p>
      </dsp:txBody>
      <dsp:txXfrm>
        <a:off x="0" y="3111038"/>
        <a:ext cx="6291714" cy="345670"/>
      </dsp:txXfrm>
    </dsp:sp>
    <dsp:sp modelId="{98A80C1F-F59C-41C3-8FC6-F76C7B799784}">
      <dsp:nvSpPr>
        <dsp:cNvPr id="0" name=""/>
        <dsp:cNvSpPr/>
      </dsp:nvSpPr>
      <dsp:spPr>
        <a:xfrm>
          <a:off x="0" y="3456709"/>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14B761-7EE3-48DD-9CC8-2FE2BEE558DD}">
      <dsp:nvSpPr>
        <dsp:cNvPr id="0" name=""/>
        <dsp:cNvSpPr/>
      </dsp:nvSpPr>
      <dsp:spPr>
        <a:xfrm>
          <a:off x="0" y="3456709"/>
          <a:ext cx="6291714" cy="345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King’s Fund (2025) </a:t>
          </a:r>
          <a:r>
            <a:rPr lang="en-GB" sz="900" i="1" kern="1200"/>
            <a:t>Dementia and social care</a:t>
          </a:r>
          <a:r>
            <a:rPr lang="en-GB" sz="900" kern="1200"/>
            <a:t>. Available at: </a:t>
          </a:r>
          <a:r>
            <a:rPr lang="en-GB" sz="900" kern="1200">
              <a:hlinkClick xmlns:r="http://schemas.openxmlformats.org/officeDocument/2006/relationships" r:id="rId7"/>
            </a:rPr>
            <a:t>https://www.kingsfund.org.uk</a:t>
          </a:r>
          <a:endParaRPr lang="en-US" sz="900" kern="1200"/>
        </a:p>
      </dsp:txBody>
      <dsp:txXfrm>
        <a:off x="0" y="3456709"/>
        <a:ext cx="6291714" cy="345670"/>
      </dsp:txXfrm>
    </dsp:sp>
    <dsp:sp modelId="{63E34A58-4FFE-43AC-9F41-0795C9CAAB11}">
      <dsp:nvSpPr>
        <dsp:cNvPr id="0" name=""/>
        <dsp:cNvSpPr/>
      </dsp:nvSpPr>
      <dsp:spPr>
        <a:xfrm>
          <a:off x="0" y="380238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001D74-82FD-479A-896C-25E5DAECCBD1}">
      <dsp:nvSpPr>
        <dsp:cNvPr id="0" name=""/>
        <dsp:cNvSpPr/>
      </dsp:nvSpPr>
      <dsp:spPr>
        <a:xfrm>
          <a:off x="0" y="3802380"/>
          <a:ext cx="6291714" cy="345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Livingston, G. et al. (2024) </a:t>
          </a:r>
          <a:r>
            <a:rPr lang="en-GB" sz="900" i="1" kern="1200"/>
            <a:t>Lancet Commission on Dementia Prevention, Intervention and Care</a:t>
          </a:r>
          <a:r>
            <a:rPr lang="en-GB" sz="900" kern="1200"/>
            <a:t>.</a:t>
          </a:r>
          <a:endParaRPr lang="en-US" sz="900" kern="1200"/>
        </a:p>
      </dsp:txBody>
      <dsp:txXfrm>
        <a:off x="0" y="3802380"/>
        <a:ext cx="6291714" cy="345670"/>
      </dsp:txXfrm>
    </dsp:sp>
    <dsp:sp modelId="{8DB227FF-539B-4BE7-BD31-58D9A95312D7}">
      <dsp:nvSpPr>
        <dsp:cNvPr id="0" name=""/>
        <dsp:cNvSpPr/>
      </dsp:nvSpPr>
      <dsp:spPr>
        <a:xfrm>
          <a:off x="0" y="4148051"/>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DAFF6B-5B1D-46C0-802B-D74D39AC0728}">
      <dsp:nvSpPr>
        <dsp:cNvPr id="0" name=""/>
        <dsp:cNvSpPr/>
      </dsp:nvSpPr>
      <dsp:spPr>
        <a:xfrm>
          <a:off x="0" y="4148051"/>
          <a:ext cx="6291714" cy="345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NHS England (2025) </a:t>
          </a:r>
          <a:r>
            <a:rPr lang="en-GB" sz="900" i="1" kern="1200"/>
            <a:t>NHS Long Term Plan</a:t>
          </a:r>
          <a:r>
            <a:rPr lang="en-GB" sz="900" kern="1200"/>
            <a:t>. Available at: </a:t>
          </a:r>
          <a:r>
            <a:rPr lang="en-GB" sz="900" kern="1200">
              <a:hlinkClick xmlns:r="http://schemas.openxmlformats.org/officeDocument/2006/relationships" r:id="rId8"/>
            </a:rPr>
            <a:t>https://www.longtermplan.nhs.uk</a:t>
          </a:r>
          <a:endParaRPr lang="en-US" sz="900" kern="1200"/>
        </a:p>
      </dsp:txBody>
      <dsp:txXfrm>
        <a:off x="0" y="4148051"/>
        <a:ext cx="6291714" cy="345670"/>
      </dsp:txXfrm>
    </dsp:sp>
    <dsp:sp modelId="{8089EC74-0BCB-4E68-BFB7-79F60D329562}">
      <dsp:nvSpPr>
        <dsp:cNvPr id="0" name=""/>
        <dsp:cNvSpPr/>
      </dsp:nvSpPr>
      <dsp:spPr>
        <a:xfrm>
          <a:off x="0" y="4493722"/>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D4B680-A885-4C13-B7D3-6031877B4BB4}">
      <dsp:nvSpPr>
        <dsp:cNvPr id="0" name=""/>
        <dsp:cNvSpPr/>
      </dsp:nvSpPr>
      <dsp:spPr>
        <a:xfrm>
          <a:off x="0" y="4493722"/>
          <a:ext cx="6291714" cy="345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NICE (2025) </a:t>
          </a:r>
          <a:r>
            <a:rPr lang="en-GB" sz="900" i="1" kern="1200"/>
            <a:t>Dementia: Assessment, Management and Support (NG97)</a:t>
          </a:r>
          <a:r>
            <a:rPr lang="en-GB" sz="900" kern="1200"/>
            <a:t>. Available at: </a:t>
          </a:r>
          <a:r>
            <a:rPr lang="en-GB" sz="900" kern="1200">
              <a:hlinkClick xmlns:r="http://schemas.openxmlformats.org/officeDocument/2006/relationships" r:id="rId9"/>
            </a:rPr>
            <a:t>https://www.nice.org.uk/guidance/ng97</a:t>
          </a:r>
          <a:endParaRPr lang="en-US" sz="900" kern="1200"/>
        </a:p>
      </dsp:txBody>
      <dsp:txXfrm>
        <a:off x="0" y="4493722"/>
        <a:ext cx="6291714" cy="345670"/>
      </dsp:txXfrm>
    </dsp:sp>
    <dsp:sp modelId="{144FC8C2-511E-4473-82CE-2E17188550AB}">
      <dsp:nvSpPr>
        <dsp:cNvPr id="0" name=""/>
        <dsp:cNvSpPr/>
      </dsp:nvSpPr>
      <dsp:spPr>
        <a:xfrm>
          <a:off x="0" y="4839393"/>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917397-E80E-4360-B224-8BC3C0A65C2A}">
      <dsp:nvSpPr>
        <dsp:cNvPr id="0" name=""/>
        <dsp:cNvSpPr/>
      </dsp:nvSpPr>
      <dsp:spPr>
        <a:xfrm>
          <a:off x="0" y="4839393"/>
          <a:ext cx="6291714" cy="345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Office for National Statistics (2025) </a:t>
          </a:r>
          <a:r>
            <a:rPr lang="en-GB" sz="900" i="1" kern="1200"/>
            <a:t>Health and ageing data</a:t>
          </a:r>
          <a:r>
            <a:rPr lang="en-GB" sz="900" kern="1200"/>
            <a:t>. Available at: </a:t>
          </a:r>
          <a:r>
            <a:rPr lang="en-GB" sz="900" kern="1200">
              <a:hlinkClick xmlns:r="http://schemas.openxmlformats.org/officeDocument/2006/relationships" r:id="rId10"/>
            </a:rPr>
            <a:t>https://www.ons.gov.uk</a:t>
          </a:r>
          <a:endParaRPr lang="en-US" sz="900" kern="1200"/>
        </a:p>
      </dsp:txBody>
      <dsp:txXfrm>
        <a:off x="0" y="4839393"/>
        <a:ext cx="6291714" cy="345670"/>
      </dsp:txXfrm>
    </dsp:sp>
    <dsp:sp modelId="{43741CDA-2DBD-445D-A7F1-D82B3BF69829}">
      <dsp:nvSpPr>
        <dsp:cNvPr id="0" name=""/>
        <dsp:cNvSpPr/>
      </dsp:nvSpPr>
      <dsp:spPr>
        <a:xfrm>
          <a:off x="0" y="5185064"/>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D69D00-8C8F-4353-AC97-FF075ADB04BD}">
      <dsp:nvSpPr>
        <dsp:cNvPr id="0" name=""/>
        <dsp:cNvSpPr/>
      </dsp:nvSpPr>
      <dsp:spPr>
        <a:xfrm>
          <a:off x="0" y="5185064"/>
          <a:ext cx="6291714" cy="345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SCIE (2025) </a:t>
          </a:r>
          <a:r>
            <a:rPr lang="en-GB" sz="900" i="1" kern="1200"/>
            <a:t>Dementia resources</a:t>
          </a:r>
          <a:r>
            <a:rPr lang="en-GB" sz="900" kern="1200"/>
            <a:t>. Available at: </a:t>
          </a:r>
          <a:r>
            <a:rPr lang="en-GB" sz="900" kern="1200">
              <a:hlinkClick xmlns:r="http://schemas.openxmlformats.org/officeDocument/2006/relationships" r:id="rId11"/>
            </a:rPr>
            <a:t>https://www.scie.org.uk</a:t>
          </a:r>
          <a:endParaRPr lang="en-US" sz="900" kern="1200"/>
        </a:p>
      </dsp:txBody>
      <dsp:txXfrm>
        <a:off x="0" y="5185064"/>
        <a:ext cx="6291714" cy="3456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F8A47-BCA0-4253-C8FF-60D221DFF27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77EA82C-F59B-78F5-6406-F322E2DFB7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9D3E1D2-80BD-EA1B-2531-85A0ADDD8973}"/>
              </a:ext>
            </a:extLst>
          </p:cNvPr>
          <p:cNvSpPr>
            <a:spLocks noGrp="1"/>
          </p:cNvSpPr>
          <p:nvPr>
            <p:ph type="dt" sz="half" idx="10"/>
          </p:nvPr>
        </p:nvSpPr>
        <p:spPr/>
        <p:txBody>
          <a:bodyPr/>
          <a:lstStyle/>
          <a:p>
            <a:fld id="{F271F947-21A9-42F9-B845-2D59FEC599BF}" type="datetimeFigureOut">
              <a:rPr lang="en-GB" smtClean="0"/>
              <a:t>25/06/2026</a:t>
            </a:fld>
            <a:endParaRPr lang="en-GB"/>
          </a:p>
        </p:txBody>
      </p:sp>
      <p:sp>
        <p:nvSpPr>
          <p:cNvPr id="5" name="Footer Placeholder 4">
            <a:extLst>
              <a:ext uri="{FF2B5EF4-FFF2-40B4-BE49-F238E27FC236}">
                <a16:creationId xmlns:a16="http://schemas.microsoft.com/office/drawing/2014/main" id="{52525D63-4340-F0F0-5539-E8600E8A8D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F24FE3-F863-F99C-383A-CFD2A9E67372}"/>
              </a:ext>
            </a:extLst>
          </p:cNvPr>
          <p:cNvSpPr>
            <a:spLocks noGrp="1"/>
          </p:cNvSpPr>
          <p:nvPr>
            <p:ph type="sldNum" sz="quarter" idx="12"/>
          </p:nvPr>
        </p:nvSpPr>
        <p:spPr/>
        <p:txBody>
          <a:bodyPr/>
          <a:lstStyle/>
          <a:p>
            <a:fld id="{90DC7C74-1713-4A47-BF35-FC4AE30BC964}" type="slidenum">
              <a:rPr lang="en-GB" smtClean="0"/>
              <a:t>‹#›</a:t>
            </a:fld>
            <a:endParaRPr lang="en-GB"/>
          </a:p>
        </p:txBody>
      </p:sp>
    </p:spTree>
    <p:extLst>
      <p:ext uri="{BB962C8B-B14F-4D97-AF65-F5344CB8AC3E}">
        <p14:creationId xmlns:p14="http://schemas.microsoft.com/office/powerpoint/2010/main" val="1104491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665FC-7C2E-C27F-7F01-2450FAAF6D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7706EA-2C1D-2D4E-5E6B-F54A69507B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E19116-E960-12AE-A2C7-033692D91BE9}"/>
              </a:ext>
            </a:extLst>
          </p:cNvPr>
          <p:cNvSpPr>
            <a:spLocks noGrp="1"/>
          </p:cNvSpPr>
          <p:nvPr>
            <p:ph type="dt" sz="half" idx="10"/>
          </p:nvPr>
        </p:nvSpPr>
        <p:spPr/>
        <p:txBody>
          <a:bodyPr/>
          <a:lstStyle/>
          <a:p>
            <a:fld id="{F271F947-21A9-42F9-B845-2D59FEC599BF}" type="datetimeFigureOut">
              <a:rPr lang="en-GB" smtClean="0"/>
              <a:t>25/06/2026</a:t>
            </a:fld>
            <a:endParaRPr lang="en-GB"/>
          </a:p>
        </p:txBody>
      </p:sp>
      <p:sp>
        <p:nvSpPr>
          <p:cNvPr id="5" name="Footer Placeholder 4">
            <a:extLst>
              <a:ext uri="{FF2B5EF4-FFF2-40B4-BE49-F238E27FC236}">
                <a16:creationId xmlns:a16="http://schemas.microsoft.com/office/drawing/2014/main" id="{80D8761A-1839-44AA-C127-34F700DEEE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8E1A4E-85FA-FC74-1C8E-39D7B51E79CD}"/>
              </a:ext>
            </a:extLst>
          </p:cNvPr>
          <p:cNvSpPr>
            <a:spLocks noGrp="1"/>
          </p:cNvSpPr>
          <p:nvPr>
            <p:ph type="sldNum" sz="quarter" idx="12"/>
          </p:nvPr>
        </p:nvSpPr>
        <p:spPr/>
        <p:txBody>
          <a:bodyPr/>
          <a:lstStyle/>
          <a:p>
            <a:fld id="{90DC7C74-1713-4A47-BF35-FC4AE30BC964}" type="slidenum">
              <a:rPr lang="en-GB" smtClean="0"/>
              <a:t>‹#›</a:t>
            </a:fld>
            <a:endParaRPr lang="en-GB"/>
          </a:p>
        </p:txBody>
      </p:sp>
    </p:spTree>
    <p:extLst>
      <p:ext uri="{BB962C8B-B14F-4D97-AF65-F5344CB8AC3E}">
        <p14:creationId xmlns:p14="http://schemas.microsoft.com/office/powerpoint/2010/main" val="2424754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FFE80-7B21-81BF-8C05-A1EAE21992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F721C47-EF61-9E2D-C202-EEDD434EB10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7D3FBB-6543-CD07-DF94-3034FCDDAF81}"/>
              </a:ext>
            </a:extLst>
          </p:cNvPr>
          <p:cNvSpPr>
            <a:spLocks noGrp="1"/>
          </p:cNvSpPr>
          <p:nvPr>
            <p:ph type="dt" sz="half" idx="10"/>
          </p:nvPr>
        </p:nvSpPr>
        <p:spPr/>
        <p:txBody>
          <a:bodyPr/>
          <a:lstStyle/>
          <a:p>
            <a:fld id="{F271F947-21A9-42F9-B845-2D59FEC599BF}" type="datetimeFigureOut">
              <a:rPr lang="en-GB" smtClean="0"/>
              <a:t>25/06/2026</a:t>
            </a:fld>
            <a:endParaRPr lang="en-GB"/>
          </a:p>
        </p:txBody>
      </p:sp>
      <p:sp>
        <p:nvSpPr>
          <p:cNvPr id="5" name="Footer Placeholder 4">
            <a:extLst>
              <a:ext uri="{FF2B5EF4-FFF2-40B4-BE49-F238E27FC236}">
                <a16:creationId xmlns:a16="http://schemas.microsoft.com/office/drawing/2014/main" id="{E8A511A0-F92F-3E28-8A0D-F4EC03AADF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5CAF66-13F9-E5D7-80A6-F38500FF0486}"/>
              </a:ext>
            </a:extLst>
          </p:cNvPr>
          <p:cNvSpPr>
            <a:spLocks noGrp="1"/>
          </p:cNvSpPr>
          <p:nvPr>
            <p:ph type="sldNum" sz="quarter" idx="12"/>
          </p:nvPr>
        </p:nvSpPr>
        <p:spPr/>
        <p:txBody>
          <a:bodyPr/>
          <a:lstStyle/>
          <a:p>
            <a:fld id="{90DC7C74-1713-4A47-BF35-FC4AE30BC964}" type="slidenum">
              <a:rPr lang="en-GB" smtClean="0"/>
              <a:t>‹#›</a:t>
            </a:fld>
            <a:endParaRPr lang="en-GB"/>
          </a:p>
        </p:txBody>
      </p:sp>
    </p:spTree>
    <p:extLst>
      <p:ext uri="{BB962C8B-B14F-4D97-AF65-F5344CB8AC3E}">
        <p14:creationId xmlns:p14="http://schemas.microsoft.com/office/powerpoint/2010/main" val="1258907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50549-BCE5-4828-C2E1-C19A4CDC71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B91F4D-F9BC-148F-98A8-A3E05F34C2D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993DDC5-06B4-2CCF-5B0E-700B6AB903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41E72ED-39B3-B285-85A4-F1830B120554}"/>
              </a:ext>
            </a:extLst>
          </p:cNvPr>
          <p:cNvSpPr>
            <a:spLocks noGrp="1"/>
          </p:cNvSpPr>
          <p:nvPr>
            <p:ph type="dt" sz="half" idx="10"/>
          </p:nvPr>
        </p:nvSpPr>
        <p:spPr/>
        <p:txBody>
          <a:bodyPr/>
          <a:lstStyle/>
          <a:p>
            <a:fld id="{F271F947-21A9-42F9-B845-2D59FEC599BF}" type="datetimeFigureOut">
              <a:rPr lang="en-GB" smtClean="0"/>
              <a:t>25/06/2026</a:t>
            </a:fld>
            <a:endParaRPr lang="en-GB"/>
          </a:p>
        </p:txBody>
      </p:sp>
      <p:sp>
        <p:nvSpPr>
          <p:cNvPr id="6" name="Footer Placeholder 5">
            <a:extLst>
              <a:ext uri="{FF2B5EF4-FFF2-40B4-BE49-F238E27FC236}">
                <a16:creationId xmlns:a16="http://schemas.microsoft.com/office/drawing/2014/main" id="{94EADCCD-E398-A88C-9B44-FACF275D56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525AEB-8DCC-191F-CCB3-63E8C8A140B3}"/>
              </a:ext>
            </a:extLst>
          </p:cNvPr>
          <p:cNvSpPr>
            <a:spLocks noGrp="1"/>
          </p:cNvSpPr>
          <p:nvPr>
            <p:ph type="sldNum" sz="quarter" idx="12"/>
          </p:nvPr>
        </p:nvSpPr>
        <p:spPr/>
        <p:txBody>
          <a:bodyPr/>
          <a:lstStyle/>
          <a:p>
            <a:fld id="{90DC7C74-1713-4A47-BF35-FC4AE30BC964}" type="slidenum">
              <a:rPr lang="en-GB" smtClean="0"/>
              <a:t>‹#›</a:t>
            </a:fld>
            <a:endParaRPr lang="en-GB"/>
          </a:p>
        </p:txBody>
      </p:sp>
    </p:spTree>
    <p:extLst>
      <p:ext uri="{BB962C8B-B14F-4D97-AF65-F5344CB8AC3E}">
        <p14:creationId xmlns:p14="http://schemas.microsoft.com/office/powerpoint/2010/main" val="17477753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DE30E-C21D-1457-1846-11D06C27951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078C9F-72C4-7983-FF8D-E390CF6D2C9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8CE1CAF-8F8C-6DB4-21F0-F035C1A6D6B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E8B15BB-0F87-7326-D6E6-8660983910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6E869E-D741-8C11-C02A-79A36345A9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D4E193-B7DE-F80B-6EFA-C5746BBB224F}"/>
              </a:ext>
            </a:extLst>
          </p:cNvPr>
          <p:cNvSpPr>
            <a:spLocks noGrp="1"/>
          </p:cNvSpPr>
          <p:nvPr>
            <p:ph type="dt" sz="half" idx="10"/>
          </p:nvPr>
        </p:nvSpPr>
        <p:spPr/>
        <p:txBody>
          <a:bodyPr/>
          <a:lstStyle/>
          <a:p>
            <a:fld id="{F271F947-21A9-42F9-B845-2D59FEC599BF}" type="datetimeFigureOut">
              <a:rPr lang="en-GB" smtClean="0"/>
              <a:t>25/06/2026</a:t>
            </a:fld>
            <a:endParaRPr lang="en-GB"/>
          </a:p>
        </p:txBody>
      </p:sp>
      <p:sp>
        <p:nvSpPr>
          <p:cNvPr id="8" name="Footer Placeholder 7">
            <a:extLst>
              <a:ext uri="{FF2B5EF4-FFF2-40B4-BE49-F238E27FC236}">
                <a16:creationId xmlns:a16="http://schemas.microsoft.com/office/drawing/2014/main" id="{1DFABA68-3060-B233-CD2F-A1AB8DBF70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168FB4-8A33-1D1F-8AE4-15DB3C06DC88}"/>
              </a:ext>
            </a:extLst>
          </p:cNvPr>
          <p:cNvSpPr>
            <a:spLocks noGrp="1"/>
          </p:cNvSpPr>
          <p:nvPr>
            <p:ph type="sldNum" sz="quarter" idx="12"/>
          </p:nvPr>
        </p:nvSpPr>
        <p:spPr/>
        <p:txBody>
          <a:bodyPr/>
          <a:lstStyle/>
          <a:p>
            <a:fld id="{90DC7C74-1713-4A47-BF35-FC4AE30BC964}" type="slidenum">
              <a:rPr lang="en-GB" smtClean="0"/>
              <a:t>‹#›</a:t>
            </a:fld>
            <a:endParaRPr lang="en-GB"/>
          </a:p>
        </p:txBody>
      </p:sp>
    </p:spTree>
    <p:extLst>
      <p:ext uri="{BB962C8B-B14F-4D97-AF65-F5344CB8AC3E}">
        <p14:creationId xmlns:p14="http://schemas.microsoft.com/office/powerpoint/2010/main" val="1224503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C29F0-BC87-BFA8-A4EC-28B5C1E297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35DE54-38DF-7135-28C5-CE52163BFE1B}"/>
              </a:ext>
            </a:extLst>
          </p:cNvPr>
          <p:cNvSpPr>
            <a:spLocks noGrp="1"/>
          </p:cNvSpPr>
          <p:nvPr>
            <p:ph type="dt" sz="half" idx="10"/>
          </p:nvPr>
        </p:nvSpPr>
        <p:spPr/>
        <p:txBody>
          <a:bodyPr/>
          <a:lstStyle/>
          <a:p>
            <a:fld id="{F271F947-21A9-42F9-B845-2D59FEC599BF}" type="datetimeFigureOut">
              <a:rPr lang="en-GB" smtClean="0"/>
              <a:t>25/06/2026</a:t>
            </a:fld>
            <a:endParaRPr lang="en-GB"/>
          </a:p>
        </p:txBody>
      </p:sp>
      <p:sp>
        <p:nvSpPr>
          <p:cNvPr id="4" name="Footer Placeholder 3">
            <a:extLst>
              <a:ext uri="{FF2B5EF4-FFF2-40B4-BE49-F238E27FC236}">
                <a16:creationId xmlns:a16="http://schemas.microsoft.com/office/drawing/2014/main" id="{1C9DA331-0C7E-E5AA-A9A6-BE8F0FAC680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689D691-6A65-7EB5-4CAD-3BEE9F4458FC}"/>
              </a:ext>
            </a:extLst>
          </p:cNvPr>
          <p:cNvSpPr>
            <a:spLocks noGrp="1"/>
          </p:cNvSpPr>
          <p:nvPr>
            <p:ph type="sldNum" sz="quarter" idx="12"/>
          </p:nvPr>
        </p:nvSpPr>
        <p:spPr/>
        <p:txBody>
          <a:bodyPr/>
          <a:lstStyle/>
          <a:p>
            <a:fld id="{90DC7C74-1713-4A47-BF35-FC4AE30BC964}" type="slidenum">
              <a:rPr lang="en-GB" smtClean="0"/>
              <a:t>‹#›</a:t>
            </a:fld>
            <a:endParaRPr lang="en-GB"/>
          </a:p>
        </p:txBody>
      </p:sp>
    </p:spTree>
    <p:extLst>
      <p:ext uri="{BB962C8B-B14F-4D97-AF65-F5344CB8AC3E}">
        <p14:creationId xmlns:p14="http://schemas.microsoft.com/office/powerpoint/2010/main" val="3224955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1FB7D6-4D85-E39E-14CD-7B3BD72A8546}"/>
              </a:ext>
            </a:extLst>
          </p:cNvPr>
          <p:cNvSpPr>
            <a:spLocks noGrp="1"/>
          </p:cNvSpPr>
          <p:nvPr>
            <p:ph type="dt" sz="half" idx="10"/>
          </p:nvPr>
        </p:nvSpPr>
        <p:spPr/>
        <p:txBody>
          <a:bodyPr/>
          <a:lstStyle/>
          <a:p>
            <a:fld id="{F271F947-21A9-42F9-B845-2D59FEC599BF}" type="datetimeFigureOut">
              <a:rPr lang="en-GB" smtClean="0"/>
              <a:t>25/06/2026</a:t>
            </a:fld>
            <a:endParaRPr lang="en-GB"/>
          </a:p>
        </p:txBody>
      </p:sp>
      <p:sp>
        <p:nvSpPr>
          <p:cNvPr id="3" name="Footer Placeholder 2">
            <a:extLst>
              <a:ext uri="{FF2B5EF4-FFF2-40B4-BE49-F238E27FC236}">
                <a16:creationId xmlns:a16="http://schemas.microsoft.com/office/drawing/2014/main" id="{F60CEEE3-8447-E77B-AE5C-26C2E20844E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856497F-81E5-B70E-F745-4A02E8C11622}"/>
              </a:ext>
            </a:extLst>
          </p:cNvPr>
          <p:cNvSpPr>
            <a:spLocks noGrp="1"/>
          </p:cNvSpPr>
          <p:nvPr>
            <p:ph type="sldNum" sz="quarter" idx="12"/>
          </p:nvPr>
        </p:nvSpPr>
        <p:spPr/>
        <p:txBody>
          <a:bodyPr/>
          <a:lstStyle/>
          <a:p>
            <a:fld id="{90DC7C74-1713-4A47-BF35-FC4AE30BC964}" type="slidenum">
              <a:rPr lang="en-GB" smtClean="0"/>
              <a:t>‹#›</a:t>
            </a:fld>
            <a:endParaRPr lang="en-GB"/>
          </a:p>
        </p:txBody>
      </p:sp>
    </p:spTree>
    <p:extLst>
      <p:ext uri="{BB962C8B-B14F-4D97-AF65-F5344CB8AC3E}">
        <p14:creationId xmlns:p14="http://schemas.microsoft.com/office/powerpoint/2010/main" val="3278420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80314-FF96-B07D-EBC2-11E041D5F8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7A1CFA0-FBF0-E8B1-7245-E771B7971E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69C2D8-AE48-0102-C2B0-158639CBF2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5B5EAC-9625-DD26-8CDD-DEA65A2AFD7D}"/>
              </a:ext>
            </a:extLst>
          </p:cNvPr>
          <p:cNvSpPr>
            <a:spLocks noGrp="1"/>
          </p:cNvSpPr>
          <p:nvPr>
            <p:ph type="dt" sz="half" idx="10"/>
          </p:nvPr>
        </p:nvSpPr>
        <p:spPr/>
        <p:txBody>
          <a:bodyPr/>
          <a:lstStyle/>
          <a:p>
            <a:fld id="{F271F947-21A9-42F9-B845-2D59FEC599BF}" type="datetimeFigureOut">
              <a:rPr lang="en-GB" smtClean="0"/>
              <a:t>25/06/2026</a:t>
            </a:fld>
            <a:endParaRPr lang="en-GB"/>
          </a:p>
        </p:txBody>
      </p:sp>
      <p:sp>
        <p:nvSpPr>
          <p:cNvPr id="6" name="Footer Placeholder 5">
            <a:extLst>
              <a:ext uri="{FF2B5EF4-FFF2-40B4-BE49-F238E27FC236}">
                <a16:creationId xmlns:a16="http://schemas.microsoft.com/office/drawing/2014/main" id="{94D8AC3A-C682-6AFC-8C6C-7D14E1030C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51D832-CC89-D25B-7E19-F1FEC6454097}"/>
              </a:ext>
            </a:extLst>
          </p:cNvPr>
          <p:cNvSpPr>
            <a:spLocks noGrp="1"/>
          </p:cNvSpPr>
          <p:nvPr>
            <p:ph type="sldNum" sz="quarter" idx="12"/>
          </p:nvPr>
        </p:nvSpPr>
        <p:spPr/>
        <p:txBody>
          <a:bodyPr/>
          <a:lstStyle/>
          <a:p>
            <a:fld id="{90DC7C74-1713-4A47-BF35-FC4AE30BC964}" type="slidenum">
              <a:rPr lang="en-GB" smtClean="0"/>
              <a:t>‹#›</a:t>
            </a:fld>
            <a:endParaRPr lang="en-GB"/>
          </a:p>
        </p:txBody>
      </p:sp>
    </p:spTree>
    <p:extLst>
      <p:ext uri="{BB962C8B-B14F-4D97-AF65-F5344CB8AC3E}">
        <p14:creationId xmlns:p14="http://schemas.microsoft.com/office/powerpoint/2010/main" val="3716535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27D52-6FB8-3B53-9C0A-46DF7D695A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B6D53D1-25CA-0C61-56DD-895BA44B29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764821-7737-C4CE-9802-937CC172E8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1717E0-313E-527C-3BEB-9A94BF36AC0C}"/>
              </a:ext>
            </a:extLst>
          </p:cNvPr>
          <p:cNvSpPr>
            <a:spLocks noGrp="1"/>
          </p:cNvSpPr>
          <p:nvPr>
            <p:ph type="dt" sz="half" idx="10"/>
          </p:nvPr>
        </p:nvSpPr>
        <p:spPr/>
        <p:txBody>
          <a:bodyPr/>
          <a:lstStyle/>
          <a:p>
            <a:fld id="{F271F947-21A9-42F9-B845-2D59FEC599BF}" type="datetimeFigureOut">
              <a:rPr lang="en-GB" smtClean="0"/>
              <a:t>25/06/2026</a:t>
            </a:fld>
            <a:endParaRPr lang="en-GB"/>
          </a:p>
        </p:txBody>
      </p:sp>
      <p:sp>
        <p:nvSpPr>
          <p:cNvPr id="6" name="Footer Placeholder 5">
            <a:extLst>
              <a:ext uri="{FF2B5EF4-FFF2-40B4-BE49-F238E27FC236}">
                <a16:creationId xmlns:a16="http://schemas.microsoft.com/office/drawing/2014/main" id="{E8B75283-0AEE-CD62-CCC8-3CA8520D2C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721481-3F7B-DCD7-46B6-046B02E7433E}"/>
              </a:ext>
            </a:extLst>
          </p:cNvPr>
          <p:cNvSpPr>
            <a:spLocks noGrp="1"/>
          </p:cNvSpPr>
          <p:nvPr>
            <p:ph type="sldNum" sz="quarter" idx="12"/>
          </p:nvPr>
        </p:nvSpPr>
        <p:spPr/>
        <p:txBody>
          <a:bodyPr/>
          <a:lstStyle/>
          <a:p>
            <a:fld id="{90DC7C74-1713-4A47-BF35-FC4AE30BC964}" type="slidenum">
              <a:rPr lang="en-GB" smtClean="0"/>
              <a:t>‹#›</a:t>
            </a:fld>
            <a:endParaRPr lang="en-GB"/>
          </a:p>
        </p:txBody>
      </p:sp>
    </p:spTree>
    <p:extLst>
      <p:ext uri="{BB962C8B-B14F-4D97-AF65-F5344CB8AC3E}">
        <p14:creationId xmlns:p14="http://schemas.microsoft.com/office/powerpoint/2010/main" val="3201188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9AEAB-F659-E1E6-D2E7-E777509F7D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AF3CAE-835F-52A7-FE51-6E53011BFF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B21177-34BA-4248-6B01-6105CA8CCF4F}"/>
              </a:ext>
            </a:extLst>
          </p:cNvPr>
          <p:cNvSpPr>
            <a:spLocks noGrp="1"/>
          </p:cNvSpPr>
          <p:nvPr>
            <p:ph type="dt" sz="half" idx="10"/>
          </p:nvPr>
        </p:nvSpPr>
        <p:spPr/>
        <p:txBody>
          <a:bodyPr/>
          <a:lstStyle/>
          <a:p>
            <a:fld id="{F271F947-21A9-42F9-B845-2D59FEC599BF}" type="datetimeFigureOut">
              <a:rPr lang="en-GB" smtClean="0"/>
              <a:t>25/06/2026</a:t>
            </a:fld>
            <a:endParaRPr lang="en-GB"/>
          </a:p>
        </p:txBody>
      </p:sp>
      <p:sp>
        <p:nvSpPr>
          <p:cNvPr id="5" name="Footer Placeholder 4">
            <a:extLst>
              <a:ext uri="{FF2B5EF4-FFF2-40B4-BE49-F238E27FC236}">
                <a16:creationId xmlns:a16="http://schemas.microsoft.com/office/drawing/2014/main" id="{48412EEA-7BDD-7A87-72DC-5BB2C9D608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8212BB-E584-9302-6D6D-94F66109880B}"/>
              </a:ext>
            </a:extLst>
          </p:cNvPr>
          <p:cNvSpPr>
            <a:spLocks noGrp="1"/>
          </p:cNvSpPr>
          <p:nvPr>
            <p:ph type="sldNum" sz="quarter" idx="12"/>
          </p:nvPr>
        </p:nvSpPr>
        <p:spPr/>
        <p:txBody>
          <a:bodyPr/>
          <a:lstStyle/>
          <a:p>
            <a:fld id="{90DC7C74-1713-4A47-BF35-FC4AE30BC964}" type="slidenum">
              <a:rPr lang="en-GB" smtClean="0"/>
              <a:t>‹#›</a:t>
            </a:fld>
            <a:endParaRPr lang="en-GB"/>
          </a:p>
        </p:txBody>
      </p:sp>
    </p:spTree>
    <p:extLst>
      <p:ext uri="{BB962C8B-B14F-4D97-AF65-F5344CB8AC3E}">
        <p14:creationId xmlns:p14="http://schemas.microsoft.com/office/powerpoint/2010/main" val="557750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D3FB80-2DD5-4C0D-1CB7-D2A70BE8001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0BC645-BDF5-D975-FCF0-526590D2659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F94281-ED3E-EDE8-54B4-07171DACFBA4}"/>
              </a:ext>
            </a:extLst>
          </p:cNvPr>
          <p:cNvSpPr>
            <a:spLocks noGrp="1"/>
          </p:cNvSpPr>
          <p:nvPr>
            <p:ph type="dt" sz="half" idx="10"/>
          </p:nvPr>
        </p:nvSpPr>
        <p:spPr/>
        <p:txBody>
          <a:bodyPr/>
          <a:lstStyle/>
          <a:p>
            <a:fld id="{F271F947-21A9-42F9-B845-2D59FEC599BF}" type="datetimeFigureOut">
              <a:rPr lang="en-GB" smtClean="0"/>
              <a:t>25/06/2026</a:t>
            </a:fld>
            <a:endParaRPr lang="en-GB"/>
          </a:p>
        </p:txBody>
      </p:sp>
      <p:sp>
        <p:nvSpPr>
          <p:cNvPr id="5" name="Footer Placeholder 4">
            <a:extLst>
              <a:ext uri="{FF2B5EF4-FFF2-40B4-BE49-F238E27FC236}">
                <a16:creationId xmlns:a16="http://schemas.microsoft.com/office/drawing/2014/main" id="{CCE14FDF-AC02-B16A-43D8-944E4C9D5A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27DD4-A96A-3C99-CD8D-0E2557176319}"/>
              </a:ext>
            </a:extLst>
          </p:cNvPr>
          <p:cNvSpPr>
            <a:spLocks noGrp="1"/>
          </p:cNvSpPr>
          <p:nvPr>
            <p:ph type="sldNum" sz="quarter" idx="12"/>
          </p:nvPr>
        </p:nvSpPr>
        <p:spPr/>
        <p:txBody>
          <a:bodyPr/>
          <a:lstStyle/>
          <a:p>
            <a:fld id="{90DC7C74-1713-4A47-BF35-FC4AE30BC964}" type="slidenum">
              <a:rPr lang="en-GB" smtClean="0"/>
              <a:t>‹#›</a:t>
            </a:fld>
            <a:endParaRPr lang="en-GB"/>
          </a:p>
        </p:txBody>
      </p:sp>
    </p:spTree>
    <p:extLst>
      <p:ext uri="{BB962C8B-B14F-4D97-AF65-F5344CB8AC3E}">
        <p14:creationId xmlns:p14="http://schemas.microsoft.com/office/powerpoint/2010/main" val="1081830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99A640-4636-D66E-A73F-0B78DD28D7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04312F-8B4D-31CF-71BA-AED43C9E2F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2D141B-44B8-2CAE-B4ED-B9A61D3A62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271F947-21A9-42F9-B845-2D59FEC599BF}" type="datetimeFigureOut">
              <a:rPr lang="en-GB" smtClean="0"/>
              <a:t>25/06/2026</a:t>
            </a:fld>
            <a:endParaRPr lang="en-GB"/>
          </a:p>
        </p:txBody>
      </p:sp>
      <p:sp>
        <p:nvSpPr>
          <p:cNvPr id="5" name="Footer Placeholder 4">
            <a:extLst>
              <a:ext uri="{FF2B5EF4-FFF2-40B4-BE49-F238E27FC236}">
                <a16:creationId xmlns:a16="http://schemas.microsoft.com/office/drawing/2014/main" id="{1B3996BE-11F0-7B8C-FFD1-14791815AD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4A85591-C7AD-0978-3077-409C3D6956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0DC7C74-1713-4A47-BF35-FC4AE30BC964}" type="slidenum">
              <a:rPr lang="en-GB" smtClean="0"/>
              <a:t>‹#›</a:t>
            </a:fld>
            <a:endParaRPr lang="en-GB"/>
          </a:p>
        </p:txBody>
      </p:sp>
    </p:spTree>
    <p:extLst>
      <p:ext uri="{BB962C8B-B14F-4D97-AF65-F5344CB8AC3E}">
        <p14:creationId xmlns:p14="http://schemas.microsoft.com/office/powerpoint/2010/main" val="16345512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Two people holding each other's hands">
            <a:extLst>
              <a:ext uri="{FF2B5EF4-FFF2-40B4-BE49-F238E27FC236}">
                <a16:creationId xmlns:a16="http://schemas.microsoft.com/office/drawing/2014/main" id="{5B2CA7A2-3D41-F154-5690-8808806F6A74}"/>
              </a:ext>
            </a:extLst>
          </p:cNvPr>
          <p:cNvPicPr>
            <a:picLocks noChangeAspect="1"/>
          </p:cNvPicPr>
          <p:nvPr/>
        </p:nvPicPr>
        <p:blipFill>
          <a:blip r:embed="rId4">
            <a:alphaModFix amt="40000"/>
          </a:blip>
          <a:srcRect t="7664" b="8067"/>
          <a:stretch>
            <a:fillRect/>
          </a:stretch>
        </p:blipFill>
        <p:spPr>
          <a:xfrm>
            <a:off x="0" y="-602343"/>
            <a:ext cx="12191980" cy="6857990"/>
          </a:xfrm>
          <a:prstGeom prst="rect">
            <a:avLst/>
          </a:prstGeom>
        </p:spPr>
      </p:pic>
      <p:sp>
        <p:nvSpPr>
          <p:cNvPr id="5" name="TextBox 4">
            <a:extLst>
              <a:ext uri="{FF2B5EF4-FFF2-40B4-BE49-F238E27FC236}">
                <a16:creationId xmlns:a16="http://schemas.microsoft.com/office/drawing/2014/main" id="{F9057331-CFD6-689C-391A-51B35274CB76}"/>
              </a:ext>
            </a:extLst>
          </p:cNvPr>
          <p:cNvSpPr txBox="1"/>
          <p:nvPr/>
        </p:nvSpPr>
        <p:spPr>
          <a:xfrm>
            <a:off x="1387894" y="853057"/>
            <a:ext cx="10261600" cy="356486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300" dirty="0">
                <a:ln w="22225">
                  <a:solidFill>
                    <a:schemeClr val="tx1"/>
                  </a:solidFill>
                  <a:miter lim="800000"/>
                </a:ln>
                <a:solidFill>
                  <a:schemeClr val="accent1">
                    <a:lumMod val="40000"/>
                    <a:lumOff val="60000"/>
                  </a:schemeClr>
                </a:solidFill>
                <a:latin typeface="+mj-lt"/>
                <a:ea typeface="+mj-ea"/>
                <a:cs typeface="+mj-cs"/>
              </a:rPr>
              <a:t>Care, Empowerment and Support Needs of Older People Living with Alzheimer’s Disease in the United Kingdom</a:t>
            </a:r>
          </a:p>
        </p:txBody>
      </p:sp>
      <p:sp>
        <p:nvSpPr>
          <p:cNvPr id="3" name="Subtitle 2">
            <a:extLst>
              <a:ext uri="{FF2B5EF4-FFF2-40B4-BE49-F238E27FC236}">
                <a16:creationId xmlns:a16="http://schemas.microsoft.com/office/drawing/2014/main" id="{AFC60CCB-6433-8FE7-09C3-4EDC05946528}"/>
              </a:ext>
            </a:extLst>
          </p:cNvPr>
          <p:cNvSpPr>
            <a:spLocks noGrp="1"/>
          </p:cNvSpPr>
          <p:nvPr>
            <p:ph type="subTitle" idx="1"/>
          </p:nvPr>
        </p:nvSpPr>
        <p:spPr>
          <a:xfrm>
            <a:off x="0" y="4631748"/>
            <a:ext cx="10261600" cy="1202995"/>
          </a:xfrm>
        </p:spPr>
        <p:txBody>
          <a:bodyPr vert="horz" lIns="91440" tIns="45720" rIns="91440" bIns="45720" rtlCol="0" anchor="t">
            <a:normAutofit fontScale="70000" lnSpcReduction="20000"/>
          </a:bodyPr>
          <a:lstStyle/>
          <a:p>
            <a:pPr algn="l"/>
            <a:br>
              <a:rPr lang="en-GB" sz="3200" dirty="0">
                <a:solidFill>
                  <a:schemeClr val="accent1">
                    <a:lumMod val="40000"/>
                    <a:lumOff val="60000"/>
                  </a:schemeClr>
                </a:solidFill>
              </a:rPr>
            </a:br>
            <a:r>
              <a:rPr lang="en-GB">
                <a:solidFill>
                  <a:srgbClr val="FFFF00"/>
                </a:solidFill>
              </a:rPr>
              <a:t>Muhammad Ali Jan (2325362)  </a:t>
            </a:r>
          </a:p>
          <a:p>
            <a:pPr algn="l"/>
            <a:r>
              <a:rPr lang="en-GB" dirty="0">
                <a:solidFill>
                  <a:srgbClr val="FFFF00"/>
                </a:solidFill>
              </a:rPr>
              <a:t>Module title: Empowering the </a:t>
            </a:r>
            <a:r>
              <a:rPr lang="en-GB">
                <a:solidFill>
                  <a:srgbClr val="FFFF00"/>
                </a:solidFill>
              </a:rPr>
              <a:t>older person BMHP6027</a:t>
            </a:r>
          </a:p>
          <a:p>
            <a:pPr algn="l"/>
            <a:r>
              <a:rPr lang="en-GB" dirty="0">
                <a:solidFill>
                  <a:srgbClr val="FFFF00"/>
                </a:solidFill>
              </a:rPr>
              <a:t>Lecturers name: Kennedy </a:t>
            </a:r>
            <a:r>
              <a:rPr lang="en-GB" dirty="0" err="1">
                <a:solidFill>
                  <a:srgbClr val="FFFF00"/>
                </a:solidFill>
              </a:rPr>
              <a:t>Obohwemu</a:t>
            </a:r>
            <a:endParaRPr lang="en-GB" dirty="0">
              <a:solidFill>
                <a:srgbClr val="FFFF00"/>
              </a:solidFill>
            </a:endParaRPr>
          </a:p>
          <a:p>
            <a:pPr algn="l"/>
            <a:endParaRPr lang="en-GB" dirty="0">
              <a:solidFill>
                <a:srgbClr val="FFFF00"/>
              </a:solidFill>
            </a:endParaRPr>
          </a:p>
          <a:p>
            <a:pPr algn="l"/>
            <a:endParaRPr lang="en-GB" dirty="0">
              <a:solidFill>
                <a:srgbClr val="FFFF00"/>
              </a:solidFill>
            </a:endParaRPr>
          </a:p>
        </p:txBody>
      </p:sp>
      <p:pic>
        <p:nvPicPr>
          <p:cNvPr id="2" name="AUDIO-2026-06-24-23-27-58 (1)">
            <a:hlinkClick r:id="" action="ppaction://media"/>
            <a:extLst>
              <a:ext uri="{FF2B5EF4-FFF2-40B4-BE49-F238E27FC236}">
                <a16:creationId xmlns:a16="http://schemas.microsoft.com/office/drawing/2014/main" id="{B8CF05FC-7E8A-A511-BB8A-03EB41D59B2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352189" y="5001532"/>
            <a:ext cx="730250" cy="730250"/>
          </a:xfrm>
          <a:prstGeom prst="rect">
            <a:avLst/>
          </a:prstGeom>
        </p:spPr>
      </p:pic>
    </p:spTree>
    <p:extLst>
      <p:ext uri="{BB962C8B-B14F-4D97-AF65-F5344CB8AC3E}">
        <p14:creationId xmlns:p14="http://schemas.microsoft.com/office/powerpoint/2010/main" val="291344013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each other's hands">
            <a:extLst>
              <a:ext uri="{FF2B5EF4-FFF2-40B4-BE49-F238E27FC236}">
                <a16:creationId xmlns:a16="http://schemas.microsoft.com/office/drawing/2014/main" id="{7EC915E7-7352-D6C2-B9F7-4D40C2C0FD63}"/>
              </a:ext>
            </a:extLst>
          </p:cNvPr>
          <p:cNvPicPr>
            <a:picLocks noChangeAspect="1"/>
          </p:cNvPicPr>
          <p:nvPr/>
        </p:nvPicPr>
        <p:blipFill>
          <a:blip r:embed="rId2"/>
          <a:srcRect l="17314" r="23421" b="-1"/>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BFA952-98D3-09C0-26DF-700AB351778A}"/>
              </a:ext>
            </a:extLst>
          </p:cNvPr>
          <p:cNvSpPr>
            <a:spLocks noGrp="1"/>
          </p:cNvSpPr>
          <p:nvPr>
            <p:ph type="title"/>
          </p:nvPr>
        </p:nvSpPr>
        <p:spPr>
          <a:xfrm>
            <a:off x="761801" y="328512"/>
            <a:ext cx="4778387" cy="1628970"/>
          </a:xfrm>
        </p:spPr>
        <p:txBody>
          <a:bodyPr anchor="ctr">
            <a:normAutofit/>
          </a:bodyPr>
          <a:lstStyle/>
          <a:p>
            <a:r>
              <a:rPr lang="en-GB" sz="4000" b="1" u="sng" dirty="0"/>
              <a:t>Introduction</a:t>
            </a:r>
            <a:br>
              <a:rPr lang="en-GB" sz="4000" dirty="0"/>
            </a:br>
            <a:endParaRPr lang="en-GB" sz="4000" dirty="0"/>
          </a:p>
        </p:txBody>
      </p:sp>
      <p:sp>
        <p:nvSpPr>
          <p:cNvPr id="3" name="Content Placeholder 2">
            <a:extLst>
              <a:ext uri="{FF2B5EF4-FFF2-40B4-BE49-F238E27FC236}">
                <a16:creationId xmlns:a16="http://schemas.microsoft.com/office/drawing/2014/main" id="{A723501F-FEF4-6473-F848-E663BF8101FC}"/>
              </a:ext>
            </a:extLst>
          </p:cNvPr>
          <p:cNvSpPr>
            <a:spLocks noGrp="1"/>
          </p:cNvSpPr>
          <p:nvPr>
            <p:ph idx="1"/>
          </p:nvPr>
        </p:nvSpPr>
        <p:spPr>
          <a:xfrm>
            <a:off x="761801" y="2884929"/>
            <a:ext cx="4659756" cy="3374137"/>
          </a:xfrm>
        </p:spPr>
        <p:txBody>
          <a:bodyPr anchor="ctr">
            <a:noAutofit/>
          </a:bodyPr>
          <a:lstStyle/>
          <a:p>
            <a:r>
              <a:rPr lang="en-GB" sz="1600" dirty="0"/>
              <a:t>Alzheimer's disease is a major health and social care challenge in the UK and the leading cause of dementia (Alzheimer's Society, 2025). As people live longer, more older adults have Alzheimer's, putting pressure on health services, social care, families, and communities (Livingston et al., 2024). The disease causes memory loss, difficulty communicating, behaviour changes, and loss of independence. These effects impact not just the person with Alzheimer's but also their caregivers, families, and the wider community (NICE, 2025). To help effectively, a coordinated approach that respects the person's dignity, supports their wellbeing, and focuses on their needs is essential (Brooker, 2019).</a:t>
            </a:r>
          </a:p>
        </p:txBody>
      </p:sp>
    </p:spTree>
    <p:extLst>
      <p:ext uri="{BB962C8B-B14F-4D97-AF65-F5344CB8AC3E}">
        <p14:creationId xmlns:p14="http://schemas.microsoft.com/office/powerpoint/2010/main" val="13618900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hands">
            <a:extLst>
              <a:ext uri="{FF2B5EF4-FFF2-40B4-BE49-F238E27FC236}">
                <a16:creationId xmlns:a16="http://schemas.microsoft.com/office/drawing/2014/main" id="{C8111AF6-D4B2-1B3D-552F-4FE2211D3463}"/>
              </a:ext>
            </a:extLst>
          </p:cNvPr>
          <p:cNvPicPr>
            <a:picLocks noChangeAspect="1"/>
          </p:cNvPicPr>
          <p:nvPr/>
        </p:nvPicPr>
        <p:blipFill>
          <a:blip r:embed="rId2"/>
          <a:srcRect l="18845" r="22112"/>
          <a:stretch>
            <a:fillRect/>
          </a:stretch>
        </p:blipFill>
        <p:spPr>
          <a:xfrm>
            <a:off x="6429598" y="326581"/>
            <a:ext cx="5762400" cy="6473361"/>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BD93E8-6E04-6B53-01C0-DE27BFB42EE7}"/>
              </a:ext>
            </a:extLst>
          </p:cNvPr>
          <p:cNvSpPr>
            <a:spLocks noGrp="1"/>
          </p:cNvSpPr>
          <p:nvPr>
            <p:ph type="title"/>
          </p:nvPr>
        </p:nvSpPr>
        <p:spPr>
          <a:xfrm>
            <a:off x="761801" y="328512"/>
            <a:ext cx="4778387" cy="1628970"/>
          </a:xfrm>
        </p:spPr>
        <p:txBody>
          <a:bodyPr anchor="ctr">
            <a:normAutofit/>
          </a:bodyPr>
          <a:lstStyle/>
          <a:p>
            <a:r>
              <a:rPr lang="en-GB" sz="4000" b="1" u="sng" dirty="0"/>
              <a:t>Ageing and Alzheimer's</a:t>
            </a:r>
          </a:p>
        </p:txBody>
      </p:sp>
      <p:sp>
        <p:nvSpPr>
          <p:cNvPr id="3" name="Content Placeholder 2">
            <a:extLst>
              <a:ext uri="{FF2B5EF4-FFF2-40B4-BE49-F238E27FC236}">
                <a16:creationId xmlns:a16="http://schemas.microsoft.com/office/drawing/2014/main" id="{13B6B954-40E2-5ACF-230A-21C792305479}"/>
              </a:ext>
            </a:extLst>
          </p:cNvPr>
          <p:cNvSpPr>
            <a:spLocks noGrp="1"/>
          </p:cNvSpPr>
          <p:nvPr>
            <p:ph idx="1"/>
          </p:nvPr>
        </p:nvSpPr>
        <p:spPr>
          <a:xfrm>
            <a:off x="356359" y="2488113"/>
            <a:ext cx="4659756" cy="3374137"/>
          </a:xfrm>
        </p:spPr>
        <p:txBody>
          <a:bodyPr anchor="ctr">
            <a:noAutofit/>
          </a:bodyPr>
          <a:lstStyle/>
          <a:p>
            <a:r>
              <a:rPr lang="en-GB" sz="1200" dirty="0"/>
              <a:t>Alzheimer's disease is not a normal part of aging. It is a disease that gets worse over time, causing memory loss, behaviour changes, and problems with thinking (Alzheimer's Society, 2025; NICE, 2025). Alzheimer's makes it hard for people to manage daily tasks, communicate, and make decisions (Livingston et al., 2024).</a:t>
            </a:r>
          </a:p>
          <a:p>
            <a:r>
              <a:rPr lang="en-GB" sz="1200" dirty="0"/>
              <a:t>The disease affects not only the person but also their family, caregivers, and community. As symptoms get worse, more help is needed. There is no cure yet, but medicines can help control symptoms for a while. Health and social care focus on improving quality of life, managing symptoms, and helping people stay independent as long as possible (NICE, 2025). Early diagnosis, personalized care, and planning for the future are very important. Without proper support, people may face loneliness, poor mental health, and need more care in institutions (Dementia UK, 2025; Livingston et al., 2024).</a:t>
            </a:r>
          </a:p>
        </p:txBody>
      </p:sp>
    </p:spTree>
    <p:extLst>
      <p:ext uri="{BB962C8B-B14F-4D97-AF65-F5344CB8AC3E}">
        <p14:creationId xmlns:p14="http://schemas.microsoft.com/office/powerpoint/2010/main" val="40854503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of an electromagnetic radiation">
            <a:extLst>
              <a:ext uri="{FF2B5EF4-FFF2-40B4-BE49-F238E27FC236}">
                <a16:creationId xmlns:a16="http://schemas.microsoft.com/office/drawing/2014/main" id="{449F07E9-C638-5BC3-DDFB-A7CC4588DC6A}"/>
              </a:ext>
            </a:extLst>
          </p:cNvPr>
          <p:cNvPicPr>
            <a:picLocks noChangeAspect="1"/>
          </p:cNvPicPr>
          <p:nvPr/>
        </p:nvPicPr>
        <p:blipFill>
          <a:blip r:embed="rId2"/>
          <a:srcRect l="20812" r="19702" b="2"/>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2C1574-7373-BFCF-BCC3-AB7E14E723C5}"/>
              </a:ext>
            </a:extLst>
          </p:cNvPr>
          <p:cNvSpPr>
            <a:spLocks noGrp="1"/>
          </p:cNvSpPr>
          <p:nvPr>
            <p:ph type="title"/>
          </p:nvPr>
        </p:nvSpPr>
        <p:spPr>
          <a:xfrm>
            <a:off x="761801" y="328512"/>
            <a:ext cx="4778387" cy="1628970"/>
          </a:xfrm>
        </p:spPr>
        <p:txBody>
          <a:bodyPr anchor="ctr">
            <a:normAutofit/>
          </a:bodyPr>
          <a:lstStyle/>
          <a:p>
            <a:r>
              <a:rPr lang="en-GB" sz="4000" b="1" u="sng" dirty="0">
                <a:solidFill>
                  <a:schemeClr val="tx2"/>
                </a:solidFill>
              </a:rPr>
              <a:t>The Ageing Population</a:t>
            </a:r>
          </a:p>
        </p:txBody>
      </p:sp>
      <p:sp>
        <p:nvSpPr>
          <p:cNvPr id="3" name="Content Placeholder 2">
            <a:extLst>
              <a:ext uri="{FF2B5EF4-FFF2-40B4-BE49-F238E27FC236}">
                <a16:creationId xmlns:a16="http://schemas.microsoft.com/office/drawing/2014/main" id="{5CA2E8A0-E47B-E494-8556-48DA65FE9F30}"/>
              </a:ext>
            </a:extLst>
          </p:cNvPr>
          <p:cNvSpPr>
            <a:spLocks noGrp="1"/>
          </p:cNvSpPr>
          <p:nvPr>
            <p:ph idx="1"/>
          </p:nvPr>
        </p:nvSpPr>
        <p:spPr>
          <a:xfrm>
            <a:off x="761801" y="2884929"/>
            <a:ext cx="4659756" cy="3374137"/>
          </a:xfrm>
        </p:spPr>
        <p:txBody>
          <a:bodyPr anchor="ctr">
            <a:noAutofit/>
          </a:bodyPr>
          <a:lstStyle/>
          <a:p>
            <a:r>
              <a:rPr lang="en-GB" sz="1200" dirty="0"/>
              <a:t>The UK is seeing a big increase in the number of people aged 65 and older (Office for National Statistics, 2025). This affects health and social care because age is the main risk factor for dementia (Livingston et al., 2024).</a:t>
            </a:r>
          </a:p>
          <a:p>
            <a:r>
              <a:rPr lang="en-GB" sz="1200" dirty="0"/>
              <a:t>Older people often have other health problems like diabetes, heart disease, and mobility issues, making their care more complex (British Geriatrics Society, 2025). NHS, social care, and volunteer groups face growing demand. Although people living longer shows better healthcare, it also makes it harder to fund and provide long-term care (King's Fund, 2025).</a:t>
            </a:r>
          </a:p>
          <a:p>
            <a:r>
              <a:rPr lang="en-GB" sz="1200" dirty="0"/>
              <a:t>As dementia becomes more common, it’s important to balance resources and quality care. Without enough funding, services may become overwhelmed, causing longer waits and unequal care. Preventive actions and good planning are needed to meet future needs and improve care for older people with Alzheimer's (NHS England, 2025; King's Fund, 2025).</a:t>
            </a:r>
          </a:p>
        </p:txBody>
      </p:sp>
    </p:spTree>
    <p:extLst>
      <p:ext uri="{BB962C8B-B14F-4D97-AF65-F5344CB8AC3E}">
        <p14:creationId xmlns:p14="http://schemas.microsoft.com/office/powerpoint/2010/main" val="1595757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EA8000-6662-F24A-D830-D97E64A7AFBC}"/>
              </a:ext>
            </a:extLst>
          </p:cNvPr>
          <p:cNvSpPr>
            <a:spLocks noGrp="1"/>
          </p:cNvSpPr>
          <p:nvPr>
            <p:ph type="title"/>
          </p:nvPr>
        </p:nvSpPr>
        <p:spPr>
          <a:xfrm>
            <a:off x="761800" y="762001"/>
            <a:ext cx="5334197" cy="1708242"/>
          </a:xfrm>
        </p:spPr>
        <p:txBody>
          <a:bodyPr anchor="ctr">
            <a:normAutofit/>
          </a:bodyPr>
          <a:lstStyle/>
          <a:p>
            <a:r>
              <a:rPr lang="en-GB" sz="4000" b="1" u="sng"/>
              <a:t>Theories of Ageing</a:t>
            </a:r>
          </a:p>
        </p:txBody>
      </p:sp>
      <p:sp>
        <p:nvSpPr>
          <p:cNvPr id="3" name="Content Placeholder 2">
            <a:extLst>
              <a:ext uri="{FF2B5EF4-FFF2-40B4-BE49-F238E27FC236}">
                <a16:creationId xmlns:a16="http://schemas.microsoft.com/office/drawing/2014/main" id="{8397AD99-FD98-976F-A2A0-4CDAA346035F}"/>
              </a:ext>
            </a:extLst>
          </p:cNvPr>
          <p:cNvSpPr>
            <a:spLocks noGrp="1"/>
          </p:cNvSpPr>
          <p:nvPr>
            <p:ph idx="1"/>
          </p:nvPr>
        </p:nvSpPr>
        <p:spPr>
          <a:xfrm>
            <a:off x="761800" y="2470244"/>
            <a:ext cx="5334197" cy="3769835"/>
          </a:xfrm>
        </p:spPr>
        <p:txBody>
          <a:bodyPr anchor="ctr">
            <a:normAutofit/>
          </a:bodyPr>
          <a:lstStyle/>
          <a:p>
            <a:r>
              <a:rPr lang="en-GB" sz="1400" dirty="0"/>
              <a:t>Ageing theories help us understand how older people can stay healthy despite memory problems. Activity theory says that regularly taking part in social and physical activities improves mental health and happiness (Age UK, 2025). This idea supports community groups and programs that encourage involvement.</a:t>
            </a:r>
          </a:p>
          <a:p>
            <a:r>
              <a:rPr lang="en-GB" sz="1400" dirty="0"/>
              <a:t>Continuity theory suggests that keeping familiar roles, habits, and relationships helps people feel well and less anxious about memory loss. Familiar routines and surroundings bring comfort (</a:t>
            </a:r>
            <a:r>
              <a:rPr lang="en-GB" sz="1400" dirty="0" err="1"/>
              <a:t>Kitwood</a:t>
            </a:r>
            <a:r>
              <a:rPr lang="en-GB" sz="1400" dirty="0"/>
              <a:t>, 1997).</a:t>
            </a:r>
          </a:p>
          <a:p>
            <a:r>
              <a:rPr lang="en-GB" sz="1400" dirty="0"/>
              <a:t>These theories guide person-centred care but have limits. Some people can’t keep doing old activities because of health issues. Also, things like lack of services, transportation, or money can make socializing hard. So, these ideas are helpful guides, but care must be flexible and tailored to each person’s needs (Brooker, 2019; SCIE, 2025).</a:t>
            </a:r>
          </a:p>
        </p:txBody>
      </p:sp>
      <p:pic>
        <p:nvPicPr>
          <p:cNvPr id="5" name="Picture 4" descr="Colorful carved figures of humans">
            <a:extLst>
              <a:ext uri="{FF2B5EF4-FFF2-40B4-BE49-F238E27FC236}">
                <a16:creationId xmlns:a16="http://schemas.microsoft.com/office/drawing/2014/main" id="{D6084A7D-BA69-AE9C-3742-1798A4874E60}"/>
              </a:ext>
            </a:extLst>
          </p:cNvPr>
          <p:cNvPicPr>
            <a:picLocks noChangeAspect="1"/>
          </p:cNvPicPr>
          <p:nvPr/>
        </p:nvPicPr>
        <p:blipFill>
          <a:blip r:embed="rId2"/>
          <a:srcRect l="22451" r="22217"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462711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4" name="Straight Connector 13">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 name="Oval 19">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0" name="Straight Connector 29">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B37C0A9-3587-9BC3-B44C-3EBF9BEA1F91}"/>
              </a:ext>
            </a:extLst>
          </p:cNvPr>
          <p:cNvSpPr>
            <a:spLocks noGrp="1"/>
          </p:cNvSpPr>
          <p:nvPr>
            <p:ph type="title"/>
          </p:nvPr>
        </p:nvSpPr>
        <p:spPr>
          <a:xfrm>
            <a:off x="630936" y="495992"/>
            <a:ext cx="4195140" cy="5638831"/>
          </a:xfrm>
          <a:noFill/>
        </p:spPr>
        <p:txBody>
          <a:bodyPr anchor="ctr">
            <a:normAutofit/>
          </a:bodyPr>
          <a:lstStyle/>
          <a:p>
            <a:r>
              <a:rPr lang="en-GB" sz="4800" b="1" u="sng"/>
              <a:t>Policy and Legislation</a:t>
            </a:r>
          </a:p>
        </p:txBody>
      </p:sp>
      <p:graphicFrame>
        <p:nvGraphicFramePr>
          <p:cNvPr id="5" name="Content Placeholder 2">
            <a:extLst>
              <a:ext uri="{FF2B5EF4-FFF2-40B4-BE49-F238E27FC236}">
                <a16:creationId xmlns:a16="http://schemas.microsoft.com/office/drawing/2014/main" id="{D873B6B7-C8EC-7E17-648B-07DFCB34DDF0}"/>
              </a:ext>
            </a:extLst>
          </p:cNvPr>
          <p:cNvGraphicFramePr>
            <a:graphicFrameLocks noGrp="1"/>
          </p:cNvGraphicFramePr>
          <p:nvPr>
            <p:ph idx="1"/>
            <p:extLst>
              <p:ext uri="{D42A27DB-BD31-4B8C-83A1-F6EECF244321}">
                <p14:modId xmlns:p14="http://schemas.microsoft.com/office/powerpoint/2010/main" val="1169768232"/>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866135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1D4A00-112E-8754-23E9-43113496E1EA}"/>
              </a:ext>
            </a:extLst>
          </p:cNvPr>
          <p:cNvSpPr>
            <a:spLocks noGrp="1"/>
          </p:cNvSpPr>
          <p:nvPr>
            <p:ph type="title"/>
          </p:nvPr>
        </p:nvSpPr>
        <p:spPr>
          <a:xfrm>
            <a:off x="1102368" y="694268"/>
            <a:ext cx="3553510" cy="5477932"/>
          </a:xfrm>
        </p:spPr>
        <p:txBody>
          <a:bodyPr>
            <a:normAutofit/>
          </a:bodyPr>
          <a:lstStyle/>
          <a:p>
            <a:pPr algn="ctr"/>
            <a:r>
              <a:rPr lang="en-GB" b="1" u="sng">
                <a:solidFill>
                  <a:schemeClr val="bg1"/>
                </a:solidFill>
              </a:rPr>
              <a:t>Current Care Provision</a:t>
            </a:r>
          </a:p>
        </p:txBody>
      </p:sp>
      <p:grpSp>
        <p:nvGrpSpPr>
          <p:cNvPr id="10" name="Graphic 38">
            <a:extLst>
              <a:ext uri="{FF2B5EF4-FFF2-40B4-BE49-F238E27FC236}">
                <a16:creationId xmlns:a16="http://schemas.microsoft.com/office/drawing/2014/main" id="{1E8369D0-2C3B-4E27-AC6C-A246AC28CD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1" name="Freeform: Shape 10">
              <a:extLst>
                <a:ext uri="{FF2B5EF4-FFF2-40B4-BE49-F238E27FC236}">
                  <a16:creationId xmlns:a16="http://schemas.microsoft.com/office/drawing/2014/main" id="{A3D5586F-4573-4C57-9793-1EBFDC896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5EED35EF-93A0-4921-941C-ECC67AE2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4" name="Graphic 4">
            <a:extLst>
              <a:ext uri="{FF2B5EF4-FFF2-40B4-BE49-F238E27FC236}">
                <a16:creationId xmlns:a16="http://schemas.microsoft.com/office/drawing/2014/main" id="{C6F74901-2A71-43C3-837C-27CCD6B6D6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37426" y="2203010"/>
            <a:ext cx="975169" cy="975171"/>
            <a:chOff x="5829300" y="3162300"/>
            <a:chExt cx="532256" cy="532257"/>
          </a:xfrm>
          <a:solidFill>
            <a:schemeClr val="bg1"/>
          </a:solidFill>
        </p:grpSpPr>
        <p:sp>
          <p:nvSpPr>
            <p:cNvPr id="15" name="Freeform: Shape 1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517B7142-9D64-4D34-B23C-9471326A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8EB71CD-AB26-440E-A0D5-E1081DB5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34423BD2-7458-4680-AF49-5013C9D30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29" name="Oval 28">
            <a:extLst>
              <a:ext uri="{FF2B5EF4-FFF2-40B4-BE49-F238E27FC236}">
                <a16:creationId xmlns:a16="http://schemas.microsoft.com/office/drawing/2014/main" id="{EC11F68A-CC71-4196-BBF3-20CDCD75D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085F9950-F10E-4E64-962B-F7034578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FAB64607-1AAF-1776-5E53-6E51D6EFB9F6}"/>
              </a:ext>
            </a:extLst>
          </p:cNvPr>
          <p:cNvSpPr>
            <a:spLocks noGrp="1"/>
          </p:cNvSpPr>
          <p:nvPr>
            <p:ph idx="1"/>
          </p:nvPr>
        </p:nvSpPr>
        <p:spPr>
          <a:xfrm>
            <a:off x="6479407" y="1691563"/>
            <a:ext cx="5217173" cy="4351338"/>
          </a:xfrm>
        </p:spPr>
        <p:txBody>
          <a:bodyPr>
            <a:normAutofit/>
          </a:bodyPr>
          <a:lstStyle/>
          <a:p>
            <a:pPr>
              <a:buNone/>
            </a:pPr>
            <a:r>
              <a:rPr lang="en-GB" sz="1400" dirty="0">
                <a:solidFill>
                  <a:schemeClr val="bg2"/>
                </a:solidFill>
              </a:rPr>
              <a:t>. In the UK, many agencies support people with Alzheimer's disease. Community mental health teams provide specialist care, and memory clinics handle diagnosis. Residential care helps those with complex needs, while home care services support people living at home (NICE, 2025).</a:t>
            </a:r>
          </a:p>
          <a:p>
            <a:pPr>
              <a:buNone/>
            </a:pPr>
            <a:r>
              <a:rPr lang="en-GB" sz="1400" dirty="0">
                <a:solidFill>
                  <a:schemeClr val="bg2"/>
                </a:solidFill>
              </a:rPr>
              <a:t>. Voluntary groups like Age UK, Dementia UK, and the Alzheimer’s Society offer helplines, support, information, and advice. They help people with dementia and their carers and add to government services (Age UK, 2025; Dementia UK, 2025; Alzheimer's Society, 2025).</a:t>
            </a:r>
          </a:p>
          <a:p>
            <a:pPr>
              <a:buNone/>
            </a:pPr>
            <a:r>
              <a:rPr lang="en-GB" sz="1400" dirty="0">
                <a:solidFill>
                  <a:schemeClr val="bg2"/>
                </a:solidFill>
              </a:rPr>
              <a:t>. Early intervention is important because it helps with quick treatment, support, and planning (NICE, 2025). However, access to services can vary. Long wait times and a shortage of specialists can delay diagnosis and care. Poor communication between providers can cause fragmented services. While current care is helpful, better coordination and resources are needed to ensure consistent, high-quality support (King’s Fund, 2025; SCIE, 2025).</a:t>
            </a:r>
          </a:p>
          <a:p>
            <a:pPr marL="0" indent="0">
              <a:buNone/>
            </a:pPr>
            <a:endParaRPr lang="en-GB" sz="1600" dirty="0"/>
          </a:p>
        </p:txBody>
      </p:sp>
    </p:spTree>
    <p:extLst>
      <p:ext uri="{BB962C8B-B14F-4D97-AF65-F5344CB8AC3E}">
        <p14:creationId xmlns:p14="http://schemas.microsoft.com/office/powerpoint/2010/main" val="12263611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06618-A2B0-CBB8-419C-04C7D70552F5}"/>
              </a:ext>
            </a:extLst>
          </p:cNvPr>
          <p:cNvSpPr>
            <a:spLocks noGrp="1"/>
          </p:cNvSpPr>
          <p:nvPr>
            <p:ph type="title"/>
          </p:nvPr>
        </p:nvSpPr>
        <p:spPr>
          <a:xfrm>
            <a:off x="0" y="18255"/>
            <a:ext cx="10515600" cy="1325563"/>
          </a:xfrm>
        </p:spPr>
        <p:txBody>
          <a:bodyPr/>
          <a:lstStyle/>
          <a:p>
            <a:r>
              <a:rPr lang="en-GB" b="1" u="sng" dirty="0">
                <a:solidFill>
                  <a:srgbClr val="FF0000"/>
                </a:solidFill>
              </a:rPr>
              <a:t>Critical Evaluation of Services </a:t>
            </a:r>
          </a:p>
        </p:txBody>
      </p:sp>
      <p:graphicFrame>
        <p:nvGraphicFramePr>
          <p:cNvPr id="5" name="Content Placeholder 2">
            <a:extLst>
              <a:ext uri="{FF2B5EF4-FFF2-40B4-BE49-F238E27FC236}">
                <a16:creationId xmlns:a16="http://schemas.microsoft.com/office/drawing/2014/main" id="{3F557AEB-156B-15C1-B496-115C05A7B262}"/>
              </a:ext>
            </a:extLst>
          </p:cNvPr>
          <p:cNvGraphicFramePr>
            <a:graphicFrameLocks noGrp="1"/>
          </p:cNvGraphicFramePr>
          <p:nvPr>
            <p:ph idx="1"/>
            <p:extLst>
              <p:ext uri="{D42A27DB-BD31-4B8C-83A1-F6EECF244321}">
                <p14:modId xmlns:p14="http://schemas.microsoft.com/office/powerpoint/2010/main" val="2530244011"/>
              </p:ext>
            </p:extLst>
          </p:nvPr>
        </p:nvGraphicFramePr>
        <p:xfrm>
          <a:off x="0" y="1021465"/>
          <a:ext cx="7996687" cy="57157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5058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B579AE-15D3-7EE7-58C4-F893B9C2F1C0}"/>
              </a:ext>
            </a:extLst>
          </p:cNvPr>
          <p:cNvSpPr>
            <a:spLocks noGrp="1"/>
          </p:cNvSpPr>
          <p:nvPr>
            <p:ph type="title"/>
          </p:nvPr>
        </p:nvSpPr>
        <p:spPr>
          <a:xfrm>
            <a:off x="804672" y="802955"/>
            <a:ext cx="4977976" cy="1454051"/>
          </a:xfrm>
        </p:spPr>
        <p:txBody>
          <a:bodyPr>
            <a:normAutofit/>
          </a:bodyPr>
          <a:lstStyle/>
          <a:p>
            <a:r>
              <a:rPr lang="en-GB" sz="3600" b="1" u="sng">
                <a:solidFill>
                  <a:schemeClr val="tx2"/>
                </a:solidFill>
              </a:rPr>
              <a:t>Empowerment and Independence</a:t>
            </a:r>
          </a:p>
        </p:txBody>
      </p:sp>
      <p:sp>
        <p:nvSpPr>
          <p:cNvPr id="3" name="Content Placeholder 2">
            <a:extLst>
              <a:ext uri="{FF2B5EF4-FFF2-40B4-BE49-F238E27FC236}">
                <a16:creationId xmlns:a16="http://schemas.microsoft.com/office/drawing/2014/main" id="{3C5D166A-5423-24D1-5E4A-2F27A69F3647}"/>
              </a:ext>
            </a:extLst>
          </p:cNvPr>
          <p:cNvSpPr>
            <a:spLocks noGrp="1"/>
          </p:cNvSpPr>
          <p:nvPr>
            <p:ph idx="1"/>
          </p:nvPr>
        </p:nvSpPr>
        <p:spPr>
          <a:xfrm>
            <a:off x="804672" y="2421682"/>
            <a:ext cx="4977578" cy="3639289"/>
          </a:xfrm>
        </p:spPr>
        <p:txBody>
          <a:bodyPr anchor="ctr">
            <a:normAutofit fontScale="92500" lnSpcReduction="20000"/>
          </a:bodyPr>
          <a:lstStyle/>
          <a:p>
            <a:r>
              <a:rPr lang="en-GB" sz="1600" dirty="0"/>
              <a:t>Empowerment is key to person-centred dementia care. It means helping people control their lives, make informed choices, and take part in planning their care. Respect and self-worth come from working together and focusing on strengths (Brooker, 2019; </a:t>
            </a:r>
            <a:r>
              <a:rPr lang="en-GB" sz="1600" dirty="0" err="1"/>
              <a:t>Kitwood</a:t>
            </a:r>
            <a:r>
              <a:rPr lang="en-GB" sz="1600" dirty="0"/>
              <a:t>, 1997).</a:t>
            </a:r>
          </a:p>
          <a:p>
            <a:r>
              <a:rPr lang="en-GB" sz="1600" dirty="0"/>
              <a:t>Quality of life is closely linked to independence. Encouraging people to keep doing their usual activities helps them feel confident and less dependent. Advance care planning lets people share their future care wishes before their memory worsens (NICE, 2025).</a:t>
            </a:r>
          </a:p>
          <a:p>
            <a:r>
              <a:rPr lang="en-GB" sz="1600" dirty="0"/>
              <a:t>Balancing safety and independence can be difficult. Care workers must respect people’s rights while managing risks. Too little support can be unsafe, but too many restrictions can reduce independence. Ongoing review and teamwork among patients, families, and professionals are needed for good care (Care Act 2014; SCIE, 2025).</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Users">
            <a:extLst>
              <a:ext uri="{FF2B5EF4-FFF2-40B4-BE49-F238E27FC236}">
                <a16:creationId xmlns:a16="http://schemas.microsoft.com/office/drawing/2014/main" id="{29456DBC-1A1F-5E9D-D120-3BE84B09773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1353585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9B489F-FA7C-E503-1CB6-C259942CCC6A}"/>
              </a:ext>
            </a:extLst>
          </p:cNvPr>
          <p:cNvSpPr>
            <a:spLocks noGrp="1"/>
          </p:cNvSpPr>
          <p:nvPr>
            <p:ph type="title"/>
          </p:nvPr>
        </p:nvSpPr>
        <p:spPr>
          <a:xfrm>
            <a:off x="1102368" y="1877492"/>
            <a:ext cx="4030132" cy="3215373"/>
          </a:xfrm>
        </p:spPr>
        <p:txBody>
          <a:bodyPr>
            <a:normAutofit/>
          </a:bodyPr>
          <a:lstStyle/>
          <a:p>
            <a:pPr algn="ctr"/>
            <a:r>
              <a:rPr lang="en-GB" b="1" u="sng">
                <a:solidFill>
                  <a:schemeClr val="bg1"/>
                </a:solidFill>
              </a:rPr>
              <a:t>Technology and Innovation</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41579C0-7109-A864-E08F-11A0DFE9FA03}"/>
              </a:ext>
            </a:extLst>
          </p:cNvPr>
          <p:cNvSpPr>
            <a:spLocks noGrp="1"/>
          </p:cNvSpPr>
          <p:nvPr>
            <p:ph idx="1"/>
          </p:nvPr>
        </p:nvSpPr>
        <p:spPr>
          <a:xfrm>
            <a:off x="6234868" y="1130846"/>
            <a:ext cx="5217173" cy="4351338"/>
          </a:xfrm>
        </p:spPr>
        <p:txBody>
          <a:bodyPr>
            <a:normAutofit/>
          </a:bodyPr>
          <a:lstStyle/>
          <a:p>
            <a:r>
              <a:rPr lang="en-GB" sz="1600" dirty="0">
                <a:solidFill>
                  <a:schemeClr val="bg2"/>
                </a:solidFill>
              </a:rPr>
              <a:t>Technology is becoming more important in dementia care. Tools like GPS trackers, smart home devices, telehealth, and medication reminders can improve safety and independence. Artificial intelligence is also being explored for monitoring and care (NICE, 2025; SCIE, 2025).</a:t>
            </a:r>
          </a:p>
          <a:p>
            <a:r>
              <a:rPr lang="en-GB" sz="1600" dirty="0">
                <a:solidFill>
                  <a:schemeClr val="bg2"/>
                </a:solidFill>
              </a:rPr>
              <a:t>These technologies can help people live longer at home, reducing the need for care homes. They also support carers by giving peace of mind and easier communication with healthcare professionals (Dementia UK, 2025).</a:t>
            </a:r>
          </a:p>
          <a:p>
            <a:r>
              <a:rPr lang="en-GB" sz="1600" dirty="0">
                <a:solidFill>
                  <a:schemeClr val="bg2"/>
                </a:solidFill>
              </a:rPr>
              <a:t>However, technology should support—not replace—human contact. Relationships, emotional support, and personalized care remain essential. A balanced approach that combines technology with person-centred care is needed for the best results (Brooker, 2019).</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738538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126DB6-163F-4CC6-1CE2-7CEAF82E55CB}"/>
              </a:ext>
            </a:extLst>
          </p:cNvPr>
          <p:cNvSpPr>
            <a:spLocks noGrp="1"/>
          </p:cNvSpPr>
          <p:nvPr>
            <p:ph type="title"/>
          </p:nvPr>
        </p:nvSpPr>
        <p:spPr>
          <a:xfrm>
            <a:off x="841248" y="256032"/>
            <a:ext cx="10506456" cy="1014984"/>
          </a:xfrm>
        </p:spPr>
        <p:txBody>
          <a:bodyPr anchor="b">
            <a:normAutofit/>
          </a:bodyPr>
          <a:lstStyle/>
          <a:p>
            <a:r>
              <a:rPr lang="en-GB" b="1" u="sng"/>
              <a:t>Critical Evaluation of Technology</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22D4BFF-43B1-2722-EE76-B0CF407161E6}"/>
              </a:ext>
            </a:extLst>
          </p:cNvPr>
          <p:cNvGraphicFramePr>
            <a:graphicFrameLocks noGrp="1"/>
          </p:cNvGraphicFramePr>
          <p:nvPr>
            <p:ph idx="1"/>
            <p:extLst>
              <p:ext uri="{D42A27DB-BD31-4B8C-83A1-F6EECF244321}">
                <p14:modId xmlns:p14="http://schemas.microsoft.com/office/powerpoint/2010/main" val="188379609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88036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3F2457-4139-F913-05F4-B02D267BDB7B}"/>
              </a:ext>
            </a:extLst>
          </p:cNvPr>
          <p:cNvSpPr>
            <a:spLocks noGrp="1"/>
          </p:cNvSpPr>
          <p:nvPr>
            <p:ph type="title"/>
          </p:nvPr>
        </p:nvSpPr>
        <p:spPr>
          <a:xfrm>
            <a:off x="1043631" y="809898"/>
            <a:ext cx="10173010" cy="1554480"/>
          </a:xfrm>
        </p:spPr>
        <p:txBody>
          <a:bodyPr anchor="ctr">
            <a:normAutofit/>
          </a:bodyPr>
          <a:lstStyle/>
          <a:p>
            <a:r>
              <a:rPr lang="en-GB" sz="4800" b="1" u="sng"/>
              <a:t>Case Studies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BFFD9C0-693A-C465-8ED2-C59A3130898E}"/>
              </a:ext>
            </a:extLst>
          </p:cNvPr>
          <p:cNvGraphicFramePr>
            <a:graphicFrameLocks noGrp="1"/>
          </p:cNvGraphicFramePr>
          <p:nvPr>
            <p:ph idx="1"/>
            <p:extLst>
              <p:ext uri="{D42A27DB-BD31-4B8C-83A1-F6EECF244321}">
                <p14:modId xmlns:p14="http://schemas.microsoft.com/office/powerpoint/2010/main" val="1108832941"/>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29156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894E15-996B-7401-1AB3-6CC81BDC4981}"/>
              </a:ext>
            </a:extLst>
          </p:cNvPr>
          <p:cNvSpPr>
            <a:spLocks noGrp="1"/>
          </p:cNvSpPr>
          <p:nvPr>
            <p:ph type="title"/>
          </p:nvPr>
        </p:nvSpPr>
        <p:spPr>
          <a:xfrm>
            <a:off x="1371597" y="348865"/>
            <a:ext cx="10044023" cy="877729"/>
          </a:xfrm>
        </p:spPr>
        <p:txBody>
          <a:bodyPr anchor="ctr">
            <a:normAutofit/>
          </a:bodyPr>
          <a:lstStyle/>
          <a:p>
            <a:r>
              <a:rPr lang="en-GB" sz="4000" b="1" u="sng">
                <a:solidFill>
                  <a:srgbClr val="FFFFFF"/>
                </a:solidFill>
              </a:rPr>
              <a:t>Recommendations</a:t>
            </a:r>
          </a:p>
        </p:txBody>
      </p:sp>
      <p:graphicFrame>
        <p:nvGraphicFramePr>
          <p:cNvPr id="5" name="Content Placeholder 2">
            <a:extLst>
              <a:ext uri="{FF2B5EF4-FFF2-40B4-BE49-F238E27FC236}">
                <a16:creationId xmlns:a16="http://schemas.microsoft.com/office/drawing/2014/main" id="{077610BD-014B-696E-47C7-F83B80E71D94}"/>
              </a:ext>
            </a:extLst>
          </p:cNvPr>
          <p:cNvGraphicFramePr>
            <a:graphicFrameLocks noGrp="1"/>
          </p:cNvGraphicFramePr>
          <p:nvPr>
            <p:ph idx="1"/>
            <p:extLst>
              <p:ext uri="{D42A27DB-BD31-4B8C-83A1-F6EECF244321}">
                <p14:modId xmlns:p14="http://schemas.microsoft.com/office/powerpoint/2010/main" val="389309439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45840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5227C0-1058-AC17-BB17-DEB902783196}"/>
              </a:ext>
            </a:extLst>
          </p:cNvPr>
          <p:cNvSpPr>
            <a:spLocks noGrp="1"/>
          </p:cNvSpPr>
          <p:nvPr>
            <p:ph type="title"/>
          </p:nvPr>
        </p:nvSpPr>
        <p:spPr>
          <a:xfrm>
            <a:off x="838200" y="365125"/>
            <a:ext cx="5558489" cy="1325563"/>
          </a:xfrm>
        </p:spPr>
        <p:txBody>
          <a:bodyPr>
            <a:normAutofit/>
          </a:bodyPr>
          <a:lstStyle/>
          <a:p>
            <a:r>
              <a:rPr lang="en-GB" b="1" u="sng"/>
              <a:t>Conclusion</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DDB5D5E-B932-9722-27D2-8FCBB536AC50}"/>
              </a:ext>
            </a:extLst>
          </p:cNvPr>
          <p:cNvSpPr>
            <a:spLocks noGrp="1"/>
          </p:cNvSpPr>
          <p:nvPr>
            <p:ph idx="1"/>
          </p:nvPr>
        </p:nvSpPr>
        <p:spPr>
          <a:xfrm>
            <a:off x="838200" y="1825625"/>
            <a:ext cx="5558489" cy="4351338"/>
          </a:xfrm>
        </p:spPr>
        <p:txBody>
          <a:bodyPr>
            <a:normAutofit fontScale="92500" lnSpcReduction="10000"/>
          </a:bodyPr>
          <a:lstStyle/>
          <a:p>
            <a:r>
              <a:rPr lang="en-GB" sz="1600" dirty="0"/>
              <a:t>Alzheimer’s disease creates major challenges for patients, carers, and society (Alzheimer's Society, 2025; Livingston et al., 2024). While the UK’s current programs provide valuable support, issues like funding, staff skills, and regional differences still affect care quality (King’s Fund, 2025; British Geriatrics Society, 2025). Good dementia care is based on person-centred care, empowerment, and independence (Brooker, 2019; </a:t>
            </a:r>
            <a:r>
              <a:rPr lang="en-GB" sz="1600" dirty="0" err="1"/>
              <a:t>Kitwood</a:t>
            </a:r>
            <a:r>
              <a:rPr lang="en-GB" sz="1600" dirty="0"/>
              <a:t>, 1997).</a:t>
            </a:r>
          </a:p>
          <a:p>
            <a:r>
              <a:rPr lang="en-GB" sz="1600" dirty="0"/>
              <a:t>Laws and policies like the Care Act 2014, Equality Act 2010, NHS Long Term Plan, and NICE guidelines provide a strong foundation, but ongoing funding and commitment are needed for success (Care Act 2014; Equality Act 2010; NHS England, 2025; NICE, 2025). Technology and dementia-friendly programs offer new opportunities but must be used fairly and ethically (SCIE, 2025; Alzheimer Europe, 2025).</a:t>
            </a:r>
          </a:p>
          <a:p>
            <a:r>
              <a:rPr lang="en-GB" sz="1600" dirty="0"/>
              <a:t>Improving care for people with Alzheimer’s requires teamwork across healthcare, social care, policy, and communities. With steady investment, skilled staff, and a person-centred approach, people with Alzheimer’s can maintain a better quality of life (Dementia UK, 2025; Age UK, 2025).</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077609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aphicFrame>
        <p:nvGraphicFramePr>
          <p:cNvPr id="17" name="TextBox 4">
            <a:extLst>
              <a:ext uri="{FF2B5EF4-FFF2-40B4-BE49-F238E27FC236}">
                <a16:creationId xmlns:a16="http://schemas.microsoft.com/office/drawing/2014/main" id="{1B1238CC-FEC9-EB9F-2103-EC009AFC521C}"/>
              </a:ext>
            </a:extLst>
          </p:cNvPr>
          <p:cNvGraphicFramePr/>
          <p:nvPr>
            <p:extLst>
              <p:ext uri="{D42A27DB-BD31-4B8C-83A1-F6EECF244321}">
                <p14:modId xmlns:p14="http://schemas.microsoft.com/office/powerpoint/2010/main" val="626236102"/>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AC416ACE-6A20-6013-49B6-41758F1D54A4}"/>
              </a:ext>
            </a:extLst>
          </p:cNvPr>
          <p:cNvSpPr txBox="1"/>
          <p:nvPr/>
        </p:nvSpPr>
        <p:spPr>
          <a:xfrm>
            <a:off x="81315" y="2642891"/>
            <a:ext cx="6097604" cy="369332"/>
          </a:xfrm>
          <a:prstGeom prst="rect">
            <a:avLst/>
          </a:prstGeom>
          <a:noFill/>
        </p:spPr>
        <p:txBody>
          <a:bodyPr wrap="square">
            <a:spAutoFit/>
          </a:bodyPr>
          <a:lstStyle/>
          <a:p>
            <a:pPr lvl="0"/>
            <a:r>
              <a:rPr lang="en-GB" b="1" dirty="0"/>
              <a:t>Harvard Reference List (15 References)</a:t>
            </a:r>
            <a:endParaRPr lang="en-US" dirty="0"/>
          </a:p>
        </p:txBody>
      </p:sp>
    </p:spTree>
    <p:extLst>
      <p:ext uri="{BB962C8B-B14F-4D97-AF65-F5344CB8AC3E}">
        <p14:creationId xmlns:p14="http://schemas.microsoft.com/office/powerpoint/2010/main" val="3326953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9" ma:contentTypeDescription="Create a new document." ma:contentTypeScope="" ma:versionID="668a99f5454a1cfac041129946cbd42d">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12ed30477c6f09edf1af63af1bfdeaad"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AB88DAC-26F9-42D3-8A29-5E74D85E812F}">
  <ds:schemaRefs>
    <ds:schemaRef ds:uri="http://schemas.microsoft.com/office/2006/metadata/properties"/>
    <ds:schemaRef ds:uri="http://schemas.openxmlformats.org/package/2006/metadata/core-properties"/>
    <ds:schemaRef ds:uri="http://purl.org/dc/elements/1.1/"/>
    <ds:schemaRef ds:uri="http://schemas.microsoft.com/office/2006/documentManagement/types"/>
    <ds:schemaRef ds:uri="http://www.w3.org/XML/1998/namespace"/>
    <ds:schemaRef ds:uri="http://purl.org/dc/dcmitype/"/>
    <ds:schemaRef ds:uri="http://schemas.microsoft.com/office/infopath/2007/PartnerControls"/>
    <ds:schemaRef ds:uri="8425509b-c587-4994-9466-01f6efb644d9"/>
    <ds:schemaRef ds:uri="a7bdb143-267e-438d-bcbf-e88b565c1722"/>
    <ds:schemaRef ds:uri="http://purl.org/dc/terms/"/>
  </ds:schemaRefs>
</ds:datastoreItem>
</file>

<file path=customXml/itemProps2.xml><?xml version="1.0" encoding="utf-8"?>
<ds:datastoreItem xmlns:ds="http://schemas.openxmlformats.org/officeDocument/2006/customXml" ds:itemID="{AD034891-DD70-41A8-966D-3F28BD3A9A5D}">
  <ds:schemaRefs>
    <ds:schemaRef ds:uri="http://schemas.microsoft.com/sharepoint/v3/contenttype/forms"/>
  </ds:schemaRefs>
</ds:datastoreItem>
</file>

<file path=customXml/itemProps3.xml><?xml version="1.0" encoding="utf-8"?>
<ds:datastoreItem xmlns:ds="http://schemas.openxmlformats.org/officeDocument/2006/customXml" ds:itemID="{823BF673-5F2A-4F7E-A4FC-E8DF1D0561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33</TotalTime>
  <Words>2325</Words>
  <Application>Microsoft Office PowerPoint</Application>
  <PresentationFormat>Widescreen</PresentationFormat>
  <Paragraphs>78</Paragraphs>
  <Slides>15</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Calibri</vt:lpstr>
      <vt:lpstr>Office Theme</vt:lpstr>
      <vt:lpstr>PowerPoint Presentation</vt:lpstr>
      <vt:lpstr>Introduction </vt:lpstr>
      <vt:lpstr>Ageing and Alzheimer's</vt:lpstr>
      <vt:lpstr>The Ageing Population</vt:lpstr>
      <vt:lpstr>Theories of Ageing</vt:lpstr>
      <vt:lpstr>Policy and Legislation</vt:lpstr>
      <vt:lpstr>Current Care Provision</vt:lpstr>
      <vt:lpstr>Critical Evaluation of Services </vt:lpstr>
      <vt:lpstr>Empowerment and Independence</vt:lpstr>
      <vt:lpstr>Technology and Innovation</vt:lpstr>
      <vt:lpstr>Critical Evaluation of Technology</vt:lpstr>
      <vt:lpstr>Case Studies</vt:lpstr>
      <vt:lpstr>Recommendations</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Muhammad Ali Jan (2325362)</dc:creator>
  <cp:lastModifiedBy>Muhammad Ali Jan (2325362)</cp:lastModifiedBy>
  <cp:revision>53</cp:revision>
  <dcterms:created xsi:type="dcterms:W3CDTF">2026-06-24T14:43:01Z</dcterms:created>
  <dcterms:modified xsi:type="dcterms:W3CDTF">2026-06-25T09:36:38Z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