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80" autoAdjust="0"/>
    <p:restoredTop sz="94660"/>
  </p:normalViewPr>
  <p:slideViewPr>
    <p:cSldViewPr snapToGrid="0">
      <p:cViewPr>
        <p:scale>
          <a:sx n="73" d="100"/>
          <a:sy n="73" d="100"/>
        </p:scale>
        <p:origin x="1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/" TargetMode="External"/><Relationship Id="rId2" Type="http://schemas.openxmlformats.org/officeDocument/2006/relationships/hyperlink" Target="https://www.skillsforcare.org.uk/Support-for-leaders-and-managers/Developing-leaders-and-managers/Manager-induction-standards/4-Effective-Communication.aspx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cpc-uk.org/standards/standards-of-conduct-performance-and-eth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Communication in Health and social care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257007"/>
            <a:ext cx="7266714" cy="25341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Student Name: </a:t>
            </a:r>
            <a:r>
              <a:rPr lang="en-US" dirty="0" err="1" smtClean="0"/>
              <a:t>Asma</a:t>
            </a:r>
            <a:r>
              <a:rPr lang="en-US" dirty="0" smtClean="0"/>
              <a:t> </a:t>
            </a:r>
            <a:r>
              <a:rPr lang="en-US" dirty="0"/>
              <a:t>Ali</a:t>
            </a:r>
          </a:p>
          <a:p>
            <a:r>
              <a:rPr lang="en-US" dirty="0"/>
              <a:t>Student ID: </a:t>
            </a:r>
            <a:r>
              <a:rPr lang="en-US" dirty="0" smtClean="0"/>
              <a:t>2504707</a:t>
            </a:r>
          </a:p>
          <a:p>
            <a:r>
              <a:rPr lang="en-US" dirty="0"/>
              <a:t>Module: Professional Development within Health and Social </a:t>
            </a:r>
            <a:r>
              <a:rPr lang="en-US" dirty="0" smtClean="0"/>
              <a:t>Care</a:t>
            </a:r>
          </a:p>
          <a:p>
            <a:r>
              <a:rPr lang="en-US" dirty="0"/>
              <a:t>Module code: LCHS4009 </a:t>
            </a:r>
          </a:p>
          <a:p>
            <a:r>
              <a:rPr lang="en-US" dirty="0"/>
              <a:t>Date: </a:t>
            </a:r>
            <a:r>
              <a:rPr lang="en-US" dirty="0" smtClean="0"/>
              <a:t>22</a:t>
            </a:r>
            <a:r>
              <a:rPr lang="en-US" baseline="30000" dirty="0" smtClean="0"/>
              <a:t>nd</a:t>
            </a:r>
            <a:r>
              <a:rPr lang="en-US" dirty="0" smtClean="0"/>
              <a:t> June</a:t>
            </a:r>
            <a:r>
              <a:rPr lang="en-US" dirty="0"/>
              <a:t>, 2026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012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7647" y="1454331"/>
            <a:ext cx="946621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Introduction: </a:t>
            </a:r>
          </a:p>
          <a:p>
            <a:endParaRPr lang="en-US" dirty="0" smtClean="0"/>
          </a:p>
          <a:p>
            <a:r>
              <a:rPr lang="en-US" dirty="0" smtClean="0"/>
              <a:t>Communication involves </a:t>
            </a:r>
            <a:r>
              <a:rPr lang="en-US" dirty="0"/>
              <a:t>the exchange of information, thoughts, ideas, and feelings between people.</a:t>
            </a:r>
          </a:p>
          <a:p>
            <a:endParaRPr lang="en-US" dirty="0"/>
          </a:p>
          <a:p>
            <a:r>
              <a:rPr lang="en-US" dirty="0"/>
              <a:t>In the context of health and social care, there may be:</a:t>
            </a:r>
          </a:p>
          <a:p>
            <a:endParaRPr lang="en-US" dirty="0"/>
          </a:p>
          <a:p>
            <a:r>
              <a:rPr lang="en-US" dirty="0"/>
              <a:t>Verbal communication</a:t>
            </a:r>
          </a:p>
          <a:p>
            <a:r>
              <a:rPr lang="en-US" dirty="0"/>
              <a:t>Non-verbal communication</a:t>
            </a:r>
          </a:p>
          <a:p>
            <a:r>
              <a:rPr lang="en-US" dirty="0"/>
              <a:t>Written communication</a:t>
            </a:r>
          </a:p>
          <a:p>
            <a:r>
              <a:rPr lang="en-US" dirty="0" smtClean="0"/>
              <a:t>Digital communication</a:t>
            </a:r>
            <a:endParaRPr lang="en-US" dirty="0"/>
          </a:p>
          <a:p>
            <a:endParaRPr lang="en-US" dirty="0"/>
          </a:p>
          <a:p>
            <a:r>
              <a:rPr lang="en-US" dirty="0"/>
              <a:t>Good communication enables professionals to deliver safe and person-</a:t>
            </a:r>
            <a:r>
              <a:rPr lang="en-US" dirty="0" err="1"/>
              <a:t>centred</a:t>
            </a:r>
            <a:r>
              <a:rPr lang="en-US" dirty="0"/>
              <a:t> care.</a:t>
            </a:r>
          </a:p>
        </p:txBody>
      </p:sp>
    </p:spTree>
    <p:extLst>
      <p:ext uri="{BB962C8B-B14F-4D97-AF65-F5344CB8AC3E}">
        <p14:creationId xmlns:p14="http://schemas.microsoft.com/office/powerpoint/2010/main" val="2716441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1190" y="1402080"/>
            <a:ext cx="938783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The Importance of </a:t>
            </a:r>
            <a:r>
              <a:rPr lang="en-US" b="1" dirty="0" smtClean="0"/>
              <a:t>Communication in Health and Social Care: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Communication is important in that it:</a:t>
            </a:r>
          </a:p>
          <a:p>
            <a:endParaRPr lang="en-US" dirty="0"/>
          </a:p>
          <a:p>
            <a:r>
              <a:rPr lang="en-US" dirty="0"/>
              <a:t>Facilitates building of trust between the clients</a:t>
            </a:r>
          </a:p>
          <a:p>
            <a:r>
              <a:rPr lang="en-US" dirty="0"/>
              <a:t>Fosters collaboration amongst professionals</a:t>
            </a:r>
          </a:p>
          <a:p>
            <a:r>
              <a:rPr lang="en-US" dirty="0"/>
              <a:t>Eliminates any possible misunderstanding and mistakes</a:t>
            </a:r>
          </a:p>
          <a:p>
            <a:r>
              <a:rPr lang="en-US" dirty="0"/>
              <a:t>Facilitates meeting the needs of individuals</a:t>
            </a:r>
          </a:p>
          <a:p>
            <a:r>
              <a:rPr lang="en-US" dirty="0"/>
              <a:t>Increases the quality of care</a:t>
            </a:r>
          </a:p>
          <a:p>
            <a:endParaRPr lang="en-US" dirty="0"/>
          </a:p>
          <a:p>
            <a:r>
              <a:rPr lang="en-US" dirty="0"/>
              <a:t>Good communication leads to good results for the patients.</a:t>
            </a:r>
          </a:p>
        </p:txBody>
      </p:sp>
    </p:spTree>
    <p:extLst>
      <p:ext uri="{BB962C8B-B14F-4D97-AF65-F5344CB8AC3E}">
        <p14:creationId xmlns:p14="http://schemas.microsoft.com/office/powerpoint/2010/main" val="2107284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3109" y="1358537"/>
            <a:ext cx="1004098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Communication in Professional Practice: </a:t>
            </a:r>
          </a:p>
          <a:p>
            <a:r>
              <a:rPr lang="en-US" dirty="0" smtClean="0"/>
              <a:t>Healthcare </a:t>
            </a:r>
            <a:r>
              <a:rPr lang="en-US" dirty="0"/>
              <a:t>and social care professionals talk to:</a:t>
            </a:r>
          </a:p>
          <a:p>
            <a:endParaRPr lang="en-US" dirty="0"/>
          </a:p>
          <a:p>
            <a:r>
              <a:rPr lang="en-US" dirty="0"/>
              <a:t>Their patients or clients</a:t>
            </a:r>
          </a:p>
          <a:p>
            <a:r>
              <a:rPr lang="en-US" dirty="0"/>
              <a:t>The families or </a:t>
            </a:r>
            <a:r>
              <a:rPr lang="en-US" dirty="0" err="1"/>
              <a:t>carers</a:t>
            </a:r>
            <a:r>
              <a:rPr lang="en-US" dirty="0"/>
              <a:t> of the clients</a:t>
            </a:r>
          </a:p>
          <a:p>
            <a:r>
              <a:rPr lang="en-US" dirty="0"/>
              <a:t>Nurses, doctors, and social workers</a:t>
            </a:r>
          </a:p>
          <a:p>
            <a:r>
              <a:rPr lang="en-US" dirty="0"/>
              <a:t>Other healthcare professionals</a:t>
            </a:r>
          </a:p>
          <a:p>
            <a:endParaRPr lang="en-US" dirty="0"/>
          </a:p>
          <a:p>
            <a:r>
              <a:rPr lang="en-US" dirty="0"/>
              <a:t>Effective communication helps professionals to:</a:t>
            </a:r>
          </a:p>
          <a:p>
            <a:endParaRPr lang="en-US" dirty="0"/>
          </a:p>
          <a:p>
            <a:r>
              <a:rPr lang="en-US" dirty="0"/>
              <a:t>Exchange information</a:t>
            </a:r>
          </a:p>
          <a:p>
            <a:r>
              <a:rPr lang="en-US" dirty="0"/>
              <a:t>Maintain confidentiality</a:t>
            </a:r>
          </a:p>
          <a:p>
            <a:r>
              <a:rPr lang="en-US" dirty="0"/>
              <a:t>Take decisions</a:t>
            </a:r>
          </a:p>
          <a:p>
            <a:r>
              <a:rPr lang="en-US" dirty="0"/>
              <a:t>Provide person-centered care</a:t>
            </a:r>
          </a:p>
        </p:txBody>
      </p:sp>
    </p:spTree>
    <p:extLst>
      <p:ext uri="{BB962C8B-B14F-4D97-AF65-F5344CB8AC3E}">
        <p14:creationId xmlns:p14="http://schemas.microsoft.com/office/powerpoint/2010/main" val="765017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8011" y="984070"/>
            <a:ext cx="679268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Example of communication in practice: </a:t>
            </a:r>
          </a:p>
          <a:p>
            <a:endParaRPr lang="en-US" dirty="0" smtClean="0"/>
          </a:p>
          <a:p>
            <a:r>
              <a:rPr lang="en-US" b="1" dirty="0" smtClean="0"/>
              <a:t>Scenario:</a:t>
            </a:r>
          </a:p>
          <a:p>
            <a:endParaRPr lang="en-US" dirty="0" smtClean="0"/>
          </a:p>
          <a:p>
            <a:r>
              <a:rPr lang="en-US" dirty="0" smtClean="0"/>
              <a:t>It has been noticed by the support worker that an elderly service user is feeling anxious and withdrawn.</a:t>
            </a:r>
          </a:p>
          <a:p>
            <a:endParaRPr lang="en-US" dirty="0" smtClean="0"/>
          </a:p>
          <a:p>
            <a:r>
              <a:rPr lang="en-US" dirty="0" smtClean="0"/>
              <a:t>What should the support worker do?</a:t>
            </a:r>
          </a:p>
          <a:p>
            <a:endParaRPr lang="en-US" dirty="0" smtClean="0"/>
          </a:p>
          <a:p>
            <a:r>
              <a:rPr lang="en-US" dirty="0" smtClean="0"/>
              <a:t>Have a </a:t>
            </a:r>
            <a:r>
              <a:rPr lang="en-US" dirty="0" err="1" smtClean="0"/>
              <a:t>onversation</a:t>
            </a:r>
            <a:r>
              <a:rPr lang="en-US" dirty="0" smtClean="0"/>
              <a:t> in a respectful manner</a:t>
            </a:r>
          </a:p>
          <a:p>
            <a:r>
              <a:rPr lang="en-US" dirty="0" smtClean="0"/>
              <a:t>Listen to the concerns of the service user</a:t>
            </a:r>
          </a:p>
          <a:p>
            <a:r>
              <a:rPr lang="en-US" dirty="0" smtClean="0"/>
              <a:t>Use open ended questions</a:t>
            </a:r>
          </a:p>
          <a:p>
            <a:r>
              <a:rPr lang="en-US" dirty="0" smtClean="0"/>
              <a:t>Document the information observed</a:t>
            </a:r>
          </a:p>
          <a:p>
            <a:r>
              <a:rPr lang="en-US" dirty="0" smtClean="0"/>
              <a:t>Communicate concerns to the nurse or senior member of staff</a:t>
            </a:r>
          </a:p>
          <a:p>
            <a:endParaRPr lang="en-US" dirty="0" smtClean="0"/>
          </a:p>
          <a:p>
            <a:r>
              <a:rPr lang="en-US" b="1" dirty="0" smtClean="0"/>
              <a:t>Outcome:</a:t>
            </a:r>
          </a:p>
          <a:p>
            <a:endParaRPr lang="en-US" dirty="0" smtClean="0"/>
          </a:p>
          <a:p>
            <a:r>
              <a:rPr lang="en-US" dirty="0" smtClean="0"/>
              <a:t>The service user will receive the required care and be well because of good communication skills.</a:t>
            </a:r>
            <a:endParaRPr lang="en-US" dirty="0"/>
          </a:p>
        </p:txBody>
      </p:sp>
      <p:pic>
        <p:nvPicPr>
          <p:cNvPr id="2052" name="Picture 4" descr="9 Practical Strategies to Implement Patient-Centered Ca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993" y="1533794"/>
            <a:ext cx="4032069" cy="305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 flipH="1">
            <a:off x="7410993" y="4589416"/>
            <a:ext cx="27083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(NHS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20929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18607" y="705395"/>
            <a:ext cx="832539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My strength and areas for development;</a:t>
            </a:r>
          </a:p>
          <a:p>
            <a:endParaRPr lang="en-US" b="1" dirty="0"/>
          </a:p>
          <a:p>
            <a:r>
              <a:rPr lang="en-US" b="1" dirty="0" smtClean="0"/>
              <a:t>Strengths:</a:t>
            </a:r>
            <a:endParaRPr lang="en-US" b="1" dirty="0"/>
          </a:p>
          <a:p>
            <a:endParaRPr lang="en-US" dirty="0" smtClean="0"/>
          </a:p>
          <a:p>
            <a:r>
              <a:rPr lang="en-US" dirty="0" smtClean="0"/>
              <a:t>Active </a:t>
            </a:r>
            <a:r>
              <a:rPr lang="en-US" dirty="0"/>
              <a:t>Listening</a:t>
            </a:r>
          </a:p>
          <a:p>
            <a:r>
              <a:rPr lang="en-US" dirty="0"/>
              <a:t>Empathy &amp; Compassion</a:t>
            </a:r>
          </a:p>
          <a:p>
            <a:r>
              <a:rPr lang="en-US" dirty="0"/>
              <a:t>Respect for Others</a:t>
            </a:r>
          </a:p>
          <a:p>
            <a:r>
              <a:rPr lang="en-US" dirty="0"/>
              <a:t>Working as part of a Team</a:t>
            </a:r>
          </a:p>
          <a:p>
            <a:r>
              <a:rPr lang="en-US" dirty="0"/>
              <a:t>Areas for Improvement</a:t>
            </a:r>
          </a:p>
          <a:p>
            <a:r>
              <a:rPr lang="en-US" dirty="0"/>
              <a:t>Speaking confidently in difficult circumstances</a:t>
            </a:r>
          </a:p>
          <a:p>
            <a:r>
              <a:rPr lang="en-US" dirty="0"/>
              <a:t>Public Speaking Skills</a:t>
            </a:r>
          </a:p>
          <a:p>
            <a:r>
              <a:rPr lang="en-US" dirty="0"/>
              <a:t>Dealing with difficult conversations with service users and their families</a:t>
            </a:r>
          </a:p>
          <a:p>
            <a:endParaRPr lang="en-US" dirty="0"/>
          </a:p>
          <a:p>
            <a:r>
              <a:rPr lang="en-US" dirty="0"/>
              <a:t>Improvement in these areas will help me professionally and increase my employability.</a:t>
            </a:r>
          </a:p>
        </p:txBody>
      </p:sp>
    </p:spTree>
    <p:extLst>
      <p:ext uri="{BB962C8B-B14F-4D97-AF65-F5344CB8AC3E}">
        <p14:creationId xmlns:p14="http://schemas.microsoft.com/office/powerpoint/2010/main" val="2655283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231406"/>
              </p:ext>
            </p:extLst>
          </p:nvPr>
        </p:nvGraphicFramePr>
        <p:xfrm>
          <a:off x="1576251" y="2734490"/>
          <a:ext cx="8638902" cy="3923214"/>
        </p:xfrm>
        <a:graphic>
          <a:graphicData uri="http://schemas.openxmlformats.org/drawingml/2006/table">
            <a:tbl>
              <a:tblPr/>
              <a:tblGrid>
                <a:gridCol w="2879634"/>
                <a:gridCol w="2879634"/>
                <a:gridCol w="2879634"/>
              </a:tblGrid>
              <a:tr h="289172">
                <a:tc>
                  <a:txBody>
                    <a:bodyPr/>
                    <a:lstStyle/>
                    <a:p>
                      <a:r>
                        <a:rPr lang="en-US" sz="1700" b="1" dirty="0"/>
                        <a:t>Action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1" dirty="0"/>
                        <a:t>Timescale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1" dirty="0"/>
                        <a:t>Expected Outcome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678"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Attend communication skills training</a:t>
                      </a:r>
                      <a:endParaRPr lang="en-US" sz="1700" dirty="0"/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Within 6 months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Increase confidence and communication skills</a:t>
                      </a:r>
                      <a:endParaRPr lang="en-US" sz="1700" dirty="0"/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678"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Get</a:t>
                      </a:r>
                      <a:r>
                        <a:rPr lang="en-US" sz="1700" baseline="0" dirty="0" smtClean="0"/>
                        <a:t> </a:t>
                      </a:r>
                      <a:r>
                        <a:rPr lang="en-US" sz="1700" dirty="0" smtClean="0"/>
                        <a:t>feedback from placement supervisors</a:t>
                      </a:r>
                    </a:p>
                    <a:p>
                      <a:endParaRPr lang="en-US" sz="1700" dirty="0"/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Monthly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Identify your own strengths and weaknesses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678">
                <a:tc>
                  <a:txBody>
                    <a:bodyPr/>
                    <a:lstStyle/>
                    <a:p>
                      <a:r>
                        <a:rPr lang="en-US" sz="1700" dirty="0" err="1" smtClean="0"/>
                        <a:t>Practise</a:t>
                      </a:r>
                      <a:r>
                        <a:rPr lang="en-US" sz="1700" dirty="0" smtClean="0"/>
                        <a:t> active listening during placements</a:t>
                      </a:r>
                    </a:p>
                    <a:p>
                      <a:endParaRPr lang="en-US" sz="1700" dirty="0"/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Ongoing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Enhance your relationship with the service users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36430"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Perform reflective practice tasks</a:t>
                      </a:r>
                      <a:endParaRPr lang="en-US" sz="1700" dirty="0"/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Weekly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Develop greater self-awareness and professional development</a:t>
                      </a:r>
                    </a:p>
                  </a:txBody>
                  <a:tcPr marL="88164" marR="88164" marT="44082" marB="440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1105989" y="914400"/>
            <a:ext cx="85779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Career goal and personal action plan:</a:t>
            </a:r>
          </a:p>
          <a:p>
            <a:endParaRPr lang="en-US" b="1" dirty="0" smtClean="0"/>
          </a:p>
          <a:p>
            <a:r>
              <a:rPr lang="en-US" dirty="0" smtClean="0"/>
              <a:t>It </a:t>
            </a:r>
            <a:r>
              <a:rPr lang="en-US" dirty="0"/>
              <a:t>will be my intention to be an effective healthcare provider through good communication with patients, families, and other staff.</a:t>
            </a:r>
          </a:p>
        </p:txBody>
      </p:sp>
    </p:spTree>
    <p:extLst>
      <p:ext uri="{BB962C8B-B14F-4D97-AF65-F5344CB8AC3E}">
        <p14:creationId xmlns:p14="http://schemas.microsoft.com/office/powerpoint/2010/main" val="2985836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4034" y="679268"/>
            <a:ext cx="788996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Conclusion:</a:t>
            </a:r>
          </a:p>
          <a:p>
            <a:endParaRPr lang="en-US" dirty="0"/>
          </a:p>
          <a:p>
            <a:r>
              <a:rPr lang="en-US" dirty="0" smtClean="0"/>
              <a:t>Communication </a:t>
            </a:r>
            <a:r>
              <a:rPr lang="en-US" dirty="0"/>
              <a:t>is a key competence in health and social care.</a:t>
            </a:r>
          </a:p>
          <a:p>
            <a:endParaRPr lang="en-US" dirty="0" smtClean="0"/>
          </a:p>
          <a:p>
            <a:r>
              <a:rPr lang="en-US" dirty="0" smtClean="0"/>
              <a:t>Effective </a:t>
            </a:r>
            <a:r>
              <a:rPr lang="en-US" dirty="0"/>
              <a:t>communication ensures safe and high quality care.</a:t>
            </a:r>
          </a:p>
          <a:p>
            <a:endParaRPr lang="en-US" dirty="0" smtClean="0"/>
          </a:p>
          <a:p>
            <a:r>
              <a:rPr lang="en-US" dirty="0" smtClean="0"/>
              <a:t>Good </a:t>
            </a:r>
            <a:r>
              <a:rPr lang="en-US" dirty="0"/>
              <a:t>communication aids collaboration and professionalism.</a:t>
            </a:r>
          </a:p>
          <a:p>
            <a:endParaRPr lang="en-US" dirty="0" smtClean="0"/>
          </a:p>
          <a:p>
            <a:r>
              <a:rPr lang="en-US" dirty="0" smtClean="0"/>
              <a:t>Awareness </a:t>
            </a:r>
            <a:r>
              <a:rPr lang="en-US" dirty="0"/>
              <a:t>of own strengths and development needs assists in preparation for the job.</a:t>
            </a:r>
          </a:p>
        </p:txBody>
      </p:sp>
    </p:spTree>
    <p:extLst>
      <p:ext uri="{BB962C8B-B14F-4D97-AF65-F5344CB8AC3E}">
        <p14:creationId xmlns:p14="http://schemas.microsoft.com/office/powerpoint/2010/main" val="3193150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5360" y="1915886"/>
            <a:ext cx="87259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References:</a:t>
            </a:r>
          </a:p>
          <a:p>
            <a:endParaRPr lang="en-US" b="1" dirty="0"/>
          </a:p>
          <a:p>
            <a:r>
              <a:rPr lang="en-US" b="1" dirty="0"/>
              <a:t>Skills for Care (2024)</a:t>
            </a:r>
            <a:r>
              <a:rPr lang="en-US" dirty="0"/>
              <a:t> </a:t>
            </a:r>
            <a:r>
              <a:rPr lang="en-US" i="1" dirty="0"/>
              <a:t>Communication Skills in Adult Social Care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www.skillsforcare.org.uk/Support-for-leaders-and-managers/Developing-leaders-and-managers/Manager-induction-standards/4-Effective-Communication.aspx</a:t>
            </a:r>
            <a:endParaRPr lang="en-US" dirty="0" smtClean="0"/>
          </a:p>
          <a:p>
            <a:endParaRPr lang="en-US" dirty="0"/>
          </a:p>
          <a:p>
            <a:r>
              <a:rPr lang="en-US" b="1" dirty="0"/>
              <a:t>NHS England (2023)</a:t>
            </a:r>
            <a:r>
              <a:rPr lang="en-US" dirty="0"/>
              <a:t> </a:t>
            </a:r>
            <a:r>
              <a:rPr lang="en-US" i="1" dirty="0"/>
              <a:t>Communication and Patient-</a:t>
            </a:r>
            <a:r>
              <a:rPr lang="en-US" i="1" dirty="0" err="1"/>
              <a:t>Centred</a:t>
            </a:r>
            <a:r>
              <a:rPr lang="en-US" i="1" dirty="0"/>
              <a:t> Care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https://www.england.nhs.uk/long-read/good-communication-with-patients-waiting-for-care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</a:p>
          <a:p>
            <a:endParaRPr lang="en-US" dirty="0"/>
          </a:p>
          <a:p>
            <a:r>
              <a:rPr lang="en-US" b="1" dirty="0"/>
              <a:t>Health and Care Professions Council (HCPC) (2024)</a:t>
            </a:r>
            <a:r>
              <a:rPr lang="en-US" dirty="0"/>
              <a:t> </a:t>
            </a:r>
            <a:r>
              <a:rPr lang="en-US" i="1" dirty="0"/>
              <a:t>Standards of Conduct, Performance and Ethics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https://www.hcpc-uk.org/standards/standards-of-conduct-performance-and-ethics</a:t>
            </a:r>
            <a:r>
              <a:rPr lang="en-US" dirty="0" smtClean="0">
                <a:hlinkClick r:id="rId4"/>
              </a:rPr>
              <a:t>/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71087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1381</TotalTime>
  <Words>526</Words>
  <Application>Microsoft Office PowerPoint</Application>
  <PresentationFormat>Widescreen</PresentationFormat>
  <Paragraphs>109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Slice</vt:lpstr>
      <vt:lpstr>Communication in Health and social care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az mir</dc:creator>
  <cp:lastModifiedBy>Naqi</cp:lastModifiedBy>
  <cp:revision>4</cp:revision>
  <dcterms:created xsi:type="dcterms:W3CDTF">2026-06-19T23:57:55Z</dcterms:created>
  <dcterms:modified xsi:type="dcterms:W3CDTF">2026-06-20T22:59:27Z</dcterms:modified>
</cp:coreProperties>
</file>