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7" r:id="rId4"/>
  </p:sldMasterIdLst>
  <p:notesMasterIdLst>
    <p:notesMasterId r:id="rId41"/>
  </p:notesMasterIdLst>
  <p:handoutMasterIdLst>
    <p:handoutMasterId r:id="rId42"/>
  </p:handoutMasterIdLst>
  <p:sldIdLst>
    <p:sldId id="256" r:id="rId5"/>
    <p:sldId id="257" r:id="rId6"/>
    <p:sldId id="260" r:id="rId7"/>
    <p:sldId id="299" r:id="rId8"/>
    <p:sldId id="258" r:id="rId9"/>
    <p:sldId id="291" r:id="rId10"/>
    <p:sldId id="269" r:id="rId11"/>
    <p:sldId id="292" r:id="rId12"/>
    <p:sldId id="301" r:id="rId13"/>
    <p:sldId id="302" r:id="rId14"/>
    <p:sldId id="303" r:id="rId15"/>
    <p:sldId id="270" r:id="rId16"/>
    <p:sldId id="271" r:id="rId17"/>
    <p:sldId id="304" r:id="rId18"/>
    <p:sldId id="272" r:id="rId19"/>
    <p:sldId id="305" r:id="rId20"/>
    <p:sldId id="261" r:id="rId21"/>
    <p:sldId id="274" r:id="rId22"/>
    <p:sldId id="275" r:id="rId23"/>
    <p:sldId id="276" r:id="rId24"/>
    <p:sldId id="277" r:id="rId25"/>
    <p:sldId id="289" r:id="rId26"/>
    <p:sldId id="273" r:id="rId27"/>
    <p:sldId id="263" r:id="rId28"/>
    <p:sldId id="298" r:id="rId29"/>
    <p:sldId id="264" r:id="rId30"/>
    <p:sldId id="288" r:id="rId31"/>
    <p:sldId id="286" r:id="rId32"/>
    <p:sldId id="278" r:id="rId33"/>
    <p:sldId id="290" r:id="rId34"/>
    <p:sldId id="283" r:id="rId35"/>
    <p:sldId id="300" r:id="rId36"/>
    <p:sldId id="284" r:id="rId37"/>
    <p:sldId id="295" r:id="rId38"/>
    <p:sldId id="306" r:id="rId39"/>
    <p:sldId id="296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7" orient="horz" pos="2523" userDrawn="1">
          <p15:clr>
            <a:srgbClr val="A4A3A4"/>
          </p15:clr>
        </p15:guide>
        <p15:guide id="8" pos="495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F1E4"/>
    <a:srgbClr val="B8D3E8"/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ED79EE-7C53-4298-AA5A-0702D425AE6D}" v="744" dt="2026-04-15T14:15:44.750"/>
  </p1510:revLst>
</p1510:revInfo>
</file>

<file path=ppt/tableStyles.xml><?xml version="1.0" encoding="utf-8"?>
<a:tblStyleLst xmlns:a="http://schemas.openxmlformats.org/drawingml/2006/main" def="{284E427A-3D55-4303-BF80-6455036E1DE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745" autoAdjust="0"/>
    <p:restoredTop sz="57990" autoAdjust="0"/>
  </p:normalViewPr>
  <p:slideViewPr>
    <p:cSldViewPr snapToGrid="0" showGuides="1">
      <p:cViewPr varScale="1">
        <p:scale>
          <a:sx n="64" d="100"/>
          <a:sy n="64" d="100"/>
        </p:scale>
        <p:origin x="1950" y="60"/>
      </p:cViewPr>
      <p:guideLst>
        <p:guide pos="3840"/>
        <p:guide orient="horz" pos="2523"/>
        <p:guide pos="4951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ames" userId="c2e63f69-a6d5-4d66-b3bc-8d8d5f1e9690" providerId="ADAL" clId="{2EA3D1DC-2C47-4A79-83E4-0A548B3FA032}"/>
    <pc:docChg chg="undo custSel addSld delSld modSld sldOrd modMainMaster">
      <pc:chgData name="Scott James" userId="c2e63f69-a6d5-4d66-b3bc-8d8d5f1e9690" providerId="ADAL" clId="{2EA3D1DC-2C47-4A79-83E4-0A548B3FA032}" dt="2026-04-15T14:25:55.197" v="5906" actId="313"/>
      <pc:docMkLst>
        <pc:docMk/>
      </pc:docMkLst>
      <pc:sldChg chg="addSp modSp mod setBg setFolMasterObjs addAnim setClrOvrMap">
        <pc:chgData name="Scott James" userId="c2e63f69-a6d5-4d66-b3bc-8d8d5f1e9690" providerId="ADAL" clId="{2EA3D1DC-2C47-4A79-83E4-0A548B3FA032}" dt="2026-04-15T14:14:08.691" v="5569" actId="113"/>
        <pc:sldMkLst>
          <pc:docMk/>
          <pc:sldMk cId="2142316308" sldId="256"/>
        </pc:sldMkLst>
        <pc:spChg chg="mod">
          <ac:chgData name="Scott James" userId="c2e63f69-a6d5-4d66-b3bc-8d8d5f1e9690" providerId="ADAL" clId="{2EA3D1DC-2C47-4A79-83E4-0A548B3FA032}" dt="2026-04-15T14:14:08.691" v="5569" actId="113"/>
          <ac:spMkLst>
            <pc:docMk/>
            <pc:sldMk cId="2142316308" sldId="256"/>
            <ac:spMk id="3" creationId="{05857963-8D3D-4F24-B535-54652EE095F0}"/>
          </ac:spMkLst>
        </pc:spChg>
        <pc:spChg chg="mod">
          <ac:chgData name="Scott James" userId="c2e63f69-a6d5-4d66-b3bc-8d8d5f1e9690" providerId="ADAL" clId="{2EA3D1DC-2C47-4A79-83E4-0A548B3FA032}" dt="2026-04-15T14:14:05.914" v="5568" actId="14100"/>
          <ac:spMkLst>
            <pc:docMk/>
            <pc:sldMk cId="2142316308" sldId="256"/>
            <ac:spMk id="5" creationId="{B623514F-9C9F-4868-A7D9-66CAA07E615D}"/>
          </ac:spMkLst>
        </pc:spChg>
        <pc:spChg chg="add">
          <ac:chgData name="Scott James" userId="c2e63f69-a6d5-4d66-b3bc-8d8d5f1e9690" providerId="ADAL" clId="{2EA3D1DC-2C47-4A79-83E4-0A548B3FA032}" dt="2026-04-07T12:55:31.714" v="478" actId="26606"/>
          <ac:spMkLst>
            <pc:docMk/>
            <pc:sldMk cId="2142316308" sldId="256"/>
            <ac:spMk id="10" creationId="{23522FE7-5A29-4EF6-B1EF-2CA55748A772}"/>
          </ac:spMkLst>
        </pc:spChg>
        <pc:spChg chg="add">
          <ac:chgData name="Scott James" userId="c2e63f69-a6d5-4d66-b3bc-8d8d5f1e9690" providerId="ADAL" clId="{2EA3D1DC-2C47-4A79-83E4-0A548B3FA032}" dt="2026-04-07T12:55:31.714" v="478" actId="26606"/>
          <ac:spMkLst>
            <pc:docMk/>
            <pc:sldMk cId="2142316308" sldId="256"/>
            <ac:spMk id="18" creationId="{1C69834E-5EEE-4D61-833E-04928896454C}"/>
          </ac:spMkLst>
        </pc:spChg>
        <pc:spChg chg="add">
          <ac:chgData name="Scott James" userId="c2e63f69-a6d5-4d66-b3bc-8d8d5f1e9690" providerId="ADAL" clId="{2EA3D1DC-2C47-4A79-83E4-0A548B3FA032}" dt="2026-04-07T12:55:31.714" v="478" actId="26606"/>
          <ac:spMkLst>
            <pc:docMk/>
            <pc:sldMk cId="2142316308" sldId="256"/>
            <ac:spMk id="20" creationId="{58E5D9BA-46E7-4BFA-9C74-75495BF6F54D}"/>
          </ac:spMkLst>
        </pc:spChg>
        <pc:spChg chg="add">
          <ac:chgData name="Scott James" userId="c2e63f69-a6d5-4d66-b3bc-8d8d5f1e9690" providerId="ADAL" clId="{2EA3D1DC-2C47-4A79-83E4-0A548B3FA032}" dt="2026-04-07T12:55:31.714" v="478" actId="26606"/>
          <ac:spMkLst>
            <pc:docMk/>
            <pc:sldMk cId="2142316308" sldId="256"/>
            <ac:spMk id="22" creationId="{5B033D76-5800-44B6-AFE9-EE2106935115}"/>
          </ac:spMkLst>
        </pc:spChg>
        <pc:spChg chg="add">
          <ac:chgData name="Scott James" userId="c2e63f69-a6d5-4d66-b3bc-8d8d5f1e9690" providerId="ADAL" clId="{2EA3D1DC-2C47-4A79-83E4-0A548B3FA032}" dt="2026-04-07T12:55:31.714" v="478" actId="26606"/>
          <ac:spMkLst>
            <pc:docMk/>
            <pc:sldMk cId="2142316308" sldId="256"/>
            <ac:spMk id="24" creationId="{522D6F85-FFBA-4F81-AEE5-AAA17CB7AA98}"/>
          </ac:spMkLst>
        </pc:spChg>
        <pc:spChg chg="add">
          <ac:chgData name="Scott James" userId="c2e63f69-a6d5-4d66-b3bc-8d8d5f1e9690" providerId="ADAL" clId="{2EA3D1DC-2C47-4A79-83E4-0A548B3FA032}" dt="2026-04-07T12:55:31.714" v="478" actId="26606"/>
          <ac:spMkLst>
            <pc:docMk/>
            <pc:sldMk cId="2142316308" sldId="256"/>
            <ac:spMk id="26" creationId="{13B31514-E6DF-4357-9EEA-EFB7983080DA}"/>
          </ac:spMkLst>
        </pc:spChg>
        <pc:picChg chg="add">
          <ac:chgData name="Scott James" userId="c2e63f69-a6d5-4d66-b3bc-8d8d5f1e9690" providerId="ADAL" clId="{2EA3D1DC-2C47-4A79-83E4-0A548B3FA032}" dt="2026-04-07T12:55:31.714" v="478" actId="26606"/>
          <ac:picMkLst>
            <pc:docMk/>
            <pc:sldMk cId="2142316308" sldId="256"/>
            <ac:picMk id="12" creationId="{C2192E09-EBC7-416C-B887-DFF915D7F43D}"/>
          </ac:picMkLst>
        </pc:picChg>
        <pc:picChg chg="add">
          <ac:chgData name="Scott James" userId="c2e63f69-a6d5-4d66-b3bc-8d8d5f1e9690" providerId="ADAL" clId="{2EA3D1DC-2C47-4A79-83E4-0A548B3FA032}" dt="2026-04-07T12:55:31.714" v="478" actId="26606"/>
          <ac:picMkLst>
            <pc:docMk/>
            <pc:sldMk cId="2142316308" sldId="256"/>
            <ac:picMk id="28" creationId="{4C401D57-600A-4C91-AC9A-14CA1ED6F7D8}"/>
          </ac:picMkLst>
        </pc:picChg>
      </pc:sldChg>
      <pc:sldChg chg="addSp delSp modSp mod modTransition setBg setFolMasterObjs">
        <pc:chgData name="Scott James" userId="c2e63f69-a6d5-4d66-b3bc-8d8d5f1e9690" providerId="ADAL" clId="{2EA3D1DC-2C47-4A79-83E4-0A548B3FA032}" dt="2026-04-15T14:09:14.113" v="5484"/>
        <pc:sldMkLst>
          <pc:docMk/>
          <pc:sldMk cId="434389766" sldId="257"/>
        </pc:sldMkLst>
        <pc:spChg chg="mod ord">
          <ac:chgData name="Scott James" userId="c2e63f69-a6d5-4d66-b3bc-8d8d5f1e9690" providerId="ADAL" clId="{2EA3D1DC-2C47-4A79-83E4-0A548B3FA032}" dt="2026-04-15T13:28:15.243" v="5091" actId="26606"/>
          <ac:spMkLst>
            <pc:docMk/>
            <pc:sldMk cId="434389766" sldId="257"/>
            <ac:spMk id="2" creationId="{77EDADF0-23DD-491B-8755-2E19692F9B18}"/>
          </ac:spMkLst>
        </pc:spChg>
        <pc:spChg chg="add del">
          <ac:chgData name="Scott James" userId="c2e63f69-a6d5-4d66-b3bc-8d8d5f1e9690" providerId="ADAL" clId="{2EA3D1DC-2C47-4A79-83E4-0A548B3FA032}" dt="2026-04-15T13:28:15.243" v="5091" actId="26606"/>
          <ac:spMkLst>
            <pc:docMk/>
            <pc:sldMk cId="434389766" sldId="257"/>
            <ac:spMk id="8" creationId="{1CE580D1-F917-4567-AFB4-99AA9B52ADF0}"/>
          </ac:spMkLst>
        </pc:spChg>
        <pc:spChg chg="add del">
          <ac:chgData name="Scott James" userId="c2e63f69-a6d5-4d66-b3bc-8d8d5f1e9690" providerId="ADAL" clId="{2EA3D1DC-2C47-4A79-83E4-0A548B3FA032}" dt="2026-04-15T13:28:15.243" v="5091" actId="26606"/>
          <ac:spMkLst>
            <pc:docMk/>
            <pc:sldMk cId="434389766" sldId="257"/>
            <ac:spMk id="16" creationId="{4F6621CF-F493-40D5-98AE-24A9D3AD43C4}"/>
          </ac:spMkLst>
        </pc:spChg>
        <pc:spChg chg="add del">
          <ac:chgData name="Scott James" userId="c2e63f69-a6d5-4d66-b3bc-8d8d5f1e9690" providerId="ADAL" clId="{2EA3D1DC-2C47-4A79-83E4-0A548B3FA032}" dt="2026-04-15T13:28:15.243" v="5091" actId="26606"/>
          <ac:spMkLst>
            <pc:docMk/>
            <pc:sldMk cId="434389766" sldId="257"/>
            <ac:spMk id="18" creationId="{CADEE02A-D296-42EA-88F5-7803F69CEE29}"/>
          </ac:spMkLst>
        </pc:spChg>
        <pc:spChg chg="add del">
          <ac:chgData name="Scott James" userId="c2e63f69-a6d5-4d66-b3bc-8d8d5f1e9690" providerId="ADAL" clId="{2EA3D1DC-2C47-4A79-83E4-0A548B3FA032}" dt="2026-04-15T13:28:15.223" v="5090" actId="26606"/>
          <ac:spMkLst>
            <pc:docMk/>
            <pc:sldMk cId="434389766" sldId="257"/>
            <ac:spMk id="23" creationId="{1CE580D1-F917-4567-AFB4-99AA9B52ADF0}"/>
          </ac:spMkLst>
        </pc:spChg>
        <pc:spChg chg="add del">
          <ac:chgData name="Scott James" userId="c2e63f69-a6d5-4d66-b3bc-8d8d5f1e9690" providerId="ADAL" clId="{2EA3D1DC-2C47-4A79-83E4-0A548B3FA032}" dt="2026-04-15T13:28:15.223" v="5090" actId="26606"/>
          <ac:spMkLst>
            <pc:docMk/>
            <pc:sldMk cId="434389766" sldId="257"/>
            <ac:spMk id="31" creationId="{8D095B41-7312-4603-9F0F-93387C353134}"/>
          </ac:spMkLst>
        </pc:spChg>
        <pc:spChg chg="add del">
          <ac:chgData name="Scott James" userId="c2e63f69-a6d5-4d66-b3bc-8d8d5f1e9690" providerId="ADAL" clId="{2EA3D1DC-2C47-4A79-83E4-0A548B3FA032}" dt="2026-04-15T13:28:15.223" v="5090" actId="26606"/>
          <ac:spMkLst>
            <pc:docMk/>
            <pc:sldMk cId="434389766" sldId="257"/>
            <ac:spMk id="33" creationId="{1042C936-444C-4F0D-9737-291EAFE1E7E4}"/>
          </ac:spMkLst>
        </pc:spChg>
        <pc:spChg chg="add">
          <ac:chgData name="Scott James" userId="c2e63f69-a6d5-4d66-b3bc-8d8d5f1e9690" providerId="ADAL" clId="{2EA3D1DC-2C47-4A79-83E4-0A548B3FA032}" dt="2026-04-15T13:28:15.243" v="5091" actId="26606"/>
          <ac:spMkLst>
            <pc:docMk/>
            <pc:sldMk cId="434389766" sldId="257"/>
            <ac:spMk id="41" creationId="{1CE580D1-F917-4567-AFB4-99AA9B52ADF0}"/>
          </ac:spMkLst>
        </pc:spChg>
        <pc:spChg chg="add">
          <ac:chgData name="Scott James" userId="c2e63f69-a6d5-4d66-b3bc-8d8d5f1e9690" providerId="ADAL" clId="{2EA3D1DC-2C47-4A79-83E4-0A548B3FA032}" dt="2026-04-15T13:28:15.243" v="5091" actId="26606"/>
          <ac:spMkLst>
            <pc:docMk/>
            <pc:sldMk cId="434389766" sldId="257"/>
            <ac:spMk id="45" creationId="{6A0FFA78-985C-4F50-B21A-77045C7DF657}"/>
          </ac:spMkLst>
        </pc:spChg>
        <pc:picChg chg="add mod">
          <ac:chgData name="Scott James" userId="c2e63f69-a6d5-4d66-b3bc-8d8d5f1e9690" providerId="ADAL" clId="{2EA3D1DC-2C47-4A79-83E4-0A548B3FA032}" dt="2026-04-15T13:28:15.243" v="5091" actId="26606"/>
          <ac:picMkLst>
            <pc:docMk/>
            <pc:sldMk cId="434389766" sldId="257"/>
            <ac:picMk id="4" creationId="{7742A4EE-3910-DA95-0511-431564B43451}"/>
          </ac:picMkLst>
        </pc:picChg>
        <pc:picChg chg="add del">
          <ac:chgData name="Scott James" userId="c2e63f69-a6d5-4d66-b3bc-8d8d5f1e9690" providerId="ADAL" clId="{2EA3D1DC-2C47-4A79-83E4-0A548B3FA032}" dt="2026-04-15T13:28:15.243" v="5091" actId="26606"/>
          <ac:picMkLst>
            <pc:docMk/>
            <pc:sldMk cId="434389766" sldId="257"/>
            <ac:picMk id="10" creationId="{1F5620B8-A2D8-4568-B566-F0453A0D9167}"/>
          </ac:picMkLst>
        </pc:picChg>
        <pc:picChg chg="add del">
          <ac:chgData name="Scott James" userId="c2e63f69-a6d5-4d66-b3bc-8d8d5f1e9690" providerId="ADAL" clId="{2EA3D1DC-2C47-4A79-83E4-0A548B3FA032}" dt="2026-04-15T13:28:15.223" v="5090" actId="26606"/>
          <ac:picMkLst>
            <pc:docMk/>
            <pc:sldMk cId="434389766" sldId="257"/>
            <ac:picMk id="25" creationId="{1F5620B8-A2D8-4568-B566-F0453A0D9167}"/>
          </ac:picMkLst>
        </pc:picChg>
        <pc:picChg chg="add del">
          <ac:chgData name="Scott James" userId="c2e63f69-a6d5-4d66-b3bc-8d8d5f1e9690" providerId="ADAL" clId="{2EA3D1DC-2C47-4A79-83E4-0A548B3FA032}" dt="2026-04-15T13:28:15.223" v="5090" actId="26606"/>
          <ac:picMkLst>
            <pc:docMk/>
            <pc:sldMk cId="434389766" sldId="257"/>
            <ac:picMk id="37" creationId="{419FDB25-3050-4009-9806-3000DDD1C083}"/>
          </ac:picMkLst>
        </pc:picChg>
        <pc:picChg chg="add">
          <ac:chgData name="Scott James" userId="c2e63f69-a6d5-4d66-b3bc-8d8d5f1e9690" providerId="ADAL" clId="{2EA3D1DC-2C47-4A79-83E4-0A548B3FA032}" dt="2026-04-15T13:28:15.243" v="5091" actId="26606"/>
          <ac:picMkLst>
            <pc:docMk/>
            <pc:sldMk cId="434389766" sldId="257"/>
            <ac:picMk id="42" creationId="{1F5620B8-A2D8-4568-B566-F0453A0D9167}"/>
          </ac:picMkLst>
        </pc:picChg>
        <pc:cxnChg chg="add">
          <ac:chgData name="Scott James" userId="c2e63f69-a6d5-4d66-b3bc-8d8d5f1e9690" providerId="ADAL" clId="{2EA3D1DC-2C47-4A79-83E4-0A548B3FA032}" dt="2026-04-15T13:28:15.243" v="5091" actId="26606"/>
          <ac:cxnSpMkLst>
            <pc:docMk/>
            <pc:sldMk cId="434389766" sldId="257"/>
            <ac:cxnSpMk id="46" creationId="{65409EC7-69B1-45CC-8FB7-1964C1AB6720}"/>
          </ac:cxnSpMkLst>
        </pc:cxnChg>
      </pc:sldChg>
      <pc:sldChg chg="modNotesTx">
        <pc:chgData name="Scott James" userId="c2e63f69-a6d5-4d66-b3bc-8d8d5f1e9690" providerId="ADAL" clId="{2EA3D1DC-2C47-4A79-83E4-0A548B3FA032}" dt="2026-04-15T11:24:18.901" v="2357" actId="20577"/>
        <pc:sldMkLst>
          <pc:docMk/>
          <pc:sldMk cId="3733523618" sldId="258"/>
        </pc:sldMkLst>
      </pc:sldChg>
      <pc:sldChg chg="addSp delSp modSp mod modTransition modAnim modNotesTx">
        <pc:chgData name="Scott James" userId="c2e63f69-a6d5-4d66-b3bc-8d8d5f1e9690" providerId="ADAL" clId="{2EA3D1DC-2C47-4A79-83E4-0A548B3FA032}" dt="2026-04-15T14:09:15.825" v="5485"/>
        <pc:sldMkLst>
          <pc:docMk/>
          <pc:sldMk cId="18768004" sldId="260"/>
        </pc:sldMkLst>
        <pc:spChg chg="add mod">
          <ac:chgData name="Scott James" userId="c2e63f69-a6d5-4d66-b3bc-8d8d5f1e9690" providerId="ADAL" clId="{2EA3D1DC-2C47-4A79-83E4-0A548B3FA032}" dt="2026-04-15T13:18:12.126" v="4909" actId="1076"/>
          <ac:spMkLst>
            <pc:docMk/>
            <pc:sldMk cId="18768004" sldId="260"/>
            <ac:spMk id="3" creationId="{70A27BB0-9326-3ABC-414F-A7634B9FA637}"/>
          </ac:spMkLst>
        </pc:spChg>
        <pc:spChg chg="del mod">
          <ac:chgData name="Scott James" userId="c2e63f69-a6d5-4d66-b3bc-8d8d5f1e9690" providerId="ADAL" clId="{2EA3D1DC-2C47-4A79-83E4-0A548B3FA032}" dt="2026-04-14T17:17:35.063" v="1520" actId="21"/>
          <ac:spMkLst>
            <pc:docMk/>
            <pc:sldMk cId="18768004" sldId="260"/>
            <ac:spMk id="3" creationId="{D00DD3D8-5C78-81A9-FC33-40E2A9609E77}"/>
          </ac:spMkLst>
        </pc:spChg>
        <pc:spChg chg="mod">
          <ac:chgData name="Scott James" userId="c2e63f69-a6d5-4d66-b3bc-8d8d5f1e9690" providerId="ADAL" clId="{2EA3D1DC-2C47-4A79-83E4-0A548B3FA032}" dt="2026-04-14T17:18:01.596" v="1548" actId="1076"/>
          <ac:spMkLst>
            <pc:docMk/>
            <pc:sldMk cId="18768004" sldId="260"/>
            <ac:spMk id="9" creationId="{E1BA9B4B-C586-4B6B-8142-E49AC2D37AD1}"/>
          </ac:spMkLst>
        </pc:spChg>
      </pc:sldChg>
      <pc:sldChg chg="addSp delSp modSp mod modTransition modAnim modNotesTx">
        <pc:chgData name="Scott James" userId="c2e63f69-a6d5-4d66-b3bc-8d8d5f1e9690" providerId="ADAL" clId="{2EA3D1DC-2C47-4A79-83E4-0A548B3FA032}" dt="2026-04-15T14:25:55.197" v="5906" actId="313"/>
        <pc:sldMkLst>
          <pc:docMk/>
          <pc:sldMk cId="612177979" sldId="261"/>
        </pc:sldMkLst>
        <pc:spChg chg="add mod">
          <ac:chgData name="Scott James" userId="c2e63f69-a6d5-4d66-b3bc-8d8d5f1e9690" providerId="ADAL" clId="{2EA3D1DC-2C47-4A79-83E4-0A548B3FA032}" dt="2026-04-15T12:18:03.189" v="3375" actId="1076"/>
          <ac:spMkLst>
            <pc:docMk/>
            <pc:sldMk cId="612177979" sldId="261"/>
            <ac:spMk id="3" creationId="{EE906472-998D-17E1-AA46-C27CC24E131E}"/>
          </ac:spMkLst>
        </pc:spChg>
        <pc:spChg chg="mod">
          <ac:chgData name="Scott James" userId="c2e63f69-a6d5-4d66-b3bc-8d8d5f1e9690" providerId="ADAL" clId="{2EA3D1DC-2C47-4A79-83E4-0A548B3FA032}" dt="2026-04-08T08:27:14.695" v="624" actId="1076"/>
          <ac:spMkLst>
            <pc:docMk/>
            <pc:sldMk cId="612177979" sldId="261"/>
            <ac:spMk id="5" creationId="{0F674264-BCEC-4B65-BCCB-84112D3EC354}"/>
          </ac:spMkLst>
        </pc:spChg>
      </pc:sldChg>
      <pc:sldChg chg="modSp mod modNotesTx">
        <pc:chgData name="Scott James" userId="c2e63f69-a6d5-4d66-b3bc-8d8d5f1e9690" providerId="ADAL" clId="{2EA3D1DC-2C47-4A79-83E4-0A548B3FA032}" dt="2026-04-15T12:29:54.728" v="3582" actId="20577"/>
        <pc:sldMkLst>
          <pc:docMk/>
          <pc:sldMk cId="4243905809" sldId="263"/>
        </pc:sldMkLst>
        <pc:picChg chg="mod">
          <ac:chgData name="Scott James" userId="c2e63f69-a6d5-4d66-b3bc-8d8d5f1e9690" providerId="ADAL" clId="{2EA3D1DC-2C47-4A79-83E4-0A548B3FA032}" dt="2026-04-07T12:42:59.874" v="101" actId="14100"/>
          <ac:picMkLst>
            <pc:docMk/>
            <pc:sldMk cId="4243905809" sldId="263"/>
            <ac:picMk id="10" creationId="{BE2F163B-8034-423E-8A13-7DE9FC2BA973}"/>
          </ac:picMkLst>
        </pc:picChg>
      </pc:sldChg>
      <pc:sldChg chg="addSp modSp mod modTransition modAnim modNotesTx">
        <pc:chgData name="Scott James" userId="c2e63f69-a6d5-4d66-b3bc-8d8d5f1e9690" providerId="ADAL" clId="{2EA3D1DC-2C47-4A79-83E4-0A548B3FA032}" dt="2026-04-15T14:10:10.552" v="5505"/>
        <pc:sldMkLst>
          <pc:docMk/>
          <pc:sldMk cId="491993309" sldId="264"/>
        </pc:sldMkLst>
        <pc:spChg chg="mod">
          <ac:chgData name="Scott James" userId="c2e63f69-a6d5-4d66-b3bc-8d8d5f1e9690" providerId="ADAL" clId="{2EA3D1DC-2C47-4A79-83E4-0A548B3FA032}" dt="2026-04-15T14:07:52.504" v="5456" actId="123"/>
          <ac:spMkLst>
            <pc:docMk/>
            <pc:sldMk cId="491993309" sldId="264"/>
            <ac:spMk id="11" creationId="{ECEFC283-4514-4BDD-AD54-1D763DC81115}"/>
          </ac:spMkLst>
        </pc:spChg>
        <pc:spChg chg="add mod">
          <ac:chgData name="Scott James" userId="c2e63f69-a6d5-4d66-b3bc-8d8d5f1e9690" providerId="ADAL" clId="{2EA3D1DC-2C47-4A79-83E4-0A548B3FA032}" dt="2026-04-07T12:53:21.540" v="393" actId="27636"/>
          <ac:spMkLst>
            <pc:docMk/>
            <pc:sldMk cId="491993309" sldId="264"/>
            <ac:spMk id="14" creationId="{1FC27583-33A5-EEA8-BA7F-99C315B6F8A7}"/>
          </ac:spMkLst>
        </pc:spChg>
      </pc:sldChg>
      <pc:sldChg chg="addSp delSp modSp mod modTransition setBg setFolMasterObjs delAnim setClrOvrMap modNotesTx">
        <pc:chgData name="Scott James" userId="c2e63f69-a6d5-4d66-b3bc-8d8d5f1e9690" providerId="ADAL" clId="{2EA3D1DC-2C47-4A79-83E4-0A548B3FA032}" dt="2026-04-15T14:09:23.825" v="5488"/>
        <pc:sldMkLst>
          <pc:docMk/>
          <pc:sldMk cId="2006813423" sldId="269"/>
        </pc:sldMkLst>
        <pc:spChg chg="mod">
          <ac:chgData name="Scott James" userId="c2e63f69-a6d5-4d66-b3bc-8d8d5f1e9690" providerId="ADAL" clId="{2EA3D1DC-2C47-4A79-83E4-0A548B3FA032}" dt="2026-04-15T11:33:10.112" v="2432" actId="207"/>
          <ac:spMkLst>
            <pc:docMk/>
            <pc:sldMk cId="2006813423" sldId="269"/>
            <ac:spMk id="19" creationId="{BDA3B260-F690-E881-32FD-71076D848CD4}"/>
          </ac:spMkLst>
        </pc:spChg>
        <pc:spChg chg="add">
          <ac:chgData name="Scott James" userId="c2e63f69-a6d5-4d66-b3bc-8d8d5f1e9690" providerId="ADAL" clId="{2EA3D1DC-2C47-4A79-83E4-0A548B3FA032}" dt="2026-04-08T08:40:14.473" v="1251" actId="26606"/>
          <ac:spMkLst>
            <pc:docMk/>
            <pc:sldMk cId="2006813423" sldId="269"/>
            <ac:spMk id="24" creationId="{23522FE7-5A29-4EF6-B1EF-2CA55748A772}"/>
          </ac:spMkLst>
        </pc:spChg>
        <pc:spChg chg="add">
          <ac:chgData name="Scott James" userId="c2e63f69-a6d5-4d66-b3bc-8d8d5f1e9690" providerId="ADAL" clId="{2EA3D1DC-2C47-4A79-83E4-0A548B3FA032}" dt="2026-04-08T08:40:14.473" v="1251" actId="26606"/>
          <ac:spMkLst>
            <pc:docMk/>
            <pc:sldMk cId="2006813423" sldId="269"/>
            <ac:spMk id="32" creationId="{1C69834E-5EEE-4D61-833E-04928896454C}"/>
          </ac:spMkLst>
        </pc:spChg>
        <pc:spChg chg="add">
          <ac:chgData name="Scott James" userId="c2e63f69-a6d5-4d66-b3bc-8d8d5f1e9690" providerId="ADAL" clId="{2EA3D1DC-2C47-4A79-83E4-0A548B3FA032}" dt="2026-04-08T08:40:14.473" v="1251" actId="26606"/>
          <ac:spMkLst>
            <pc:docMk/>
            <pc:sldMk cId="2006813423" sldId="269"/>
            <ac:spMk id="34" creationId="{58E5D9BA-46E7-4BFA-9C74-75495BF6F54D}"/>
          </ac:spMkLst>
        </pc:spChg>
        <pc:spChg chg="add">
          <ac:chgData name="Scott James" userId="c2e63f69-a6d5-4d66-b3bc-8d8d5f1e9690" providerId="ADAL" clId="{2EA3D1DC-2C47-4A79-83E4-0A548B3FA032}" dt="2026-04-08T08:40:14.473" v="1251" actId="26606"/>
          <ac:spMkLst>
            <pc:docMk/>
            <pc:sldMk cId="2006813423" sldId="269"/>
            <ac:spMk id="36" creationId="{5B033D76-5800-44B6-AFE9-EE2106935115}"/>
          </ac:spMkLst>
        </pc:spChg>
        <pc:spChg chg="add">
          <ac:chgData name="Scott James" userId="c2e63f69-a6d5-4d66-b3bc-8d8d5f1e9690" providerId="ADAL" clId="{2EA3D1DC-2C47-4A79-83E4-0A548B3FA032}" dt="2026-04-08T08:40:14.473" v="1251" actId="26606"/>
          <ac:spMkLst>
            <pc:docMk/>
            <pc:sldMk cId="2006813423" sldId="269"/>
            <ac:spMk id="38" creationId="{522D6F85-FFBA-4F81-AEE5-AAA17CB7AA98}"/>
          </ac:spMkLst>
        </pc:spChg>
        <pc:spChg chg="add">
          <ac:chgData name="Scott James" userId="c2e63f69-a6d5-4d66-b3bc-8d8d5f1e9690" providerId="ADAL" clId="{2EA3D1DC-2C47-4A79-83E4-0A548B3FA032}" dt="2026-04-08T08:40:14.473" v="1251" actId="26606"/>
          <ac:spMkLst>
            <pc:docMk/>
            <pc:sldMk cId="2006813423" sldId="269"/>
            <ac:spMk id="40" creationId="{13B31514-E6DF-4357-9EEA-EFB7983080DA}"/>
          </ac:spMkLst>
        </pc:spChg>
        <pc:picChg chg="add">
          <ac:chgData name="Scott James" userId="c2e63f69-a6d5-4d66-b3bc-8d8d5f1e9690" providerId="ADAL" clId="{2EA3D1DC-2C47-4A79-83E4-0A548B3FA032}" dt="2026-04-08T08:40:14.473" v="1251" actId="26606"/>
          <ac:picMkLst>
            <pc:docMk/>
            <pc:sldMk cId="2006813423" sldId="269"/>
            <ac:picMk id="26" creationId="{C2192E09-EBC7-416C-B887-DFF915D7F43D}"/>
          </ac:picMkLst>
        </pc:picChg>
        <pc:picChg chg="add">
          <ac:chgData name="Scott James" userId="c2e63f69-a6d5-4d66-b3bc-8d8d5f1e9690" providerId="ADAL" clId="{2EA3D1DC-2C47-4A79-83E4-0A548B3FA032}" dt="2026-04-08T08:40:14.473" v="1251" actId="26606"/>
          <ac:picMkLst>
            <pc:docMk/>
            <pc:sldMk cId="2006813423" sldId="269"/>
            <ac:picMk id="42" creationId="{4C401D57-600A-4C91-AC9A-14CA1ED6F7D8}"/>
          </ac:picMkLst>
        </pc:picChg>
        <pc:cxnChg chg="add">
          <ac:chgData name="Scott James" userId="c2e63f69-a6d5-4d66-b3bc-8d8d5f1e9690" providerId="ADAL" clId="{2EA3D1DC-2C47-4A79-83E4-0A548B3FA032}" dt="2026-04-08T08:40:14.473" v="1251" actId="26606"/>
          <ac:cxnSpMkLst>
            <pc:docMk/>
            <pc:sldMk cId="2006813423" sldId="269"/>
            <ac:cxnSpMk id="28" creationId="{2924498D-E084-44BE-A196-CFCE35564350}"/>
          </ac:cxnSpMkLst>
        </pc:cxnChg>
      </pc:sldChg>
      <pc:sldChg chg="addSp modSp mod modTransition modAnim modNotesTx">
        <pc:chgData name="Scott James" userId="c2e63f69-a6d5-4d66-b3bc-8d8d5f1e9690" providerId="ADAL" clId="{2EA3D1DC-2C47-4A79-83E4-0A548B3FA032}" dt="2026-04-15T14:11:36.262" v="5521"/>
        <pc:sldMkLst>
          <pc:docMk/>
          <pc:sldMk cId="2066429153" sldId="270"/>
        </pc:sldMkLst>
        <pc:spChg chg="add mod">
          <ac:chgData name="Scott James" userId="c2e63f69-a6d5-4d66-b3bc-8d8d5f1e9690" providerId="ADAL" clId="{2EA3D1DC-2C47-4A79-83E4-0A548B3FA032}" dt="2026-04-15T13:45:28.081" v="5336" actId="1076"/>
          <ac:spMkLst>
            <pc:docMk/>
            <pc:sldMk cId="2066429153" sldId="270"/>
            <ac:spMk id="3" creationId="{3FD3C3EE-D5A0-B93E-3154-02EE10682156}"/>
          </ac:spMkLst>
        </pc:spChg>
        <pc:spChg chg="mod">
          <ac:chgData name="Scott James" userId="c2e63f69-a6d5-4d66-b3bc-8d8d5f1e9690" providerId="ADAL" clId="{2EA3D1DC-2C47-4A79-83E4-0A548B3FA032}" dt="2026-04-15T11:50:04.467" v="2885" actId="14100"/>
          <ac:spMkLst>
            <pc:docMk/>
            <pc:sldMk cId="2066429153" sldId="270"/>
            <ac:spMk id="9" creationId="{E1BA9B4B-C586-4B6B-8142-E49AC2D37AD1}"/>
          </ac:spMkLst>
        </pc:spChg>
        <pc:spChg chg="mod">
          <ac:chgData name="Scott James" userId="c2e63f69-a6d5-4d66-b3bc-8d8d5f1e9690" providerId="ADAL" clId="{2EA3D1DC-2C47-4A79-83E4-0A548B3FA032}" dt="2026-04-15T13:45:35.349" v="5338" actId="14100"/>
          <ac:spMkLst>
            <pc:docMk/>
            <pc:sldMk cId="2066429153" sldId="270"/>
            <ac:spMk id="20" creationId="{94EF363D-F1C2-4012-B3E8-14ACEA4C2797}"/>
          </ac:spMkLst>
        </pc:spChg>
        <pc:picChg chg="add mod">
          <ac:chgData name="Scott James" userId="c2e63f69-a6d5-4d66-b3bc-8d8d5f1e9690" providerId="ADAL" clId="{2EA3D1DC-2C47-4A79-83E4-0A548B3FA032}" dt="2026-04-15T13:45:31.283" v="5337" actId="1076"/>
          <ac:picMkLst>
            <pc:docMk/>
            <pc:sldMk cId="2066429153" sldId="270"/>
            <ac:picMk id="7170" creationId="{C4F44AF8-AD4B-2E60-29DF-08711251BC2A}"/>
          </ac:picMkLst>
        </pc:picChg>
      </pc:sldChg>
      <pc:sldChg chg="modSp mod modTransition modAnim modNotesTx">
        <pc:chgData name="Scott James" userId="c2e63f69-a6d5-4d66-b3bc-8d8d5f1e9690" providerId="ADAL" clId="{2EA3D1DC-2C47-4A79-83E4-0A548B3FA032}" dt="2026-04-15T14:09:34.050" v="5494"/>
        <pc:sldMkLst>
          <pc:docMk/>
          <pc:sldMk cId="3737709447" sldId="271"/>
        </pc:sldMkLst>
        <pc:spChg chg="mod">
          <ac:chgData name="Scott James" userId="c2e63f69-a6d5-4d66-b3bc-8d8d5f1e9690" providerId="ADAL" clId="{2EA3D1DC-2C47-4A79-83E4-0A548B3FA032}" dt="2026-04-14T17:20:09.336" v="1642" actId="14100"/>
          <ac:spMkLst>
            <pc:docMk/>
            <pc:sldMk cId="3737709447" sldId="271"/>
            <ac:spMk id="9" creationId="{E1BA9B4B-C586-4B6B-8142-E49AC2D37AD1}"/>
          </ac:spMkLst>
        </pc:spChg>
        <pc:spChg chg="mod">
          <ac:chgData name="Scott James" userId="c2e63f69-a6d5-4d66-b3bc-8d8d5f1e9690" providerId="ADAL" clId="{2EA3D1DC-2C47-4A79-83E4-0A548B3FA032}" dt="2026-04-15T11:58:25.772" v="3131" actId="1076"/>
          <ac:spMkLst>
            <pc:docMk/>
            <pc:sldMk cId="3737709447" sldId="271"/>
            <ac:spMk id="20" creationId="{94EF363D-F1C2-4012-B3E8-14ACEA4C2797}"/>
          </ac:spMkLst>
        </pc:spChg>
      </pc:sldChg>
      <pc:sldChg chg="modSp mod modTransition modAnim modNotesTx">
        <pc:chgData name="Scott James" userId="c2e63f69-a6d5-4d66-b3bc-8d8d5f1e9690" providerId="ADAL" clId="{2EA3D1DC-2C47-4A79-83E4-0A548B3FA032}" dt="2026-04-15T14:12:19.143" v="5535"/>
        <pc:sldMkLst>
          <pc:docMk/>
          <pc:sldMk cId="3396457218" sldId="272"/>
        </pc:sldMkLst>
        <pc:spChg chg="mod">
          <ac:chgData name="Scott James" userId="c2e63f69-a6d5-4d66-b3bc-8d8d5f1e9690" providerId="ADAL" clId="{2EA3D1DC-2C47-4A79-83E4-0A548B3FA032}" dt="2026-04-14T17:20:34.252" v="1647" actId="403"/>
          <ac:spMkLst>
            <pc:docMk/>
            <pc:sldMk cId="3396457218" sldId="272"/>
            <ac:spMk id="9" creationId="{E1BA9B4B-C586-4B6B-8142-E49AC2D37AD1}"/>
          </ac:spMkLst>
        </pc:spChg>
        <pc:spChg chg="mod">
          <ac:chgData name="Scott James" userId="c2e63f69-a6d5-4d66-b3bc-8d8d5f1e9690" providerId="ADAL" clId="{2EA3D1DC-2C47-4A79-83E4-0A548B3FA032}" dt="2026-04-15T12:04:30.217" v="3272" actId="114"/>
          <ac:spMkLst>
            <pc:docMk/>
            <pc:sldMk cId="3396457218" sldId="272"/>
            <ac:spMk id="20" creationId="{94EF363D-F1C2-4012-B3E8-14ACEA4C2797}"/>
          </ac:spMkLst>
        </pc:spChg>
      </pc:sldChg>
      <pc:sldChg chg="addSp delSp modSp mod modTransition setBg setFolMasterObjs">
        <pc:chgData name="Scott James" userId="c2e63f69-a6d5-4d66-b3bc-8d8d5f1e9690" providerId="ADAL" clId="{2EA3D1DC-2C47-4A79-83E4-0A548B3FA032}" dt="2026-04-15T14:10:01.658" v="5503"/>
        <pc:sldMkLst>
          <pc:docMk/>
          <pc:sldMk cId="34404179" sldId="273"/>
        </pc:sldMkLst>
        <pc:spChg chg="mod">
          <ac:chgData name="Scott James" userId="c2e63f69-a6d5-4d66-b3bc-8d8d5f1e9690" providerId="ADAL" clId="{2EA3D1DC-2C47-4A79-83E4-0A548B3FA032}" dt="2026-04-15T12:29:12.546" v="3559" actId="113"/>
          <ac:spMkLst>
            <pc:docMk/>
            <pc:sldMk cId="34404179" sldId="273"/>
            <ac:spMk id="9" creationId="{16B65BC4-115B-BA6A-9BB7-F53AE6AC1A3C}"/>
          </ac:spMkLst>
        </pc:spChg>
        <pc:spChg chg="add">
          <ac:chgData name="Scott James" userId="c2e63f69-a6d5-4d66-b3bc-8d8d5f1e9690" providerId="ADAL" clId="{2EA3D1DC-2C47-4A79-83E4-0A548B3FA032}" dt="2026-04-15T12:29:09.815" v="3558" actId="26606"/>
          <ac:spMkLst>
            <pc:docMk/>
            <pc:sldMk cId="34404179" sldId="273"/>
            <ac:spMk id="14" creationId="{0CABCAE3-64FC-4149-819F-2C1812824154}"/>
          </ac:spMkLst>
        </pc:spChg>
        <pc:spChg chg="add">
          <ac:chgData name="Scott James" userId="c2e63f69-a6d5-4d66-b3bc-8d8d5f1e9690" providerId="ADAL" clId="{2EA3D1DC-2C47-4A79-83E4-0A548B3FA032}" dt="2026-04-15T12:29:09.815" v="3558" actId="26606"/>
          <ac:spMkLst>
            <pc:docMk/>
            <pc:sldMk cId="34404179" sldId="273"/>
            <ac:spMk id="22" creationId="{D0712110-0BC1-4B31-B3BB-63B44222E87F}"/>
          </ac:spMkLst>
        </pc:spChg>
        <pc:spChg chg="add">
          <ac:chgData name="Scott James" userId="c2e63f69-a6d5-4d66-b3bc-8d8d5f1e9690" providerId="ADAL" clId="{2EA3D1DC-2C47-4A79-83E4-0A548B3FA032}" dt="2026-04-15T12:29:09.815" v="3558" actId="26606"/>
          <ac:spMkLst>
            <pc:docMk/>
            <pc:sldMk cId="34404179" sldId="273"/>
            <ac:spMk id="24" creationId="{4466B5F3-C053-4580-B04A-1EF949888280}"/>
          </ac:spMkLst>
        </pc:spChg>
        <pc:picChg chg="mod">
          <ac:chgData name="Scott James" userId="c2e63f69-a6d5-4d66-b3bc-8d8d5f1e9690" providerId="ADAL" clId="{2EA3D1DC-2C47-4A79-83E4-0A548B3FA032}" dt="2026-04-15T12:29:09.815" v="3558" actId="26606"/>
          <ac:picMkLst>
            <pc:docMk/>
            <pc:sldMk cId="34404179" sldId="273"/>
            <ac:picMk id="7" creationId="{11F57370-7A0E-4E31-A54F-502B8C4878C2}"/>
          </ac:picMkLst>
        </pc:picChg>
        <pc:picChg chg="add">
          <ac:chgData name="Scott James" userId="c2e63f69-a6d5-4d66-b3bc-8d8d5f1e9690" providerId="ADAL" clId="{2EA3D1DC-2C47-4A79-83E4-0A548B3FA032}" dt="2026-04-15T12:29:09.815" v="3558" actId="26606"/>
          <ac:picMkLst>
            <pc:docMk/>
            <pc:sldMk cId="34404179" sldId="273"/>
            <ac:picMk id="16" creationId="{012FDCFE-9AD2-4D8A-8CBF-B3AA37EBF6DD}"/>
          </ac:picMkLst>
        </pc:picChg>
        <pc:picChg chg="add">
          <ac:chgData name="Scott James" userId="c2e63f69-a6d5-4d66-b3bc-8d8d5f1e9690" providerId="ADAL" clId="{2EA3D1DC-2C47-4A79-83E4-0A548B3FA032}" dt="2026-04-15T12:29:09.815" v="3558" actId="26606"/>
          <ac:picMkLst>
            <pc:docMk/>
            <pc:sldMk cId="34404179" sldId="273"/>
            <ac:picMk id="28" creationId="{25CED634-E2D0-4AB7-96DD-816C9B52C5CF}"/>
          </ac:picMkLst>
        </pc:picChg>
        <pc:cxnChg chg="add">
          <ac:chgData name="Scott James" userId="c2e63f69-a6d5-4d66-b3bc-8d8d5f1e9690" providerId="ADAL" clId="{2EA3D1DC-2C47-4A79-83E4-0A548B3FA032}" dt="2026-04-15T12:29:09.815" v="3558" actId="26606"/>
          <ac:cxnSpMkLst>
            <pc:docMk/>
            <pc:sldMk cId="34404179" sldId="273"/>
            <ac:cxnSpMk id="18" creationId="{FBD463FC-4CA8-4FF4-85A3-AF9F4B98D210}"/>
          </ac:cxnSpMkLst>
        </pc:cxnChg>
        <pc:cxnChg chg="add">
          <ac:chgData name="Scott James" userId="c2e63f69-a6d5-4d66-b3bc-8d8d5f1e9690" providerId="ADAL" clId="{2EA3D1DC-2C47-4A79-83E4-0A548B3FA032}" dt="2026-04-15T12:29:09.815" v="3558" actId="26606"/>
          <ac:cxnSpMkLst>
            <pc:docMk/>
            <pc:sldMk cId="34404179" sldId="273"/>
            <ac:cxnSpMk id="20" creationId="{BECF35C3-8B44-4F4B-BD25-4C01823DB22A}"/>
          </ac:cxnSpMkLst>
        </pc:cxnChg>
        <pc:cxnChg chg="add">
          <ac:chgData name="Scott James" userId="c2e63f69-a6d5-4d66-b3bc-8d8d5f1e9690" providerId="ADAL" clId="{2EA3D1DC-2C47-4A79-83E4-0A548B3FA032}" dt="2026-04-15T12:29:09.815" v="3558" actId="26606"/>
          <ac:cxnSpMkLst>
            <pc:docMk/>
            <pc:sldMk cId="34404179" sldId="273"/>
            <ac:cxnSpMk id="30" creationId="{FCDDCDFB-696D-4FDF-9B58-24F71B7C37BC}"/>
          </ac:cxnSpMkLst>
        </pc:cxnChg>
      </pc:sldChg>
      <pc:sldChg chg="addSp delSp modSp mod modTransition modAnim modNotesTx">
        <pc:chgData name="Scott James" userId="c2e63f69-a6d5-4d66-b3bc-8d8d5f1e9690" providerId="ADAL" clId="{2EA3D1DC-2C47-4A79-83E4-0A548B3FA032}" dt="2026-04-15T14:09:47.391" v="5499"/>
        <pc:sldMkLst>
          <pc:docMk/>
          <pc:sldMk cId="4008320883" sldId="274"/>
        </pc:sldMkLst>
        <pc:spChg chg="add mod">
          <ac:chgData name="Scott James" userId="c2e63f69-a6d5-4d66-b3bc-8d8d5f1e9690" providerId="ADAL" clId="{2EA3D1DC-2C47-4A79-83E4-0A548B3FA032}" dt="2026-04-15T12:21:03.378" v="3414" actId="1076"/>
          <ac:spMkLst>
            <pc:docMk/>
            <pc:sldMk cId="4008320883" sldId="274"/>
            <ac:spMk id="3" creationId="{A38A0EE8-98D5-10B7-2961-399D8789F84E}"/>
          </ac:spMkLst>
        </pc:spChg>
        <pc:spChg chg="add mod">
          <ac:chgData name="Scott James" userId="c2e63f69-a6d5-4d66-b3bc-8d8d5f1e9690" providerId="ADAL" clId="{2EA3D1DC-2C47-4A79-83E4-0A548B3FA032}" dt="2026-04-15T12:21:05.530" v="3415" actId="1076"/>
          <ac:spMkLst>
            <pc:docMk/>
            <pc:sldMk cId="4008320883" sldId="274"/>
            <ac:spMk id="5" creationId="{9AC2F62D-2D7C-B7B7-BA7A-CF808A53CEEB}"/>
          </ac:spMkLst>
        </pc:spChg>
        <pc:spChg chg="add mod">
          <ac:chgData name="Scott James" userId="c2e63f69-a6d5-4d66-b3bc-8d8d5f1e9690" providerId="ADAL" clId="{2EA3D1DC-2C47-4A79-83E4-0A548B3FA032}" dt="2026-04-15T14:06:56.013" v="5435" actId="1076"/>
          <ac:spMkLst>
            <pc:docMk/>
            <pc:sldMk cId="4008320883" sldId="274"/>
            <ac:spMk id="7" creationId="{AD1C8E02-CAF7-2CF2-AF16-1E508EC8983B}"/>
          </ac:spMkLst>
        </pc:spChg>
        <pc:spChg chg="mod">
          <ac:chgData name="Scott James" userId="c2e63f69-a6d5-4d66-b3bc-8d8d5f1e9690" providerId="ADAL" clId="{2EA3D1DC-2C47-4A79-83E4-0A548B3FA032}" dt="2026-04-15T12:23:58.066" v="3460" actId="403"/>
          <ac:spMkLst>
            <pc:docMk/>
            <pc:sldMk cId="4008320883" sldId="274"/>
            <ac:spMk id="9" creationId="{E1BA9B4B-C586-4B6B-8142-E49AC2D37AD1}"/>
          </ac:spMkLst>
        </pc:spChg>
        <pc:spChg chg="del mod">
          <ac:chgData name="Scott James" userId="c2e63f69-a6d5-4d66-b3bc-8d8d5f1e9690" providerId="ADAL" clId="{2EA3D1DC-2C47-4A79-83E4-0A548B3FA032}" dt="2026-04-15T12:19:31.170" v="3384" actId="21"/>
          <ac:spMkLst>
            <pc:docMk/>
            <pc:sldMk cId="4008320883" sldId="274"/>
            <ac:spMk id="20" creationId="{94EF363D-F1C2-4012-B3E8-14ACEA4C2797}"/>
          </ac:spMkLst>
        </pc:spChg>
      </pc:sldChg>
      <pc:sldChg chg="addSp delSp modSp mod modTransition modAnim modNotesTx">
        <pc:chgData name="Scott James" userId="c2e63f69-a6d5-4d66-b3bc-8d8d5f1e9690" providerId="ADAL" clId="{2EA3D1DC-2C47-4A79-83E4-0A548B3FA032}" dt="2026-04-15T14:09:50.119" v="5500"/>
        <pc:sldMkLst>
          <pc:docMk/>
          <pc:sldMk cId="936517510" sldId="275"/>
        </pc:sldMkLst>
        <pc:spChg chg="add mod">
          <ac:chgData name="Scott James" userId="c2e63f69-a6d5-4d66-b3bc-8d8d5f1e9690" providerId="ADAL" clId="{2EA3D1DC-2C47-4A79-83E4-0A548B3FA032}" dt="2026-04-15T12:22:29.217" v="3431" actId="1076"/>
          <ac:spMkLst>
            <pc:docMk/>
            <pc:sldMk cId="936517510" sldId="275"/>
            <ac:spMk id="3" creationId="{5ADA4C52-8868-A51B-09DC-896D9B348A18}"/>
          </ac:spMkLst>
        </pc:spChg>
        <pc:spChg chg="add del mod">
          <ac:chgData name="Scott James" userId="c2e63f69-a6d5-4d66-b3bc-8d8d5f1e9690" providerId="ADAL" clId="{2EA3D1DC-2C47-4A79-83E4-0A548B3FA032}" dt="2026-04-15T12:23:18.898" v="3451" actId="26606"/>
          <ac:spMkLst>
            <pc:docMk/>
            <pc:sldMk cId="936517510" sldId="275"/>
            <ac:spMk id="5" creationId="{C7139EE3-A48A-8A96-5DBA-85B73FBDD8E0}"/>
          </ac:spMkLst>
        </pc:spChg>
        <pc:spChg chg="mod">
          <ac:chgData name="Scott James" userId="c2e63f69-a6d5-4d66-b3bc-8d8d5f1e9690" providerId="ADAL" clId="{2EA3D1DC-2C47-4A79-83E4-0A548B3FA032}" dt="2026-04-15T12:22:40.526" v="3440" actId="14100"/>
          <ac:spMkLst>
            <pc:docMk/>
            <pc:sldMk cId="936517510" sldId="275"/>
            <ac:spMk id="9" creationId="{E1BA9B4B-C586-4B6B-8142-E49AC2D37AD1}"/>
          </ac:spMkLst>
        </pc:spChg>
        <pc:spChg chg="del mod">
          <ac:chgData name="Scott James" userId="c2e63f69-a6d5-4d66-b3bc-8d8d5f1e9690" providerId="ADAL" clId="{2EA3D1DC-2C47-4A79-83E4-0A548B3FA032}" dt="2026-04-15T12:21:25.514" v="3417" actId="21"/>
          <ac:spMkLst>
            <pc:docMk/>
            <pc:sldMk cId="936517510" sldId="275"/>
            <ac:spMk id="20" creationId="{94EF363D-F1C2-4012-B3E8-14ACEA4C2797}"/>
          </ac:spMkLst>
        </pc:spChg>
        <pc:graphicFrameChg chg="add modGraphic">
          <ac:chgData name="Scott James" userId="c2e63f69-a6d5-4d66-b3bc-8d8d5f1e9690" providerId="ADAL" clId="{2EA3D1DC-2C47-4A79-83E4-0A548B3FA032}" dt="2026-04-15T12:23:40.589" v="3456" actId="403"/>
          <ac:graphicFrameMkLst>
            <pc:docMk/>
            <pc:sldMk cId="936517510" sldId="275"/>
            <ac:graphicFrameMk id="11" creationId="{579F1AB7-2069-4BF8-2745-30CD3DD5F9B7}"/>
          </ac:graphicFrameMkLst>
        </pc:graphicFrameChg>
      </pc:sldChg>
      <pc:sldChg chg="addSp delSp modSp mod modTransition modAnim modNotesTx">
        <pc:chgData name="Scott James" userId="c2e63f69-a6d5-4d66-b3bc-8d8d5f1e9690" providerId="ADAL" clId="{2EA3D1DC-2C47-4A79-83E4-0A548B3FA032}" dt="2026-04-15T14:15:38.363" v="5570"/>
        <pc:sldMkLst>
          <pc:docMk/>
          <pc:sldMk cId="4031022485" sldId="276"/>
        </pc:sldMkLst>
        <pc:spChg chg="add mod">
          <ac:chgData name="Scott James" userId="c2e63f69-a6d5-4d66-b3bc-8d8d5f1e9690" providerId="ADAL" clId="{2EA3D1DC-2C47-4A79-83E4-0A548B3FA032}" dt="2026-04-15T12:24:47.401" v="3476" actId="1076"/>
          <ac:spMkLst>
            <pc:docMk/>
            <pc:sldMk cId="4031022485" sldId="276"/>
            <ac:spMk id="3" creationId="{B3D699F4-4E28-D809-AEDD-71EEDC75628D}"/>
          </ac:spMkLst>
        </pc:spChg>
        <pc:spChg chg="add del mod">
          <ac:chgData name="Scott James" userId="c2e63f69-a6d5-4d66-b3bc-8d8d5f1e9690" providerId="ADAL" clId="{2EA3D1DC-2C47-4A79-83E4-0A548B3FA032}" dt="2026-04-15T12:25:37.477" v="3491" actId="26606"/>
          <ac:spMkLst>
            <pc:docMk/>
            <pc:sldMk cId="4031022485" sldId="276"/>
            <ac:spMk id="5" creationId="{66E2B7F1-637A-B4A7-0945-E9F4F73505E6}"/>
          </ac:spMkLst>
        </pc:spChg>
        <pc:spChg chg="mod">
          <ac:chgData name="Scott James" userId="c2e63f69-a6d5-4d66-b3bc-8d8d5f1e9690" providerId="ADAL" clId="{2EA3D1DC-2C47-4A79-83E4-0A548B3FA032}" dt="2026-04-15T12:24:21.212" v="3467" actId="403"/>
          <ac:spMkLst>
            <pc:docMk/>
            <pc:sldMk cId="4031022485" sldId="276"/>
            <ac:spMk id="9" creationId="{E1BA9B4B-C586-4B6B-8142-E49AC2D37AD1}"/>
          </ac:spMkLst>
        </pc:spChg>
        <pc:spChg chg="del mod">
          <ac:chgData name="Scott James" userId="c2e63f69-a6d5-4d66-b3bc-8d8d5f1e9690" providerId="ADAL" clId="{2EA3D1DC-2C47-4A79-83E4-0A548B3FA032}" dt="2026-04-15T12:23:49.040" v="3457" actId="21"/>
          <ac:spMkLst>
            <pc:docMk/>
            <pc:sldMk cId="4031022485" sldId="276"/>
            <ac:spMk id="20" creationId="{94EF363D-F1C2-4012-B3E8-14ACEA4C2797}"/>
          </ac:spMkLst>
        </pc:spChg>
        <pc:graphicFrameChg chg="add modGraphic">
          <ac:chgData name="Scott James" userId="c2e63f69-a6d5-4d66-b3bc-8d8d5f1e9690" providerId="ADAL" clId="{2EA3D1DC-2C47-4A79-83E4-0A548B3FA032}" dt="2026-04-15T12:25:53.385" v="3496" actId="403"/>
          <ac:graphicFrameMkLst>
            <pc:docMk/>
            <pc:sldMk cId="4031022485" sldId="276"/>
            <ac:graphicFrameMk id="11" creationId="{03321B67-DD76-BE2E-E164-82063BA6FD42}"/>
          </ac:graphicFrameMkLst>
        </pc:graphicFrameChg>
      </pc:sldChg>
      <pc:sldChg chg="addSp delSp modSp mod modTransition modAnim modNotesTx">
        <pc:chgData name="Scott James" userId="c2e63f69-a6d5-4d66-b3bc-8d8d5f1e9690" providerId="ADAL" clId="{2EA3D1DC-2C47-4A79-83E4-0A548B3FA032}" dt="2026-04-15T14:15:44.750" v="5571"/>
        <pc:sldMkLst>
          <pc:docMk/>
          <pc:sldMk cId="2720655795" sldId="277"/>
        </pc:sldMkLst>
        <pc:spChg chg="add mod">
          <ac:chgData name="Scott James" userId="c2e63f69-a6d5-4d66-b3bc-8d8d5f1e9690" providerId="ADAL" clId="{2EA3D1DC-2C47-4A79-83E4-0A548B3FA032}" dt="2026-04-15T12:28:30.956" v="3546" actId="1076"/>
          <ac:spMkLst>
            <pc:docMk/>
            <pc:sldMk cId="2720655795" sldId="277"/>
            <ac:spMk id="3" creationId="{CC064DE7-CCF7-7038-5E82-8E589694330A}"/>
          </ac:spMkLst>
        </pc:spChg>
        <pc:spChg chg="add del mod">
          <ac:chgData name="Scott James" userId="c2e63f69-a6d5-4d66-b3bc-8d8d5f1e9690" providerId="ADAL" clId="{2EA3D1DC-2C47-4A79-83E4-0A548B3FA032}" dt="2026-04-15T12:27:51.182" v="3526" actId="26606"/>
          <ac:spMkLst>
            <pc:docMk/>
            <pc:sldMk cId="2720655795" sldId="277"/>
            <ac:spMk id="5" creationId="{99FE7595-99B4-81DD-64BF-3FC3C279714C}"/>
          </ac:spMkLst>
        </pc:spChg>
        <pc:spChg chg="mod">
          <ac:chgData name="Scott James" userId="c2e63f69-a6d5-4d66-b3bc-8d8d5f1e9690" providerId="ADAL" clId="{2EA3D1DC-2C47-4A79-83E4-0A548B3FA032}" dt="2026-04-15T12:26:50.216" v="3513" actId="14100"/>
          <ac:spMkLst>
            <pc:docMk/>
            <pc:sldMk cId="2720655795" sldId="277"/>
            <ac:spMk id="9" creationId="{E1BA9B4B-C586-4B6B-8142-E49AC2D37AD1}"/>
          </ac:spMkLst>
        </pc:spChg>
        <pc:spChg chg="del mod">
          <ac:chgData name="Scott James" userId="c2e63f69-a6d5-4d66-b3bc-8d8d5f1e9690" providerId="ADAL" clId="{2EA3D1DC-2C47-4A79-83E4-0A548B3FA032}" dt="2026-04-15T12:26:05.176" v="3498" actId="21"/>
          <ac:spMkLst>
            <pc:docMk/>
            <pc:sldMk cId="2720655795" sldId="277"/>
            <ac:spMk id="20" creationId="{94EF363D-F1C2-4012-B3E8-14ACEA4C2797}"/>
          </ac:spMkLst>
        </pc:spChg>
        <pc:graphicFrameChg chg="add mod modGraphic">
          <ac:chgData name="Scott James" userId="c2e63f69-a6d5-4d66-b3bc-8d8d5f1e9690" providerId="ADAL" clId="{2EA3D1DC-2C47-4A79-83E4-0A548B3FA032}" dt="2026-04-15T12:28:19.002" v="3542" actId="403"/>
          <ac:graphicFrameMkLst>
            <pc:docMk/>
            <pc:sldMk cId="2720655795" sldId="277"/>
            <ac:graphicFrameMk id="11" creationId="{DAE8AEC9-FB37-2AA1-DFED-7DFD651DE3A2}"/>
          </ac:graphicFrameMkLst>
        </pc:graphicFrameChg>
      </pc:sldChg>
      <pc:sldChg chg="addSp delSp modSp mod modTransition setBg setFolMasterObjs modAnim modNotesTx">
        <pc:chgData name="Scott James" userId="c2e63f69-a6d5-4d66-b3bc-8d8d5f1e9690" providerId="ADAL" clId="{2EA3D1DC-2C47-4A79-83E4-0A548B3FA032}" dt="2026-04-15T14:10:19.048" v="5507"/>
        <pc:sldMkLst>
          <pc:docMk/>
          <pc:sldMk cId="1570883883" sldId="278"/>
        </pc:sldMkLst>
        <pc:spChg chg="mod">
          <ac:chgData name="Scott James" userId="c2e63f69-a6d5-4d66-b3bc-8d8d5f1e9690" providerId="ADAL" clId="{2EA3D1DC-2C47-4A79-83E4-0A548B3FA032}" dt="2026-04-15T14:08:20.680" v="5466" actId="1076"/>
          <ac:spMkLst>
            <pc:docMk/>
            <pc:sldMk cId="1570883883" sldId="278"/>
            <ac:spMk id="4" creationId="{0FEB30E7-79E5-4D20-9E98-CC601B9858DE}"/>
          </ac:spMkLst>
        </pc:spChg>
        <pc:spChg chg="mod">
          <ac:chgData name="Scott James" userId="c2e63f69-a6d5-4d66-b3bc-8d8d5f1e9690" providerId="ADAL" clId="{2EA3D1DC-2C47-4A79-83E4-0A548B3FA032}" dt="2026-04-15T12:43:55.765" v="4298" actId="1076"/>
          <ac:spMkLst>
            <pc:docMk/>
            <pc:sldMk cId="1570883883" sldId="278"/>
            <ac:spMk id="11" creationId="{ECEFC283-4514-4BDD-AD54-1D763DC81115}"/>
          </ac:spMkLst>
        </pc:spChg>
        <pc:spChg chg="add">
          <ac:chgData name="Scott James" userId="c2e63f69-a6d5-4d66-b3bc-8d8d5f1e9690" providerId="ADAL" clId="{2EA3D1DC-2C47-4A79-83E4-0A548B3FA032}" dt="2026-04-15T12:41:59.212" v="4242" actId="26606"/>
          <ac:spMkLst>
            <pc:docMk/>
            <pc:sldMk cId="1570883883" sldId="278"/>
            <ac:spMk id="16" creationId="{0CABCAE3-64FC-4149-819F-2C1812824154}"/>
          </ac:spMkLst>
        </pc:spChg>
        <pc:spChg chg="add">
          <ac:chgData name="Scott James" userId="c2e63f69-a6d5-4d66-b3bc-8d8d5f1e9690" providerId="ADAL" clId="{2EA3D1DC-2C47-4A79-83E4-0A548B3FA032}" dt="2026-04-15T12:41:59.212" v="4242" actId="26606"/>
          <ac:spMkLst>
            <pc:docMk/>
            <pc:sldMk cId="1570883883" sldId="278"/>
            <ac:spMk id="24" creationId="{7C70BFDB-979D-4D01-8764-154458F98B93}"/>
          </ac:spMkLst>
        </pc:spChg>
        <pc:spChg chg="add">
          <ac:chgData name="Scott James" userId="c2e63f69-a6d5-4d66-b3bc-8d8d5f1e9690" providerId="ADAL" clId="{2EA3D1DC-2C47-4A79-83E4-0A548B3FA032}" dt="2026-04-15T12:41:59.212" v="4242" actId="26606"/>
          <ac:spMkLst>
            <pc:docMk/>
            <pc:sldMk cId="1570883883" sldId="278"/>
            <ac:spMk id="26" creationId="{45FCB5B7-E85D-4C9D-AE9B-2B04C20D7C33}"/>
          </ac:spMkLst>
        </pc:spChg>
        <pc:spChg chg="add">
          <ac:chgData name="Scott James" userId="c2e63f69-a6d5-4d66-b3bc-8d8d5f1e9690" providerId="ADAL" clId="{2EA3D1DC-2C47-4A79-83E4-0A548B3FA032}" dt="2026-04-15T12:41:59.212" v="4242" actId="26606"/>
          <ac:spMkLst>
            <pc:docMk/>
            <pc:sldMk cId="1570883883" sldId="278"/>
            <ac:spMk id="32" creationId="{66DEDBC9-7E02-4AC1-84C0-28900C560B7D}"/>
          </ac:spMkLst>
        </pc:spChg>
        <pc:grpChg chg="add">
          <ac:chgData name="Scott James" userId="c2e63f69-a6d5-4d66-b3bc-8d8d5f1e9690" providerId="ADAL" clId="{2EA3D1DC-2C47-4A79-83E4-0A548B3FA032}" dt="2026-04-15T12:41:59.212" v="4242" actId="26606"/>
          <ac:grpSpMkLst>
            <pc:docMk/>
            <pc:sldMk cId="1570883883" sldId="278"/>
            <ac:grpSpMk id="28" creationId="{4C48EA7D-6DFA-4BAB-B557-0D500356BE3D}"/>
          </ac:grpSpMkLst>
        </pc:grpChg>
        <pc:picChg chg="mod">
          <ac:chgData name="Scott James" userId="c2e63f69-a6d5-4d66-b3bc-8d8d5f1e9690" providerId="ADAL" clId="{2EA3D1DC-2C47-4A79-83E4-0A548B3FA032}" dt="2026-04-15T12:41:59.212" v="4242" actId="26606"/>
          <ac:picMkLst>
            <pc:docMk/>
            <pc:sldMk cId="1570883883" sldId="278"/>
            <ac:picMk id="2" creationId="{37E18B90-215F-4455-8EF6-D107FA81E903}"/>
          </ac:picMkLst>
        </pc:picChg>
        <pc:picChg chg="add">
          <ac:chgData name="Scott James" userId="c2e63f69-a6d5-4d66-b3bc-8d8d5f1e9690" providerId="ADAL" clId="{2EA3D1DC-2C47-4A79-83E4-0A548B3FA032}" dt="2026-04-15T12:41:59.212" v="4242" actId="26606"/>
          <ac:picMkLst>
            <pc:docMk/>
            <pc:sldMk cId="1570883883" sldId="278"/>
            <ac:picMk id="18" creationId="{012FDCFE-9AD2-4D8A-8CBF-B3AA37EBF6DD}"/>
          </ac:picMkLst>
        </pc:picChg>
        <pc:picChg chg="add">
          <ac:chgData name="Scott James" userId="c2e63f69-a6d5-4d66-b3bc-8d8d5f1e9690" providerId="ADAL" clId="{2EA3D1DC-2C47-4A79-83E4-0A548B3FA032}" dt="2026-04-15T12:41:59.212" v="4242" actId="26606"/>
          <ac:picMkLst>
            <pc:docMk/>
            <pc:sldMk cId="1570883883" sldId="278"/>
            <ac:picMk id="36" creationId="{BAC44D98-B853-4420-8ED4-E3792706D41A}"/>
          </ac:picMkLst>
        </pc:picChg>
      </pc:sldChg>
      <pc:sldChg chg="addSp delSp modSp del mod modNotesTx">
        <pc:chgData name="Scott James" userId="c2e63f69-a6d5-4d66-b3bc-8d8d5f1e9690" providerId="ADAL" clId="{2EA3D1DC-2C47-4A79-83E4-0A548B3FA032}" dt="2026-04-15T13:09:06.652" v="4584" actId="2696"/>
        <pc:sldMkLst>
          <pc:docMk/>
          <pc:sldMk cId="3222837901" sldId="279"/>
        </pc:sldMkLst>
        <pc:spChg chg="mod">
          <ac:chgData name="Scott James" userId="c2e63f69-a6d5-4d66-b3bc-8d8d5f1e9690" providerId="ADAL" clId="{2EA3D1DC-2C47-4A79-83E4-0A548B3FA032}" dt="2026-04-15T12:51:13.516" v="4336" actId="404"/>
          <ac:spMkLst>
            <pc:docMk/>
            <pc:sldMk cId="3222837901" sldId="279"/>
            <ac:spMk id="9" creationId="{E1BA9B4B-C586-4B6B-8142-E49AC2D37AD1}"/>
          </ac:spMkLst>
        </pc:spChg>
        <pc:spChg chg="mod">
          <ac:chgData name="Scott James" userId="c2e63f69-a6d5-4d66-b3bc-8d8d5f1e9690" providerId="ADAL" clId="{2EA3D1DC-2C47-4A79-83E4-0A548B3FA032}" dt="2026-04-15T12:46:23.264" v="4314" actId="2710"/>
          <ac:spMkLst>
            <pc:docMk/>
            <pc:sldMk cId="3222837901" sldId="279"/>
            <ac:spMk id="20" creationId="{94EF363D-F1C2-4012-B3E8-14ACEA4C2797}"/>
          </ac:spMkLst>
        </pc:spChg>
      </pc:sldChg>
      <pc:sldChg chg="addSp delSp modSp del mod modNotesTx">
        <pc:chgData name="Scott James" userId="c2e63f69-a6d5-4d66-b3bc-8d8d5f1e9690" providerId="ADAL" clId="{2EA3D1DC-2C47-4A79-83E4-0A548B3FA032}" dt="2026-04-15T13:09:04.210" v="4583" actId="2696"/>
        <pc:sldMkLst>
          <pc:docMk/>
          <pc:sldMk cId="2959167519" sldId="280"/>
        </pc:sldMkLst>
        <pc:spChg chg="add mod">
          <ac:chgData name="Scott James" userId="c2e63f69-a6d5-4d66-b3bc-8d8d5f1e9690" providerId="ADAL" clId="{2EA3D1DC-2C47-4A79-83E4-0A548B3FA032}" dt="2026-04-15T12:51:21.324" v="4338" actId="1076"/>
          <ac:spMkLst>
            <pc:docMk/>
            <pc:sldMk cId="2959167519" sldId="280"/>
            <ac:spMk id="3" creationId="{AA4EF267-AA53-40FD-408E-7DAA8A97164A}"/>
          </ac:spMkLst>
        </pc:spChg>
        <pc:spChg chg="mod">
          <ac:chgData name="Scott James" userId="c2e63f69-a6d5-4d66-b3bc-8d8d5f1e9690" providerId="ADAL" clId="{2EA3D1DC-2C47-4A79-83E4-0A548B3FA032}" dt="2026-04-15T12:51:16.974" v="4337" actId="403"/>
          <ac:spMkLst>
            <pc:docMk/>
            <pc:sldMk cId="2959167519" sldId="280"/>
            <ac:spMk id="9" creationId="{E1BA9B4B-C586-4B6B-8142-E49AC2D37AD1}"/>
          </ac:spMkLst>
        </pc:spChg>
        <pc:spChg chg="del mod">
          <ac:chgData name="Scott James" userId="c2e63f69-a6d5-4d66-b3bc-8d8d5f1e9690" providerId="ADAL" clId="{2EA3D1DC-2C47-4A79-83E4-0A548B3FA032}" dt="2026-04-15T12:50:39.776" v="4325" actId="21"/>
          <ac:spMkLst>
            <pc:docMk/>
            <pc:sldMk cId="2959167519" sldId="280"/>
            <ac:spMk id="20" creationId="{94EF363D-F1C2-4012-B3E8-14ACEA4C2797}"/>
          </ac:spMkLst>
        </pc:spChg>
      </pc:sldChg>
      <pc:sldChg chg="addSp delSp modSp del mod setBg setFolMasterObjs modNotesTx">
        <pc:chgData name="Scott James" userId="c2e63f69-a6d5-4d66-b3bc-8d8d5f1e9690" providerId="ADAL" clId="{2EA3D1DC-2C47-4A79-83E4-0A548B3FA032}" dt="2026-04-15T13:09:01.528" v="4582" actId="2696"/>
        <pc:sldMkLst>
          <pc:docMk/>
          <pc:sldMk cId="4116911409" sldId="281"/>
        </pc:sldMkLst>
        <pc:spChg chg="add del mod">
          <ac:chgData name="Scott James" userId="c2e63f69-a6d5-4d66-b3bc-8d8d5f1e9690" providerId="ADAL" clId="{2EA3D1DC-2C47-4A79-83E4-0A548B3FA032}" dt="2026-04-15T13:01:01.110" v="4410" actId="26606"/>
          <ac:spMkLst>
            <pc:docMk/>
            <pc:sldMk cId="4116911409" sldId="281"/>
            <ac:spMk id="3" creationId="{F97313E0-4D45-449A-3A69-FA65C3A84CB3}"/>
          </ac:spMkLst>
        </pc:spChg>
        <pc:spChg chg="mod">
          <ac:chgData name="Scott James" userId="c2e63f69-a6d5-4d66-b3bc-8d8d5f1e9690" providerId="ADAL" clId="{2EA3D1DC-2C47-4A79-83E4-0A548B3FA032}" dt="2026-04-15T13:01:01.110" v="4410" actId="26606"/>
          <ac:spMkLst>
            <pc:docMk/>
            <pc:sldMk cId="4116911409" sldId="281"/>
            <ac:spMk id="9" creationId="{E1BA9B4B-C586-4B6B-8142-E49AC2D37AD1}"/>
          </ac:spMkLst>
        </pc:spChg>
        <pc:spChg chg="add del">
          <ac:chgData name="Scott James" userId="c2e63f69-a6d5-4d66-b3bc-8d8d5f1e9690" providerId="ADAL" clId="{2EA3D1DC-2C47-4A79-83E4-0A548B3FA032}" dt="2026-04-15T13:01:01.110" v="4410" actId="26606"/>
          <ac:spMkLst>
            <pc:docMk/>
            <pc:sldMk cId="4116911409" sldId="281"/>
            <ac:spMk id="14" creationId="{23522FE7-5A29-4EF6-B1EF-2CA55748A772}"/>
          </ac:spMkLst>
        </pc:spChg>
        <pc:spChg chg="del mod">
          <ac:chgData name="Scott James" userId="c2e63f69-a6d5-4d66-b3bc-8d8d5f1e9690" providerId="ADAL" clId="{2EA3D1DC-2C47-4A79-83E4-0A548B3FA032}" dt="2026-04-15T12:52:00.912" v="4341" actId="21"/>
          <ac:spMkLst>
            <pc:docMk/>
            <pc:sldMk cId="4116911409" sldId="281"/>
            <ac:spMk id="20" creationId="{94EF363D-F1C2-4012-B3E8-14ACEA4C2797}"/>
          </ac:spMkLst>
        </pc:spChg>
        <pc:spChg chg="add del">
          <ac:chgData name="Scott James" userId="c2e63f69-a6d5-4d66-b3bc-8d8d5f1e9690" providerId="ADAL" clId="{2EA3D1DC-2C47-4A79-83E4-0A548B3FA032}" dt="2026-04-15T13:01:01.110" v="4410" actId="26606"/>
          <ac:spMkLst>
            <pc:docMk/>
            <pc:sldMk cId="4116911409" sldId="281"/>
            <ac:spMk id="22" creationId="{08E7A6F0-5CD3-481E-B0F2-E7F99FE675B0}"/>
          </ac:spMkLst>
        </pc:spChg>
        <pc:spChg chg="add del">
          <ac:chgData name="Scott James" userId="c2e63f69-a6d5-4d66-b3bc-8d8d5f1e9690" providerId="ADAL" clId="{2EA3D1DC-2C47-4A79-83E4-0A548B3FA032}" dt="2026-04-15T13:01:01.110" v="4410" actId="26606"/>
          <ac:spMkLst>
            <pc:docMk/>
            <pc:sldMk cId="4116911409" sldId="281"/>
            <ac:spMk id="24" creationId="{511290DF-4975-4FCD-8B8D-BBC86B836668}"/>
          </ac:spMkLst>
        </pc:spChg>
        <pc:spChg chg="add del">
          <ac:chgData name="Scott James" userId="c2e63f69-a6d5-4d66-b3bc-8d8d5f1e9690" providerId="ADAL" clId="{2EA3D1DC-2C47-4A79-83E4-0A548B3FA032}" dt="2026-04-15T13:01:01.110" v="4410" actId="26606"/>
          <ac:spMkLst>
            <pc:docMk/>
            <pc:sldMk cId="4116911409" sldId="281"/>
            <ac:spMk id="30" creationId="{D9FE1511-6E1B-4F0E-8FF0-958527181CC9}"/>
          </ac:spMkLst>
        </pc:spChg>
        <pc:spChg chg="add del">
          <ac:chgData name="Scott James" userId="c2e63f69-a6d5-4d66-b3bc-8d8d5f1e9690" providerId="ADAL" clId="{2EA3D1DC-2C47-4A79-83E4-0A548B3FA032}" dt="2026-04-15T13:01:00.538" v="4409" actId="26606"/>
          <ac:spMkLst>
            <pc:docMk/>
            <pc:sldMk cId="4116911409" sldId="281"/>
            <ac:spMk id="40" creationId="{17424F32-2789-4FF9-8E8A-1252284BF600}"/>
          </ac:spMkLst>
        </pc:spChg>
        <pc:spChg chg="add del">
          <ac:chgData name="Scott James" userId="c2e63f69-a6d5-4d66-b3bc-8d8d5f1e9690" providerId="ADAL" clId="{2EA3D1DC-2C47-4A79-83E4-0A548B3FA032}" dt="2026-04-15T13:01:00.538" v="4409" actId="26606"/>
          <ac:spMkLst>
            <pc:docMk/>
            <pc:sldMk cId="4116911409" sldId="281"/>
            <ac:spMk id="48" creationId="{1A86B93D-0879-4BC3-B616-90E504482842}"/>
          </ac:spMkLst>
        </pc:spChg>
        <pc:spChg chg="add del">
          <ac:chgData name="Scott James" userId="c2e63f69-a6d5-4d66-b3bc-8d8d5f1e9690" providerId="ADAL" clId="{2EA3D1DC-2C47-4A79-83E4-0A548B3FA032}" dt="2026-04-15T13:01:00.538" v="4409" actId="26606"/>
          <ac:spMkLst>
            <pc:docMk/>
            <pc:sldMk cId="4116911409" sldId="281"/>
            <ac:spMk id="50" creationId="{720E885D-F4D2-48FD-95D9-DA0751F3D6E2}"/>
          </ac:spMkLst>
        </pc:spChg>
        <pc:spChg chg="add del">
          <ac:chgData name="Scott James" userId="c2e63f69-a6d5-4d66-b3bc-8d8d5f1e9690" providerId="ADAL" clId="{2EA3D1DC-2C47-4A79-83E4-0A548B3FA032}" dt="2026-04-15T13:01:00.538" v="4409" actId="26606"/>
          <ac:spMkLst>
            <pc:docMk/>
            <pc:sldMk cId="4116911409" sldId="281"/>
            <ac:spMk id="54" creationId="{A599AF7C-8D7E-4D1B-AB28-587084B3DEF2}"/>
          </ac:spMkLst>
        </pc:spChg>
        <pc:grpChg chg="add del">
          <ac:chgData name="Scott James" userId="c2e63f69-a6d5-4d66-b3bc-8d8d5f1e9690" providerId="ADAL" clId="{2EA3D1DC-2C47-4A79-83E4-0A548B3FA032}" dt="2026-04-15T13:01:01.110" v="4410" actId="26606"/>
          <ac:grpSpMkLst>
            <pc:docMk/>
            <pc:sldMk cId="4116911409" sldId="281"/>
            <ac:grpSpMk id="26" creationId="{357CA18A-A333-4DCB-842B-76827D2ECB24}"/>
          </ac:grpSpMkLst>
        </pc:grpChg>
        <pc:picChg chg="add del">
          <ac:chgData name="Scott James" userId="c2e63f69-a6d5-4d66-b3bc-8d8d5f1e9690" providerId="ADAL" clId="{2EA3D1DC-2C47-4A79-83E4-0A548B3FA032}" dt="2026-04-15T13:01:01.110" v="4410" actId="26606"/>
          <ac:picMkLst>
            <pc:docMk/>
            <pc:sldMk cId="4116911409" sldId="281"/>
            <ac:picMk id="16" creationId="{C2192E09-EBC7-416C-B887-DFF915D7F43D}"/>
          </ac:picMkLst>
        </pc:picChg>
        <pc:picChg chg="add del">
          <ac:chgData name="Scott James" userId="c2e63f69-a6d5-4d66-b3bc-8d8d5f1e9690" providerId="ADAL" clId="{2EA3D1DC-2C47-4A79-83E4-0A548B3FA032}" dt="2026-04-15T13:01:01.110" v="4410" actId="26606"/>
          <ac:picMkLst>
            <pc:docMk/>
            <pc:sldMk cId="4116911409" sldId="281"/>
            <ac:picMk id="32" creationId="{025CEF6D-5E98-4B5C-A10F-7459C1EEF10E}"/>
          </ac:picMkLst>
        </pc:picChg>
        <pc:cxnChg chg="add del">
          <ac:chgData name="Scott James" userId="c2e63f69-a6d5-4d66-b3bc-8d8d5f1e9690" providerId="ADAL" clId="{2EA3D1DC-2C47-4A79-83E4-0A548B3FA032}" dt="2026-04-15T13:01:01.110" v="4410" actId="26606"/>
          <ac:cxnSpMkLst>
            <pc:docMk/>
            <pc:sldMk cId="4116911409" sldId="281"/>
            <ac:cxnSpMk id="11" creationId="{14C12901-9FCC-461E-A64A-89B4791235E9}"/>
          </ac:cxnSpMkLst>
        </pc:cxnChg>
      </pc:sldChg>
      <pc:sldChg chg="modSp mod modTransition modNotesTx">
        <pc:chgData name="Scott James" userId="c2e63f69-a6d5-4d66-b3bc-8d8d5f1e9690" providerId="ADAL" clId="{2EA3D1DC-2C47-4A79-83E4-0A548B3FA032}" dt="2026-04-15T14:10:23.910" v="5508"/>
        <pc:sldMkLst>
          <pc:docMk/>
          <pc:sldMk cId="2763028742" sldId="283"/>
        </pc:sldMkLst>
        <pc:picChg chg="mod modCrop">
          <ac:chgData name="Scott James" userId="c2e63f69-a6d5-4d66-b3bc-8d8d5f1e9690" providerId="ADAL" clId="{2EA3D1DC-2C47-4A79-83E4-0A548B3FA032}" dt="2026-04-15T13:03:50.241" v="4508" actId="14100"/>
          <ac:picMkLst>
            <pc:docMk/>
            <pc:sldMk cId="2763028742" sldId="283"/>
            <ac:picMk id="4" creationId="{FC57BD4D-E2D7-49DA-BA95-3DB1C3F5AAC4}"/>
          </ac:picMkLst>
        </pc:picChg>
      </pc:sldChg>
      <pc:sldChg chg="addSp delSp modSp mod modTransition modAnim">
        <pc:chgData name="Scott James" userId="c2e63f69-a6d5-4d66-b3bc-8d8d5f1e9690" providerId="ADAL" clId="{2EA3D1DC-2C47-4A79-83E4-0A548B3FA032}" dt="2026-04-15T14:10:26.712" v="5509"/>
        <pc:sldMkLst>
          <pc:docMk/>
          <pc:sldMk cId="3158632968" sldId="284"/>
        </pc:sldMkLst>
        <pc:spChg chg="del mod">
          <ac:chgData name="Scott James" userId="c2e63f69-a6d5-4d66-b3bc-8d8d5f1e9690" providerId="ADAL" clId="{2EA3D1DC-2C47-4A79-83E4-0A548B3FA032}" dt="2026-04-15T13:12:02.796" v="4862" actId="21"/>
          <ac:spMkLst>
            <pc:docMk/>
            <pc:sldMk cId="3158632968" sldId="284"/>
            <ac:spMk id="3" creationId="{A900D86B-0E4D-E902-1885-0BC591E90AF7}"/>
          </ac:spMkLst>
        </pc:spChg>
        <pc:spChg chg="add mod">
          <ac:chgData name="Scott James" userId="c2e63f69-a6d5-4d66-b3bc-8d8d5f1e9690" providerId="ADAL" clId="{2EA3D1DC-2C47-4A79-83E4-0A548B3FA032}" dt="2026-04-15T13:24:47.964" v="5002" actId="1076"/>
          <ac:spMkLst>
            <pc:docMk/>
            <pc:sldMk cId="3158632968" sldId="284"/>
            <ac:spMk id="3" creationId="{B29AA85C-80A9-6130-B3F5-A5D6FDD9210B}"/>
          </ac:spMkLst>
        </pc:spChg>
        <pc:spChg chg="mod">
          <ac:chgData name="Scott James" userId="c2e63f69-a6d5-4d66-b3bc-8d8d5f1e9690" providerId="ADAL" clId="{2EA3D1DC-2C47-4A79-83E4-0A548B3FA032}" dt="2026-04-15T13:24:49.863" v="5003" actId="1076"/>
          <ac:spMkLst>
            <pc:docMk/>
            <pc:sldMk cId="3158632968" sldId="284"/>
            <ac:spMk id="9" creationId="{D51643BC-5D14-2543-B6E5-29DBB2571310}"/>
          </ac:spMkLst>
        </pc:spChg>
      </pc:sldChg>
      <pc:sldChg chg="modSp mod modTransition modAnim modNotesTx">
        <pc:chgData name="Scott James" userId="c2e63f69-a6d5-4d66-b3bc-8d8d5f1e9690" providerId="ADAL" clId="{2EA3D1DC-2C47-4A79-83E4-0A548B3FA032}" dt="2026-04-15T14:20:42.790" v="5688" actId="20577"/>
        <pc:sldMkLst>
          <pc:docMk/>
          <pc:sldMk cId="1049338854" sldId="286"/>
        </pc:sldMkLst>
        <pc:spChg chg="mod">
          <ac:chgData name="Scott James" userId="c2e63f69-a6d5-4d66-b3bc-8d8d5f1e9690" providerId="ADAL" clId="{2EA3D1DC-2C47-4A79-83E4-0A548B3FA032}" dt="2026-04-15T12:38:43.588" v="3927" actId="1076"/>
          <ac:spMkLst>
            <pc:docMk/>
            <pc:sldMk cId="1049338854" sldId="286"/>
            <ac:spMk id="11" creationId="{DDFAABAE-BA24-3DA8-492C-49FCD1CDBE5A}"/>
          </ac:spMkLst>
        </pc:spChg>
        <pc:picChg chg="mod">
          <ac:chgData name="Scott James" userId="c2e63f69-a6d5-4d66-b3bc-8d8d5f1e9690" providerId="ADAL" clId="{2EA3D1DC-2C47-4A79-83E4-0A548B3FA032}" dt="2026-04-07T12:44:01.443" v="107" actId="1076"/>
          <ac:picMkLst>
            <pc:docMk/>
            <pc:sldMk cId="1049338854" sldId="286"/>
            <ac:picMk id="9" creationId="{DD9186C3-5FDD-7932-B727-D10F1785CC2E}"/>
          </ac:picMkLst>
        </pc:picChg>
      </pc:sldChg>
      <pc:sldChg chg="delSp modSp del mod ord">
        <pc:chgData name="Scott James" userId="c2e63f69-a6d5-4d66-b3bc-8d8d5f1e9690" providerId="ADAL" clId="{2EA3D1DC-2C47-4A79-83E4-0A548B3FA032}" dt="2026-04-15T12:59:32.056" v="4371" actId="2696"/>
        <pc:sldMkLst>
          <pc:docMk/>
          <pc:sldMk cId="1127469653" sldId="287"/>
        </pc:sldMkLst>
      </pc:sldChg>
      <pc:sldChg chg="delSp modSp mod modNotesTx">
        <pc:chgData name="Scott James" userId="c2e63f69-a6d5-4d66-b3bc-8d8d5f1e9690" providerId="ADAL" clId="{2EA3D1DC-2C47-4A79-83E4-0A548B3FA032}" dt="2026-04-15T13:46:54.444" v="5342" actId="20577"/>
        <pc:sldMkLst>
          <pc:docMk/>
          <pc:sldMk cId="494558948" sldId="288"/>
        </pc:sldMkLst>
        <pc:spChg chg="mod">
          <ac:chgData name="Scott James" userId="c2e63f69-a6d5-4d66-b3bc-8d8d5f1e9690" providerId="ADAL" clId="{2EA3D1DC-2C47-4A79-83E4-0A548B3FA032}" dt="2026-04-15T13:12:17.472" v="4869" actId="1076"/>
          <ac:spMkLst>
            <pc:docMk/>
            <pc:sldMk cId="494558948" sldId="288"/>
            <ac:spMk id="5" creationId="{94AA43CC-5757-C0CC-0380-D5F0697547D0}"/>
          </ac:spMkLst>
        </pc:spChg>
        <pc:picChg chg="mod">
          <ac:chgData name="Scott James" userId="c2e63f69-a6d5-4d66-b3bc-8d8d5f1e9690" providerId="ADAL" clId="{2EA3D1DC-2C47-4A79-83E4-0A548B3FA032}" dt="2026-04-07T12:43:53.204" v="106" actId="1076"/>
          <ac:picMkLst>
            <pc:docMk/>
            <pc:sldMk cId="494558948" sldId="288"/>
            <ac:picMk id="7" creationId="{C95D8CB2-C43B-1591-B95C-92A7659F6B82}"/>
          </ac:picMkLst>
        </pc:picChg>
      </pc:sldChg>
      <pc:sldChg chg="addSp delSp modSp mod modTransition setBg setFolMasterObjs">
        <pc:chgData name="Scott James" userId="c2e63f69-a6d5-4d66-b3bc-8d8d5f1e9690" providerId="ADAL" clId="{2EA3D1DC-2C47-4A79-83E4-0A548B3FA032}" dt="2026-04-15T14:09:57.365" v="5502"/>
        <pc:sldMkLst>
          <pc:docMk/>
          <pc:sldMk cId="1890007142" sldId="289"/>
        </pc:sldMkLst>
        <pc:spChg chg="del mod">
          <ac:chgData name="Scott James" userId="c2e63f69-a6d5-4d66-b3bc-8d8d5f1e9690" providerId="ADAL" clId="{2EA3D1DC-2C47-4A79-83E4-0A548B3FA032}" dt="2026-04-15T12:28:39.913" v="3548" actId="26606"/>
          <ac:spMkLst>
            <pc:docMk/>
            <pc:sldMk cId="1890007142" sldId="289"/>
            <ac:spMk id="2" creationId="{C2D7F10F-6885-E9B8-2278-58F1555A17F1}"/>
          </ac:spMkLst>
        </pc:spChg>
        <pc:spChg chg="mod">
          <ac:chgData name="Scott James" userId="c2e63f69-a6d5-4d66-b3bc-8d8d5f1e9690" providerId="ADAL" clId="{2EA3D1DC-2C47-4A79-83E4-0A548B3FA032}" dt="2026-04-15T12:29:39.432" v="3567" actId="1076"/>
          <ac:spMkLst>
            <pc:docMk/>
            <pc:sldMk cId="1890007142" sldId="289"/>
            <ac:spMk id="9" creationId="{F989D00C-9061-8CD9-B989-D0B77EB427E0}"/>
          </ac:spMkLst>
        </pc:spChg>
        <pc:spChg chg="add del">
          <ac:chgData name="Scott James" userId="c2e63f69-a6d5-4d66-b3bc-8d8d5f1e9690" providerId="ADAL" clId="{2EA3D1DC-2C47-4A79-83E4-0A548B3FA032}" dt="2026-04-15T12:29:21.465" v="3560" actId="26606"/>
          <ac:spMkLst>
            <pc:docMk/>
            <pc:sldMk cId="1890007142" sldId="289"/>
            <ac:spMk id="15" creationId="{32D32A60-013B-47A8-8833-D2424080917B}"/>
          </ac:spMkLst>
        </pc:spChg>
        <pc:spChg chg="add del">
          <ac:chgData name="Scott James" userId="c2e63f69-a6d5-4d66-b3bc-8d8d5f1e9690" providerId="ADAL" clId="{2EA3D1DC-2C47-4A79-83E4-0A548B3FA032}" dt="2026-04-15T12:29:21.465" v="3560" actId="26606"/>
          <ac:spMkLst>
            <pc:docMk/>
            <pc:sldMk cId="1890007142" sldId="289"/>
            <ac:spMk id="17" creationId="{AE27932B-B694-4C4C-90D7-A0333A7C5876}"/>
          </ac:spMkLst>
        </pc:spChg>
        <pc:spChg chg="add del">
          <ac:chgData name="Scott James" userId="c2e63f69-a6d5-4d66-b3bc-8d8d5f1e9690" providerId="ADAL" clId="{2EA3D1DC-2C47-4A79-83E4-0A548B3FA032}" dt="2026-04-15T12:29:21.465" v="3560" actId="26606"/>
          <ac:spMkLst>
            <pc:docMk/>
            <pc:sldMk cId="1890007142" sldId="289"/>
            <ac:spMk id="21" creationId="{A9DA474E-6B91-4200-840F-0257B2358A75}"/>
          </ac:spMkLst>
        </pc:spChg>
        <pc:spChg chg="add">
          <ac:chgData name="Scott James" userId="c2e63f69-a6d5-4d66-b3bc-8d8d5f1e9690" providerId="ADAL" clId="{2EA3D1DC-2C47-4A79-83E4-0A548B3FA032}" dt="2026-04-15T12:29:21.465" v="3560" actId="26606"/>
          <ac:spMkLst>
            <pc:docMk/>
            <pc:sldMk cId="1890007142" sldId="289"/>
            <ac:spMk id="30" creationId="{7BEFDA1A-2A01-4C29-A5D0-AE6F050D07DF}"/>
          </ac:spMkLst>
        </pc:spChg>
        <pc:spChg chg="add">
          <ac:chgData name="Scott James" userId="c2e63f69-a6d5-4d66-b3bc-8d8d5f1e9690" providerId="ADAL" clId="{2EA3D1DC-2C47-4A79-83E4-0A548B3FA032}" dt="2026-04-15T12:29:21.465" v="3560" actId="26606"/>
          <ac:spMkLst>
            <pc:docMk/>
            <pc:sldMk cId="1890007142" sldId="289"/>
            <ac:spMk id="34" creationId="{279D3810-B86F-4009-84EC-DE0FEABD6FCE}"/>
          </ac:spMkLst>
        </pc:spChg>
        <pc:graphicFrameChg chg="add mod modGraphic">
          <ac:chgData name="Scott James" userId="c2e63f69-a6d5-4d66-b3bc-8d8d5f1e9690" providerId="ADAL" clId="{2EA3D1DC-2C47-4A79-83E4-0A548B3FA032}" dt="2026-04-15T12:29:21.465" v="3560" actId="26606"/>
          <ac:graphicFrameMkLst>
            <pc:docMk/>
            <pc:sldMk cId="1890007142" sldId="289"/>
            <ac:graphicFrameMk id="11" creationId="{BA4E7304-6AEC-25A5-9CD3-B19D9149710C}"/>
          </ac:graphicFrameMkLst>
        </pc:graphicFrameChg>
        <pc:picChg chg="add del">
          <ac:chgData name="Scott James" userId="c2e63f69-a6d5-4d66-b3bc-8d8d5f1e9690" providerId="ADAL" clId="{2EA3D1DC-2C47-4A79-83E4-0A548B3FA032}" dt="2026-04-15T12:29:21.465" v="3560" actId="26606"/>
          <ac:picMkLst>
            <pc:docMk/>
            <pc:sldMk cId="1890007142" sldId="289"/>
            <ac:picMk id="23" creationId="{DF63C9AD-AE6E-4512-8171-91612E84CCFB}"/>
          </ac:picMkLst>
        </pc:picChg>
        <pc:picChg chg="add">
          <ac:chgData name="Scott James" userId="c2e63f69-a6d5-4d66-b3bc-8d8d5f1e9690" providerId="ADAL" clId="{2EA3D1DC-2C47-4A79-83E4-0A548B3FA032}" dt="2026-04-15T12:29:21.465" v="3560" actId="26606"/>
          <ac:picMkLst>
            <pc:docMk/>
            <pc:sldMk cId="1890007142" sldId="289"/>
            <ac:picMk id="36" creationId="{C33612A4-0B77-4479-B2AA-F178599550AA}"/>
          </ac:picMkLst>
        </pc:picChg>
        <pc:cxnChg chg="add">
          <ac:chgData name="Scott James" userId="c2e63f69-a6d5-4d66-b3bc-8d8d5f1e9690" providerId="ADAL" clId="{2EA3D1DC-2C47-4A79-83E4-0A548B3FA032}" dt="2026-04-15T12:28:39.913" v="3548" actId="26606"/>
          <ac:cxnSpMkLst>
            <pc:docMk/>
            <pc:sldMk cId="1890007142" sldId="289"/>
            <ac:cxnSpMk id="19" creationId="{9EBB0476-5CF0-4F44-8D68-5D42D7AEE43A}"/>
          </ac:cxnSpMkLst>
        </pc:cxnChg>
        <pc:cxnChg chg="add del">
          <ac:chgData name="Scott James" userId="c2e63f69-a6d5-4d66-b3bc-8d8d5f1e9690" providerId="ADAL" clId="{2EA3D1DC-2C47-4A79-83E4-0A548B3FA032}" dt="2026-04-15T12:29:21.465" v="3560" actId="26606"/>
          <ac:cxnSpMkLst>
            <pc:docMk/>
            <pc:sldMk cId="1890007142" sldId="289"/>
            <ac:cxnSpMk id="25" creationId="{FE1A49CE-B63D-457A-A180-1C883E1A63D2}"/>
          </ac:cxnSpMkLst>
        </pc:cxnChg>
      </pc:sldChg>
      <pc:sldChg chg="addSp delSp modSp mod modNotesTx">
        <pc:chgData name="Scott James" userId="c2e63f69-a6d5-4d66-b3bc-8d8d5f1e9690" providerId="ADAL" clId="{2EA3D1DC-2C47-4A79-83E4-0A548B3FA032}" dt="2026-04-15T13:01:37.736" v="4411" actId="20577"/>
        <pc:sldMkLst>
          <pc:docMk/>
          <pc:sldMk cId="2652792404" sldId="290"/>
        </pc:sldMkLst>
        <pc:spChg chg="add mod">
          <ac:chgData name="Scott James" userId="c2e63f69-a6d5-4d66-b3bc-8d8d5f1e9690" providerId="ADAL" clId="{2EA3D1DC-2C47-4A79-83E4-0A548B3FA032}" dt="2026-04-08T08:35:38.168" v="788" actId="1076"/>
          <ac:spMkLst>
            <pc:docMk/>
            <pc:sldMk cId="2652792404" sldId="290"/>
            <ac:spMk id="3" creationId="{8F31D915-8707-90AE-A831-489A75D4BF40}"/>
          </ac:spMkLst>
        </pc:spChg>
        <pc:spChg chg="mod">
          <ac:chgData name="Scott James" userId="c2e63f69-a6d5-4d66-b3bc-8d8d5f1e9690" providerId="ADAL" clId="{2EA3D1DC-2C47-4A79-83E4-0A548B3FA032}" dt="2026-04-07T12:55:26.070" v="477"/>
          <ac:spMkLst>
            <pc:docMk/>
            <pc:sldMk cId="2652792404" sldId="290"/>
            <ac:spMk id="4" creationId="{D6EB9BF2-8DB3-767E-B5E2-D0125B4A393E}"/>
          </ac:spMkLst>
        </pc:spChg>
        <pc:spChg chg="mod">
          <ac:chgData name="Scott James" userId="c2e63f69-a6d5-4d66-b3bc-8d8d5f1e9690" providerId="ADAL" clId="{2EA3D1DC-2C47-4A79-83E4-0A548B3FA032}" dt="2026-04-07T12:55:26.070" v="477"/>
          <ac:spMkLst>
            <pc:docMk/>
            <pc:sldMk cId="2652792404" sldId="290"/>
            <ac:spMk id="6" creationId="{F5B9D7E0-B5CC-3A5F-D751-94CDDDAC7975}"/>
          </ac:spMkLst>
        </pc:spChg>
        <pc:spChg chg="mod">
          <ac:chgData name="Scott James" userId="c2e63f69-a6d5-4d66-b3bc-8d8d5f1e9690" providerId="ADAL" clId="{2EA3D1DC-2C47-4A79-83E4-0A548B3FA032}" dt="2026-04-07T12:55:26.070" v="477"/>
          <ac:spMkLst>
            <pc:docMk/>
            <pc:sldMk cId="2652792404" sldId="290"/>
            <ac:spMk id="7" creationId="{DBD4F9EC-4425-4594-7A97-5675CEE81886}"/>
          </ac:spMkLst>
        </pc:spChg>
        <pc:spChg chg="mod">
          <ac:chgData name="Scott James" userId="c2e63f69-a6d5-4d66-b3bc-8d8d5f1e9690" providerId="ADAL" clId="{2EA3D1DC-2C47-4A79-83E4-0A548B3FA032}" dt="2026-04-07T12:55:26.070" v="477"/>
          <ac:spMkLst>
            <pc:docMk/>
            <pc:sldMk cId="2652792404" sldId="290"/>
            <ac:spMk id="8" creationId="{C2E14A53-C23C-A216-1B4A-57A606BBC134}"/>
          </ac:spMkLst>
        </pc:spChg>
        <pc:picChg chg="mod">
          <ac:chgData name="Scott James" userId="c2e63f69-a6d5-4d66-b3bc-8d8d5f1e9690" providerId="ADAL" clId="{2EA3D1DC-2C47-4A79-83E4-0A548B3FA032}" dt="2026-04-15T12:59:19.633" v="4370" actId="1076"/>
          <ac:picMkLst>
            <pc:docMk/>
            <pc:sldMk cId="2652792404" sldId="290"/>
            <ac:picMk id="10" creationId="{12C18368-20C5-594A-DA7E-4ED6CA77A272}"/>
          </ac:picMkLst>
        </pc:picChg>
      </pc:sldChg>
      <pc:sldChg chg="delSp modSp add mod ord modTransition modAnim modNotesTx">
        <pc:chgData name="Scott James" userId="c2e63f69-a6d5-4d66-b3bc-8d8d5f1e9690" providerId="ADAL" clId="{2EA3D1DC-2C47-4A79-83E4-0A548B3FA032}" dt="2026-04-15T14:11:03.113" v="5514"/>
        <pc:sldMkLst>
          <pc:docMk/>
          <pc:sldMk cId="383071460" sldId="291"/>
        </pc:sldMkLst>
        <pc:spChg chg="mod">
          <ac:chgData name="Scott James" userId="c2e63f69-a6d5-4d66-b3bc-8d8d5f1e9690" providerId="ADAL" clId="{2EA3D1DC-2C47-4A79-83E4-0A548B3FA032}" dt="2026-04-15T11:20:33.768" v="2317" actId="1076"/>
          <ac:spMkLst>
            <pc:docMk/>
            <pc:sldMk cId="383071460" sldId="291"/>
            <ac:spMk id="19" creationId="{41E3ED38-DE5D-B730-0751-E2B6E027B017}"/>
          </ac:spMkLst>
        </pc:spChg>
        <pc:spChg chg="mod">
          <ac:chgData name="Scott James" userId="c2e63f69-a6d5-4d66-b3bc-8d8d5f1e9690" providerId="ADAL" clId="{2EA3D1DC-2C47-4A79-83E4-0A548B3FA032}" dt="2026-04-15T11:33:02.472" v="2431" actId="255"/>
          <ac:spMkLst>
            <pc:docMk/>
            <pc:sldMk cId="383071460" sldId="291"/>
            <ac:spMk id="20" creationId="{72601E4E-99C2-4B1B-2EDF-1059E1538872}"/>
          </ac:spMkLst>
        </pc:spChg>
      </pc:sldChg>
      <pc:sldChg chg="addSp modSp add mod modTransition modAnim modNotesTx">
        <pc:chgData name="Scott James" userId="c2e63f69-a6d5-4d66-b3bc-8d8d5f1e9690" providerId="ADAL" clId="{2EA3D1DC-2C47-4A79-83E4-0A548B3FA032}" dt="2026-04-15T14:09:25.347" v="5489"/>
        <pc:sldMkLst>
          <pc:docMk/>
          <pc:sldMk cId="505406658" sldId="292"/>
        </pc:sldMkLst>
        <pc:spChg chg="add mod">
          <ac:chgData name="Scott James" userId="c2e63f69-a6d5-4d66-b3bc-8d8d5f1e9690" providerId="ADAL" clId="{2EA3D1DC-2C47-4A79-83E4-0A548B3FA032}" dt="2026-04-15T13:40:07.966" v="5208" actId="1076"/>
          <ac:spMkLst>
            <pc:docMk/>
            <pc:sldMk cId="505406658" sldId="292"/>
            <ac:spMk id="3" creationId="{5A5AFDA8-305E-BBD0-9979-633CB4CA3C18}"/>
          </ac:spMkLst>
        </pc:spChg>
        <pc:spChg chg="add mod">
          <ac:chgData name="Scott James" userId="c2e63f69-a6d5-4d66-b3bc-8d8d5f1e9690" providerId="ADAL" clId="{2EA3D1DC-2C47-4A79-83E4-0A548B3FA032}" dt="2026-04-15T13:38:40.042" v="5186" actId="1076"/>
          <ac:spMkLst>
            <pc:docMk/>
            <pc:sldMk cId="505406658" sldId="292"/>
            <ac:spMk id="4" creationId="{A47BD103-82F0-7BFA-DE1A-97F3A27F07DB}"/>
          </ac:spMkLst>
        </pc:spChg>
        <pc:spChg chg="mod">
          <ac:chgData name="Scott James" userId="c2e63f69-a6d5-4d66-b3bc-8d8d5f1e9690" providerId="ADAL" clId="{2EA3D1DC-2C47-4A79-83E4-0A548B3FA032}" dt="2026-04-15T13:43:43.416" v="5314" actId="1076"/>
          <ac:spMkLst>
            <pc:docMk/>
            <pc:sldMk cId="505406658" sldId="292"/>
            <ac:spMk id="19" creationId="{B2F08165-BD36-5B54-3E29-9A591A4EAA57}"/>
          </ac:spMkLst>
        </pc:spChg>
        <pc:picChg chg="add mod">
          <ac:chgData name="Scott James" userId="c2e63f69-a6d5-4d66-b3bc-8d8d5f1e9690" providerId="ADAL" clId="{2EA3D1DC-2C47-4A79-83E4-0A548B3FA032}" dt="2026-04-15T13:43:21.766" v="5309" actId="1076"/>
          <ac:picMkLst>
            <pc:docMk/>
            <pc:sldMk cId="505406658" sldId="292"/>
            <ac:picMk id="5122" creationId="{55AB5CA9-6EE7-7743-350B-6DD23AD15F07}"/>
          </ac:picMkLst>
        </pc:picChg>
      </pc:sldChg>
      <pc:sldChg chg="addSp delSp modSp add del mod modNotesTx">
        <pc:chgData name="Scott James" userId="c2e63f69-a6d5-4d66-b3bc-8d8d5f1e9690" providerId="ADAL" clId="{2EA3D1DC-2C47-4A79-83E4-0A548B3FA032}" dt="2026-04-14T17:27:17.741" v="1840" actId="2696"/>
        <pc:sldMkLst>
          <pc:docMk/>
          <pc:sldMk cId="3380162484" sldId="293"/>
        </pc:sldMkLst>
      </pc:sldChg>
      <pc:sldChg chg="addSp delSp modSp add del mod modNotesTx">
        <pc:chgData name="Scott James" userId="c2e63f69-a6d5-4d66-b3bc-8d8d5f1e9690" providerId="ADAL" clId="{2EA3D1DC-2C47-4A79-83E4-0A548B3FA032}" dt="2026-04-15T13:08:58.958" v="4581" actId="2696"/>
        <pc:sldMkLst>
          <pc:docMk/>
          <pc:sldMk cId="434185758" sldId="294"/>
        </pc:sldMkLst>
        <pc:spChg chg="add mod">
          <ac:chgData name="Scott James" userId="c2e63f69-a6d5-4d66-b3bc-8d8d5f1e9690" providerId="ADAL" clId="{2EA3D1DC-2C47-4A79-83E4-0A548B3FA032}" dt="2026-04-15T12:59:06.277" v="4365" actId="12"/>
          <ac:spMkLst>
            <pc:docMk/>
            <pc:sldMk cId="434185758" sldId="294"/>
            <ac:spMk id="2" creationId="{2C7DB676-5192-F9F8-B927-B9F4C80E605F}"/>
          </ac:spMkLst>
        </pc:spChg>
        <pc:spChg chg="mod">
          <ac:chgData name="Scott James" userId="c2e63f69-a6d5-4d66-b3bc-8d8d5f1e9690" providerId="ADAL" clId="{2EA3D1DC-2C47-4A79-83E4-0A548B3FA032}" dt="2026-04-15T12:59:13.722" v="4368" actId="404"/>
          <ac:spMkLst>
            <pc:docMk/>
            <pc:sldMk cId="434185758" sldId="294"/>
            <ac:spMk id="9" creationId="{C4D6C619-F7CE-D9F4-4636-D0BF8B9F3CB2}"/>
          </ac:spMkLst>
        </pc:spChg>
      </pc:sldChg>
      <pc:sldChg chg="addSp delSp modSp add mod modTransition setBg setFolMasterObjs">
        <pc:chgData name="Scott James" userId="c2e63f69-a6d5-4d66-b3bc-8d8d5f1e9690" providerId="ADAL" clId="{2EA3D1DC-2C47-4A79-83E4-0A548B3FA032}" dt="2026-04-15T14:09:07.495" v="5483"/>
        <pc:sldMkLst>
          <pc:docMk/>
          <pc:sldMk cId="2651231596" sldId="295"/>
        </pc:sldMkLst>
        <pc:spChg chg="add mod ord">
          <ac:chgData name="Scott James" userId="c2e63f69-a6d5-4d66-b3bc-8d8d5f1e9690" providerId="ADAL" clId="{2EA3D1DC-2C47-4A79-83E4-0A548B3FA032}" dt="2026-04-15T13:27:42.911" v="5086" actId="26606"/>
          <ac:spMkLst>
            <pc:docMk/>
            <pc:sldMk cId="2651231596" sldId="295"/>
            <ac:spMk id="2" creationId="{5C83CA23-26CB-DF38-43DB-F98CDBBBE4EE}"/>
          </ac:spMkLst>
        </pc:spChg>
        <pc:spChg chg="add del mod">
          <ac:chgData name="Scott James" userId="c2e63f69-a6d5-4d66-b3bc-8d8d5f1e9690" providerId="ADAL" clId="{2EA3D1DC-2C47-4A79-83E4-0A548B3FA032}" dt="2026-04-15T13:26:26.189" v="5080" actId="21"/>
          <ac:spMkLst>
            <pc:docMk/>
            <pc:sldMk cId="2651231596" sldId="295"/>
            <ac:spMk id="4" creationId="{6D0A914A-A7BD-BB74-1462-99B3C791AAFF}"/>
          </ac:spMkLst>
        </pc:spChg>
        <pc:spChg chg="del mod">
          <ac:chgData name="Scott James" userId="c2e63f69-a6d5-4d66-b3bc-8d8d5f1e9690" providerId="ADAL" clId="{2EA3D1DC-2C47-4A79-83E4-0A548B3FA032}" dt="2026-04-15T13:26:23.798" v="5079" actId="21"/>
          <ac:spMkLst>
            <pc:docMk/>
            <pc:sldMk cId="2651231596" sldId="295"/>
            <ac:spMk id="9" creationId="{AA8CCB92-2008-C98C-EA07-AA897CC2108C}"/>
          </ac:spMkLst>
        </pc:spChg>
        <pc:spChg chg="add del">
          <ac:chgData name="Scott James" userId="c2e63f69-a6d5-4d66-b3bc-8d8d5f1e9690" providerId="ADAL" clId="{2EA3D1DC-2C47-4A79-83E4-0A548B3FA032}" dt="2026-04-15T13:27:42.911" v="5086" actId="26606"/>
          <ac:spMkLst>
            <pc:docMk/>
            <pc:sldMk cId="2651231596" sldId="295"/>
            <ac:spMk id="2055" creationId="{1CE580D1-F917-4567-AFB4-99AA9B52ADF0}"/>
          </ac:spMkLst>
        </pc:spChg>
        <pc:spChg chg="add del">
          <ac:chgData name="Scott James" userId="c2e63f69-a6d5-4d66-b3bc-8d8d5f1e9690" providerId="ADAL" clId="{2EA3D1DC-2C47-4A79-83E4-0A548B3FA032}" dt="2026-04-15T13:27:42.911" v="5086" actId="26606"/>
          <ac:spMkLst>
            <pc:docMk/>
            <pc:sldMk cId="2651231596" sldId="295"/>
            <ac:spMk id="2063" creationId="{6A0FFA78-985C-4F50-B21A-77045C7DF657}"/>
          </ac:spMkLst>
        </pc:spChg>
        <pc:spChg chg="add">
          <ac:chgData name="Scott James" userId="c2e63f69-a6d5-4d66-b3bc-8d8d5f1e9690" providerId="ADAL" clId="{2EA3D1DC-2C47-4A79-83E4-0A548B3FA032}" dt="2026-04-15T13:27:42.911" v="5086" actId="26606"/>
          <ac:spMkLst>
            <pc:docMk/>
            <pc:sldMk cId="2651231596" sldId="295"/>
            <ac:spMk id="2070" creationId="{C63C853E-3842-4594-86A9-051FFAF4D343}"/>
          </ac:spMkLst>
        </pc:spChg>
        <pc:spChg chg="add">
          <ac:chgData name="Scott James" userId="c2e63f69-a6d5-4d66-b3bc-8d8d5f1e9690" providerId="ADAL" clId="{2EA3D1DC-2C47-4A79-83E4-0A548B3FA032}" dt="2026-04-15T13:27:42.911" v="5086" actId="26606"/>
          <ac:spMkLst>
            <pc:docMk/>
            <pc:sldMk cId="2651231596" sldId="295"/>
            <ac:spMk id="2078" creationId="{95633E59-CFCD-4CB3-AB4B-F13B8BA438DA}"/>
          </ac:spMkLst>
        </pc:spChg>
        <pc:picChg chg="add mod">
          <ac:chgData name="Scott James" userId="c2e63f69-a6d5-4d66-b3bc-8d8d5f1e9690" providerId="ADAL" clId="{2EA3D1DC-2C47-4A79-83E4-0A548B3FA032}" dt="2026-04-15T13:27:42.911" v="5086" actId="26606"/>
          <ac:picMkLst>
            <pc:docMk/>
            <pc:sldMk cId="2651231596" sldId="295"/>
            <ac:picMk id="2050" creationId="{2D2E3C71-2D3E-3760-71DD-651DDC7EB50A}"/>
          </ac:picMkLst>
        </pc:picChg>
        <pc:picChg chg="add del">
          <ac:chgData name="Scott James" userId="c2e63f69-a6d5-4d66-b3bc-8d8d5f1e9690" providerId="ADAL" clId="{2EA3D1DC-2C47-4A79-83E4-0A548B3FA032}" dt="2026-04-15T13:27:42.911" v="5086" actId="26606"/>
          <ac:picMkLst>
            <pc:docMk/>
            <pc:sldMk cId="2651231596" sldId="295"/>
            <ac:picMk id="2057" creationId="{1F5620B8-A2D8-4568-B566-F0453A0D9167}"/>
          </ac:picMkLst>
        </pc:picChg>
        <pc:picChg chg="add">
          <ac:chgData name="Scott James" userId="c2e63f69-a6d5-4d66-b3bc-8d8d5f1e9690" providerId="ADAL" clId="{2EA3D1DC-2C47-4A79-83E4-0A548B3FA032}" dt="2026-04-15T13:27:42.911" v="5086" actId="26606"/>
          <ac:picMkLst>
            <pc:docMk/>
            <pc:sldMk cId="2651231596" sldId="295"/>
            <ac:picMk id="2072" creationId="{B591CDC5-6B61-4116-B3B5-0FF42B6E606D}"/>
          </ac:picMkLst>
        </pc:picChg>
        <pc:cxnChg chg="add del">
          <ac:chgData name="Scott James" userId="c2e63f69-a6d5-4d66-b3bc-8d8d5f1e9690" providerId="ADAL" clId="{2EA3D1DC-2C47-4A79-83E4-0A548B3FA032}" dt="2026-04-15T13:27:42.911" v="5086" actId="26606"/>
          <ac:cxnSpMkLst>
            <pc:docMk/>
            <pc:sldMk cId="2651231596" sldId="295"/>
            <ac:cxnSpMk id="2059" creationId="{1C7D2BA4-4B7A-4596-8BCC-5CF715423894}"/>
          </ac:cxnSpMkLst>
        </pc:cxnChg>
        <pc:cxnChg chg="add">
          <ac:chgData name="Scott James" userId="c2e63f69-a6d5-4d66-b3bc-8d8d5f1e9690" providerId="ADAL" clId="{2EA3D1DC-2C47-4A79-83E4-0A548B3FA032}" dt="2026-04-15T13:27:35.587" v="5084" actId="26606"/>
          <ac:cxnSpMkLst>
            <pc:docMk/>
            <pc:sldMk cId="2651231596" sldId="295"/>
            <ac:cxnSpMk id="2061" creationId="{4977F1E1-2B6F-4BB6-899F-67D8764D83C5}"/>
          </ac:cxnSpMkLst>
        </pc:cxnChg>
        <pc:cxnChg chg="add del">
          <ac:chgData name="Scott James" userId="c2e63f69-a6d5-4d66-b3bc-8d8d5f1e9690" providerId="ADAL" clId="{2EA3D1DC-2C47-4A79-83E4-0A548B3FA032}" dt="2026-04-15T13:27:42.911" v="5086" actId="26606"/>
          <ac:cxnSpMkLst>
            <pc:docMk/>
            <pc:sldMk cId="2651231596" sldId="295"/>
            <ac:cxnSpMk id="2065" creationId="{65409EC7-69B1-45CC-8FB7-1964C1AB6720}"/>
          </ac:cxnSpMkLst>
        </pc:cxnChg>
      </pc:sldChg>
      <pc:sldChg chg="addSp delSp modSp add mod ord modTransition modNotesTx">
        <pc:chgData name="Scott James" userId="c2e63f69-a6d5-4d66-b3bc-8d8d5f1e9690" providerId="ADAL" clId="{2EA3D1DC-2C47-4A79-83E4-0A548B3FA032}" dt="2026-04-15T14:09:04.958" v="5481"/>
        <pc:sldMkLst>
          <pc:docMk/>
          <pc:sldMk cId="1176553996" sldId="296"/>
        </pc:sldMkLst>
        <pc:spChg chg="add mod">
          <ac:chgData name="Scott James" userId="c2e63f69-a6d5-4d66-b3bc-8d8d5f1e9690" providerId="ADAL" clId="{2EA3D1DC-2C47-4A79-83E4-0A548B3FA032}" dt="2026-04-15T13:34:14.753" v="5146" actId="1076"/>
          <ac:spMkLst>
            <pc:docMk/>
            <pc:sldMk cId="1176553996" sldId="296"/>
            <ac:spMk id="2" creationId="{D5DE8DE8-41EE-63CA-DC54-8C6D60A29704}"/>
          </ac:spMkLst>
        </pc:spChg>
        <pc:spChg chg="add del mod">
          <ac:chgData name="Scott James" userId="c2e63f69-a6d5-4d66-b3bc-8d8d5f1e9690" providerId="ADAL" clId="{2EA3D1DC-2C47-4A79-83E4-0A548B3FA032}" dt="2026-04-14T17:32:29.130" v="2294" actId="21"/>
          <ac:spMkLst>
            <pc:docMk/>
            <pc:sldMk cId="1176553996" sldId="296"/>
            <ac:spMk id="3" creationId="{093C37FC-22AD-A0F3-FA0D-8D8ABBD636A5}"/>
          </ac:spMkLst>
        </pc:spChg>
        <pc:spChg chg="del mod">
          <ac:chgData name="Scott James" userId="c2e63f69-a6d5-4d66-b3bc-8d8d5f1e9690" providerId="ADAL" clId="{2EA3D1DC-2C47-4A79-83E4-0A548B3FA032}" dt="2026-04-14T17:32:21.157" v="2283" actId="21"/>
          <ac:spMkLst>
            <pc:docMk/>
            <pc:sldMk cId="1176553996" sldId="296"/>
            <ac:spMk id="9" creationId="{D8FEFC5D-6705-BE5F-BB63-C1C38C76C7BB}"/>
          </ac:spMkLst>
        </pc:spChg>
      </pc:sldChg>
      <pc:sldChg chg="addSp delSp modSp add mod ord modTransition modAnim modNotesTx">
        <pc:chgData name="Scott James" userId="c2e63f69-a6d5-4d66-b3bc-8d8d5f1e9690" providerId="ADAL" clId="{2EA3D1DC-2C47-4A79-83E4-0A548B3FA032}" dt="2026-04-15T14:10:05.961" v="5504"/>
        <pc:sldMkLst>
          <pc:docMk/>
          <pc:sldMk cId="1491614364" sldId="298"/>
        </pc:sldMkLst>
        <pc:spChg chg="add mod">
          <ac:chgData name="Scott James" userId="c2e63f69-a6d5-4d66-b3bc-8d8d5f1e9690" providerId="ADAL" clId="{2EA3D1DC-2C47-4A79-83E4-0A548B3FA032}" dt="2026-04-15T12:34:17.503" v="3645" actId="1076"/>
          <ac:spMkLst>
            <pc:docMk/>
            <pc:sldMk cId="1491614364" sldId="298"/>
            <ac:spMk id="3" creationId="{5EE77658-574D-65C8-02A1-35A6C7B4199C}"/>
          </ac:spMkLst>
        </pc:spChg>
        <pc:spChg chg="mod">
          <ac:chgData name="Scott James" userId="c2e63f69-a6d5-4d66-b3bc-8d8d5f1e9690" providerId="ADAL" clId="{2EA3D1DC-2C47-4A79-83E4-0A548B3FA032}" dt="2026-04-08T08:44:52.291" v="1400" actId="1076"/>
          <ac:spMkLst>
            <pc:docMk/>
            <pc:sldMk cId="1491614364" sldId="298"/>
            <ac:spMk id="9" creationId="{D7D2CDEB-0348-A6FA-1C93-ED128F93AD11}"/>
          </ac:spMkLst>
        </pc:spChg>
      </pc:sldChg>
      <pc:sldChg chg="addSp delSp modSp add mod modTransition delAnim modAnim modNotesTx">
        <pc:chgData name="Scott James" userId="c2e63f69-a6d5-4d66-b3bc-8d8d5f1e9690" providerId="ADAL" clId="{2EA3D1DC-2C47-4A79-83E4-0A548B3FA032}" dt="2026-04-15T14:09:17.898" v="5486"/>
        <pc:sldMkLst>
          <pc:docMk/>
          <pc:sldMk cId="645592838" sldId="299"/>
        </pc:sldMkLst>
        <pc:spChg chg="add">
          <ac:chgData name="Scott James" userId="c2e63f69-a6d5-4d66-b3bc-8d8d5f1e9690" providerId="ADAL" clId="{2EA3D1DC-2C47-4A79-83E4-0A548B3FA032}" dt="2026-04-15T13:20:06.577" v="4930"/>
          <ac:spMkLst>
            <pc:docMk/>
            <pc:sldMk cId="645592838" sldId="299"/>
            <ac:spMk id="2" creationId="{E27B3C4A-745D-9963-37BF-3A20D4EC9061}"/>
          </ac:spMkLst>
        </pc:spChg>
        <pc:spChg chg="del mod">
          <ac:chgData name="Scott James" userId="c2e63f69-a6d5-4d66-b3bc-8d8d5f1e9690" providerId="ADAL" clId="{2EA3D1DC-2C47-4A79-83E4-0A548B3FA032}" dt="2026-04-15T13:22:51.269" v="4972" actId="21"/>
          <ac:spMkLst>
            <pc:docMk/>
            <pc:sldMk cId="645592838" sldId="299"/>
            <ac:spMk id="3" creationId="{C734A6D3-C5F9-2FE8-D3ED-5A5D4F963B1D}"/>
          </ac:spMkLst>
        </pc:spChg>
        <pc:spChg chg="add mod">
          <ac:chgData name="Scott James" userId="c2e63f69-a6d5-4d66-b3bc-8d8d5f1e9690" providerId="ADAL" clId="{2EA3D1DC-2C47-4A79-83E4-0A548B3FA032}" dt="2026-04-15T14:03:56.270" v="5366" actId="20577"/>
          <ac:spMkLst>
            <pc:docMk/>
            <pc:sldMk cId="645592838" sldId="299"/>
            <ac:spMk id="5" creationId="{B0B79020-8AE1-18F2-C2C9-4B77258A5B5F}"/>
          </ac:spMkLst>
        </pc:spChg>
        <pc:spChg chg="mod">
          <ac:chgData name="Scott James" userId="c2e63f69-a6d5-4d66-b3bc-8d8d5f1e9690" providerId="ADAL" clId="{2EA3D1DC-2C47-4A79-83E4-0A548B3FA032}" dt="2026-04-15T11:19:32.682" v="2307" actId="14100"/>
          <ac:spMkLst>
            <pc:docMk/>
            <pc:sldMk cId="645592838" sldId="299"/>
            <ac:spMk id="9" creationId="{286B2A3A-5E43-8901-1955-2E3B18039662}"/>
          </ac:spMkLst>
        </pc:spChg>
      </pc:sldChg>
      <pc:sldChg chg="addSp modSp add mod ord setBg setFolMasterObjs modAnim modNotesTx">
        <pc:chgData name="Scott James" userId="c2e63f69-a6d5-4d66-b3bc-8d8d5f1e9690" providerId="ADAL" clId="{2EA3D1DC-2C47-4A79-83E4-0A548B3FA032}" dt="2026-04-15T14:22:14.297" v="5787" actId="20577"/>
        <pc:sldMkLst>
          <pc:docMk/>
          <pc:sldMk cId="1719462603" sldId="300"/>
        </pc:sldMkLst>
        <pc:spChg chg="mod">
          <ac:chgData name="Scott James" userId="c2e63f69-a6d5-4d66-b3bc-8d8d5f1e9690" providerId="ADAL" clId="{2EA3D1DC-2C47-4A79-83E4-0A548B3FA032}" dt="2026-04-15T14:08:43.956" v="5474" actId="20577"/>
          <ac:spMkLst>
            <pc:docMk/>
            <pc:sldMk cId="1719462603" sldId="300"/>
            <ac:spMk id="6" creationId="{B1CB863E-9716-A1A9-8CC4-F0E86F4B40FA}"/>
          </ac:spMkLst>
        </pc:spChg>
        <pc:spChg chg="mod">
          <ac:chgData name="Scott James" userId="c2e63f69-a6d5-4d66-b3bc-8d8d5f1e9690" providerId="ADAL" clId="{2EA3D1DC-2C47-4A79-83E4-0A548B3FA032}" dt="2026-04-15T13:00:13.847" v="4398" actId="113"/>
          <ac:spMkLst>
            <pc:docMk/>
            <pc:sldMk cId="1719462603" sldId="300"/>
            <ac:spMk id="10" creationId="{58235BEC-7171-00A1-EDA9-9FC7B0F9851F}"/>
          </ac:spMkLst>
        </pc:spChg>
        <pc:spChg chg="add">
          <ac:chgData name="Scott James" userId="c2e63f69-a6d5-4d66-b3bc-8d8d5f1e9690" providerId="ADAL" clId="{2EA3D1DC-2C47-4A79-83E4-0A548B3FA032}" dt="2026-04-15T12:59:48.450" v="4372" actId="26606"/>
          <ac:spMkLst>
            <pc:docMk/>
            <pc:sldMk cId="1719462603" sldId="300"/>
            <ac:spMk id="16" creationId="{1CE580D1-F917-4567-AFB4-99AA9B52ADF0}"/>
          </ac:spMkLst>
        </pc:spChg>
        <pc:spChg chg="add">
          <ac:chgData name="Scott James" userId="c2e63f69-a6d5-4d66-b3bc-8d8d5f1e9690" providerId="ADAL" clId="{2EA3D1DC-2C47-4A79-83E4-0A548B3FA032}" dt="2026-04-15T12:59:48.450" v="4372" actId="26606"/>
          <ac:spMkLst>
            <pc:docMk/>
            <pc:sldMk cId="1719462603" sldId="300"/>
            <ac:spMk id="24" creationId="{7BEFDA1A-2A01-4C29-A5D0-AE6F050D07DF}"/>
          </ac:spMkLst>
        </pc:spChg>
        <pc:spChg chg="add">
          <ac:chgData name="Scott James" userId="c2e63f69-a6d5-4d66-b3bc-8d8d5f1e9690" providerId="ADAL" clId="{2EA3D1DC-2C47-4A79-83E4-0A548B3FA032}" dt="2026-04-15T12:59:48.450" v="4372" actId="26606"/>
          <ac:spMkLst>
            <pc:docMk/>
            <pc:sldMk cId="1719462603" sldId="300"/>
            <ac:spMk id="28" creationId="{279D3810-B86F-4009-84EC-DE0FEABD6FCE}"/>
          </ac:spMkLst>
        </pc:spChg>
        <pc:picChg chg="add">
          <ac:chgData name="Scott James" userId="c2e63f69-a6d5-4d66-b3bc-8d8d5f1e9690" providerId="ADAL" clId="{2EA3D1DC-2C47-4A79-83E4-0A548B3FA032}" dt="2026-04-15T12:59:48.450" v="4372" actId="26606"/>
          <ac:picMkLst>
            <pc:docMk/>
            <pc:sldMk cId="1719462603" sldId="300"/>
            <ac:picMk id="12" creationId="{5F773D43-DEAB-B467-A3DB-8BFDC9032809}"/>
          </ac:picMkLst>
        </pc:picChg>
        <pc:picChg chg="add">
          <ac:chgData name="Scott James" userId="c2e63f69-a6d5-4d66-b3bc-8d8d5f1e9690" providerId="ADAL" clId="{2EA3D1DC-2C47-4A79-83E4-0A548B3FA032}" dt="2026-04-15T12:59:48.450" v="4372" actId="26606"/>
          <ac:picMkLst>
            <pc:docMk/>
            <pc:sldMk cId="1719462603" sldId="300"/>
            <ac:picMk id="18" creationId="{1F5620B8-A2D8-4568-B566-F0453A0D9167}"/>
          </ac:picMkLst>
        </pc:picChg>
        <pc:picChg chg="add">
          <ac:chgData name="Scott James" userId="c2e63f69-a6d5-4d66-b3bc-8d8d5f1e9690" providerId="ADAL" clId="{2EA3D1DC-2C47-4A79-83E4-0A548B3FA032}" dt="2026-04-15T12:59:48.450" v="4372" actId="26606"/>
          <ac:picMkLst>
            <pc:docMk/>
            <pc:sldMk cId="1719462603" sldId="300"/>
            <ac:picMk id="30" creationId="{C33612A4-0B77-4479-B2AA-F178599550AA}"/>
          </ac:picMkLst>
        </pc:picChg>
        <pc:cxnChg chg="add">
          <ac:chgData name="Scott James" userId="c2e63f69-a6d5-4d66-b3bc-8d8d5f1e9690" providerId="ADAL" clId="{2EA3D1DC-2C47-4A79-83E4-0A548B3FA032}" dt="2026-04-15T12:59:48.450" v="4372" actId="26606"/>
          <ac:cxnSpMkLst>
            <pc:docMk/>
            <pc:sldMk cId="1719462603" sldId="300"/>
            <ac:cxnSpMk id="20" creationId="{1C7D2BA4-4B7A-4596-8BCC-5CF715423894}"/>
          </ac:cxnSpMkLst>
        </pc:cxnChg>
        <pc:cxnChg chg="add">
          <ac:chgData name="Scott James" userId="c2e63f69-a6d5-4d66-b3bc-8d8d5f1e9690" providerId="ADAL" clId="{2EA3D1DC-2C47-4A79-83E4-0A548B3FA032}" dt="2026-04-15T12:59:48.450" v="4372" actId="26606"/>
          <ac:cxnSpMkLst>
            <pc:docMk/>
            <pc:sldMk cId="1719462603" sldId="300"/>
            <ac:cxnSpMk id="32" creationId="{078A367A-3E83-4B48-A0F7-43FBE33328F5}"/>
          </ac:cxnSpMkLst>
        </pc:cxnChg>
      </pc:sldChg>
      <pc:sldChg chg="addSp modSp add mod modTransition modAnim modNotesTx">
        <pc:chgData name="Scott James" userId="c2e63f69-a6d5-4d66-b3bc-8d8d5f1e9690" providerId="ADAL" clId="{2EA3D1DC-2C47-4A79-83E4-0A548B3FA032}" dt="2026-04-15T14:09:26.927" v="5490"/>
        <pc:sldMkLst>
          <pc:docMk/>
          <pc:sldMk cId="2691013824" sldId="301"/>
        </pc:sldMkLst>
        <pc:spChg chg="add mod">
          <ac:chgData name="Scott James" userId="c2e63f69-a6d5-4d66-b3bc-8d8d5f1e9690" providerId="ADAL" clId="{2EA3D1DC-2C47-4A79-83E4-0A548B3FA032}" dt="2026-04-15T13:42:27.320" v="5274" actId="1076"/>
          <ac:spMkLst>
            <pc:docMk/>
            <pc:sldMk cId="2691013824" sldId="301"/>
            <ac:spMk id="3" creationId="{6E3FFE70-3155-321B-45BF-62E5E704A1FC}"/>
          </ac:spMkLst>
        </pc:spChg>
        <pc:spChg chg="add mod">
          <ac:chgData name="Scott James" userId="c2e63f69-a6d5-4d66-b3bc-8d8d5f1e9690" providerId="ADAL" clId="{2EA3D1DC-2C47-4A79-83E4-0A548B3FA032}" dt="2026-04-15T13:40:37.884" v="5218" actId="1076"/>
          <ac:spMkLst>
            <pc:docMk/>
            <pc:sldMk cId="2691013824" sldId="301"/>
            <ac:spMk id="4" creationId="{44AC53D2-3F2A-A10C-C2E9-B4AAC0A6BF44}"/>
          </ac:spMkLst>
        </pc:spChg>
        <pc:spChg chg="mod">
          <ac:chgData name="Scott James" userId="c2e63f69-a6d5-4d66-b3bc-8d8d5f1e9690" providerId="ADAL" clId="{2EA3D1DC-2C47-4A79-83E4-0A548B3FA032}" dt="2026-04-15T13:43:34.001" v="5311" actId="1076"/>
          <ac:spMkLst>
            <pc:docMk/>
            <pc:sldMk cId="2691013824" sldId="301"/>
            <ac:spMk id="19" creationId="{378C88E8-45FD-5143-76AF-7ED3BB339322}"/>
          </ac:spMkLst>
        </pc:spChg>
        <pc:picChg chg="add mod">
          <ac:chgData name="Scott James" userId="c2e63f69-a6d5-4d66-b3bc-8d8d5f1e9690" providerId="ADAL" clId="{2EA3D1DC-2C47-4A79-83E4-0A548B3FA032}" dt="2026-04-15T13:42:29.733" v="5275" actId="1076"/>
          <ac:picMkLst>
            <pc:docMk/>
            <pc:sldMk cId="2691013824" sldId="301"/>
            <ac:picMk id="6146" creationId="{C7EA3493-6148-D874-C66A-6B80B7B53187}"/>
          </ac:picMkLst>
        </pc:picChg>
      </pc:sldChg>
      <pc:sldChg chg="addSp delSp modSp add mod modTransition modAnim modNotesTx">
        <pc:chgData name="Scott James" userId="c2e63f69-a6d5-4d66-b3bc-8d8d5f1e9690" providerId="ADAL" clId="{2EA3D1DC-2C47-4A79-83E4-0A548B3FA032}" dt="2026-04-15T14:09:28.737" v="5491"/>
        <pc:sldMkLst>
          <pc:docMk/>
          <pc:sldMk cId="1330217077" sldId="302"/>
        </pc:sldMkLst>
        <pc:spChg chg="mod">
          <ac:chgData name="Scott James" userId="c2e63f69-a6d5-4d66-b3bc-8d8d5f1e9690" providerId="ADAL" clId="{2EA3D1DC-2C47-4A79-83E4-0A548B3FA032}" dt="2026-04-15T11:43:42.877" v="2626" actId="122"/>
          <ac:spMkLst>
            <pc:docMk/>
            <pc:sldMk cId="1330217077" sldId="302"/>
            <ac:spMk id="3" creationId="{DCA36F07-CEE0-1C2F-AB4D-077574A8A7E5}"/>
          </ac:spMkLst>
        </pc:spChg>
        <pc:spChg chg="add del mod">
          <ac:chgData name="Scott James" userId="c2e63f69-a6d5-4d66-b3bc-8d8d5f1e9690" providerId="ADAL" clId="{2EA3D1DC-2C47-4A79-83E4-0A548B3FA032}" dt="2026-04-15T11:39:02.830" v="2543" actId="21"/>
          <ac:spMkLst>
            <pc:docMk/>
            <pc:sldMk cId="1330217077" sldId="302"/>
            <ac:spMk id="4" creationId="{D770A11C-184B-052C-CC37-8D5B564085C3}"/>
          </ac:spMkLst>
        </pc:spChg>
        <pc:spChg chg="add mod">
          <ac:chgData name="Scott James" userId="c2e63f69-a6d5-4d66-b3bc-8d8d5f1e9690" providerId="ADAL" clId="{2EA3D1DC-2C47-4A79-83E4-0A548B3FA032}" dt="2026-04-15T14:05:08.925" v="5385" actId="1076"/>
          <ac:spMkLst>
            <pc:docMk/>
            <pc:sldMk cId="1330217077" sldId="302"/>
            <ac:spMk id="6" creationId="{6223B296-F970-19CD-B9A0-F6A8271F9FF3}"/>
          </ac:spMkLst>
        </pc:spChg>
        <pc:spChg chg="del">
          <ac:chgData name="Scott James" userId="c2e63f69-a6d5-4d66-b3bc-8d8d5f1e9690" providerId="ADAL" clId="{2EA3D1DC-2C47-4A79-83E4-0A548B3FA032}" dt="2026-04-15T11:39:00.658" v="2542" actId="21"/>
          <ac:spMkLst>
            <pc:docMk/>
            <pc:sldMk cId="1330217077" sldId="302"/>
            <ac:spMk id="19" creationId="{3EA32AEC-CB40-864F-9F24-89F7F192449C}"/>
          </ac:spMkLst>
        </pc:spChg>
        <pc:picChg chg="add mod">
          <ac:chgData name="Scott James" userId="c2e63f69-a6d5-4d66-b3bc-8d8d5f1e9690" providerId="ADAL" clId="{2EA3D1DC-2C47-4A79-83E4-0A548B3FA032}" dt="2026-04-15T14:05:05.768" v="5383" actId="1076"/>
          <ac:picMkLst>
            <pc:docMk/>
            <pc:sldMk cId="1330217077" sldId="302"/>
            <ac:picMk id="3074" creationId="{A35C03E2-4252-779A-38C7-11D93D6197DA}"/>
          </ac:picMkLst>
        </pc:picChg>
      </pc:sldChg>
      <pc:sldChg chg="addSp modSp add mod modTransition modAnim modNotesTx">
        <pc:chgData name="Scott James" userId="c2e63f69-a6d5-4d66-b3bc-8d8d5f1e9690" providerId="ADAL" clId="{2EA3D1DC-2C47-4A79-83E4-0A548B3FA032}" dt="2026-04-15T14:09:30.570" v="5492"/>
        <pc:sldMkLst>
          <pc:docMk/>
          <pc:sldMk cId="336005470" sldId="303"/>
        </pc:sldMkLst>
        <pc:spChg chg="mod">
          <ac:chgData name="Scott James" userId="c2e63f69-a6d5-4d66-b3bc-8d8d5f1e9690" providerId="ADAL" clId="{2EA3D1DC-2C47-4A79-83E4-0A548B3FA032}" dt="2026-04-15T11:47:13.541" v="2844" actId="20577"/>
          <ac:spMkLst>
            <pc:docMk/>
            <pc:sldMk cId="336005470" sldId="303"/>
            <ac:spMk id="3" creationId="{9F897173-2654-FB4D-7837-B5DC1012C6BA}"/>
          </ac:spMkLst>
        </pc:spChg>
        <pc:spChg chg="add mod">
          <ac:chgData name="Scott James" userId="c2e63f69-a6d5-4d66-b3bc-8d8d5f1e9690" providerId="ADAL" clId="{2EA3D1DC-2C47-4A79-83E4-0A548B3FA032}" dt="2026-04-15T14:05:41.347" v="5398" actId="20577"/>
          <ac:spMkLst>
            <pc:docMk/>
            <pc:sldMk cId="336005470" sldId="303"/>
            <ac:spMk id="4" creationId="{86BB69D9-35CE-7372-26DB-CF18C91E6BA1}"/>
          </ac:spMkLst>
        </pc:spChg>
        <pc:picChg chg="add mod">
          <ac:chgData name="Scott James" userId="c2e63f69-a6d5-4d66-b3bc-8d8d5f1e9690" providerId="ADAL" clId="{2EA3D1DC-2C47-4A79-83E4-0A548B3FA032}" dt="2026-04-15T13:37:32.127" v="5175" actId="1076"/>
          <ac:picMkLst>
            <pc:docMk/>
            <pc:sldMk cId="336005470" sldId="303"/>
            <ac:picMk id="4098" creationId="{334C3108-3C08-FBB3-56BC-1EA70778B52B}"/>
          </ac:picMkLst>
        </pc:picChg>
      </pc:sldChg>
      <pc:sldChg chg="addSp delSp modSp add mod modTransition setBg setFolMasterObjs modAnim modNotesTx">
        <pc:chgData name="Scott James" userId="c2e63f69-a6d5-4d66-b3bc-8d8d5f1e9690" providerId="ADAL" clId="{2EA3D1DC-2C47-4A79-83E4-0A548B3FA032}" dt="2026-04-15T14:09:35.417" v="5495"/>
        <pc:sldMkLst>
          <pc:docMk/>
          <pc:sldMk cId="2854495651" sldId="304"/>
        </pc:sldMkLst>
        <pc:spChg chg="add del mod">
          <ac:chgData name="Scott James" userId="c2e63f69-a6d5-4d66-b3bc-8d8d5f1e9690" providerId="ADAL" clId="{2EA3D1DC-2C47-4A79-83E4-0A548B3FA032}" dt="2026-04-15T11:58:47.323" v="3138" actId="21"/>
          <ac:spMkLst>
            <pc:docMk/>
            <pc:sldMk cId="2854495651" sldId="304"/>
            <ac:spMk id="3" creationId="{08EF486B-FFD4-926C-C207-7118D8025F2A}"/>
          </ac:spMkLst>
        </pc:spChg>
        <pc:spChg chg="add mod">
          <ac:chgData name="Scott James" userId="c2e63f69-a6d5-4d66-b3bc-8d8d5f1e9690" providerId="ADAL" clId="{2EA3D1DC-2C47-4A79-83E4-0A548B3FA032}" dt="2026-04-15T14:06:25.937" v="5426" actId="20577"/>
          <ac:spMkLst>
            <pc:docMk/>
            <pc:sldMk cId="2854495651" sldId="304"/>
            <ac:spMk id="5" creationId="{87D603FC-E7BD-EF44-C73D-07C1D0724CCA}"/>
          </ac:spMkLst>
        </pc:spChg>
        <pc:spChg chg="add del mod">
          <ac:chgData name="Scott James" userId="c2e63f69-a6d5-4d66-b3bc-8d8d5f1e9690" providerId="ADAL" clId="{2EA3D1DC-2C47-4A79-83E4-0A548B3FA032}" dt="2026-04-15T14:06:11.756" v="5409" actId="1076"/>
          <ac:spMkLst>
            <pc:docMk/>
            <pc:sldMk cId="2854495651" sldId="304"/>
            <ac:spMk id="9" creationId="{4B17907C-3068-EDE4-818D-F5077A854329}"/>
          </ac:spMkLst>
        </pc:spChg>
        <pc:spChg chg="add">
          <ac:chgData name="Scott James" userId="c2e63f69-a6d5-4d66-b3bc-8d8d5f1e9690" providerId="ADAL" clId="{2EA3D1DC-2C47-4A79-83E4-0A548B3FA032}" dt="2026-04-15T13:13:44.257" v="4872" actId="26606"/>
          <ac:spMkLst>
            <pc:docMk/>
            <pc:sldMk cId="2854495651" sldId="304"/>
            <ac:spMk id="16" creationId="{0CABCAE3-64FC-4149-819F-2C1812824154}"/>
          </ac:spMkLst>
        </pc:spChg>
        <pc:spChg chg="del mod">
          <ac:chgData name="Scott James" userId="c2e63f69-a6d5-4d66-b3bc-8d8d5f1e9690" providerId="ADAL" clId="{2EA3D1DC-2C47-4A79-83E4-0A548B3FA032}" dt="2026-04-15T11:59:00.809" v="3174" actId="21"/>
          <ac:spMkLst>
            <pc:docMk/>
            <pc:sldMk cId="2854495651" sldId="304"/>
            <ac:spMk id="20" creationId="{F4BD40C5-94D7-CA3F-C2D4-74283025A269}"/>
          </ac:spMkLst>
        </pc:spChg>
        <pc:spChg chg="add">
          <ac:chgData name="Scott James" userId="c2e63f69-a6d5-4d66-b3bc-8d8d5f1e9690" providerId="ADAL" clId="{2EA3D1DC-2C47-4A79-83E4-0A548B3FA032}" dt="2026-04-15T13:13:44.257" v="4872" actId="26606"/>
          <ac:spMkLst>
            <pc:docMk/>
            <pc:sldMk cId="2854495651" sldId="304"/>
            <ac:spMk id="24" creationId="{7C70BFDB-979D-4D01-8764-154458F98B93}"/>
          </ac:spMkLst>
        </pc:spChg>
        <pc:spChg chg="add">
          <ac:chgData name="Scott James" userId="c2e63f69-a6d5-4d66-b3bc-8d8d5f1e9690" providerId="ADAL" clId="{2EA3D1DC-2C47-4A79-83E4-0A548B3FA032}" dt="2026-04-15T13:13:44.257" v="4872" actId="26606"/>
          <ac:spMkLst>
            <pc:docMk/>
            <pc:sldMk cId="2854495651" sldId="304"/>
            <ac:spMk id="26" creationId="{45FCB5B7-E85D-4C9D-AE9B-2B04C20D7C33}"/>
          </ac:spMkLst>
        </pc:spChg>
        <pc:spChg chg="add">
          <ac:chgData name="Scott James" userId="c2e63f69-a6d5-4d66-b3bc-8d8d5f1e9690" providerId="ADAL" clId="{2EA3D1DC-2C47-4A79-83E4-0A548B3FA032}" dt="2026-04-15T13:13:44.257" v="4872" actId="26606"/>
          <ac:spMkLst>
            <pc:docMk/>
            <pc:sldMk cId="2854495651" sldId="304"/>
            <ac:spMk id="32" creationId="{66DEDBC9-7E02-4AC1-84C0-28900C560B7D}"/>
          </ac:spMkLst>
        </pc:spChg>
        <pc:grpChg chg="add">
          <ac:chgData name="Scott James" userId="c2e63f69-a6d5-4d66-b3bc-8d8d5f1e9690" providerId="ADAL" clId="{2EA3D1DC-2C47-4A79-83E4-0A548B3FA032}" dt="2026-04-15T13:13:44.257" v="4872" actId="26606"/>
          <ac:grpSpMkLst>
            <pc:docMk/>
            <pc:sldMk cId="2854495651" sldId="304"/>
            <ac:grpSpMk id="28" creationId="{4C48EA7D-6DFA-4BAB-B557-0D500356BE3D}"/>
          </ac:grpSpMkLst>
        </pc:grpChg>
        <pc:picChg chg="add">
          <ac:chgData name="Scott James" userId="c2e63f69-a6d5-4d66-b3bc-8d8d5f1e9690" providerId="ADAL" clId="{2EA3D1DC-2C47-4A79-83E4-0A548B3FA032}" dt="2026-04-15T13:13:44.257" v="4872" actId="26606"/>
          <ac:picMkLst>
            <pc:docMk/>
            <pc:sldMk cId="2854495651" sldId="304"/>
            <ac:picMk id="13" creationId="{E2E2C109-D4F4-9A3B-F411-0C2BDF040E8C}"/>
          </ac:picMkLst>
        </pc:picChg>
        <pc:picChg chg="add">
          <ac:chgData name="Scott James" userId="c2e63f69-a6d5-4d66-b3bc-8d8d5f1e9690" providerId="ADAL" clId="{2EA3D1DC-2C47-4A79-83E4-0A548B3FA032}" dt="2026-04-15T13:13:44.257" v="4872" actId="26606"/>
          <ac:picMkLst>
            <pc:docMk/>
            <pc:sldMk cId="2854495651" sldId="304"/>
            <ac:picMk id="18" creationId="{012FDCFE-9AD2-4D8A-8CBF-B3AA37EBF6DD}"/>
          </ac:picMkLst>
        </pc:picChg>
        <pc:picChg chg="add">
          <ac:chgData name="Scott James" userId="c2e63f69-a6d5-4d66-b3bc-8d8d5f1e9690" providerId="ADAL" clId="{2EA3D1DC-2C47-4A79-83E4-0A548B3FA032}" dt="2026-04-15T13:13:44.257" v="4872" actId="26606"/>
          <ac:picMkLst>
            <pc:docMk/>
            <pc:sldMk cId="2854495651" sldId="304"/>
            <ac:picMk id="36" creationId="{BAC44D98-B853-4420-8ED4-E3792706D41A}"/>
          </ac:picMkLst>
        </pc:picChg>
      </pc:sldChg>
      <pc:sldChg chg="modSp add mod modTransition modAnim modNotesTx">
        <pc:chgData name="Scott James" userId="c2e63f69-a6d5-4d66-b3bc-8d8d5f1e9690" providerId="ADAL" clId="{2EA3D1DC-2C47-4A79-83E4-0A548B3FA032}" dt="2026-04-15T14:12:54.973" v="5547"/>
        <pc:sldMkLst>
          <pc:docMk/>
          <pc:sldMk cId="1990060731" sldId="305"/>
        </pc:sldMkLst>
        <pc:spChg chg="mod">
          <ac:chgData name="Scott James" userId="c2e63f69-a6d5-4d66-b3bc-8d8d5f1e9690" providerId="ADAL" clId="{2EA3D1DC-2C47-4A79-83E4-0A548B3FA032}" dt="2026-04-15T12:05:25.203" v="3312" actId="114"/>
          <ac:spMkLst>
            <pc:docMk/>
            <pc:sldMk cId="1990060731" sldId="305"/>
            <ac:spMk id="20" creationId="{828D56A3-DCB9-0827-E717-B009A6F3008A}"/>
          </ac:spMkLst>
        </pc:spChg>
      </pc:sldChg>
      <pc:sldChg chg="addSp modSp add mod modTransition">
        <pc:chgData name="Scott James" userId="c2e63f69-a6d5-4d66-b3bc-8d8d5f1e9690" providerId="ADAL" clId="{2EA3D1DC-2C47-4A79-83E4-0A548B3FA032}" dt="2026-04-15T14:09:06.457" v="5482"/>
        <pc:sldMkLst>
          <pc:docMk/>
          <pc:sldMk cId="663657908" sldId="306"/>
        </pc:sldMkLst>
        <pc:spChg chg="add mod">
          <ac:chgData name="Scott James" userId="c2e63f69-a6d5-4d66-b3bc-8d8d5f1e9690" providerId="ADAL" clId="{2EA3D1DC-2C47-4A79-83E4-0A548B3FA032}" dt="2026-04-15T13:32:52.719" v="5097" actId="123"/>
          <ac:spMkLst>
            <pc:docMk/>
            <pc:sldMk cId="663657908" sldId="306"/>
            <ac:spMk id="3" creationId="{0C00074F-7861-1956-2DC4-FB2AD40754E1}"/>
          </ac:spMkLst>
        </pc:spChg>
        <pc:spChg chg="mod">
          <ac:chgData name="Scott James" userId="c2e63f69-a6d5-4d66-b3bc-8d8d5f1e9690" providerId="ADAL" clId="{2EA3D1DC-2C47-4A79-83E4-0A548B3FA032}" dt="2026-04-15T13:18:34.155" v="4927" actId="14100"/>
          <ac:spMkLst>
            <pc:docMk/>
            <pc:sldMk cId="663657908" sldId="306"/>
            <ac:spMk id="9" creationId="{36B7A7B9-6724-ECA7-FEFE-0DBB112CE83C}"/>
          </ac:spMkLst>
        </pc:spChg>
      </pc:sldChg>
      <pc:sldMasterChg chg="modSldLayout">
        <pc:chgData name="Scott James" userId="c2e63f69-a6d5-4d66-b3bc-8d8d5f1e9690" providerId="ADAL" clId="{2EA3D1DC-2C47-4A79-83E4-0A548B3FA032}" dt="2026-04-07T14:58:19.634" v="482" actId="16037"/>
        <pc:sldMasterMkLst>
          <pc:docMk/>
          <pc:sldMasterMk cId="30048289" sldId="2147483777"/>
        </pc:sldMasterMkLst>
        <pc:sldLayoutChg chg="addSp">
          <pc:chgData name="Scott James" userId="c2e63f69-a6d5-4d66-b3bc-8d8d5f1e9690" providerId="ADAL" clId="{2EA3D1DC-2C47-4A79-83E4-0A548B3FA032}" dt="2026-04-07T12:55:26.070" v="477"/>
          <pc:sldLayoutMkLst>
            <pc:docMk/>
            <pc:sldMasterMk cId="30048289" sldId="2147483777"/>
            <pc:sldLayoutMk cId="2439814005" sldId="2147483778"/>
          </pc:sldLayoutMkLst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2439814005" sldId="2147483778"/>
              <ac:spMk id="7" creationId="{6E181CD1-283F-A303-8BA5-382AE4EF2DB1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2439814005" sldId="2147483778"/>
              <ac:spMk id="8" creationId="{CA061E97-3337-3E91-144D-7AD857D7CB59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2439814005" sldId="2147483778"/>
              <ac:spMk id="9" creationId="{2FB7B4B8-94C5-6A9F-9EF1-301B868063B2}"/>
            </ac:spMkLst>
          </pc:spChg>
        </pc:sldLayoutChg>
        <pc:sldLayoutChg chg="addSp">
          <pc:chgData name="Scott James" userId="c2e63f69-a6d5-4d66-b3bc-8d8d5f1e9690" providerId="ADAL" clId="{2EA3D1DC-2C47-4A79-83E4-0A548B3FA032}" dt="2026-04-07T12:55:26.070" v="477"/>
          <pc:sldLayoutMkLst>
            <pc:docMk/>
            <pc:sldMasterMk cId="30048289" sldId="2147483777"/>
            <pc:sldLayoutMk cId="2994336664" sldId="2147483779"/>
          </pc:sldLayoutMkLst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2994336664" sldId="2147483779"/>
              <ac:spMk id="7" creationId="{69D67579-4791-41DD-FB5F-01D6C5F3786A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2994336664" sldId="2147483779"/>
              <ac:spMk id="8" creationId="{D467A72C-3D68-4A20-8976-F23B1FA3F3B3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2994336664" sldId="2147483779"/>
              <ac:spMk id="9" creationId="{D8E8F98E-CCFF-3586-B961-AE30FE651E19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2994336664" sldId="2147483779"/>
              <ac:spMk id="10" creationId="{4D61924A-2A09-7DAE-B1D7-C1FE0DF58F64}"/>
            </ac:spMkLst>
          </pc:spChg>
        </pc:sldLayoutChg>
        <pc:sldLayoutChg chg="addSp">
          <pc:chgData name="Scott James" userId="c2e63f69-a6d5-4d66-b3bc-8d8d5f1e9690" providerId="ADAL" clId="{2EA3D1DC-2C47-4A79-83E4-0A548B3FA032}" dt="2026-04-07T12:55:26.070" v="477"/>
          <pc:sldLayoutMkLst>
            <pc:docMk/>
            <pc:sldMasterMk cId="30048289" sldId="2147483777"/>
            <pc:sldLayoutMk cId="1330436932" sldId="2147483780"/>
          </pc:sldLayoutMkLst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1330436932" sldId="2147483780"/>
              <ac:spMk id="7" creationId="{A8030DBF-C3CB-B07B-35FE-9ADFFE68513C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1330436932" sldId="2147483780"/>
              <ac:spMk id="8" creationId="{A1D0317E-C212-5B53-8AB1-33BC78E1D497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1330436932" sldId="2147483780"/>
              <ac:spMk id="9" creationId="{BF3FB923-196D-8A84-21BC-F9099EBAA697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1330436932" sldId="2147483780"/>
              <ac:spMk id="10" creationId="{50046FE2-2BCB-3F87-EC78-49F4E2568BB9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1330436932" sldId="2147483780"/>
              <ac:spMk id="11" creationId="{92FA6BB8-BE60-9720-0E50-B4CC3A5B644B}"/>
            </ac:spMkLst>
          </pc:spChg>
        </pc:sldLayoutChg>
        <pc:sldLayoutChg chg="addSp">
          <pc:chgData name="Scott James" userId="c2e63f69-a6d5-4d66-b3bc-8d8d5f1e9690" providerId="ADAL" clId="{2EA3D1DC-2C47-4A79-83E4-0A548B3FA032}" dt="2026-04-07T12:55:26.070" v="477"/>
          <pc:sldLayoutMkLst>
            <pc:docMk/>
            <pc:sldMasterMk cId="30048289" sldId="2147483777"/>
            <pc:sldLayoutMk cId="3996092432" sldId="2147483781"/>
          </pc:sldLayoutMkLst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996092432" sldId="2147483781"/>
              <ac:spMk id="8" creationId="{5D54E767-4A09-4437-09C1-A45EA3CCF12F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996092432" sldId="2147483781"/>
              <ac:spMk id="9" creationId="{8E2C97F3-B88B-0EBE-457A-E42A02D910C1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996092432" sldId="2147483781"/>
              <ac:spMk id="10" creationId="{4A83C78C-6450-46EC-1D36-7694F6BC7E23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996092432" sldId="2147483781"/>
              <ac:spMk id="11" creationId="{F82CFCEE-2E04-4C16-A672-5B97AB27AECA}"/>
            </ac:spMkLst>
          </pc:spChg>
        </pc:sldLayoutChg>
        <pc:sldLayoutChg chg="addSp">
          <pc:chgData name="Scott James" userId="c2e63f69-a6d5-4d66-b3bc-8d8d5f1e9690" providerId="ADAL" clId="{2EA3D1DC-2C47-4A79-83E4-0A548B3FA032}" dt="2026-04-07T12:55:26.070" v="477"/>
          <pc:sldLayoutMkLst>
            <pc:docMk/>
            <pc:sldMasterMk cId="30048289" sldId="2147483777"/>
            <pc:sldLayoutMk cId="1279049598" sldId="2147483782"/>
          </pc:sldLayoutMkLst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1279049598" sldId="2147483782"/>
              <ac:spMk id="10" creationId="{D6CFFA55-1B8A-47B0-0458-9B994D0DACB1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1279049598" sldId="2147483782"/>
              <ac:spMk id="11" creationId="{EC68CBB1-4336-DFC6-D6E8-6BC18F292591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1279049598" sldId="2147483782"/>
              <ac:spMk id="12" creationId="{2D564B3E-B8B1-92A0-6FAA-70365294A446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1279049598" sldId="2147483782"/>
              <ac:spMk id="13" creationId="{C3A990DC-BC6B-9367-47A2-AA0E8906CDCD}"/>
            </ac:spMkLst>
          </pc:spChg>
        </pc:sldLayoutChg>
        <pc:sldLayoutChg chg="addSp">
          <pc:chgData name="Scott James" userId="c2e63f69-a6d5-4d66-b3bc-8d8d5f1e9690" providerId="ADAL" clId="{2EA3D1DC-2C47-4A79-83E4-0A548B3FA032}" dt="2026-04-07T12:55:26.070" v="477"/>
          <pc:sldLayoutMkLst>
            <pc:docMk/>
            <pc:sldMasterMk cId="30048289" sldId="2147483777"/>
            <pc:sldLayoutMk cId="3913606558" sldId="2147483783"/>
          </pc:sldLayoutMkLst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913606558" sldId="2147483783"/>
              <ac:spMk id="6" creationId="{7F3A750F-7E0E-C37D-F1A5-751FD6CC7CEF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913606558" sldId="2147483783"/>
              <ac:spMk id="7" creationId="{3A4EF2D1-32A3-0044-D3D8-AF354129FD0F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913606558" sldId="2147483783"/>
              <ac:spMk id="8" creationId="{521C2D56-A4F7-9931-E8E8-140FC7C8B987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913606558" sldId="2147483783"/>
              <ac:spMk id="9" creationId="{DA6A3A8F-76F8-D282-AA7F-843CEC587AC3}"/>
            </ac:spMkLst>
          </pc:spChg>
        </pc:sldLayoutChg>
        <pc:sldLayoutChg chg="addSp">
          <pc:chgData name="Scott James" userId="c2e63f69-a6d5-4d66-b3bc-8d8d5f1e9690" providerId="ADAL" clId="{2EA3D1DC-2C47-4A79-83E4-0A548B3FA032}" dt="2026-04-07T12:55:26.070" v="477"/>
          <pc:sldLayoutMkLst>
            <pc:docMk/>
            <pc:sldMasterMk cId="30048289" sldId="2147483777"/>
            <pc:sldLayoutMk cId="2870398311" sldId="2147483784"/>
          </pc:sldLayoutMkLst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2870398311" sldId="2147483784"/>
              <ac:spMk id="5" creationId="{85B686D9-1D1D-4869-CCA2-A3D1646FF718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2870398311" sldId="2147483784"/>
              <ac:spMk id="6" creationId="{3854AD64-1E0A-A25F-0476-B39379DABD2B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2870398311" sldId="2147483784"/>
              <ac:spMk id="7" creationId="{9B9E90DA-F3B7-39CD-2106-4036E7495C26}"/>
            </ac:spMkLst>
          </pc:spChg>
        </pc:sldLayoutChg>
        <pc:sldLayoutChg chg="addSp">
          <pc:chgData name="Scott James" userId="c2e63f69-a6d5-4d66-b3bc-8d8d5f1e9690" providerId="ADAL" clId="{2EA3D1DC-2C47-4A79-83E4-0A548B3FA032}" dt="2026-04-07T12:55:26.070" v="477"/>
          <pc:sldLayoutMkLst>
            <pc:docMk/>
            <pc:sldMasterMk cId="30048289" sldId="2147483777"/>
            <pc:sldLayoutMk cId="3771845216" sldId="2147483785"/>
          </pc:sldLayoutMkLst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771845216" sldId="2147483785"/>
              <ac:spMk id="8" creationId="{74EEC005-FCE3-E42D-D530-A6C708D9BB48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771845216" sldId="2147483785"/>
              <ac:spMk id="9" creationId="{22524996-71D4-75A8-ACE1-61C595F4749D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771845216" sldId="2147483785"/>
              <ac:spMk id="10" creationId="{6E00BF84-8C50-3E62-66AC-96A149F17AF3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771845216" sldId="2147483785"/>
              <ac:spMk id="11" creationId="{01CFF3AF-6F1F-1F3F-D277-859AC46869AB}"/>
            </ac:spMkLst>
          </pc:spChg>
        </pc:sldLayoutChg>
        <pc:sldLayoutChg chg="addSp">
          <pc:chgData name="Scott James" userId="c2e63f69-a6d5-4d66-b3bc-8d8d5f1e9690" providerId="ADAL" clId="{2EA3D1DC-2C47-4A79-83E4-0A548B3FA032}" dt="2026-04-07T12:55:26.070" v="477"/>
          <pc:sldLayoutMkLst>
            <pc:docMk/>
            <pc:sldMasterMk cId="30048289" sldId="2147483777"/>
            <pc:sldLayoutMk cId="3566657528" sldId="2147483786"/>
          </pc:sldLayoutMkLst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566657528" sldId="2147483786"/>
              <ac:spMk id="9" creationId="{33318056-2457-8A88-5D9B-E429651D6AF0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566657528" sldId="2147483786"/>
              <ac:spMk id="10" creationId="{9F05B759-1FFC-7970-E482-5C1708A65C5F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566657528" sldId="2147483786"/>
              <ac:spMk id="11" creationId="{AE2F0188-AC71-151D-195C-E5C0416CD1AF}"/>
            </ac:spMkLst>
          </pc:spChg>
          <pc:spChg chg="add">
            <ac:chgData name="Scott James" userId="c2e63f69-a6d5-4d66-b3bc-8d8d5f1e9690" providerId="ADAL" clId="{2EA3D1DC-2C47-4A79-83E4-0A548B3FA032}" dt="2026-04-07T12:55:26.070" v="477"/>
            <ac:spMkLst>
              <pc:docMk/>
              <pc:sldMasterMk cId="30048289" sldId="2147483777"/>
              <pc:sldLayoutMk cId="3566657528" sldId="2147483786"/>
              <ac:spMk id="12" creationId="{758539DE-E8F6-45B7-4441-887E9900642B}"/>
            </ac:spMkLst>
          </pc:spChg>
        </pc:sldLayoutChg>
        <pc:sldLayoutChg chg="modSp mod">
          <pc:chgData name="Scott James" userId="c2e63f69-a6d5-4d66-b3bc-8d8d5f1e9690" providerId="ADAL" clId="{2EA3D1DC-2C47-4A79-83E4-0A548B3FA032}" dt="2026-04-07T14:58:19.634" v="482" actId="16037"/>
          <pc:sldLayoutMkLst>
            <pc:docMk/>
            <pc:sldMasterMk cId="30048289" sldId="2147483777"/>
            <pc:sldLayoutMk cId="3105822563" sldId="2147483790"/>
          </pc:sldLayoutMkLst>
          <pc:spChg chg="mod">
            <ac:chgData name="Scott James" userId="c2e63f69-a6d5-4d66-b3bc-8d8d5f1e9690" providerId="ADAL" clId="{2EA3D1DC-2C47-4A79-83E4-0A548B3FA032}" dt="2026-04-07T14:58:19.634" v="482" actId="16037"/>
            <ac:spMkLst>
              <pc:docMk/>
              <pc:sldMasterMk cId="30048289" sldId="2147483777"/>
              <pc:sldLayoutMk cId="3105822563" sldId="2147483790"/>
              <ac:spMk id="6" creationId="{164ACA68-1C2C-4C4D-9CB4-1C8BF3E03F57}"/>
            </ac:spMkLst>
          </pc:spChg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5.png"/><Relationship Id="rId7" Type="http://schemas.openxmlformats.org/officeDocument/2006/relationships/image" Target="../media/image22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24.png"/><Relationship Id="rId7" Type="http://schemas.openxmlformats.org/officeDocument/2006/relationships/image" Target="../media/image15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29.svg"/><Relationship Id="rId4" Type="http://schemas.openxmlformats.org/officeDocument/2006/relationships/image" Target="../media/image25.svg"/><Relationship Id="rId9" Type="http://schemas.openxmlformats.org/officeDocument/2006/relationships/image" Target="../media/image2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5.png"/><Relationship Id="rId7" Type="http://schemas.openxmlformats.org/officeDocument/2006/relationships/image" Target="../media/image22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24.png"/><Relationship Id="rId7" Type="http://schemas.openxmlformats.org/officeDocument/2006/relationships/image" Target="../media/image15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29.svg"/><Relationship Id="rId4" Type="http://schemas.openxmlformats.org/officeDocument/2006/relationships/image" Target="../media/image25.svg"/><Relationship Id="rId9" Type="http://schemas.openxmlformats.org/officeDocument/2006/relationships/image" Target="../media/image2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938986-D5D6-44FC-81D2-50232C87F3F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4DE888-19F5-496F-B7D7-41CE05F73AA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Prefer to observe and think before acting </a:t>
          </a:r>
          <a:endParaRPr lang="en-US" sz="2800" dirty="0"/>
        </a:p>
      </dgm:t>
    </dgm:pt>
    <dgm:pt modelId="{E3C78B7D-0DE1-427F-88DC-24E6FD6FD90B}" type="parTrans" cxnId="{0D957731-1A3A-4625-AFA5-DC03819C4C28}">
      <dgm:prSet/>
      <dgm:spPr/>
      <dgm:t>
        <a:bodyPr/>
        <a:lstStyle/>
        <a:p>
          <a:endParaRPr lang="en-US"/>
        </a:p>
      </dgm:t>
    </dgm:pt>
    <dgm:pt modelId="{BC0042BC-D90C-4F85-92DE-99E057E8ED6D}" type="sibTrans" cxnId="{0D957731-1A3A-4625-AFA5-DC03819C4C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34D52F7-3477-4222-AA34-56641FB088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Like to take time to review and understand situations </a:t>
          </a:r>
          <a:endParaRPr lang="en-US" sz="2800" dirty="0"/>
        </a:p>
      </dgm:t>
    </dgm:pt>
    <dgm:pt modelId="{A4FFDFD8-8798-4070-B010-D24FA27A8A93}" type="parTrans" cxnId="{E894E825-26B0-45FA-852A-74C8C05F467C}">
      <dgm:prSet/>
      <dgm:spPr/>
      <dgm:t>
        <a:bodyPr/>
        <a:lstStyle/>
        <a:p>
          <a:endParaRPr lang="en-US"/>
        </a:p>
      </dgm:t>
    </dgm:pt>
    <dgm:pt modelId="{6EB36A11-6ED3-455C-B04B-1DB11FED6DE9}" type="sibTrans" cxnId="{E894E825-26B0-45FA-852A-74C8C05F46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FC9E28-948B-4616-BE0B-AAD99C04917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Listen to others and consider different views </a:t>
          </a:r>
          <a:endParaRPr lang="en-US" sz="2800" dirty="0"/>
        </a:p>
      </dgm:t>
    </dgm:pt>
    <dgm:pt modelId="{F82196E8-6D4F-4AE4-A7D8-179F2C2379A3}" type="parTrans" cxnId="{E44660B7-B495-4249-BD1A-419102E424B3}">
      <dgm:prSet/>
      <dgm:spPr/>
      <dgm:t>
        <a:bodyPr/>
        <a:lstStyle/>
        <a:p>
          <a:endParaRPr lang="en-US"/>
        </a:p>
      </dgm:t>
    </dgm:pt>
    <dgm:pt modelId="{EA8B62FC-3FA2-4568-A884-9E497EE62EFC}" type="sibTrans" cxnId="{E44660B7-B495-4249-BD1A-419102E424B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C8D57E3-E047-47A8-B179-DE324C8EC89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Careful and thoughtful in their approach Prefer not to rush into decisions</a:t>
          </a:r>
          <a:endParaRPr lang="en-US" sz="2800" dirty="0"/>
        </a:p>
      </dgm:t>
    </dgm:pt>
    <dgm:pt modelId="{C3D02B28-A0C5-4C35-8F6B-B3EEC3FEA8B0}" type="parTrans" cxnId="{77F0E577-1DA2-4439-BB73-0AD6C6114208}">
      <dgm:prSet/>
      <dgm:spPr/>
      <dgm:t>
        <a:bodyPr/>
        <a:lstStyle/>
        <a:p>
          <a:endParaRPr lang="en-US"/>
        </a:p>
      </dgm:t>
    </dgm:pt>
    <dgm:pt modelId="{01749318-A2A5-4D91-8211-DF47B592FE75}" type="sibTrans" cxnId="{77F0E577-1DA2-4439-BB73-0AD6C6114208}">
      <dgm:prSet/>
      <dgm:spPr/>
      <dgm:t>
        <a:bodyPr/>
        <a:lstStyle/>
        <a:p>
          <a:endParaRPr lang="en-US"/>
        </a:p>
      </dgm:t>
    </dgm:pt>
    <dgm:pt modelId="{C8B66FDD-0459-458E-B427-1DDC733600C6}" type="pres">
      <dgm:prSet presAssocID="{DC938986-D5D6-44FC-81D2-50232C87F3F6}" presName="root" presStyleCnt="0">
        <dgm:presLayoutVars>
          <dgm:dir/>
          <dgm:resizeHandles val="exact"/>
        </dgm:presLayoutVars>
      </dgm:prSet>
      <dgm:spPr/>
    </dgm:pt>
    <dgm:pt modelId="{4228492E-B08B-4B75-9E63-4E5503455068}" type="pres">
      <dgm:prSet presAssocID="{DC938986-D5D6-44FC-81D2-50232C87F3F6}" presName="container" presStyleCnt="0">
        <dgm:presLayoutVars>
          <dgm:dir/>
          <dgm:resizeHandles val="exact"/>
        </dgm:presLayoutVars>
      </dgm:prSet>
      <dgm:spPr/>
    </dgm:pt>
    <dgm:pt modelId="{1E32AAF3-B039-49BF-9BC8-25A69AB481F8}" type="pres">
      <dgm:prSet presAssocID="{B44DE888-19F5-496F-B7D7-41CE05F73AA7}" presName="compNode" presStyleCnt="0"/>
      <dgm:spPr/>
    </dgm:pt>
    <dgm:pt modelId="{EFAA9AC9-D577-49E7-B287-10E948EBF2C8}" type="pres">
      <dgm:prSet presAssocID="{B44DE888-19F5-496F-B7D7-41CE05F73AA7}" presName="iconBgRect" presStyleLbl="bgShp" presStyleIdx="0" presStyleCnt="4"/>
      <dgm:spPr/>
    </dgm:pt>
    <dgm:pt modelId="{5ACA8EFB-77F2-49D2-8ED7-22D5CDD252B2}" type="pres">
      <dgm:prSet presAssocID="{B44DE888-19F5-496F-B7D7-41CE05F73AA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9A4DDAED-F28C-4706-B828-A8A6CCC5E10D}" type="pres">
      <dgm:prSet presAssocID="{B44DE888-19F5-496F-B7D7-41CE05F73AA7}" presName="spaceRect" presStyleCnt="0"/>
      <dgm:spPr/>
    </dgm:pt>
    <dgm:pt modelId="{672A584D-28EF-4C72-8B96-4E5F12B2AE91}" type="pres">
      <dgm:prSet presAssocID="{B44DE888-19F5-496F-B7D7-41CE05F73AA7}" presName="textRect" presStyleLbl="revTx" presStyleIdx="0" presStyleCnt="4">
        <dgm:presLayoutVars>
          <dgm:chMax val="1"/>
          <dgm:chPref val="1"/>
        </dgm:presLayoutVars>
      </dgm:prSet>
      <dgm:spPr/>
    </dgm:pt>
    <dgm:pt modelId="{B1FCEDF1-2EB3-491C-B0CD-89E3881B8562}" type="pres">
      <dgm:prSet presAssocID="{BC0042BC-D90C-4F85-92DE-99E057E8ED6D}" presName="sibTrans" presStyleLbl="sibTrans2D1" presStyleIdx="0" presStyleCnt="0"/>
      <dgm:spPr/>
    </dgm:pt>
    <dgm:pt modelId="{CEA7AE71-5317-42A0-823A-5989030880AD}" type="pres">
      <dgm:prSet presAssocID="{A34D52F7-3477-4222-AA34-56641FB0883A}" presName="compNode" presStyleCnt="0"/>
      <dgm:spPr/>
    </dgm:pt>
    <dgm:pt modelId="{851B3B4D-B171-479B-98DC-3348EBCAF188}" type="pres">
      <dgm:prSet presAssocID="{A34D52F7-3477-4222-AA34-56641FB0883A}" presName="iconBgRect" presStyleLbl="bgShp" presStyleIdx="1" presStyleCnt="4"/>
      <dgm:spPr/>
    </dgm:pt>
    <dgm:pt modelId="{508AA99D-EC5D-4C99-9797-3432CD0B31DC}" type="pres">
      <dgm:prSet presAssocID="{A34D52F7-3477-4222-AA34-56641FB0883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20E6513-17EE-4D72-996B-D0B8F66969A6}" type="pres">
      <dgm:prSet presAssocID="{A34D52F7-3477-4222-AA34-56641FB0883A}" presName="spaceRect" presStyleCnt="0"/>
      <dgm:spPr/>
    </dgm:pt>
    <dgm:pt modelId="{67FBFF69-2E1C-4F2A-B19E-4AB2064BA040}" type="pres">
      <dgm:prSet presAssocID="{A34D52F7-3477-4222-AA34-56641FB0883A}" presName="textRect" presStyleLbl="revTx" presStyleIdx="1" presStyleCnt="4">
        <dgm:presLayoutVars>
          <dgm:chMax val="1"/>
          <dgm:chPref val="1"/>
        </dgm:presLayoutVars>
      </dgm:prSet>
      <dgm:spPr/>
    </dgm:pt>
    <dgm:pt modelId="{8230F896-8C8F-4256-A7EA-CA0CA144F69B}" type="pres">
      <dgm:prSet presAssocID="{6EB36A11-6ED3-455C-B04B-1DB11FED6DE9}" presName="sibTrans" presStyleLbl="sibTrans2D1" presStyleIdx="0" presStyleCnt="0"/>
      <dgm:spPr/>
    </dgm:pt>
    <dgm:pt modelId="{80BCACD3-1D7B-491C-9EB7-1F3F5437F45C}" type="pres">
      <dgm:prSet presAssocID="{83FC9E28-948B-4616-BE0B-AAD99C049179}" presName="compNode" presStyleCnt="0"/>
      <dgm:spPr/>
    </dgm:pt>
    <dgm:pt modelId="{C16C84C2-A3DB-4F1C-907D-B020B2FA5ED3}" type="pres">
      <dgm:prSet presAssocID="{83FC9E28-948B-4616-BE0B-AAD99C049179}" presName="iconBgRect" presStyleLbl="bgShp" presStyleIdx="2" presStyleCnt="4"/>
      <dgm:spPr/>
    </dgm:pt>
    <dgm:pt modelId="{9A72A61F-C3BA-44FF-A4C9-D6D932DE2ED8}" type="pres">
      <dgm:prSet presAssocID="{83FC9E28-948B-4616-BE0B-AAD99C04917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EAD80A50-45AD-4322-8C7A-725581E60AE4}" type="pres">
      <dgm:prSet presAssocID="{83FC9E28-948B-4616-BE0B-AAD99C049179}" presName="spaceRect" presStyleCnt="0"/>
      <dgm:spPr/>
    </dgm:pt>
    <dgm:pt modelId="{606518C2-7FF0-40E9-955B-B64D4B567DC2}" type="pres">
      <dgm:prSet presAssocID="{83FC9E28-948B-4616-BE0B-AAD99C049179}" presName="textRect" presStyleLbl="revTx" presStyleIdx="2" presStyleCnt="4">
        <dgm:presLayoutVars>
          <dgm:chMax val="1"/>
          <dgm:chPref val="1"/>
        </dgm:presLayoutVars>
      </dgm:prSet>
      <dgm:spPr/>
    </dgm:pt>
    <dgm:pt modelId="{43164FB5-6998-47EF-AF65-5D4DA6FD55A2}" type="pres">
      <dgm:prSet presAssocID="{EA8B62FC-3FA2-4568-A884-9E497EE62EFC}" presName="sibTrans" presStyleLbl="sibTrans2D1" presStyleIdx="0" presStyleCnt="0"/>
      <dgm:spPr/>
    </dgm:pt>
    <dgm:pt modelId="{F050EA6F-0BEB-45F7-84FD-493BC943836E}" type="pres">
      <dgm:prSet presAssocID="{3C8D57E3-E047-47A8-B179-DE324C8EC891}" presName="compNode" presStyleCnt="0"/>
      <dgm:spPr/>
    </dgm:pt>
    <dgm:pt modelId="{80FE783D-C70D-42B9-AC43-9883B779A5A3}" type="pres">
      <dgm:prSet presAssocID="{3C8D57E3-E047-47A8-B179-DE324C8EC891}" presName="iconBgRect" presStyleLbl="bgShp" presStyleIdx="3" presStyleCnt="4"/>
      <dgm:spPr/>
    </dgm:pt>
    <dgm:pt modelId="{31A9DA08-D2F2-4DE8-A6ED-14491CC67342}" type="pres">
      <dgm:prSet presAssocID="{3C8D57E3-E047-47A8-B179-DE324C8EC89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AFCC77B3-2D49-4132-90FB-9ABF91D55477}" type="pres">
      <dgm:prSet presAssocID="{3C8D57E3-E047-47A8-B179-DE324C8EC891}" presName="spaceRect" presStyleCnt="0"/>
      <dgm:spPr/>
    </dgm:pt>
    <dgm:pt modelId="{4AF96EE0-2C4F-4F2E-8738-125659E50290}" type="pres">
      <dgm:prSet presAssocID="{3C8D57E3-E047-47A8-B179-DE324C8EC89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8D7F907-6DD4-4426-AA51-DBE9AC753389}" type="presOf" srcId="{BC0042BC-D90C-4F85-92DE-99E057E8ED6D}" destId="{B1FCEDF1-2EB3-491C-B0CD-89E3881B8562}" srcOrd="0" destOrd="0" presId="urn:microsoft.com/office/officeart/2018/2/layout/IconCircleList"/>
    <dgm:cxn modelId="{E894E825-26B0-45FA-852A-74C8C05F467C}" srcId="{DC938986-D5D6-44FC-81D2-50232C87F3F6}" destId="{A34D52F7-3477-4222-AA34-56641FB0883A}" srcOrd="1" destOrd="0" parTransId="{A4FFDFD8-8798-4070-B010-D24FA27A8A93}" sibTransId="{6EB36A11-6ED3-455C-B04B-1DB11FED6DE9}"/>
    <dgm:cxn modelId="{0D957731-1A3A-4625-AFA5-DC03819C4C28}" srcId="{DC938986-D5D6-44FC-81D2-50232C87F3F6}" destId="{B44DE888-19F5-496F-B7D7-41CE05F73AA7}" srcOrd="0" destOrd="0" parTransId="{E3C78B7D-0DE1-427F-88DC-24E6FD6FD90B}" sibTransId="{BC0042BC-D90C-4F85-92DE-99E057E8ED6D}"/>
    <dgm:cxn modelId="{738C8036-1B29-4FE4-89A9-28AF879C2360}" type="presOf" srcId="{B44DE888-19F5-496F-B7D7-41CE05F73AA7}" destId="{672A584D-28EF-4C72-8B96-4E5F12B2AE91}" srcOrd="0" destOrd="0" presId="urn:microsoft.com/office/officeart/2018/2/layout/IconCircleList"/>
    <dgm:cxn modelId="{52CC683C-9298-4509-80D2-DD29C55F7C04}" type="presOf" srcId="{3C8D57E3-E047-47A8-B179-DE324C8EC891}" destId="{4AF96EE0-2C4F-4F2E-8738-125659E50290}" srcOrd="0" destOrd="0" presId="urn:microsoft.com/office/officeart/2018/2/layout/IconCircleList"/>
    <dgm:cxn modelId="{77F0E577-1DA2-4439-BB73-0AD6C6114208}" srcId="{DC938986-D5D6-44FC-81D2-50232C87F3F6}" destId="{3C8D57E3-E047-47A8-B179-DE324C8EC891}" srcOrd="3" destOrd="0" parTransId="{C3D02B28-A0C5-4C35-8F6B-B3EEC3FEA8B0}" sibTransId="{01749318-A2A5-4D91-8211-DF47B592FE75}"/>
    <dgm:cxn modelId="{D3073F95-204A-451E-A8D7-4736F5EAD258}" type="presOf" srcId="{A34D52F7-3477-4222-AA34-56641FB0883A}" destId="{67FBFF69-2E1C-4F2A-B19E-4AB2064BA040}" srcOrd="0" destOrd="0" presId="urn:microsoft.com/office/officeart/2018/2/layout/IconCircleList"/>
    <dgm:cxn modelId="{A6712697-49BE-415E-9C4B-3B611F41A8DF}" type="presOf" srcId="{EA8B62FC-3FA2-4568-A884-9E497EE62EFC}" destId="{43164FB5-6998-47EF-AF65-5D4DA6FD55A2}" srcOrd="0" destOrd="0" presId="urn:microsoft.com/office/officeart/2018/2/layout/IconCircleList"/>
    <dgm:cxn modelId="{AC741DAE-4FC5-4A2B-96E2-E4472865AAF6}" type="presOf" srcId="{DC938986-D5D6-44FC-81D2-50232C87F3F6}" destId="{C8B66FDD-0459-458E-B427-1DDC733600C6}" srcOrd="0" destOrd="0" presId="urn:microsoft.com/office/officeart/2018/2/layout/IconCircleList"/>
    <dgm:cxn modelId="{E44660B7-B495-4249-BD1A-419102E424B3}" srcId="{DC938986-D5D6-44FC-81D2-50232C87F3F6}" destId="{83FC9E28-948B-4616-BE0B-AAD99C049179}" srcOrd="2" destOrd="0" parTransId="{F82196E8-6D4F-4AE4-A7D8-179F2C2379A3}" sibTransId="{EA8B62FC-3FA2-4568-A884-9E497EE62EFC}"/>
    <dgm:cxn modelId="{4022A0C3-F2C7-4799-8828-A2223972DA9C}" type="presOf" srcId="{6EB36A11-6ED3-455C-B04B-1DB11FED6DE9}" destId="{8230F896-8C8F-4256-A7EA-CA0CA144F69B}" srcOrd="0" destOrd="0" presId="urn:microsoft.com/office/officeart/2018/2/layout/IconCircleList"/>
    <dgm:cxn modelId="{C7FDDEDC-DD35-416A-8740-230E825F5B62}" type="presOf" srcId="{83FC9E28-948B-4616-BE0B-AAD99C049179}" destId="{606518C2-7FF0-40E9-955B-B64D4B567DC2}" srcOrd="0" destOrd="0" presId="urn:microsoft.com/office/officeart/2018/2/layout/IconCircleList"/>
    <dgm:cxn modelId="{056CD70F-9E11-4DDB-BEDA-2A6A1B9C3624}" type="presParOf" srcId="{C8B66FDD-0459-458E-B427-1DDC733600C6}" destId="{4228492E-B08B-4B75-9E63-4E5503455068}" srcOrd="0" destOrd="0" presId="urn:microsoft.com/office/officeart/2018/2/layout/IconCircleList"/>
    <dgm:cxn modelId="{9915C488-59AB-4EE5-AC51-EBB14CC9356E}" type="presParOf" srcId="{4228492E-B08B-4B75-9E63-4E5503455068}" destId="{1E32AAF3-B039-49BF-9BC8-25A69AB481F8}" srcOrd="0" destOrd="0" presId="urn:microsoft.com/office/officeart/2018/2/layout/IconCircleList"/>
    <dgm:cxn modelId="{72C53969-AFDD-4E50-BE70-1D9408DA9D21}" type="presParOf" srcId="{1E32AAF3-B039-49BF-9BC8-25A69AB481F8}" destId="{EFAA9AC9-D577-49E7-B287-10E948EBF2C8}" srcOrd="0" destOrd="0" presId="urn:microsoft.com/office/officeart/2018/2/layout/IconCircleList"/>
    <dgm:cxn modelId="{2F8B43FC-AE0C-4E37-A942-B1173B44DFDF}" type="presParOf" srcId="{1E32AAF3-B039-49BF-9BC8-25A69AB481F8}" destId="{5ACA8EFB-77F2-49D2-8ED7-22D5CDD252B2}" srcOrd="1" destOrd="0" presId="urn:microsoft.com/office/officeart/2018/2/layout/IconCircleList"/>
    <dgm:cxn modelId="{3724D9D3-740E-4F4B-8CB0-62FEAFC51A6E}" type="presParOf" srcId="{1E32AAF3-B039-49BF-9BC8-25A69AB481F8}" destId="{9A4DDAED-F28C-4706-B828-A8A6CCC5E10D}" srcOrd="2" destOrd="0" presId="urn:microsoft.com/office/officeart/2018/2/layout/IconCircleList"/>
    <dgm:cxn modelId="{57ABEA3D-6692-4B8A-A69C-6615FFC2BA09}" type="presParOf" srcId="{1E32AAF3-B039-49BF-9BC8-25A69AB481F8}" destId="{672A584D-28EF-4C72-8B96-4E5F12B2AE91}" srcOrd="3" destOrd="0" presId="urn:microsoft.com/office/officeart/2018/2/layout/IconCircleList"/>
    <dgm:cxn modelId="{5353030D-EFB8-4526-B331-D4C7C73FD7EF}" type="presParOf" srcId="{4228492E-B08B-4B75-9E63-4E5503455068}" destId="{B1FCEDF1-2EB3-491C-B0CD-89E3881B8562}" srcOrd="1" destOrd="0" presId="urn:microsoft.com/office/officeart/2018/2/layout/IconCircleList"/>
    <dgm:cxn modelId="{000188E1-96DB-42CD-AADD-07B958F2F417}" type="presParOf" srcId="{4228492E-B08B-4B75-9E63-4E5503455068}" destId="{CEA7AE71-5317-42A0-823A-5989030880AD}" srcOrd="2" destOrd="0" presId="urn:microsoft.com/office/officeart/2018/2/layout/IconCircleList"/>
    <dgm:cxn modelId="{C98D9F6D-B961-4573-969A-20B7DC3E047A}" type="presParOf" srcId="{CEA7AE71-5317-42A0-823A-5989030880AD}" destId="{851B3B4D-B171-479B-98DC-3348EBCAF188}" srcOrd="0" destOrd="0" presId="urn:microsoft.com/office/officeart/2018/2/layout/IconCircleList"/>
    <dgm:cxn modelId="{C003B0A1-59A3-4584-9CA4-D01983043E92}" type="presParOf" srcId="{CEA7AE71-5317-42A0-823A-5989030880AD}" destId="{508AA99D-EC5D-4C99-9797-3432CD0B31DC}" srcOrd="1" destOrd="0" presId="urn:microsoft.com/office/officeart/2018/2/layout/IconCircleList"/>
    <dgm:cxn modelId="{6C9C019F-3225-4C7C-95DA-0547B0C1E77D}" type="presParOf" srcId="{CEA7AE71-5317-42A0-823A-5989030880AD}" destId="{720E6513-17EE-4D72-996B-D0B8F66969A6}" srcOrd="2" destOrd="0" presId="urn:microsoft.com/office/officeart/2018/2/layout/IconCircleList"/>
    <dgm:cxn modelId="{7D290882-7B58-4E75-8BF9-D150E71BA158}" type="presParOf" srcId="{CEA7AE71-5317-42A0-823A-5989030880AD}" destId="{67FBFF69-2E1C-4F2A-B19E-4AB2064BA040}" srcOrd="3" destOrd="0" presId="urn:microsoft.com/office/officeart/2018/2/layout/IconCircleList"/>
    <dgm:cxn modelId="{D1089442-9105-409B-8070-F94D5804DAE1}" type="presParOf" srcId="{4228492E-B08B-4B75-9E63-4E5503455068}" destId="{8230F896-8C8F-4256-A7EA-CA0CA144F69B}" srcOrd="3" destOrd="0" presId="urn:microsoft.com/office/officeart/2018/2/layout/IconCircleList"/>
    <dgm:cxn modelId="{503A1D70-1DFB-4F29-B1DE-388119514F26}" type="presParOf" srcId="{4228492E-B08B-4B75-9E63-4E5503455068}" destId="{80BCACD3-1D7B-491C-9EB7-1F3F5437F45C}" srcOrd="4" destOrd="0" presId="urn:microsoft.com/office/officeart/2018/2/layout/IconCircleList"/>
    <dgm:cxn modelId="{D8C93FFB-234E-419B-ABE1-7F716FA2D363}" type="presParOf" srcId="{80BCACD3-1D7B-491C-9EB7-1F3F5437F45C}" destId="{C16C84C2-A3DB-4F1C-907D-B020B2FA5ED3}" srcOrd="0" destOrd="0" presId="urn:microsoft.com/office/officeart/2018/2/layout/IconCircleList"/>
    <dgm:cxn modelId="{24EA8550-A1A9-49C2-93E7-989D15FA63C1}" type="presParOf" srcId="{80BCACD3-1D7B-491C-9EB7-1F3F5437F45C}" destId="{9A72A61F-C3BA-44FF-A4C9-D6D932DE2ED8}" srcOrd="1" destOrd="0" presId="urn:microsoft.com/office/officeart/2018/2/layout/IconCircleList"/>
    <dgm:cxn modelId="{01EAAE8B-F3B4-4F9E-A791-B235FA564C44}" type="presParOf" srcId="{80BCACD3-1D7B-491C-9EB7-1F3F5437F45C}" destId="{EAD80A50-45AD-4322-8C7A-725581E60AE4}" srcOrd="2" destOrd="0" presId="urn:microsoft.com/office/officeart/2018/2/layout/IconCircleList"/>
    <dgm:cxn modelId="{58E6F5AD-087F-4372-82D1-EA677FD985D0}" type="presParOf" srcId="{80BCACD3-1D7B-491C-9EB7-1F3F5437F45C}" destId="{606518C2-7FF0-40E9-955B-B64D4B567DC2}" srcOrd="3" destOrd="0" presId="urn:microsoft.com/office/officeart/2018/2/layout/IconCircleList"/>
    <dgm:cxn modelId="{77C39BF0-0749-4AFE-AC75-14DB023A4E6D}" type="presParOf" srcId="{4228492E-B08B-4B75-9E63-4E5503455068}" destId="{43164FB5-6998-47EF-AF65-5D4DA6FD55A2}" srcOrd="5" destOrd="0" presId="urn:microsoft.com/office/officeart/2018/2/layout/IconCircleList"/>
    <dgm:cxn modelId="{A673BEA9-B6A5-4F7E-9967-5115809207E6}" type="presParOf" srcId="{4228492E-B08B-4B75-9E63-4E5503455068}" destId="{F050EA6F-0BEB-45F7-84FD-493BC943836E}" srcOrd="6" destOrd="0" presId="urn:microsoft.com/office/officeart/2018/2/layout/IconCircleList"/>
    <dgm:cxn modelId="{D8155D73-A667-4338-B203-897C628BAF8C}" type="presParOf" srcId="{F050EA6F-0BEB-45F7-84FD-493BC943836E}" destId="{80FE783D-C70D-42B9-AC43-9883B779A5A3}" srcOrd="0" destOrd="0" presId="urn:microsoft.com/office/officeart/2018/2/layout/IconCircleList"/>
    <dgm:cxn modelId="{953E22FB-D67F-49F8-9EA5-EE53E89A3442}" type="presParOf" srcId="{F050EA6F-0BEB-45F7-84FD-493BC943836E}" destId="{31A9DA08-D2F2-4DE8-A6ED-14491CC67342}" srcOrd="1" destOrd="0" presId="urn:microsoft.com/office/officeart/2018/2/layout/IconCircleList"/>
    <dgm:cxn modelId="{C9D9149E-EFC7-40AD-AEA2-DFA16F217677}" type="presParOf" srcId="{F050EA6F-0BEB-45F7-84FD-493BC943836E}" destId="{AFCC77B3-2D49-4132-90FB-9ABF91D55477}" srcOrd="2" destOrd="0" presId="urn:microsoft.com/office/officeart/2018/2/layout/IconCircleList"/>
    <dgm:cxn modelId="{08013E4E-E5B1-4FB6-A5FA-2E498F5EF666}" type="presParOf" srcId="{F050EA6F-0BEB-45F7-84FD-493BC943836E}" destId="{4AF96EE0-2C4F-4F2E-8738-125659E5029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01AC60-DE1E-4C1E-B7E0-07B9739F3993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46657B-C4B3-4D6C-A4EB-1E38C1DD2723}">
      <dgm:prSet/>
      <dgm:spPr/>
      <dgm:t>
        <a:bodyPr/>
        <a:lstStyle/>
        <a:p>
          <a:r>
            <a:rPr lang="en-US"/>
            <a:t>Like</a:t>
          </a:r>
        </a:p>
      </dgm:t>
    </dgm:pt>
    <dgm:pt modelId="{EC81EDAD-C35F-442B-9587-318AEFFB610E}" type="parTrans" cxnId="{E0818F6C-2938-4643-8E57-AAF6AAC46710}">
      <dgm:prSet/>
      <dgm:spPr/>
      <dgm:t>
        <a:bodyPr/>
        <a:lstStyle/>
        <a:p>
          <a:endParaRPr lang="en-US"/>
        </a:p>
      </dgm:t>
    </dgm:pt>
    <dgm:pt modelId="{C581BA8E-9E02-4C37-B5D4-45099E2058BF}" type="sibTrans" cxnId="{E0818F6C-2938-4643-8E57-AAF6AAC46710}">
      <dgm:prSet/>
      <dgm:spPr/>
      <dgm:t>
        <a:bodyPr/>
        <a:lstStyle/>
        <a:p>
          <a:endParaRPr lang="en-US"/>
        </a:p>
      </dgm:t>
    </dgm:pt>
    <dgm:pt modelId="{54449C60-A25F-4FC0-B233-315E65727527}">
      <dgm:prSet custT="1"/>
      <dgm:spPr/>
      <dgm:t>
        <a:bodyPr/>
        <a:lstStyle/>
        <a:p>
          <a:r>
            <a:rPr lang="en-US" sz="2800" dirty="0"/>
            <a:t>Like to understand ideas, models, and theories </a:t>
          </a:r>
        </a:p>
      </dgm:t>
    </dgm:pt>
    <dgm:pt modelId="{C68B919A-00B7-425F-ABFB-39773890DCF0}" type="parTrans" cxnId="{DF2F1EF9-7B19-4CE7-9BD2-E3217F56614F}">
      <dgm:prSet/>
      <dgm:spPr/>
      <dgm:t>
        <a:bodyPr/>
        <a:lstStyle/>
        <a:p>
          <a:endParaRPr lang="en-US"/>
        </a:p>
      </dgm:t>
    </dgm:pt>
    <dgm:pt modelId="{D8CBAB6B-FC8D-40F0-911A-6DFD7D0D5A1A}" type="sibTrans" cxnId="{DF2F1EF9-7B19-4CE7-9BD2-E3217F56614F}">
      <dgm:prSet/>
      <dgm:spPr/>
      <dgm:t>
        <a:bodyPr/>
        <a:lstStyle/>
        <a:p>
          <a:endParaRPr lang="en-US"/>
        </a:p>
      </dgm:t>
    </dgm:pt>
    <dgm:pt modelId="{A348BB6D-5D6D-4388-AC3F-0ECD00F0A6B3}">
      <dgm:prSet/>
      <dgm:spPr/>
      <dgm:t>
        <a:bodyPr/>
        <a:lstStyle/>
        <a:p>
          <a:r>
            <a:rPr lang="en-US"/>
            <a:t>Prefer</a:t>
          </a:r>
        </a:p>
      </dgm:t>
    </dgm:pt>
    <dgm:pt modelId="{2A3DCB43-CD0D-4F4F-93BB-ADDCD5FC47EB}" type="parTrans" cxnId="{7563A6FF-3941-4769-8518-9FBDA0A04BBE}">
      <dgm:prSet/>
      <dgm:spPr/>
      <dgm:t>
        <a:bodyPr/>
        <a:lstStyle/>
        <a:p>
          <a:endParaRPr lang="en-US"/>
        </a:p>
      </dgm:t>
    </dgm:pt>
    <dgm:pt modelId="{04BD6D83-A1DC-45CE-B0E3-760B9B608271}" type="sibTrans" cxnId="{7563A6FF-3941-4769-8518-9FBDA0A04BBE}">
      <dgm:prSet/>
      <dgm:spPr/>
      <dgm:t>
        <a:bodyPr/>
        <a:lstStyle/>
        <a:p>
          <a:endParaRPr lang="en-US"/>
        </a:p>
      </dgm:t>
    </dgm:pt>
    <dgm:pt modelId="{5E211E74-E712-41F8-95DA-58A55FE5260F}">
      <dgm:prSet custT="1"/>
      <dgm:spPr/>
      <dgm:t>
        <a:bodyPr/>
        <a:lstStyle/>
        <a:p>
          <a:r>
            <a:rPr lang="en-US" sz="2800" dirty="0"/>
            <a:t>Prefer information that is logical and well-structured </a:t>
          </a:r>
        </a:p>
      </dgm:t>
    </dgm:pt>
    <dgm:pt modelId="{46D8B5BC-2D24-480F-9EA2-130292400538}" type="parTrans" cxnId="{188D48E7-9FD3-4D14-8D37-5D8D9B7E4DE0}">
      <dgm:prSet/>
      <dgm:spPr/>
      <dgm:t>
        <a:bodyPr/>
        <a:lstStyle/>
        <a:p>
          <a:endParaRPr lang="en-US"/>
        </a:p>
      </dgm:t>
    </dgm:pt>
    <dgm:pt modelId="{F4373BAD-7FFC-4111-B31C-7ACA4C5347C1}" type="sibTrans" cxnId="{188D48E7-9FD3-4D14-8D37-5D8D9B7E4DE0}">
      <dgm:prSet/>
      <dgm:spPr/>
      <dgm:t>
        <a:bodyPr/>
        <a:lstStyle/>
        <a:p>
          <a:endParaRPr lang="en-US"/>
        </a:p>
      </dgm:t>
    </dgm:pt>
    <dgm:pt modelId="{57C2A611-25C3-480F-9E04-2FCB636AB081}">
      <dgm:prSet/>
      <dgm:spPr/>
      <dgm:t>
        <a:bodyPr/>
        <a:lstStyle/>
        <a:p>
          <a:r>
            <a:rPr lang="en-US"/>
            <a:t>Enjoy</a:t>
          </a:r>
        </a:p>
      </dgm:t>
    </dgm:pt>
    <dgm:pt modelId="{3C670438-A0C3-4135-91A9-AB54C2F77C24}" type="parTrans" cxnId="{FA5CC1B8-3595-4A44-87F3-A8414FF13D92}">
      <dgm:prSet/>
      <dgm:spPr/>
      <dgm:t>
        <a:bodyPr/>
        <a:lstStyle/>
        <a:p>
          <a:endParaRPr lang="en-US"/>
        </a:p>
      </dgm:t>
    </dgm:pt>
    <dgm:pt modelId="{E56021C4-7015-44A7-B8EC-74FC85B7F94E}" type="sibTrans" cxnId="{FA5CC1B8-3595-4A44-87F3-A8414FF13D92}">
      <dgm:prSet/>
      <dgm:spPr/>
      <dgm:t>
        <a:bodyPr/>
        <a:lstStyle/>
        <a:p>
          <a:endParaRPr lang="en-US"/>
        </a:p>
      </dgm:t>
    </dgm:pt>
    <dgm:pt modelId="{ED146D0F-25F9-4497-8AD8-430496723148}">
      <dgm:prSet custT="1"/>
      <dgm:spPr/>
      <dgm:t>
        <a:bodyPr/>
        <a:lstStyle/>
        <a:p>
          <a:r>
            <a:rPr lang="en-US" sz="2800" dirty="0"/>
            <a:t>Enjoy </a:t>
          </a:r>
          <a:r>
            <a:rPr lang="en-US" sz="2800" dirty="0" err="1"/>
            <a:t>analysing</a:t>
          </a:r>
          <a:r>
            <a:rPr lang="en-US" sz="2800" dirty="0"/>
            <a:t> and thinking things through step by step </a:t>
          </a:r>
        </a:p>
      </dgm:t>
    </dgm:pt>
    <dgm:pt modelId="{739BB9EF-AFF8-4C69-8E45-81EBD02F7E78}" type="parTrans" cxnId="{EBE589B4-DF1D-4D4F-BB63-94C87B9A8EB3}">
      <dgm:prSet/>
      <dgm:spPr/>
      <dgm:t>
        <a:bodyPr/>
        <a:lstStyle/>
        <a:p>
          <a:endParaRPr lang="en-US"/>
        </a:p>
      </dgm:t>
    </dgm:pt>
    <dgm:pt modelId="{D03308F1-71B0-46A9-B071-B60A62C0D057}" type="sibTrans" cxnId="{EBE589B4-DF1D-4D4F-BB63-94C87B9A8EB3}">
      <dgm:prSet/>
      <dgm:spPr/>
      <dgm:t>
        <a:bodyPr/>
        <a:lstStyle/>
        <a:p>
          <a:endParaRPr lang="en-US"/>
        </a:p>
      </dgm:t>
    </dgm:pt>
    <dgm:pt modelId="{BDDBAFF8-F71F-4AA7-81D6-4B8AC4F82FED}">
      <dgm:prSet/>
      <dgm:spPr/>
      <dgm:t>
        <a:bodyPr/>
        <a:lstStyle/>
        <a:p>
          <a:r>
            <a:rPr lang="en-US"/>
            <a:t>Ask</a:t>
          </a:r>
        </a:p>
      </dgm:t>
    </dgm:pt>
    <dgm:pt modelId="{5372365E-3A4C-4700-91E7-448E8ACE4F00}" type="parTrans" cxnId="{9EBB6F1A-1E37-45E8-8C83-89D461E92FF9}">
      <dgm:prSet/>
      <dgm:spPr/>
      <dgm:t>
        <a:bodyPr/>
        <a:lstStyle/>
        <a:p>
          <a:endParaRPr lang="en-US"/>
        </a:p>
      </dgm:t>
    </dgm:pt>
    <dgm:pt modelId="{5E5239F3-857E-4154-9677-F4BE54A308AF}" type="sibTrans" cxnId="{9EBB6F1A-1E37-45E8-8C83-89D461E92FF9}">
      <dgm:prSet/>
      <dgm:spPr/>
      <dgm:t>
        <a:bodyPr/>
        <a:lstStyle/>
        <a:p>
          <a:endParaRPr lang="en-US"/>
        </a:p>
      </dgm:t>
    </dgm:pt>
    <dgm:pt modelId="{3446E89D-7968-4781-ADD8-FC8C561FF768}">
      <dgm:prSet custT="1"/>
      <dgm:spPr/>
      <dgm:t>
        <a:bodyPr/>
        <a:lstStyle/>
        <a:p>
          <a:r>
            <a:rPr lang="en-US" sz="2800" dirty="0"/>
            <a:t>Ask questions like “Why does this happen?” </a:t>
          </a:r>
        </a:p>
      </dgm:t>
    </dgm:pt>
    <dgm:pt modelId="{07954EB3-57AF-42B6-8911-1295DD7A2E96}" type="parTrans" cxnId="{E9C71A58-B425-473C-B1D8-AC8620782D7A}">
      <dgm:prSet/>
      <dgm:spPr/>
      <dgm:t>
        <a:bodyPr/>
        <a:lstStyle/>
        <a:p>
          <a:endParaRPr lang="en-US"/>
        </a:p>
      </dgm:t>
    </dgm:pt>
    <dgm:pt modelId="{1389E040-2F79-46F2-B48D-C6AC0DD97D89}" type="sibTrans" cxnId="{E9C71A58-B425-473C-B1D8-AC8620782D7A}">
      <dgm:prSet/>
      <dgm:spPr/>
      <dgm:t>
        <a:bodyPr/>
        <a:lstStyle/>
        <a:p>
          <a:endParaRPr lang="en-US"/>
        </a:p>
      </dgm:t>
    </dgm:pt>
    <dgm:pt modelId="{31C0EC72-E76C-40AD-91CB-F8039F68345C}">
      <dgm:prSet/>
      <dgm:spPr/>
      <dgm:t>
        <a:bodyPr/>
        <a:lstStyle/>
        <a:p>
          <a:r>
            <a:rPr lang="en-US"/>
            <a:t>Prefer</a:t>
          </a:r>
        </a:p>
      </dgm:t>
    </dgm:pt>
    <dgm:pt modelId="{66444002-5B25-43B7-8BAC-60EACAD10602}" type="parTrans" cxnId="{B789D2EF-8817-41ED-B603-2233306A9CF5}">
      <dgm:prSet/>
      <dgm:spPr/>
      <dgm:t>
        <a:bodyPr/>
        <a:lstStyle/>
        <a:p>
          <a:endParaRPr lang="en-US"/>
        </a:p>
      </dgm:t>
    </dgm:pt>
    <dgm:pt modelId="{D2B1BA14-E12E-4A34-A970-8707C32FA8C5}" type="sibTrans" cxnId="{B789D2EF-8817-41ED-B603-2233306A9CF5}">
      <dgm:prSet/>
      <dgm:spPr/>
      <dgm:t>
        <a:bodyPr/>
        <a:lstStyle/>
        <a:p>
          <a:endParaRPr lang="en-US"/>
        </a:p>
      </dgm:t>
    </dgm:pt>
    <dgm:pt modelId="{954698CB-6562-4D52-A34D-BA43EF552926}">
      <dgm:prSet custT="1"/>
      <dgm:spPr/>
      <dgm:t>
        <a:bodyPr/>
        <a:lstStyle/>
        <a:p>
          <a:r>
            <a:rPr lang="en-US" sz="2800" dirty="0"/>
            <a:t>Prefer clear explanations over opinions </a:t>
          </a:r>
        </a:p>
      </dgm:t>
    </dgm:pt>
    <dgm:pt modelId="{F2CC300E-6805-4F65-A97C-F1563C21897B}" type="parTrans" cxnId="{2FF493A3-C115-438C-ACAC-EEFBAD3E931E}">
      <dgm:prSet/>
      <dgm:spPr/>
      <dgm:t>
        <a:bodyPr/>
        <a:lstStyle/>
        <a:p>
          <a:endParaRPr lang="en-US"/>
        </a:p>
      </dgm:t>
    </dgm:pt>
    <dgm:pt modelId="{01EAC572-3813-4245-A7DE-D404A7E7AFF1}" type="sibTrans" cxnId="{2FF493A3-C115-438C-ACAC-EEFBAD3E931E}">
      <dgm:prSet/>
      <dgm:spPr/>
      <dgm:t>
        <a:bodyPr/>
        <a:lstStyle/>
        <a:p>
          <a:endParaRPr lang="en-US"/>
        </a:p>
      </dgm:t>
    </dgm:pt>
    <dgm:pt modelId="{DED79BD6-3EE3-4E96-8FF9-B60DB4F45A22}" type="pres">
      <dgm:prSet presAssocID="{1B01AC60-DE1E-4C1E-B7E0-07B9739F3993}" presName="Name0" presStyleCnt="0">
        <dgm:presLayoutVars>
          <dgm:dir/>
          <dgm:animLvl val="lvl"/>
          <dgm:resizeHandles val="exact"/>
        </dgm:presLayoutVars>
      </dgm:prSet>
      <dgm:spPr/>
    </dgm:pt>
    <dgm:pt modelId="{9D4C7ACF-1336-40C1-85F9-4E555506D3B1}" type="pres">
      <dgm:prSet presAssocID="{9C46657B-C4B3-4D6C-A4EB-1E38C1DD2723}" presName="linNode" presStyleCnt="0"/>
      <dgm:spPr/>
    </dgm:pt>
    <dgm:pt modelId="{F7D4B222-FFF0-4EDB-A1DF-3F7C6DFCA89C}" type="pres">
      <dgm:prSet presAssocID="{9C46657B-C4B3-4D6C-A4EB-1E38C1DD2723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05B36644-F017-407C-803D-E7C1DB976622}" type="pres">
      <dgm:prSet presAssocID="{9C46657B-C4B3-4D6C-A4EB-1E38C1DD2723}" presName="descendantText" presStyleLbl="alignAccFollowNode1" presStyleIdx="0" presStyleCnt="5">
        <dgm:presLayoutVars>
          <dgm:bulletEnabled/>
        </dgm:presLayoutVars>
      </dgm:prSet>
      <dgm:spPr/>
    </dgm:pt>
    <dgm:pt modelId="{9DFD3398-110B-47B7-9679-7531C43AAE5B}" type="pres">
      <dgm:prSet presAssocID="{C581BA8E-9E02-4C37-B5D4-45099E2058BF}" presName="sp" presStyleCnt="0"/>
      <dgm:spPr/>
    </dgm:pt>
    <dgm:pt modelId="{065C1CEA-7FA5-4B2E-AB20-716E2F2F241A}" type="pres">
      <dgm:prSet presAssocID="{A348BB6D-5D6D-4388-AC3F-0ECD00F0A6B3}" presName="linNode" presStyleCnt="0"/>
      <dgm:spPr/>
    </dgm:pt>
    <dgm:pt modelId="{0E9996F4-1247-4ACD-9F9F-C868815F62EE}" type="pres">
      <dgm:prSet presAssocID="{A348BB6D-5D6D-4388-AC3F-0ECD00F0A6B3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322C0DC8-EB09-413C-AAD7-835743C24F64}" type="pres">
      <dgm:prSet presAssocID="{A348BB6D-5D6D-4388-AC3F-0ECD00F0A6B3}" presName="descendantText" presStyleLbl="alignAccFollowNode1" presStyleIdx="1" presStyleCnt="5">
        <dgm:presLayoutVars>
          <dgm:bulletEnabled/>
        </dgm:presLayoutVars>
      </dgm:prSet>
      <dgm:spPr/>
    </dgm:pt>
    <dgm:pt modelId="{1AB539F7-8F25-44F9-8873-9860621451E3}" type="pres">
      <dgm:prSet presAssocID="{04BD6D83-A1DC-45CE-B0E3-760B9B608271}" presName="sp" presStyleCnt="0"/>
      <dgm:spPr/>
    </dgm:pt>
    <dgm:pt modelId="{5A018031-76F6-4687-AD21-EDCFF97C9CD9}" type="pres">
      <dgm:prSet presAssocID="{57C2A611-25C3-480F-9E04-2FCB636AB081}" presName="linNode" presStyleCnt="0"/>
      <dgm:spPr/>
    </dgm:pt>
    <dgm:pt modelId="{324EC882-541B-4DF0-A95A-03538B33A91C}" type="pres">
      <dgm:prSet presAssocID="{57C2A611-25C3-480F-9E04-2FCB636AB081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504C6CB6-2123-4DCA-AA0B-DD72BB277718}" type="pres">
      <dgm:prSet presAssocID="{57C2A611-25C3-480F-9E04-2FCB636AB081}" presName="descendantText" presStyleLbl="alignAccFollowNode1" presStyleIdx="2" presStyleCnt="5">
        <dgm:presLayoutVars>
          <dgm:bulletEnabled/>
        </dgm:presLayoutVars>
      </dgm:prSet>
      <dgm:spPr/>
    </dgm:pt>
    <dgm:pt modelId="{7E7C248D-137A-459E-8FD9-048287080C2A}" type="pres">
      <dgm:prSet presAssocID="{E56021C4-7015-44A7-B8EC-74FC85B7F94E}" presName="sp" presStyleCnt="0"/>
      <dgm:spPr/>
    </dgm:pt>
    <dgm:pt modelId="{5DD813AA-3A60-4BF3-8A72-0BAF3711E60C}" type="pres">
      <dgm:prSet presAssocID="{BDDBAFF8-F71F-4AA7-81D6-4B8AC4F82FED}" presName="linNode" presStyleCnt="0"/>
      <dgm:spPr/>
    </dgm:pt>
    <dgm:pt modelId="{E6E1FC8F-4F26-425E-B772-DBA89DDDAA6B}" type="pres">
      <dgm:prSet presAssocID="{BDDBAFF8-F71F-4AA7-81D6-4B8AC4F82FED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430E2E35-3F41-4243-A118-6981A3231777}" type="pres">
      <dgm:prSet presAssocID="{BDDBAFF8-F71F-4AA7-81D6-4B8AC4F82FED}" presName="descendantText" presStyleLbl="alignAccFollowNode1" presStyleIdx="3" presStyleCnt="5">
        <dgm:presLayoutVars>
          <dgm:bulletEnabled/>
        </dgm:presLayoutVars>
      </dgm:prSet>
      <dgm:spPr/>
    </dgm:pt>
    <dgm:pt modelId="{23F85FE2-CB01-4DB3-B99F-B04F60C8C269}" type="pres">
      <dgm:prSet presAssocID="{5E5239F3-857E-4154-9677-F4BE54A308AF}" presName="sp" presStyleCnt="0"/>
      <dgm:spPr/>
    </dgm:pt>
    <dgm:pt modelId="{CB774785-E7FD-4006-8045-B1B142CE3531}" type="pres">
      <dgm:prSet presAssocID="{31C0EC72-E76C-40AD-91CB-F8039F68345C}" presName="linNode" presStyleCnt="0"/>
      <dgm:spPr/>
    </dgm:pt>
    <dgm:pt modelId="{2715A182-0CFB-45E2-B0CB-95341B01E930}" type="pres">
      <dgm:prSet presAssocID="{31C0EC72-E76C-40AD-91CB-F8039F68345C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F463E514-2C84-4DCD-8CEB-FBA9DAC94ADE}" type="pres">
      <dgm:prSet presAssocID="{31C0EC72-E76C-40AD-91CB-F8039F68345C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916DC300-497F-4522-A34A-72ABA8B5E190}" type="presOf" srcId="{5E211E74-E712-41F8-95DA-58A55FE5260F}" destId="{322C0DC8-EB09-413C-AAD7-835743C24F64}" srcOrd="0" destOrd="0" presId="urn:microsoft.com/office/officeart/2016/7/layout/VerticalSolidActionList"/>
    <dgm:cxn modelId="{73C8BB03-C7C4-4273-B891-4FD44F7556E6}" type="presOf" srcId="{3446E89D-7968-4781-ADD8-FC8C561FF768}" destId="{430E2E35-3F41-4243-A118-6981A3231777}" srcOrd="0" destOrd="0" presId="urn:microsoft.com/office/officeart/2016/7/layout/VerticalSolidActionList"/>
    <dgm:cxn modelId="{80C31A11-5493-4C55-A243-11FFE2BB9AC1}" type="presOf" srcId="{57C2A611-25C3-480F-9E04-2FCB636AB081}" destId="{324EC882-541B-4DF0-A95A-03538B33A91C}" srcOrd="0" destOrd="0" presId="urn:microsoft.com/office/officeart/2016/7/layout/VerticalSolidActionList"/>
    <dgm:cxn modelId="{9EBB6F1A-1E37-45E8-8C83-89D461E92FF9}" srcId="{1B01AC60-DE1E-4C1E-B7E0-07B9739F3993}" destId="{BDDBAFF8-F71F-4AA7-81D6-4B8AC4F82FED}" srcOrd="3" destOrd="0" parTransId="{5372365E-3A4C-4700-91E7-448E8ACE4F00}" sibTransId="{5E5239F3-857E-4154-9677-F4BE54A308AF}"/>
    <dgm:cxn modelId="{60256E34-40F3-4682-9277-E9A53C523E8B}" type="presOf" srcId="{ED146D0F-25F9-4497-8AD8-430496723148}" destId="{504C6CB6-2123-4DCA-AA0B-DD72BB277718}" srcOrd="0" destOrd="0" presId="urn:microsoft.com/office/officeart/2016/7/layout/VerticalSolidActionList"/>
    <dgm:cxn modelId="{E0818F6C-2938-4643-8E57-AAF6AAC46710}" srcId="{1B01AC60-DE1E-4C1E-B7E0-07B9739F3993}" destId="{9C46657B-C4B3-4D6C-A4EB-1E38C1DD2723}" srcOrd="0" destOrd="0" parTransId="{EC81EDAD-C35F-442B-9587-318AEFFB610E}" sibTransId="{C581BA8E-9E02-4C37-B5D4-45099E2058BF}"/>
    <dgm:cxn modelId="{A2CB1551-663A-4038-88A8-79BB6877D60F}" type="presOf" srcId="{54449C60-A25F-4FC0-B233-315E65727527}" destId="{05B36644-F017-407C-803D-E7C1DB976622}" srcOrd="0" destOrd="0" presId="urn:microsoft.com/office/officeart/2016/7/layout/VerticalSolidActionList"/>
    <dgm:cxn modelId="{FCF90A54-6C21-44E2-9E15-624ADB4AF217}" type="presOf" srcId="{9C46657B-C4B3-4D6C-A4EB-1E38C1DD2723}" destId="{F7D4B222-FFF0-4EDB-A1DF-3F7C6DFCA89C}" srcOrd="0" destOrd="0" presId="urn:microsoft.com/office/officeart/2016/7/layout/VerticalSolidActionList"/>
    <dgm:cxn modelId="{E9C71A58-B425-473C-B1D8-AC8620782D7A}" srcId="{BDDBAFF8-F71F-4AA7-81D6-4B8AC4F82FED}" destId="{3446E89D-7968-4781-ADD8-FC8C561FF768}" srcOrd="0" destOrd="0" parTransId="{07954EB3-57AF-42B6-8911-1295DD7A2E96}" sibTransId="{1389E040-2F79-46F2-B48D-C6AC0DD97D89}"/>
    <dgm:cxn modelId="{1E396D58-85BB-4098-8DE6-431ADE615786}" type="presOf" srcId="{954698CB-6562-4D52-A34D-BA43EF552926}" destId="{F463E514-2C84-4DCD-8CEB-FBA9DAC94ADE}" srcOrd="0" destOrd="0" presId="urn:microsoft.com/office/officeart/2016/7/layout/VerticalSolidActionList"/>
    <dgm:cxn modelId="{2FF493A3-C115-438C-ACAC-EEFBAD3E931E}" srcId="{31C0EC72-E76C-40AD-91CB-F8039F68345C}" destId="{954698CB-6562-4D52-A34D-BA43EF552926}" srcOrd="0" destOrd="0" parTransId="{F2CC300E-6805-4F65-A97C-F1563C21897B}" sibTransId="{01EAC572-3813-4245-A7DE-D404A7E7AFF1}"/>
    <dgm:cxn modelId="{E6FF35A4-364A-412F-9892-760E0A341A41}" type="presOf" srcId="{1B01AC60-DE1E-4C1E-B7E0-07B9739F3993}" destId="{DED79BD6-3EE3-4E96-8FF9-B60DB4F45A22}" srcOrd="0" destOrd="0" presId="urn:microsoft.com/office/officeart/2016/7/layout/VerticalSolidActionList"/>
    <dgm:cxn modelId="{1A5D73B4-6686-4B71-A150-10C9E8D0CA35}" type="presOf" srcId="{BDDBAFF8-F71F-4AA7-81D6-4B8AC4F82FED}" destId="{E6E1FC8F-4F26-425E-B772-DBA89DDDAA6B}" srcOrd="0" destOrd="0" presId="urn:microsoft.com/office/officeart/2016/7/layout/VerticalSolidActionList"/>
    <dgm:cxn modelId="{EBE589B4-DF1D-4D4F-BB63-94C87B9A8EB3}" srcId="{57C2A611-25C3-480F-9E04-2FCB636AB081}" destId="{ED146D0F-25F9-4497-8AD8-430496723148}" srcOrd="0" destOrd="0" parTransId="{739BB9EF-AFF8-4C69-8E45-81EBD02F7E78}" sibTransId="{D03308F1-71B0-46A9-B071-B60A62C0D057}"/>
    <dgm:cxn modelId="{FA5CC1B8-3595-4A44-87F3-A8414FF13D92}" srcId="{1B01AC60-DE1E-4C1E-B7E0-07B9739F3993}" destId="{57C2A611-25C3-480F-9E04-2FCB636AB081}" srcOrd="2" destOrd="0" parTransId="{3C670438-A0C3-4135-91A9-AB54C2F77C24}" sibTransId="{E56021C4-7015-44A7-B8EC-74FC85B7F94E}"/>
    <dgm:cxn modelId="{596339D4-06E6-41C0-9EAB-489884C262DA}" type="presOf" srcId="{A348BB6D-5D6D-4388-AC3F-0ECD00F0A6B3}" destId="{0E9996F4-1247-4ACD-9F9F-C868815F62EE}" srcOrd="0" destOrd="0" presId="urn:microsoft.com/office/officeart/2016/7/layout/VerticalSolidActionList"/>
    <dgm:cxn modelId="{188D48E7-9FD3-4D14-8D37-5D8D9B7E4DE0}" srcId="{A348BB6D-5D6D-4388-AC3F-0ECD00F0A6B3}" destId="{5E211E74-E712-41F8-95DA-58A55FE5260F}" srcOrd="0" destOrd="0" parTransId="{46D8B5BC-2D24-480F-9EA2-130292400538}" sibTransId="{F4373BAD-7FFC-4111-B31C-7ACA4C5347C1}"/>
    <dgm:cxn modelId="{B789D2EF-8817-41ED-B603-2233306A9CF5}" srcId="{1B01AC60-DE1E-4C1E-B7E0-07B9739F3993}" destId="{31C0EC72-E76C-40AD-91CB-F8039F68345C}" srcOrd="4" destOrd="0" parTransId="{66444002-5B25-43B7-8BAC-60EACAD10602}" sibTransId="{D2B1BA14-E12E-4A34-A970-8707C32FA8C5}"/>
    <dgm:cxn modelId="{5329EDF8-455F-40E3-9678-A1EA0391E4B0}" type="presOf" srcId="{31C0EC72-E76C-40AD-91CB-F8039F68345C}" destId="{2715A182-0CFB-45E2-B0CB-95341B01E930}" srcOrd="0" destOrd="0" presId="urn:microsoft.com/office/officeart/2016/7/layout/VerticalSolidActionList"/>
    <dgm:cxn modelId="{DF2F1EF9-7B19-4CE7-9BD2-E3217F56614F}" srcId="{9C46657B-C4B3-4D6C-A4EB-1E38C1DD2723}" destId="{54449C60-A25F-4FC0-B233-315E65727527}" srcOrd="0" destOrd="0" parTransId="{C68B919A-00B7-425F-ABFB-39773890DCF0}" sibTransId="{D8CBAB6B-FC8D-40F0-911A-6DFD7D0D5A1A}"/>
    <dgm:cxn modelId="{7563A6FF-3941-4769-8518-9FBDA0A04BBE}" srcId="{1B01AC60-DE1E-4C1E-B7E0-07B9739F3993}" destId="{A348BB6D-5D6D-4388-AC3F-0ECD00F0A6B3}" srcOrd="1" destOrd="0" parTransId="{2A3DCB43-CD0D-4F4F-93BB-ADDCD5FC47EB}" sibTransId="{04BD6D83-A1DC-45CE-B0E3-760B9B608271}"/>
    <dgm:cxn modelId="{6651F789-6B2F-4C8C-8E9C-6A6C0BACB27A}" type="presParOf" srcId="{DED79BD6-3EE3-4E96-8FF9-B60DB4F45A22}" destId="{9D4C7ACF-1336-40C1-85F9-4E555506D3B1}" srcOrd="0" destOrd="0" presId="urn:microsoft.com/office/officeart/2016/7/layout/VerticalSolidActionList"/>
    <dgm:cxn modelId="{655E8938-D760-4706-8130-B457A393D5ED}" type="presParOf" srcId="{9D4C7ACF-1336-40C1-85F9-4E555506D3B1}" destId="{F7D4B222-FFF0-4EDB-A1DF-3F7C6DFCA89C}" srcOrd="0" destOrd="0" presId="urn:microsoft.com/office/officeart/2016/7/layout/VerticalSolidActionList"/>
    <dgm:cxn modelId="{43F757EE-6E52-4511-8C89-28015B413790}" type="presParOf" srcId="{9D4C7ACF-1336-40C1-85F9-4E555506D3B1}" destId="{05B36644-F017-407C-803D-E7C1DB976622}" srcOrd="1" destOrd="0" presId="urn:microsoft.com/office/officeart/2016/7/layout/VerticalSolidActionList"/>
    <dgm:cxn modelId="{68CB9684-8DAA-405A-A3A0-7BB51C0BCA2B}" type="presParOf" srcId="{DED79BD6-3EE3-4E96-8FF9-B60DB4F45A22}" destId="{9DFD3398-110B-47B7-9679-7531C43AAE5B}" srcOrd="1" destOrd="0" presId="urn:microsoft.com/office/officeart/2016/7/layout/VerticalSolidActionList"/>
    <dgm:cxn modelId="{CB5779C7-A420-4A79-A366-5C57C03770C1}" type="presParOf" srcId="{DED79BD6-3EE3-4E96-8FF9-B60DB4F45A22}" destId="{065C1CEA-7FA5-4B2E-AB20-716E2F2F241A}" srcOrd="2" destOrd="0" presId="urn:microsoft.com/office/officeart/2016/7/layout/VerticalSolidActionList"/>
    <dgm:cxn modelId="{889AD751-3193-412D-97C3-8D6CFF279C6B}" type="presParOf" srcId="{065C1CEA-7FA5-4B2E-AB20-716E2F2F241A}" destId="{0E9996F4-1247-4ACD-9F9F-C868815F62EE}" srcOrd="0" destOrd="0" presId="urn:microsoft.com/office/officeart/2016/7/layout/VerticalSolidActionList"/>
    <dgm:cxn modelId="{F7B7B1B1-71C8-40D3-9A39-87394306007C}" type="presParOf" srcId="{065C1CEA-7FA5-4B2E-AB20-716E2F2F241A}" destId="{322C0DC8-EB09-413C-AAD7-835743C24F64}" srcOrd="1" destOrd="0" presId="urn:microsoft.com/office/officeart/2016/7/layout/VerticalSolidActionList"/>
    <dgm:cxn modelId="{FC9E3B4D-0B0C-425D-B4B9-681739149176}" type="presParOf" srcId="{DED79BD6-3EE3-4E96-8FF9-B60DB4F45A22}" destId="{1AB539F7-8F25-44F9-8873-9860621451E3}" srcOrd="3" destOrd="0" presId="urn:microsoft.com/office/officeart/2016/7/layout/VerticalSolidActionList"/>
    <dgm:cxn modelId="{8D802DEC-E1F7-4B92-946C-250CF0342E2F}" type="presParOf" srcId="{DED79BD6-3EE3-4E96-8FF9-B60DB4F45A22}" destId="{5A018031-76F6-4687-AD21-EDCFF97C9CD9}" srcOrd="4" destOrd="0" presId="urn:microsoft.com/office/officeart/2016/7/layout/VerticalSolidActionList"/>
    <dgm:cxn modelId="{2ECA33BE-8CC5-48E0-803F-62C4B6BFD513}" type="presParOf" srcId="{5A018031-76F6-4687-AD21-EDCFF97C9CD9}" destId="{324EC882-541B-4DF0-A95A-03538B33A91C}" srcOrd="0" destOrd="0" presId="urn:microsoft.com/office/officeart/2016/7/layout/VerticalSolidActionList"/>
    <dgm:cxn modelId="{4359E13E-FC34-4A66-B2EF-3684C4D5C511}" type="presParOf" srcId="{5A018031-76F6-4687-AD21-EDCFF97C9CD9}" destId="{504C6CB6-2123-4DCA-AA0B-DD72BB277718}" srcOrd="1" destOrd="0" presId="urn:microsoft.com/office/officeart/2016/7/layout/VerticalSolidActionList"/>
    <dgm:cxn modelId="{F5FC811A-ED84-4865-88AD-349B63D37272}" type="presParOf" srcId="{DED79BD6-3EE3-4E96-8FF9-B60DB4F45A22}" destId="{7E7C248D-137A-459E-8FD9-048287080C2A}" srcOrd="5" destOrd="0" presId="urn:microsoft.com/office/officeart/2016/7/layout/VerticalSolidActionList"/>
    <dgm:cxn modelId="{9FD017B3-155D-406B-B872-301EC5EF1A85}" type="presParOf" srcId="{DED79BD6-3EE3-4E96-8FF9-B60DB4F45A22}" destId="{5DD813AA-3A60-4BF3-8A72-0BAF3711E60C}" srcOrd="6" destOrd="0" presId="urn:microsoft.com/office/officeart/2016/7/layout/VerticalSolidActionList"/>
    <dgm:cxn modelId="{D465583C-3B3A-47D9-BE86-BA14F6A6A0D5}" type="presParOf" srcId="{5DD813AA-3A60-4BF3-8A72-0BAF3711E60C}" destId="{E6E1FC8F-4F26-425E-B772-DBA89DDDAA6B}" srcOrd="0" destOrd="0" presId="urn:microsoft.com/office/officeart/2016/7/layout/VerticalSolidActionList"/>
    <dgm:cxn modelId="{85CA0EE8-84C0-469E-B06D-6CC3E3108D06}" type="presParOf" srcId="{5DD813AA-3A60-4BF3-8A72-0BAF3711E60C}" destId="{430E2E35-3F41-4243-A118-6981A3231777}" srcOrd="1" destOrd="0" presId="urn:microsoft.com/office/officeart/2016/7/layout/VerticalSolidActionList"/>
    <dgm:cxn modelId="{FE901F80-AF49-4B1A-8212-734AFF32FFEF}" type="presParOf" srcId="{DED79BD6-3EE3-4E96-8FF9-B60DB4F45A22}" destId="{23F85FE2-CB01-4DB3-B99F-B04F60C8C269}" srcOrd="7" destOrd="0" presId="urn:microsoft.com/office/officeart/2016/7/layout/VerticalSolidActionList"/>
    <dgm:cxn modelId="{F739C9A8-9D07-4FBD-9DBF-6E19575E3AA8}" type="presParOf" srcId="{DED79BD6-3EE3-4E96-8FF9-B60DB4F45A22}" destId="{CB774785-E7FD-4006-8045-B1B142CE3531}" srcOrd="8" destOrd="0" presId="urn:microsoft.com/office/officeart/2016/7/layout/VerticalSolidActionList"/>
    <dgm:cxn modelId="{B685F46D-7487-4693-905A-4744918F0D47}" type="presParOf" srcId="{CB774785-E7FD-4006-8045-B1B142CE3531}" destId="{2715A182-0CFB-45E2-B0CB-95341B01E930}" srcOrd="0" destOrd="0" presId="urn:microsoft.com/office/officeart/2016/7/layout/VerticalSolidActionList"/>
    <dgm:cxn modelId="{2223C917-F615-4075-B31B-91E23568922C}" type="presParOf" srcId="{CB774785-E7FD-4006-8045-B1B142CE3531}" destId="{F463E514-2C84-4DCD-8CEB-FBA9DAC94ADE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B684F7-6368-4C41-ADD8-FC605AC5FAD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259266-495F-4A0D-B489-B55A0976F1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Like to apply ideas in real-life situations </a:t>
          </a:r>
          <a:endParaRPr lang="en-US" sz="2800" dirty="0"/>
        </a:p>
      </dgm:t>
    </dgm:pt>
    <dgm:pt modelId="{ABD05F33-8083-439C-A2F2-C33034261213}" type="parTrans" cxnId="{930F6E12-B208-4D4A-A011-9644331DCE41}">
      <dgm:prSet/>
      <dgm:spPr/>
      <dgm:t>
        <a:bodyPr/>
        <a:lstStyle/>
        <a:p>
          <a:endParaRPr lang="en-US"/>
        </a:p>
      </dgm:t>
    </dgm:pt>
    <dgm:pt modelId="{F4707500-4806-4C29-A514-14BDAEC7C40A}" type="sibTrans" cxnId="{930F6E12-B208-4D4A-A011-9644331DCE41}">
      <dgm:prSet/>
      <dgm:spPr/>
      <dgm:t>
        <a:bodyPr/>
        <a:lstStyle/>
        <a:p>
          <a:endParaRPr lang="en-US"/>
        </a:p>
      </dgm:t>
    </dgm:pt>
    <dgm:pt modelId="{9ADE9C3D-6A80-46C3-8D03-E16799A496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Focus on what works in practice </a:t>
          </a:r>
          <a:endParaRPr lang="en-US" sz="2800" dirty="0"/>
        </a:p>
      </dgm:t>
    </dgm:pt>
    <dgm:pt modelId="{44F0803D-3469-4C8B-945A-7EAB94EC4EDB}" type="parTrans" cxnId="{E92EE144-2B06-49CF-ACC8-C3A46FA61C79}">
      <dgm:prSet/>
      <dgm:spPr/>
      <dgm:t>
        <a:bodyPr/>
        <a:lstStyle/>
        <a:p>
          <a:endParaRPr lang="en-US"/>
        </a:p>
      </dgm:t>
    </dgm:pt>
    <dgm:pt modelId="{355D9DBA-C613-4FAE-B995-240C67D68167}" type="sibTrans" cxnId="{E92EE144-2B06-49CF-ACC8-C3A46FA61C79}">
      <dgm:prSet/>
      <dgm:spPr/>
      <dgm:t>
        <a:bodyPr/>
        <a:lstStyle/>
        <a:p>
          <a:endParaRPr lang="en-US"/>
        </a:p>
      </dgm:t>
    </dgm:pt>
    <dgm:pt modelId="{B62CDFF5-F4D0-411F-83D3-5BD814C92C1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Enjoy solving problems and testing solutions </a:t>
          </a:r>
          <a:endParaRPr lang="en-US" sz="2800" dirty="0"/>
        </a:p>
      </dgm:t>
    </dgm:pt>
    <dgm:pt modelId="{00693984-25F8-4A1B-A002-A07214E0FFB1}" type="parTrans" cxnId="{E313A256-6D65-4FCD-A057-0B8ADD8603C3}">
      <dgm:prSet/>
      <dgm:spPr/>
      <dgm:t>
        <a:bodyPr/>
        <a:lstStyle/>
        <a:p>
          <a:endParaRPr lang="en-US"/>
        </a:p>
      </dgm:t>
    </dgm:pt>
    <dgm:pt modelId="{04DA9711-58F2-46B3-AFD2-4369FCB7C9AD}" type="sibTrans" cxnId="{E313A256-6D65-4FCD-A057-0B8ADD8603C3}">
      <dgm:prSet/>
      <dgm:spPr/>
      <dgm:t>
        <a:bodyPr/>
        <a:lstStyle/>
        <a:p>
          <a:endParaRPr lang="en-US"/>
        </a:p>
      </dgm:t>
    </dgm:pt>
    <dgm:pt modelId="{23C93A34-E3FA-46E7-9CCC-18CEF2F4F17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Prefer practical tasks over theory </a:t>
          </a:r>
          <a:endParaRPr lang="en-US" sz="2800" dirty="0"/>
        </a:p>
      </dgm:t>
    </dgm:pt>
    <dgm:pt modelId="{831D8122-3D9F-43E6-BAEF-A0B6E7F29741}" type="parTrans" cxnId="{D937924B-B7A0-4B10-AE6F-D5E0E48BA552}">
      <dgm:prSet/>
      <dgm:spPr/>
      <dgm:t>
        <a:bodyPr/>
        <a:lstStyle/>
        <a:p>
          <a:endParaRPr lang="en-US"/>
        </a:p>
      </dgm:t>
    </dgm:pt>
    <dgm:pt modelId="{EC6EEC10-87AA-4BF1-8F2E-CC3035C8E4A1}" type="sibTrans" cxnId="{D937924B-B7A0-4B10-AE6F-D5E0E48BA552}">
      <dgm:prSet/>
      <dgm:spPr/>
      <dgm:t>
        <a:bodyPr/>
        <a:lstStyle/>
        <a:p>
          <a:endParaRPr lang="en-US"/>
        </a:p>
      </dgm:t>
    </dgm:pt>
    <dgm:pt modelId="{653E5EA8-B826-40B8-BA8B-E43CD3B84E6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Want to see how learning is useful </a:t>
          </a:r>
          <a:endParaRPr lang="en-US" sz="2800" dirty="0"/>
        </a:p>
      </dgm:t>
    </dgm:pt>
    <dgm:pt modelId="{C48E3698-521D-4A89-B468-DE195CBCF553}" type="parTrans" cxnId="{D747FC97-D394-4D12-A901-10DA63B7818E}">
      <dgm:prSet/>
      <dgm:spPr/>
      <dgm:t>
        <a:bodyPr/>
        <a:lstStyle/>
        <a:p>
          <a:endParaRPr lang="en-US"/>
        </a:p>
      </dgm:t>
    </dgm:pt>
    <dgm:pt modelId="{762652D4-836E-4929-8FA5-65194A5A67B1}" type="sibTrans" cxnId="{D747FC97-D394-4D12-A901-10DA63B7818E}">
      <dgm:prSet/>
      <dgm:spPr/>
      <dgm:t>
        <a:bodyPr/>
        <a:lstStyle/>
        <a:p>
          <a:endParaRPr lang="en-US"/>
        </a:p>
      </dgm:t>
    </dgm:pt>
    <dgm:pt modelId="{9D9A6D58-A513-4BA8-8A75-F426100F9547}" type="pres">
      <dgm:prSet presAssocID="{ABB684F7-6368-4C41-ADD8-FC605AC5FADC}" presName="root" presStyleCnt="0">
        <dgm:presLayoutVars>
          <dgm:dir/>
          <dgm:resizeHandles val="exact"/>
        </dgm:presLayoutVars>
      </dgm:prSet>
      <dgm:spPr/>
    </dgm:pt>
    <dgm:pt modelId="{DE7F5BD1-0824-4E97-9E44-C8B1A8DEE78C}" type="pres">
      <dgm:prSet presAssocID="{07259266-495F-4A0D-B489-B55A0976F147}" presName="compNode" presStyleCnt="0"/>
      <dgm:spPr/>
    </dgm:pt>
    <dgm:pt modelId="{122F73F2-0D87-4665-AB49-DAC8A3200060}" type="pres">
      <dgm:prSet presAssocID="{07259266-495F-4A0D-B489-B55A0976F147}" presName="bgRect" presStyleLbl="bgShp" presStyleIdx="0" presStyleCnt="5"/>
      <dgm:spPr/>
    </dgm:pt>
    <dgm:pt modelId="{2843B1CB-C29A-497E-81DC-625377D8DF9E}" type="pres">
      <dgm:prSet presAssocID="{07259266-495F-4A0D-B489-B55A0976F14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82D24EC0-ACD4-4725-B53B-7ED138F0F8A6}" type="pres">
      <dgm:prSet presAssocID="{07259266-495F-4A0D-B489-B55A0976F147}" presName="spaceRect" presStyleCnt="0"/>
      <dgm:spPr/>
    </dgm:pt>
    <dgm:pt modelId="{19E0DCD4-587B-43EE-8200-9F3A5115C260}" type="pres">
      <dgm:prSet presAssocID="{07259266-495F-4A0D-B489-B55A0976F147}" presName="parTx" presStyleLbl="revTx" presStyleIdx="0" presStyleCnt="5">
        <dgm:presLayoutVars>
          <dgm:chMax val="0"/>
          <dgm:chPref val="0"/>
        </dgm:presLayoutVars>
      </dgm:prSet>
      <dgm:spPr/>
    </dgm:pt>
    <dgm:pt modelId="{E0FE85B6-A250-4C7E-BE6F-01049EC2979E}" type="pres">
      <dgm:prSet presAssocID="{F4707500-4806-4C29-A514-14BDAEC7C40A}" presName="sibTrans" presStyleCnt="0"/>
      <dgm:spPr/>
    </dgm:pt>
    <dgm:pt modelId="{C464F004-0DBA-452E-8D79-1687E53E9D12}" type="pres">
      <dgm:prSet presAssocID="{9ADE9C3D-6A80-46C3-8D03-E16799A496F5}" presName="compNode" presStyleCnt="0"/>
      <dgm:spPr/>
    </dgm:pt>
    <dgm:pt modelId="{5C632951-9B34-4721-BA6D-5BD14249D57B}" type="pres">
      <dgm:prSet presAssocID="{9ADE9C3D-6A80-46C3-8D03-E16799A496F5}" presName="bgRect" presStyleLbl="bgShp" presStyleIdx="1" presStyleCnt="5"/>
      <dgm:spPr/>
    </dgm:pt>
    <dgm:pt modelId="{386C55BB-977D-414F-A987-9D67BFCF6552}" type="pres">
      <dgm:prSet presAssocID="{9ADE9C3D-6A80-46C3-8D03-E16799A496F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9224254-270A-44E3-9D16-A38B8BB00BEC}" type="pres">
      <dgm:prSet presAssocID="{9ADE9C3D-6A80-46C3-8D03-E16799A496F5}" presName="spaceRect" presStyleCnt="0"/>
      <dgm:spPr/>
    </dgm:pt>
    <dgm:pt modelId="{4D151498-B0E3-4588-B55E-BC07167A6C2E}" type="pres">
      <dgm:prSet presAssocID="{9ADE9C3D-6A80-46C3-8D03-E16799A496F5}" presName="parTx" presStyleLbl="revTx" presStyleIdx="1" presStyleCnt="5">
        <dgm:presLayoutVars>
          <dgm:chMax val="0"/>
          <dgm:chPref val="0"/>
        </dgm:presLayoutVars>
      </dgm:prSet>
      <dgm:spPr/>
    </dgm:pt>
    <dgm:pt modelId="{0283D10E-D6D9-44AE-B34B-F9CFFC622A59}" type="pres">
      <dgm:prSet presAssocID="{355D9DBA-C613-4FAE-B995-240C67D68167}" presName="sibTrans" presStyleCnt="0"/>
      <dgm:spPr/>
    </dgm:pt>
    <dgm:pt modelId="{90113367-23C2-4299-9490-D23C5F4DB2D4}" type="pres">
      <dgm:prSet presAssocID="{B62CDFF5-F4D0-411F-83D3-5BD814C92C13}" presName="compNode" presStyleCnt="0"/>
      <dgm:spPr/>
    </dgm:pt>
    <dgm:pt modelId="{E12AA0B2-5727-42F7-A460-2292895F1183}" type="pres">
      <dgm:prSet presAssocID="{B62CDFF5-F4D0-411F-83D3-5BD814C92C13}" presName="bgRect" presStyleLbl="bgShp" presStyleIdx="2" presStyleCnt="5"/>
      <dgm:spPr/>
    </dgm:pt>
    <dgm:pt modelId="{8D60CA79-8BBB-4FBD-B923-B9A0630901F1}" type="pres">
      <dgm:prSet presAssocID="{B62CDFF5-F4D0-411F-83D3-5BD814C92C1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4E8D07A7-357A-4992-BA75-D95A7BCDFF85}" type="pres">
      <dgm:prSet presAssocID="{B62CDFF5-F4D0-411F-83D3-5BD814C92C13}" presName="spaceRect" presStyleCnt="0"/>
      <dgm:spPr/>
    </dgm:pt>
    <dgm:pt modelId="{2EA77027-6A80-4BE8-9408-1C819DC9E836}" type="pres">
      <dgm:prSet presAssocID="{B62CDFF5-F4D0-411F-83D3-5BD814C92C13}" presName="parTx" presStyleLbl="revTx" presStyleIdx="2" presStyleCnt="5">
        <dgm:presLayoutVars>
          <dgm:chMax val="0"/>
          <dgm:chPref val="0"/>
        </dgm:presLayoutVars>
      </dgm:prSet>
      <dgm:spPr/>
    </dgm:pt>
    <dgm:pt modelId="{E1DA1C9E-A146-4FAA-AF25-F25B305788B7}" type="pres">
      <dgm:prSet presAssocID="{04DA9711-58F2-46B3-AFD2-4369FCB7C9AD}" presName="sibTrans" presStyleCnt="0"/>
      <dgm:spPr/>
    </dgm:pt>
    <dgm:pt modelId="{51F6C3D3-020D-4BC0-A331-D52B5167034E}" type="pres">
      <dgm:prSet presAssocID="{23C93A34-E3FA-46E7-9CCC-18CEF2F4F179}" presName="compNode" presStyleCnt="0"/>
      <dgm:spPr/>
    </dgm:pt>
    <dgm:pt modelId="{6BA906E2-38F8-47A5-873E-DEE1D700BCED}" type="pres">
      <dgm:prSet presAssocID="{23C93A34-E3FA-46E7-9CCC-18CEF2F4F179}" presName="bgRect" presStyleLbl="bgShp" presStyleIdx="3" presStyleCnt="5"/>
      <dgm:spPr/>
    </dgm:pt>
    <dgm:pt modelId="{4DC66F10-0B91-4656-ACC5-98EB34A93B7F}" type="pres">
      <dgm:prSet presAssocID="{23C93A34-E3FA-46E7-9CCC-18CEF2F4F17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D4CDD9E-8815-471E-A87D-080FA3AB6D1E}" type="pres">
      <dgm:prSet presAssocID="{23C93A34-E3FA-46E7-9CCC-18CEF2F4F179}" presName="spaceRect" presStyleCnt="0"/>
      <dgm:spPr/>
    </dgm:pt>
    <dgm:pt modelId="{6E642A33-B091-48FF-BD4F-BE27FB856C59}" type="pres">
      <dgm:prSet presAssocID="{23C93A34-E3FA-46E7-9CCC-18CEF2F4F179}" presName="parTx" presStyleLbl="revTx" presStyleIdx="3" presStyleCnt="5">
        <dgm:presLayoutVars>
          <dgm:chMax val="0"/>
          <dgm:chPref val="0"/>
        </dgm:presLayoutVars>
      </dgm:prSet>
      <dgm:spPr/>
    </dgm:pt>
    <dgm:pt modelId="{64463437-F402-407C-A7C6-52F9BE8A88D9}" type="pres">
      <dgm:prSet presAssocID="{EC6EEC10-87AA-4BF1-8F2E-CC3035C8E4A1}" presName="sibTrans" presStyleCnt="0"/>
      <dgm:spPr/>
    </dgm:pt>
    <dgm:pt modelId="{B7D2A5F3-4A6C-4421-8E20-3CFB5B5E030B}" type="pres">
      <dgm:prSet presAssocID="{653E5EA8-B826-40B8-BA8B-E43CD3B84E67}" presName="compNode" presStyleCnt="0"/>
      <dgm:spPr/>
    </dgm:pt>
    <dgm:pt modelId="{F3408D12-7A24-41F4-A82E-9E4252D742B3}" type="pres">
      <dgm:prSet presAssocID="{653E5EA8-B826-40B8-BA8B-E43CD3B84E67}" presName="bgRect" presStyleLbl="bgShp" presStyleIdx="4" presStyleCnt="5"/>
      <dgm:spPr/>
    </dgm:pt>
    <dgm:pt modelId="{DA4DEB28-373C-4A2A-9F2D-B6609B11009E}" type="pres">
      <dgm:prSet presAssocID="{653E5EA8-B826-40B8-BA8B-E43CD3B84E6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63179EA-B0D0-4A46-AFC3-41B0EBBDB2F1}" type="pres">
      <dgm:prSet presAssocID="{653E5EA8-B826-40B8-BA8B-E43CD3B84E67}" presName="spaceRect" presStyleCnt="0"/>
      <dgm:spPr/>
    </dgm:pt>
    <dgm:pt modelId="{A8C1B0BE-CA2E-4F8D-AE35-20D3AC298CFD}" type="pres">
      <dgm:prSet presAssocID="{653E5EA8-B826-40B8-BA8B-E43CD3B84E6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30F6E12-B208-4D4A-A011-9644331DCE41}" srcId="{ABB684F7-6368-4C41-ADD8-FC605AC5FADC}" destId="{07259266-495F-4A0D-B489-B55A0976F147}" srcOrd="0" destOrd="0" parTransId="{ABD05F33-8083-439C-A2F2-C33034261213}" sibTransId="{F4707500-4806-4C29-A514-14BDAEC7C40A}"/>
    <dgm:cxn modelId="{FD9D582C-080C-4A3D-91FC-7F606599A0E8}" type="presOf" srcId="{9ADE9C3D-6A80-46C3-8D03-E16799A496F5}" destId="{4D151498-B0E3-4588-B55E-BC07167A6C2E}" srcOrd="0" destOrd="0" presId="urn:microsoft.com/office/officeart/2018/2/layout/IconVerticalSolidList"/>
    <dgm:cxn modelId="{E92EE144-2B06-49CF-ACC8-C3A46FA61C79}" srcId="{ABB684F7-6368-4C41-ADD8-FC605AC5FADC}" destId="{9ADE9C3D-6A80-46C3-8D03-E16799A496F5}" srcOrd="1" destOrd="0" parTransId="{44F0803D-3469-4C8B-945A-7EAB94EC4EDB}" sibTransId="{355D9DBA-C613-4FAE-B995-240C67D68167}"/>
    <dgm:cxn modelId="{D36A326B-E7E8-4ED9-AFFE-194D6227E7E0}" type="presOf" srcId="{B62CDFF5-F4D0-411F-83D3-5BD814C92C13}" destId="{2EA77027-6A80-4BE8-9408-1C819DC9E836}" srcOrd="0" destOrd="0" presId="urn:microsoft.com/office/officeart/2018/2/layout/IconVerticalSolidList"/>
    <dgm:cxn modelId="{D937924B-B7A0-4B10-AE6F-D5E0E48BA552}" srcId="{ABB684F7-6368-4C41-ADD8-FC605AC5FADC}" destId="{23C93A34-E3FA-46E7-9CCC-18CEF2F4F179}" srcOrd="3" destOrd="0" parTransId="{831D8122-3D9F-43E6-BAEF-A0B6E7F29741}" sibTransId="{EC6EEC10-87AA-4BF1-8F2E-CC3035C8E4A1}"/>
    <dgm:cxn modelId="{87FC444F-CA59-4EA6-825C-6CE8D54E7B91}" type="presOf" srcId="{ABB684F7-6368-4C41-ADD8-FC605AC5FADC}" destId="{9D9A6D58-A513-4BA8-8A75-F426100F9547}" srcOrd="0" destOrd="0" presId="urn:microsoft.com/office/officeart/2018/2/layout/IconVerticalSolidList"/>
    <dgm:cxn modelId="{E313A256-6D65-4FCD-A057-0B8ADD8603C3}" srcId="{ABB684F7-6368-4C41-ADD8-FC605AC5FADC}" destId="{B62CDFF5-F4D0-411F-83D3-5BD814C92C13}" srcOrd="2" destOrd="0" parTransId="{00693984-25F8-4A1B-A002-A07214E0FFB1}" sibTransId="{04DA9711-58F2-46B3-AFD2-4369FCB7C9AD}"/>
    <dgm:cxn modelId="{022A8478-635B-4DCB-B47A-2F1CD999B49F}" type="presOf" srcId="{23C93A34-E3FA-46E7-9CCC-18CEF2F4F179}" destId="{6E642A33-B091-48FF-BD4F-BE27FB856C59}" srcOrd="0" destOrd="0" presId="urn:microsoft.com/office/officeart/2018/2/layout/IconVerticalSolidList"/>
    <dgm:cxn modelId="{1158CC7A-3465-46F7-A487-867455175AA3}" type="presOf" srcId="{07259266-495F-4A0D-B489-B55A0976F147}" destId="{19E0DCD4-587B-43EE-8200-9F3A5115C260}" srcOrd="0" destOrd="0" presId="urn:microsoft.com/office/officeart/2018/2/layout/IconVerticalSolidList"/>
    <dgm:cxn modelId="{D747FC97-D394-4D12-A901-10DA63B7818E}" srcId="{ABB684F7-6368-4C41-ADD8-FC605AC5FADC}" destId="{653E5EA8-B826-40B8-BA8B-E43CD3B84E67}" srcOrd="4" destOrd="0" parTransId="{C48E3698-521D-4A89-B468-DE195CBCF553}" sibTransId="{762652D4-836E-4929-8FA5-65194A5A67B1}"/>
    <dgm:cxn modelId="{273398A2-D3D9-4DAB-B5B4-A0F8D2082631}" type="presOf" srcId="{653E5EA8-B826-40B8-BA8B-E43CD3B84E67}" destId="{A8C1B0BE-CA2E-4F8D-AE35-20D3AC298CFD}" srcOrd="0" destOrd="0" presId="urn:microsoft.com/office/officeart/2018/2/layout/IconVerticalSolidList"/>
    <dgm:cxn modelId="{83AC9671-108F-445B-83C5-A3065139A85A}" type="presParOf" srcId="{9D9A6D58-A513-4BA8-8A75-F426100F9547}" destId="{DE7F5BD1-0824-4E97-9E44-C8B1A8DEE78C}" srcOrd="0" destOrd="0" presId="urn:microsoft.com/office/officeart/2018/2/layout/IconVerticalSolidList"/>
    <dgm:cxn modelId="{734FBBA0-6FD6-4EE8-9F3A-862BF4E006F1}" type="presParOf" srcId="{DE7F5BD1-0824-4E97-9E44-C8B1A8DEE78C}" destId="{122F73F2-0D87-4665-AB49-DAC8A3200060}" srcOrd="0" destOrd="0" presId="urn:microsoft.com/office/officeart/2018/2/layout/IconVerticalSolidList"/>
    <dgm:cxn modelId="{3C881C33-A1B2-46D3-9A87-D9A7303E07C5}" type="presParOf" srcId="{DE7F5BD1-0824-4E97-9E44-C8B1A8DEE78C}" destId="{2843B1CB-C29A-497E-81DC-625377D8DF9E}" srcOrd="1" destOrd="0" presId="urn:microsoft.com/office/officeart/2018/2/layout/IconVerticalSolidList"/>
    <dgm:cxn modelId="{CDD9AF70-6125-4DD6-8B6C-A60D7977A973}" type="presParOf" srcId="{DE7F5BD1-0824-4E97-9E44-C8B1A8DEE78C}" destId="{82D24EC0-ACD4-4725-B53B-7ED138F0F8A6}" srcOrd="2" destOrd="0" presId="urn:microsoft.com/office/officeart/2018/2/layout/IconVerticalSolidList"/>
    <dgm:cxn modelId="{E34DF59A-5574-459C-BC99-CFB59BD1CF8E}" type="presParOf" srcId="{DE7F5BD1-0824-4E97-9E44-C8B1A8DEE78C}" destId="{19E0DCD4-587B-43EE-8200-9F3A5115C260}" srcOrd="3" destOrd="0" presId="urn:microsoft.com/office/officeart/2018/2/layout/IconVerticalSolidList"/>
    <dgm:cxn modelId="{5C81A7D7-8F84-4BE3-B2E4-98020317159A}" type="presParOf" srcId="{9D9A6D58-A513-4BA8-8A75-F426100F9547}" destId="{E0FE85B6-A250-4C7E-BE6F-01049EC2979E}" srcOrd="1" destOrd="0" presId="urn:microsoft.com/office/officeart/2018/2/layout/IconVerticalSolidList"/>
    <dgm:cxn modelId="{C3F5052A-7733-44A4-AE96-3A088C2712FB}" type="presParOf" srcId="{9D9A6D58-A513-4BA8-8A75-F426100F9547}" destId="{C464F004-0DBA-452E-8D79-1687E53E9D12}" srcOrd="2" destOrd="0" presId="urn:microsoft.com/office/officeart/2018/2/layout/IconVerticalSolidList"/>
    <dgm:cxn modelId="{4B67524C-B251-46FD-A28C-0F3DC9D8DD3B}" type="presParOf" srcId="{C464F004-0DBA-452E-8D79-1687E53E9D12}" destId="{5C632951-9B34-4721-BA6D-5BD14249D57B}" srcOrd="0" destOrd="0" presId="urn:microsoft.com/office/officeart/2018/2/layout/IconVerticalSolidList"/>
    <dgm:cxn modelId="{84716DCA-8E4D-4F70-9E0E-142CDE28E7AE}" type="presParOf" srcId="{C464F004-0DBA-452E-8D79-1687E53E9D12}" destId="{386C55BB-977D-414F-A987-9D67BFCF6552}" srcOrd="1" destOrd="0" presId="urn:microsoft.com/office/officeart/2018/2/layout/IconVerticalSolidList"/>
    <dgm:cxn modelId="{DF31AA79-810B-4B0E-A2C4-ED226D5443B3}" type="presParOf" srcId="{C464F004-0DBA-452E-8D79-1687E53E9D12}" destId="{B9224254-270A-44E3-9D16-A38B8BB00BEC}" srcOrd="2" destOrd="0" presId="urn:microsoft.com/office/officeart/2018/2/layout/IconVerticalSolidList"/>
    <dgm:cxn modelId="{E45CB5A7-4E08-4847-AF21-9FF53EC2012B}" type="presParOf" srcId="{C464F004-0DBA-452E-8D79-1687E53E9D12}" destId="{4D151498-B0E3-4588-B55E-BC07167A6C2E}" srcOrd="3" destOrd="0" presId="urn:microsoft.com/office/officeart/2018/2/layout/IconVerticalSolidList"/>
    <dgm:cxn modelId="{73D0C8F2-69BD-4EA6-BECC-340A2B30F187}" type="presParOf" srcId="{9D9A6D58-A513-4BA8-8A75-F426100F9547}" destId="{0283D10E-D6D9-44AE-B34B-F9CFFC622A59}" srcOrd="3" destOrd="0" presId="urn:microsoft.com/office/officeart/2018/2/layout/IconVerticalSolidList"/>
    <dgm:cxn modelId="{4E501B70-C162-4C45-8FD7-70BEA24798A8}" type="presParOf" srcId="{9D9A6D58-A513-4BA8-8A75-F426100F9547}" destId="{90113367-23C2-4299-9490-D23C5F4DB2D4}" srcOrd="4" destOrd="0" presId="urn:microsoft.com/office/officeart/2018/2/layout/IconVerticalSolidList"/>
    <dgm:cxn modelId="{BB69055A-BF8E-4709-9661-9E98F24AB4E7}" type="presParOf" srcId="{90113367-23C2-4299-9490-D23C5F4DB2D4}" destId="{E12AA0B2-5727-42F7-A460-2292895F1183}" srcOrd="0" destOrd="0" presId="urn:microsoft.com/office/officeart/2018/2/layout/IconVerticalSolidList"/>
    <dgm:cxn modelId="{4AA7A97D-E8F8-4FCE-9D06-E092FC3721FC}" type="presParOf" srcId="{90113367-23C2-4299-9490-D23C5F4DB2D4}" destId="{8D60CA79-8BBB-4FBD-B923-B9A0630901F1}" srcOrd="1" destOrd="0" presId="urn:microsoft.com/office/officeart/2018/2/layout/IconVerticalSolidList"/>
    <dgm:cxn modelId="{7BC2E2D7-9195-445E-9741-E3B31F48F2DE}" type="presParOf" srcId="{90113367-23C2-4299-9490-D23C5F4DB2D4}" destId="{4E8D07A7-357A-4992-BA75-D95A7BCDFF85}" srcOrd="2" destOrd="0" presId="urn:microsoft.com/office/officeart/2018/2/layout/IconVerticalSolidList"/>
    <dgm:cxn modelId="{D63B2125-4043-467E-BA1A-D0D0DEA513B9}" type="presParOf" srcId="{90113367-23C2-4299-9490-D23C5F4DB2D4}" destId="{2EA77027-6A80-4BE8-9408-1C819DC9E836}" srcOrd="3" destOrd="0" presId="urn:microsoft.com/office/officeart/2018/2/layout/IconVerticalSolidList"/>
    <dgm:cxn modelId="{C71D4BB8-CEBB-4F5A-B931-D790ABF25914}" type="presParOf" srcId="{9D9A6D58-A513-4BA8-8A75-F426100F9547}" destId="{E1DA1C9E-A146-4FAA-AF25-F25B305788B7}" srcOrd="5" destOrd="0" presId="urn:microsoft.com/office/officeart/2018/2/layout/IconVerticalSolidList"/>
    <dgm:cxn modelId="{633E2A89-E8CD-4790-B03D-E2AEE4C94D8B}" type="presParOf" srcId="{9D9A6D58-A513-4BA8-8A75-F426100F9547}" destId="{51F6C3D3-020D-4BC0-A331-D52B5167034E}" srcOrd="6" destOrd="0" presId="urn:microsoft.com/office/officeart/2018/2/layout/IconVerticalSolidList"/>
    <dgm:cxn modelId="{27D6573B-5688-4548-B66F-FB0E9FDF13B2}" type="presParOf" srcId="{51F6C3D3-020D-4BC0-A331-D52B5167034E}" destId="{6BA906E2-38F8-47A5-873E-DEE1D700BCED}" srcOrd="0" destOrd="0" presId="urn:microsoft.com/office/officeart/2018/2/layout/IconVerticalSolidList"/>
    <dgm:cxn modelId="{F7E39A27-3F45-4A9B-9598-06AFEBCE879B}" type="presParOf" srcId="{51F6C3D3-020D-4BC0-A331-D52B5167034E}" destId="{4DC66F10-0B91-4656-ACC5-98EB34A93B7F}" srcOrd="1" destOrd="0" presId="urn:microsoft.com/office/officeart/2018/2/layout/IconVerticalSolidList"/>
    <dgm:cxn modelId="{79C137EE-0A3A-4325-A147-5A6A48108ECC}" type="presParOf" srcId="{51F6C3D3-020D-4BC0-A331-D52B5167034E}" destId="{AD4CDD9E-8815-471E-A87D-080FA3AB6D1E}" srcOrd="2" destOrd="0" presId="urn:microsoft.com/office/officeart/2018/2/layout/IconVerticalSolidList"/>
    <dgm:cxn modelId="{093946E2-DEF3-423C-8593-B050D6A23800}" type="presParOf" srcId="{51F6C3D3-020D-4BC0-A331-D52B5167034E}" destId="{6E642A33-B091-48FF-BD4F-BE27FB856C59}" srcOrd="3" destOrd="0" presId="urn:microsoft.com/office/officeart/2018/2/layout/IconVerticalSolidList"/>
    <dgm:cxn modelId="{894C444F-3CAC-48F4-B5F5-B6CACCB561F9}" type="presParOf" srcId="{9D9A6D58-A513-4BA8-8A75-F426100F9547}" destId="{64463437-F402-407C-A7C6-52F9BE8A88D9}" srcOrd="7" destOrd="0" presId="urn:microsoft.com/office/officeart/2018/2/layout/IconVerticalSolidList"/>
    <dgm:cxn modelId="{4EEC5AAC-118E-49A9-9204-511839AF4263}" type="presParOf" srcId="{9D9A6D58-A513-4BA8-8A75-F426100F9547}" destId="{B7D2A5F3-4A6C-4421-8E20-3CFB5B5E030B}" srcOrd="8" destOrd="0" presId="urn:microsoft.com/office/officeart/2018/2/layout/IconVerticalSolidList"/>
    <dgm:cxn modelId="{68F5C3FD-B768-475E-8288-8E776978338C}" type="presParOf" srcId="{B7D2A5F3-4A6C-4421-8E20-3CFB5B5E030B}" destId="{F3408D12-7A24-41F4-A82E-9E4252D742B3}" srcOrd="0" destOrd="0" presId="urn:microsoft.com/office/officeart/2018/2/layout/IconVerticalSolidList"/>
    <dgm:cxn modelId="{FBFB8393-AEB2-4C2C-B544-935DA81762DD}" type="presParOf" srcId="{B7D2A5F3-4A6C-4421-8E20-3CFB5B5E030B}" destId="{DA4DEB28-373C-4A2A-9F2D-B6609B11009E}" srcOrd="1" destOrd="0" presId="urn:microsoft.com/office/officeart/2018/2/layout/IconVerticalSolidList"/>
    <dgm:cxn modelId="{C10F841A-D9FF-4BCB-AEB3-C2308B03D673}" type="presParOf" srcId="{B7D2A5F3-4A6C-4421-8E20-3CFB5B5E030B}" destId="{363179EA-B0D0-4A46-AFC3-41B0EBBDB2F1}" srcOrd="2" destOrd="0" presId="urn:microsoft.com/office/officeart/2018/2/layout/IconVerticalSolidList"/>
    <dgm:cxn modelId="{1E7932BA-0C87-411B-A544-2FCFFEC920C4}" type="presParOf" srcId="{B7D2A5F3-4A6C-4421-8E20-3CFB5B5E030B}" destId="{A8C1B0BE-CA2E-4F8D-AE35-20D3AC298CF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0168E5-87E2-4E34-93C0-BC66FCC36764}" type="doc">
      <dgm:prSet loTypeId="urn:microsoft.com/office/officeart/2005/8/layout/list1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DDD019E8-D429-4D85-8E41-0D9C30190FE6}">
      <dgm:prSet/>
      <dgm:spPr/>
      <dgm:t>
        <a:bodyPr/>
        <a:lstStyle/>
        <a:p>
          <a:r>
            <a:rPr lang="en-GB" dirty="0"/>
            <a:t>Do you think you’re a </a:t>
          </a:r>
          <a:endParaRPr lang="en-US" dirty="0"/>
        </a:p>
      </dgm:t>
    </dgm:pt>
    <dgm:pt modelId="{002F24B3-FB9C-4496-9F8D-D99A68662543}" type="parTrans" cxnId="{886610EF-F6DF-43AA-883D-0DE8775C6D03}">
      <dgm:prSet/>
      <dgm:spPr/>
      <dgm:t>
        <a:bodyPr/>
        <a:lstStyle/>
        <a:p>
          <a:endParaRPr lang="en-US"/>
        </a:p>
      </dgm:t>
    </dgm:pt>
    <dgm:pt modelId="{B3F61CF9-2F85-4024-A8EF-5A47DFC67559}" type="sibTrans" cxnId="{886610EF-F6DF-43AA-883D-0DE8775C6D03}">
      <dgm:prSet/>
      <dgm:spPr/>
      <dgm:t>
        <a:bodyPr/>
        <a:lstStyle/>
        <a:p>
          <a:endParaRPr lang="en-US"/>
        </a:p>
      </dgm:t>
    </dgm:pt>
    <dgm:pt modelId="{93781FF4-D938-487A-975C-2E4639FE371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Activist? </a:t>
          </a:r>
          <a:endParaRPr lang="en-US" dirty="0"/>
        </a:p>
      </dgm:t>
    </dgm:pt>
    <dgm:pt modelId="{268DF6DF-3736-4F53-992D-8FBBE4CD4C4A}" type="parTrans" cxnId="{BD0E27F5-D082-4C54-B5C5-2B5397208063}">
      <dgm:prSet/>
      <dgm:spPr/>
      <dgm:t>
        <a:bodyPr/>
        <a:lstStyle/>
        <a:p>
          <a:endParaRPr lang="en-US"/>
        </a:p>
      </dgm:t>
    </dgm:pt>
    <dgm:pt modelId="{D437C44F-B188-468D-AA2E-AA684FDC19F3}" type="sibTrans" cxnId="{BD0E27F5-D082-4C54-B5C5-2B5397208063}">
      <dgm:prSet/>
      <dgm:spPr/>
      <dgm:t>
        <a:bodyPr/>
        <a:lstStyle/>
        <a:p>
          <a:endParaRPr lang="en-US"/>
        </a:p>
      </dgm:t>
    </dgm:pt>
    <dgm:pt modelId="{6E5FF24F-1701-4940-8DA3-652399FE7B44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Reflector? </a:t>
          </a:r>
          <a:endParaRPr lang="en-US" dirty="0"/>
        </a:p>
      </dgm:t>
    </dgm:pt>
    <dgm:pt modelId="{461E0866-53D5-4AE2-9D08-A6CD41D017F5}" type="parTrans" cxnId="{0F27E2BB-F343-48E6-A135-F370F6224A7E}">
      <dgm:prSet/>
      <dgm:spPr/>
      <dgm:t>
        <a:bodyPr/>
        <a:lstStyle/>
        <a:p>
          <a:endParaRPr lang="en-US"/>
        </a:p>
      </dgm:t>
    </dgm:pt>
    <dgm:pt modelId="{583281A9-1E3F-47CF-9031-80198DAFDB31}" type="sibTrans" cxnId="{0F27E2BB-F343-48E6-A135-F370F6224A7E}">
      <dgm:prSet/>
      <dgm:spPr/>
      <dgm:t>
        <a:bodyPr/>
        <a:lstStyle/>
        <a:p>
          <a:endParaRPr lang="en-US"/>
        </a:p>
      </dgm:t>
    </dgm:pt>
    <dgm:pt modelId="{C0E993A8-02C6-4090-A129-0AB4E7FD3C2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Theorist?</a:t>
          </a:r>
          <a:endParaRPr lang="en-US" dirty="0"/>
        </a:p>
      </dgm:t>
    </dgm:pt>
    <dgm:pt modelId="{4F83D3DB-FABD-496B-80DD-B7217BEA5223}" type="parTrans" cxnId="{0F59D6FB-2045-4523-BBDD-F072E76FDD28}">
      <dgm:prSet/>
      <dgm:spPr/>
      <dgm:t>
        <a:bodyPr/>
        <a:lstStyle/>
        <a:p>
          <a:endParaRPr lang="en-US"/>
        </a:p>
      </dgm:t>
    </dgm:pt>
    <dgm:pt modelId="{E11F0FF9-095F-452D-99B7-7274F0D52640}" type="sibTrans" cxnId="{0F59D6FB-2045-4523-BBDD-F072E76FDD28}">
      <dgm:prSet/>
      <dgm:spPr/>
      <dgm:t>
        <a:bodyPr/>
        <a:lstStyle/>
        <a:p>
          <a:endParaRPr lang="en-US"/>
        </a:p>
      </dgm:t>
    </dgm:pt>
    <dgm:pt modelId="{DECB1040-8006-45F3-BAE8-C8A7A2966E0D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Pragmatist?</a:t>
          </a:r>
          <a:endParaRPr lang="en-US" dirty="0"/>
        </a:p>
      </dgm:t>
    </dgm:pt>
    <dgm:pt modelId="{480DB516-1D8B-4F25-B5A3-204FC45C8D66}" type="parTrans" cxnId="{2FFCF0B9-8BCD-4096-82B5-0338F0CD7B51}">
      <dgm:prSet/>
      <dgm:spPr/>
      <dgm:t>
        <a:bodyPr/>
        <a:lstStyle/>
        <a:p>
          <a:endParaRPr lang="en-US"/>
        </a:p>
      </dgm:t>
    </dgm:pt>
    <dgm:pt modelId="{377C4505-BBD9-4848-BDE8-24E3255ECAF6}" type="sibTrans" cxnId="{2FFCF0B9-8BCD-4096-82B5-0338F0CD7B51}">
      <dgm:prSet/>
      <dgm:spPr/>
      <dgm:t>
        <a:bodyPr/>
        <a:lstStyle/>
        <a:p>
          <a:endParaRPr lang="en-US"/>
        </a:p>
      </dgm:t>
    </dgm:pt>
    <dgm:pt modelId="{373A21D8-CF8D-4EAA-8536-85CF5C6F1133}" type="pres">
      <dgm:prSet presAssocID="{EE0168E5-87E2-4E34-93C0-BC66FCC36764}" presName="linear" presStyleCnt="0">
        <dgm:presLayoutVars>
          <dgm:dir/>
          <dgm:animLvl val="lvl"/>
          <dgm:resizeHandles val="exact"/>
        </dgm:presLayoutVars>
      </dgm:prSet>
      <dgm:spPr/>
    </dgm:pt>
    <dgm:pt modelId="{648650CF-D70E-4D9F-A0BA-AA877B987E66}" type="pres">
      <dgm:prSet presAssocID="{DDD019E8-D429-4D85-8E41-0D9C30190FE6}" presName="parentLin" presStyleCnt="0"/>
      <dgm:spPr/>
    </dgm:pt>
    <dgm:pt modelId="{84861C93-4D10-4A6B-8A41-458C2158AF5E}" type="pres">
      <dgm:prSet presAssocID="{DDD019E8-D429-4D85-8E41-0D9C30190FE6}" presName="parentLeftMargin" presStyleLbl="node1" presStyleIdx="0" presStyleCnt="1"/>
      <dgm:spPr/>
    </dgm:pt>
    <dgm:pt modelId="{50B5D4D3-34FF-475F-8979-22806E472840}" type="pres">
      <dgm:prSet presAssocID="{DDD019E8-D429-4D85-8E41-0D9C30190FE6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9714BC5-0B16-4E33-8E83-0D3896D65C1E}" type="pres">
      <dgm:prSet presAssocID="{DDD019E8-D429-4D85-8E41-0D9C30190FE6}" presName="negativeSpace" presStyleCnt="0"/>
      <dgm:spPr/>
    </dgm:pt>
    <dgm:pt modelId="{EB0675FC-E52E-4DA7-998A-FF296AA6CEE3}" type="pres">
      <dgm:prSet presAssocID="{DDD019E8-D429-4D85-8E41-0D9C30190FE6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1B2E83C-7879-4608-800D-6A8D86179197}" type="presOf" srcId="{DDD019E8-D429-4D85-8E41-0D9C30190FE6}" destId="{84861C93-4D10-4A6B-8A41-458C2158AF5E}" srcOrd="0" destOrd="0" presId="urn:microsoft.com/office/officeart/2005/8/layout/list1"/>
    <dgm:cxn modelId="{56148D5E-9636-4146-9649-0E20C26DD47E}" type="presOf" srcId="{DECB1040-8006-45F3-BAE8-C8A7A2966E0D}" destId="{EB0675FC-E52E-4DA7-998A-FF296AA6CEE3}" srcOrd="0" destOrd="3" presId="urn:microsoft.com/office/officeart/2005/8/layout/list1"/>
    <dgm:cxn modelId="{0D589864-690A-41D9-87C2-92D8A0FA9DC0}" type="presOf" srcId="{DDD019E8-D429-4D85-8E41-0D9C30190FE6}" destId="{50B5D4D3-34FF-475F-8979-22806E472840}" srcOrd="1" destOrd="0" presId="urn:microsoft.com/office/officeart/2005/8/layout/list1"/>
    <dgm:cxn modelId="{BC09EE71-D930-448B-9023-B6FBA8DEB901}" type="presOf" srcId="{6E5FF24F-1701-4940-8DA3-652399FE7B44}" destId="{EB0675FC-E52E-4DA7-998A-FF296AA6CEE3}" srcOrd="0" destOrd="1" presId="urn:microsoft.com/office/officeart/2005/8/layout/list1"/>
    <dgm:cxn modelId="{B0659CB8-BE8F-4B91-B118-03EC08DC62CD}" type="presOf" srcId="{C0E993A8-02C6-4090-A129-0AB4E7FD3C2C}" destId="{EB0675FC-E52E-4DA7-998A-FF296AA6CEE3}" srcOrd="0" destOrd="2" presId="urn:microsoft.com/office/officeart/2005/8/layout/list1"/>
    <dgm:cxn modelId="{2FFCF0B9-8BCD-4096-82B5-0338F0CD7B51}" srcId="{DDD019E8-D429-4D85-8E41-0D9C30190FE6}" destId="{DECB1040-8006-45F3-BAE8-C8A7A2966E0D}" srcOrd="3" destOrd="0" parTransId="{480DB516-1D8B-4F25-B5A3-204FC45C8D66}" sibTransId="{377C4505-BBD9-4848-BDE8-24E3255ECAF6}"/>
    <dgm:cxn modelId="{0F27E2BB-F343-48E6-A135-F370F6224A7E}" srcId="{DDD019E8-D429-4D85-8E41-0D9C30190FE6}" destId="{6E5FF24F-1701-4940-8DA3-652399FE7B44}" srcOrd="1" destOrd="0" parTransId="{461E0866-53D5-4AE2-9D08-A6CD41D017F5}" sibTransId="{583281A9-1E3F-47CF-9031-80198DAFDB31}"/>
    <dgm:cxn modelId="{886610EF-F6DF-43AA-883D-0DE8775C6D03}" srcId="{EE0168E5-87E2-4E34-93C0-BC66FCC36764}" destId="{DDD019E8-D429-4D85-8E41-0D9C30190FE6}" srcOrd="0" destOrd="0" parTransId="{002F24B3-FB9C-4496-9F8D-D99A68662543}" sibTransId="{B3F61CF9-2F85-4024-A8EF-5A47DFC67559}"/>
    <dgm:cxn modelId="{BD0E27F5-D082-4C54-B5C5-2B5397208063}" srcId="{DDD019E8-D429-4D85-8E41-0D9C30190FE6}" destId="{93781FF4-D938-487A-975C-2E4639FE371F}" srcOrd="0" destOrd="0" parTransId="{268DF6DF-3736-4F53-992D-8FBBE4CD4C4A}" sibTransId="{D437C44F-B188-468D-AA2E-AA684FDC19F3}"/>
    <dgm:cxn modelId="{7BC6F7F6-E031-485B-B48E-3E04667AB402}" type="presOf" srcId="{93781FF4-D938-487A-975C-2E4639FE371F}" destId="{EB0675FC-E52E-4DA7-998A-FF296AA6CEE3}" srcOrd="0" destOrd="0" presId="urn:microsoft.com/office/officeart/2005/8/layout/list1"/>
    <dgm:cxn modelId="{0BE4BEF7-921C-4465-B5D2-40A2E382F44A}" type="presOf" srcId="{EE0168E5-87E2-4E34-93C0-BC66FCC36764}" destId="{373A21D8-CF8D-4EAA-8536-85CF5C6F1133}" srcOrd="0" destOrd="0" presId="urn:microsoft.com/office/officeart/2005/8/layout/list1"/>
    <dgm:cxn modelId="{0F59D6FB-2045-4523-BBDD-F072E76FDD28}" srcId="{DDD019E8-D429-4D85-8E41-0D9C30190FE6}" destId="{C0E993A8-02C6-4090-A129-0AB4E7FD3C2C}" srcOrd="2" destOrd="0" parTransId="{4F83D3DB-FABD-496B-80DD-B7217BEA5223}" sibTransId="{E11F0FF9-095F-452D-99B7-7274F0D52640}"/>
    <dgm:cxn modelId="{99420744-55C5-49F6-8BE5-6775983E3C3B}" type="presParOf" srcId="{373A21D8-CF8D-4EAA-8536-85CF5C6F1133}" destId="{648650CF-D70E-4D9F-A0BA-AA877B987E66}" srcOrd="0" destOrd="0" presId="urn:microsoft.com/office/officeart/2005/8/layout/list1"/>
    <dgm:cxn modelId="{E17CF4BE-D978-47F7-BC69-A16827BCA57C}" type="presParOf" srcId="{648650CF-D70E-4D9F-A0BA-AA877B987E66}" destId="{84861C93-4D10-4A6B-8A41-458C2158AF5E}" srcOrd="0" destOrd="0" presId="urn:microsoft.com/office/officeart/2005/8/layout/list1"/>
    <dgm:cxn modelId="{B409FF79-AC8C-4721-A67B-7167ABE9F4FB}" type="presParOf" srcId="{648650CF-D70E-4D9F-A0BA-AA877B987E66}" destId="{50B5D4D3-34FF-475F-8979-22806E472840}" srcOrd="1" destOrd="0" presId="urn:microsoft.com/office/officeart/2005/8/layout/list1"/>
    <dgm:cxn modelId="{BB26E88D-D86F-4FFE-90F1-1FB5D79962A3}" type="presParOf" srcId="{373A21D8-CF8D-4EAA-8536-85CF5C6F1133}" destId="{A9714BC5-0B16-4E33-8E83-0D3896D65C1E}" srcOrd="1" destOrd="0" presId="urn:microsoft.com/office/officeart/2005/8/layout/list1"/>
    <dgm:cxn modelId="{CD1D64B8-B9C0-45EC-A777-6C196DF87D75}" type="presParOf" srcId="{373A21D8-CF8D-4EAA-8536-85CF5C6F1133}" destId="{EB0675FC-E52E-4DA7-998A-FF296AA6CEE3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A9AC9-D577-49E7-B287-10E948EBF2C8}">
      <dsp:nvSpPr>
        <dsp:cNvPr id="0" name=""/>
        <dsp:cNvSpPr/>
      </dsp:nvSpPr>
      <dsp:spPr>
        <a:xfrm>
          <a:off x="343212" y="11540"/>
          <a:ext cx="1403464" cy="14034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CA8EFB-77F2-49D2-8ED7-22D5CDD252B2}">
      <dsp:nvSpPr>
        <dsp:cNvPr id="0" name=""/>
        <dsp:cNvSpPr/>
      </dsp:nvSpPr>
      <dsp:spPr>
        <a:xfrm>
          <a:off x="637939" y="306268"/>
          <a:ext cx="814009" cy="8140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A584D-28EF-4C72-8B96-4E5F12B2AE91}">
      <dsp:nvSpPr>
        <dsp:cNvPr id="0" name=""/>
        <dsp:cNvSpPr/>
      </dsp:nvSpPr>
      <dsp:spPr>
        <a:xfrm>
          <a:off x="2047419" y="11540"/>
          <a:ext cx="3308166" cy="1403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Prefer to observe and think before acting </a:t>
          </a:r>
          <a:endParaRPr lang="en-US" sz="2800" kern="1200" dirty="0"/>
        </a:p>
      </dsp:txBody>
      <dsp:txXfrm>
        <a:off x="2047419" y="11540"/>
        <a:ext cx="3308166" cy="1403464"/>
      </dsp:txXfrm>
    </dsp:sp>
    <dsp:sp modelId="{851B3B4D-B171-479B-98DC-3348EBCAF188}">
      <dsp:nvSpPr>
        <dsp:cNvPr id="0" name=""/>
        <dsp:cNvSpPr/>
      </dsp:nvSpPr>
      <dsp:spPr>
        <a:xfrm>
          <a:off x="5932008" y="11540"/>
          <a:ext cx="1403464" cy="14034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8AA99D-EC5D-4C99-9797-3432CD0B31DC}">
      <dsp:nvSpPr>
        <dsp:cNvPr id="0" name=""/>
        <dsp:cNvSpPr/>
      </dsp:nvSpPr>
      <dsp:spPr>
        <a:xfrm>
          <a:off x="6226735" y="306268"/>
          <a:ext cx="814009" cy="8140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FBFF69-2E1C-4F2A-B19E-4AB2064BA040}">
      <dsp:nvSpPr>
        <dsp:cNvPr id="0" name=""/>
        <dsp:cNvSpPr/>
      </dsp:nvSpPr>
      <dsp:spPr>
        <a:xfrm>
          <a:off x="7636215" y="11540"/>
          <a:ext cx="3308166" cy="1403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Like to take time to review and understand situations </a:t>
          </a:r>
          <a:endParaRPr lang="en-US" sz="2800" kern="1200" dirty="0"/>
        </a:p>
      </dsp:txBody>
      <dsp:txXfrm>
        <a:off x="7636215" y="11540"/>
        <a:ext cx="3308166" cy="1403464"/>
      </dsp:txXfrm>
    </dsp:sp>
    <dsp:sp modelId="{C16C84C2-A3DB-4F1C-907D-B020B2FA5ED3}">
      <dsp:nvSpPr>
        <dsp:cNvPr id="0" name=""/>
        <dsp:cNvSpPr/>
      </dsp:nvSpPr>
      <dsp:spPr>
        <a:xfrm>
          <a:off x="343212" y="1994645"/>
          <a:ext cx="1403464" cy="14034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72A61F-C3BA-44FF-A4C9-D6D932DE2ED8}">
      <dsp:nvSpPr>
        <dsp:cNvPr id="0" name=""/>
        <dsp:cNvSpPr/>
      </dsp:nvSpPr>
      <dsp:spPr>
        <a:xfrm>
          <a:off x="637939" y="2289373"/>
          <a:ext cx="814009" cy="8140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6518C2-7FF0-40E9-955B-B64D4B567DC2}">
      <dsp:nvSpPr>
        <dsp:cNvPr id="0" name=""/>
        <dsp:cNvSpPr/>
      </dsp:nvSpPr>
      <dsp:spPr>
        <a:xfrm>
          <a:off x="2047419" y="1994645"/>
          <a:ext cx="3308166" cy="1403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Listen to others and consider different views </a:t>
          </a:r>
          <a:endParaRPr lang="en-US" sz="2800" kern="1200" dirty="0"/>
        </a:p>
      </dsp:txBody>
      <dsp:txXfrm>
        <a:off x="2047419" y="1994645"/>
        <a:ext cx="3308166" cy="1403464"/>
      </dsp:txXfrm>
    </dsp:sp>
    <dsp:sp modelId="{80FE783D-C70D-42B9-AC43-9883B779A5A3}">
      <dsp:nvSpPr>
        <dsp:cNvPr id="0" name=""/>
        <dsp:cNvSpPr/>
      </dsp:nvSpPr>
      <dsp:spPr>
        <a:xfrm>
          <a:off x="5932008" y="1994645"/>
          <a:ext cx="1403464" cy="14034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A9DA08-D2F2-4DE8-A6ED-14491CC67342}">
      <dsp:nvSpPr>
        <dsp:cNvPr id="0" name=""/>
        <dsp:cNvSpPr/>
      </dsp:nvSpPr>
      <dsp:spPr>
        <a:xfrm>
          <a:off x="6226735" y="2289373"/>
          <a:ext cx="814009" cy="8140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F96EE0-2C4F-4F2E-8738-125659E50290}">
      <dsp:nvSpPr>
        <dsp:cNvPr id="0" name=""/>
        <dsp:cNvSpPr/>
      </dsp:nvSpPr>
      <dsp:spPr>
        <a:xfrm>
          <a:off x="7636215" y="1994645"/>
          <a:ext cx="3308166" cy="1403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Careful and thoughtful in their approach Prefer not to rush into decisions</a:t>
          </a:r>
          <a:endParaRPr lang="en-US" sz="2800" kern="1200" dirty="0"/>
        </a:p>
      </dsp:txBody>
      <dsp:txXfrm>
        <a:off x="7636215" y="1994645"/>
        <a:ext cx="3308166" cy="14034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B36644-F017-407C-803D-E7C1DB976622}">
      <dsp:nvSpPr>
        <dsp:cNvPr id="0" name=""/>
        <dsp:cNvSpPr/>
      </dsp:nvSpPr>
      <dsp:spPr>
        <a:xfrm>
          <a:off x="2278505" y="1856"/>
          <a:ext cx="9114020" cy="8144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37" tIns="206870" rIns="176837" bIns="20687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Like to understand ideas, models, and theories </a:t>
          </a:r>
        </a:p>
      </dsp:txBody>
      <dsp:txXfrm>
        <a:off x="2278505" y="1856"/>
        <a:ext cx="9114020" cy="814449"/>
      </dsp:txXfrm>
    </dsp:sp>
    <dsp:sp modelId="{F7D4B222-FFF0-4EDB-A1DF-3F7C6DFCA89C}">
      <dsp:nvSpPr>
        <dsp:cNvPr id="0" name=""/>
        <dsp:cNvSpPr/>
      </dsp:nvSpPr>
      <dsp:spPr>
        <a:xfrm>
          <a:off x="0" y="1856"/>
          <a:ext cx="2278505" cy="8144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571" tIns="80449" rIns="120571" bIns="8044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Like</a:t>
          </a:r>
        </a:p>
      </dsp:txBody>
      <dsp:txXfrm>
        <a:off x="0" y="1856"/>
        <a:ext cx="2278505" cy="814449"/>
      </dsp:txXfrm>
    </dsp:sp>
    <dsp:sp modelId="{322C0DC8-EB09-413C-AAD7-835743C24F64}">
      <dsp:nvSpPr>
        <dsp:cNvPr id="0" name=""/>
        <dsp:cNvSpPr/>
      </dsp:nvSpPr>
      <dsp:spPr>
        <a:xfrm>
          <a:off x="2278505" y="865172"/>
          <a:ext cx="9114020" cy="8144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37" tIns="206870" rIns="176837" bIns="20687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Prefer information that is logical and well-structured </a:t>
          </a:r>
        </a:p>
      </dsp:txBody>
      <dsp:txXfrm>
        <a:off x="2278505" y="865172"/>
        <a:ext cx="9114020" cy="814449"/>
      </dsp:txXfrm>
    </dsp:sp>
    <dsp:sp modelId="{0E9996F4-1247-4ACD-9F9F-C868815F62EE}">
      <dsp:nvSpPr>
        <dsp:cNvPr id="0" name=""/>
        <dsp:cNvSpPr/>
      </dsp:nvSpPr>
      <dsp:spPr>
        <a:xfrm>
          <a:off x="0" y="865172"/>
          <a:ext cx="2278505" cy="8144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571" tIns="80449" rIns="120571" bIns="8044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Prefer</a:t>
          </a:r>
        </a:p>
      </dsp:txBody>
      <dsp:txXfrm>
        <a:off x="0" y="865172"/>
        <a:ext cx="2278505" cy="814449"/>
      </dsp:txXfrm>
    </dsp:sp>
    <dsp:sp modelId="{504C6CB6-2123-4DCA-AA0B-DD72BB277718}">
      <dsp:nvSpPr>
        <dsp:cNvPr id="0" name=""/>
        <dsp:cNvSpPr/>
      </dsp:nvSpPr>
      <dsp:spPr>
        <a:xfrm>
          <a:off x="2278505" y="1728488"/>
          <a:ext cx="9114020" cy="8144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37" tIns="206870" rIns="176837" bIns="20687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Enjoy </a:t>
          </a:r>
          <a:r>
            <a:rPr lang="en-US" sz="2800" kern="1200" dirty="0" err="1"/>
            <a:t>analysing</a:t>
          </a:r>
          <a:r>
            <a:rPr lang="en-US" sz="2800" kern="1200" dirty="0"/>
            <a:t> and thinking things through step by step </a:t>
          </a:r>
        </a:p>
      </dsp:txBody>
      <dsp:txXfrm>
        <a:off x="2278505" y="1728488"/>
        <a:ext cx="9114020" cy="814449"/>
      </dsp:txXfrm>
    </dsp:sp>
    <dsp:sp modelId="{324EC882-541B-4DF0-A95A-03538B33A91C}">
      <dsp:nvSpPr>
        <dsp:cNvPr id="0" name=""/>
        <dsp:cNvSpPr/>
      </dsp:nvSpPr>
      <dsp:spPr>
        <a:xfrm>
          <a:off x="0" y="1728488"/>
          <a:ext cx="2278505" cy="8144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571" tIns="80449" rIns="120571" bIns="8044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Enjoy</a:t>
          </a:r>
        </a:p>
      </dsp:txBody>
      <dsp:txXfrm>
        <a:off x="0" y="1728488"/>
        <a:ext cx="2278505" cy="814449"/>
      </dsp:txXfrm>
    </dsp:sp>
    <dsp:sp modelId="{430E2E35-3F41-4243-A118-6981A3231777}">
      <dsp:nvSpPr>
        <dsp:cNvPr id="0" name=""/>
        <dsp:cNvSpPr/>
      </dsp:nvSpPr>
      <dsp:spPr>
        <a:xfrm>
          <a:off x="2278505" y="2591804"/>
          <a:ext cx="9114020" cy="8144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37" tIns="206870" rIns="176837" bIns="20687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Ask questions like “Why does this happen?” </a:t>
          </a:r>
        </a:p>
      </dsp:txBody>
      <dsp:txXfrm>
        <a:off x="2278505" y="2591804"/>
        <a:ext cx="9114020" cy="814449"/>
      </dsp:txXfrm>
    </dsp:sp>
    <dsp:sp modelId="{E6E1FC8F-4F26-425E-B772-DBA89DDDAA6B}">
      <dsp:nvSpPr>
        <dsp:cNvPr id="0" name=""/>
        <dsp:cNvSpPr/>
      </dsp:nvSpPr>
      <dsp:spPr>
        <a:xfrm>
          <a:off x="0" y="2591804"/>
          <a:ext cx="2278505" cy="8144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571" tIns="80449" rIns="120571" bIns="8044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Ask</a:t>
          </a:r>
        </a:p>
      </dsp:txBody>
      <dsp:txXfrm>
        <a:off x="0" y="2591804"/>
        <a:ext cx="2278505" cy="814449"/>
      </dsp:txXfrm>
    </dsp:sp>
    <dsp:sp modelId="{F463E514-2C84-4DCD-8CEB-FBA9DAC94ADE}">
      <dsp:nvSpPr>
        <dsp:cNvPr id="0" name=""/>
        <dsp:cNvSpPr/>
      </dsp:nvSpPr>
      <dsp:spPr>
        <a:xfrm>
          <a:off x="2278505" y="3455120"/>
          <a:ext cx="9114020" cy="8144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37" tIns="206870" rIns="176837" bIns="20687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Prefer clear explanations over opinions </a:t>
          </a:r>
        </a:p>
      </dsp:txBody>
      <dsp:txXfrm>
        <a:off x="2278505" y="3455120"/>
        <a:ext cx="9114020" cy="814449"/>
      </dsp:txXfrm>
    </dsp:sp>
    <dsp:sp modelId="{2715A182-0CFB-45E2-B0CB-95341B01E930}">
      <dsp:nvSpPr>
        <dsp:cNvPr id="0" name=""/>
        <dsp:cNvSpPr/>
      </dsp:nvSpPr>
      <dsp:spPr>
        <a:xfrm>
          <a:off x="0" y="3455120"/>
          <a:ext cx="2278505" cy="8144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571" tIns="80449" rIns="120571" bIns="8044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Prefer</a:t>
          </a:r>
        </a:p>
      </dsp:txBody>
      <dsp:txXfrm>
        <a:off x="0" y="3455120"/>
        <a:ext cx="2278505" cy="8144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F73F2-0D87-4665-AB49-DAC8A3200060}">
      <dsp:nvSpPr>
        <dsp:cNvPr id="0" name=""/>
        <dsp:cNvSpPr/>
      </dsp:nvSpPr>
      <dsp:spPr>
        <a:xfrm>
          <a:off x="0" y="3337"/>
          <a:ext cx="11392524" cy="7107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3B1CB-C29A-497E-81DC-625377D8DF9E}">
      <dsp:nvSpPr>
        <dsp:cNvPr id="0" name=""/>
        <dsp:cNvSpPr/>
      </dsp:nvSpPr>
      <dsp:spPr>
        <a:xfrm>
          <a:off x="215014" y="163265"/>
          <a:ext cx="390935" cy="3909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0DCD4-587B-43EE-8200-9F3A5115C260}">
      <dsp:nvSpPr>
        <dsp:cNvPr id="0" name=""/>
        <dsp:cNvSpPr/>
      </dsp:nvSpPr>
      <dsp:spPr>
        <a:xfrm>
          <a:off x="820964" y="3337"/>
          <a:ext cx="10571559" cy="710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25" tIns="75225" rIns="75225" bIns="7522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Like to apply ideas in real-life situations </a:t>
          </a:r>
          <a:endParaRPr lang="en-US" sz="2800" kern="1200" dirty="0"/>
        </a:p>
      </dsp:txBody>
      <dsp:txXfrm>
        <a:off x="820964" y="3337"/>
        <a:ext cx="10571559" cy="710791"/>
      </dsp:txXfrm>
    </dsp:sp>
    <dsp:sp modelId="{5C632951-9B34-4721-BA6D-5BD14249D57B}">
      <dsp:nvSpPr>
        <dsp:cNvPr id="0" name=""/>
        <dsp:cNvSpPr/>
      </dsp:nvSpPr>
      <dsp:spPr>
        <a:xfrm>
          <a:off x="0" y="891827"/>
          <a:ext cx="11392524" cy="7107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6C55BB-977D-414F-A987-9D67BFCF6552}">
      <dsp:nvSpPr>
        <dsp:cNvPr id="0" name=""/>
        <dsp:cNvSpPr/>
      </dsp:nvSpPr>
      <dsp:spPr>
        <a:xfrm>
          <a:off x="215014" y="1051755"/>
          <a:ext cx="390935" cy="3909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151498-B0E3-4588-B55E-BC07167A6C2E}">
      <dsp:nvSpPr>
        <dsp:cNvPr id="0" name=""/>
        <dsp:cNvSpPr/>
      </dsp:nvSpPr>
      <dsp:spPr>
        <a:xfrm>
          <a:off x="820964" y="891827"/>
          <a:ext cx="10571559" cy="710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25" tIns="75225" rIns="75225" bIns="7522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Focus on what works in practice </a:t>
          </a:r>
          <a:endParaRPr lang="en-US" sz="2800" kern="1200" dirty="0"/>
        </a:p>
      </dsp:txBody>
      <dsp:txXfrm>
        <a:off x="820964" y="891827"/>
        <a:ext cx="10571559" cy="710791"/>
      </dsp:txXfrm>
    </dsp:sp>
    <dsp:sp modelId="{E12AA0B2-5727-42F7-A460-2292895F1183}">
      <dsp:nvSpPr>
        <dsp:cNvPr id="0" name=""/>
        <dsp:cNvSpPr/>
      </dsp:nvSpPr>
      <dsp:spPr>
        <a:xfrm>
          <a:off x="0" y="1780317"/>
          <a:ext cx="11392524" cy="7107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60CA79-8BBB-4FBD-B923-B9A0630901F1}">
      <dsp:nvSpPr>
        <dsp:cNvPr id="0" name=""/>
        <dsp:cNvSpPr/>
      </dsp:nvSpPr>
      <dsp:spPr>
        <a:xfrm>
          <a:off x="215014" y="1940245"/>
          <a:ext cx="390935" cy="3909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77027-6A80-4BE8-9408-1C819DC9E836}">
      <dsp:nvSpPr>
        <dsp:cNvPr id="0" name=""/>
        <dsp:cNvSpPr/>
      </dsp:nvSpPr>
      <dsp:spPr>
        <a:xfrm>
          <a:off x="820964" y="1780317"/>
          <a:ext cx="10571559" cy="710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25" tIns="75225" rIns="75225" bIns="7522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Enjoy solving problems and testing solutions </a:t>
          </a:r>
          <a:endParaRPr lang="en-US" sz="2800" kern="1200" dirty="0"/>
        </a:p>
      </dsp:txBody>
      <dsp:txXfrm>
        <a:off x="820964" y="1780317"/>
        <a:ext cx="10571559" cy="710791"/>
      </dsp:txXfrm>
    </dsp:sp>
    <dsp:sp modelId="{6BA906E2-38F8-47A5-873E-DEE1D700BCED}">
      <dsp:nvSpPr>
        <dsp:cNvPr id="0" name=""/>
        <dsp:cNvSpPr/>
      </dsp:nvSpPr>
      <dsp:spPr>
        <a:xfrm>
          <a:off x="0" y="2668806"/>
          <a:ext cx="11392524" cy="7107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C66F10-0B91-4656-ACC5-98EB34A93B7F}">
      <dsp:nvSpPr>
        <dsp:cNvPr id="0" name=""/>
        <dsp:cNvSpPr/>
      </dsp:nvSpPr>
      <dsp:spPr>
        <a:xfrm>
          <a:off x="215014" y="2828735"/>
          <a:ext cx="390935" cy="3909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42A33-B091-48FF-BD4F-BE27FB856C59}">
      <dsp:nvSpPr>
        <dsp:cNvPr id="0" name=""/>
        <dsp:cNvSpPr/>
      </dsp:nvSpPr>
      <dsp:spPr>
        <a:xfrm>
          <a:off x="820964" y="2668806"/>
          <a:ext cx="10571559" cy="710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25" tIns="75225" rIns="75225" bIns="7522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Prefer practical tasks over theory </a:t>
          </a:r>
          <a:endParaRPr lang="en-US" sz="2800" kern="1200" dirty="0"/>
        </a:p>
      </dsp:txBody>
      <dsp:txXfrm>
        <a:off x="820964" y="2668806"/>
        <a:ext cx="10571559" cy="710791"/>
      </dsp:txXfrm>
    </dsp:sp>
    <dsp:sp modelId="{F3408D12-7A24-41F4-A82E-9E4252D742B3}">
      <dsp:nvSpPr>
        <dsp:cNvPr id="0" name=""/>
        <dsp:cNvSpPr/>
      </dsp:nvSpPr>
      <dsp:spPr>
        <a:xfrm>
          <a:off x="0" y="3557296"/>
          <a:ext cx="11392524" cy="7107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DEB28-373C-4A2A-9F2D-B6609B11009E}">
      <dsp:nvSpPr>
        <dsp:cNvPr id="0" name=""/>
        <dsp:cNvSpPr/>
      </dsp:nvSpPr>
      <dsp:spPr>
        <a:xfrm>
          <a:off x="215014" y="3717225"/>
          <a:ext cx="390935" cy="3909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C1B0BE-CA2E-4F8D-AE35-20D3AC298CFD}">
      <dsp:nvSpPr>
        <dsp:cNvPr id="0" name=""/>
        <dsp:cNvSpPr/>
      </dsp:nvSpPr>
      <dsp:spPr>
        <a:xfrm>
          <a:off x="820964" y="3557296"/>
          <a:ext cx="10571559" cy="710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25" tIns="75225" rIns="75225" bIns="7522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Want to see how learning is useful </a:t>
          </a:r>
          <a:endParaRPr lang="en-US" sz="2800" kern="1200" dirty="0"/>
        </a:p>
      </dsp:txBody>
      <dsp:txXfrm>
        <a:off x="820964" y="3557296"/>
        <a:ext cx="10571559" cy="7107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0675FC-E52E-4DA7-998A-FF296AA6CEE3}">
      <dsp:nvSpPr>
        <dsp:cNvPr id="0" name=""/>
        <dsp:cNvSpPr/>
      </dsp:nvSpPr>
      <dsp:spPr>
        <a:xfrm>
          <a:off x="0" y="513546"/>
          <a:ext cx="9603275" cy="291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321" tIns="687324" rIns="745321" bIns="234696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300" kern="1200" dirty="0"/>
            <a:t>Activist? </a:t>
          </a:r>
          <a:endParaRPr 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300" kern="1200" dirty="0"/>
            <a:t>Reflector? </a:t>
          </a:r>
          <a:endParaRPr 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300" kern="1200" dirty="0"/>
            <a:t>Theorist?</a:t>
          </a:r>
          <a:endParaRPr 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300" kern="1200" dirty="0"/>
            <a:t>Pragmatist?</a:t>
          </a:r>
          <a:endParaRPr lang="en-US" sz="3300" kern="1200" dirty="0"/>
        </a:p>
      </dsp:txBody>
      <dsp:txXfrm>
        <a:off x="0" y="513546"/>
        <a:ext cx="9603275" cy="2910600"/>
      </dsp:txXfrm>
    </dsp:sp>
    <dsp:sp modelId="{50B5D4D3-34FF-475F-8979-22806E472840}">
      <dsp:nvSpPr>
        <dsp:cNvPr id="0" name=""/>
        <dsp:cNvSpPr/>
      </dsp:nvSpPr>
      <dsp:spPr>
        <a:xfrm>
          <a:off x="480163" y="26466"/>
          <a:ext cx="6722292" cy="9741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87" tIns="0" rIns="254087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Do you think you’re a </a:t>
          </a:r>
          <a:endParaRPr lang="en-US" sz="3300" kern="1200" dirty="0"/>
        </a:p>
      </dsp:txBody>
      <dsp:txXfrm>
        <a:off x="527718" y="74021"/>
        <a:ext cx="6627182" cy="879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08B8B31-1CFE-4A78-A796-40061C1B298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F5D168-A009-4B34-B08F-277E0D6ABD9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47A4C-1800-412B-9042-C93F1924AECC}" type="datetimeFigureOut">
              <a:rPr lang="en-US" smtClean="0"/>
              <a:t>4/15/2026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0C826E-30C5-4DD2-97CD-F700F8EBBF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1BE32A-EDDE-428D-8FA7-84F681D978C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1FD62-43B6-432F-96E1-BCDE3916E10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3833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en-US" noProof="0" smtClean="0"/>
              <a:t>4/15/2026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738369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519474-51BC-15DC-0227-299FCF89B5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6CD631-81D0-D8C0-40D3-CADF1EE3D1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0D12AF-10A0-05AB-9E4C-A32B64A2EB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62D106-1133-6BED-009F-876108F426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954187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5-minute video.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49045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6557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045808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BD33F-6B52-1DE4-AE17-77F1320027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784E3C-8293-C2D5-D922-5D769C7003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2EC72E-346F-3533-0DD7-F2E30CBFEE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6E3387-E289-4775-A07C-AED6ACAC95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21998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67B106-E38E-A33A-086A-7BAF17F98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37E18F-85B3-B86E-15B9-DFB1A052E3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A7909E-5B0D-C5F2-3F9E-EE2F72F2F2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7DDDA1-287E-0E04-81BF-331F7D878D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1129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ED1AA-D61D-C2C4-1E7C-7C7323DEB6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A5A58D-7A8E-D366-EA02-04003E6157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D31E52-AC8D-E25C-AFDB-586BE4CF86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D61EF9-E151-504B-2AAE-F1D1F2E6CA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499110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CC70E-91A8-8C73-BB48-6166B22C94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28C06E-8C99-5F6A-84C4-7DC09F5789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479BAD-868B-F21B-5F6B-99BC38DA97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0191D3-BC1B-B743-CCDD-E9001174E6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433224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226923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252774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A0DECB-B3BF-64D3-322E-5845ABB3D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BE99F9-6B61-7CD7-5BBA-F9CECFEA00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97C970-E0C5-D92F-9473-174CBC5936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63724F-E4E7-DC39-F9AD-C373107D36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628775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796688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A163D-3C1D-5B43-CE29-E243F451C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FB7173-29A5-6831-ACBB-059C6AECE7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E9395B-1CB4-C076-C423-71603114FD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CFFDCF-E275-CFB9-6FEB-39674BB8A6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17711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There is </a:t>
            </a:r>
            <a:r>
              <a:rPr lang="en-GB" b="0"/>
              <a:t>a comprehensive </a:t>
            </a:r>
            <a:r>
              <a:rPr lang="en-GB" b="0" dirty="0"/>
              <a:t>outline of the personality types explained in Moodle (Called ‘Personality Types Explained’).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623233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00587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992484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457246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21849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4-minute video.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8261675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292606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241419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27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6702427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Also encourage them to look at the ‘Johari Window Worksheet’ that is available in Moodle.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28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131602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29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6652764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30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9479880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this image for students to go away this week and to continue creating a personal SWOT Analysis.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31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532488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is a ‘Personal SWOT Analysis’ on Moodle. Share this with students.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32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5838657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35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0825080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36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84555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DE7F4-8A09-48A2-82C1-5EE1FF0F3608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0CA0E21-EA6D-435F-995E-59629C37570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Rectangle 6" descr="View of a mountain range">
            <a:extLst>
              <a:ext uri="{FF2B5EF4-FFF2-40B4-BE49-F238E27FC236}">
                <a16:creationId xmlns:a16="http://schemas.microsoft.com/office/drawing/2014/main" id="{6E181CD1-283F-A303-8BA5-382AE4EF2DB1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061E97-3337-3E91-144D-7AD857D7C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70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B7B4B8-94C5-6A9F-9EF1-301B86806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9848" y="4453465"/>
            <a:ext cx="2432304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9814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Rectangle 6" descr="View of a lake and mountain range">
            <a:extLst>
              <a:ext uri="{FF2B5EF4-FFF2-40B4-BE49-F238E27FC236}">
                <a16:creationId xmlns:a16="http://schemas.microsoft.com/office/drawing/2014/main" id="{69D67579-4791-41DD-FB5F-01D6C5F3786A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67A72C-3D68-4A20-8976-F23B1FA3F3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8E8F98E-CCFF-3586-B961-AE30FE651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61924A-2A09-7DAE-B1D7-C1FE0DF58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94336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A8030DBF-C3CB-B07B-35FE-9ADFFE685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682374" y="6430061"/>
            <a:ext cx="241402" cy="197510"/>
          </a:xfrm>
          <a:prstGeom prst="rect">
            <a:avLst/>
          </a:prstGeom>
          <a:noFill/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8" name="Rectangle 7" descr="View of a lake and mountain range">
            <a:extLst>
              <a:ext uri="{FF2B5EF4-FFF2-40B4-BE49-F238E27FC236}">
                <a16:creationId xmlns:a16="http://schemas.microsoft.com/office/drawing/2014/main" id="{A1D0317E-C212-5B53-8AB1-33BC78E1D497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F3FB923-196D-8A84-21BC-F9099EBAA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3410712"/>
            <a:ext cx="11932920" cy="3319272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0046FE2-2BCB-3F87-EC78-49F4E2568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FA6BB8-BE60-9720-0E50-B4CC3A5B6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070604" y="4804366"/>
            <a:ext cx="4050792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0436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Rectangle 7" descr="View of a lake and mountain range">
            <a:extLst>
              <a:ext uri="{FF2B5EF4-FFF2-40B4-BE49-F238E27FC236}">
                <a16:creationId xmlns:a16="http://schemas.microsoft.com/office/drawing/2014/main" id="{5D54E767-4A09-4437-09C1-A45EA3CCF12F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E2C97F3-B88B-0EBE-457A-E42A02D91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A83C78C-6450-46EC-1D36-7694F6BC7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2CFCEE-2E04-4C16-A672-5B97AB27A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96092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D6CFFA55-1B8A-47B0-0458-9B994D0DACB1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68CBB1-4336-DFC6-D6E8-6BC18F292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D564B3E-B8B1-92A0-6FAA-70365294A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3A990DC-BC6B-9367-47A2-AA0E8906C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79049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Rectangle 5" descr="Unpaved road lined with trees, mountain side drive">
            <a:extLst>
              <a:ext uri="{FF2B5EF4-FFF2-40B4-BE49-F238E27FC236}">
                <a16:creationId xmlns:a16="http://schemas.microsoft.com/office/drawing/2014/main" id="{7F3A750F-7E0E-C37D-F1A5-751FD6CC7CEF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A4EF2D1-32A3-0044-D3D8-AF354129F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21C2D56-A4F7-9931-E8E8-140FC7C8B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6A3A8F-76F8-D282-AA7F-843CEC587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2920" y="1667974"/>
            <a:ext cx="356616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13606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Rectangle 4" descr="Unpaved road lined with trees, mountain side drive">
            <a:extLst>
              <a:ext uri="{FF2B5EF4-FFF2-40B4-BE49-F238E27FC236}">
                <a16:creationId xmlns:a16="http://schemas.microsoft.com/office/drawing/2014/main" id="{85B686D9-1D1D-4869-CCA2-A3D1646FF71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54AD64-1E0A-A25F-0476-B39379DAB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B9E90DA-F3B7-39CD-2106-4036E7495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70398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Rectangle 7" descr="View of a lake and mountain range">
            <a:extLst>
              <a:ext uri="{FF2B5EF4-FFF2-40B4-BE49-F238E27FC236}">
                <a16:creationId xmlns:a16="http://schemas.microsoft.com/office/drawing/2014/main" id="{74EEC005-FCE3-E42D-D530-A6C708D9BB4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2524996-71D4-75A8-ACE1-61C595F47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E00BF84-8C50-3E62-66AC-96A149F17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1CFF3AF-6F1F-1F3F-D277-859AC4686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2105709"/>
            <a:ext cx="374904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71845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Rectangle 8" descr="View of a lake and mountain range">
            <a:extLst>
              <a:ext uri="{FF2B5EF4-FFF2-40B4-BE49-F238E27FC236}">
                <a16:creationId xmlns:a16="http://schemas.microsoft.com/office/drawing/2014/main" id="{33318056-2457-8A88-5D9B-E429651D6AF0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F05B759-1FFC-7970-E482-5C1708A65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E2F0188-AC71-151D-195C-E5C0416CD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8539DE-E8F6-45B7-4441-887E990064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2105709"/>
            <a:ext cx="374904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66657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6716291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5601290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 with 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View of a mountain range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70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E013E669-E15F-4096-81CC-6637C4A9F9E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912235" y="1680191"/>
            <a:ext cx="4367531" cy="324417"/>
          </a:xfrm>
        </p:spPr>
        <p:txBody>
          <a:bodyPr>
            <a:noAutofit/>
          </a:bodyPr>
          <a:lstStyle>
            <a:lvl1pPr marL="0" indent="0" algn="ctr">
              <a:buNone/>
              <a:defRPr sz="2000" b="1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20XX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7021" y="2107415"/>
            <a:ext cx="10117959" cy="2281355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912235" y="1333943"/>
            <a:ext cx="4367531" cy="324417"/>
          </a:xfrm>
        </p:spPr>
        <p:txBody>
          <a:bodyPr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1050857" y="4720037"/>
            <a:ext cx="10090287" cy="1101897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Tagline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1BBC0-FAFE-4A57-9925-6182B74C4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9848" y="4453465"/>
            <a:ext cx="2432304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88056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Sec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7517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3373955-AB5B-4186-8098-9DBA0AB2650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59649" y="2738211"/>
            <a:ext cx="4183650" cy="454353"/>
          </a:xfrm>
        </p:spPr>
        <p:txBody>
          <a:bodyPr>
            <a:noAutofit/>
          </a:bodyPr>
          <a:lstStyle>
            <a:lvl1pPr marL="0" indent="0">
              <a:buNone/>
              <a:defRPr sz="30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1" y="1835244"/>
            <a:ext cx="10515599" cy="629105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3A3472E-32B4-4CAD-B5D0-420AA3FB4CE3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627121" y="2738211"/>
            <a:ext cx="4183650" cy="454353"/>
          </a:xfrm>
        </p:spPr>
        <p:txBody>
          <a:bodyPr>
            <a:noAutofit/>
          </a:bodyPr>
          <a:lstStyle>
            <a:lvl1pPr marL="0" indent="0">
              <a:buNone/>
              <a:defRPr sz="30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1AEED068-3EA0-4BF4-875C-02473E9EB0C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9649" y="342850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defRPr sz="16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3590B9DA-A2DF-4AE1-9A98-C7B84F48C3A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27121" y="342850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defRPr sz="16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COMPARISON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1752" y="1667974"/>
            <a:ext cx="3968496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05822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with pine trees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685800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1169256"/>
            <a:ext cx="5285914" cy="782638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TEXT LAYOUT 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28AD4F5-2320-4533-9EC4-9832091E65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36036"/>
            <a:ext cx="5285914" cy="857098"/>
          </a:xfrm>
        </p:spPr>
        <p:txBody>
          <a:bodyPr>
            <a:normAutofit/>
          </a:bodyPr>
          <a:lstStyle>
            <a:lvl1pPr marL="0" indent="0" algn="l">
              <a:buNone/>
              <a:defRPr sz="2300">
                <a:solidFill>
                  <a:schemeClr val="bg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992586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199" y="3100269"/>
            <a:ext cx="5288963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600" b="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73008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3C23D1-BE9A-4E52-9BEF-D55C4CB7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645798" y="6386170"/>
            <a:ext cx="307239" cy="343814"/>
          </a:xfrm>
          <a:prstGeom prst="rect">
            <a:avLst/>
          </a:prstGeom>
          <a:noFill/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236829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6">
            <a:extLst>
              <a:ext uri="{FF2B5EF4-FFF2-40B4-BE49-F238E27FC236}">
                <a16:creationId xmlns:a16="http://schemas.microsoft.com/office/drawing/2014/main" id="{B33A3032-1037-4342-827F-CF134997826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1" y="1835244"/>
            <a:ext cx="10515599" cy="629105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FD6F6A17-AFDC-40C7-9D63-50FA052A16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BIG IMAGE SLIDE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668B9DC-C6AF-45D4-BBA3-A5EF781EA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59708" y="1667974"/>
            <a:ext cx="4672584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233788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edi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68873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VIDEO SLIDE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6" name="Media Placeholder 7">
            <a:extLst>
              <a:ext uri="{FF2B5EF4-FFF2-40B4-BE49-F238E27FC236}">
                <a16:creationId xmlns:a16="http://schemas.microsoft.com/office/drawing/2014/main" id="{A11F77F4-4B16-4503-B9B6-AE22C686E3E3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1395984" y="1497770"/>
            <a:ext cx="9400032" cy="4215384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media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7356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1248" y="3359239"/>
            <a:ext cx="4357688" cy="2252574"/>
          </a:xfrm>
        </p:spPr>
        <p:txBody>
          <a:bodyPr lIns="0" rIns="0">
            <a:noAutofit/>
          </a:bodyPr>
          <a:lstStyle>
            <a:lvl1pPr marL="0" indent="0" algn="l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2081624"/>
            <a:ext cx="4357688" cy="1325563"/>
          </a:xfrm>
        </p:spPr>
        <p:txBody>
          <a:bodyPr lIns="0" rIns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CHART SLIDE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1877" y="3191969"/>
            <a:ext cx="3968496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6" name="Chart Placeholder 18">
            <a:extLst>
              <a:ext uri="{FF2B5EF4-FFF2-40B4-BE49-F238E27FC236}">
                <a16:creationId xmlns:a16="http://schemas.microsoft.com/office/drawing/2014/main" id="{BE9C98A7-B145-402E-BADA-CE785E3BA996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6981371" y="1246188"/>
            <a:ext cx="4284663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noProof="0"/>
              <a:t>Click icon to add chart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820507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Close up view of lake edge with mountain range background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3319272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1093460"/>
            <a:ext cx="5320386" cy="782638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TEXT LAYOUT 2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28AD4F5-2320-4533-9EC4-9832091E65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060240"/>
            <a:ext cx="5320386" cy="882524"/>
          </a:xfrm>
        </p:spPr>
        <p:txBody>
          <a:bodyPr>
            <a:normAutofit/>
          </a:bodyPr>
          <a:lstStyle>
            <a:lvl1pPr marL="0" indent="0" algn="l">
              <a:buNone/>
              <a:defRPr sz="2300">
                <a:solidFill>
                  <a:schemeClr val="bg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693" y="1916790"/>
            <a:ext cx="4500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4B6CBCCA-9781-462D-AF43-C6AAE3D1AAA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17897" y="1125545"/>
            <a:ext cx="4707842" cy="1849304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600" b="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638711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E88C711-3D16-496B-BF96-001A0C0A3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682374" y="6430061"/>
            <a:ext cx="241402" cy="197510"/>
          </a:xfrm>
          <a:prstGeom prst="rect">
            <a:avLst/>
          </a:prstGeom>
          <a:noFill/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3410712"/>
            <a:ext cx="11932920" cy="3319272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981036"/>
            <a:ext cx="10515600" cy="782638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DIVIDER SLIDE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 b="1"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070604" y="4804366"/>
            <a:ext cx="4050792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F4F6DD4A-6071-4D11-ABDB-28EA5AC871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942478"/>
            <a:ext cx="10515600" cy="45908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lang="en-US" sz="2300">
                <a:solidFill>
                  <a:schemeClr val="bg2"/>
                </a:solidFill>
              </a:defRPr>
            </a:lvl1pPr>
          </a:lstStyle>
          <a:p>
            <a:pPr marL="228600" lvl="0" indent="-228600" algn="ctr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23477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83563" y="3359239"/>
            <a:ext cx="2596896" cy="2252574"/>
          </a:xfrm>
        </p:spPr>
        <p:txBody>
          <a:bodyPr lIns="0" rIns="0">
            <a:noAutofit/>
          </a:bodyPr>
          <a:lstStyle>
            <a:lvl1pPr marL="0" indent="0" algn="l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83562" y="1757774"/>
            <a:ext cx="2669859" cy="1325563"/>
          </a:xfrm>
        </p:spPr>
        <p:txBody>
          <a:bodyPr lIns="0" rIns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TABLE SLIDE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683563" y="3191969"/>
            <a:ext cx="1545336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Table Placeholder 17">
            <a:extLst>
              <a:ext uri="{FF2B5EF4-FFF2-40B4-BE49-F238E27FC236}">
                <a16:creationId xmlns:a16="http://schemas.microsoft.com/office/drawing/2014/main" id="{62814DE5-26B2-4A8E-BA8D-A2E4C5547EB9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911225" y="1505433"/>
            <a:ext cx="6561138" cy="384713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noProof="0"/>
              <a:t>Click icon to add table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019475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View of a lake and mountain range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6" name="Text Placeholder 26">
            <a:extLst>
              <a:ext uri="{FF2B5EF4-FFF2-40B4-BE49-F238E27FC236}">
                <a16:creationId xmlns:a16="http://schemas.microsoft.com/office/drawing/2014/main" id="{82190F1B-1701-4806-870F-8FC7F32FE4A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912235" y="4222968"/>
            <a:ext cx="4367531" cy="47451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+7 678-555-0128</a:t>
            </a:r>
          </a:p>
        </p:txBody>
      </p:sp>
      <p:sp>
        <p:nvSpPr>
          <p:cNvPr id="18" name="Text Placeholder 26">
            <a:extLst>
              <a:ext uri="{FF2B5EF4-FFF2-40B4-BE49-F238E27FC236}">
                <a16:creationId xmlns:a16="http://schemas.microsoft.com/office/drawing/2014/main" id="{972B7F81-5409-42D9-B44C-88D9CBD9BA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912235" y="3927698"/>
            <a:ext cx="4367531" cy="28800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FAA54554-5CE2-43AD-979D-F095482C49A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50857" y="2655074"/>
            <a:ext cx="10090287" cy="60665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noProof="0"/>
              <a:t>Alexander Martensson</a:t>
            </a:r>
          </a:p>
        </p:txBody>
      </p: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A1D8F0C1-128A-435B-8585-F0B32496EC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135722" y="5230723"/>
            <a:ext cx="5920556" cy="47451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martensson@example.com</a:t>
            </a:r>
          </a:p>
        </p:txBody>
      </p:sp>
      <p:sp>
        <p:nvSpPr>
          <p:cNvPr id="22" name="Text Placeholder 26">
            <a:extLst>
              <a:ext uri="{FF2B5EF4-FFF2-40B4-BE49-F238E27FC236}">
                <a16:creationId xmlns:a16="http://schemas.microsoft.com/office/drawing/2014/main" id="{90B48E8B-E525-4852-9167-5281C64B1C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912235" y="4929014"/>
            <a:ext cx="4367531" cy="28800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0C5EB90F-1ADD-412B-9044-2CC607B786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50856" y="993494"/>
            <a:ext cx="10104124" cy="1517356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YOU!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40A1271-E1E7-40AB-9552-9B4249544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156204" y="2421953"/>
            <a:ext cx="5879592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711783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View of a mountain range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70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7021" y="2107415"/>
            <a:ext cx="10117959" cy="2281355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1BBC0-FAFE-4A57-9925-6182B74C4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9848" y="4453465"/>
            <a:ext cx="2432304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8214E67-DE9D-42F7-B713-798383BBD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7021" y="4720036"/>
            <a:ext cx="10117959" cy="1101898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3500" b="0" i="0" dirty="0">
                <a:solidFill>
                  <a:schemeClr val="bg2"/>
                </a:solidFill>
              </a:defRPr>
            </a:lvl1pPr>
          </a:lstStyle>
          <a:p>
            <a:pPr marL="228600" lvl="0" indent="-228600" algn="ctr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0385532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51147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122F4F2-F130-4DBE-B244-1D59BBE5CD9D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D4CE5575-876A-4335-83ED-6B346DA1B4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2503584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1F82F6E-10E8-4A58-9655-E18D14D7901F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8" y="1840863"/>
            <a:ext cx="5157787" cy="664211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2F6C18E-5BCB-42EF-9310-5BD6E011DF2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9BA2923F-D123-40C6-A193-B86D683D5B51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840863"/>
            <a:ext cx="5183188" cy="6642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8305C175-94AC-44DD-9321-0A8DBDF22DA9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59988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2105709"/>
            <a:ext cx="374904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1C3E675-6E45-4A81-AEA3-D36388222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E4B599D-7641-40C1-8DAE-110A36403CF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177592"/>
            <a:ext cx="3932237" cy="3691396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09FEF38-E3A7-4527-97CB-AF528BAEBA8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0012" y="457200"/>
            <a:ext cx="6172200" cy="5408613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79474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2105709"/>
            <a:ext cx="374904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1C3E675-6E45-4A81-AEA3-D36388222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E4B599D-7641-40C1-8DAE-110A36403CF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177592"/>
            <a:ext cx="3932237" cy="3691396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1B69B4CE-EB2F-46CF-9A80-64E44E5E95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anchor="ctr"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8307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2920" y="1667974"/>
            <a:ext cx="356616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2B3756-19E0-4B2F-B1D5-7664E0B38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183200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263062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HOW TO USE THIS TEMPLATE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017776" y="1667974"/>
            <a:ext cx="8156448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1" name="Text Placeholder 21">
            <a:extLst>
              <a:ext uri="{FF2B5EF4-FFF2-40B4-BE49-F238E27FC236}">
                <a16:creationId xmlns:a16="http://schemas.microsoft.com/office/drawing/2014/main" id="{10000CCD-6AFF-4E65-8858-5502306E58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5578" y="1960171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5D777E5-98F6-416A-8D23-3399269D85C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442535" y="1984171"/>
            <a:ext cx="3103110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C979BADF-99B5-4C91-AAE5-FC2C4DBEDE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20642" y="1960171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34" name="Text Placeholder 24">
            <a:extLst>
              <a:ext uri="{FF2B5EF4-FFF2-40B4-BE49-F238E27FC236}">
                <a16:creationId xmlns:a16="http://schemas.microsoft.com/office/drawing/2014/main" id="{6706F6A2-1599-4D73-9288-3ECEACDDCAE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77939" y="1984171"/>
            <a:ext cx="2243918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BAE5E245-1702-4722-895D-0808BB0A868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06755" y="1977950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3</a:t>
            </a:r>
          </a:p>
        </p:txBody>
      </p:sp>
      <p:sp>
        <p:nvSpPr>
          <p:cNvPr id="36" name="Text Placeholder 24">
            <a:extLst>
              <a:ext uri="{FF2B5EF4-FFF2-40B4-BE49-F238E27FC236}">
                <a16:creationId xmlns:a16="http://schemas.microsoft.com/office/drawing/2014/main" id="{3701E665-3CED-413C-BAC6-CE003B1494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64052" y="2001950"/>
            <a:ext cx="2959116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7" name="Text Placeholder 24">
            <a:extLst>
              <a:ext uri="{FF2B5EF4-FFF2-40B4-BE49-F238E27FC236}">
                <a16:creationId xmlns:a16="http://schemas.microsoft.com/office/drawing/2014/main" id="{E01406B4-D44B-4D1E-91F3-D87541EAD4C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020059" y="310399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8" name="Text Placeholder 24">
            <a:extLst>
              <a:ext uri="{FF2B5EF4-FFF2-40B4-BE49-F238E27FC236}">
                <a16:creationId xmlns:a16="http://schemas.microsoft.com/office/drawing/2014/main" id="{9AAD5CF9-9A59-4C5F-8C29-B92AD601211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718684" y="310399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9" name="Text Placeholder 24">
            <a:extLst>
              <a:ext uri="{FF2B5EF4-FFF2-40B4-BE49-F238E27FC236}">
                <a16:creationId xmlns:a16="http://schemas.microsoft.com/office/drawing/2014/main" id="{C6725172-65CC-4645-B23F-E77886468F3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94793" y="3103993"/>
            <a:ext cx="2599197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0EA5E6CA-5C78-4B75-BA22-59750E7D450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876955" y="3102450"/>
            <a:ext cx="3726423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E1C61752-F57C-4FBF-93F3-06F43CCA43C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657040" y="5751926"/>
            <a:ext cx="8877920" cy="470478"/>
          </a:xfrm>
        </p:spPr>
        <p:txBody>
          <a:bodyPr>
            <a:normAutofit/>
          </a:bodyPr>
          <a:lstStyle>
            <a:lvl1pPr marL="0" indent="0" algn="ctr">
              <a:buNone/>
              <a:defRPr sz="1600" b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E0232175-FB97-4039-8136-B9DD27441C0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794791" y="5070254"/>
            <a:ext cx="2599199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6E5262C3-0603-403F-AB36-FB4EB9FC7BC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890713" y="5070254"/>
            <a:ext cx="371266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4" name="Picture Placeholder 12">
            <a:extLst>
              <a:ext uri="{FF2B5EF4-FFF2-40B4-BE49-F238E27FC236}">
                <a16:creationId xmlns:a16="http://schemas.microsoft.com/office/drawing/2014/main" id="{D2FBACFC-8B68-4A37-95A4-26BE5A23D75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1020058" y="3976866"/>
            <a:ext cx="3273552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6" name="Picture Placeholder 12">
            <a:extLst>
              <a:ext uri="{FF2B5EF4-FFF2-40B4-BE49-F238E27FC236}">
                <a16:creationId xmlns:a16="http://schemas.microsoft.com/office/drawing/2014/main" id="{5A6A36C6-8489-4333-927A-141D8F98AE5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794792" y="4041034"/>
            <a:ext cx="2599199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7" name="Picture Placeholder 9">
            <a:extLst>
              <a:ext uri="{FF2B5EF4-FFF2-40B4-BE49-F238E27FC236}">
                <a16:creationId xmlns:a16="http://schemas.microsoft.com/office/drawing/2014/main" id="{BB2DF986-C446-4302-9099-B1512AD5D8CA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876955" y="4041034"/>
            <a:ext cx="2599200" cy="8964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1389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image" Target="../media/image1.jp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48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  <p:sldLayoutId id="2147483792" r:id="rId15"/>
    <p:sldLayoutId id="2147483793" r:id="rId16"/>
    <p:sldLayoutId id="2147483794" r:id="rId17"/>
    <p:sldLayoutId id="2147483795" r:id="rId18"/>
    <p:sldLayoutId id="2147483677" r:id="rId19"/>
    <p:sldLayoutId id="2147483683" r:id="rId20"/>
    <p:sldLayoutId id="2147483686" r:id="rId21"/>
    <p:sldLayoutId id="2147483689" r:id="rId22"/>
    <p:sldLayoutId id="2147483690" r:id="rId23"/>
    <p:sldLayoutId id="2147483691" r:id="rId24"/>
    <p:sldLayoutId id="2147483692" r:id="rId25"/>
    <p:sldLayoutId id="2147483693" r:id="rId26"/>
    <p:sldLayoutId id="2147483694" r:id="rId27"/>
    <p:sldLayoutId id="2147483687" r:id="rId28"/>
    <p:sldLayoutId id="2147483695" r:id="rId29"/>
    <p:sldLayoutId id="2147483688" r:id="rId3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  <p15:guide id="9" pos="302" userDrawn="1">
          <p15:clr>
            <a:srgbClr val="F26B43"/>
          </p15:clr>
        </p15:guide>
        <p15:guide id="10" pos="737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KUWn_TJTrnU?feature=oembed" TargetMode="Externa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4" Type="http://schemas.microsoft.com/office/2007/relationships/hdphoto" Target="../media/hdphoto3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4.wd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FQq06rPHnro?feature=oembed" TargetMode="External"/><Relationship Id="rId4" Type="http://schemas.openxmlformats.org/officeDocument/2006/relationships/image" Target="../media/image31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7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7/a0029783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doi.org/10.3102/0034654311405999" TargetMode="External"/><Relationship Id="rId4" Type="http://schemas.openxmlformats.org/officeDocument/2006/relationships/hyperlink" Target="https://doi.org/10.1080/07448481.2010.515632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mailto:Scott.james@uwtsd.ac.uk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5857963-8D3D-4F24-B535-54652EE09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071" y="1584552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7200" b="1" dirty="0"/>
              <a:t>Week 2</a:t>
            </a:r>
            <a:br>
              <a:rPr lang="en-US" sz="7200" b="1" dirty="0">
                <a:solidFill>
                  <a:srgbClr val="454545"/>
                </a:solidFill>
              </a:rPr>
            </a:br>
            <a:endParaRPr lang="en-US" sz="7200" b="1" dirty="0">
              <a:solidFill>
                <a:srgbClr val="454545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23514F-9C9F-4868-A7D9-66CAA07E615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259173" y="3755702"/>
            <a:ext cx="9638675" cy="1121905"/>
          </a:xfrm>
        </p:spPr>
        <p:txBody>
          <a:bodyPr vert="horz" lIns="91440" tIns="91440" rIns="91440" bIns="91440" rtlCol="0">
            <a:normAutofit lnSpcReduction="10000"/>
          </a:bodyPr>
          <a:lstStyle/>
          <a:p>
            <a:r>
              <a:rPr lang="en-US" sz="2800" b="1" cap="all" dirty="0">
                <a:solidFill>
                  <a:schemeClr val="bg1"/>
                </a:solidFill>
              </a:rPr>
              <a:t>Professional Career Development (BMSW4012)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23163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7742A4EE-3910-DA95-0511-431564B434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96" r="7294" b="23389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DADF0-23DD-491B-8755-2E19692F9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5511" y="3236470"/>
            <a:ext cx="6832500" cy="125260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100">
                <a:solidFill>
                  <a:srgbClr val="FFFFFE"/>
                </a:solidFill>
              </a:rPr>
              <a:t>What did you learn last week?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FFE504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4389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1BA9B4B-C586-4B6B-8142-E49AC2D37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434" y="445643"/>
            <a:ext cx="6374504" cy="1325563"/>
          </a:xfrm>
        </p:spPr>
        <p:txBody>
          <a:bodyPr>
            <a:normAutofit/>
          </a:bodyPr>
          <a:lstStyle/>
          <a:p>
            <a:pPr algn="l"/>
            <a:r>
              <a:rPr lang="en-GB" sz="6000" b="1" dirty="0">
                <a:solidFill>
                  <a:schemeClr val="tx1"/>
                </a:solidFill>
              </a:rPr>
              <a:t>WEEK 1 RECAP</a:t>
            </a:r>
            <a:endParaRPr lang="en-US" sz="6000" b="1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A27BB0-9326-3ABC-414F-A7634B9FA637}"/>
              </a:ext>
            </a:extLst>
          </p:cNvPr>
          <p:cNvSpPr txBox="1"/>
          <p:nvPr/>
        </p:nvSpPr>
        <p:spPr>
          <a:xfrm>
            <a:off x="309797" y="1434721"/>
            <a:ext cx="11572406" cy="4573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/>
              <a:t>Were introduced to the Professional Career Development module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600" dirty="0"/>
              <a:t>Looked at what career development is and why it’s important for your future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600" dirty="0"/>
              <a:t>Discussed reflective practice and how it helps you learn and improve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600" dirty="0"/>
              <a:t>Reviewed the early stages of Gibbs’ Reflective Cycle (description and feelings)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600" dirty="0"/>
              <a:t>Reflected on your own career journey, including key experiences and challenges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600" dirty="0"/>
              <a:t>Started thinking about how reflection will help with Assignment Part 1 </a:t>
            </a:r>
          </a:p>
        </p:txBody>
      </p:sp>
    </p:spTree>
    <p:extLst>
      <p:ext uri="{BB962C8B-B14F-4D97-AF65-F5344CB8AC3E}">
        <p14:creationId xmlns:p14="http://schemas.microsoft.com/office/powerpoint/2010/main" val="18768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96F1B53B-70FA-EBF4-9D97-5C0EC2962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286B2A3A-5E43-8901-1955-2E3B18039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927" y="374392"/>
            <a:ext cx="11775232" cy="826448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tx1"/>
                </a:solidFill>
              </a:rPr>
              <a:t>Learning outcomes</a:t>
            </a:r>
            <a:endParaRPr lang="en-US" sz="4800" b="1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B79020-8AE1-18F2-C2C9-4B77258A5B5F}"/>
              </a:ext>
            </a:extLst>
          </p:cNvPr>
          <p:cNvSpPr txBox="1"/>
          <p:nvPr/>
        </p:nvSpPr>
        <p:spPr>
          <a:xfrm>
            <a:off x="407232" y="1350743"/>
            <a:ext cx="11377535" cy="4643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400" dirty="0"/>
              <a:t>By the end of this session, you will be able to:</a:t>
            </a:r>
          </a:p>
          <a:p>
            <a:pPr algn="just"/>
            <a:endParaRPr lang="en-US" sz="2400" dirty="0"/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dirty="0"/>
              <a:t>Understand what a mindset is and the difference between fixed and growth mindsets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dirty="0"/>
              <a:t>Reflect on your own mindset and how it affects learning and challenges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dirty="0"/>
              <a:t>Understand resilience and its importance for development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dirty="0"/>
              <a:t>Identify your learning style using the Honey and Mumford model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dirty="0"/>
              <a:t>Use the Johari Window to develop self-awareness and understand feedback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dirty="0"/>
              <a:t>Explore a personal SWOT analysis to identify strengths, weaknesses, opportunities, and threats</a:t>
            </a:r>
          </a:p>
        </p:txBody>
      </p:sp>
    </p:spTree>
    <p:extLst>
      <p:ext uri="{BB962C8B-B14F-4D97-AF65-F5344CB8AC3E}">
        <p14:creationId xmlns:p14="http://schemas.microsoft.com/office/powerpoint/2010/main" val="645592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nline Media 14" title="Growth Mindset vs. Fixed Mindset">
            <a:hlinkClick r:id="" action="ppaction://media"/>
            <a:extLst>
              <a:ext uri="{FF2B5EF4-FFF2-40B4-BE49-F238E27FC236}">
                <a16:creationId xmlns:a16="http://schemas.microsoft.com/office/drawing/2014/main" id="{1990B2D2-32F8-4A83-ABDA-29F7A4140E2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6612" y="139959"/>
            <a:ext cx="11849878" cy="6550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523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B3F0503-3A75-2B56-5A8B-E5D4EDED5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3">
            <a:extLst>
              <a:ext uri="{FF2B5EF4-FFF2-40B4-BE49-F238E27FC236}">
                <a16:creationId xmlns:a16="http://schemas.microsoft.com/office/drawing/2014/main" id="{41E3ED38-DE5D-B730-0751-E2B6E027B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71" y="291167"/>
            <a:ext cx="8262056" cy="903111"/>
          </a:xfrm>
        </p:spPr>
        <p:txBody>
          <a:bodyPr>
            <a:normAutofit/>
          </a:bodyPr>
          <a:lstStyle/>
          <a:p>
            <a:r>
              <a:rPr lang="en-US" sz="5400" b="1" dirty="0">
                <a:solidFill>
                  <a:schemeClr val="tx1"/>
                </a:solidFill>
              </a:rPr>
              <a:t>Types of mindset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2601E4E-99C2-4B1B-2EDF-1059E15388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7371" y="1382082"/>
            <a:ext cx="11569829" cy="5184751"/>
          </a:xfrm>
        </p:spPr>
        <p:txBody>
          <a:bodyPr>
            <a:normAutofit lnSpcReduction="10000"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600" dirty="0"/>
              <a:t>A mindset is the way you think about yourself, your abilities, and your potential. 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600" dirty="0"/>
              <a:t>It shapes how you approach learning, challenges, and new situations. 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600" dirty="0"/>
              <a:t>Your mindset influences how you react to failure, feedback, and success. 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600" dirty="0"/>
              <a:t>It can affect your confidence, motivation, and willingness to improve. </a:t>
            </a:r>
          </a:p>
          <a:p>
            <a:endParaRPr lang="en-US" sz="2600" dirty="0"/>
          </a:p>
          <a:p>
            <a:pPr algn="ctr"/>
            <a:r>
              <a:rPr lang="en-GB" sz="2600" dirty="0"/>
              <a:t>There are different types of mindsets, and understanding them can help you recognise how you think and how you can develop a more positive approach to learning.</a:t>
            </a:r>
          </a:p>
          <a:p>
            <a:endParaRPr lang="en-US" dirty="0"/>
          </a:p>
          <a:p>
            <a:pPr algn="r"/>
            <a:r>
              <a:rPr lang="en-US" sz="2600" dirty="0"/>
              <a:t>(Dweck, 2006).</a:t>
            </a:r>
          </a:p>
        </p:txBody>
      </p:sp>
    </p:spTree>
    <p:extLst>
      <p:ext uri="{BB962C8B-B14F-4D97-AF65-F5344CB8AC3E}">
        <p14:creationId xmlns:p14="http://schemas.microsoft.com/office/powerpoint/2010/main" val="38307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itle 3">
            <a:extLst>
              <a:ext uri="{FF2B5EF4-FFF2-40B4-BE49-F238E27FC236}">
                <a16:creationId xmlns:a16="http://schemas.microsoft.com/office/drawing/2014/main" id="{BDA3B260-F690-E881-32FD-71076D848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148" y="1278460"/>
            <a:ext cx="9752525" cy="3673546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Fixed MINSET VS Growth mindset</a:t>
            </a:r>
            <a:br>
              <a:rPr lang="en-US" sz="4000" b="1" dirty="0">
                <a:solidFill>
                  <a:schemeClr val="bg1"/>
                </a:solidFill>
              </a:rPr>
            </a:br>
            <a:br>
              <a:rPr lang="en-US" sz="4000" b="1" dirty="0">
                <a:solidFill>
                  <a:schemeClr val="bg1"/>
                </a:solidFill>
              </a:rPr>
            </a:br>
            <a:br>
              <a:rPr lang="en-US" sz="4000" b="1" dirty="0">
                <a:solidFill>
                  <a:schemeClr val="bg1"/>
                </a:solidFill>
              </a:rPr>
            </a:br>
            <a:r>
              <a:rPr lang="en-US" sz="4000" b="1" dirty="0">
                <a:solidFill>
                  <a:schemeClr val="bg1"/>
                </a:solidFill>
              </a:rPr>
              <a:t>What is the difference?</a:t>
            </a: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8134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670FB7A-C852-CEF2-A3A7-ACEDE5280A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3">
            <a:extLst>
              <a:ext uri="{FF2B5EF4-FFF2-40B4-BE49-F238E27FC236}">
                <a16:creationId xmlns:a16="http://schemas.microsoft.com/office/drawing/2014/main" id="{B2F08165-BD36-5B54-3E29-9A591A4E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6261" y="357861"/>
            <a:ext cx="5681273" cy="886657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>
                <a:solidFill>
                  <a:schemeClr val="tx1"/>
                </a:solidFill>
              </a:rPr>
              <a:t>Fixed MINSET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5AFDA8-305E-BBD0-9979-633CB4CA3C18}"/>
              </a:ext>
            </a:extLst>
          </p:cNvPr>
          <p:cNvSpPr txBox="1"/>
          <p:nvPr/>
        </p:nvSpPr>
        <p:spPr>
          <a:xfrm>
            <a:off x="414727" y="1244518"/>
            <a:ext cx="10078388" cy="51870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You believe your abilities and intelligence are set and cannot change much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You may avoid challenges to prevent failure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You can feel discouraged or give up when things are difficult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You may take feedback personally or see it as criticism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You might compare yourself to others and worry about looking “not good enough”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Effort can feel pointless because you believe your ability is limited </a:t>
            </a:r>
          </a:p>
        </p:txBody>
      </p:sp>
      <p:pic>
        <p:nvPicPr>
          <p:cNvPr id="5122" name="Picture 2" descr="Growth Mindset vs Fixed Mindset: The Two Mindsets Explained - nTask">
            <a:extLst>
              <a:ext uri="{FF2B5EF4-FFF2-40B4-BE49-F238E27FC236}">
                <a16:creationId xmlns:a16="http://schemas.microsoft.com/office/drawing/2014/main" id="{55AB5CA9-6EE7-7743-350B-6DD23AD15F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979" b="93404" l="24037" r="41101">
                        <a14:foregroundMark x1="37798" y1="29149" x2="37798" y2="29149"/>
                        <a14:foregroundMark x1="37798" y1="29149" x2="37798" y2="29149"/>
                        <a14:foregroundMark x1="37982" y1="23404" x2="37982" y2="23404"/>
                        <a14:foregroundMark x1="34220" y1="29574" x2="34220" y2="29574"/>
                        <a14:foregroundMark x1="32752" y1="38511" x2="32752" y2="38511"/>
                        <a14:foregroundMark x1="34771" y1="88298" x2="34771" y2="88298"/>
                        <a14:foregroundMark x1="34587" y1="85957" x2="34587" y2="85957"/>
                        <a14:foregroundMark x1="31743" y1="89787" x2="31743" y2="89787"/>
                        <a14:foregroundMark x1="26514" y1="91489" x2="26514" y2="91489"/>
                        <a14:foregroundMark x1="26147" y1="92766" x2="26147" y2="92766"/>
                        <a14:foregroundMark x1="25046" y1="91702" x2="25046" y2="91702"/>
                        <a14:foregroundMark x1="32110" y1="93404" x2="32110" y2="93404"/>
                        <a14:foregroundMark x1="29817" y1="92128" x2="29817" y2="92128"/>
                        <a14:foregroundMark x1="38716" y1="92128" x2="38716" y2="92128"/>
                        <a14:foregroundMark x1="29358" y1="86170" x2="29358" y2="86170"/>
                        <a14:foregroundMark x1="31376" y1="91489" x2="31376" y2="91489"/>
                        <a14:foregroundMark x1="32569" y1="90851" x2="32569" y2="90851"/>
                        <a14:foregroundMark x1="32569" y1="90851" x2="32569" y2="90851"/>
                        <a14:foregroundMark x1="29541" y1="90000" x2="29541" y2="90000"/>
                        <a14:foregroundMark x1="29817" y1="92766" x2="29817" y2="92766"/>
                        <a14:foregroundMark x1="29908" y1="91489" x2="29908" y2="91489"/>
                        <a14:foregroundMark x1="38440" y1="85106" x2="38440" y2="85106"/>
                        <a14:foregroundMark x1="39174" y1="90213" x2="39174" y2="90213"/>
                        <a14:foregroundMark x1="39908" y1="91702" x2="39908" y2="917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82" t="18943" r="56738" b="4712"/>
          <a:stretch>
            <a:fillRect/>
          </a:stretch>
        </p:blipFill>
        <p:spPr bwMode="auto">
          <a:xfrm>
            <a:off x="9528747" y="426421"/>
            <a:ext cx="2663253" cy="4159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7BD103-82F0-7BFA-DE1A-97F3A27F07DB}"/>
              </a:ext>
            </a:extLst>
          </p:cNvPr>
          <p:cNvSpPr txBox="1"/>
          <p:nvPr/>
        </p:nvSpPr>
        <p:spPr>
          <a:xfrm>
            <a:off x="5966898" y="6140955"/>
            <a:ext cx="6093500" cy="581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400" dirty="0"/>
              <a:t>(Dweck, 2012)</a:t>
            </a:r>
          </a:p>
        </p:txBody>
      </p:sp>
    </p:spTree>
    <p:extLst>
      <p:ext uri="{BB962C8B-B14F-4D97-AF65-F5344CB8AC3E}">
        <p14:creationId xmlns:p14="http://schemas.microsoft.com/office/powerpoint/2010/main" val="50540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D6B4F50-4B21-7CE2-747A-BBC6715F6D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3">
            <a:extLst>
              <a:ext uri="{FF2B5EF4-FFF2-40B4-BE49-F238E27FC236}">
                <a16:creationId xmlns:a16="http://schemas.microsoft.com/office/drawing/2014/main" id="{378C88E8-45FD-5143-76AF-7ED3BB339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0688" y="562937"/>
            <a:ext cx="6670623" cy="886657"/>
          </a:xfrm>
        </p:spPr>
        <p:txBody>
          <a:bodyPr>
            <a:normAutofit/>
          </a:bodyPr>
          <a:lstStyle/>
          <a:p>
            <a:r>
              <a:rPr lang="en-US" sz="5400" b="1" dirty="0">
                <a:solidFill>
                  <a:schemeClr val="tx1"/>
                </a:solidFill>
              </a:rPr>
              <a:t>growth MINSET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3FFE70-3155-321B-45BF-62E5E704A1FC}"/>
              </a:ext>
            </a:extLst>
          </p:cNvPr>
          <p:cNvSpPr txBox="1"/>
          <p:nvPr/>
        </p:nvSpPr>
        <p:spPr>
          <a:xfrm>
            <a:off x="389744" y="1430152"/>
            <a:ext cx="9248931" cy="58333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b="0" dirty="0"/>
              <a:t>You believe your abilities can develop through effort, practice, and learning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b="0" dirty="0"/>
              <a:t>You are more willing to take on challenges and try new things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b="0" dirty="0"/>
              <a:t>You see mistakes as opportunities to learn and improve You are more open to feedback and use it to get better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b="0" dirty="0"/>
              <a:t>You focus on your own progress rather than comparing yourself to others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b="0" dirty="0"/>
              <a:t>You understand that effort is an important part of success</a:t>
            </a:r>
          </a:p>
          <a:p>
            <a:pPr algn="r">
              <a:lnSpc>
                <a:spcPct val="150000"/>
              </a:lnSpc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AC53D2-3F2A-A10C-C2E9-B4AAC0A6BF44}"/>
              </a:ext>
            </a:extLst>
          </p:cNvPr>
          <p:cNvSpPr txBox="1"/>
          <p:nvPr/>
        </p:nvSpPr>
        <p:spPr>
          <a:xfrm>
            <a:off x="10101684" y="6276751"/>
            <a:ext cx="1993692" cy="581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400" dirty="0"/>
              <a:t>(Dweck, 2012)</a:t>
            </a:r>
            <a:endParaRPr lang="en-GB" sz="2000" b="0" dirty="0"/>
          </a:p>
        </p:txBody>
      </p:sp>
      <p:pic>
        <p:nvPicPr>
          <p:cNvPr id="6146" name="Picture 2" descr="Growth Mindset vs Fixed Mindset: The Two Mindsets Explained - nTask">
            <a:extLst>
              <a:ext uri="{FF2B5EF4-FFF2-40B4-BE49-F238E27FC236}">
                <a16:creationId xmlns:a16="http://schemas.microsoft.com/office/drawing/2014/main" id="{C7EA3493-6148-D874-C66A-6B80B7B531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213" b="92979" l="52294" r="77248">
                        <a14:foregroundMark x1="52477" y1="44043" x2="52477" y2="44043"/>
                        <a14:foregroundMark x1="61927" y1="88511" x2="61927" y2="88511"/>
                        <a14:foregroundMark x1="61743" y1="87021" x2="61743" y2="87021"/>
                        <a14:foregroundMark x1="67798" y1="86170" x2="67798" y2="86170"/>
                        <a14:foregroundMark x1="67706" y1="84894" x2="67706" y2="84894"/>
                        <a14:foregroundMark x1="66514" y1="80638" x2="66514" y2="80638"/>
                        <a14:foregroundMark x1="66514" y1="78936" x2="66514" y2="78936"/>
                        <a14:foregroundMark x1="66697" y1="76596" x2="66697" y2="76596"/>
                        <a14:foregroundMark x1="68257" y1="92979" x2="68257" y2="92979"/>
                        <a14:foregroundMark x1="53394" y1="48723" x2="53394" y2="48723"/>
                        <a14:foregroundMark x1="52477" y1="36383" x2="52477" y2="36383"/>
                        <a14:foregroundMark x1="66330" y1="25745" x2="66330" y2="25745"/>
                        <a14:foregroundMark x1="64495" y1="31277" x2="64495" y2="31277"/>
                        <a14:foregroundMark x1="65321" y1="34255" x2="65321" y2="34255"/>
                        <a14:foregroundMark x1="63028" y1="24681" x2="63028" y2="24681"/>
                        <a14:foregroundMark x1="64954" y1="20000" x2="64954" y2="20000"/>
                        <a14:foregroundMark x1="66330" y1="17660" x2="66330" y2="17660"/>
                        <a14:foregroundMark x1="62569" y1="24894" x2="62569" y2="24894"/>
                        <a14:foregroundMark x1="62294" y1="24043" x2="62294" y2="24043"/>
                        <a14:foregroundMark x1="65229" y1="25957" x2="65229" y2="25957"/>
                        <a14:foregroundMark x1="64587" y1="21702" x2="64587" y2="21702"/>
                        <a14:foregroundMark x1="64587" y1="21702" x2="64587" y2="21702"/>
                        <a14:foregroundMark x1="64587" y1="21702" x2="64587" y2="21702"/>
                        <a14:foregroundMark x1="64954" y1="36383" x2="64954" y2="36383"/>
                        <a14:foregroundMark x1="70092" y1="26596" x2="70092" y2="26596"/>
                        <a14:foregroundMark x1="70826" y1="22340" x2="70826" y2="22340"/>
                        <a14:foregroundMark x1="71376" y1="22553" x2="71376" y2="22553"/>
                        <a14:foregroundMark x1="70000" y1="18298" x2="70000" y2="18298"/>
                        <a14:foregroundMark x1="69817" y1="11915" x2="69817" y2="11915"/>
                        <a14:foregroundMark x1="67248" y1="11489" x2="67248" y2="11489"/>
                        <a14:foregroundMark x1="65229" y1="10213" x2="65229" y2="10213"/>
                        <a14:foregroundMark x1="62936" y1="11489" x2="62936" y2="11489"/>
                        <a14:foregroundMark x1="60917" y1="13191" x2="60917" y2="13191"/>
                        <a14:foregroundMark x1="60183" y1="17872" x2="60183" y2="17872"/>
                        <a14:foregroundMark x1="58991" y1="22340" x2="58991" y2="22340"/>
                        <a14:foregroundMark x1="60183" y1="27660" x2="60183" y2="27660"/>
                        <a14:foregroundMark x1="65229" y1="26383" x2="65229" y2="26383"/>
                        <a14:foregroundMark x1="65321" y1="24255" x2="65321" y2="24255"/>
                        <a14:foregroundMark x1="65321" y1="24255" x2="65321" y2="24255"/>
                        <a14:foregroundMark x1="64312" y1="32340" x2="64312" y2="32340"/>
                        <a14:foregroundMark x1="59725" y1="17660" x2="59725" y2="17660"/>
                        <a14:foregroundMark x1="60000" y1="28298" x2="60000" y2="28298"/>
                        <a14:foregroundMark x1="70550" y1="17872" x2="70550" y2="17872"/>
                        <a14:foregroundMark x1="58440" y1="22553" x2="58440" y2="225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5785" r="19632" b="5785"/>
          <a:stretch>
            <a:fillRect/>
          </a:stretch>
        </p:blipFill>
        <p:spPr bwMode="auto">
          <a:xfrm>
            <a:off x="9260579" y="2377163"/>
            <a:ext cx="3152932" cy="3958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1013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CB593005-DB7F-7331-97A9-A3F60BC21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CA36F07-CEE0-1C2F-AB4D-077574A8A7E5}"/>
              </a:ext>
            </a:extLst>
          </p:cNvPr>
          <p:cNvSpPr txBox="1"/>
          <p:nvPr/>
        </p:nvSpPr>
        <p:spPr>
          <a:xfrm>
            <a:off x="392242" y="284813"/>
            <a:ext cx="1140751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/>
              <a:t>Can we think of an example of a Fixed Mindset?</a:t>
            </a:r>
            <a:endParaRPr lang="en-GB" sz="4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23B296-F970-19CD-B9A0-F6A8271F9FF3}"/>
              </a:ext>
            </a:extLst>
          </p:cNvPr>
          <p:cNvSpPr txBox="1"/>
          <p:nvPr/>
        </p:nvSpPr>
        <p:spPr>
          <a:xfrm>
            <a:off x="392242" y="1963711"/>
            <a:ext cx="11407515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Joe receives a low grade on her assignment.</a:t>
            </a:r>
          </a:p>
          <a:p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/>
              <a:t>He thinks, </a:t>
            </a:r>
            <a:r>
              <a:rPr lang="en-GB" sz="3200" i="1" dirty="0"/>
              <a:t>“I’m just not good at this subject.”</a:t>
            </a:r>
            <a:r>
              <a:rPr lang="en-GB" sz="3200" dirty="0"/>
              <a:t>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/>
              <a:t>He feels discouraged and avoids asking for help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/>
              <a:t>He puts in less effort next time because she believes she won’t improve</a:t>
            </a:r>
          </a:p>
        </p:txBody>
      </p:sp>
      <p:pic>
        <p:nvPicPr>
          <p:cNvPr id="3074" name="Picture 2" descr="Emoji Request - ThumbsDownEmoji">
            <a:extLst>
              <a:ext uri="{FF2B5EF4-FFF2-40B4-BE49-F238E27FC236}">
                <a16:creationId xmlns:a16="http://schemas.microsoft.com/office/drawing/2014/main" id="{A35C03E2-4252-779A-38C7-11D93D619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9833" y1="57778" x2="49833" y2="57778"/>
                        <a14:foregroundMark x1="49833" y1="57778" x2="55333" y2="66667"/>
                        <a14:foregroundMark x1="53500" y1="53968" x2="41167" y2="73651"/>
                        <a14:foregroundMark x1="41167" y1="73651" x2="41167" y2="73651"/>
                        <a14:foregroundMark x1="40667" y1="58730" x2="32833" y2="73016"/>
                        <a14:foregroundMark x1="41167" y1="28254" x2="36000" y2="48254"/>
                        <a14:foregroundMark x1="43833" y1="29524" x2="53000" y2="64127"/>
                        <a14:backgroundMark x1="15500" y1="30159" x2="15500" y2="30159"/>
                        <a14:backgroundMark x1="15500" y1="30159" x2="15500" y2="30159"/>
                        <a14:backgroundMark x1="15500" y1="30159" x2="22000" y2="54286"/>
                        <a14:backgroundMark x1="22000" y1="54286" x2="22000" y2="59683"/>
                        <a14:backgroundMark x1="24667" y1="20635" x2="28333" y2="4571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924" y="1718340"/>
            <a:ext cx="5715000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21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6D3BDAF8-AA91-BE93-355C-71F5A3E14F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897173-2654-FB4D-7837-B5DC1012C6BA}"/>
              </a:ext>
            </a:extLst>
          </p:cNvPr>
          <p:cNvSpPr txBox="1"/>
          <p:nvPr/>
        </p:nvSpPr>
        <p:spPr>
          <a:xfrm>
            <a:off x="392242" y="284813"/>
            <a:ext cx="1140751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/>
              <a:t>What would someone with a growth mindset do in this situation?</a:t>
            </a:r>
            <a:endParaRPr lang="en-GB" sz="4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BB69D9-35CE-7372-26DB-CF18C91E6BA1}"/>
              </a:ext>
            </a:extLst>
          </p:cNvPr>
          <p:cNvSpPr txBox="1"/>
          <p:nvPr/>
        </p:nvSpPr>
        <p:spPr>
          <a:xfrm>
            <a:off x="212360" y="2048872"/>
            <a:ext cx="11407515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dirty="0"/>
              <a:t>After receiving the same low grade, Joe thinks differently:</a:t>
            </a:r>
          </a:p>
          <a:p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000" dirty="0"/>
              <a:t>He thinks, </a:t>
            </a:r>
            <a:r>
              <a:rPr lang="en-GB" sz="3000" i="1" dirty="0"/>
              <a:t>“I didn’t do well this time, but I can improve.”</a:t>
            </a:r>
            <a:r>
              <a:rPr lang="en-GB" sz="3000" dirty="0"/>
              <a:t>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000" dirty="0"/>
              <a:t>He asks her lecturer for feedback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000" dirty="0"/>
              <a:t>He spends more time practising and improving his skills </a:t>
            </a:r>
          </a:p>
          <a:p>
            <a:endParaRPr lang="en-GB" sz="3000" dirty="0"/>
          </a:p>
          <a:p>
            <a:r>
              <a:rPr lang="en-GB" sz="3000" dirty="0"/>
              <a:t>In his next assignment, his grade improves</a:t>
            </a:r>
          </a:p>
        </p:txBody>
      </p:sp>
      <p:pic>
        <p:nvPicPr>
          <p:cNvPr id="4098" name="Picture 2" descr="Thumbs Up Emoji With A Smile Expressing Approval And Positive Attitude, Thumbs  Up Emoji With A Smile, Expressing Approval And A Positive Attitude, Thumbs  Up PNG Transparent Image and Clipart for Free">
            <a:extLst>
              <a:ext uri="{FF2B5EF4-FFF2-40B4-BE49-F238E27FC236}">
                <a16:creationId xmlns:a16="http://schemas.microsoft.com/office/drawing/2014/main" id="{334C3108-3C08-FBB3-56BC-1EA70778B5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285" y="2048872"/>
            <a:ext cx="3152715" cy="3152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05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1BA9B4B-C586-4B6B-8142-E49AC2D37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768" y="350640"/>
            <a:ext cx="11358464" cy="1403209"/>
          </a:xfrm>
        </p:spPr>
        <p:txBody>
          <a:bodyPr>
            <a:normAutofit/>
          </a:bodyPr>
          <a:lstStyle/>
          <a:p>
            <a:pPr algn="l"/>
            <a:r>
              <a:rPr lang="en-GB" sz="4400" b="1" dirty="0">
                <a:solidFill>
                  <a:schemeClr val="tx1"/>
                </a:solidFill>
              </a:rPr>
              <a:t>How can we develop a growth mindset?</a:t>
            </a:r>
            <a:endParaRPr lang="en-US" sz="4400" b="1" dirty="0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EF363D-F1C2-4012-B3E8-14ACEA4C2797}"/>
              </a:ext>
            </a:extLst>
          </p:cNvPr>
          <p:cNvSpPr txBox="1"/>
          <p:nvPr/>
        </p:nvSpPr>
        <p:spPr>
          <a:xfrm>
            <a:off x="416767" y="1942351"/>
            <a:ext cx="8667271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Take on challenges and see them as chances to learn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Treat mistakes as opportunities to improve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Focus on progress, not just quick results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Use positive self-talk (e.g. “I can improve with practice”)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Ask for feedback and use it to get better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Challenge yourself, even when you don’t have to Reflect on what went well and what didn’t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Learn from others who have a positive, growth mindset</a:t>
            </a:r>
          </a:p>
          <a:p>
            <a:endParaRPr lang="en-GB" sz="2800" dirty="0"/>
          </a:p>
          <a:p>
            <a:pPr algn="r"/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D3C3EE-D5A0-B93E-3154-02EE10682156}"/>
              </a:ext>
            </a:extLst>
          </p:cNvPr>
          <p:cNvSpPr txBox="1"/>
          <p:nvPr/>
        </p:nvSpPr>
        <p:spPr>
          <a:xfrm>
            <a:off x="8404391" y="6229879"/>
            <a:ext cx="34589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400" dirty="0"/>
              <a:t>(Yeager and Walton, 2011)</a:t>
            </a:r>
            <a:endParaRPr lang="en-GB" sz="2800" dirty="0"/>
          </a:p>
        </p:txBody>
      </p:sp>
      <p:pic>
        <p:nvPicPr>
          <p:cNvPr id="7170" name="Picture 2" descr="Red question mark on human illustration, Question mark 3D computer graphics  Animation, thinking man, 3D Computer Graphics, text png | PNGEgg">
            <a:extLst>
              <a:ext uri="{FF2B5EF4-FFF2-40B4-BE49-F238E27FC236}">
                <a16:creationId xmlns:a16="http://schemas.microsoft.com/office/drawing/2014/main" id="{C4F44AF8-AD4B-2E60-29DF-08711251BC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889" b="90000" l="10000" r="90000">
                        <a14:foregroundMark x1="39111" y1="72333" x2="39111" y2="72333"/>
                        <a14:foregroundMark x1="38889" y1="8778" x2="38889" y2="8778"/>
                        <a14:foregroundMark x1="42889" y1="5889" x2="42889" y2="5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723" r="19107" b="6439"/>
          <a:stretch>
            <a:fillRect/>
          </a:stretch>
        </p:blipFill>
        <p:spPr bwMode="auto">
          <a:xfrm>
            <a:off x="8814216" y="1052244"/>
            <a:ext cx="3171480" cy="469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642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1BA9B4B-C586-4B6B-8142-E49AC2D37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927" y="374391"/>
            <a:ext cx="11775232" cy="753765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Developing resilience</a:t>
            </a:r>
            <a:endParaRPr lang="en-US" sz="4000" b="1" dirty="0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EF363D-F1C2-4012-B3E8-14ACEA4C2797}"/>
              </a:ext>
            </a:extLst>
          </p:cNvPr>
          <p:cNvSpPr txBox="1"/>
          <p:nvPr/>
        </p:nvSpPr>
        <p:spPr>
          <a:xfrm>
            <a:off x="404497" y="1323028"/>
            <a:ext cx="11383006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Resilience is:</a:t>
            </a:r>
          </a:p>
          <a:p>
            <a:endParaRPr lang="en-GB" sz="3200" dirty="0"/>
          </a:p>
          <a:p>
            <a:pPr algn="ctr"/>
            <a:r>
              <a:rPr lang="en-GB" sz="3200" dirty="0"/>
              <a:t>“Resilience is the ability to cope with challenges and bounce back from difficult situations. It means staying strong and adapting when things don’t go as planned” </a:t>
            </a:r>
          </a:p>
          <a:p>
            <a:endParaRPr lang="en-GB" sz="2200" b="1" dirty="0"/>
          </a:p>
          <a:p>
            <a:endParaRPr lang="en-GB" sz="2200" dirty="0">
              <a:solidFill>
                <a:schemeClr val="bg1"/>
              </a:solidFill>
            </a:endParaRPr>
          </a:p>
          <a:p>
            <a:pPr algn="ctr"/>
            <a:r>
              <a:rPr lang="en-GB" sz="4400" b="1" dirty="0"/>
              <a:t>Why is Resilience important?</a:t>
            </a:r>
          </a:p>
        </p:txBody>
      </p:sp>
    </p:spTree>
    <p:extLst>
      <p:ext uri="{BB962C8B-B14F-4D97-AF65-F5344CB8AC3E}">
        <p14:creationId xmlns:p14="http://schemas.microsoft.com/office/powerpoint/2010/main" val="3737709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ED3DB7-06FA-0D1C-1C41-01C06C0F9D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C70BFDB-979D-4D01-8764-154458F9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5FCB5B7-E85D-4C9D-AE9B-2B04C20D7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C48EA7D-6DFA-4BAB-B557-0D50035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9" y="482171"/>
            <a:ext cx="4074533" cy="5149101"/>
            <a:chOff x="632239" y="482171"/>
            <a:chExt cx="4074533" cy="5149101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A792C74-3AEF-46D7-BB84-FE0A1C9FD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9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E3F01C4D-F010-44B1-B80D-DE6D0036F4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8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66DEDBC9-7E02-4AC1-84C0-28900C560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7042" y="977965"/>
            <a:ext cx="3124515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D8167BA-4647-4588-9EF8-AFA0496DC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90359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4B17907C-3068-EDE4-818D-F5077A854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200" y="612513"/>
            <a:ext cx="5550355" cy="11677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dirty="0">
                <a:solidFill>
                  <a:schemeClr val="tx1"/>
                </a:solidFill>
              </a:rPr>
              <a:t>Why is resilience important?</a:t>
            </a:r>
          </a:p>
        </p:txBody>
      </p:sp>
      <p:pic>
        <p:nvPicPr>
          <p:cNvPr id="13" name="Graphic 12" descr="Head with Gears">
            <a:extLst>
              <a:ext uri="{FF2B5EF4-FFF2-40B4-BE49-F238E27FC236}">
                <a16:creationId xmlns:a16="http://schemas.microsoft.com/office/drawing/2014/main" id="{E2E2C109-D4F4-9A3B-F411-0C2BDF040E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85438" y="1649879"/>
            <a:ext cx="2799103" cy="27991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D603FC-E7BD-EF44-C73D-07C1D0724CCA}"/>
              </a:ext>
            </a:extLst>
          </p:cNvPr>
          <p:cNvSpPr txBox="1"/>
          <p:nvPr/>
        </p:nvSpPr>
        <p:spPr>
          <a:xfrm>
            <a:off x="5188043" y="1913956"/>
            <a:ext cx="6759118" cy="42201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400" dirty="0"/>
              <a:t>People who are resilient are better able to: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Prepare for and deal with challenges 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Stay calm and manage difficult situations 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Recover and move forward after setbacks 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Turn problems into opportunities 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Take responsibility and find solutions 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Learn, grow, and improve from experiences</a:t>
            </a:r>
          </a:p>
          <a:p>
            <a:pPr algn="r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2000" dirty="0"/>
          </a:p>
          <a:p>
            <a:pPr algn="r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000" dirty="0"/>
              <a:t>(Hartley, 2011)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BAC44D98-B853-4420-8ED4-E3792706D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6625410-A0A9-42B8-96F9-540C7C42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4495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1BA9B4B-C586-4B6B-8142-E49AC2D37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927" y="374391"/>
            <a:ext cx="11775232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tx1"/>
                </a:solidFill>
              </a:rPr>
              <a:t>Common myths about resilience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EF363D-F1C2-4012-B3E8-14ACEA4C2797}"/>
              </a:ext>
            </a:extLst>
          </p:cNvPr>
          <p:cNvSpPr txBox="1"/>
          <p:nvPr/>
        </p:nvSpPr>
        <p:spPr>
          <a:xfrm>
            <a:off x="208384" y="1166842"/>
            <a:ext cx="11775232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/>
              <a:t>Resilience is a trait - you are either born resilient or you are not.</a:t>
            </a:r>
          </a:p>
          <a:p>
            <a:r>
              <a:rPr lang="en-GB" sz="2600" b="1" i="1" dirty="0"/>
              <a:t>Myth</a:t>
            </a:r>
          </a:p>
          <a:p>
            <a:endParaRPr lang="en-GB" sz="2600" b="1" dirty="0"/>
          </a:p>
          <a:p>
            <a:r>
              <a:rPr lang="en-GB" sz="2600" dirty="0"/>
              <a:t>Resilience is a skill that can be learned and developed over time.</a:t>
            </a:r>
          </a:p>
          <a:p>
            <a:r>
              <a:rPr lang="en-GB" sz="2600" b="1" i="1" dirty="0"/>
              <a:t>Truth</a:t>
            </a:r>
          </a:p>
          <a:p>
            <a:endParaRPr lang="en-GB" sz="2600" b="1" dirty="0"/>
          </a:p>
          <a:p>
            <a:r>
              <a:rPr lang="en-GB" sz="2600" dirty="0"/>
              <a:t>Resilient people are immune to stress and negativity. </a:t>
            </a:r>
          </a:p>
          <a:p>
            <a:r>
              <a:rPr lang="en-GB" sz="2600" b="1" i="1" dirty="0"/>
              <a:t>Myth</a:t>
            </a:r>
          </a:p>
          <a:p>
            <a:endParaRPr lang="en-GB" sz="2600" b="1" dirty="0"/>
          </a:p>
          <a:p>
            <a:pPr algn="just"/>
            <a:r>
              <a:rPr lang="en-GB" sz="2600" dirty="0"/>
              <a:t>Everyone experiences stress and negativity from time to time. However, resilient people choose to respond to challenges positively, to find meaning and purpose in their lives.</a:t>
            </a:r>
          </a:p>
          <a:p>
            <a:r>
              <a:rPr lang="en-GB" sz="2600" b="1" i="1" dirty="0"/>
              <a:t>True</a:t>
            </a:r>
          </a:p>
        </p:txBody>
      </p:sp>
    </p:spTree>
    <p:extLst>
      <p:ext uri="{BB962C8B-B14F-4D97-AF65-F5344CB8AC3E}">
        <p14:creationId xmlns:p14="http://schemas.microsoft.com/office/powerpoint/2010/main" val="3396457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C753936F-DDD9-740F-F328-B924AA85F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A6B9BD2-C75A-D109-079F-A84E5BC5D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927" y="374391"/>
            <a:ext cx="11775232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tx1"/>
                </a:solidFill>
              </a:rPr>
              <a:t>Common myths about resilience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28D56A3-DCB9-0827-E717-B009A6F3008A}"/>
              </a:ext>
            </a:extLst>
          </p:cNvPr>
          <p:cNvSpPr txBox="1"/>
          <p:nvPr/>
        </p:nvSpPr>
        <p:spPr>
          <a:xfrm>
            <a:off x="208384" y="1271773"/>
            <a:ext cx="117752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Resilient people are tough and independent; they don’t need help from others.</a:t>
            </a:r>
          </a:p>
          <a:p>
            <a:r>
              <a:rPr lang="en-GB" sz="2400" b="1" i="1" dirty="0"/>
              <a:t>Myth</a:t>
            </a:r>
          </a:p>
          <a:p>
            <a:endParaRPr lang="en-GB" sz="2400" b="1" dirty="0"/>
          </a:p>
          <a:p>
            <a:pPr algn="just"/>
            <a:r>
              <a:rPr lang="en-GB" sz="2400" dirty="0"/>
              <a:t>Resilient people are resourceful - family and friends are among their most important resources.</a:t>
            </a:r>
          </a:p>
          <a:p>
            <a:r>
              <a:rPr lang="en-GB" sz="2400" b="1" i="1" dirty="0"/>
              <a:t>Truth</a:t>
            </a:r>
          </a:p>
          <a:p>
            <a:endParaRPr lang="en-GB" sz="2400" b="1" dirty="0"/>
          </a:p>
          <a:p>
            <a:r>
              <a:rPr lang="en-GB" sz="2400" dirty="0"/>
              <a:t>Adversity makes people stronger.</a:t>
            </a:r>
          </a:p>
          <a:p>
            <a:r>
              <a:rPr lang="en-GB" sz="2400" b="1" i="1" dirty="0"/>
              <a:t>Myth</a:t>
            </a:r>
          </a:p>
          <a:p>
            <a:endParaRPr lang="en-GB" sz="2400" b="1" dirty="0"/>
          </a:p>
          <a:p>
            <a:pPr algn="just"/>
            <a:r>
              <a:rPr lang="en-GB" sz="2400" dirty="0"/>
              <a:t>It is not adversity that makes people stronger - it is the process of struggling, learning and persevering that makes people strong.</a:t>
            </a:r>
          </a:p>
          <a:p>
            <a:r>
              <a:rPr lang="en-GB" sz="2400" b="1" i="1" dirty="0"/>
              <a:t>Truth</a:t>
            </a:r>
          </a:p>
        </p:txBody>
      </p:sp>
    </p:spTree>
    <p:extLst>
      <p:ext uri="{BB962C8B-B14F-4D97-AF65-F5344CB8AC3E}">
        <p14:creationId xmlns:p14="http://schemas.microsoft.com/office/powerpoint/2010/main" val="199006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F674264-BCEC-4B65-BCCB-84112D3EC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52" y="0"/>
            <a:ext cx="11720095" cy="928511"/>
          </a:xfrm>
        </p:spPr>
        <p:txBody>
          <a:bodyPr anchor="b">
            <a:noAutofit/>
          </a:bodyPr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Honey &amp; Mumford learning styles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906472-998D-17E1-AA46-C27CC24E131E}"/>
              </a:ext>
            </a:extLst>
          </p:cNvPr>
          <p:cNvSpPr txBox="1"/>
          <p:nvPr/>
        </p:nvSpPr>
        <p:spPr>
          <a:xfrm>
            <a:off x="384746" y="1289155"/>
            <a:ext cx="11422505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600" b="0" dirty="0"/>
              <a:t>Honey and Mumford developed a model that explains how people prefer to learn in different ways.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600" b="0" dirty="0"/>
              <a:t>It suggests that learning is more effective when you understand your own preferences.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600" b="0" dirty="0"/>
              <a:t>The model is based on the idea that learning comes from experience and reflection.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600" b="0" dirty="0"/>
              <a:t>It helps you recognise your strengths and areas for improvement when studying.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600" b="0" dirty="0"/>
              <a:t>By understanding how you learn best, you can adapt your study habits and become a more effective learner</a:t>
            </a:r>
            <a:r>
              <a:rPr lang="en-GB" sz="2600" dirty="0"/>
              <a:t> (Honey and Mumford 1982).</a:t>
            </a:r>
            <a:endParaRPr lang="en-GB" sz="2600" b="0" dirty="0"/>
          </a:p>
          <a:p>
            <a:pPr algn="just"/>
            <a:endParaRPr lang="en-GB" sz="2800" dirty="0"/>
          </a:p>
          <a:p>
            <a:pPr algn="ctr"/>
            <a:r>
              <a:rPr lang="en-GB" sz="2600" dirty="0"/>
              <a:t>There are four main learning styles in this model, each describing a different way people prefer to learn.</a:t>
            </a:r>
          </a:p>
        </p:txBody>
      </p:sp>
    </p:spTree>
    <p:extLst>
      <p:ext uri="{BB962C8B-B14F-4D97-AF65-F5344CB8AC3E}">
        <p14:creationId xmlns:p14="http://schemas.microsoft.com/office/powerpoint/2010/main" val="612177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Title 8">
            <a:extLst>
              <a:ext uri="{FF2B5EF4-FFF2-40B4-BE49-F238E27FC236}">
                <a16:creationId xmlns:a16="http://schemas.microsoft.com/office/drawing/2014/main" id="{E1BA9B4B-C586-4B6B-8142-E49AC2D37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927" y="374391"/>
            <a:ext cx="11775232" cy="705109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chemeClr val="tx1"/>
                </a:solidFill>
              </a:rPr>
              <a:t>Activists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8A0EE8-98D5-10B7-2961-399D8789F84E}"/>
              </a:ext>
            </a:extLst>
          </p:cNvPr>
          <p:cNvSpPr txBox="1"/>
          <p:nvPr/>
        </p:nvSpPr>
        <p:spPr>
          <a:xfrm>
            <a:off x="482006" y="2239070"/>
            <a:ext cx="5657537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2800" dirty="0"/>
              <a:t>Enjoy trying new things and learning by doing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2800" dirty="0"/>
              <a:t>Like to be active and involved in tasks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2800" dirty="0"/>
              <a:t>Open-minded and excited about new experiences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2800" dirty="0"/>
              <a:t>Prefer to jump in first and think later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C2F62D-2D7C-B7B7-BA7A-CF808A53CEEB}"/>
              </a:ext>
            </a:extLst>
          </p:cNvPr>
          <p:cNvSpPr txBox="1"/>
          <p:nvPr/>
        </p:nvSpPr>
        <p:spPr>
          <a:xfrm>
            <a:off x="6369622" y="2239070"/>
            <a:ext cx="5657537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/>
              <a:t>Enjoy working with others and group activities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/>
              <a:t>Get bored quickly and like to move on to the next thing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/>
              <a:t>Prefer action over long planning or detailed thinking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1C8E02-CAF7-2CF2-AF16-1E508EC8983B}"/>
              </a:ext>
            </a:extLst>
          </p:cNvPr>
          <p:cNvSpPr txBox="1"/>
          <p:nvPr/>
        </p:nvSpPr>
        <p:spPr>
          <a:xfrm>
            <a:off x="496601" y="1079500"/>
            <a:ext cx="1144347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Activists learn best by doing, experiencing, and getting involved in new activities.</a:t>
            </a:r>
          </a:p>
        </p:txBody>
      </p:sp>
    </p:spTree>
    <p:extLst>
      <p:ext uri="{BB962C8B-B14F-4D97-AF65-F5344CB8AC3E}">
        <p14:creationId xmlns:p14="http://schemas.microsoft.com/office/powerpoint/2010/main" val="4008320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1BA9B4B-C586-4B6B-8142-E49AC2D37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927" y="374391"/>
            <a:ext cx="11775232" cy="802343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chemeClr val="tx1"/>
                </a:solidFill>
              </a:rPr>
              <a:t>Reflectors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DA4C52-8868-A51B-09DC-896D9B348A18}"/>
              </a:ext>
            </a:extLst>
          </p:cNvPr>
          <p:cNvSpPr txBox="1"/>
          <p:nvPr/>
        </p:nvSpPr>
        <p:spPr>
          <a:xfrm>
            <a:off x="251927" y="1176734"/>
            <a:ext cx="1168814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Reflectors learn best by watching, thinking, and reviewing experiences.</a:t>
            </a:r>
          </a:p>
        </p:txBody>
      </p:sp>
      <p:graphicFrame>
        <p:nvGraphicFramePr>
          <p:cNvPr id="11" name="TextBox 4">
            <a:extLst>
              <a:ext uri="{FF2B5EF4-FFF2-40B4-BE49-F238E27FC236}">
                <a16:creationId xmlns:a16="http://schemas.microsoft.com/office/drawing/2014/main" id="{579F1AB7-2069-4BF8-2745-30CD3DD5F9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1724869"/>
              </p:ext>
            </p:extLst>
          </p:nvPr>
        </p:nvGraphicFramePr>
        <p:xfrm>
          <a:off x="494675" y="1979077"/>
          <a:ext cx="11287594" cy="3409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36517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11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1BA9B4B-C586-4B6B-8142-E49AC2D37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927" y="374392"/>
            <a:ext cx="11775232" cy="646332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solidFill>
                  <a:schemeClr val="tx1"/>
                </a:solidFill>
              </a:rPr>
              <a:t>Theorists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D699F4-4E28-D809-AEDD-71EEDC75628D}"/>
              </a:ext>
            </a:extLst>
          </p:cNvPr>
          <p:cNvSpPr txBox="1"/>
          <p:nvPr/>
        </p:nvSpPr>
        <p:spPr>
          <a:xfrm>
            <a:off x="399737" y="1153366"/>
            <a:ext cx="113925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Theorists learn best by understanding concepts and logical explanations.</a:t>
            </a:r>
          </a:p>
        </p:txBody>
      </p:sp>
      <p:graphicFrame>
        <p:nvGraphicFramePr>
          <p:cNvPr id="11" name="TextBox 4">
            <a:extLst>
              <a:ext uri="{FF2B5EF4-FFF2-40B4-BE49-F238E27FC236}">
                <a16:creationId xmlns:a16="http://schemas.microsoft.com/office/drawing/2014/main" id="{03321B67-DD76-BE2E-E164-82063BA6FD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4792392"/>
              </p:ext>
            </p:extLst>
          </p:nvPr>
        </p:nvGraphicFramePr>
        <p:xfrm>
          <a:off x="399736" y="1918741"/>
          <a:ext cx="11392525" cy="4271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1022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11" grpId="0">
        <p:bldAsOne/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1BA9B4B-C586-4B6B-8142-E49AC2D37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927" y="374392"/>
            <a:ext cx="11775232" cy="779852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chemeClr val="tx1"/>
                </a:solidFill>
              </a:rPr>
              <a:t>Pragmatists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064DE7-CCF7-7038-5E82-8E589694330A}"/>
              </a:ext>
            </a:extLst>
          </p:cNvPr>
          <p:cNvSpPr txBox="1"/>
          <p:nvPr/>
        </p:nvSpPr>
        <p:spPr>
          <a:xfrm>
            <a:off x="325832" y="1154244"/>
            <a:ext cx="1154033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Pragmatists learn best by applying knowledge and trying things out in practice.</a:t>
            </a:r>
          </a:p>
        </p:txBody>
      </p:sp>
      <p:graphicFrame>
        <p:nvGraphicFramePr>
          <p:cNvPr id="11" name="TextBox 4">
            <a:extLst>
              <a:ext uri="{FF2B5EF4-FFF2-40B4-BE49-F238E27FC236}">
                <a16:creationId xmlns:a16="http://schemas.microsoft.com/office/drawing/2014/main" id="{DAE8AEC9-FB37-2AA1-DFED-7DFD651DE3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16345745"/>
              </p:ext>
            </p:extLst>
          </p:nvPr>
        </p:nvGraphicFramePr>
        <p:xfrm>
          <a:off x="399738" y="1991279"/>
          <a:ext cx="11392524" cy="4271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20655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11" grpId="0">
        <p:bldAsOne/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1D5EA8-2633-8DF5-E48C-1E9E04C318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BEFDA1A-2A01-4C29-A5D0-AE6F050D0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7FD20E5-30AF-47B9-9256-2E8E904CB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itle 4">
            <a:extLst>
              <a:ext uri="{FF2B5EF4-FFF2-40B4-BE49-F238E27FC236}">
                <a16:creationId xmlns:a16="http://schemas.microsoft.com/office/drawing/2014/main" id="{F989D00C-9061-8CD9-B989-D0B77EB42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561111"/>
            <a:ext cx="9731083" cy="11997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b="1" dirty="0"/>
              <a:t>Honey &amp; Mumford personality test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79D3810-B86F-4009-84EC-DE0FEABD6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C33612A4-0B77-4479-B2AA-F17859955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78A367A-3E83-4B48-A0F7-43FBE3332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TextBox 1">
            <a:extLst>
              <a:ext uri="{FF2B5EF4-FFF2-40B4-BE49-F238E27FC236}">
                <a16:creationId xmlns:a16="http://schemas.microsoft.com/office/drawing/2014/main" id="{BA4E7304-6AEC-25A5-9CD3-B19D914971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1023591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900071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9" name="Title 4">
            <a:extLst>
              <a:ext uri="{FF2B5EF4-FFF2-40B4-BE49-F238E27FC236}">
                <a16:creationId xmlns:a16="http://schemas.microsoft.com/office/drawing/2014/main" id="{16B65BC4-115B-BA6A-9BB7-F53AE6AC1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6" y="962902"/>
            <a:ext cx="4176384" cy="238082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 b="1" dirty="0"/>
              <a:t>Let’s Find Out!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qr code with a white background&#10;&#10;Description automatically generated">
            <a:extLst>
              <a:ext uri="{FF2B5EF4-FFF2-40B4-BE49-F238E27FC236}">
                <a16:creationId xmlns:a16="http://schemas.microsoft.com/office/drawing/2014/main" id="{11F57370-7A0E-4E31-A54F-502B8C4878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  <a:noFill/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041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nline Media 9" title="The Johari Window Explained With Examples | Whiteboard Animation video  | Explainer Video | WeAnim8">
            <a:hlinkClick r:id="" action="ppaction://media"/>
            <a:extLst>
              <a:ext uri="{FF2B5EF4-FFF2-40B4-BE49-F238E27FC236}">
                <a16:creationId xmlns:a16="http://schemas.microsoft.com/office/drawing/2014/main" id="{BE2F163B-8034-423E-8A13-7DE9FC2BA97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44854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905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C31F03C1-1550-3801-644A-43C69F52B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4">
            <a:extLst>
              <a:ext uri="{FF2B5EF4-FFF2-40B4-BE49-F238E27FC236}">
                <a16:creationId xmlns:a16="http://schemas.microsoft.com/office/drawing/2014/main" id="{D7D2CDEB-0348-A6FA-1C93-ED128F93A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233019"/>
            <a:ext cx="9603275" cy="1049235"/>
          </a:xfrm>
        </p:spPr>
        <p:txBody>
          <a:bodyPr anchor="ctr">
            <a:normAutofit/>
          </a:bodyPr>
          <a:lstStyle/>
          <a:p>
            <a:pPr algn="ctr"/>
            <a:r>
              <a:rPr lang="en-US" sz="4800" b="1" dirty="0">
                <a:solidFill>
                  <a:schemeClr val="tx1"/>
                </a:solidFill>
              </a:rPr>
              <a:t>JOHARI WINDOW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E77658-574D-65C8-02A1-35A6C7B4199C}"/>
              </a:ext>
            </a:extLst>
          </p:cNvPr>
          <p:cNvSpPr txBox="1"/>
          <p:nvPr/>
        </p:nvSpPr>
        <p:spPr>
          <a:xfrm>
            <a:off x="362261" y="1198437"/>
            <a:ext cx="11467476" cy="5659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/>
              <a:t>The Johari Window is a tool that helps you understand yourself better. 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/>
              <a:t>It shows how you see yourself and how others see you. 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/>
              <a:t>It is used to improve self-awareness, communication, and relationships. 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/>
              <a:t>It helps you learn more about your strengths and areas to improve.</a:t>
            </a:r>
          </a:p>
          <a:p>
            <a:pPr algn="just">
              <a:lnSpc>
                <a:spcPct val="150000"/>
              </a:lnSpc>
            </a:pPr>
            <a:endParaRPr lang="en-GB" sz="2800" dirty="0"/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dirty="0"/>
              <a:t>The Johari Window is split into four areas that show what is known and unknown about you—let’s look at these!</a:t>
            </a:r>
          </a:p>
          <a:p>
            <a:pPr marL="0" marR="0" lvl="0" indent="0" algn="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400" dirty="0"/>
          </a:p>
          <a:p>
            <a:pPr marL="0" marR="0" lvl="0" indent="0" algn="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(Lutt and Harrington, 1995)</a:t>
            </a:r>
          </a:p>
        </p:txBody>
      </p:sp>
    </p:spTree>
    <p:extLst>
      <p:ext uri="{BB962C8B-B14F-4D97-AF65-F5344CB8AC3E}">
        <p14:creationId xmlns:p14="http://schemas.microsoft.com/office/powerpoint/2010/main" val="1491614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0762A86-8442-4595-BF9B-B219CCF65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110" y="189088"/>
            <a:ext cx="6937248" cy="64798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CEFC283-4514-4BDD-AD54-1D763DC81115}"/>
              </a:ext>
            </a:extLst>
          </p:cNvPr>
          <p:cNvSpPr txBox="1"/>
          <p:nvPr/>
        </p:nvSpPr>
        <p:spPr>
          <a:xfrm>
            <a:off x="7417308" y="553488"/>
            <a:ext cx="461958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Open area:  </a:t>
            </a:r>
            <a:r>
              <a:rPr lang="en-GB" sz="2400" dirty="0"/>
              <a:t>Anything you know about yourself and are willing to share with others.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Blind area</a:t>
            </a:r>
            <a:r>
              <a:rPr lang="en-GB" sz="2400" dirty="0"/>
              <a:t>:  Anything you do not know about yourself, but that others have become aware of.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Hidden area</a:t>
            </a:r>
            <a:r>
              <a:rPr lang="en-GB" sz="2400" dirty="0"/>
              <a:t>:  Anything you know about yourself and are not willing to share with others.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Unknown area:  </a:t>
            </a:r>
            <a:r>
              <a:rPr lang="en-GB" sz="2400" dirty="0"/>
              <a:t>Any aspect unknown to you or anyone else</a:t>
            </a:r>
          </a:p>
        </p:txBody>
      </p:sp>
      <p:sp>
        <p:nvSpPr>
          <p:cNvPr id="14" name="Slide Number Placeholder 1">
            <a:extLst>
              <a:ext uri="{FF2B5EF4-FFF2-40B4-BE49-F238E27FC236}">
                <a16:creationId xmlns:a16="http://schemas.microsoft.com/office/drawing/2014/main" id="{1FC27583-33A5-EEA8-BA7F-99C315B6F8A7}"/>
              </a:ext>
            </a:extLst>
          </p:cNvPr>
          <p:cNvSpPr txBox="1">
            <a:spLocks/>
          </p:cNvSpPr>
          <p:nvPr/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D495E168-DA5E-4888-8D8A-92B118324C14}" type="slidenum">
              <a:rPr lang="en-US" smtClean="0"/>
              <a:pPr>
                <a:spcAft>
                  <a:spcPts val="600"/>
                </a:spcAft>
              </a:pPr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99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4AA43CC-5757-C0CC-0380-D5F069754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595" y="2103437"/>
            <a:ext cx="4357688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tx1"/>
                </a:solidFill>
              </a:rPr>
              <a:t>Example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5D8CB2-C43B-1591-B95C-92A7659F6B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283" y="0"/>
            <a:ext cx="7210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5589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7057F16A-ACA4-1EEB-F1A5-4B495DEE9B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D9186C3-5FDD-7932-B727-D10F1785CC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10" y="189088"/>
            <a:ext cx="6937248" cy="64798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DFAABAE-BA24-3DA8-492C-49FCD1CDBE5A}"/>
              </a:ext>
            </a:extLst>
          </p:cNvPr>
          <p:cNvSpPr txBox="1"/>
          <p:nvPr/>
        </p:nvSpPr>
        <p:spPr>
          <a:xfrm>
            <a:off x="7262888" y="882148"/>
            <a:ext cx="4665306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b="1" dirty="0"/>
              <a:t>Take a moment to think:</a:t>
            </a:r>
          </a:p>
          <a:p>
            <a:endParaRPr lang="en-US" sz="2500" b="1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500" dirty="0"/>
              <a:t>What is </a:t>
            </a:r>
            <a:r>
              <a:rPr lang="en-US" sz="2500" b="1" dirty="0"/>
              <a:t>one strength </a:t>
            </a:r>
            <a:r>
              <a:rPr lang="en-US" sz="2500" dirty="0"/>
              <a:t>others see in you that you might underestimate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5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500" dirty="0"/>
              <a:t>What is </a:t>
            </a:r>
            <a:r>
              <a:rPr lang="en-US" sz="2500" b="1" dirty="0"/>
              <a:t>one area </a:t>
            </a:r>
            <a:r>
              <a:rPr lang="en-US" sz="2500" dirty="0"/>
              <a:t>where feedback could help you improve.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500" dirty="0"/>
          </a:p>
          <a:p>
            <a:pPr algn="just"/>
            <a:r>
              <a:rPr lang="en-US" sz="2500" dirty="0"/>
              <a:t>If you’re unsure, ask someone you’ve worked with over the last two terms for their thoughts. 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04933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C70BFDB-979D-4D01-8764-154458F9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5FCB5B7-E85D-4C9D-AE9B-2B04C20D7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C48EA7D-6DFA-4BAB-B557-0D50035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9" y="482171"/>
            <a:ext cx="4074533" cy="5149101"/>
            <a:chOff x="632239" y="482171"/>
            <a:chExt cx="4074533" cy="5149101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A792C74-3AEF-46D7-BB84-FE0A1C9FD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9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E3F01C4D-F010-44B1-B80D-DE6D0036F4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8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66DEDBC9-7E02-4AC1-84C0-28900C560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7042" y="977965"/>
            <a:ext cx="3124515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D8167BA-4647-4588-9EF8-AFA0496DC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90359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ECEFC283-4514-4BDD-AD54-1D763DC81115}"/>
              </a:ext>
            </a:extLst>
          </p:cNvPr>
          <p:cNvSpPr txBox="1"/>
          <p:nvPr/>
        </p:nvSpPr>
        <p:spPr>
          <a:xfrm>
            <a:off x="5188043" y="600354"/>
            <a:ext cx="5896915" cy="13715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dirty="0">
                <a:latin typeface="+mj-lt"/>
                <a:ea typeface="+mj-ea"/>
                <a:cs typeface="+mj-cs"/>
              </a:rPr>
              <a:t>Personal SWOT Analysis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7E18B90-215F-4455-8EF6-D107FA81E9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5438" y="1775839"/>
            <a:ext cx="2799103" cy="25471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EB30E7-79E5-4D20-9E98-CC601B9858DE}"/>
              </a:ext>
            </a:extLst>
          </p:cNvPr>
          <p:cNvSpPr txBox="1"/>
          <p:nvPr/>
        </p:nvSpPr>
        <p:spPr>
          <a:xfrm>
            <a:off x="5188043" y="2015732"/>
            <a:ext cx="6714147" cy="40377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SzPct val="100000"/>
              <a:buFont typeface="Wingdings" panose="05000000000000000000" pitchFamily="2" charset="2"/>
              <a:buChar char="q"/>
            </a:pPr>
            <a:r>
              <a:rPr lang="en-US" sz="2200" dirty="0"/>
              <a:t>A SWOT analysis is a simple tool to help you understand yourself better.</a:t>
            </a:r>
          </a:p>
          <a:p>
            <a:pPr marL="342900" indent="-342900" algn="just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SzPct val="100000"/>
              <a:buFont typeface="Wingdings" panose="05000000000000000000" pitchFamily="2" charset="2"/>
              <a:buChar char="q"/>
            </a:pPr>
            <a:endParaRPr lang="en-US" sz="2200" dirty="0"/>
          </a:p>
          <a:p>
            <a:pPr marL="342900" indent="-342900" algn="just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SzPct val="100000"/>
              <a:buFont typeface="Wingdings" panose="05000000000000000000" pitchFamily="2" charset="2"/>
              <a:buChar char="q"/>
            </a:pPr>
            <a:r>
              <a:rPr lang="en-US" sz="2200" dirty="0"/>
              <a:t>It stands for; </a:t>
            </a:r>
            <a:r>
              <a:rPr lang="en-US" sz="2200" i="1" dirty="0"/>
              <a:t>Strengths, Weaknesses, Opportunities </a:t>
            </a:r>
            <a:r>
              <a:rPr lang="en-US" sz="2200" dirty="0"/>
              <a:t>and </a:t>
            </a:r>
            <a:r>
              <a:rPr lang="en-US" sz="2200" i="1" dirty="0"/>
              <a:t>Threats</a:t>
            </a:r>
          </a:p>
          <a:p>
            <a:pPr marL="342900" indent="-342900" algn="just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SzPct val="100000"/>
              <a:buFont typeface="Wingdings" panose="05000000000000000000" pitchFamily="2" charset="2"/>
              <a:buChar char="q"/>
            </a:pPr>
            <a:endParaRPr lang="en-US" sz="2200" dirty="0"/>
          </a:p>
          <a:p>
            <a:r>
              <a:rPr lang="en-GB" sz="2200" dirty="0"/>
              <a:t>Let’s look at an example of a personal SWOT analysis. </a:t>
            </a:r>
          </a:p>
          <a:p>
            <a:endParaRPr lang="en-GB" sz="2200" dirty="0"/>
          </a:p>
          <a:p>
            <a:r>
              <a:rPr lang="en-GB" sz="2200" dirty="0"/>
              <a:t>Start thinking about your own—you’ll be creating one during the week!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BAC44D98-B853-4420-8ED4-E3792706D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6625410-A0A9-42B8-96F9-540C7C42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088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EB9BF2-8DB3-767E-B5E2-D0125B4A39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5B9D7E0-B5CC-3A5F-D751-94CDDDAC7975}"/>
              </a:ext>
            </a:extLst>
          </p:cNvPr>
          <p:cNvSpPr>
            <a:spLocks noGrp="1"/>
          </p:cNvSpPr>
          <p:nvPr>
            <p:ph type="body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BD4F9EC-4425-4594-7A97-5675CEE8188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2E14A53-C23C-A216-1B4A-57A606BBC13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2C18368-20C5-594A-DA7E-4ED6CA77A2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3711"/>
          <a:stretch>
            <a:fillRect/>
          </a:stretch>
        </p:blipFill>
        <p:spPr>
          <a:xfrm>
            <a:off x="381000" y="1095874"/>
            <a:ext cx="11430000" cy="554781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31D915-8707-90AE-A831-489A75D4BF40}"/>
              </a:ext>
            </a:extLst>
          </p:cNvPr>
          <p:cNvSpPr txBox="1"/>
          <p:nvPr/>
        </p:nvSpPr>
        <p:spPr>
          <a:xfrm>
            <a:off x="1143000" y="214312"/>
            <a:ext cx="990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+mj-lt"/>
              </a:rPr>
              <a:t>PERSONAL SWOT ANALYSIS - EXAMPLE</a:t>
            </a:r>
          </a:p>
        </p:txBody>
      </p:sp>
    </p:spTree>
    <p:extLst>
      <p:ext uri="{BB962C8B-B14F-4D97-AF65-F5344CB8AC3E}">
        <p14:creationId xmlns:p14="http://schemas.microsoft.com/office/powerpoint/2010/main" val="26527924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C57BD4D-E2D7-49DA-BA95-3DB1C3F5AA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44" t="1795" r="1886" b="3479"/>
          <a:stretch>
            <a:fillRect/>
          </a:stretch>
        </p:blipFill>
        <p:spPr>
          <a:xfrm>
            <a:off x="0" y="0"/>
            <a:ext cx="121994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0287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5767BE-F71E-0CB8-1EF7-A6BBB3192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BEFDA1A-2A01-4C29-A5D0-AE6F050D0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Calculator and folders">
            <a:extLst>
              <a:ext uri="{FF2B5EF4-FFF2-40B4-BE49-F238E27FC236}">
                <a16:creationId xmlns:a16="http://schemas.microsoft.com/office/drawing/2014/main" id="{5F773D43-DEAB-B467-A3DB-8BFDC903280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15582" r="-1" b="2298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7FD20E5-30AF-47B9-9256-2E8E904CB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58235BEC-7171-00A1-EDA9-9FC7B0F98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dirty="0">
                <a:solidFill>
                  <a:schemeClr val="tx1"/>
                </a:solidFill>
              </a:rPr>
              <a:t>HOMEWORK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79D3810-B86F-4009-84EC-DE0FEABD6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B1CB863E-9716-A1A9-8CC4-F0E86F4B40FA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 bwMode="auto">
          <a:xfrm>
            <a:off x="1451579" y="2015732"/>
            <a:ext cx="9806034" cy="40377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R="0" lvl="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tabLst/>
            </a:pPr>
            <a:r>
              <a:rPr kumimoji="0" lang="en-US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</a:rPr>
              <a:t>Create your own personal SWOT analysis</a:t>
            </a: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endParaRPr lang="en-US" altLang="en-US" sz="3000" dirty="0">
              <a:solidFill>
                <a:schemeClr val="tx1"/>
              </a:solidFill>
            </a:endParaRPr>
          </a:p>
          <a:p>
            <a:pPr marR="0" lvl="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tabLst/>
            </a:pPr>
            <a:r>
              <a:rPr kumimoji="0" lang="en-US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</a:rPr>
              <a:t>Use the example and the SWOT guidance on Moodle to help you.</a:t>
            </a: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endParaRPr lang="en-US" altLang="en-US" sz="3000" dirty="0">
              <a:solidFill>
                <a:schemeClr val="tx1"/>
              </a:solidFill>
            </a:endParaRPr>
          </a:p>
          <a:p>
            <a:pPr marR="0" lvl="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tabLst/>
            </a:pPr>
            <a:r>
              <a:rPr kumimoji="0" lang="en-US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</a:rPr>
              <a:t>Be ready to share one of each:</a:t>
            </a:r>
          </a:p>
          <a:p>
            <a:pPr marL="34290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r>
              <a:rPr lang="en-US" altLang="en-US" sz="3000" dirty="0">
                <a:solidFill>
                  <a:schemeClr val="tx1"/>
                </a:solidFill>
              </a:rPr>
              <a:t>A strength </a:t>
            </a:r>
          </a:p>
          <a:p>
            <a:pPr marL="34290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r>
              <a:rPr kumimoji="0" lang="en-US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</a:rPr>
              <a:t>A weakness</a:t>
            </a:r>
          </a:p>
          <a:p>
            <a:pPr marL="34290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r>
              <a:rPr lang="en-US" altLang="en-US" sz="3000" dirty="0">
                <a:solidFill>
                  <a:schemeClr val="tx1"/>
                </a:solidFill>
              </a:rPr>
              <a:t>An opportunity</a:t>
            </a:r>
          </a:p>
          <a:p>
            <a:pPr marL="34290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r>
              <a:rPr kumimoji="0" lang="en-US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</a:rPr>
              <a:t>A threat</a:t>
            </a: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endParaRPr lang="en-US" altLang="en-US" sz="1600" dirty="0">
              <a:solidFill>
                <a:schemeClr val="tx1"/>
              </a:solidFill>
            </a:endParaRP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C33612A4-0B77-4479-B2AA-F17859955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78A367A-3E83-4B48-A0F7-43FBE3332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9462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015E1492-1F92-6E51-0EB6-C08599F6BD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51643BC-5D14-2543-B6E5-29DBB2571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18" y="374391"/>
            <a:ext cx="9566630" cy="929753"/>
          </a:xfrm>
        </p:spPr>
        <p:txBody>
          <a:bodyPr>
            <a:normAutofit/>
          </a:bodyPr>
          <a:lstStyle/>
          <a:p>
            <a:pPr algn="l"/>
            <a:r>
              <a:rPr lang="en-GB" sz="4400" b="1" dirty="0">
                <a:solidFill>
                  <a:schemeClr val="tx1"/>
                </a:solidFill>
              </a:rPr>
              <a:t>Learning outcomes - RECAP</a:t>
            </a:r>
            <a:endParaRPr lang="en-US" sz="4400" b="1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9AA85C-80A9-6130-B3F5-A5D6FDD9210B}"/>
              </a:ext>
            </a:extLst>
          </p:cNvPr>
          <p:cNvSpPr txBox="1"/>
          <p:nvPr/>
        </p:nvSpPr>
        <p:spPr>
          <a:xfrm>
            <a:off x="429718" y="1289154"/>
            <a:ext cx="11332564" cy="5151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Explored mindset and the difference between fixed and growth mindsets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Reflected on how our mindset affects learning and challenges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Learned about resilience and why it is important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Identified different learning styles using the Honey and Mumford model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Used the Johari Window to understand self-awareness and feedback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Began exploring personal SWOT analysis to understand strengths and areas for development </a:t>
            </a:r>
          </a:p>
        </p:txBody>
      </p:sp>
    </p:spTree>
    <p:extLst>
      <p:ext uri="{BB962C8B-B14F-4D97-AF65-F5344CB8AC3E}">
        <p14:creationId xmlns:p14="http://schemas.microsoft.com/office/powerpoint/2010/main" val="315863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A1FCB2-FFD2-FD8A-5457-85A17B52B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069">
            <a:extLst>
              <a:ext uri="{FF2B5EF4-FFF2-40B4-BE49-F238E27FC236}">
                <a16:creationId xmlns:a16="http://schemas.microsoft.com/office/drawing/2014/main" id="{C63C853E-3842-4594-86A9-051FFAF4D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72" name="Picture 2071">
            <a:extLst>
              <a:ext uri="{FF2B5EF4-FFF2-40B4-BE49-F238E27FC236}">
                <a16:creationId xmlns:a16="http://schemas.microsoft.com/office/drawing/2014/main" id="{B591CDC5-6B61-4116-B3B5-0FF42B6E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74" name="Straight Connector 2073">
            <a:extLst>
              <a:ext uri="{FF2B5EF4-FFF2-40B4-BE49-F238E27FC236}">
                <a16:creationId xmlns:a16="http://schemas.microsoft.com/office/drawing/2014/main" id="{25B08984-5BEB-422F-A364-2B41E6A5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6" name="Straight Connector 2075">
            <a:extLst>
              <a:ext uri="{FF2B5EF4-FFF2-40B4-BE49-F238E27FC236}">
                <a16:creationId xmlns:a16="http://schemas.microsoft.com/office/drawing/2014/main" id="{A8F413B1-54E0-4B16-92AB-1CC5C7D64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Next Week Images – Browse 10,554 Stock Photos, Vectors, and Video | Adobe  Stock">
            <a:extLst>
              <a:ext uri="{FF2B5EF4-FFF2-40B4-BE49-F238E27FC236}">
                <a16:creationId xmlns:a16="http://schemas.microsoft.com/office/drawing/2014/main" id="{2D2E3C71-2D3E-3760-71DD-651DDC7EB5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13" r="-1" b="3214"/>
          <a:stretch>
            <a:fillRect/>
          </a:stretch>
        </p:blipFill>
        <p:spPr bwMode="auto">
          <a:xfrm>
            <a:off x="20" y="10"/>
            <a:ext cx="1219167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8" name="Rectangle 2077">
            <a:extLst>
              <a:ext uri="{FF2B5EF4-FFF2-40B4-BE49-F238E27FC236}">
                <a16:creationId xmlns:a16="http://schemas.microsoft.com/office/drawing/2014/main" id="{95633E59-CFCD-4CB3-AB4B-F13B8BA43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5" y="4907589"/>
            <a:ext cx="8295215" cy="1452929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83CA23-26CB-DF38-43DB-F98CDBBBE4EE}"/>
              </a:ext>
            </a:extLst>
          </p:cNvPr>
          <p:cNvSpPr txBox="1"/>
          <p:nvPr/>
        </p:nvSpPr>
        <p:spPr>
          <a:xfrm>
            <a:off x="4060512" y="5241371"/>
            <a:ext cx="6835556" cy="9545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cap="all">
                <a:solidFill>
                  <a:srgbClr val="FFFFFE"/>
                </a:solidFill>
                <a:latin typeface="+mj-lt"/>
                <a:ea typeface="+mj-ea"/>
                <a:cs typeface="+mj-cs"/>
              </a:rPr>
              <a:t>Next Week (Week 3) – Goal Setting &amp; Career Planning</a:t>
            </a:r>
          </a:p>
        </p:txBody>
      </p:sp>
      <p:cxnSp>
        <p:nvCxnSpPr>
          <p:cNvPr id="2080" name="Straight Connector 2079">
            <a:extLst>
              <a:ext uri="{FF2B5EF4-FFF2-40B4-BE49-F238E27FC236}">
                <a16:creationId xmlns:a16="http://schemas.microsoft.com/office/drawing/2014/main" id="{7FFB1710-F59A-4B72-91E4-53C2300B7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5075836"/>
            <a:ext cx="6832499" cy="0"/>
          </a:xfrm>
          <a:prstGeom prst="line">
            <a:avLst/>
          </a:prstGeom>
          <a:ln w="31750">
            <a:solidFill>
              <a:srgbClr val="FEA48E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12315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BA629152-6174-BD1B-0A67-3AFDC5E742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36B7A7B9-6724-ECA7-FEFE-0DBB112CE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927" y="374392"/>
            <a:ext cx="6493647" cy="974724"/>
          </a:xfrm>
        </p:spPr>
        <p:txBody>
          <a:bodyPr>
            <a:normAutofit/>
          </a:bodyPr>
          <a:lstStyle/>
          <a:p>
            <a:pPr algn="l"/>
            <a:r>
              <a:rPr lang="en-GB" sz="5400" b="1" dirty="0">
                <a:solidFill>
                  <a:schemeClr val="tx1"/>
                </a:solidFill>
              </a:rPr>
              <a:t>Reference list</a:t>
            </a:r>
            <a:endParaRPr lang="en-US" sz="5400" b="1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00074F-7861-1956-2DC4-FB2AD40754E1}"/>
              </a:ext>
            </a:extLst>
          </p:cNvPr>
          <p:cNvSpPr txBox="1"/>
          <p:nvPr/>
        </p:nvSpPr>
        <p:spPr>
          <a:xfrm>
            <a:off x="389743" y="1244184"/>
            <a:ext cx="11362545" cy="5543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Dweck, C (2006). </a:t>
            </a:r>
            <a:r>
              <a:rPr lang="en-GB" sz="20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Mindset: The New Psychology of Success.</a:t>
            </a: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Random House. </a:t>
            </a:r>
          </a:p>
          <a:p>
            <a:pPr marL="342900" indent="-3429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Dweck, C.S. (2012) </a:t>
            </a:r>
            <a:r>
              <a:rPr lang="en-GB" sz="20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Mindsets and human nature: Promoting change in the middle East, the schoolyard, the racial divide, and willpower.</a:t>
            </a: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0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American Psychologist</a:t>
            </a: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67(8), pp. 614–622. Available at: </a:t>
            </a:r>
            <a:r>
              <a:rPr lang="en-GB" sz="2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10.1037/a0029783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Hartley, M.T. (2011) </a:t>
            </a:r>
            <a:r>
              <a:rPr lang="en-GB" sz="20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Examining the relationships between resilience, mental health, and academic persistence in undergraduate college students.</a:t>
            </a: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0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Journal of American College Health</a:t>
            </a: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59(7), pp. 596–604. Available at: </a:t>
            </a:r>
            <a:r>
              <a:rPr lang="en-GB" sz="2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https://doi.org/10.1080/07448481.2010.515632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Honey, P. and Mumford, A. (1982) </a:t>
            </a:r>
            <a:r>
              <a:rPr lang="en-GB" sz="20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Manual of Learning Styles.</a:t>
            </a: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Maidenhead: Peter Honey Publications.</a:t>
            </a:r>
          </a:p>
          <a:p>
            <a:pPr marL="342900" indent="-3429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Joseph Luft and Harrington Ingham (1955) </a:t>
            </a:r>
            <a:r>
              <a:rPr lang="en-GB" sz="20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Johari Window: A graphic model of interpersonal awareness.</a:t>
            </a: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342900" indent="-3429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Yeager, D.S. and Walton, G.M. (2011) </a:t>
            </a:r>
            <a:r>
              <a:rPr lang="en-GB" sz="20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Social-psychological interventions in education: They’re not magic.</a:t>
            </a: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0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Review of Educational Research</a:t>
            </a: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81(2), pp. 267–301. Available at: </a:t>
            </a:r>
            <a:r>
              <a:rPr lang="en-GB" sz="2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https://doi.org/10.3102/0034654311405999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6579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79DCCC15-E1DD-363D-0070-41C9CC567D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DE8DE8-41EE-63CA-DC54-8C6D60A29704}"/>
              </a:ext>
            </a:extLst>
          </p:cNvPr>
          <p:cNvSpPr txBox="1"/>
          <p:nvPr/>
        </p:nvSpPr>
        <p:spPr>
          <a:xfrm>
            <a:off x="1044314" y="1905506"/>
            <a:ext cx="1010337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If you have any questions, please do not hesitate to get in touch.</a:t>
            </a:r>
            <a:br>
              <a:rPr lang="en-US" sz="4800" b="1" dirty="0"/>
            </a:br>
            <a:endParaRPr lang="en-GB" sz="4800" b="1" dirty="0"/>
          </a:p>
          <a:p>
            <a:pPr algn="ctr"/>
            <a:r>
              <a:rPr lang="en-GB" sz="4800" b="1" dirty="0">
                <a:hlinkClick r:id="rId3"/>
              </a:rPr>
              <a:t>Scott.james@uwtsd.ac.uk</a:t>
            </a:r>
            <a:r>
              <a:rPr lang="en-GB" sz="4800" b="1" dirty="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17655399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Custom 2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26A71AF-4CF2-4B95-BFB6-5C27500258C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A935B1F0-3442-4957-9701-25816EFDB6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F60B100-7079-4DE7-AF7C-20BFB1D62C4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1913</Words>
  <Application>Microsoft Office PowerPoint</Application>
  <PresentationFormat>Widescreen</PresentationFormat>
  <Paragraphs>258</Paragraphs>
  <Slides>36</Slides>
  <Notes>30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Aptos</vt:lpstr>
      <vt:lpstr>Arial</vt:lpstr>
      <vt:lpstr>Calibri</vt:lpstr>
      <vt:lpstr>Gill Sans MT</vt:lpstr>
      <vt:lpstr>Wingdings</vt:lpstr>
      <vt:lpstr>Gallery</vt:lpstr>
      <vt:lpstr>Week 2 </vt:lpstr>
      <vt:lpstr>What did you learn last week?</vt:lpstr>
      <vt:lpstr>WEEK 1 RECAP</vt:lpstr>
      <vt:lpstr>Learning outcomes</vt:lpstr>
      <vt:lpstr>PowerPoint Presentation</vt:lpstr>
      <vt:lpstr>Types of mindset</vt:lpstr>
      <vt:lpstr>Fixed MINSET VS Growth mindset   What is the difference?</vt:lpstr>
      <vt:lpstr>Fixed MINSET</vt:lpstr>
      <vt:lpstr>growth MINSET</vt:lpstr>
      <vt:lpstr>PowerPoint Presentation</vt:lpstr>
      <vt:lpstr>PowerPoint Presentation</vt:lpstr>
      <vt:lpstr>How can we develop a growth mindset?</vt:lpstr>
      <vt:lpstr>Developing resilience</vt:lpstr>
      <vt:lpstr>Why is resilience important?</vt:lpstr>
      <vt:lpstr>Common myths about resilience </vt:lpstr>
      <vt:lpstr>Common myths about resilience </vt:lpstr>
      <vt:lpstr>Honey &amp; Mumford learning styles</vt:lpstr>
      <vt:lpstr>Activists</vt:lpstr>
      <vt:lpstr>Reflectors</vt:lpstr>
      <vt:lpstr>Theorists</vt:lpstr>
      <vt:lpstr>Pragmatists</vt:lpstr>
      <vt:lpstr>Honey &amp; Mumford personality test</vt:lpstr>
      <vt:lpstr>Let’s Find Out!</vt:lpstr>
      <vt:lpstr>PowerPoint Presentation</vt:lpstr>
      <vt:lpstr>JOHARI WINDOW </vt:lpstr>
      <vt:lpstr>PowerPoint Presentation</vt:lpstr>
      <vt:lpstr>Example</vt:lpstr>
      <vt:lpstr>PowerPoint Presentation</vt:lpstr>
      <vt:lpstr>PowerPoint Presentation</vt:lpstr>
      <vt:lpstr>PowerPoint Presentation</vt:lpstr>
      <vt:lpstr>PowerPoint Presentation</vt:lpstr>
      <vt:lpstr>HOMEWORK</vt:lpstr>
      <vt:lpstr>Learning outcomes - RECAP</vt:lpstr>
      <vt:lpstr>PowerPoint Presentation</vt:lpstr>
      <vt:lpstr>Reference list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</dc:title>
  <dc:creator>Muhammad Cassamo</dc:creator>
  <cp:lastModifiedBy>Scott James</cp:lastModifiedBy>
  <cp:revision>4</cp:revision>
  <dcterms:created xsi:type="dcterms:W3CDTF">2024-10-03T19:19:42Z</dcterms:created>
  <dcterms:modified xsi:type="dcterms:W3CDTF">2026-04-15T14:26:04Z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