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sldIdLst>
    <p:sldId id="259"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8EA"/>
    <a:srgbClr val="E5464A"/>
    <a:srgbClr val="BF3C30"/>
    <a:srgbClr val="F3D4CD"/>
    <a:srgbClr val="F7BAA5"/>
    <a:srgbClr val="FF685D"/>
    <a:srgbClr val="FF4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568"/>
    <p:restoredTop sz="94637"/>
  </p:normalViewPr>
  <p:slideViewPr>
    <p:cSldViewPr snapToGrid="0" snapToObjects="1">
      <p:cViewPr varScale="1">
        <p:scale>
          <a:sx n="103" d="100"/>
          <a:sy n="103" d="100"/>
        </p:scale>
        <p:origin x="552"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C5EBA96-789F-ED44-B7F5-8C36D63EEB81}" type="doc">
      <dgm:prSet loTypeId="urn:microsoft.com/office/officeart/2005/8/layout/pyramid1" loCatId="" qsTypeId="urn:microsoft.com/office/officeart/2005/8/quickstyle/simple1" qsCatId="simple" csTypeId="urn:microsoft.com/office/officeart/2005/8/colors/accent1_3" csCatId="accent1" phldr="1"/>
      <dgm:spPr/>
    </dgm:pt>
    <dgm:pt modelId="{21049ECD-A034-254D-A792-3C254FAFC9D1}">
      <dgm:prSet phldrT="[Text]" custT="1"/>
      <dgm:spPr/>
      <dgm:t>
        <a:bodyPr/>
        <a:lstStyle/>
        <a:p>
          <a:r>
            <a:rPr lang="cy-GB" sz="1400" dirty="0"/>
            <a:t>This is Nel. She gets up at twenty five minutes past seven, usually. She arrives at school at half past eight. She drinks coffee at eleven o'clock with friends. She eats lunch at noon. She leaves work about three o'clock. She doesn't go to bed before 10 o'clock.</a:t>
          </a:r>
          <a:endParaRPr lang="en-US" sz="1400" dirty="0"/>
        </a:p>
      </dgm:t>
    </dgm:pt>
    <dgm:pt modelId="{5EA2451A-16BA-464E-A919-CDC733D7C264}" type="parTrans" cxnId="{9571B085-C75E-CE40-9A42-9F4C71D35311}">
      <dgm:prSet/>
      <dgm:spPr/>
      <dgm:t>
        <a:bodyPr/>
        <a:lstStyle/>
        <a:p>
          <a:endParaRPr lang="en-US"/>
        </a:p>
      </dgm:t>
    </dgm:pt>
    <dgm:pt modelId="{BBEEF255-8496-F140-83C9-F31EECB3A974}" type="sibTrans" cxnId="{9571B085-C75E-CE40-9A42-9F4C71D35311}">
      <dgm:prSet/>
      <dgm:spPr/>
      <dgm:t>
        <a:bodyPr/>
        <a:lstStyle/>
        <a:p>
          <a:endParaRPr lang="en-US"/>
        </a:p>
      </dgm:t>
    </dgm:pt>
    <dgm:pt modelId="{1C206921-4968-F241-A289-A183EBB24960}">
      <dgm:prSet custT="1"/>
      <dgm:spPr>
        <a:solidFill>
          <a:schemeClr val="accent1">
            <a:lumMod val="20000"/>
            <a:lumOff val="80000"/>
          </a:schemeClr>
        </a:solidFill>
      </dgm:spPr>
      <dgm:t>
        <a:bodyPr/>
        <a:lstStyle/>
        <a:p>
          <a:r>
            <a:rPr lang="cy-GB" sz="1400" dirty="0"/>
            <a:t>This is Nel. She gets up at twenty five minutes past seven, usually. She arrives at school at half past eight. She drinks coffee at eleven o'clock with friends. She eats lunch at noon. She leaves work about three o'clock. </a:t>
          </a:r>
        </a:p>
      </dgm:t>
    </dgm:pt>
    <dgm:pt modelId="{EDE7AB50-1843-7742-BE1A-0544870012EB}" type="parTrans" cxnId="{F7F64258-EF43-F24C-A642-E46E5EB8B8AB}">
      <dgm:prSet/>
      <dgm:spPr/>
      <dgm:t>
        <a:bodyPr/>
        <a:lstStyle/>
        <a:p>
          <a:endParaRPr lang="en-US"/>
        </a:p>
      </dgm:t>
    </dgm:pt>
    <dgm:pt modelId="{70778EF8-6CD9-154B-99CC-C5B049D44011}" type="sibTrans" cxnId="{F7F64258-EF43-F24C-A642-E46E5EB8B8AB}">
      <dgm:prSet/>
      <dgm:spPr/>
      <dgm:t>
        <a:bodyPr/>
        <a:lstStyle/>
        <a:p>
          <a:endParaRPr lang="en-US"/>
        </a:p>
      </dgm:t>
    </dgm:pt>
    <dgm:pt modelId="{E7A97142-1B0E-AC43-8DBB-3DE934418716}">
      <dgm:prSet custT="1"/>
      <dgm:spPr>
        <a:solidFill>
          <a:srgbClr val="FFF8EA"/>
        </a:solidFill>
      </dgm:spPr>
      <dgm:t>
        <a:bodyPr/>
        <a:lstStyle/>
        <a:p>
          <a:r>
            <a:rPr lang="cy-GB" sz="1600" dirty="0"/>
            <a:t>This is Nel. She gets up at twenty five minutes past seven, usually. She arrives at school at half past eight. She drinks coffee at eleven o'clock with friends. She eats lunch at noon. </a:t>
          </a:r>
          <a:endParaRPr lang="en-US" sz="1600" dirty="0"/>
        </a:p>
      </dgm:t>
    </dgm:pt>
    <dgm:pt modelId="{711BBB4C-FA56-EE4C-98DD-062465BDCF46}" type="parTrans" cxnId="{962DF866-763B-004D-BA64-FF882B5892C3}">
      <dgm:prSet/>
      <dgm:spPr/>
      <dgm:t>
        <a:bodyPr/>
        <a:lstStyle/>
        <a:p>
          <a:endParaRPr lang="en-US"/>
        </a:p>
      </dgm:t>
    </dgm:pt>
    <dgm:pt modelId="{6F8CCBAD-08F8-274F-A4F3-86B233CE5AC3}" type="sibTrans" cxnId="{962DF866-763B-004D-BA64-FF882B5892C3}">
      <dgm:prSet/>
      <dgm:spPr/>
      <dgm:t>
        <a:bodyPr/>
        <a:lstStyle/>
        <a:p>
          <a:endParaRPr lang="en-US"/>
        </a:p>
      </dgm:t>
    </dgm:pt>
    <dgm:pt modelId="{A71CDFDB-6E20-4D4D-99DC-93AA26957CCB}">
      <dgm:prSet custT="1"/>
      <dgm:spPr>
        <a:solidFill>
          <a:srgbClr val="F3D4CD"/>
        </a:solidFill>
      </dgm:spPr>
      <dgm:t>
        <a:bodyPr/>
        <a:lstStyle/>
        <a:p>
          <a:r>
            <a:rPr lang="cy-GB" sz="1600" dirty="0"/>
            <a:t>This is Nel. She gets up at twenty five minutes past seven, usually. She arrives at school at half past eight. She drinks coffee at eleven o'clock with friends. </a:t>
          </a:r>
          <a:endParaRPr lang="en-US" sz="1600" dirty="0"/>
        </a:p>
      </dgm:t>
    </dgm:pt>
    <dgm:pt modelId="{1B53E849-6FCE-9B40-BA2B-F115F23B1FC2}" type="parTrans" cxnId="{0F110F93-80B1-A846-B8BF-EEBBC1AE7525}">
      <dgm:prSet/>
      <dgm:spPr/>
      <dgm:t>
        <a:bodyPr/>
        <a:lstStyle/>
        <a:p>
          <a:endParaRPr lang="en-US"/>
        </a:p>
      </dgm:t>
    </dgm:pt>
    <dgm:pt modelId="{030B52E1-D6C6-0446-94BA-1551C7C3388F}" type="sibTrans" cxnId="{0F110F93-80B1-A846-B8BF-EEBBC1AE7525}">
      <dgm:prSet/>
      <dgm:spPr/>
      <dgm:t>
        <a:bodyPr/>
        <a:lstStyle/>
        <a:p>
          <a:endParaRPr lang="en-US"/>
        </a:p>
      </dgm:t>
    </dgm:pt>
    <dgm:pt modelId="{D6859B4F-37D4-704F-AC61-A99C5B4EB8B5}">
      <dgm:prSet custT="1"/>
      <dgm:spPr>
        <a:solidFill>
          <a:srgbClr val="F7BAA5"/>
        </a:solidFill>
      </dgm:spPr>
      <dgm:t>
        <a:bodyPr/>
        <a:lstStyle/>
        <a:p>
          <a:r>
            <a:rPr lang="cy-GB" sz="1600" dirty="0"/>
            <a:t>This is Nel. She gets up at twenty five minutes past seven, usually. She arrives at school at half past eight</a:t>
          </a:r>
          <a:endParaRPr lang="en-US" sz="1600" dirty="0"/>
        </a:p>
      </dgm:t>
    </dgm:pt>
    <dgm:pt modelId="{FE8F3C95-B0AB-0D4D-B271-BA70540BF922}" type="parTrans" cxnId="{6B758E4D-8F4B-1F45-A42C-A1D8CBD8BE38}">
      <dgm:prSet/>
      <dgm:spPr/>
      <dgm:t>
        <a:bodyPr/>
        <a:lstStyle/>
        <a:p>
          <a:endParaRPr lang="en-US"/>
        </a:p>
      </dgm:t>
    </dgm:pt>
    <dgm:pt modelId="{84374FC5-AC3C-694B-AEB9-DBCEBA5A6CD4}" type="sibTrans" cxnId="{6B758E4D-8F4B-1F45-A42C-A1D8CBD8BE38}">
      <dgm:prSet/>
      <dgm:spPr/>
      <dgm:t>
        <a:bodyPr/>
        <a:lstStyle/>
        <a:p>
          <a:endParaRPr lang="en-US"/>
        </a:p>
      </dgm:t>
    </dgm:pt>
    <dgm:pt modelId="{D66B53F2-749F-9144-A539-6AA8DC66FD8A}">
      <dgm:prSet custT="1"/>
      <dgm:spPr>
        <a:solidFill>
          <a:srgbClr val="FF685D"/>
        </a:solidFill>
      </dgm:spPr>
      <dgm:t>
        <a:bodyPr/>
        <a:lstStyle/>
        <a:p>
          <a:r>
            <a:rPr lang="cy-GB" sz="1600" dirty="0"/>
            <a:t>This is Nel. She gets up at twenty five minutes past seven, usually. </a:t>
          </a:r>
          <a:endParaRPr lang="en-US" sz="1600" dirty="0">
            <a:solidFill>
              <a:schemeClr val="bg1"/>
            </a:solidFill>
          </a:endParaRPr>
        </a:p>
      </dgm:t>
    </dgm:pt>
    <dgm:pt modelId="{1E16B92F-4A31-C641-8117-9D7587365EE1}" type="parTrans" cxnId="{E81C190A-9635-7D4B-873B-74419904765A}">
      <dgm:prSet/>
      <dgm:spPr/>
      <dgm:t>
        <a:bodyPr/>
        <a:lstStyle/>
        <a:p>
          <a:endParaRPr lang="en-US"/>
        </a:p>
      </dgm:t>
    </dgm:pt>
    <dgm:pt modelId="{14FF453B-2CF3-BD47-AC7C-91880DDF55D6}" type="sibTrans" cxnId="{E81C190A-9635-7D4B-873B-74419904765A}">
      <dgm:prSet/>
      <dgm:spPr/>
      <dgm:t>
        <a:bodyPr/>
        <a:lstStyle/>
        <a:p>
          <a:endParaRPr lang="en-US"/>
        </a:p>
      </dgm:t>
    </dgm:pt>
    <dgm:pt modelId="{DFDA6AE3-EAC1-B548-ABAC-F2CF1135DC5C}">
      <dgm:prSet custT="1"/>
      <dgm:spPr>
        <a:solidFill>
          <a:srgbClr val="E5464A"/>
        </a:solidFill>
      </dgm:spPr>
      <dgm:t>
        <a:bodyPr/>
        <a:lstStyle/>
        <a:p>
          <a:r>
            <a:rPr lang="cy-GB" sz="1600" dirty="0"/>
            <a:t>This is Nel. </a:t>
          </a:r>
          <a:endParaRPr lang="en-US" sz="1600" dirty="0">
            <a:solidFill>
              <a:schemeClr val="bg1"/>
            </a:solidFill>
          </a:endParaRPr>
        </a:p>
      </dgm:t>
    </dgm:pt>
    <dgm:pt modelId="{815A7918-5B1D-7549-B24E-7940431F8DBF}" type="parTrans" cxnId="{AB6DEE05-D9F4-D041-8B8D-79597910FB2E}">
      <dgm:prSet/>
      <dgm:spPr/>
      <dgm:t>
        <a:bodyPr/>
        <a:lstStyle/>
        <a:p>
          <a:endParaRPr lang="en-US"/>
        </a:p>
      </dgm:t>
    </dgm:pt>
    <dgm:pt modelId="{E3A29AEC-BFF4-9D4A-97E8-12A7FF969949}" type="sibTrans" cxnId="{AB6DEE05-D9F4-D041-8B8D-79597910FB2E}">
      <dgm:prSet/>
      <dgm:spPr/>
      <dgm:t>
        <a:bodyPr/>
        <a:lstStyle/>
        <a:p>
          <a:endParaRPr lang="en-US"/>
        </a:p>
      </dgm:t>
    </dgm:pt>
    <dgm:pt modelId="{CFC99609-BCD1-F246-B772-229B5F093CF8}" type="pres">
      <dgm:prSet presAssocID="{6C5EBA96-789F-ED44-B7F5-8C36D63EEB81}" presName="Name0" presStyleCnt="0">
        <dgm:presLayoutVars>
          <dgm:dir/>
          <dgm:animLvl val="lvl"/>
          <dgm:resizeHandles val="exact"/>
        </dgm:presLayoutVars>
      </dgm:prSet>
      <dgm:spPr/>
    </dgm:pt>
    <dgm:pt modelId="{8D447F04-C0A1-FD4A-A4A5-0CDC6D8EF65F}" type="pres">
      <dgm:prSet presAssocID="{DFDA6AE3-EAC1-B548-ABAC-F2CF1135DC5C}" presName="Name8" presStyleCnt="0"/>
      <dgm:spPr/>
    </dgm:pt>
    <dgm:pt modelId="{A74A7C0E-D315-AB47-9AC0-9B11BE85A23F}" type="pres">
      <dgm:prSet presAssocID="{DFDA6AE3-EAC1-B548-ABAC-F2CF1135DC5C}" presName="level" presStyleLbl="node1" presStyleIdx="0" presStyleCnt="7">
        <dgm:presLayoutVars>
          <dgm:chMax val="1"/>
          <dgm:bulletEnabled val="1"/>
        </dgm:presLayoutVars>
      </dgm:prSet>
      <dgm:spPr/>
    </dgm:pt>
    <dgm:pt modelId="{80AFDD58-2176-CD4D-B53C-37F9A3C170BC}" type="pres">
      <dgm:prSet presAssocID="{DFDA6AE3-EAC1-B548-ABAC-F2CF1135DC5C}" presName="levelTx" presStyleLbl="revTx" presStyleIdx="0" presStyleCnt="0">
        <dgm:presLayoutVars>
          <dgm:chMax val="1"/>
          <dgm:bulletEnabled val="1"/>
        </dgm:presLayoutVars>
      </dgm:prSet>
      <dgm:spPr/>
    </dgm:pt>
    <dgm:pt modelId="{BB98F0F1-8BD7-7847-9A5C-AECB22CD6877}" type="pres">
      <dgm:prSet presAssocID="{D66B53F2-749F-9144-A539-6AA8DC66FD8A}" presName="Name8" presStyleCnt="0"/>
      <dgm:spPr/>
    </dgm:pt>
    <dgm:pt modelId="{075B03B2-C718-1A49-BD19-4A8E7B512EB9}" type="pres">
      <dgm:prSet presAssocID="{D66B53F2-749F-9144-A539-6AA8DC66FD8A}" presName="level" presStyleLbl="node1" presStyleIdx="1" presStyleCnt="7">
        <dgm:presLayoutVars>
          <dgm:chMax val="1"/>
          <dgm:bulletEnabled val="1"/>
        </dgm:presLayoutVars>
      </dgm:prSet>
      <dgm:spPr/>
    </dgm:pt>
    <dgm:pt modelId="{502840AB-223F-BF40-BB0F-48449DF4BB33}" type="pres">
      <dgm:prSet presAssocID="{D66B53F2-749F-9144-A539-6AA8DC66FD8A}" presName="levelTx" presStyleLbl="revTx" presStyleIdx="0" presStyleCnt="0">
        <dgm:presLayoutVars>
          <dgm:chMax val="1"/>
          <dgm:bulletEnabled val="1"/>
        </dgm:presLayoutVars>
      </dgm:prSet>
      <dgm:spPr/>
    </dgm:pt>
    <dgm:pt modelId="{BAADCF7A-EA31-5147-87B9-797176DAA1D0}" type="pres">
      <dgm:prSet presAssocID="{D6859B4F-37D4-704F-AC61-A99C5B4EB8B5}" presName="Name8" presStyleCnt="0"/>
      <dgm:spPr/>
    </dgm:pt>
    <dgm:pt modelId="{4459FCB3-CA2C-B94F-8115-0A6504FCF090}" type="pres">
      <dgm:prSet presAssocID="{D6859B4F-37D4-704F-AC61-A99C5B4EB8B5}" presName="level" presStyleLbl="node1" presStyleIdx="2" presStyleCnt="7">
        <dgm:presLayoutVars>
          <dgm:chMax val="1"/>
          <dgm:bulletEnabled val="1"/>
        </dgm:presLayoutVars>
      </dgm:prSet>
      <dgm:spPr/>
    </dgm:pt>
    <dgm:pt modelId="{97F48E99-A555-004B-B92D-F40DAA33BC8A}" type="pres">
      <dgm:prSet presAssocID="{D6859B4F-37D4-704F-AC61-A99C5B4EB8B5}" presName="levelTx" presStyleLbl="revTx" presStyleIdx="0" presStyleCnt="0">
        <dgm:presLayoutVars>
          <dgm:chMax val="1"/>
          <dgm:bulletEnabled val="1"/>
        </dgm:presLayoutVars>
      </dgm:prSet>
      <dgm:spPr/>
    </dgm:pt>
    <dgm:pt modelId="{38EE1AB8-A13C-9A42-90B4-A5E501E3F0A4}" type="pres">
      <dgm:prSet presAssocID="{A71CDFDB-6E20-4D4D-99DC-93AA26957CCB}" presName="Name8" presStyleCnt="0"/>
      <dgm:spPr/>
    </dgm:pt>
    <dgm:pt modelId="{A6A64FDE-A6E7-1444-B861-F34D0AF517F3}" type="pres">
      <dgm:prSet presAssocID="{A71CDFDB-6E20-4D4D-99DC-93AA26957CCB}" presName="level" presStyleLbl="node1" presStyleIdx="3" presStyleCnt="7">
        <dgm:presLayoutVars>
          <dgm:chMax val="1"/>
          <dgm:bulletEnabled val="1"/>
        </dgm:presLayoutVars>
      </dgm:prSet>
      <dgm:spPr/>
    </dgm:pt>
    <dgm:pt modelId="{DD268BB0-CACC-6B47-890F-990A3DD89A34}" type="pres">
      <dgm:prSet presAssocID="{A71CDFDB-6E20-4D4D-99DC-93AA26957CCB}" presName="levelTx" presStyleLbl="revTx" presStyleIdx="0" presStyleCnt="0">
        <dgm:presLayoutVars>
          <dgm:chMax val="1"/>
          <dgm:bulletEnabled val="1"/>
        </dgm:presLayoutVars>
      </dgm:prSet>
      <dgm:spPr/>
    </dgm:pt>
    <dgm:pt modelId="{E47F4223-692D-304F-8D75-9855E94202B8}" type="pres">
      <dgm:prSet presAssocID="{E7A97142-1B0E-AC43-8DBB-3DE934418716}" presName="Name8" presStyleCnt="0"/>
      <dgm:spPr/>
    </dgm:pt>
    <dgm:pt modelId="{C05A4539-F334-1E4A-B987-00895C83DAD0}" type="pres">
      <dgm:prSet presAssocID="{E7A97142-1B0E-AC43-8DBB-3DE934418716}" presName="level" presStyleLbl="node1" presStyleIdx="4" presStyleCnt="7">
        <dgm:presLayoutVars>
          <dgm:chMax val="1"/>
          <dgm:bulletEnabled val="1"/>
        </dgm:presLayoutVars>
      </dgm:prSet>
      <dgm:spPr/>
    </dgm:pt>
    <dgm:pt modelId="{C416A27B-C2B6-8448-BC54-501ECDDFE635}" type="pres">
      <dgm:prSet presAssocID="{E7A97142-1B0E-AC43-8DBB-3DE934418716}" presName="levelTx" presStyleLbl="revTx" presStyleIdx="0" presStyleCnt="0">
        <dgm:presLayoutVars>
          <dgm:chMax val="1"/>
          <dgm:bulletEnabled val="1"/>
        </dgm:presLayoutVars>
      </dgm:prSet>
      <dgm:spPr/>
    </dgm:pt>
    <dgm:pt modelId="{C4A9A25E-F922-2245-AAEB-1F7299CE1404}" type="pres">
      <dgm:prSet presAssocID="{1C206921-4968-F241-A289-A183EBB24960}" presName="Name8" presStyleCnt="0"/>
      <dgm:spPr/>
    </dgm:pt>
    <dgm:pt modelId="{5950D950-FAD7-D044-AF81-A41039A5A78F}" type="pres">
      <dgm:prSet presAssocID="{1C206921-4968-F241-A289-A183EBB24960}" presName="level" presStyleLbl="node1" presStyleIdx="5" presStyleCnt="7">
        <dgm:presLayoutVars>
          <dgm:chMax val="1"/>
          <dgm:bulletEnabled val="1"/>
        </dgm:presLayoutVars>
      </dgm:prSet>
      <dgm:spPr/>
    </dgm:pt>
    <dgm:pt modelId="{00A04A03-8DE7-0148-BF36-5AB170A108B5}" type="pres">
      <dgm:prSet presAssocID="{1C206921-4968-F241-A289-A183EBB24960}" presName="levelTx" presStyleLbl="revTx" presStyleIdx="0" presStyleCnt="0">
        <dgm:presLayoutVars>
          <dgm:chMax val="1"/>
          <dgm:bulletEnabled val="1"/>
        </dgm:presLayoutVars>
      </dgm:prSet>
      <dgm:spPr/>
    </dgm:pt>
    <dgm:pt modelId="{7A166D52-E359-9140-AF14-2ED20E67FD59}" type="pres">
      <dgm:prSet presAssocID="{21049ECD-A034-254D-A792-3C254FAFC9D1}" presName="Name8" presStyleCnt="0"/>
      <dgm:spPr/>
    </dgm:pt>
    <dgm:pt modelId="{BEFC12E0-0B9E-E246-9AA7-914E00D2CCC0}" type="pres">
      <dgm:prSet presAssocID="{21049ECD-A034-254D-A792-3C254FAFC9D1}" presName="level" presStyleLbl="node1" presStyleIdx="6" presStyleCnt="7">
        <dgm:presLayoutVars>
          <dgm:chMax val="1"/>
          <dgm:bulletEnabled val="1"/>
        </dgm:presLayoutVars>
      </dgm:prSet>
      <dgm:spPr/>
    </dgm:pt>
    <dgm:pt modelId="{C9E0A8AF-238F-DB4F-9314-D4444A62439F}" type="pres">
      <dgm:prSet presAssocID="{21049ECD-A034-254D-A792-3C254FAFC9D1}" presName="levelTx" presStyleLbl="revTx" presStyleIdx="0" presStyleCnt="0">
        <dgm:presLayoutVars>
          <dgm:chMax val="1"/>
          <dgm:bulletEnabled val="1"/>
        </dgm:presLayoutVars>
      </dgm:prSet>
      <dgm:spPr/>
    </dgm:pt>
  </dgm:ptLst>
  <dgm:cxnLst>
    <dgm:cxn modelId="{AB6DEE05-D9F4-D041-8B8D-79597910FB2E}" srcId="{6C5EBA96-789F-ED44-B7F5-8C36D63EEB81}" destId="{DFDA6AE3-EAC1-B548-ABAC-F2CF1135DC5C}" srcOrd="0" destOrd="0" parTransId="{815A7918-5B1D-7549-B24E-7940431F8DBF}" sibTransId="{E3A29AEC-BFF4-9D4A-97E8-12A7FF969949}"/>
    <dgm:cxn modelId="{E81C190A-9635-7D4B-873B-74419904765A}" srcId="{6C5EBA96-789F-ED44-B7F5-8C36D63EEB81}" destId="{D66B53F2-749F-9144-A539-6AA8DC66FD8A}" srcOrd="1" destOrd="0" parTransId="{1E16B92F-4A31-C641-8117-9D7587365EE1}" sibTransId="{14FF453B-2CF3-BD47-AC7C-91880DDF55D6}"/>
    <dgm:cxn modelId="{614B0519-CD10-A540-BB39-0CDB63EB3093}" type="presOf" srcId="{D66B53F2-749F-9144-A539-6AA8DC66FD8A}" destId="{502840AB-223F-BF40-BB0F-48449DF4BB33}" srcOrd="1" destOrd="0" presId="urn:microsoft.com/office/officeart/2005/8/layout/pyramid1"/>
    <dgm:cxn modelId="{C47EDA1A-311A-9F4B-9E29-CE4F30F2D3CE}" type="presOf" srcId="{6C5EBA96-789F-ED44-B7F5-8C36D63EEB81}" destId="{CFC99609-BCD1-F246-B772-229B5F093CF8}" srcOrd="0" destOrd="0" presId="urn:microsoft.com/office/officeart/2005/8/layout/pyramid1"/>
    <dgm:cxn modelId="{BD23B12E-EE32-CC48-8B0C-9D1593EBF406}" type="presOf" srcId="{DFDA6AE3-EAC1-B548-ABAC-F2CF1135DC5C}" destId="{A74A7C0E-D315-AB47-9AC0-9B11BE85A23F}" srcOrd="0" destOrd="0" presId="urn:microsoft.com/office/officeart/2005/8/layout/pyramid1"/>
    <dgm:cxn modelId="{160A9834-F237-9F4E-80BB-DB2A6E13D989}" type="presOf" srcId="{21049ECD-A034-254D-A792-3C254FAFC9D1}" destId="{C9E0A8AF-238F-DB4F-9314-D4444A62439F}" srcOrd="1" destOrd="0" presId="urn:microsoft.com/office/officeart/2005/8/layout/pyramid1"/>
    <dgm:cxn modelId="{7718353B-86D9-B641-9BC0-B1CF753E951E}" type="presOf" srcId="{1C206921-4968-F241-A289-A183EBB24960}" destId="{5950D950-FAD7-D044-AF81-A41039A5A78F}" srcOrd="0" destOrd="0" presId="urn:microsoft.com/office/officeart/2005/8/layout/pyramid1"/>
    <dgm:cxn modelId="{13232D46-25E6-F748-9881-82AE69F5781B}" type="presOf" srcId="{E7A97142-1B0E-AC43-8DBB-3DE934418716}" destId="{C05A4539-F334-1E4A-B987-00895C83DAD0}" srcOrd="0" destOrd="0" presId="urn:microsoft.com/office/officeart/2005/8/layout/pyramid1"/>
    <dgm:cxn modelId="{6B758E4D-8F4B-1F45-A42C-A1D8CBD8BE38}" srcId="{6C5EBA96-789F-ED44-B7F5-8C36D63EEB81}" destId="{D6859B4F-37D4-704F-AC61-A99C5B4EB8B5}" srcOrd="2" destOrd="0" parTransId="{FE8F3C95-B0AB-0D4D-B271-BA70540BF922}" sibTransId="{84374FC5-AC3C-694B-AEB9-DBCEBA5A6CD4}"/>
    <dgm:cxn modelId="{F6E81A53-E08D-B641-817E-DA71F407B834}" type="presOf" srcId="{A71CDFDB-6E20-4D4D-99DC-93AA26957CCB}" destId="{DD268BB0-CACC-6B47-890F-990A3DD89A34}" srcOrd="1" destOrd="0" presId="urn:microsoft.com/office/officeart/2005/8/layout/pyramid1"/>
    <dgm:cxn modelId="{F7F64258-EF43-F24C-A642-E46E5EB8B8AB}" srcId="{6C5EBA96-789F-ED44-B7F5-8C36D63EEB81}" destId="{1C206921-4968-F241-A289-A183EBB24960}" srcOrd="5" destOrd="0" parTransId="{EDE7AB50-1843-7742-BE1A-0544870012EB}" sibTransId="{70778EF8-6CD9-154B-99CC-C5B049D44011}"/>
    <dgm:cxn modelId="{B5D3FC5C-5539-274A-994A-98ECAFE1A3DA}" type="presOf" srcId="{E7A97142-1B0E-AC43-8DBB-3DE934418716}" destId="{C416A27B-C2B6-8448-BC54-501ECDDFE635}" srcOrd="1" destOrd="0" presId="urn:microsoft.com/office/officeart/2005/8/layout/pyramid1"/>
    <dgm:cxn modelId="{962DF866-763B-004D-BA64-FF882B5892C3}" srcId="{6C5EBA96-789F-ED44-B7F5-8C36D63EEB81}" destId="{E7A97142-1B0E-AC43-8DBB-3DE934418716}" srcOrd="4" destOrd="0" parTransId="{711BBB4C-FA56-EE4C-98DD-062465BDCF46}" sibTransId="{6F8CCBAD-08F8-274F-A4F3-86B233CE5AC3}"/>
    <dgm:cxn modelId="{97C76F76-9B08-724C-9F78-1CF783A44DDA}" type="presOf" srcId="{D6859B4F-37D4-704F-AC61-A99C5B4EB8B5}" destId="{4459FCB3-CA2C-B94F-8115-0A6504FCF090}" srcOrd="0" destOrd="0" presId="urn:microsoft.com/office/officeart/2005/8/layout/pyramid1"/>
    <dgm:cxn modelId="{54A2E37D-E2C8-494C-8756-FC730388F42C}" type="presOf" srcId="{1C206921-4968-F241-A289-A183EBB24960}" destId="{00A04A03-8DE7-0148-BF36-5AB170A108B5}" srcOrd="1" destOrd="0" presId="urn:microsoft.com/office/officeart/2005/8/layout/pyramid1"/>
    <dgm:cxn modelId="{1DD92881-AB85-F549-A753-B8A0C6036235}" type="presOf" srcId="{D66B53F2-749F-9144-A539-6AA8DC66FD8A}" destId="{075B03B2-C718-1A49-BD19-4A8E7B512EB9}" srcOrd="0" destOrd="0" presId="urn:microsoft.com/office/officeart/2005/8/layout/pyramid1"/>
    <dgm:cxn modelId="{9571B085-C75E-CE40-9A42-9F4C71D35311}" srcId="{6C5EBA96-789F-ED44-B7F5-8C36D63EEB81}" destId="{21049ECD-A034-254D-A792-3C254FAFC9D1}" srcOrd="6" destOrd="0" parTransId="{5EA2451A-16BA-464E-A919-CDC733D7C264}" sibTransId="{BBEEF255-8496-F140-83C9-F31EECB3A974}"/>
    <dgm:cxn modelId="{0F110F93-80B1-A846-B8BF-EEBBC1AE7525}" srcId="{6C5EBA96-789F-ED44-B7F5-8C36D63EEB81}" destId="{A71CDFDB-6E20-4D4D-99DC-93AA26957CCB}" srcOrd="3" destOrd="0" parTransId="{1B53E849-6FCE-9B40-BA2B-F115F23B1FC2}" sibTransId="{030B52E1-D6C6-0446-94BA-1551C7C3388F}"/>
    <dgm:cxn modelId="{77259D9F-DE38-0E4D-8173-EDB42421E4A3}" type="presOf" srcId="{21049ECD-A034-254D-A792-3C254FAFC9D1}" destId="{BEFC12E0-0B9E-E246-9AA7-914E00D2CCC0}" srcOrd="0" destOrd="0" presId="urn:microsoft.com/office/officeart/2005/8/layout/pyramid1"/>
    <dgm:cxn modelId="{A0891DB1-309B-CD43-B9D5-16D869D38CD9}" type="presOf" srcId="{D6859B4F-37D4-704F-AC61-A99C5B4EB8B5}" destId="{97F48E99-A555-004B-B92D-F40DAA33BC8A}" srcOrd="1" destOrd="0" presId="urn:microsoft.com/office/officeart/2005/8/layout/pyramid1"/>
    <dgm:cxn modelId="{BCB0A8B6-A3ED-6447-8625-F4A99F4B71FE}" type="presOf" srcId="{DFDA6AE3-EAC1-B548-ABAC-F2CF1135DC5C}" destId="{80AFDD58-2176-CD4D-B53C-37F9A3C170BC}" srcOrd="1" destOrd="0" presId="urn:microsoft.com/office/officeart/2005/8/layout/pyramid1"/>
    <dgm:cxn modelId="{8D23A5C0-7F05-2F4A-8C8C-0F7911C8EA18}" type="presOf" srcId="{A71CDFDB-6E20-4D4D-99DC-93AA26957CCB}" destId="{A6A64FDE-A6E7-1444-B861-F34D0AF517F3}" srcOrd="0" destOrd="0" presId="urn:microsoft.com/office/officeart/2005/8/layout/pyramid1"/>
    <dgm:cxn modelId="{B7256CDC-08FC-844B-8CBD-E82D890E0B3E}" type="presParOf" srcId="{CFC99609-BCD1-F246-B772-229B5F093CF8}" destId="{8D447F04-C0A1-FD4A-A4A5-0CDC6D8EF65F}" srcOrd="0" destOrd="0" presId="urn:microsoft.com/office/officeart/2005/8/layout/pyramid1"/>
    <dgm:cxn modelId="{13B4C693-AC70-684A-A5F8-4D805B40EDDD}" type="presParOf" srcId="{8D447F04-C0A1-FD4A-A4A5-0CDC6D8EF65F}" destId="{A74A7C0E-D315-AB47-9AC0-9B11BE85A23F}" srcOrd="0" destOrd="0" presId="urn:microsoft.com/office/officeart/2005/8/layout/pyramid1"/>
    <dgm:cxn modelId="{9C308FD7-9539-CD4E-92B2-9A6FD4F6D363}" type="presParOf" srcId="{8D447F04-C0A1-FD4A-A4A5-0CDC6D8EF65F}" destId="{80AFDD58-2176-CD4D-B53C-37F9A3C170BC}" srcOrd="1" destOrd="0" presId="urn:microsoft.com/office/officeart/2005/8/layout/pyramid1"/>
    <dgm:cxn modelId="{074B577A-AD17-914F-8982-C74E27AD64B3}" type="presParOf" srcId="{CFC99609-BCD1-F246-B772-229B5F093CF8}" destId="{BB98F0F1-8BD7-7847-9A5C-AECB22CD6877}" srcOrd="1" destOrd="0" presId="urn:microsoft.com/office/officeart/2005/8/layout/pyramid1"/>
    <dgm:cxn modelId="{FD4A327D-E184-9043-977C-A049A253DB78}" type="presParOf" srcId="{BB98F0F1-8BD7-7847-9A5C-AECB22CD6877}" destId="{075B03B2-C718-1A49-BD19-4A8E7B512EB9}" srcOrd="0" destOrd="0" presId="urn:microsoft.com/office/officeart/2005/8/layout/pyramid1"/>
    <dgm:cxn modelId="{2D1A1CD0-7B55-5A4E-8B46-1C0DB0C7671F}" type="presParOf" srcId="{BB98F0F1-8BD7-7847-9A5C-AECB22CD6877}" destId="{502840AB-223F-BF40-BB0F-48449DF4BB33}" srcOrd="1" destOrd="0" presId="urn:microsoft.com/office/officeart/2005/8/layout/pyramid1"/>
    <dgm:cxn modelId="{6A90B7E0-E9DF-914A-B5E6-2D33FADF15F3}" type="presParOf" srcId="{CFC99609-BCD1-F246-B772-229B5F093CF8}" destId="{BAADCF7A-EA31-5147-87B9-797176DAA1D0}" srcOrd="2" destOrd="0" presId="urn:microsoft.com/office/officeart/2005/8/layout/pyramid1"/>
    <dgm:cxn modelId="{1ADA6125-B740-7144-BC70-A382595C6682}" type="presParOf" srcId="{BAADCF7A-EA31-5147-87B9-797176DAA1D0}" destId="{4459FCB3-CA2C-B94F-8115-0A6504FCF090}" srcOrd="0" destOrd="0" presId="urn:microsoft.com/office/officeart/2005/8/layout/pyramid1"/>
    <dgm:cxn modelId="{177FBEB1-0CAE-3443-83F2-4B85ECBFAA00}" type="presParOf" srcId="{BAADCF7A-EA31-5147-87B9-797176DAA1D0}" destId="{97F48E99-A555-004B-B92D-F40DAA33BC8A}" srcOrd="1" destOrd="0" presId="urn:microsoft.com/office/officeart/2005/8/layout/pyramid1"/>
    <dgm:cxn modelId="{EACC4CD8-5496-8443-902B-ABF6AB9D8036}" type="presParOf" srcId="{CFC99609-BCD1-F246-B772-229B5F093CF8}" destId="{38EE1AB8-A13C-9A42-90B4-A5E501E3F0A4}" srcOrd="3" destOrd="0" presId="urn:microsoft.com/office/officeart/2005/8/layout/pyramid1"/>
    <dgm:cxn modelId="{E290031F-703A-F246-AAC5-558B91B4371D}" type="presParOf" srcId="{38EE1AB8-A13C-9A42-90B4-A5E501E3F0A4}" destId="{A6A64FDE-A6E7-1444-B861-F34D0AF517F3}" srcOrd="0" destOrd="0" presId="urn:microsoft.com/office/officeart/2005/8/layout/pyramid1"/>
    <dgm:cxn modelId="{F9C012E3-699C-B64F-B8A1-699D2E89DA4D}" type="presParOf" srcId="{38EE1AB8-A13C-9A42-90B4-A5E501E3F0A4}" destId="{DD268BB0-CACC-6B47-890F-990A3DD89A34}" srcOrd="1" destOrd="0" presId="urn:microsoft.com/office/officeart/2005/8/layout/pyramid1"/>
    <dgm:cxn modelId="{82043F51-37AC-F34F-ACCF-0EEBEFCFB373}" type="presParOf" srcId="{CFC99609-BCD1-F246-B772-229B5F093CF8}" destId="{E47F4223-692D-304F-8D75-9855E94202B8}" srcOrd="4" destOrd="0" presId="urn:microsoft.com/office/officeart/2005/8/layout/pyramid1"/>
    <dgm:cxn modelId="{7E80E51D-39C2-6C48-9639-0A86FDFE888F}" type="presParOf" srcId="{E47F4223-692D-304F-8D75-9855E94202B8}" destId="{C05A4539-F334-1E4A-B987-00895C83DAD0}" srcOrd="0" destOrd="0" presId="urn:microsoft.com/office/officeart/2005/8/layout/pyramid1"/>
    <dgm:cxn modelId="{DF5DB5D8-032E-3A49-89D2-6B4B08930990}" type="presParOf" srcId="{E47F4223-692D-304F-8D75-9855E94202B8}" destId="{C416A27B-C2B6-8448-BC54-501ECDDFE635}" srcOrd="1" destOrd="0" presId="urn:microsoft.com/office/officeart/2005/8/layout/pyramid1"/>
    <dgm:cxn modelId="{4FF122CA-D5A4-AB4F-A065-4430F46B88EC}" type="presParOf" srcId="{CFC99609-BCD1-F246-B772-229B5F093CF8}" destId="{C4A9A25E-F922-2245-AAEB-1F7299CE1404}" srcOrd="5" destOrd="0" presId="urn:microsoft.com/office/officeart/2005/8/layout/pyramid1"/>
    <dgm:cxn modelId="{E3896D33-F2B5-6A4F-8460-52158929F5B3}" type="presParOf" srcId="{C4A9A25E-F922-2245-AAEB-1F7299CE1404}" destId="{5950D950-FAD7-D044-AF81-A41039A5A78F}" srcOrd="0" destOrd="0" presId="urn:microsoft.com/office/officeart/2005/8/layout/pyramid1"/>
    <dgm:cxn modelId="{1C877749-6B5C-C547-B6CE-10AAA30439C7}" type="presParOf" srcId="{C4A9A25E-F922-2245-AAEB-1F7299CE1404}" destId="{00A04A03-8DE7-0148-BF36-5AB170A108B5}" srcOrd="1" destOrd="0" presId="urn:microsoft.com/office/officeart/2005/8/layout/pyramid1"/>
    <dgm:cxn modelId="{D7D3FF5A-91AB-834F-AD23-9138A8806F5C}" type="presParOf" srcId="{CFC99609-BCD1-F246-B772-229B5F093CF8}" destId="{7A166D52-E359-9140-AF14-2ED20E67FD59}" srcOrd="6" destOrd="0" presId="urn:microsoft.com/office/officeart/2005/8/layout/pyramid1"/>
    <dgm:cxn modelId="{ACE06087-DF56-C14D-AC5D-37B1391423B0}" type="presParOf" srcId="{7A166D52-E359-9140-AF14-2ED20E67FD59}" destId="{BEFC12E0-0B9E-E246-9AA7-914E00D2CCC0}" srcOrd="0" destOrd="0" presId="urn:microsoft.com/office/officeart/2005/8/layout/pyramid1"/>
    <dgm:cxn modelId="{D710A108-FDDA-1340-BFCD-0A790E6722E5}" type="presParOf" srcId="{7A166D52-E359-9140-AF14-2ED20E67FD59}" destId="{C9E0A8AF-238F-DB4F-9314-D4444A62439F}"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4A7C0E-D315-AB47-9AC0-9B11BE85A23F}">
      <dsp:nvSpPr>
        <dsp:cNvPr id="0" name=""/>
        <dsp:cNvSpPr/>
      </dsp:nvSpPr>
      <dsp:spPr>
        <a:xfrm>
          <a:off x="5016137" y="0"/>
          <a:ext cx="1672045" cy="892959"/>
        </a:xfrm>
        <a:prstGeom prst="trapezoid">
          <a:avLst>
            <a:gd name="adj" fmla="val 93624"/>
          </a:avLst>
        </a:prstGeom>
        <a:solidFill>
          <a:srgbClr val="E5464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cy-GB" sz="1600" kern="1200" dirty="0"/>
            <a:t>This is Nel. </a:t>
          </a:r>
          <a:endParaRPr lang="en-US" sz="1600" kern="1200" dirty="0">
            <a:solidFill>
              <a:schemeClr val="bg1"/>
            </a:solidFill>
          </a:endParaRPr>
        </a:p>
      </dsp:txBody>
      <dsp:txXfrm>
        <a:off x="5016137" y="0"/>
        <a:ext cx="1672045" cy="892959"/>
      </dsp:txXfrm>
    </dsp:sp>
    <dsp:sp modelId="{075B03B2-C718-1A49-BD19-4A8E7B512EB9}">
      <dsp:nvSpPr>
        <dsp:cNvPr id="0" name=""/>
        <dsp:cNvSpPr/>
      </dsp:nvSpPr>
      <dsp:spPr>
        <a:xfrm>
          <a:off x="4180114" y="892959"/>
          <a:ext cx="3344091" cy="892959"/>
        </a:xfrm>
        <a:prstGeom prst="trapezoid">
          <a:avLst>
            <a:gd name="adj" fmla="val 93624"/>
          </a:avLst>
        </a:prstGeom>
        <a:solidFill>
          <a:srgbClr val="FF685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cy-GB" sz="1600" kern="1200" dirty="0"/>
            <a:t>This is Nel. She gets up at twenty five minutes past seven, usually. </a:t>
          </a:r>
          <a:endParaRPr lang="en-US" sz="1600" kern="1200" dirty="0">
            <a:solidFill>
              <a:schemeClr val="bg1"/>
            </a:solidFill>
          </a:endParaRPr>
        </a:p>
      </dsp:txBody>
      <dsp:txXfrm>
        <a:off x="4765330" y="892959"/>
        <a:ext cx="2173659" cy="892959"/>
      </dsp:txXfrm>
    </dsp:sp>
    <dsp:sp modelId="{4459FCB3-CA2C-B94F-8115-0A6504FCF090}">
      <dsp:nvSpPr>
        <dsp:cNvPr id="0" name=""/>
        <dsp:cNvSpPr/>
      </dsp:nvSpPr>
      <dsp:spPr>
        <a:xfrm>
          <a:off x="3344091" y="1785918"/>
          <a:ext cx="5016137" cy="892959"/>
        </a:xfrm>
        <a:prstGeom prst="trapezoid">
          <a:avLst>
            <a:gd name="adj" fmla="val 93624"/>
          </a:avLst>
        </a:prstGeom>
        <a:solidFill>
          <a:srgbClr val="F7BAA5"/>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cy-GB" sz="1600" kern="1200" dirty="0"/>
            <a:t>This is Nel. She gets up at twenty five minutes past seven, usually. She arrives at school at half past eight</a:t>
          </a:r>
          <a:endParaRPr lang="en-US" sz="1600" kern="1200" dirty="0"/>
        </a:p>
      </dsp:txBody>
      <dsp:txXfrm>
        <a:off x="4221915" y="1785918"/>
        <a:ext cx="3260489" cy="892959"/>
      </dsp:txXfrm>
    </dsp:sp>
    <dsp:sp modelId="{A6A64FDE-A6E7-1444-B861-F34D0AF517F3}">
      <dsp:nvSpPr>
        <dsp:cNvPr id="0" name=""/>
        <dsp:cNvSpPr/>
      </dsp:nvSpPr>
      <dsp:spPr>
        <a:xfrm>
          <a:off x="2508068" y="2678877"/>
          <a:ext cx="6688182" cy="892959"/>
        </a:xfrm>
        <a:prstGeom prst="trapezoid">
          <a:avLst>
            <a:gd name="adj" fmla="val 93624"/>
          </a:avLst>
        </a:prstGeom>
        <a:solidFill>
          <a:srgbClr val="F3D4C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cy-GB" sz="1600" kern="1200" dirty="0"/>
            <a:t>This is Nel. She gets up at twenty five minutes past seven, usually. She arrives at school at half past eight. She drinks coffee at eleven o'clock with friends. </a:t>
          </a:r>
          <a:endParaRPr lang="en-US" sz="1600" kern="1200" dirty="0"/>
        </a:p>
      </dsp:txBody>
      <dsp:txXfrm>
        <a:off x="3678500" y="2678877"/>
        <a:ext cx="4347318" cy="892959"/>
      </dsp:txXfrm>
    </dsp:sp>
    <dsp:sp modelId="{C05A4539-F334-1E4A-B987-00895C83DAD0}">
      <dsp:nvSpPr>
        <dsp:cNvPr id="0" name=""/>
        <dsp:cNvSpPr/>
      </dsp:nvSpPr>
      <dsp:spPr>
        <a:xfrm>
          <a:off x="1672045" y="3571836"/>
          <a:ext cx="8360228" cy="892959"/>
        </a:xfrm>
        <a:prstGeom prst="trapezoid">
          <a:avLst>
            <a:gd name="adj" fmla="val 93624"/>
          </a:avLst>
        </a:prstGeom>
        <a:solidFill>
          <a:srgbClr val="FFF8E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cy-GB" sz="1600" kern="1200" dirty="0"/>
            <a:t>This is Nel. She gets up at twenty five minutes past seven, usually. She arrives at school at half past eight. She drinks coffee at eleven o'clock with friends. She eats lunch at noon. </a:t>
          </a:r>
          <a:endParaRPr lang="en-US" sz="1600" kern="1200" dirty="0"/>
        </a:p>
      </dsp:txBody>
      <dsp:txXfrm>
        <a:off x="3135085" y="3571836"/>
        <a:ext cx="5434148" cy="892959"/>
      </dsp:txXfrm>
    </dsp:sp>
    <dsp:sp modelId="{5950D950-FAD7-D044-AF81-A41039A5A78F}">
      <dsp:nvSpPr>
        <dsp:cNvPr id="0" name=""/>
        <dsp:cNvSpPr/>
      </dsp:nvSpPr>
      <dsp:spPr>
        <a:xfrm>
          <a:off x="836022" y="4464795"/>
          <a:ext cx="10032274" cy="892959"/>
        </a:xfrm>
        <a:prstGeom prst="trapezoid">
          <a:avLst>
            <a:gd name="adj" fmla="val 93624"/>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cy-GB" sz="1400" kern="1200" dirty="0"/>
            <a:t>This is Nel. She gets up at twenty five minutes past seven, usually. She arrives at school at half past eight. She drinks coffee at eleven o'clock with friends. She eats lunch at noon. She leaves work about three o'clock. </a:t>
          </a:r>
        </a:p>
      </dsp:txBody>
      <dsp:txXfrm>
        <a:off x="2591670" y="4464795"/>
        <a:ext cx="6520978" cy="892959"/>
      </dsp:txXfrm>
    </dsp:sp>
    <dsp:sp modelId="{BEFC12E0-0B9E-E246-9AA7-914E00D2CCC0}">
      <dsp:nvSpPr>
        <dsp:cNvPr id="0" name=""/>
        <dsp:cNvSpPr/>
      </dsp:nvSpPr>
      <dsp:spPr>
        <a:xfrm>
          <a:off x="0" y="5357754"/>
          <a:ext cx="11704320" cy="892959"/>
        </a:xfrm>
        <a:prstGeom prst="trapezoid">
          <a:avLst>
            <a:gd name="adj" fmla="val 93624"/>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cy-GB" sz="1400" kern="1200" dirty="0"/>
            <a:t>This is Nel. She gets up at twenty five minutes past seven, usually. She arrives at school at half past eight. She drinks coffee at eleven o'clock with friends. She eats lunch at noon. She leaves work about three o'clock. She doesn't go to bed before 10 o'clock.</a:t>
          </a:r>
          <a:endParaRPr lang="en-US" sz="1400" kern="1200" dirty="0"/>
        </a:p>
      </dsp:txBody>
      <dsp:txXfrm>
        <a:off x="2048255" y="5357754"/>
        <a:ext cx="7607808" cy="89295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F6F74-D79F-7B4B-AC7C-25CAF35EB2E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D070742-2A0D-504C-8EEB-E7F0C817CA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54786F0-4E13-2947-A242-E7D34A75A315}"/>
              </a:ext>
            </a:extLst>
          </p:cNvPr>
          <p:cNvSpPr>
            <a:spLocks noGrp="1"/>
          </p:cNvSpPr>
          <p:nvPr>
            <p:ph type="dt" sz="half" idx="10"/>
          </p:nvPr>
        </p:nvSpPr>
        <p:spPr/>
        <p:txBody>
          <a:bodyPr/>
          <a:lstStyle/>
          <a:p>
            <a:fld id="{F66291E5-A366-9647-9133-DDF5FB819A78}" type="datetimeFigureOut">
              <a:rPr lang="en-US" smtClean="0"/>
              <a:t>6/30/22</a:t>
            </a:fld>
            <a:endParaRPr lang="en-US"/>
          </a:p>
        </p:txBody>
      </p:sp>
      <p:sp>
        <p:nvSpPr>
          <p:cNvPr id="5" name="Footer Placeholder 4">
            <a:extLst>
              <a:ext uri="{FF2B5EF4-FFF2-40B4-BE49-F238E27FC236}">
                <a16:creationId xmlns:a16="http://schemas.microsoft.com/office/drawing/2014/main" id="{FD52788B-148A-8049-9AF5-79D2C3CF95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8D9B4D-12FE-A743-9025-4DDE7703F447}"/>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522377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A7987-4FA6-5E45-BEC5-3E900751F2A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F4260BB-6214-D24F-B3F0-D9E1F7F718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FA31A4C-A56C-4343-9601-05BF240887D9}"/>
              </a:ext>
            </a:extLst>
          </p:cNvPr>
          <p:cNvSpPr>
            <a:spLocks noGrp="1"/>
          </p:cNvSpPr>
          <p:nvPr>
            <p:ph type="dt" sz="half" idx="10"/>
          </p:nvPr>
        </p:nvSpPr>
        <p:spPr/>
        <p:txBody>
          <a:bodyPr/>
          <a:lstStyle/>
          <a:p>
            <a:fld id="{F66291E5-A366-9647-9133-DDF5FB819A78}" type="datetimeFigureOut">
              <a:rPr lang="en-US" smtClean="0"/>
              <a:t>6/30/22</a:t>
            </a:fld>
            <a:endParaRPr lang="en-US"/>
          </a:p>
        </p:txBody>
      </p:sp>
      <p:sp>
        <p:nvSpPr>
          <p:cNvPr id="5" name="Footer Placeholder 4">
            <a:extLst>
              <a:ext uri="{FF2B5EF4-FFF2-40B4-BE49-F238E27FC236}">
                <a16:creationId xmlns:a16="http://schemas.microsoft.com/office/drawing/2014/main" id="{649E2AE2-6065-EB49-B9E0-4A5A91578F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618A65-CF80-B545-9CD0-B7EAC27D0AFC}"/>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14937890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FED3A-6DB7-FB4F-9CA0-EE4134487E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71CD7B8-623C-E746-B1AA-DF0D60E4E6A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F0CF628-821C-C94F-A416-7D38E7EC58E6}"/>
              </a:ext>
            </a:extLst>
          </p:cNvPr>
          <p:cNvSpPr>
            <a:spLocks noGrp="1"/>
          </p:cNvSpPr>
          <p:nvPr>
            <p:ph type="dt" sz="half" idx="10"/>
          </p:nvPr>
        </p:nvSpPr>
        <p:spPr/>
        <p:txBody>
          <a:bodyPr/>
          <a:lstStyle/>
          <a:p>
            <a:fld id="{F66291E5-A366-9647-9133-DDF5FB819A78}" type="datetimeFigureOut">
              <a:rPr lang="en-US" smtClean="0"/>
              <a:t>6/30/22</a:t>
            </a:fld>
            <a:endParaRPr lang="en-US"/>
          </a:p>
        </p:txBody>
      </p:sp>
      <p:sp>
        <p:nvSpPr>
          <p:cNvPr id="5" name="Footer Placeholder 4">
            <a:extLst>
              <a:ext uri="{FF2B5EF4-FFF2-40B4-BE49-F238E27FC236}">
                <a16:creationId xmlns:a16="http://schemas.microsoft.com/office/drawing/2014/main" id="{C12F7C55-81CC-6940-A78A-AD81065A84F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AD8742-C368-0249-BAC8-DAB2BEA9B1E0}"/>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36138326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AA1C3-1B37-AF43-8169-6EB6BCB26C6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BFD0D52-934D-3545-8E5D-A9D8B593959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868EDC4-0855-EA41-994B-1D00D61548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63680AE-E8D7-204A-BE4C-D419BECE6EA6}"/>
              </a:ext>
            </a:extLst>
          </p:cNvPr>
          <p:cNvSpPr>
            <a:spLocks noGrp="1"/>
          </p:cNvSpPr>
          <p:nvPr>
            <p:ph type="dt" sz="half" idx="10"/>
          </p:nvPr>
        </p:nvSpPr>
        <p:spPr/>
        <p:txBody>
          <a:bodyPr/>
          <a:lstStyle/>
          <a:p>
            <a:fld id="{F66291E5-A366-9647-9133-DDF5FB819A78}" type="datetimeFigureOut">
              <a:rPr lang="en-US" smtClean="0"/>
              <a:t>6/30/22</a:t>
            </a:fld>
            <a:endParaRPr lang="en-US"/>
          </a:p>
        </p:txBody>
      </p:sp>
      <p:sp>
        <p:nvSpPr>
          <p:cNvPr id="6" name="Footer Placeholder 5">
            <a:extLst>
              <a:ext uri="{FF2B5EF4-FFF2-40B4-BE49-F238E27FC236}">
                <a16:creationId xmlns:a16="http://schemas.microsoft.com/office/drawing/2014/main" id="{64137754-D705-9842-8485-2FBD63092CA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A6E3A06-DEE3-E044-B863-4A2586EF554E}"/>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9668427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5B6517-C381-7B4A-8FCD-E0BD1A1EE34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40316A4-3D6D-B64B-A505-F132137083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4D20C6-4045-B140-865A-DE80B9865B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8612C73-A402-5A4F-A290-A467AF055D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BAACF9-9298-934A-B922-90D80E362E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73658AD-4B10-0343-958B-E42EF841DC3E}"/>
              </a:ext>
            </a:extLst>
          </p:cNvPr>
          <p:cNvSpPr>
            <a:spLocks noGrp="1"/>
          </p:cNvSpPr>
          <p:nvPr>
            <p:ph type="dt" sz="half" idx="10"/>
          </p:nvPr>
        </p:nvSpPr>
        <p:spPr/>
        <p:txBody>
          <a:bodyPr/>
          <a:lstStyle/>
          <a:p>
            <a:fld id="{F66291E5-A366-9647-9133-DDF5FB819A78}" type="datetimeFigureOut">
              <a:rPr lang="en-US" smtClean="0"/>
              <a:t>6/30/22</a:t>
            </a:fld>
            <a:endParaRPr lang="en-US"/>
          </a:p>
        </p:txBody>
      </p:sp>
      <p:sp>
        <p:nvSpPr>
          <p:cNvPr id="8" name="Footer Placeholder 7">
            <a:extLst>
              <a:ext uri="{FF2B5EF4-FFF2-40B4-BE49-F238E27FC236}">
                <a16:creationId xmlns:a16="http://schemas.microsoft.com/office/drawing/2014/main" id="{CF678968-2CDD-5F47-BC29-9BACBE5BF41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F1A8301-EB77-DB4F-9F4D-20839284FDC1}"/>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604965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4B795-1B92-D346-9AE1-4ECB5F9E864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611FAE8-A0E5-324A-91BA-7B2714D2F362}"/>
              </a:ext>
            </a:extLst>
          </p:cNvPr>
          <p:cNvSpPr>
            <a:spLocks noGrp="1"/>
          </p:cNvSpPr>
          <p:nvPr>
            <p:ph type="dt" sz="half" idx="10"/>
          </p:nvPr>
        </p:nvSpPr>
        <p:spPr/>
        <p:txBody>
          <a:bodyPr/>
          <a:lstStyle/>
          <a:p>
            <a:fld id="{F66291E5-A366-9647-9133-DDF5FB819A78}" type="datetimeFigureOut">
              <a:rPr lang="en-US" smtClean="0"/>
              <a:t>6/30/22</a:t>
            </a:fld>
            <a:endParaRPr lang="en-US"/>
          </a:p>
        </p:txBody>
      </p:sp>
      <p:sp>
        <p:nvSpPr>
          <p:cNvPr id="4" name="Footer Placeholder 3">
            <a:extLst>
              <a:ext uri="{FF2B5EF4-FFF2-40B4-BE49-F238E27FC236}">
                <a16:creationId xmlns:a16="http://schemas.microsoft.com/office/drawing/2014/main" id="{1D5F7703-ECCD-8245-94B3-23E013B6117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BFD803-60AC-D048-9FDD-810FDE4365F7}"/>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38402362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B76B834-AB9C-4A43-BFC4-2670D8EBCEED}"/>
              </a:ext>
            </a:extLst>
          </p:cNvPr>
          <p:cNvSpPr>
            <a:spLocks noGrp="1"/>
          </p:cNvSpPr>
          <p:nvPr>
            <p:ph type="dt" sz="half" idx="10"/>
          </p:nvPr>
        </p:nvSpPr>
        <p:spPr/>
        <p:txBody>
          <a:bodyPr/>
          <a:lstStyle/>
          <a:p>
            <a:fld id="{F66291E5-A366-9647-9133-DDF5FB819A78}" type="datetimeFigureOut">
              <a:rPr lang="en-US" smtClean="0"/>
              <a:t>6/30/22</a:t>
            </a:fld>
            <a:endParaRPr lang="en-US"/>
          </a:p>
        </p:txBody>
      </p:sp>
      <p:sp>
        <p:nvSpPr>
          <p:cNvPr id="3" name="Footer Placeholder 2">
            <a:extLst>
              <a:ext uri="{FF2B5EF4-FFF2-40B4-BE49-F238E27FC236}">
                <a16:creationId xmlns:a16="http://schemas.microsoft.com/office/drawing/2014/main" id="{FC6EC7C2-3DD1-D84A-A8CA-2FB8FB1BD4D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C27BEC-7699-2D4C-B5AD-4CE1B39DAED6}"/>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2310006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281A1-C08C-4343-AA46-B1BBD16AFE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7B50E9D6-7AB1-FC44-AFBE-0BD4CF41F42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37D471D-E3E3-A141-999B-34838B7E75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1091B7B-FEBC-9944-A4B4-8FDCACCB4033}"/>
              </a:ext>
            </a:extLst>
          </p:cNvPr>
          <p:cNvSpPr>
            <a:spLocks noGrp="1"/>
          </p:cNvSpPr>
          <p:nvPr>
            <p:ph type="dt" sz="half" idx="10"/>
          </p:nvPr>
        </p:nvSpPr>
        <p:spPr/>
        <p:txBody>
          <a:bodyPr/>
          <a:lstStyle/>
          <a:p>
            <a:fld id="{F66291E5-A366-9647-9133-DDF5FB819A78}" type="datetimeFigureOut">
              <a:rPr lang="en-US" smtClean="0"/>
              <a:t>6/30/22</a:t>
            </a:fld>
            <a:endParaRPr lang="en-US"/>
          </a:p>
        </p:txBody>
      </p:sp>
      <p:sp>
        <p:nvSpPr>
          <p:cNvPr id="6" name="Footer Placeholder 5">
            <a:extLst>
              <a:ext uri="{FF2B5EF4-FFF2-40B4-BE49-F238E27FC236}">
                <a16:creationId xmlns:a16="http://schemas.microsoft.com/office/drawing/2014/main" id="{0E2355B7-930D-C847-89AD-0EC453197BE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63F0F8-00DF-4C4F-A286-49BA55F0DEDD}"/>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1701736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496BD-970A-2A44-9D4C-44B2B24C629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45C7D8D-F9EC-724F-97E0-CA5B3810701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4A72A231-A7F7-D346-8C19-ADDAF7C94F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6E0E01-0B56-2A4F-BE8B-58DEF4BF07EF}"/>
              </a:ext>
            </a:extLst>
          </p:cNvPr>
          <p:cNvSpPr>
            <a:spLocks noGrp="1"/>
          </p:cNvSpPr>
          <p:nvPr>
            <p:ph type="dt" sz="half" idx="10"/>
          </p:nvPr>
        </p:nvSpPr>
        <p:spPr/>
        <p:txBody>
          <a:bodyPr/>
          <a:lstStyle/>
          <a:p>
            <a:fld id="{F66291E5-A366-9647-9133-DDF5FB819A78}" type="datetimeFigureOut">
              <a:rPr lang="en-US" smtClean="0"/>
              <a:t>6/30/22</a:t>
            </a:fld>
            <a:endParaRPr lang="en-US"/>
          </a:p>
        </p:txBody>
      </p:sp>
      <p:sp>
        <p:nvSpPr>
          <p:cNvPr id="6" name="Footer Placeholder 5">
            <a:extLst>
              <a:ext uri="{FF2B5EF4-FFF2-40B4-BE49-F238E27FC236}">
                <a16:creationId xmlns:a16="http://schemas.microsoft.com/office/drawing/2014/main" id="{C6284F09-8E0B-7842-8E8A-C7786C2FB9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89A745-AE24-1A43-9483-4A59918F3983}"/>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2623324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1377A-DFCD-5F4D-BBA8-DE7CD4357D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024514D-39C3-804F-85D0-7E34325400E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11DD10-15D7-5049-98A8-C4A5A37184FE}"/>
              </a:ext>
            </a:extLst>
          </p:cNvPr>
          <p:cNvSpPr>
            <a:spLocks noGrp="1"/>
          </p:cNvSpPr>
          <p:nvPr>
            <p:ph type="dt" sz="half" idx="10"/>
          </p:nvPr>
        </p:nvSpPr>
        <p:spPr/>
        <p:txBody>
          <a:bodyPr/>
          <a:lstStyle/>
          <a:p>
            <a:fld id="{F66291E5-A366-9647-9133-DDF5FB819A78}" type="datetimeFigureOut">
              <a:rPr lang="en-US" smtClean="0"/>
              <a:t>6/30/22</a:t>
            </a:fld>
            <a:endParaRPr lang="en-US"/>
          </a:p>
        </p:txBody>
      </p:sp>
      <p:sp>
        <p:nvSpPr>
          <p:cNvPr id="5" name="Footer Placeholder 4">
            <a:extLst>
              <a:ext uri="{FF2B5EF4-FFF2-40B4-BE49-F238E27FC236}">
                <a16:creationId xmlns:a16="http://schemas.microsoft.com/office/drawing/2014/main" id="{C3D9A5FD-1ACF-3A47-BD44-CF0F48B1F6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3E911A-2508-4444-A71F-7F19C745CDB0}"/>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28721541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15987F-58DD-A748-B0B5-A92F3905CDA5}"/>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D60918C-5875-CB4C-8600-01BDF6F30A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284704-A93B-324C-8648-2AC89523FD23}"/>
              </a:ext>
            </a:extLst>
          </p:cNvPr>
          <p:cNvSpPr>
            <a:spLocks noGrp="1"/>
          </p:cNvSpPr>
          <p:nvPr>
            <p:ph type="dt" sz="half" idx="10"/>
          </p:nvPr>
        </p:nvSpPr>
        <p:spPr/>
        <p:txBody>
          <a:bodyPr/>
          <a:lstStyle/>
          <a:p>
            <a:fld id="{F66291E5-A366-9647-9133-DDF5FB819A78}" type="datetimeFigureOut">
              <a:rPr lang="en-US" smtClean="0"/>
              <a:t>6/30/22</a:t>
            </a:fld>
            <a:endParaRPr lang="en-US"/>
          </a:p>
        </p:txBody>
      </p:sp>
      <p:sp>
        <p:nvSpPr>
          <p:cNvPr id="5" name="Footer Placeholder 4">
            <a:extLst>
              <a:ext uri="{FF2B5EF4-FFF2-40B4-BE49-F238E27FC236}">
                <a16:creationId xmlns:a16="http://schemas.microsoft.com/office/drawing/2014/main" id="{95BF57F0-24E3-504B-9CBE-4D3EAEF57C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62631F-5BA9-6A46-89C2-5BB887563205}"/>
              </a:ext>
            </a:extLst>
          </p:cNvPr>
          <p:cNvSpPr>
            <a:spLocks noGrp="1"/>
          </p:cNvSpPr>
          <p:nvPr>
            <p:ph type="sldNum" sz="quarter" idx="12"/>
          </p:nvPr>
        </p:nvSpPr>
        <p:spPr/>
        <p:txBody>
          <a:bodyPr/>
          <a:lstStyle/>
          <a:p>
            <a:fld id="{A5191418-FC46-7E48-8EE5-59BCD6DAAF7F}" type="slidenum">
              <a:rPr lang="en-US" smtClean="0"/>
              <a:t>‹#›</a:t>
            </a:fld>
            <a:endParaRPr lang="en-US"/>
          </a:p>
        </p:txBody>
      </p:sp>
    </p:spTree>
    <p:extLst>
      <p:ext uri="{BB962C8B-B14F-4D97-AF65-F5344CB8AC3E}">
        <p14:creationId xmlns:p14="http://schemas.microsoft.com/office/powerpoint/2010/main" val="860501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A86892-93A4-CE40-B79F-1113F3ECBA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9F1531F-D3A0-AE4F-B467-824CEDB651F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BC5A9E-83FB-1B4E-BD21-478A232BE0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6291E5-A366-9647-9133-DDF5FB819A78}" type="datetimeFigureOut">
              <a:rPr lang="en-US" smtClean="0"/>
              <a:t>6/30/22</a:t>
            </a:fld>
            <a:endParaRPr lang="en-US"/>
          </a:p>
        </p:txBody>
      </p:sp>
      <p:sp>
        <p:nvSpPr>
          <p:cNvPr id="5" name="Footer Placeholder 4">
            <a:extLst>
              <a:ext uri="{FF2B5EF4-FFF2-40B4-BE49-F238E27FC236}">
                <a16:creationId xmlns:a16="http://schemas.microsoft.com/office/drawing/2014/main" id="{A4160A38-C5A5-1048-931D-70EB5D2FCF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89F765C-5F96-4741-B74C-8F561CD34E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191418-FC46-7E48-8EE5-59BCD6DAAF7F}" type="slidenum">
              <a:rPr lang="en-US" smtClean="0"/>
              <a:t>‹#›</a:t>
            </a:fld>
            <a:endParaRPr lang="en-US"/>
          </a:p>
        </p:txBody>
      </p:sp>
    </p:spTree>
    <p:extLst>
      <p:ext uri="{BB962C8B-B14F-4D97-AF65-F5344CB8AC3E}">
        <p14:creationId xmlns:p14="http://schemas.microsoft.com/office/powerpoint/2010/main" val="28707183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tiff"/><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E5ACDB10-FBA3-4F4B-8E49-54CC60990FF4}"/>
              </a:ext>
            </a:extLst>
          </p:cNvPr>
          <p:cNvGraphicFramePr/>
          <p:nvPr>
            <p:extLst>
              <p:ext uri="{D42A27DB-BD31-4B8C-83A1-F6EECF244321}">
                <p14:modId xmlns:p14="http://schemas.microsoft.com/office/powerpoint/2010/main" val="2941536394"/>
              </p:ext>
            </p:extLst>
          </p:nvPr>
        </p:nvGraphicFramePr>
        <p:xfrm>
          <a:off x="235131" y="359093"/>
          <a:ext cx="11704320" cy="62507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Box 6">
            <a:extLst>
              <a:ext uri="{FF2B5EF4-FFF2-40B4-BE49-F238E27FC236}">
                <a16:creationId xmlns:a16="http://schemas.microsoft.com/office/drawing/2014/main" id="{9788D1ED-4D74-5F4B-8DD4-6D032990BC07}"/>
              </a:ext>
            </a:extLst>
          </p:cNvPr>
          <p:cNvSpPr txBox="1"/>
          <p:nvPr/>
        </p:nvSpPr>
        <p:spPr>
          <a:xfrm>
            <a:off x="0" y="0"/>
            <a:ext cx="3357880" cy="3075305"/>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cy-GB" sz="1200" b="1" dirty="0">
                <a:effectLst/>
                <a:latin typeface="Calibri" panose="020F0502020204030204" pitchFamily="34" charset="0"/>
                <a:ea typeface="Calibri" panose="020F0502020204030204" pitchFamily="34" charset="0"/>
                <a:cs typeface="Times New Roman" panose="02020603050405020304" pitchFamily="18" charset="0"/>
              </a:rPr>
              <a:t>Pyramid Gorchmynion</a:t>
            </a:r>
            <a:r>
              <a:rPr lang="cy-GB" sz="1200" dirty="0">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Chwaraewch mewn grwpiau o 3 </a:t>
            </a:r>
            <a:br>
              <a:rPr lang="cy-GB" sz="1200" dirty="0">
                <a:effectLst/>
                <a:latin typeface="Calibri" panose="020F0502020204030204" pitchFamily="34" charset="0"/>
                <a:ea typeface="Calibri" panose="020F0502020204030204" pitchFamily="34" charset="0"/>
                <a:cs typeface="Times New Roman" panose="02020603050405020304" pitchFamily="18" charset="0"/>
              </a:rPr>
            </a:br>
            <a:r>
              <a:rPr lang="cy-GB" sz="1200" dirty="0">
                <a:effectLst/>
                <a:latin typeface="Calibri" panose="020F0502020204030204" pitchFamily="34" charset="0"/>
                <a:ea typeface="Calibri" panose="020F0502020204030204" pitchFamily="34" charset="0"/>
                <a:cs typeface="Times New Roman" panose="02020603050405020304" pitchFamily="18" charset="0"/>
              </a:rPr>
              <a:t>–&gt; 2 chwaraewr ac un dyfarnwr (referee).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Rhaid i chi gyfieithu’r brawddegau yn y pyramid, </a:t>
            </a:r>
            <a:r>
              <a:rPr lang="cy-GB" sz="1200" b="1" dirty="0">
                <a:effectLst/>
                <a:latin typeface="Calibri" panose="020F0502020204030204" pitchFamily="34" charset="0"/>
                <a:ea typeface="Calibri" panose="020F0502020204030204" pitchFamily="34" charset="0"/>
                <a:cs typeface="Times New Roman" panose="02020603050405020304" pitchFamily="18" charset="0"/>
              </a:rPr>
              <a:t>un cam ar y tro</a:t>
            </a:r>
            <a:r>
              <a:rPr lang="cy-GB" sz="1200" dirty="0">
                <a:effectLst/>
                <a:latin typeface="Calibri" panose="020F0502020204030204" pitchFamily="34" charset="0"/>
                <a:ea typeface="Calibri" panose="020F0502020204030204" pitchFamily="34" charset="0"/>
                <a:cs typeface="Times New Roman" panose="02020603050405020304" pitchFamily="18" charset="0"/>
              </a:rPr>
              <a:t>. (One step at a time)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Person 1 </a:t>
            </a:r>
            <a:r>
              <a:rPr lang="cy-GB" sz="1200" dirty="0">
                <a:latin typeface="Calibri" panose="020F0502020204030204" pitchFamily="34" charset="0"/>
                <a:ea typeface="Calibri" panose="020F0502020204030204" pitchFamily="34" charset="0"/>
                <a:cs typeface="Times New Roman" panose="02020603050405020304" pitchFamily="18" charset="0"/>
              </a:rPr>
              <a:t>-</a:t>
            </a:r>
            <a:r>
              <a:rPr lang="cy-GB" sz="1200" dirty="0">
                <a:effectLst/>
                <a:latin typeface="Calibri" panose="020F0502020204030204" pitchFamily="34" charset="0"/>
                <a:ea typeface="Calibri" panose="020F0502020204030204" pitchFamily="34" charset="0"/>
                <a:cs typeface="Times New Roman" panose="02020603050405020304" pitchFamily="18" charset="0"/>
              </a:rPr>
              <a:t>&gt; cyfieitha’r frawddeg gyntaf. Os ydych chi’n cyfieithu’n gywir, symuda ymlaen i’r cam nesaf.</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Os ydy Person 1 yn dweud rhywbeth yn anghywir, bydd y dyfarnwr yn eich stopio chi, a bydd Person 2 yn dechrau o’r </a:t>
            </a:r>
            <a:r>
              <a:rPr lang="cy-GB" sz="1200" b="1" dirty="0">
                <a:effectLst/>
                <a:latin typeface="Calibri" panose="020F0502020204030204" pitchFamily="34" charset="0"/>
                <a:ea typeface="Calibri" panose="020F0502020204030204" pitchFamily="34" charset="0"/>
                <a:cs typeface="Times New Roman" panose="02020603050405020304" pitchFamily="18" charset="0"/>
              </a:rPr>
              <a:t>cam cyntaf</a:t>
            </a:r>
            <a:r>
              <a:rPr lang="cy-GB" sz="1200" dirty="0">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Os ydy Person 2 yn dweud rhywbeth yn anghywir, bydd y dyfarnwr yn eich stopio chi a bydd Person 1 yn dechrau o’r </a:t>
            </a:r>
            <a:r>
              <a:rPr lang="cy-GB" sz="1200" b="1" dirty="0">
                <a:effectLst/>
                <a:latin typeface="Calibri" panose="020F0502020204030204" pitchFamily="34" charset="0"/>
                <a:ea typeface="Calibri" panose="020F0502020204030204" pitchFamily="34" charset="0"/>
                <a:cs typeface="Times New Roman" panose="02020603050405020304" pitchFamily="18" charset="0"/>
              </a:rPr>
              <a:t>cam cyntaf</a:t>
            </a:r>
            <a:r>
              <a:rPr lang="cy-GB" sz="1200" dirty="0">
                <a:effectLst/>
                <a:latin typeface="Calibri" panose="020F0502020204030204" pitchFamily="34" charset="0"/>
                <a:ea typeface="Calibri" panose="020F0502020204030204" pitchFamily="34" charset="0"/>
                <a:cs typeface="Times New Roman" panose="02020603050405020304" pitchFamily="18" charset="0"/>
              </a:rPr>
              <a: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Y person cyntaf i gyrraedd y diwedd, a chyfieithu popeth yn gywir sy’n ennill.</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 name="Picture 1">
            <a:extLst>
              <a:ext uri="{FF2B5EF4-FFF2-40B4-BE49-F238E27FC236}">
                <a16:creationId xmlns:a16="http://schemas.microsoft.com/office/drawing/2014/main" id="{4F346982-C423-4242-BA1D-4E4370794674}"/>
              </a:ext>
            </a:extLst>
          </p:cNvPr>
          <p:cNvPicPr>
            <a:picLocks noChangeAspect="1"/>
          </p:cNvPicPr>
          <p:nvPr/>
        </p:nvPicPr>
        <p:blipFill rotWithShape="1">
          <a:blip r:embed="rId7"/>
          <a:srcRect b="7989"/>
          <a:stretch/>
        </p:blipFill>
        <p:spPr>
          <a:xfrm>
            <a:off x="9116684" y="163286"/>
            <a:ext cx="2656875" cy="3265714"/>
          </a:xfrm>
          <a:prstGeom prst="rect">
            <a:avLst/>
          </a:prstGeom>
        </p:spPr>
      </p:pic>
    </p:spTree>
    <p:extLst>
      <p:ext uri="{BB962C8B-B14F-4D97-AF65-F5344CB8AC3E}">
        <p14:creationId xmlns:p14="http://schemas.microsoft.com/office/powerpoint/2010/main" val="41174041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7">
            <a:extLst>
              <a:ext uri="{FF2B5EF4-FFF2-40B4-BE49-F238E27FC236}">
                <a16:creationId xmlns:a16="http://schemas.microsoft.com/office/drawing/2014/main" id="{FBE1D6D5-37A3-3547-9755-362F27F67DC8}"/>
              </a:ext>
            </a:extLst>
          </p:cNvPr>
          <p:cNvSpPr txBox="1"/>
          <p:nvPr/>
        </p:nvSpPr>
        <p:spPr>
          <a:xfrm>
            <a:off x="7303324" y="731215"/>
            <a:ext cx="4212489" cy="2142614"/>
          </a:xfrm>
          <a:prstGeom prst="rect">
            <a:avLst/>
          </a:prstGeom>
          <a:solidFill>
            <a:schemeClr val="lt1"/>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a:spcAft>
                <a:spcPts val="0"/>
              </a:spcAft>
            </a:pPr>
            <a:r>
              <a:rPr lang="cy-GB" sz="1600" u="sng" dirty="0">
                <a:effectLst/>
                <a:latin typeface="Calibri" panose="020F0502020204030204" pitchFamily="34" charset="0"/>
                <a:ea typeface="Calibri" panose="020F0502020204030204" pitchFamily="34" charset="0"/>
                <a:cs typeface="Times New Roman" panose="02020603050405020304" pitchFamily="18" charset="0"/>
              </a:rPr>
              <a:t>Y dyfarnwr </a:t>
            </a:r>
            <a:r>
              <a:rPr lang="cy-GB" sz="1600" dirty="0">
                <a:effectLst/>
                <a:latin typeface="Calibri" panose="020F0502020204030204" pitchFamily="34" charset="0"/>
                <a:ea typeface="Calibri" panose="020F0502020204030204" pitchFamily="34" charset="0"/>
                <a:cs typeface="Times New Roman" panose="02020603050405020304" pitchFamily="18" charset="0"/>
              </a:rPr>
              <a:t>(referee)!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6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600" dirty="0">
                <a:effectLst/>
                <a:latin typeface="Calibri" panose="020F0502020204030204" pitchFamily="34" charset="0"/>
                <a:ea typeface="Calibri" panose="020F0502020204030204" pitchFamily="34" charset="0"/>
                <a:cs typeface="Times New Roman" panose="02020603050405020304" pitchFamily="18" charset="0"/>
              </a:rPr>
              <a:t>Chi ydy’r dyfarnwr!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6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600" dirty="0">
                <a:effectLst/>
                <a:latin typeface="Calibri" panose="020F0502020204030204" pitchFamily="34" charset="0"/>
                <a:ea typeface="Calibri" panose="020F0502020204030204" pitchFamily="34" charset="0"/>
                <a:cs typeface="Times New Roman" panose="02020603050405020304" pitchFamily="18" charset="0"/>
              </a:rPr>
              <a:t>Rhaid i chi wrando yn ofalus iawn ar y chwaraewyr a gwirio eu bod nhw’n cyfieithu yn hollol gywir (translate completely correctly)!</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cy-GB" sz="12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Rectangle 7">
            <a:extLst>
              <a:ext uri="{FF2B5EF4-FFF2-40B4-BE49-F238E27FC236}">
                <a16:creationId xmlns:a16="http://schemas.microsoft.com/office/drawing/2014/main" id="{D2610B74-79E5-3E4F-B2C0-4D3460A393FC}"/>
              </a:ext>
            </a:extLst>
          </p:cNvPr>
          <p:cNvSpPr/>
          <p:nvPr/>
        </p:nvSpPr>
        <p:spPr>
          <a:xfrm>
            <a:off x="676187" y="258901"/>
            <a:ext cx="6025403" cy="6340197"/>
          </a:xfrm>
          <a:prstGeom prst="rect">
            <a:avLst/>
          </a:prstGeom>
        </p:spPr>
        <p:txBody>
          <a:bodyPr wrap="square">
            <a:spAutoFit/>
          </a:bodyPr>
          <a:lstStyle/>
          <a:p>
            <a:pPr algn="ctr">
              <a:spcAft>
                <a:spcPts val="0"/>
              </a:spcAft>
            </a:pPr>
            <a:r>
              <a:rPr lang="en-GB" sz="2000" b="1" dirty="0" err="1">
                <a:effectLst/>
                <a:latin typeface="Calibri" panose="020F0502020204030204" pitchFamily="34" charset="0"/>
                <a:ea typeface="Calibri" panose="020F0502020204030204" pitchFamily="34" charset="0"/>
                <a:cs typeface="Times New Roman" panose="02020603050405020304" pitchFamily="18" charset="0"/>
              </a:rPr>
              <a:t>Ateb</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400" dirty="0">
                <a:effectLst/>
                <a:latin typeface="Calibri" panose="020F0502020204030204" pitchFamily="34" charset="0"/>
                <a:ea typeface="Calibri" panose="020F0502020204030204" pitchFamily="34" charset="0"/>
                <a:cs typeface="Times New Roman" panose="02020603050405020304" pitchFamily="18" charset="0"/>
              </a:rPr>
              <a:t> </a:t>
            </a:r>
          </a:p>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r>
              <a:rPr lang="cy-GB" sz="2400" dirty="0"/>
              <a:t>Dyma Nel.</a:t>
            </a:r>
          </a:p>
          <a:p>
            <a:r>
              <a:rPr lang="cy-GB" sz="2400" dirty="0"/>
              <a:t>Mae hi’n codi am bum munud ar hugain wedi saith, fel arfer.</a:t>
            </a:r>
          </a:p>
          <a:p>
            <a:r>
              <a:rPr lang="cy-GB" sz="2400" dirty="0"/>
              <a:t>Mae hi’n cyrraedd yr ysgol am hanner awr wedi wyth.</a:t>
            </a:r>
          </a:p>
          <a:p>
            <a:r>
              <a:rPr lang="cy-GB" sz="2400" dirty="0"/>
              <a:t>Mae hi’n yfed coffi am un ar ddeg o’r gloch gyda ffrindiau.</a:t>
            </a:r>
          </a:p>
          <a:p>
            <a:r>
              <a:rPr lang="cy-GB" sz="2400" dirty="0"/>
              <a:t>Mae hi’n bwyta cinio am ganol dydd.</a:t>
            </a:r>
          </a:p>
          <a:p>
            <a:r>
              <a:rPr lang="cy-GB" sz="2400" dirty="0"/>
              <a:t>Mae hi’n gadael y gwaith tua thri o’r gloch.</a:t>
            </a:r>
          </a:p>
          <a:p>
            <a:r>
              <a:rPr lang="cy-GB" sz="2400" dirty="0"/>
              <a:t>Dydy hi ddim yn mynd i’r gwely cyn 10 o’r gloch.</a:t>
            </a:r>
          </a:p>
          <a:p>
            <a:endParaRPr lang="cy-GB" sz="2400" dirty="0"/>
          </a:p>
          <a:p>
            <a:br>
              <a:rPr lang="cy-GB" sz="2400" dirty="0"/>
            </a:br>
            <a:endParaRPr lang="cy-GB" sz="2400" dirty="0"/>
          </a:p>
        </p:txBody>
      </p:sp>
      <p:pic>
        <p:nvPicPr>
          <p:cNvPr id="7" name="Picture 6">
            <a:extLst>
              <a:ext uri="{FF2B5EF4-FFF2-40B4-BE49-F238E27FC236}">
                <a16:creationId xmlns:a16="http://schemas.microsoft.com/office/drawing/2014/main" id="{A7F42043-BA20-4442-B725-BE4B41DFF512}"/>
              </a:ext>
            </a:extLst>
          </p:cNvPr>
          <p:cNvPicPr>
            <a:picLocks noChangeAspect="1"/>
          </p:cNvPicPr>
          <p:nvPr/>
        </p:nvPicPr>
        <p:blipFill rotWithShape="1">
          <a:blip r:embed="rId2"/>
          <a:srcRect b="7989"/>
          <a:stretch/>
        </p:blipFill>
        <p:spPr>
          <a:xfrm>
            <a:off x="8033276" y="3037250"/>
            <a:ext cx="2656875" cy="3265714"/>
          </a:xfrm>
          <a:prstGeom prst="rect">
            <a:avLst/>
          </a:prstGeom>
        </p:spPr>
      </p:pic>
    </p:spTree>
    <p:extLst>
      <p:ext uri="{BB962C8B-B14F-4D97-AF65-F5344CB8AC3E}">
        <p14:creationId xmlns:p14="http://schemas.microsoft.com/office/powerpoint/2010/main" val="24527466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497e3025-69b6-416a-8642-3c6d06f66ac5">
      <UserInfo>
        <DisplayName/>
        <AccountId xsi:nil="true"/>
        <AccountType/>
      </UserInfo>
    </SharedWithUsers>
    <lcf76f155ced4ddcb4097134ff3c332f xmlns="c0bc5e67-24c2-4fc5-b969-f791d200abd2">
      <Terms xmlns="http://schemas.microsoft.com/office/infopath/2007/PartnerControls"/>
    </lcf76f155ced4ddcb4097134ff3c332f>
    <TaxCatchAll xmlns="497e3025-69b6-416a-8642-3c6d06f66ac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964854871C080D46AAF220054162EE49" ma:contentTypeVersion="14" ma:contentTypeDescription="Create a new document." ma:contentTypeScope="" ma:versionID="0f79cab36753afc2973fc91990a7e70f">
  <xsd:schema xmlns:xsd="http://www.w3.org/2001/XMLSchema" xmlns:xs="http://www.w3.org/2001/XMLSchema" xmlns:p="http://schemas.microsoft.com/office/2006/metadata/properties" xmlns:ns2="c0bc5e67-24c2-4fc5-b969-f791d200abd2" xmlns:ns3="497e3025-69b6-416a-8642-3c6d06f66ac5" targetNamespace="http://schemas.microsoft.com/office/2006/metadata/properties" ma:root="true" ma:fieldsID="52bc536ca4e35959297d0a7f9b55d5c1" ns2:_="" ns3:_="">
    <xsd:import namespace="c0bc5e67-24c2-4fc5-b969-f791d200abd2"/>
    <xsd:import namespace="497e3025-69b6-416a-8642-3c6d06f66ac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bc5e67-24c2-4fc5-b969-f791d200ab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7e3025-69b6-416a-8642-3c6d06f66ac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ed90f537-6aef-4a2e-90db-00c10756adce}" ma:internalName="TaxCatchAll" ma:showField="CatchAllData" ma:web="497e3025-69b6-416a-8642-3c6d06f66ac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FE9EA3-E6AC-40A8-AC24-C2218AEB8305}">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9031E881-768B-4578-9688-82D6193D5A3D}">
  <ds:schemaRefs>
    <ds:schemaRef ds:uri="http://schemas.microsoft.com/sharepoint/v3/contenttype/forms"/>
  </ds:schemaRefs>
</ds:datastoreItem>
</file>

<file path=customXml/itemProps3.xml><?xml version="1.0" encoding="utf-8"?>
<ds:datastoreItem xmlns:ds="http://schemas.openxmlformats.org/officeDocument/2006/customXml" ds:itemID="{F8392486-9CCC-477C-9983-39BABF2DDA0B}"/>
</file>

<file path=docProps/app.xml><?xml version="1.0" encoding="utf-8"?>
<Properties xmlns="http://schemas.openxmlformats.org/officeDocument/2006/extended-properties" xmlns:vt="http://schemas.openxmlformats.org/officeDocument/2006/docPropsVTypes">
  <TotalTime>47520</TotalTime>
  <Words>463</Words>
  <Application>Microsoft Macintosh PowerPoint</Application>
  <PresentationFormat>Widescreen</PresentationFormat>
  <Paragraphs>33</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Rhagoriaith</dc:creator>
  <cp:lastModifiedBy>Kara Lewis</cp:lastModifiedBy>
  <cp:revision>45</cp:revision>
  <cp:lastPrinted>2020-02-25T15:17:52Z</cp:lastPrinted>
  <dcterms:created xsi:type="dcterms:W3CDTF">2019-06-13T20:13:23Z</dcterms:created>
  <dcterms:modified xsi:type="dcterms:W3CDTF">2022-06-30T08:26:18Z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0x010100964854871C080D46AAF220054162EE49</vt:lpwstr>
  </property>
  <property fmtid="{D5CDD505-2E9C-101B-9397-08002B2CF9AE}" pid="3" name="Order">
    <vt:r8>2217200</vt:r8>
  </property>
  <property fmtid="{D5CDD505-2E9C-101B-9397-08002B2CF9AE}" pid="4" name="TriggerFlowInfo">
    <vt:lpwstr/>
  </property>
  <property fmtid="{D5CDD505-2E9C-101B-9397-08002B2CF9AE}" pid="5" name="_SourceUrl">
    <vt:lpwstr/>
  </property>
  <property fmtid="{D5CDD505-2E9C-101B-9397-08002B2CF9AE}" pid="6" name="_SharedFileIndex">
    <vt:lpwstr/>
  </property>
  <property fmtid="{D5CDD505-2E9C-101B-9397-08002B2CF9AE}" pid="7" name="ComplianceAssetId">
    <vt:lpwstr/>
  </property>
  <property fmtid="{D5CDD505-2E9C-101B-9397-08002B2CF9AE}" pid="8" name="_ExtendedDescription">
    <vt:lpwstr/>
  </property>
</Properties>
</file>