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9" r:id="rId3"/>
    <p:sldId id="260" r:id="rId4"/>
    <p:sldId id="261" r:id="rId5"/>
    <p:sldId id="265" r:id="rId6"/>
    <p:sldId id="258" r:id="rId7"/>
    <p:sldId id="263" r:id="rId8"/>
    <p:sldId id="270" r:id="rId9"/>
    <p:sldId id="264" r:id="rId10"/>
    <p:sldId id="266" r:id="rId11"/>
    <p:sldId id="267" r:id="rId12"/>
    <p:sldId id="271" r:id="rId13"/>
    <p:sldId id="274"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3FBEC"/>
    <a:srgbClr val="FFECA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B3F64-AA2C-44E7-870E-F51456E8F987}" v="555" dt="2025-03-20T10:52:59.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0"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Francis" userId="a54f2c22-5797-4ba7-b2e9-d47bec50ae61" providerId="ADAL" clId="{100B3F64-AA2C-44E7-870E-F51456E8F987}"/>
    <pc:docChg chg="undo redo custSel addSld delSld modSld sldOrd">
      <pc:chgData name="Lisa Francis" userId="a54f2c22-5797-4ba7-b2e9-d47bec50ae61" providerId="ADAL" clId="{100B3F64-AA2C-44E7-870E-F51456E8F987}" dt="2025-03-20T16:43:56.473" v="7784"/>
      <pc:docMkLst>
        <pc:docMk/>
      </pc:docMkLst>
      <pc:sldChg chg="addSp delSp modSp mod delDesignElem">
        <pc:chgData name="Lisa Francis" userId="a54f2c22-5797-4ba7-b2e9-d47bec50ae61" providerId="ADAL" clId="{100B3F64-AA2C-44E7-870E-F51456E8F987}" dt="2025-03-19T11:15:06.858" v="6920"/>
        <pc:sldMkLst>
          <pc:docMk/>
          <pc:sldMk cId="1544213308" sldId="257"/>
        </pc:sldMkLst>
        <pc:spChg chg="mod">
          <ac:chgData name="Lisa Francis" userId="a54f2c22-5797-4ba7-b2e9-d47bec50ae61" providerId="ADAL" clId="{100B3F64-AA2C-44E7-870E-F51456E8F987}" dt="2025-03-19T07:10:46.936" v="5163" actId="20577"/>
          <ac:spMkLst>
            <pc:docMk/>
            <pc:sldMk cId="1544213308" sldId="257"/>
            <ac:spMk id="2" creationId="{99726E46-B5CF-96D0-2AA1-277319BBEA6D}"/>
          </ac:spMkLst>
        </pc:spChg>
        <pc:spChg chg="add del">
          <ac:chgData name="Lisa Francis" userId="a54f2c22-5797-4ba7-b2e9-d47bec50ae61" providerId="ADAL" clId="{100B3F64-AA2C-44E7-870E-F51456E8F987}" dt="2025-03-19T11:15:06.858" v="6920"/>
          <ac:spMkLst>
            <pc:docMk/>
            <pc:sldMk cId="1544213308" sldId="257"/>
            <ac:spMk id="36" creationId="{B4916930-E76E-4100-9DCF-4981566A372A}"/>
          </ac:spMkLst>
        </pc:spChg>
      </pc:sldChg>
      <pc:sldChg chg="addSp delSp modSp mod setBg delDesignElem modNotesTx">
        <pc:chgData name="Lisa Francis" userId="a54f2c22-5797-4ba7-b2e9-d47bec50ae61" providerId="ADAL" clId="{100B3F64-AA2C-44E7-870E-F51456E8F987}" dt="2025-03-20T16:41:25.881" v="7778"/>
        <pc:sldMkLst>
          <pc:docMk/>
          <pc:sldMk cId="2746563630" sldId="258"/>
        </pc:sldMkLst>
        <pc:spChg chg="mod">
          <ac:chgData name="Lisa Francis" userId="a54f2c22-5797-4ba7-b2e9-d47bec50ae61" providerId="ADAL" clId="{100B3F64-AA2C-44E7-870E-F51456E8F987}" dt="2025-03-18T14:11:34.345" v="956" actId="20577"/>
          <ac:spMkLst>
            <pc:docMk/>
            <pc:sldMk cId="2746563630" sldId="258"/>
            <ac:spMk id="2" creationId="{3928AAA3-0ABF-EAA0-8445-1706681D6F84}"/>
          </ac:spMkLst>
        </pc:spChg>
        <pc:spChg chg="mod">
          <ac:chgData name="Lisa Francis" userId="a54f2c22-5797-4ba7-b2e9-d47bec50ae61" providerId="ADAL" clId="{100B3F64-AA2C-44E7-870E-F51456E8F987}" dt="2025-03-18T14:08:33.271" v="918" actId="20577"/>
          <ac:spMkLst>
            <pc:docMk/>
            <pc:sldMk cId="2746563630" sldId="258"/>
            <ac:spMk id="3" creationId="{26C3A4AE-D4ED-442B-F8EC-138DC4B0A3A1}"/>
          </ac:spMkLst>
        </pc:spChg>
        <pc:spChg chg="mod">
          <ac:chgData name="Lisa Francis" userId="a54f2c22-5797-4ba7-b2e9-d47bec50ae61" providerId="ADAL" clId="{100B3F64-AA2C-44E7-870E-F51456E8F987}" dt="2025-03-18T14:08:38.411" v="920" actId="20577"/>
          <ac:spMkLst>
            <pc:docMk/>
            <pc:sldMk cId="2746563630" sldId="258"/>
            <ac:spMk id="4" creationId="{3D2A066E-9119-67DD-76CD-2C779F5F0B3A}"/>
          </ac:spMkLst>
        </pc:spChg>
        <pc:spChg chg="add mod">
          <ac:chgData name="Lisa Francis" userId="a54f2c22-5797-4ba7-b2e9-d47bec50ae61" providerId="ADAL" clId="{100B3F64-AA2C-44E7-870E-F51456E8F987}" dt="2025-03-20T07:54:24.874" v="7348" actId="113"/>
          <ac:spMkLst>
            <pc:docMk/>
            <pc:sldMk cId="2746563630" sldId="258"/>
            <ac:spMk id="5" creationId="{BB0F8EAC-82D8-B521-CCCF-4D7C0570E298}"/>
          </ac:spMkLst>
        </pc:spChg>
        <pc:spChg chg="add del">
          <ac:chgData name="Lisa Francis" userId="a54f2c22-5797-4ba7-b2e9-d47bec50ae61" providerId="ADAL" clId="{100B3F64-AA2C-44E7-870E-F51456E8F987}" dt="2025-03-19T11:15:06.858" v="6920"/>
          <ac:spMkLst>
            <pc:docMk/>
            <pc:sldMk cId="2746563630" sldId="258"/>
            <ac:spMk id="2055" creationId="{6753252F-4873-4F63-801D-CC719279A7D5}"/>
          </ac:spMkLst>
        </pc:spChg>
        <pc:spChg chg="add del">
          <ac:chgData name="Lisa Francis" userId="a54f2c22-5797-4ba7-b2e9-d47bec50ae61" providerId="ADAL" clId="{100B3F64-AA2C-44E7-870E-F51456E8F987}" dt="2025-03-19T11:15:06.858" v="6920"/>
          <ac:spMkLst>
            <pc:docMk/>
            <pc:sldMk cId="2746563630" sldId="258"/>
            <ac:spMk id="2057" creationId="{047C8CCB-F95D-4249-92DD-651249D3535A}"/>
          </ac:spMkLst>
        </pc:spChg>
        <pc:picChg chg="add mod ord">
          <ac:chgData name="Lisa Francis" userId="a54f2c22-5797-4ba7-b2e9-d47bec50ae61" providerId="ADAL" clId="{100B3F64-AA2C-44E7-870E-F51456E8F987}" dt="2025-03-20T07:53:34.254" v="7338" actId="1076"/>
          <ac:picMkLst>
            <pc:docMk/>
            <pc:sldMk cId="2746563630" sldId="258"/>
            <ac:picMk id="2050" creationId="{E463CFA9-99E6-EAC6-F8E3-D2331328A302}"/>
          </ac:picMkLst>
        </pc:picChg>
      </pc:sldChg>
      <pc:sldChg chg="addSp delSp modSp mod delDesignElem modNotesTx">
        <pc:chgData name="Lisa Francis" userId="a54f2c22-5797-4ba7-b2e9-d47bec50ae61" providerId="ADAL" clId="{100B3F64-AA2C-44E7-870E-F51456E8F987}" dt="2025-03-20T16:39:41.397" v="7770"/>
        <pc:sldMkLst>
          <pc:docMk/>
          <pc:sldMk cId="1305575110" sldId="259"/>
        </pc:sldMkLst>
        <pc:spChg chg="mod">
          <ac:chgData name="Lisa Francis" userId="a54f2c22-5797-4ba7-b2e9-d47bec50ae61" providerId="ADAL" clId="{100B3F64-AA2C-44E7-870E-F51456E8F987}" dt="2025-03-18T13:46:58.290" v="33" actId="20577"/>
          <ac:spMkLst>
            <pc:docMk/>
            <pc:sldMk cId="1305575110" sldId="259"/>
            <ac:spMk id="3" creationId="{0F9DBF8B-515F-E916-312A-23B1AAF237BA}"/>
          </ac:spMkLst>
        </pc:spChg>
        <pc:spChg chg="add del">
          <ac:chgData name="Lisa Francis" userId="a54f2c22-5797-4ba7-b2e9-d47bec50ae61" providerId="ADAL" clId="{100B3F64-AA2C-44E7-870E-F51456E8F987}" dt="2025-03-19T11:15:06.858" v="6920"/>
          <ac:spMkLst>
            <pc:docMk/>
            <pc:sldMk cId="1305575110" sldId="259"/>
            <ac:spMk id="37" creationId="{743AA782-23D1-4521-8CAD-47662984AA08}"/>
          </ac:spMkLst>
        </pc:spChg>
        <pc:spChg chg="add del">
          <ac:chgData name="Lisa Francis" userId="a54f2c22-5797-4ba7-b2e9-d47bec50ae61" providerId="ADAL" clId="{100B3F64-AA2C-44E7-870E-F51456E8F987}" dt="2025-03-19T11:15:06.858" v="6920"/>
          <ac:spMkLst>
            <pc:docMk/>
            <pc:sldMk cId="1305575110" sldId="259"/>
            <ac:spMk id="38" creationId="{71877DBC-BB60-40F0-AC93-2ACDBAAE60CE}"/>
          </ac:spMkLst>
        </pc:spChg>
      </pc:sldChg>
      <pc:sldChg chg="addSp delSp delDesignElem modNotesTx">
        <pc:chgData name="Lisa Francis" userId="a54f2c22-5797-4ba7-b2e9-d47bec50ae61" providerId="ADAL" clId="{100B3F64-AA2C-44E7-870E-F51456E8F987}" dt="2025-03-20T16:39:54.921" v="7771"/>
        <pc:sldMkLst>
          <pc:docMk/>
          <pc:sldMk cId="3793406421" sldId="260"/>
        </pc:sldMkLst>
        <pc:spChg chg="add del">
          <ac:chgData name="Lisa Francis" userId="a54f2c22-5797-4ba7-b2e9-d47bec50ae61" providerId="ADAL" clId="{100B3F64-AA2C-44E7-870E-F51456E8F987}" dt="2025-03-19T11:15:06.858" v="6920"/>
          <ac:spMkLst>
            <pc:docMk/>
            <pc:sldMk cId="3793406421" sldId="260"/>
            <ac:spMk id="10" creationId="{0D7B6173-1D58-48E2-83CF-37350F315F75}"/>
          </ac:spMkLst>
        </pc:spChg>
        <pc:spChg chg="add del">
          <ac:chgData name="Lisa Francis" userId="a54f2c22-5797-4ba7-b2e9-d47bec50ae61" providerId="ADAL" clId="{100B3F64-AA2C-44E7-870E-F51456E8F987}" dt="2025-03-19T11:15:06.858" v="6920"/>
          <ac:spMkLst>
            <pc:docMk/>
            <pc:sldMk cId="3793406421" sldId="260"/>
            <ac:spMk id="12" creationId="{02EBFA83-D4DB-4CA0-B229-9E44634D7FE9}"/>
          </ac:spMkLst>
        </pc:spChg>
        <pc:spChg chg="add del">
          <ac:chgData name="Lisa Francis" userId="a54f2c22-5797-4ba7-b2e9-d47bec50ae61" providerId="ADAL" clId="{100B3F64-AA2C-44E7-870E-F51456E8F987}" dt="2025-03-19T11:15:06.858" v="6920"/>
          <ac:spMkLst>
            <pc:docMk/>
            <pc:sldMk cId="3793406421" sldId="260"/>
            <ac:spMk id="16" creationId="{21BDEC81-16A7-4451-B893-C15000083B77}"/>
          </ac:spMkLst>
        </pc:spChg>
        <pc:spChg chg="add del">
          <ac:chgData name="Lisa Francis" userId="a54f2c22-5797-4ba7-b2e9-d47bec50ae61" providerId="ADAL" clId="{100B3F64-AA2C-44E7-870E-F51456E8F987}" dt="2025-03-19T11:15:06.858" v="6920"/>
          <ac:spMkLst>
            <pc:docMk/>
            <pc:sldMk cId="3793406421" sldId="260"/>
            <ac:spMk id="18" creationId="{26A515A1-4D80-430E-BE0A-71A290516A82}"/>
          </ac:spMkLst>
        </pc:spChg>
        <pc:picChg chg="add del">
          <ac:chgData name="Lisa Francis" userId="a54f2c22-5797-4ba7-b2e9-d47bec50ae61" providerId="ADAL" clId="{100B3F64-AA2C-44E7-870E-F51456E8F987}" dt="2025-03-19T11:15:06.858" v="6920"/>
          <ac:picMkLst>
            <pc:docMk/>
            <pc:sldMk cId="3793406421" sldId="260"/>
            <ac:picMk id="14" creationId="{B0DAC8FB-A162-44E3-A606-C855A03A5B09}"/>
          </ac:picMkLst>
        </pc:picChg>
      </pc:sldChg>
      <pc:sldChg chg="addSp delSp modSp mod delDesignElem modNotesTx">
        <pc:chgData name="Lisa Francis" userId="a54f2c22-5797-4ba7-b2e9-d47bec50ae61" providerId="ADAL" clId="{100B3F64-AA2C-44E7-870E-F51456E8F987}" dt="2025-03-19T11:15:06.858" v="6920"/>
        <pc:sldMkLst>
          <pc:docMk/>
          <pc:sldMk cId="1264741175" sldId="261"/>
        </pc:sldMkLst>
        <pc:spChg chg="mod">
          <ac:chgData name="Lisa Francis" userId="a54f2c22-5797-4ba7-b2e9-d47bec50ae61" providerId="ADAL" clId="{100B3F64-AA2C-44E7-870E-F51456E8F987}" dt="2025-03-18T13:47:15.549" v="34" actId="20577"/>
          <ac:spMkLst>
            <pc:docMk/>
            <pc:sldMk cId="1264741175" sldId="261"/>
            <ac:spMk id="2" creationId="{039A8B27-5C02-FD62-5BC8-69F6C46BB3C2}"/>
          </ac:spMkLst>
        </pc:spChg>
        <pc:spChg chg="mod">
          <ac:chgData name="Lisa Francis" userId="a54f2c22-5797-4ba7-b2e9-d47bec50ae61" providerId="ADAL" clId="{100B3F64-AA2C-44E7-870E-F51456E8F987}" dt="2025-03-19T11:10:40.187" v="6888"/>
          <ac:spMkLst>
            <pc:docMk/>
            <pc:sldMk cId="1264741175" sldId="261"/>
            <ac:spMk id="3" creationId="{79AC29DC-3F80-B0CD-5EED-B0BAF6698C9D}"/>
          </ac:spMkLst>
        </pc:spChg>
        <pc:spChg chg="add del">
          <ac:chgData name="Lisa Francis" userId="a54f2c22-5797-4ba7-b2e9-d47bec50ae61" providerId="ADAL" clId="{100B3F64-AA2C-44E7-870E-F51456E8F987}" dt="2025-03-19T11:15:06.858" v="6920"/>
          <ac:spMkLst>
            <pc:docMk/>
            <pc:sldMk cId="1264741175" sldId="261"/>
            <ac:spMk id="8" creationId="{3AD318CC-E2A8-4E27-9548-A047A78999B1}"/>
          </ac:spMkLst>
        </pc:spChg>
        <pc:spChg chg="add del">
          <ac:chgData name="Lisa Francis" userId="a54f2c22-5797-4ba7-b2e9-d47bec50ae61" providerId="ADAL" clId="{100B3F64-AA2C-44E7-870E-F51456E8F987}" dt="2025-03-19T11:15:06.858" v="6920"/>
          <ac:spMkLst>
            <pc:docMk/>
            <pc:sldMk cId="1264741175" sldId="261"/>
            <ac:spMk id="14" creationId="{2C1BBA94-3F40-40AA-8BB9-E69E25E537C1}"/>
          </ac:spMkLst>
        </pc:spChg>
        <pc:grpChg chg="add del">
          <ac:chgData name="Lisa Francis" userId="a54f2c22-5797-4ba7-b2e9-d47bec50ae61" providerId="ADAL" clId="{100B3F64-AA2C-44E7-870E-F51456E8F987}" dt="2025-03-19T11:15:06.858" v="6920"/>
          <ac:grpSpMkLst>
            <pc:docMk/>
            <pc:sldMk cId="1264741175" sldId="261"/>
            <ac:grpSpMk id="10" creationId="{B14B560F-9DD7-4302-A60B-EBD3EF59B073}"/>
          </ac:grpSpMkLst>
        </pc:grpChg>
      </pc:sldChg>
      <pc:sldChg chg="addSp delSp modSp new del mod">
        <pc:chgData name="Lisa Francis" userId="a54f2c22-5797-4ba7-b2e9-d47bec50ae61" providerId="ADAL" clId="{100B3F64-AA2C-44E7-870E-F51456E8F987}" dt="2025-03-18T14:12:01.773" v="960" actId="2696"/>
        <pc:sldMkLst>
          <pc:docMk/>
          <pc:sldMk cId="3159107584" sldId="262"/>
        </pc:sldMkLst>
      </pc:sldChg>
      <pc:sldChg chg="addSp delSp modSp new mod setBg setClrOvrMap delDesignElem modNotesTx">
        <pc:chgData name="Lisa Francis" userId="a54f2c22-5797-4ba7-b2e9-d47bec50ae61" providerId="ADAL" clId="{100B3F64-AA2C-44E7-870E-F51456E8F987}" dt="2025-03-20T16:41:48.555" v="7779"/>
        <pc:sldMkLst>
          <pc:docMk/>
          <pc:sldMk cId="3645364623" sldId="263"/>
        </pc:sldMkLst>
        <pc:spChg chg="add mod">
          <ac:chgData name="Lisa Francis" userId="a54f2c22-5797-4ba7-b2e9-d47bec50ae61" providerId="ADAL" clId="{100B3F64-AA2C-44E7-870E-F51456E8F987}" dt="2025-03-20T10:47:02.958" v="7748" actId="26606"/>
          <ac:spMkLst>
            <pc:docMk/>
            <pc:sldMk cId="3645364623" sldId="263"/>
            <ac:spMk id="5" creationId="{303D70DD-590C-5C5C-0888-E658BDBE9244}"/>
          </ac:spMkLst>
        </pc:spChg>
        <pc:spChg chg="add del">
          <ac:chgData name="Lisa Francis" userId="a54f2c22-5797-4ba7-b2e9-d47bec50ae61" providerId="ADAL" clId="{100B3F64-AA2C-44E7-870E-F51456E8F987}" dt="2025-03-20T10:47:02.958" v="7748" actId="26606"/>
          <ac:spMkLst>
            <pc:docMk/>
            <pc:sldMk cId="3645364623" sldId="263"/>
            <ac:spMk id="1073" creationId="{F6E384F5-137A-40B1-97F0-694CC6ECD59C}"/>
          </ac:spMkLst>
        </pc:spChg>
        <pc:spChg chg="add del">
          <ac:chgData name="Lisa Francis" userId="a54f2c22-5797-4ba7-b2e9-d47bec50ae61" providerId="ADAL" clId="{100B3F64-AA2C-44E7-870E-F51456E8F987}" dt="2025-03-20T10:47:02.958" v="7748" actId="26606"/>
          <ac:spMkLst>
            <pc:docMk/>
            <pc:sldMk cId="3645364623" sldId="263"/>
            <ac:spMk id="1075" creationId="{9DBC4630-03DA-474F-BBCB-BA3AE6B317A4}"/>
          </ac:spMkLst>
        </pc:spChg>
        <pc:spChg chg="add del">
          <ac:chgData name="Lisa Francis" userId="a54f2c22-5797-4ba7-b2e9-d47bec50ae61" providerId="ADAL" clId="{100B3F64-AA2C-44E7-870E-F51456E8F987}" dt="2025-03-20T10:47:02.958" v="7748" actId="26606"/>
          <ac:spMkLst>
            <pc:docMk/>
            <pc:sldMk cId="3645364623" sldId="263"/>
            <ac:spMk id="1077" creationId="{78418A25-6EAC-4140-BFE6-284E1925B5EE}"/>
          </ac:spMkLst>
        </pc:spChg>
        <pc:spChg chg="add del">
          <ac:chgData name="Lisa Francis" userId="a54f2c22-5797-4ba7-b2e9-d47bec50ae61" providerId="ADAL" clId="{100B3F64-AA2C-44E7-870E-F51456E8F987}" dt="2025-03-20T10:47:02.958" v="7748" actId="26606"/>
          <ac:spMkLst>
            <pc:docMk/>
            <pc:sldMk cId="3645364623" sldId="263"/>
            <ac:spMk id="1079" creationId="{6B9D64DB-4D5C-4A91-B45F-F301E3174F9F}"/>
          </ac:spMkLst>
        </pc:spChg>
        <pc:spChg chg="add del">
          <ac:chgData name="Lisa Francis" userId="a54f2c22-5797-4ba7-b2e9-d47bec50ae61" providerId="ADAL" clId="{100B3F64-AA2C-44E7-870E-F51456E8F987}" dt="2025-03-20T10:47:02.958" v="7748" actId="26606"/>
          <ac:spMkLst>
            <pc:docMk/>
            <pc:sldMk cId="3645364623" sldId="263"/>
            <ac:spMk id="1081" creationId="{CB14CE1B-4BC5-4EF2-BE3D-05E4F580B3DB}"/>
          </ac:spMkLst>
        </pc:spChg>
        <pc:spChg chg="add del">
          <ac:chgData name="Lisa Francis" userId="a54f2c22-5797-4ba7-b2e9-d47bec50ae61" providerId="ADAL" clId="{100B3F64-AA2C-44E7-870E-F51456E8F987}" dt="2025-03-20T10:46:52.142" v="7745" actId="26606"/>
          <ac:spMkLst>
            <pc:docMk/>
            <pc:sldMk cId="3645364623" sldId="263"/>
            <ac:spMk id="2052" creationId="{E73BBE33-B533-4661-8A6A-6BD8D05EB19A}"/>
          </ac:spMkLst>
        </pc:spChg>
        <pc:spChg chg="add">
          <ac:chgData name="Lisa Francis" userId="a54f2c22-5797-4ba7-b2e9-d47bec50ae61" providerId="ADAL" clId="{100B3F64-AA2C-44E7-870E-F51456E8F987}" dt="2025-03-20T10:47:02.958" v="7748" actId="26606"/>
          <ac:spMkLst>
            <pc:docMk/>
            <pc:sldMk cId="3645364623" sldId="263"/>
            <ac:spMk id="2053" creationId="{7BC0F8B1-F985-469B-8332-13DBC7665557}"/>
          </ac:spMkLst>
        </pc:spChg>
        <pc:spChg chg="add">
          <ac:chgData name="Lisa Francis" userId="a54f2c22-5797-4ba7-b2e9-d47bec50ae61" providerId="ADAL" clId="{100B3F64-AA2C-44E7-870E-F51456E8F987}" dt="2025-03-20T10:47:02.958" v="7748" actId="26606"/>
          <ac:spMkLst>
            <pc:docMk/>
            <pc:sldMk cId="3645364623" sldId="263"/>
            <ac:spMk id="2054" creationId="{89D15953-1642-4DD6-AD9E-01AA19247FF6}"/>
          </ac:spMkLst>
        </pc:spChg>
        <pc:spChg chg="add del">
          <ac:chgData name="Lisa Francis" userId="a54f2c22-5797-4ba7-b2e9-d47bec50ae61" providerId="ADAL" clId="{100B3F64-AA2C-44E7-870E-F51456E8F987}" dt="2025-03-20T10:46:42.447" v="7739" actId="26606"/>
          <ac:spMkLst>
            <pc:docMk/>
            <pc:sldMk cId="3645364623" sldId="263"/>
            <ac:spMk id="2055" creationId="{F6E384F5-137A-40B1-97F0-694CC6ECD59C}"/>
          </ac:spMkLst>
        </pc:spChg>
        <pc:spChg chg="add del">
          <ac:chgData name="Lisa Francis" userId="a54f2c22-5797-4ba7-b2e9-d47bec50ae61" providerId="ADAL" clId="{100B3F64-AA2C-44E7-870E-F51456E8F987}" dt="2025-03-20T10:46:42.447" v="7739" actId="26606"/>
          <ac:spMkLst>
            <pc:docMk/>
            <pc:sldMk cId="3645364623" sldId="263"/>
            <ac:spMk id="2057" creationId="{9DBC4630-03DA-474F-BBCB-BA3AE6B317A4}"/>
          </ac:spMkLst>
        </pc:spChg>
        <pc:spChg chg="add">
          <ac:chgData name="Lisa Francis" userId="a54f2c22-5797-4ba7-b2e9-d47bec50ae61" providerId="ADAL" clId="{100B3F64-AA2C-44E7-870E-F51456E8F987}" dt="2025-03-20T10:47:02.958" v="7748" actId="26606"/>
          <ac:spMkLst>
            <pc:docMk/>
            <pc:sldMk cId="3645364623" sldId="263"/>
            <ac:spMk id="2058" creationId="{FBF3780C-749F-4B50-9E1D-F2B1F6DBB7DD}"/>
          </ac:spMkLst>
        </pc:spChg>
        <pc:spChg chg="add del">
          <ac:chgData name="Lisa Francis" userId="a54f2c22-5797-4ba7-b2e9-d47bec50ae61" providerId="ADAL" clId="{100B3F64-AA2C-44E7-870E-F51456E8F987}" dt="2025-03-20T10:46:42.447" v="7739" actId="26606"/>
          <ac:spMkLst>
            <pc:docMk/>
            <pc:sldMk cId="3645364623" sldId="263"/>
            <ac:spMk id="2059" creationId="{78418A25-6EAC-4140-BFE6-284E1925B5EE}"/>
          </ac:spMkLst>
        </pc:spChg>
        <pc:spChg chg="add del">
          <ac:chgData name="Lisa Francis" userId="a54f2c22-5797-4ba7-b2e9-d47bec50ae61" providerId="ADAL" clId="{100B3F64-AA2C-44E7-870E-F51456E8F987}" dt="2025-03-20T10:46:42.447" v="7739" actId="26606"/>
          <ac:spMkLst>
            <pc:docMk/>
            <pc:sldMk cId="3645364623" sldId="263"/>
            <ac:spMk id="2061" creationId="{6B9D64DB-4D5C-4A91-B45F-F301E3174F9F}"/>
          </ac:spMkLst>
        </pc:spChg>
        <pc:spChg chg="add del">
          <ac:chgData name="Lisa Francis" userId="a54f2c22-5797-4ba7-b2e9-d47bec50ae61" providerId="ADAL" clId="{100B3F64-AA2C-44E7-870E-F51456E8F987}" dt="2025-03-20T10:46:42.447" v="7739" actId="26606"/>
          <ac:spMkLst>
            <pc:docMk/>
            <pc:sldMk cId="3645364623" sldId="263"/>
            <ac:spMk id="2063" creationId="{CB14CE1B-4BC5-4EF2-BE3D-05E4F580B3DB}"/>
          </ac:spMkLst>
        </pc:spChg>
        <pc:spChg chg="add del">
          <ac:chgData name="Lisa Francis" userId="a54f2c22-5797-4ba7-b2e9-d47bec50ae61" providerId="ADAL" clId="{100B3F64-AA2C-44E7-870E-F51456E8F987}" dt="2025-03-20T10:46:47.325" v="7741" actId="26606"/>
          <ac:spMkLst>
            <pc:docMk/>
            <pc:sldMk cId="3645364623" sldId="263"/>
            <ac:spMk id="2065" creationId="{F6E384F5-137A-40B1-97F0-694CC6ECD59C}"/>
          </ac:spMkLst>
        </pc:spChg>
        <pc:spChg chg="add del">
          <ac:chgData name="Lisa Francis" userId="a54f2c22-5797-4ba7-b2e9-d47bec50ae61" providerId="ADAL" clId="{100B3F64-AA2C-44E7-870E-F51456E8F987}" dt="2025-03-20T10:46:47.325" v="7741" actId="26606"/>
          <ac:spMkLst>
            <pc:docMk/>
            <pc:sldMk cId="3645364623" sldId="263"/>
            <ac:spMk id="2066" creationId="{9DBC4630-03DA-474F-BBCB-BA3AE6B317A4}"/>
          </ac:spMkLst>
        </pc:spChg>
        <pc:spChg chg="add del">
          <ac:chgData name="Lisa Francis" userId="a54f2c22-5797-4ba7-b2e9-d47bec50ae61" providerId="ADAL" clId="{100B3F64-AA2C-44E7-870E-F51456E8F987}" dt="2025-03-20T10:46:47.325" v="7741" actId="26606"/>
          <ac:spMkLst>
            <pc:docMk/>
            <pc:sldMk cId="3645364623" sldId="263"/>
            <ac:spMk id="2067" creationId="{78418A25-6EAC-4140-BFE6-284E1925B5EE}"/>
          </ac:spMkLst>
        </pc:spChg>
        <pc:spChg chg="add del">
          <ac:chgData name="Lisa Francis" userId="a54f2c22-5797-4ba7-b2e9-d47bec50ae61" providerId="ADAL" clId="{100B3F64-AA2C-44E7-870E-F51456E8F987}" dt="2025-03-20T10:46:47.325" v="7741" actId="26606"/>
          <ac:spMkLst>
            <pc:docMk/>
            <pc:sldMk cId="3645364623" sldId="263"/>
            <ac:spMk id="2068" creationId="{6B9D64DB-4D5C-4A91-B45F-F301E3174F9F}"/>
          </ac:spMkLst>
        </pc:spChg>
        <pc:spChg chg="add del">
          <ac:chgData name="Lisa Francis" userId="a54f2c22-5797-4ba7-b2e9-d47bec50ae61" providerId="ADAL" clId="{100B3F64-AA2C-44E7-870E-F51456E8F987}" dt="2025-03-20T10:46:47.325" v="7741" actId="26606"/>
          <ac:spMkLst>
            <pc:docMk/>
            <pc:sldMk cId="3645364623" sldId="263"/>
            <ac:spMk id="2069" creationId="{CB14CE1B-4BC5-4EF2-BE3D-05E4F580B3DB}"/>
          </ac:spMkLst>
        </pc:spChg>
        <pc:picChg chg="add del mod">
          <ac:chgData name="Lisa Francis" userId="a54f2c22-5797-4ba7-b2e9-d47bec50ae61" providerId="ADAL" clId="{100B3F64-AA2C-44E7-870E-F51456E8F987}" dt="2025-03-20T10:46:13.224" v="7733" actId="478"/>
          <ac:picMkLst>
            <pc:docMk/>
            <pc:sldMk cId="3645364623" sldId="263"/>
            <ac:picMk id="2" creationId="{57FD334F-31C6-FA83-1A85-BD371CBB662A}"/>
          </ac:picMkLst>
        </pc:picChg>
        <pc:picChg chg="add del mod ord modCrop">
          <ac:chgData name="Lisa Francis" userId="a54f2c22-5797-4ba7-b2e9-d47bec50ae61" providerId="ADAL" clId="{100B3F64-AA2C-44E7-870E-F51456E8F987}" dt="2025-03-20T10:47:02.958" v="7747" actId="26606"/>
          <ac:picMkLst>
            <pc:docMk/>
            <pc:sldMk cId="3645364623" sldId="263"/>
            <ac:picMk id="3" creationId="{465F2042-BFB8-5954-C12B-97597E29D647}"/>
          </ac:picMkLst>
        </pc:picChg>
        <pc:picChg chg="add del mod">
          <ac:chgData name="Lisa Francis" userId="a54f2c22-5797-4ba7-b2e9-d47bec50ae61" providerId="ADAL" clId="{100B3F64-AA2C-44E7-870E-F51456E8F987}" dt="2025-03-20T10:46:17.217" v="7734" actId="478"/>
          <ac:picMkLst>
            <pc:docMk/>
            <pc:sldMk cId="3645364623" sldId="263"/>
            <ac:picMk id="7" creationId="{489C6231-74F6-653B-7681-0C583CE3A57A}"/>
          </ac:picMkLst>
        </pc:picChg>
        <pc:picChg chg="add mod ord">
          <ac:chgData name="Lisa Francis" userId="a54f2c22-5797-4ba7-b2e9-d47bec50ae61" providerId="ADAL" clId="{100B3F64-AA2C-44E7-870E-F51456E8F987}" dt="2025-03-20T10:47:02.958" v="7748" actId="26606"/>
          <ac:picMkLst>
            <pc:docMk/>
            <pc:sldMk cId="3645364623" sldId="263"/>
            <ac:picMk id="1026" creationId="{33CCAC4A-0ED6-D804-5DEC-6384AFC8DE76}"/>
          </ac:picMkLst>
        </pc:picChg>
        <pc:picChg chg="add mod ord">
          <ac:chgData name="Lisa Francis" userId="a54f2c22-5797-4ba7-b2e9-d47bec50ae61" providerId="ADAL" clId="{100B3F64-AA2C-44E7-870E-F51456E8F987}" dt="2025-03-20T10:47:02.958" v="7747" actId="26606"/>
          <ac:picMkLst>
            <pc:docMk/>
            <pc:sldMk cId="3645364623" sldId="263"/>
            <ac:picMk id="1032" creationId="{57AA53FC-1E48-6AD3-3D47-DEA8F21291D5}"/>
          </ac:picMkLst>
        </pc:picChg>
        <pc:picChg chg="add mod ord">
          <ac:chgData name="Lisa Francis" userId="a54f2c22-5797-4ba7-b2e9-d47bec50ae61" providerId="ADAL" clId="{100B3F64-AA2C-44E7-870E-F51456E8F987}" dt="2025-03-20T10:47:13.264" v="7749" actId="14100"/>
          <ac:picMkLst>
            <pc:docMk/>
            <pc:sldMk cId="3645364623" sldId="263"/>
            <ac:picMk id="1034" creationId="{1D0075CA-33A0-2072-3A15-6EB82DAD40CF}"/>
          </ac:picMkLst>
        </pc:picChg>
        <pc:picChg chg="add mod ord">
          <ac:chgData name="Lisa Francis" userId="a54f2c22-5797-4ba7-b2e9-d47bec50ae61" providerId="ADAL" clId="{100B3F64-AA2C-44E7-870E-F51456E8F987}" dt="2025-03-20T10:47:02.958" v="7747" actId="26606"/>
          <ac:picMkLst>
            <pc:docMk/>
            <pc:sldMk cId="3645364623" sldId="263"/>
            <ac:picMk id="2050" creationId="{49B53054-4050-F6A5-55DB-8F7C07CBBBB1}"/>
          </ac:picMkLst>
        </pc:picChg>
      </pc:sldChg>
      <pc:sldChg chg="addSp delSp modSp new mod setBg delDesignElem modNotesTx">
        <pc:chgData name="Lisa Francis" userId="a54f2c22-5797-4ba7-b2e9-d47bec50ae61" providerId="ADAL" clId="{100B3F64-AA2C-44E7-870E-F51456E8F987}" dt="2025-03-20T16:42:35.979" v="7781"/>
        <pc:sldMkLst>
          <pc:docMk/>
          <pc:sldMk cId="4013983606" sldId="264"/>
        </pc:sldMkLst>
        <pc:spChg chg="add mod">
          <ac:chgData name="Lisa Francis" userId="a54f2c22-5797-4ba7-b2e9-d47bec50ae61" providerId="ADAL" clId="{100B3F64-AA2C-44E7-870E-F51456E8F987}" dt="2025-03-20T10:48:12.277" v="7751" actId="26606"/>
          <ac:spMkLst>
            <pc:docMk/>
            <pc:sldMk cId="4013983606" sldId="264"/>
            <ac:spMk id="2" creationId="{30A3965B-ACD1-1472-2131-AE765AAF3C35}"/>
          </ac:spMkLst>
        </pc:spChg>
        <pc:spChg chg="add mod">
          <ac:chgData name="Lisa Francis" userId="a54f2c22-5797-4ba7-b2e9-d47bec50ae61" providerId="ADAL" clId="{100B3F64-AA2C-44E7-870E-F51456E8F987}" dt="2025-03-20T10:53:07.926" v="7765" actId="255"/>
          <ac:spMkLst>
            <pc:docMk/>
            <pc:sldMk cId="4013983606" sldId="264"/>
            <ac:spMk id="6" creationId="{74D95CB0-9051-9289-CD17-1C362CC682B8}"/>
          </ac:spMkLst>
        </pc:spChg>
        <pc:spChg chg="add mod ord">
          <ac:chgData name="Lisa Francis" userId="a54f2c22-5797-4ba7-b2e9-d47bec50ae61" providerId="ADAL" clId="{100B3F64-AA2C-44E7-870E-F51456E8F987}" dt="2025-03-18T14:55:55.789" v="2118" actId="26606"/>
          <ac:spMkLst>
            <pc:docMk/>
            <pc:sldMk cId="4013983606" sldId="264"/>
            <ac:spMk id="9" creationId="{675F9271-FB2B-FABD-249A-3A2C0C800373}"/>
          </ac:spMkLst>
        </pc:spChg>
        <pc:spChg chg="add del">
          <ac:chgData name="Lisa Francis" userId="a54f2c22-5797-4ba7-b2e9-d47bec50ae61" providerId="ADAL" clId="{100B3F64-AA2C-44E7-870E-F51456E8F987}" dt="2025-03-20T10:48:12.277" v="7751" actId="26606"/>
          <ac:spMkLst>
            <pc:docMk/>
            <pc:sldMk cId="4013983606" sldId="264"/>
            <ac:spMk id="4103" creationId="{8C790BE2-4E4F-4AAF-81A2-4A6F4885EBE6}"/>
          </ac:spMkLst>
        </pc:spChg>
        <pc:spChg chg="add del">
          <ac:chgData name="Lisa Francis" userId="a54f2c22-5797-4ba7-b2e9-d47bec50ae61" providerId="ADAL" clId="{100B3F64-AA2C-44E7-870E-F51456E8F987}" dt="2025-03-20T10:48:12.277" v="7751" actId="26606"/>
          <ac:spMkLst>
            <pc:docMk/>
            <pc:sldMk cId="4013983606" sldId="264"/>
            <ac:spMk id="4105" creationId="{D28B54C3-B57B-472A-B96E-1FCB67093DC2}"/>
          </ac:spMkLst>
        </pc:spChg>
        <pc:spChg chg="add del">
          <ac:chgData name="Lisa Francis" userId="a54f2c22-5797-4ba7-b2e9-d47bec50ae61" providerId="ADAL" clId="{100B3F64-AA2C-44E7-870E-F51456E8F987}" dt="2025-03-20T10:48:12.277" v="7751" actId="26606"/>
          <ac:spMkLst>
            <pc:docMk/>
            <pc:sldMk cId="4013983606" sldId="264"/>
            <ac:spMk id="4107" creationId="{7DB3C429-F8DA-49B9-AF84-21996FCF78B5}"/>
          </ac:spMkLst>
        </pc:spChg>
        <pc:spChg chg="add del">
          <ac:chgData name="Lisa Francis" userId="a54f2c22-5797-4ba7-b2e9-d47bec50ae61" providerId="ADAL" clId="{100B3F64-AA2C-44E7-870E-F51456E8F987}" dt="2025-03-20T10:48:12.277" v="7751" actId="26606"/>
          <ac:spMkLst>
            <pc:docMk/>
            <pc:sldMk cId="4013983606" sldId="264"/>
            <ac:spMk id="4109" creationId="{C4C9F2B0-1044-46EB-8AEB-C3BFFDE6C2CC}"/>
          </ac:spMkLst>
        </pc:spChg>
        <pc:spChg chg="add del">
          <ac:chgData name="Lisa Francis" userId="a54f2c22-5797-4ba7-b2e9-d47bec50ae61" providerId="ADAL" clId="{100B3F64-AA2C-44E7-870E-F51456E8F987}" dt="2025-03-20T10:48:12.277" v="7751" actId="26606"/>
          <ac:spMkLst>
            <pc:docMk/>
            <pc:sldMk cId="4013983606" sldId="264"/>
            <ac:spMk id="4111" creationId="{32B3ACB3-D689-442E-8A40-8680B0FEB8A2}"/>
          </ac:spMkLst>
        </pc:spChg>
        <pc:spChg chg="add">
          <ac:chgData name="Lisa Francis" userId="a54f2c22-5797-4ba7-b2e9-d47bec50ae61" providerId="ADAL" clId="{100B3F64-AA2C-44E7-870E-F51456E8F987}" dt="2025-03-20T10:48:12.277" v="7751" actId="26606"/>
          <ac:spMkLst>
            <pc:docMk/>
            <pc:sldMk cId="4013983606" sldId="264"/>
            <ac:spMk id="4116" creationId="{1199FB19-8541-4759-8EF7-EDC2CC4F7823}"/>
          </ac:spMkLst>
        </pc:spChg>
        <pc:spChg chg="add">
          <ac:chgData name="Lisa Francis" userId="a54f2c22-5797-4ba7-b2e9-d47bec50ae61" providerId="ADAL" clId="{100B3F64-AA2C-44E7-870E-F51456E8F987}" dt="2025-03-20T10:48:12.277" v="7751" actId="26606"/>
          <ac:spMkLst>
            <pc:docMk/>
            <pc:sldMk cId="4013983606" sldId="264"/>
            <ac:spMk id="4118" creationId="{977DAE03-AA57-4DFC-A48C-4B398674F59D}"/>
          </ac:spMkLst>
        </pc:spChg>
        <pc:picChg chg="add mod">
          <ac:chgData name="Lisa Francis" userId="a54f2c22-5797-4ba7-b2e9-d47bec50ae61" providerId="ADAL" clId="{100B3F64-AA2C-44E7-870E-F51456E8F987}" dt="2025-03-20T10:49:18.819" v="7756" actId="1076"/>
          <ac:picMkLst>
            <pc:docMk/>
            <pc:sldMk cId="4013983606" sldId="264"/>
            <ac:picMk id="3074" creationId="{54BBF47B-2605-F443-4361-1871A4090302}"/>
          </ac:picMkLst>
        </pc:picChg>
        <pc:picChg chg="add mod">
          <ac:chgData name="Lisa Francis" userId="a54f2c22-5797-4ba7-b2e9-d47bec50ae61" providerId="ADAL" clId="{100B3F64-AA2C-44E7-870E-F51456E8F987}" dt="2025-03-20T10:52:59.980" v="7764" actId="1076"/>
          <ac:picMkLst>
            <pc:docMk/>
            <pc:sldMk cId="4013983606" sldId="264"/>
            <ac:picMk id="3076" creationId="{1BC31042-10FB-F5AF-4EFF-E7F81CBB2BD7}"/>
          </ac:picMkLst>
        </pc:picChg>
        <pc:picChg chg="add mod ord">
          <ac:chgData name="Lisa Francis" userId="a54f2c22-5797-4ba7-b2e9-d47bec50ae61" providerId="ADAL" clId="{100B3F64-AA2C-44E7-870E-F51456E8F987}" dt="2025-03-20T10:48:12.277" v="7751" actId="26606"/>
          <ac:picMkLst>
            <pc:docMk/>
            <pc:sldMk cId="4013983606" sldId="264"/>
            <ac:picMk id="4098" creationId="{79EE1B3A-FA42-E5D1-BF30-676E84E6EFAF}"/>
          </ac:picMkLst>
        </pc:picChg>
      </pc:sldChg>
      <pc:sldChg chg="addSp delSp modSp new mod setBg addAnim delAnim delDesignElem modNotesTx">
        <pc:chgData name="Lisa Francis" userId="a54f2c22-5797-4ba7-b2e9-d47bec50ae61" providerId="ADAL" clId="{100B3F64-AA2C-44E7-870E-F51456E8F987}" dt="2025-03-20T16:40:45.610" v="7774"/>
        <pc:sldMkLst>
          <pc:docMk/>
          <pc:sldMk cId="2732821469" sldId="265"/>
        </pc:sldMkLst>
        <pc:spChg chg="mod">
          <ac:chgData name="Lisa Francis" userId="a54f2c22-5797-4ba7-b2e9-d47bec50ae61" providerId="ADAL" clId="{100B3F64-AA2C-44E7-870E-F51456E8F987}" dt="2025-03-18T14:26:37.792" v="1506" actId="1076"/>
          <ac:spMkLst>
            <pc:docMk/>
            <pc:sldMk cId="2732821469" sldId="265"/>
            <ac:spMk id="2" creationId="{A90DD753-4829-85F3-77A4-D996F3563748}"/>
          </ac:spMkLst>
        </pc:spChg>
        <pc:spChg chg="add mod">
          <ac:chgData name="Lisa Francis" userId="a54f2c22-5797-4ba7-b2e9-d47bec50ae61" providerId="ADAL" clId="{100B3F64-AA2C-44E7-870E-F51456E8F987}" dt="2025-03-18T14:25:58.966" v="1502" actId="26606"/>
          <ac:spMkLst>
            <pc:docMk/>
            <pc:sldMk cId="2732821469" sldId="265"/>
            <ac:spMk id="9" creationId="{23E8F1F5-C611-6885-4E2E-86CE6282B42C}"/>
          </ac:spMkLst>
        </pc:spChg>
        <pc:spChg chg="add del">
          <ac:chgData name="Lisa Francis" userId="a54f2c22-5797-4ba7-b2e9-d47bec50ae61" providerId="ADAL" clId="{100B3F64-AA2C-44E7-870E-F51456E8F987}" dt="2025-03-19T11:15:06.858" v="6920"/>
          <ac:spMkLst>
            <pc:docMk/>
            <pc:sldMk cId="2732821469" sldId="265"/>
            <ac:spMk id="13" creationId="{A8384FB5-9ADC-4DDC-881B-597D56F5B15D}"/>
          </ac:spMkLst>
        </pc:spChg>
        <pc:spChg chg="add del">
          <ac:chgData name="Lisa Francis" userId="a54f2c22-5797-4ba7-b2e9-d47bec50ae61" providerId="ADAL" clId="{100B3F64-AA2C-44E7-870E-F51456E8F987}" dt="2025-03-19T11:15:06.858" v="6920"/>
          <ac:spMkLst>
            <pc:docMk/>
            <pc:sldMk cId="2732821469" sldId="265"/>
            <ac:spMk id="15" creationId="{91E5A9A7-95C6-4F4F-B00E-C82E07FE62EF}"/>
          </ac:spMkLst>
        </pc:spChg>
        <pc:spChg chg="add del">
          <ac:chgData name="Lisa Francis" userId="a54f2c22-5797-4ba7-b2e9-d47bec50ae61" providerId="ADAL" clId="{100B3F64-AA2C-44E7-870E-F51456E8F987}" dt="2025-03-19T11:15:06.858" v="6920"/>
          <ac:spMkLst>
            <pc:docMk/>
            <pc:sldMk cId="2732821469" sldId="265"/>
            <ac:spMk id="17" creationId="{D07DD2DE-F619-49DD-B5E7-03A290FF4ED1}"/>
          </ac:spMkLst>
        </pc:spChg>
        <pc:spChg chg="add del">
          <ac:chgData name="Lisa Francis" userId="a54f2c22-5797-4ba7-b2e9-d47bec50ae61" providerId="ADAL" clId="{100B3F64-AA2C-44E7-870E-F51456E8F987}" dt="2025-03-19T11:15:06.858" v="6920"/>
          <ac:spMkLst>
            <pc:docMk/>
            <pc:sldMk cId="2732821469" sldId="265"/>
            <ac:spMk id="19" creationId="{85149191-5F60-4A28-AAFF-039F96B0F3EC}"/>
          </ac:spMkLst>
        </pc:spChg>
        <pc:spChg chg="add del">
          <ac:chgData name="Lisa Francis" userId="a54f2c22-5797-4ba7-b2e9-d47bec50ae61" providerId="ADAL" clId="{100B3F64-AA2C-44E7-870E-F51456E8F987}" dt="2025-03-19T11:15:06.858" v="6920"/>
          <ac:spMkLst>
            <pc:docMk/>
            <pc:sldMk cId="2732821469" sldId="265"/>
            <ac:spMk id="21" creationId="{F8260ED5-17F7-4158-B241-D51DD4CF1B7E}"/>
          </ac:spMkLst>
        </pc:spChg>
        <pc:picChg chg="add mod ord">
          <ac:chgData name="Lisa Francis" userId="a54f2c22-5797-4ba7-b2e9-d47bec50ae61" providerId="ADAL" clId="{100B3F64-AA2C-44E7-870E-F51456E8F987}" dt="2025-03-18T14:26:47.362" v="1510" actId="1076"/>
          <ac:picMkLst>
            <pc:docMk/>
            <pc:sldMk cId="2732821469" sldId="265"/>
            <ac:picMk id="8" creationId="{887F9821-74A5-3287-7ACC-D95875C1F901}"/>
          </ac:picMkLst>
        </pc:picChg>
        <pc:picChg chg="add mod modCrop">
          <ac:chgData name="Lisa Francis" userId="a54f2c22-5797-4ba7-b2e9-d47bec50ae61" providerId="ADAL" clId="{100B3F64-AA2C-44E7-870E-F51456E8F987}" dt="2025-03-18T14:26:52.979" v="1512" actId="1076"/>
          <ac:picMkLst>
            <pc:docMk/>
            <pc:sldMk cId="2732821469" sldId="265"/>
            <ac:picMk id="11" creationId="{C94F2951-BF52-7547-E52E-62CE20B4E0E7}"/>
          </ac:picMkLst>
        </pc:picChg>
      </pc:sldChg>
      <pc:sldChg chg="addSp delSp modSp new mod modAnim modNotesTx">
        <pc:chgData name="Lisa Francis" userId="a54f2c22-5797-4ba7-b2e9-d47bec50ae61" providerId="ADAL" clId="{100B3F64-AA2C-44E7-870E-F51456E8F987}" dt="2025-03-20T16:42:58.674" v="7782"/>
        <pc:sldMkLst>
          <pc:docMk/>
          <pc:sldMk cId="3053947449" sldId="266"/>
        </pc:sldMkLst>
        <pc:spChg chg="add mod">
          <ac:chgData name="Lisa Francis" userId="a54f2c22-5797-4ba7-b2e9-d47bec50ae61" providerId="ADAL" clId="{100B3F64-AA2C-44E7-870E-F51456E8F987}" dt="2025-03-20T10:50:06.935" v="7758" actId="1076"/>
          <ac:spMkLst>
            <pc:docMk/>
            <pc:sldMk cId="3053947449" sldId="266"/>
            <ac:spMk id="2" creationId="{2199871C-A7EC-879D-9FF4-3DD115215202}"/>
          </ac:spMkLst>
        </pc:spChg>
        <pc:spChg chg="add mod">
          <ac:chgData name="Lisa Francis" userId="a54f2c22-5797-4ba7-b2e9-d47bec50ae61" providerId="ADAL" clId="{100B3F64-AA2C-44E7-870E-F51456E8F987}" dt="2025-03-19T07:14:59.176" v="5265" actId="20577"/>
          <ac:spMkLst>
            <pc:docMk/>
            <pc:sldMk cId="3053947449" sldId="266"/>
            <ac:spMk id="3" creationId="{F75A06DA-E538-72E1-3F53-FE55769D529C}"/>
          </ac:spMkLst>
        </pc:spChg>
        <pc:spChg chg="add mod">
          <ac:chgData name="Lisa Francis" userId="a54f2c22-5797-4ba7-b2e9-d47bec50ae61" providerId="ADAL" clId="{100B3F64-AA2C-44E7-870E-F51456E8F987}" dt="2025-03-19T07:15:22.773" v="5285" actId="20577"/>
          <ac:spMkLst>
            <pc:docMk/>
            <pc:sldMk cId="3053947449" sldId="266"/>
            <ac:spMk id="4" creationId="{67BEF372-A63A-9C92-C2A8-F11F9866633A}"/>
          </ac:spMkLst>
        </pc:spChg>
        <pc:spChg chg="add mod">
          <ac:chgData name="Lisa Francis" userId="a54f2c22-5797-4ba7-b2e9-d47bec50ae61" providerId="ADAL" clId="{100B3F64-AA2C-44E7-870E-F51456E8F987}" dt="2025-03-19T07:16:39.816" v="5332" actId="20577"/>
          <ac:spMkLst>
            <pc:docMk/>
            <pc:sldMk cId="3053947449" sldId="266"/>
            <ac:spMk id="5" creationId="{94030E55-F67A-B177-968B-4AA48E0F7C11}"/>
          </ac:spMkLst>
        </pc:spChg>
        <pc:spChg chg="add mod">
          <ac:chgData name="Lisa Francis" userId="a54f2c22-5797-4ba7-b2e9-d47bec50ae61" providerId="ADAL" clId="{100B3F64-AA2C-44E7-870E-F51456E8F987}" dt="2025-03-18T15:20:08.134" v="3682" actId="1076"/>
          <ac:spMkLst>
            <pc:docMk/>
            <pc:sldMk cId="3053947449" sldId="266"/>
            <ac:spMk id="6" creationId="{9C3F577A-CB33-D048-A114-2F024586BD7F}"/>
          </ac:spMkLst>
        </pc:spChg>
        <pc:spChg chg="add mod">
          <ac:chgData name="Lisa Francis" userId="a54f2c22-5797-4ba7-b2e9-d47bec50ae61" providerId="ADAL" clId="{100B3F64-AA2C-44E7-870E-F51456E8F987}" dt="2025-03-19T07:17:45.466" v="5378" actId="1076"/>
          <ac:spMkLst>
            <pc:docMk/>
            <pc:sldMk cId="3053947449" sldId="266"/>
            <ac:spMk id="8" creationId="{0C288596-FC40-9873-81DE-B943EFC089F5}"/>
          </ac:spMkLst>
        </pc:spChg>
        <pc:spChg chg="add mod">
          <ac:chgData name="Lisa Francis" userId="a54f2c22-5797-4ba7-b2e9-d47bec50ae61" providerId="ADAL" clId="{100B3F64-AA2C-44E7-870E-F51456E8F987}" dt="2025-03-19T07:17:50.405" v="5379" actId="1076"/>
          <ac:spMkLst>
            <pc:docMk/>
            <pc:sldMk cId="3053947449" sldId="266"/>
            <ac:spMk id="9" creationId="{47CB3646-5148-8A06-D3B5-D8B4F1D78125}"/>
          </ac:spMkLst>
        </pc:spChg>
        <pc:spChg chg="add mod">
          <ac:chgData name="Lisa Francis" userId="a54f2c22-5797-4ba7-b2e9-d47bec50ae61" providerId="ADAL" clId="{100B3F64-AA2C-44E7-870E-F51456E8F987}" dt="2025-03-19T07:17:42.870" v="5377" actId="1076"/>
          <ac:spMkLst>
            <pc:docMk/>
            <pc:sldMk cId="3053947449" sldId="266"/>
            <ac:spMk id="10" creationId="{77B6162D-171D-A4EC-DF6E-6EC4BD389CC7}"/>
          </ac:spMkLst>
        </pc:spChg>
        <pc:spChg chg="add mod">
          <ac:chgData name="Lisa Francis" userId="a54f2c22-5797-4ba7-b2e9-d47bec50ae61" providerId="ADAL" clId="{100B3F64-AA2C-44E7-870E-F51456E8F987}" dt="2025-03-19T07:16:00.518" v="5320" actId="20577"/>
          <ac:spMkLst>
            <pc:docMk/>
            <pc:sldMk cId="3053947449" sldId="266"/>
            <ac:spMk id="11" creationId="{B7E14B03-393C-7115-EF47-961A94139AE7}"/>
          </ac:spMkLst>
        </pc:spChg>
        <pc:spChg chg="add mod">
          <ac:chgData name="Lisa Francis" userId="a54f2c22-5797-4ba7-b2e9-d47bec50ae61" providerId="ADAL" clId="{100B3F64-AA2C-44E7-870E-F51456E8F987}" dt="2025-03-19T07:19:17.999" v="5505" actId="20577"/>
          <ac:spMkLst>
            <pc:docMk/>
            <pc:sldMk cId="3053947449" sldId="266"/>
            <ac:spMk id="22" creationId="{93A9F8CF-0E36-0FD2-25AA-87BC2898D40A}"/>
          </ac:spMkLst>
        </pc:spChg>
        <pc:picChg chg="add mod">
          <ac:chgData name="Lisa Francis" userId="a54f2c22-5797-4ba7-b2e9-d47bec50ae61" providerId="ADAL" clId="{100B3F64-AA2C-44E7-870E-F51456E8F987}" dt="2025-03-18T15:18:03.721" v="3666" actId="1076"/>
          <ac:picMkLst>
            <pc:docMk/>
            <pc:sldMk cId="3053947449" sldId="266"/>
            <ac:picMk id="17" creationId="{E21F8706-8242-040E-4AAF-8A420C23F5D4}"/>
          </ac:picMkLst>
        </pc:picChg>
        <pc:picChg chg="add mod">
          <ac:chgData name="Lisa Francis" userId="a54f2c22-5797-4ba7-b2e9-d47bec50ae61" providerId="ADAL" clId="{100B3F64-AA2C-44E7-870E-F51456E8F987}" dt="2025-03-18T15:19:44.547" v="3677" actId="1076"/>
          <ac:picMkLst>
            <pc:docMk/>
            <pc:sldMk cId="3053947449" sldId="266"/>
            <ac:picMk id="19" creationId="{D8418E74-C75C-8AE6-CFE1-0AE8639581B2}"/>
          </ac:picMkLst>
        </pc:picChg>
        <pc:picChg chg="add mod">
          <ac:chgData name="Lisa Francis" userId="a54f2c22-5797-4ba7-b2e9-d47bec50ae61" providerId="ADAL" clId="{100B3F64-AA2C-44E7-870E-F51456E8F987}" dt="2025-03-18T15:19:39.383" v="3676" actId="1076"/>
          <ac:picMkLst>
            <pc:docMk/>
            <pc:sldMk cId="3053947449" sldId="266"/>
            <ac:picMk id="21" creationId="{215C7C4D-BA17-C5B8-C23F-758AB31E0522}"/>
          </ac:picMkLst>
        </pc:picChg>
      </pc:sldChg>
      <pc:sldChg chg="addSp delSp modSp new mod setBg modNotesTx">
        <pc:chgData name="Lisa Francis" userId="a54f2c22-5797-4ba7-b2e9-d47bec50ae61" providerId="ADAL" clId="{100B3F64-AA2C-44E7-870E-F51456E8F987}" dt="2025-03-20T16:43:13.790" v="7783"/>
        <pc:sldMkLst>
          <pc:docMk/>
          <pc:sldMk cId="2116844437" sldId="267"/>
        </pc:sldMkLst>
        <pc:spChg chg="add mod">
          <ac:chgData name="Lisa Francis" userId="a54f2c22-5797-4ba7-b2e9-d47bec50ae61" providerId="ADAL" clId="{100B3F64-AA2C-44E7-870E-F51456E8F987}" dt="2025-03-20T08:27:38.005" v="7450" actId="1076"/>
          <ac:spMkLst>
            <pc:docMk/>
            <pc:sldMk cId="2116844437" sldId="267"/>
            <ac:spMk id="11" creationId="{B73068D6-06E1-A5B5-B6A9-625FD7F95D4F}"/>
          </ac:spMkLst>
        </pc:spChg>
        <pc:picChg chg="add mod ord modCrop">
          <ac:chgData name="Lisa Francis" userId="a54f2c22-5797-4ba7-b2e9-d47bec50ae61" providerId="ADAL" clId="{100B3F64-AA2C-44E7-870E-F51456E8F987}" dt="2025-03-20T08:32:50.914" v="7487" actId="14100"/>
          <ac:picMkLst>
            <pc:docMk/>
            <pc:sldMk cId="2116844437" sldId="267"/>
            <ac:picMk id="2" creationId="{000998F3-41EC-FAA0-9BE7-D04DEDB3AAD1}"/>
          </ac:picMkLst>
        </pc:picChg>
        <pc:picChg chg="add mod ord modCrop">
          <ac:chgData name="Lisa Francis" userId="a54f2c22-5797-4ba7-b2e9-d47bec50ae61" providerId="ADAL" clId="{100B3F64-AA2C-44E7-870E-F51456E8F987}" dt="2025-03-20T08:32:53.261" v="7488" actId="1076"/>
          <ac:picMkLst>
            <pc:docMk/>
            <pc:sldMk cId="2116844437" sldId="267"/>
            <ac:picMk id="3" creationId="{396F9AE1-BDAF-9FF3-CFBE-86C0A52C35DF}"/>
          </ac:picMkLst>
        </pc:picChg>
        <pc:picChg chg="add mod modCrop">
          <ac:chgData name="Lisa Francis" userId="a54f2c22-5797-4ba7-b2e9-d47bec50ae61" providerId="ADAL" clId="{100B3F64-AA2C-44E7-870E-F51456E8F987}" dt="2025-03-20T08:32:35.143" v="7482" actId="1076"/>
          <ac:picMkLst>
            <pc:docMk/>
            <pc:sldMk cId="2116844437" sldId="267"/>
            <ac:picMk id="4" creationId="{D2A733FC-004A-902D-E6DB-FB3044A141E8}"/>
          </ac:picMkLst>
        </pc:picChg>
        <pc:picChg chg="add mod">
          <ac:chgData name="Lisa Francis" userId="a54f2c22-5797-4ba7-b2e9-d47bec50ae61" providerId="ADAL" clId="{100B3F64-AA2C-44E7-870E-F51456E8F987}" dt="2025-03-20T08:32:59.017" v="7490" actId="1076"/>
          <ac:picMkLst>
            <pc:docMk/>
            <pc:sldMk cId="2116844437" sldId="267"/>
            <ac:picMk id="5" creationId="{4AF5EB23-7E9E-C34E-43A8-1B913A8E81F4}"/>
          </ac:picMkLst>
        </pc:picChg>
        <pc:picChg chg="add mod modCrop">
          <ac:chgData name="Lisa Francis" userId="a54f2c22-5797-4ba7-b2e9-d47bec50ae61" providerId="ADAL" clId="{100B3F64-AA2C-44E7-870E-F51456E8F987}" dt="2025-03-18T15:28:56.485" v="3750" actId="26606"/>
          <ac:picMkLst>
            <pc:docMk/>
            <pc:sldMk cId="2116844437" sldId="267"/>
            <ac:picMk id="8" creationId="{930B94BE-D86F-1E49-308F-2DB0A20DBC79}"/>
          </ac:picMkLst>
        </pc:picChg>
        <pc:picChg chg="add mod modCrop">
          <ac:chgData name="Lisa Francis" userId="a54f2c22-5797-4ba7-b2e9-d47bec50ae61" providerId="ADAL" clId="{100B3F64-AA2C-44E7-870E-F51456E8F987}" dt="2025-03-20T08:27:30.782" v="7449" actId="1076"/>
          <ac:picMkLst>
            <pc:docMk/>
            <pc:sldMk cId="2116844437" sldId="267"/>
            <ac:picMk id="10" creationId="{CAFA18F9-E3F1-F50C-C304-BB74FD2BEBFD}"/>
          </ac:picMkLst>
        </pc:picChg>
      </pc:sldChg>
      <pc:sldChg chg="addSp delSp modSp new del mod modNotesTx">
        <pc:chgData name="Lisa Francis" userId="a54f2c22-5797-4ba7-b2e9-d47bec50ae61" providerId="ADAL" clId="{100B3F64-AA2C-44E7-870E-F51456E8F987}" dt="2025-03-19T10:17:28.522" v="6047" actId="47"/>
        <pc:sldMkLst>
          <pc:docMk/>
          <pc:sldMk cId="1191717737" sldId="268"/>
        </pc:sldMkLst>
        <pc:spChg chg="del mod">
          <ac:chgData name="Lisa Francis" userId="a54f2c22-5797-4ba7-b2e9-d47bec50ae61" providerId="ADAL" clId="{100B3F64-AA2C-44E7-870E-F51456E8F987}" dt="2025-03-19T10:09:56.171" v="5789" actId="478"/>
          <ac:spMkLst>
            <pc:docMk/>
            <pc:sldMk cId="1191717737" sldId="268"/>
            <ac:spMk id="2" creationId="{4F14DCA5-A316-817B-3172-3B542F74C87B}"/>
          </ac:spMkLst>
        </pc:spChg>
        <pc:spChg chg="del">
          <ac:chgData name="Lisa Francis" userId="a54f2c22-5797-4ba7-b2e9-d47bec50ae61" providerId="ADAL" clId="{100B3F64-AA2C-44E7-870E-F51456E8F987}" dt="2025-03-19T09:57:50.919" v="5506"/>
          <ac:spMkLst>
            <pc:docMk/>
            <pc:sldMk cId="1191717737" sldId="268"/>
            <ac:spMk id="3" creationId="{DA38A2FD-A06F-78A6-D564-1531EDBE87B9}"/>
          </ac:spMkLst>
        </pc:spChg>
        <pc:spChg chg="del">
          <ac:chgData name="Lisa Francis" userId="a54f2c22-5797-4ba7-b2e9-d47bec50ae61" providerId="ADAL" clId="{100B3F64-AA2C-44E7-870E-F51456E8F987}" dt="2025-03-19T09:57:59.073" v="5507"/>
          <ac:spMkLst>
            <pc:docMk/>
            <pc:sldMk cId="1191717737" sldId="268"/>
            <ac:spMk id="4" creationId="{2900E725-F5ED-AD7A-182A-4D70E93030E9}"/>
          </ac:spMkLst>
        </pc:spChg>
        <pc:spChg chg="add del mod">
          <ac:chgData name="Lisa Francis" userId="a54f2c22-5797-4ba7-b2e9-d47bec50ae61" providerId="ADAL" clId="{100B3F64-AA2C-44E7-870E-F51456E8F987}" dt="2025-03-19T09:58:24.492" v="5508" actId="22"/>
          <ac:spMkLst>
            <pc:docMk/>
            <pc:sldMk cId="1191717737" sldId="268"/>
            <ac:spMk id="5" creationId="{7122A74E-E03C-DB0B-48C8-6DFA802ECED2}"/>
          </ac:spMkLst>
        </pc:spChg>
        <pc:spChg chg="add mod">
          <ac:chgData name="Lisa Francis" userId="a54f2c22-5797-4ba7-b2e9-d47bec50ae61" providerId="ADAL" clId="{100B3F64-AA2C-44E7-870E-F51456E8F987}" dt="2025-03-19T10:10:13.375" v="5793" actId="1076"/>
          <ac:spMkLst>
            <pc:docMk/>
            <pc:sldMk cId="1191717737" sldId="268"/>
            <ac:spMk id="6" creationId="{E7DE8E45-3D79-722B-8F32-5A9E08E38621}"/>
          </ac:spMkLst>
        </pc:spChg>
        <pc:spChg chg="add">
          <ac:chgData name="Lisa Francis" userId="a54f2c22-5797-4ba7-b2e9-d47bec50ae61" providerId="ADAL" clId="{100B3F64-AA2C-44E7-870E-F51456E8F987}" dt="2025-03-19T10:05:16.559" v="5563"/>
          <ac:spMkLst>
            <pc:docMk/>
            <pc:sldMk cId="1191717737" sldId="268"/>
            <ac:spMk id="9" creationId="{25945DF7-72CA-75D1-4230-7863D1B3DB94}"/>
          </ac:spMkLst>
        </pc:spChg>
        <pc:spChg chg="add mod">
          <ac:chgData name="Lisa Francis" userId="a54f2c22-5797-4ba7-b2e9-d47bec50ae61" providerId="ADAL" clId="{100B3F64-AA2C-44E7-870E-F51456E8F987}" dt="2025-03-19T10:10:10.228" v="5792" actId="1076"/>
          <ac:spMkLst>
            <pc:docMk/>
            <pc:sldMk cId="1191717737" sldId="268"/>
            <ac:spMk id="10" creationId="{C2961400-4F68-C0D1-2370-4DE2E42DFEAF}"/>
          </ac:spMkLst>
        </pc:spChg>
        <pc:picChg chg="add mod ord">
          <ac:chgData name="Lisa Francis" userId="a54f2c22-5797-4ba7-b2e9-d47bec50ae61" providerId="ADAL" clId="{100B3F64-AA2C-44E7-870E-F51456E8F987}" dt="2025-03-19T09:58:42.041" v="5514" actId="1076"/>
          <ac:picMkLst>
            <pc:docMk/>
            <pc:sldMk cId="1191717737" sldId="268"/>
            <ac:picMk id="8" creationId="{8F3FE202-9F79-7EDB-2B55-198362B8A697}"/>
          </ac:picMkLst>
        </pc:picChg>
      </pc:sldChg>
      <pc:sldChg chg="addSp delSp modSp new del mod modAnim">
        <pc:chgData name="Lisa Francis" userId="a54f2c22-5797-4ba7-b2e9-d47bec50ae61" providerId="ADAL" clId="{100B3F64-AA2C-44E7-870E-F51456E8F987}" dt="2025-03-19T10:58:22.985" v="6624" actId="47"/>
        <pc:sldMkLst>
          <pc:docMk/>
          <pc:sldMk cId="1815510639" sldId="269"/>
        </pc:sldMkLst>
        <pc:spChg chg="add del mod">
          <ac:chgData name="Lisa Francis" userId="a54f2c22-5797-4ba7-b2e9-d47bec50ae61" providerId="ADAL" clId="{100B3F64-AA2C-44E7-870E-F51456E8F987}" dt="2025-03-19T10:04:16.103" v="5560"/>
          <ac:spMkLst>
            <pc:docMk/>
            <pc:sldMk cId="1815510639" sldId="269"/>
            <ac:spMk id="2" creationId="{F2E260D5-FEFF-802C-89E0-1761E9D40256}"/>
          </ac:spMkLst>
        </pc:spChg>
        <pc:spChg chg="add">
          <ac:chgData name="Lisa Francis" userId="a54f2c22-5797-4ba7-b2e9-d47bec50ae61" providerId="ADAL" clId="{100B3F64-AA2C-44E7-870E-F51456E8F987}" dt="2025-03-19T10:04:20.774" v="5561" actId="22"/>
          <ac:spMkLst>
            <pc:docMk/>
            <pc:sldMk cId="1815510639" sldId="269"/>
            <ac:spMk id="4" creationId="{821C3F14-37BD-6C55-B84F-6A5D00B3A262}"/>
          </ac:spMkLst>
        </pc:spChg>
        <pc:picChg chg="add mod">
          <ac:chgData name="Lisa Francis" userId="a54f2c22-5797-4ba7-b2e9-d47bec50ae61" providerId="ADAL" clId="{100B3F64-AA2C-44E7-870E-F51456E8F987}" dt="2025-03-19T10:55:59.978" v="6593"/>
          <ac:picMkLst>
            <pc:docMk/>
            <pc:sldMk cId="1815510639" sldId="269"/>
            <ac:picMk id="5" creationId="{3B00ADDE-68B1-3CF1-A9CA-61E081AA7B5B}"/>
          </ac:picMkLst>
        </pc:picChg>
        <pc:picChg chg="add mod">
          <ac:chgData name="Lisa Francis" userId="a54f2c22-5797-4ba7-b2e9-d47bec50ae61" providerId="ADAL" clId="{100B3F64-AA2C-44E7-870E-F51456E8F987}" dt="2025-03-19T10:56:13.953" v="6596"/>
          <ac:picMkLst>
            <pc:docMk/>
            <pc:sldMk cId="1815510639" sldId="269"/>
            <ac:picMk id="6" creationId="{3C235287-B342-AF3B-DD16-56D8C4E1D7FE}"/>
          </ac:picMkLst>
        </pc:picChg>
        <pc:picChg chg="add mod">
          <ac:chgData name="Lisa Francis" userId="a54f2c22-5797-4ba7-b2e9-d47bec50ae61" providerId="ADAL" clId="{100B3F64-AA2C-44E7-870E-F51456E8F987}" dt="2025-03-19T10:56:30.533" v="6599" actId="1076"/>
          <ac:picMkLst>
            <pc:docMk/>
            <pc:sldMk cId="1815510639" sldId="269"/>
            <ac:picMk id="7" creationId="{C8A85554-A976-E04D-5DE8-5A5FCB4707B9}"/>
          </ac:picMkLst>
        </pc:picChg>
      </pc:sldChg>
      <pc:sldChg chg="addSp delSp modSp add mod ord setBg addAnim delAnim delDesignElem modNotesTx">
        <pc:chgData name="Lisa Francis" userId="a54f2c22-5797-4ba7-b2e9-d47bec50ae61" providerId="ADAL" clId="{100B3F64-AA2C-44E7-870E-F51456E8F987}" dt="2025-03-20T16:42:12.961" v="7780"/>
        <pc:sldMkLst>
          <pc:docMk/>
          <pc:sldMk cId="2635174721" sldId="270"/>
        </pc:sldMkLst>
        <pc:spChg chg="mod">
          <ac:chgData name="Lisa Francis" userId="a54f2c22-5797-4ba7-b2e9-d47bec50ae61" providerId="ADAL" clId="{100B3F64-AA2C-44E7-870E-F51456E8F987}" dt="2025-03-20T10:57:38.814" v="7767" actId="20577"/>
          <ac:spMkLst>
            <pc:docMk/>
            <pc:sldMk cId="2635174721" sldId="270"/>
            <ac:spMk id="2" creationId="{B030ADDC-7595-F867-F0FD-C96C8B43551E}"/>
          </ac:spMkLst>
        </pc:spChg>
        <pc:spChg chg="add del">
          <ac:chgData name="Lisa Francis" userId="a54f2c22-5797-4ba7-b2e9-d47bec50ae61" providerId="ADAL" clId="{100B3F64-AA2C-44E7-870E-F51456E8F987}" dt="2025-03-19T10:24:10.682" v="6126" actId="478"/>
          <ac:spMkLst>
            <pc:docMk/>
            <pc:sldMk cId="2635174721" sldId="270"/>
            <ac:spMk id="3" creationId="{A901245E-7802-C1BC-B310-9B09A95A1697}"/>
          </ac:spMkLst>
        </pc:spChg>
        <pc:spChg chg="add mod">
          <ac:chgData name="Lisa Francis" userId="a54f2c22-5797-4ba7-b2e9-d47bec50ae61" providerId="ADAL" clId="{100B3F64-AA2C-44E7-870E-F51456E8F987}" dt="2025-03-20T10:58:02.667" v="7769" actId="1076"/>
          <ac:spMkLst>
            <pc:docMk/>
            <pc:sldMk cId="2635174721" sldId="270"/>
            <ac:spMk id="3" creationId="{E0C95258-A167-2587-230C-DE25163917CD}"/>
          </ac:spMkLst>
        </pc:spChg>
        <pc:spChg chg="mod ord">
          <ac:chgData name="Lisa Francis" userId="a54f2c22-5797-4ba7-b2e9-d47bec50ae61" providerId="ADAL" clId="{100B3F64-AA2C-44E7-870E-F51456E8F987}" dt="2025-03-19T10:24:11.119" v="6128" actId="26606"/>
          <ac:spMkLst>
            <pc:docMk/>
            <pc:sldMk cId="2635174721" sldId="270"/>
            <ac:spMk id="4" creationId="{2249E782-DCE0-23AC-EA67-14A1E091F9DF}"/>
          </ac:spMkLst>
        </pc:spChg>
        <pc:spChg chg="add mod">
          <ac:chgData name="Lisa Francis" userId="a54f2c22-5797-4ba7-b2e9-d47bec50ae61" providerId="ADAL" clId="{100B3F64-AA2C-44E7-870E-F51456E8F987}" dt="2025-03-20T10:57:56.230" v="7768" actId="255"/>
          <ac:spMkLst>
            <pc:docMk/>
            <pc:sldMk cId="2635174721" sldId="270"/>
            <ac:spMk id="7" creationId="{5D53A555-0E2E-60D1-98DD-9491877F30CF}"/>
          </ac:spMkLst>
        </pc:spChg>
        <pc:spChg chg="add del">
          <ac:chgData name="Lisa Francis" userId="a54f2c22-5797-4ba7-b2e9-d47bec50ae61" providerId="ADAL" clId="{100B3F64-AA2C-44E7-870E-F51456E8F987}" dt="2025-03-19T10:19:12.260" v="6057" actId="26606"/>
          <ac:spMkLst>
            <pc:docMk/>
            <pc:sldMk cId="2635174721" sldId="270"/>
            <ac:spMk id="11" creationId="{6234BCC6-39B9-47D9-8BF8-C665401AE23C}"/>
          </ac:spMkLst>
        </pc:spChg>
        <pc:spChg chg="add del">
          <ac:chgData name="Lisa Francis" userId="a54f2c22-5797-4ba7-b2e9-d47bec50ae61" providerId="ADAL" clId="{100B3F64-AA2C-44E7-870E-F51456E8F987}" dt="2025-03-19T10:19:12.260" v="6057" actId="26606"/>
          <ac:spMkLst>
            <pc:docMk/>
            <pc:sldMk cId="2635174721" sldId="270"/>
            <ac:spMk id="13" creationId="{72A9CE9D-DAC3-40AF-B504-78A64A909F9D}"/>
          </ac:spMkLst>
        </pc:spChg>
        <pc:spChg chg="add del">
          <ac:chgData name="Lisa Francis" userId="a54f2c22-5797-4ba7-b2e9-d47bec50ae61" providerId="ADAL" clId="{100B3F64-AA2C-44E7-870E-F51456E8F987}" dt="2025-03-19T10:19:12.260" v="6057" actId="26606"/>
          <ac:spMkLst>
            <pc:docMk/>
            <pc:sldMk cId="2635174721" sldId="270"/>
            <ac:spMk id="15" creationId="{506D7452-6CDE-4381-86CE-07B2459383D5}"/>
          </ac:spMkLst>
        </pc:spChg>
        <pc:spChg chg="add del">
          <ac:chgData name="Lisa Francis" userId="a54f2c22-5797-4ba7-b2e9-d47bec50ae61" providerId="ADAL" clId="{100B3F64-AA2C-44E7-870E-F51456E8F987}" dt="2025-03-19T10:19:12.260" v="6057" actId="26606"/>
          <ac:spMkLst>
            <pc:docMk/>
            <pc:sldMk cId="2635174721" sldId="270"/>
            <ac:spMk id="17" creationId="{762DA937-8B55-4317-BD32-98D7AF30E39E}"/>
          </ac:spMkLst>
        </pc:spChg>
        <pc:spChg chg="add del">
          <ac:chgData name="Lisa Francis" userId="a54f2c22-5797-4ba7-b2e9-d47bec50ae61" providerId="ADAL" clId="{100B3F64-AA2C-44E7-870E-F51456E8F987}" dt="2025-03-19T10:19:12.260" v="6057" actId="26606"/>
          <ac:spMkLst>
            <pc:docMk/>
            <pc:sldMk cId="2635174721" sldId="270"/>
            <ac:spMk id="19" creationId="{C52EE5A8-045B-4D39-8ED1-513334085EEC}"/>
          </ac:spMkLst>
        </pc:spChg>
        <pc:spChg chg="add del">
          <ac:chgData name="Lisa Francis" userId="a54f2c22-5797-4ba7-b2e9-d47bec50ae61" providerId="ADAL" clId="{100B3F64-AA2C-44E7-870E-F51456E8F987}" dt="2025-03-19T10:19:24.314" v="6059" actId="26606"/>
          <ac:spMkLst>
            <pc:docMk/>
            <pc:sldMk cId="2635174721" sldId="270"/>
            <ac:spMk id="21" creationId="{99ED5833-B85B-4103-8A3B-CAB0308E6C15}"/>
          </ac:spMkLst>
        </pc:spChg>
        <pc:spChg chg="add del">
          <ac:chgData name="Lisa Francis" userId="a54f2c22-5797-4ba7-b2e9-d47bec50ae61" providerId="ADAL" clId="{100B3F64-AA2C-44E7-870E-F51456E8F987}" dt="2025-03-19T10:20:11.931" v="6061" actId="26606"/>
          <ac:spMkLst>
            <pc:docMk/>
            <pc:sldMk cId="2635174721" sldId="270"/>
            <ac:spMk id="24" creationId="{F93E0B60-0204-4F9C-8CD5-C9BD373E1A58}"/>
          </ac:spMkLst>
        </pc:spChg>
        <pc:spChg chg="add del">
          <ac:chgData name="Lisa Francis" userId="a54f2c22-5797-4ba7-b2e9-d47bec50ae61" providerId="ADAL" clId="{100B3F64-AA2C-44E7-870E-F51456E8F987}" dt="2025-03-19T10:20:23.900" v="6063" actId="26606"/>
          <ac:spMkLst>
            <pc:docMk/>
            <pc:sldMk cId="2635174721" sldId="270"/>
            <ac:spMk id="31" creationId="{FB5B0058-AF13-4859-B429-4EDDE2A26F7F}"/>
          </ac:spMkLst>
        </pc:spChg>
        <pc:spChg chg="add del">
          <ac:chgData name="Lisa Francis" userId="a54f2c22-5797-4ba7-b2e9-d47bec50ae61" providerId="ADAL" clId="{100B3F64-AA2C-44E7-870E-F51456E8F987}" dt="2025-03-19T10:20:23.900" v="6063" actId="26606"/>
          <ac:spMkLst>
            <pc:docMk/>
            <pc:sldMk cId="2635174721" sldId="270"/>
            <ac:spMk id="32" creationId="{0277405F-0B4F-4418-B773-1B38814125B6}"/>
          </ac:spMkLst>
        </pc:spChg>
        <pc:spChg chg="add del">
          <ac:chgData name="Lisa Francis" userId="a54f2c22-5797-4ba7-b2e9-d47bec50ae61" providerId="ADAL" clId="{100B3F64-AA2C-44E7-870E-F51456E8F987}" dt="2025-03-19T10:20:27.239" v="6065" actId="26606"/>
          <ac:spMkLst>
            <pc:docMk/>
            <pc:sldMk cId="2635174721" sldId="270"/>
            <ac:spMk id="34" creationId="{FB33DC6A-1F1C-4A06-834E-CFF88F1C0BB9}"/>
          </ac:spMkLst>
        </pc:spChg>
        <pc:spChg chg="add del">
          <ac:chgData name="Lisa Francis" userId="a54f2c22-5797-4ba7-b2e9-d47bec50ae61" providerId="ADAL" clId="{100B3F64-AA2C-44E7-870E-F51456E8F987}" dt="2025-03-19T10:20:27.239" v="6065" actId="26606"/>
          <ac:spMkLst>
            <pc:docMk/>
            <pc:sldMk cId="2635174721" sldId="270"/>
            <ac:spMk id="35" creationId="{0FE1D5CF-87B8-4A8A-AD3C-01D06A60769B}"/>
          </ac:spMkLst>
        </pc:spChg>
        <pc:spChg chg="add del">
          <ac:chgData name="Lisa Francis" userId="a54f2c22-5797-4ba7-b2e9-d47bec50ae61" providerId="ADAL" clId="{100B3F64-AA2C-44E7-870E-F51456E8F987}" dt="2025-03-19T10:20:27.239" v="6065" actId="26606"/>
          <ac:spMkLst>
            <pc:docMk/>
            <pc:sldMk cId="2635174721" sldId="270"/>
            <ac:spMk id="36" creationId="{60926200-45C2-41E9-839F-31CD5FE4CD59}"/>
          </ac:spMkLst>
        </pc:spChg>
        <pc:spChg chg="add del">
          <ac:chgData name="Lisa Francis" userId="a54f2c22-5797-4ba7-b2e9-d47bec50ae61" providerId="ADAL" clId="{100B3F64-AA2C-44E7-870E-F51456E8F987}" dt="2025-03-19T10:20:27.239" v="6065" actId="26606"/>
          <ac:spMkLst>
            <pc:docMk/>
            <pc:sldMk cId="2635174721" sldId="270"/>
            <ac:spMk id="37" creationId="{AF2F604E-43BE-4DC3-B983-E071523364F8}"/>
          </ac:spMkLst>
        </pc:spChg>
        <pc:spChg chg="add del">
          <ac:chgData name="Lisa Francis" userId="a54f2c22-5797-4ba7-b2e9-d47bec50ae61" providerId="ADAL" clId="{100B3F64-AA2C-44E7-870E-F51456E8F987}" dt="2025-03-19T10:20:27.239" v="6065" actId="26606"/>
          <ac:spMkLst>
            <pc:docMk/>
            <pc:sldMk cId="2635174721" sldId="270"/>
            <ac:spMk id="38" creationId="{08C9B587-E65E-4B52-B37C-ABEBB6E87928}"/>
          </ac:spMkLst>
        </pc:spChg>
        <pc:spChg chg="add del">
          <ac:chgData name="Lisa Francis" userId="a54f2c22-5797-4ba7-b2e9-d47bec50ae61" providerId="ADAL" clId="{100B3F64-AA2C-44E7-870E-F51456E8F987}" dt="2025-03-19T10:20:37.401" v="6067" actId="26606"/>
          <ac:spMkLst>
            <pc:docMk/>
            <pc:sldMk cId="2635174721" sldId="270"/>
            <ac:spMk id="40" creationId="{99ED5833-B85B-4103-8A3B-CAB0308E6C15}"/>
          </ac:spMkLst>
        </pc:spChg>
        <pc:spChg chg="add del">
          <ac:chgData name="Lisa Francis" userId="a54f2c22-5797-4ba7-b2e9-d47bec50ae61" providerId="ADAL" clId="{100B3F64-AA2C-44E7-870E-F51456E8F987}" dt="2025-03-19T11:15:06.858" v="6920"/>
          <ac:spMkLst>
            <pc:docMk/>
            <pc:sldMk cId="2635174721" sldId="270"/>
            <ac:spMk id="42" creationId="{C4879EFC-8E62-4E00-973C-C45EE9EC676D}"/>
          </ac:spMkLst>
        </pc:spChg>
        <pc:spChg chg="add del">
          <ac:chgData name="Lisa Francis" userId="a54f2c22-5797-4ba7-b2e9-d47bec50ae61" providerId="ADAL" clId="{100B3F64-AA2C-44E7-870E-F51456E8F987}" dt="2025-03-19T11:15:06.858" v="6920"/>
          <ac:spMkLst>
            <pc:docMk/>
            <pc:sldMk cId="2635174721" sldId="270"/>
            <ac:spMk id="43" creationId="{D6A9C53F-5F90-40A5-8C85-5412D39C8C68}"/>
          </ac:spMkLst>
        </pc:spChg>
        <pc:spChg chg="del">
          <ac:chgData name="Lisa Francis" userId="a54f2c22-5797-4ba7-b2e9-d47bec50ae61" providerId="ADAL" clId="{100B3F64-AA2C-44E7-870E-F51456E8F987}" dt="2025-03-19T10:16:42.099" v="6040"/>
          <ac:spMkLst>
            <pc:docMk/>
            <pc:sldMk cId="2635174721" sldId="270"/>
            <ac:spMk id="2055" creationId="{638D6EC9-4635-1AF4-3DA7-57BCBE83873A}"/>
          </ac:spMkLst>
        </pc:spChg>
        <pc:spChg chg="del">
          <ac:chgData name="Lisa Francis" userId="a54f2c22-5797-4ba7-b2e9-d47bec50ae61" providerId="ADAL" clId="{100B3F64-AA2C-44E7-870E-F51456E8F987}" dt="2025-03-19T10:16:42.099" v="6040"/>
          <ac:spMkLst>
            <pc:docMk/>
            <pc:sldMk cId="2635174721" sldId="270"/>
            <ac:spMk id="2057" creationId="{DAE1B489-2ED6-8AC3-4476-05F6FAB604BC}"/>
          </ac:spMkLst>
        </pc:spChg>
        <pc:grpChg chg="add del">
          <ac:chgData name="Lisa Francis" userId="a54f2c22-5797-4ba7-b2e9-d47bec50ae61" providerId="ADAL" clId="{100B3F64-AA2C-44E7-870E-F51456E8F987}" dt="2025-03-19T10:20:11.931" v="6061" actId="26606"/>
          <ac:grpSpMkLst>
            <pc:docMk/>
            <pc:sldMk cId="2635174721" sldId="270"/>
            <ac:grpSpMk id="25" creationId="{3BFA0782-E4B3-4AE1-904C-1068137609CA}"/>
          </ac:grpSpMkLst>
        </pc:grpChg>
        <pc:grpChg chg="add del">
          <ac:chgData name="Lisa Francis" userId="a54f2c22-5797-4ba7-b2e9-d47bec50ae61" providerId="ADAL" clId="{100B3F64-AA2C-44E7-870E-F51456E8F987}" dt="2025-03-19T10:20:11.931" v="6061" actId="26606"/>
          <ac:grpSpMkLst>
            <pc:docMk/>
            <pc:sldMk cId="2635174721" sldId="270"/>
            <ac:grpSpMk id="28" creationId="{2482B707-DAC7-4D8A-BA19-3771A51A641E}"/>
          </ac:grpSpMkLst>
        </pc:grpChg>
        <pc:picChg chg="add mod ord">
          <ac:chgData name="Lisa Francis" userId="a54f2c22-5797-4ba7-b2e9-d47bec50ae61" providerId="ADAL" clId="{100B3F64-AA2C-44E7-870E-F51456E8F987}" dt="2025-03-20T08:02:30.907" v="7448" actId="1076"/>
          <ac:picMkLst>
            <pc:docMk/>
            <pc:sldMk cId="2635174721" sldId="270"/>
            <ac:picMk id="5" creationId="{A84B3252-3ABD-A22D-1A90-8404B28DCD9F}"/>
          </ac:picMkLst>
        </pc:picChg>
        <pc:picChg chg="add mod ord">
          <ac:chgData name="Lisa Francis" userId="a54f2c22-5797-4ba7-b2e9-d47bec50ae61" providerId="ADAL" clId="{100B3F64-AA2C-44E7-870E-F51456E8F987}" dt="2025-03-19T10:24:11.430" v="6130" actId="1076"/>
          <ac:picMkLst>
            <pc:docMk/>
            <pc:sldMk cId="2635174721" sldId="270"/>
            <ac:picMk id="6" creationId="{C64A67F6-726C-164B-3B3E-211B06231C96}"/>
          </ac:picMkLst>
        </pc:picChg>
        <pc:picChg chg="add mod">
          <ac:chgData name="Lisa Francis" userId="a54f2c22-5797-4ba7-b2e9-d47bec50ae61" providerId="ADAL" clId="{100B3F64-AA2C-44E7-870E-F51456E8F987}" dt="2025-03-20T08:02:08.182" v="7442" actId="1076"/>
          <ac:picMkLst>
            <pc:docMk/>
            <pc:sldMk cId="2635174721" sldId="270"/>
            <ac:picMk id="1026" creationId="{FF19D963-F71F-1744-48BC-00EC27BA09B0}"/>
          </ac:picMkLst>
        </pc:picChg>
        <pc:picChg chg="del">
          <ac:chgData name="Lisa Francis" userId="a54f2c22-5797-4ba7-b2e9-d47bec50ae61" providerId="ADAL" clId="{100B3F64-AA2C-44E7-870E-F51456E8F987}" dt="2025-03-19T10:16:47.421" v="6041" actId="478"/>
          <ac:picMkLst>
            <pc:docMk/>
            <pc:sldMk cId="2635174721" sldId="270"/>
            <ac:picMk id="2050" creationId="{4BB853B7-6536-5A56-27A2-D8814EFD1A54}"/>
          </ac:picMkLst>
        </pc:picChg>
      </pc:sldChg>
      <pc:sldChg chg="addSp delSp modSp new mod ord delAnim modAnim modNotesTx">
        <pc:chgData name="Lisa Francis" userId="a54f2c22-5797-4ba7-b2e9-d47bec50ae61" providerId="ADAL" clId="{100B3F64-AA2C-44E7-870E-F51456E8F987}" dt="2025-03-20T16:43:56.473" v="7784"/>
        <pc:sldMkLst>
          <pc:docMk/>
          <pc:sldMk cId="3617674992" sldId="271"/>
        </pc:sldMkLst>
        <pc:spChg chg="mod">
          <ac:chgData name="Lisa Francis" userId="a54f2c22-5797-4ba7-b2e9-d47bec50ae61" providerId="ADAL" clId="{100B3F64-AA2C-44E7-870E-F51456E8F987}" dt="2025-03-19T10:57:41.803" v="6617" actId="1076"/>
          <ac:spMkLst>
            <pc:docMk/>
            <pc:sldMk cId="3617674992" sldId="271"/>
            <ac:spMk id="2" creationId="{17228A43-BCAB-70E3-0458-B6ACA20D6FC2}"/>
          </ac:spMkLst>
        </pc:spChg>
        <pc:spChg chg="del">
          <ac:chgData name="Lisa Francis" userId="a54f2c22-5797-4ba7-b2e9-d47bec50ae61" providerId="ADAL" clId="{100B3F64-AA2C-44E7-870E-F51456E8F987}" dt="2025-03-19T10:46:41.419" v="6497" actId="22"/>
          <ac:spMkLst>
            <pc:docMk/>
            <pc:sldMk cId="3617674992" sldId="271"/>
            <ac:spMk id="3" creationId="{9BF91F67-9330-FF1B-9E56-10780E1278F0}"/>
          </ac:spMkLst>
        </pc:spChg>
        <pc:spChg chg="del">
          <ac:chgData name="Lisa Francis" userId="a54f2c22-5797-4ba7-b2e9-d47bec50ae61" providerId="ADAL" clId="{100B3F64-AA2C-44E7-870E-F51456E8F987}" dt="2025-03-19T10:47:34.055" v="6506" actId="478"/>
          <ac:spMkLst>
            <pc:docMk/>
            <pc:sldMk cId="3617674992" sldId="271"/>
            <ac:spMk id="4" creationId="{454B3420-E437-1272-E06A-35DA97D621EE}"/>
          </ac:spMkLst>
        </pc:spChg>
        <pc:picChg chg="add mod ord modCrop">
          <ac:chgData name="Lisa Francis" userId="a54f2c22-5797-4ba7-b2e9-d47bec50ae61" providerId="ADAL" clId="{100B3F64-AA2C-44E7-870E-F51456E8F987}" dt="2025-03-19T11:15:06.858" v="6920"/>
          <ac:picMkLst>
            <pc:docMk/>
            <pc:sldMk cId="3617674992" sldId="271"/>
            <ac:picMk id="6" creationId="{B7A5E283-98E6-9E14-6BA2-2306B20E356C}"/>
          </ac:picMkLst>
        </pc:picChg>
        <pc:picChg chg="add mod modCrop">
          <ac:chgData name="Lisa Francis" userId="a54f2c22-5797-4ba7-b2e9-d47bec50ae61" providerId="ADAL" clId="{100B3F64-AA2C-44E7-870E-F51456E8F987}" dt="2025-03-19T10:51:17.753" v="6565" actId="1076"/>
          <ac:picMkLst>
            <pc:docMk/>
            <pc:sldMk cId="3617674992" sldId="271"/>
            <ac:picMk id="8" creationId="{6126B08C-84C3-C4D6-D2C0-D18DDD9B6240}"/>
          </ac:picMkLst>
        </pc:picChg>
        <pc:picChg chg="add mod modCrop">
          <ac:chgData name="Lisa Francis" userId="a54f2c22-5797-4ba7-b2e9-d47bec50ae61" providerId="ADAL" clId="{100B3F64-AA2C-44E7-870E-F51456E8F987}" dt="2025-03-19T10:51:04.680" v="6560" actId="1076"/>
          <ac:picMkLst>
            <pc:docMk/>
            <pc:sldMk cId="3617674992" sldId="271"/>
            <ac:picMk id="10" creationId="{F282D7EC-EFAF-441F-9BB6-1A1A9D68CEE3}"/>
          </ac:picMkLst>
        </pc:picChg>
        <pc:picChg chg="add mod modCrop">
          <ac:chgData name="Lisa Francis" userId="a54f2c22-5797-4ba7-b2e9-d47bec50ae61" providerId="ADAL" clId="{100B3F64-AA2C-44E7-870E-F51456E8F987}" dt="2025-03-19T10:51:08.142" v="6561" actId="1076"/>
          <ac:picMkLst>
            <pc:docMk/>
            <pc:sldMk cId="3617674992" sldId="271"/>
            <ac:picMk id="12" creationId="{DE4DF98E-32E2-C32E-B4F6-E4CC52E90119}"/>
          </ac:picMkLst>
        </pc:picChg>
        <pc:picChg chg="add del mod modCrop">
          <ac:chgData name="Lisa Francis" userId="a54f2c22-5797-4ba7-b2e9-d47bec50ae61" providerId="ADAL" clId="{100B3F64-AA2C-44E7-870E-F51456E8F987}" dt="2025-03-19T10:56:43.801" v="6602" actId="478"/>
          <ac:picMkLst>
            <pc:docMk/>
            <pc:sldMk cId="3617674992" sldId="271"/>
            <ac:picMk id="14" creationId="{F69EBD24-F3FA-D799-749F-398906AA642E}"/>
          </ac:picMkLst>
        </pc:picChg>
        <pc:picChg chg="add del mod modCrop">
          <ac:chgData name="Lisa Francis" userId="a54f2c22-5797-4ba7-b2e9-d47bec50ae61" providerId="ADAL" clId="{100B3F64-AA2C-44E7-870E-F51456E8F987}" dt="2025-03-19T10:56:19.659" v="6597" actId="478"/>
          <ac:picMkLst>
            <pc:docMk/>
            <pc:sldMk cId="3617674992" sldId="271"/>
            <ac:picMk id="16" creationId="{9EBA889B-9D2D-BD12-1B6B-4B86E05EFC38}"/>
          </ac:picMkLst>
        </pc:picChg>
        <pc:picChg chg="add del mod modCrop">
          <ac:chgData name="Lisa Francis" userId="a54f2c22-5797-4ba7-b2e9-d47bec50ae61" providerId="ADAL" clId="{100B3F64-AA2C-44E7-870E-F51456E8F987}" dt="2025-03-19T10:56:05.583" v="6594" actId="478"/>
          <ac:picMkLst>
            <pc:docMk/>
            <pc:sldMk cId="3617674992" sldId="271"/>
            <ac:picMk id="18" creationId="{11C01595-8925-FF17-480E-24C86631C477}"/>
          </ac:picMkLst>
        </pc:picChg>
        <pc:picChg chg="add mod modCrop">
          <ac:chgData name="Lisa Francis" userId="a54f2c22-5797-4ba7-b2e9-d47bec50ae61" providerId="ADAL" clId="{100B3F64-AA2C-44E7-870E-F51456E8F987}" dt="2025-03-19T10:57:07.666" v="6608" actId="1076"/>
          <ac:picMkLst>
            <pc:docMk/>
            <pc:sldMk cId="3617674992" sldId="271"/>
            <ac:picMk id="20" creationId="{8C7ACDF6-A217-9D62-19B7-89C0B034B7CC}"/>
          </ac:picMkLst>
        </pc:picChg>
        <pc:picChg chg="add mod">
          <ac:chgData name="Lisa Francis" userId="a54f2c22-5797-4ba7-b2e9-d47bec50ae61" providerId="ADAL" clId="{100B3F64-AA2C-44E7-870E-F51456E8F987}" dt="2025-03-19T10:57:20.921" v="6611" actId="1076"/>
          <ac:picMkLst>
            <pc:docMk/>
            <pc:sldMk cId="3617674992" sldId="271"/>
            <ac:picMk id="21" creationId="{94FF7E99-466D-FA76-0A06-C83439A2C617}"/>
          </ac:picMkLst>
        </pc:picChg>
        <pc:picChg chg="add mod">
          <ac:chgData name="Lisa Francis" userId="a54f2c22-5797-4ba7-b2e9-d47bec50ae61" providerId="ADAL" clId="{100B3F64-AA2C-44E7-870E-F51456E8F987}" dt="2025-03-19T10:57:30.601" v="6614" actId="1076"/>
          <ac:picMkLst>
            <pc:docMk/>
            <pc:sldMk cId="3617674992" sldId="271"/>
            <ac:picMk id="22" creationId="{51EE0967-26FC-6734-8FD5-F23601F0CAAB}"/>
          </ac:picMkLst>
        </pc:picChg>
        <pc:picChg chg="add mod">
          <ac:chgData name="Lisa Francis" userId="a54f2c22-5797-4ba7-b2e9-d47bec50ae61" providerId="ADAL" clId="{100B3F64-AA2C-44E7-870E-F51456E8F987}" dt="2025-03-19T10:57:47.556" v="6619" actId="1076"/>
          <ac:picMkLst>
            <pc:docMk/>
            <pc:sldMk cId="3617674992" sldId="271"/>
            <ac:picMk id="23" creationId="{BA8C32D7-EA4E-9FFA-464C-428C9D187D0D}"/>
          </ac:picMkLst>
        </pc:picChg>
      </pc:sldChg>
      <pc:sldChg chg="modSp add del mod">
        <pc:chgData name="Lisa Francis" userId="a54f2c22-5797-4ba7-b2e9-d47bec50ae61" providerId="ADAL" clId="{100B3F64-AA2C-44E7-870E-F51456E8F987}" dt="2025-03-19T10:58:19.914" v="6623" actId="47"/>
        <pc:sldMkLst>
          <pc:docMk/>
          <pc:sldMk cId="2986252997" sldId="272"/>
        </pc:sldMkLst>
        <pc:picChg chg="mod">
          <ac:chgData name="Lisa Francis" userId="a54f2c22-5797-4ba7-b2e9-d47bec50ae61" providerId="ADAL" clId="{100B3F64-AA2C-44E7-870E-F51456E8F987}" dt="2025-03-19T10:57:01.715" v="6607" actId="1076"/>
          <ac:picMkLst>
            <pc:docMk/>
            <pc:sldMk cId="2986252997" sldId="272"/>
            <ac:picMk id="7" creationId="{5CB55180-3FFA-93A2-E4C7-D20B9417116F}"/>
          </ac:picMkLst>
        </pc:picChg>
      </pc:sldChg>
      <pc:sldChg chg="addSp delSp modSp add mod delAnim">
        <pc:chgData name="Lisa Francis" userId="a54f2c22-5797-4ba7-b2e9-d47bec50ae61" providerId="ADAL" clId="{100B3F64-AA2C-44E7-870E-F51456E8F987}" dt="2025-03-20T10:34:21.680" v="7731" actId="1076"/>
        <pc:sldMkLst>
          <pc:docMk/>
          <pc:sldMk cId="2698519037" sldId="273"/>
        </pc:sldMkLst>
        <pc:spChg chg="add mod">
          <ac:chgData name="Lisa Francis" userId="a54f2c22-5797-4ba7-b2e9-d47bec50ae61" providerId="ADAL" clId="{100B3F64-AA2C-44E7-870E-F51456E8F987}" dt="2025-03-19T13:41:20.803" v="6946" actId="1076"/>
          <ac:spMkLst>
            <pc:docMk/>
            <pc:sldMk cId="2698519037" sldId="273"/>
            <ac:spMk id="2" creationId="{C4BDFA2E-9ADA-11F0-34D6-B42E6D302A19}"/>
          </ac:spMkLst>
        </pc:spChg>
        <pc:spChg chg="add mod">
          <ac:chgData name="Lisa Francis" userId="a54f2c22-5797-4ba7-b2e9-d47bec50ae61" providerId="ADAL" clId="{100B3F64-AA2C-44E7-870E-F51456E8F987}" dt="2025-03-20T09:52:39.773" v="7691" actId="14100"/>
          <ac:spMkLst>
            <pc:docMk/>
            <pc:sldMk cId="2698519037" sldId="273"/>
            <ac:spMk id="3" creationId="{01392389-EC96-DD80-D88A-5C2B7FD3FCFF}"/>
          </ac:spMkLst>
        </pc:spChg>
        <pc:spChg chg="del mod">
          <ac:chgData name="Lisa Francis" userId="a54f2c22-5797-4ba7-b2e9-d47bec50ae61" providerId="ADAL" clId="{100B3F64-AA2C-44E7-870E-F51456E8F987}" dt="2025-03-19T14:01:49.363" v="7087" actId="478"/>
          <ac:spMkLst>
            <pc:docMk/>
            <pc:sldMk cId="2698519037" sldId="273"/>
            <ac:spMk id="4" creationId="{B6658722-B707-63E2-481A-E21067978423}"/>
          </ac:spMkLst>
        </pc:spChg>
        <pc:spChg chg="add mod">
          <ac:chgData name="Lisa Francis" userId="a54f2c22-5797-4ba7-b2e9-d47bec50ae61" providerId="ADAL" clId="{100B3F64-AA2C-44E7-870E-F51456E8F987}" dt="2025-03-20T09:49:41.788" v="7653" actId="1076"/>
          <ac:spMkLst>
            <pc:docMk/>
            <pc:sldMk cId="2698519037" sldId="273"/>
            <ac:spMk id="4" creationId="{F2A8FD64-5F45-1D82-2E56-A5FA4AF6E8CD}"/>
          </ac:spMkLst>
        </pc:spChg>
        <pc:spChg chg="add del">
          <ac:chgData name="Lisa Francis" userId="a54f2c22-5797-4ba7-b2e9-d47bec50ae61" providerId="ADAL" clId="{100B3F64-AA2C-44E7-870E-F51456E8F987}" dt="2025-03-19T13:43:54.447" v="6948" actId="22"/>
          <ac:spMkLst>
            <pc:docMk/>
            <pc:sldMk cId="2698519037" sldId="273"/>
            <ac:spMk id="5" creationId="{3B19991F-57F5-DEAA-DD7A-9ADC5756E173}"/>
          </ac:spMkLst>
        </pc:spChg>
        <pc:spChg chg="add mod">
          <ac:chgData name="Lisa Francis" userId="a54f2c22-5797-4ba7-b2e9-d47bec50ae61" providerId="ADAL" clId="{100B3F64-AA2C-44E7-870E-F51456E8F987}" dt="2025-03-20T09:52:43.846" v="7692" actId="14100"/>
          <ac:spMkLst>
            <pc:docMk/>
            <pc:sldMk cId="2698519037" sldId="273"/>
            <ac:spMk id="5" creationId="{C9B1D811-1D21-8FBB-D274-984738ECB9F0}"/>
          </ac:spMkLst>
        </pc:spChg>
        <pc:spChg chg="add del mod">
          <ac:chgData name="Lisa Francis" userId="a54f2c22-5797-4ba7-b2e9-d47bec50ae61" providerId="ADAL" clId="{100B3F64-AA2C-44E7-870E-F51456E8F987}" dt="2025-03-19T13:44:21.603" v="7008"/>
          <ac:spMkLst>
            <pc:docMk/>
            <pc:sldMk cId="2698519037" sldId="273"/>
            <ac:spMk id="6" creationId="{16B8B232-FEE9-9101-8DD3-B1FC354A98EE}"/>
          </ac:spMkLst>
        </pc:spChg>
        <pc:spChg chg="add mod">
          <ac:chgData name="Lisa Francis" userId="a54f2c22-5797-4ba7-b2e9-d47bec50ae61" providerId="ADAL" clId="{100B3F64-AA2C-44E7-870E-F51456E8F987}" dt="2025-03-20T09:52:55.481" v="7694" actId="1076"/>
          <ac:spMkLst>
            <pc:docMk/>
            <pc:sldMk cId="2698519037" sldId="273"/>
            <ac:spMk id="6" creationId="{BB6168EF-1017-C0C4-010E-C8FD0EDFC581}"/>
          </ac:spMkLst>
        </pc:spChg>
        <pc:spChg chg="add del mod">
          <ac:chgData name="Lisa Francis" userId="a54f2c22-5797-4ba7-b2e9-d47bec50ae61" providerId="ADAL" clId="{100B3F64-AA2C-44E7-870E-F51456E8F987}" dt="2025-03-20T09:47:08.740" v="7624" actId="478"/>
          <ac:spMkLst>
            <pc:docMk/>
            <pc:sldMk cId="2698519037" sldId="273"/>
            <ac:spMk id="7" creationId="{CB458308-34BE-C3FA-7F99-596A6A7D9984}"/>
          </ac:spMkLst>
        </pc:spChg>
        <pc:spChg chg="add del mod">
          <ac:chgData name="Lisa Francis" userId="a54f2c22-5797-4ba7-b2e9-d47bec50ae61" providerId="ADAL" clId="{100B3F64-AA2C-44E7-870E-F51456E8F987}" dt="2025-03-20T07:36:59.820" v="7139" actId="478"/>
          <ac:spMkLst>
            <pc:docMk/>
            <pc:sldMk cId="2698519037" sldId="273"/>
            <ac:spMk id="8" creationId="{58885F0A-CFA4-21F4-8BA5-45B32EE97034}"/>
          </ac:spMkLst>
        </pc:spChg>
        <pc:spChg chg="add mod">
          <ac:chgData name="Lisa Francis" userId="a54f2c22-5797-4ba7-b2e9-d47bec50ae61" providerId="ADAL" clId="{100B3F64-AA2C-44E7-870E-F51456E8F987}" dt="2025-03-20T09:52:59.614" v="7695" actId="1076"/>
          <ac:spMkLst>
            <pc:docMk/>
            <pc:sldMk cId="2698519037" sldId="273"/>
            <ac:spMk id="9" creationId="{3A5CB297-1249-1D0B-E502-3FED4859B683}"/>
          </ac:spMkLst>
        </pc:spChg>
        <pc:spChg chg="add mod">
          <ac:chgData name="Lisa Francis" userId="a54f2c22-5797-4ba7-b2e9-d47bec50ae61" providerId="ADAL" clId="{100B3F64-AA2C-44E7-870E-F51456E8F987}" dt="2025-03-20T09:52:05.298" v="7684" actId="1076"/>
          <ac:spMkLst>
            <pc:docMk/>
            <pc:sldMk cId="2698519037" sldId="273"/>
            <ac:spMk id="10" creationId="{004C5CAA-FC95-2C0A-BD6C-DFD8DDCBF631}"/>
          </ac:spMkLst>
        </pc:spChg>
        <pc:spChg chg="add del mod">
          <ac:chgData name="Lisa Francis" userId="a54f2c22-5797-4ba7-b2e9-d47bec50ae61" providerId="ADAL" clId="{100B3F64-AA2C-44E7-870E-F51456E8F987}" dt="2025-03-19T14:01:49.382" v="7089"/>
          <ac:spMkLst>
            <pc:docMk/>
            <pc:sldMk cId="2698519037" sldId="273"/>
            <ac:spMk id="11" creationId="{3E489805-BA54-5493-D628-415A481B31FB}"/>
          </ac:spMkLst>
        </pc:spChg>
        <pc:spChg chg="add mod">
          <ac:chgData name="Lisa Francis" userId="a54f2c22-5797-4ba7-b2e9-d47bec50ae61" providerId="ADAL" clId="{100B3F64-AA2C-44E7-870E-F51456E8F987}" dt="2025-03-20T09:52:48.025" v="7693" actId="14100"/>
          <ac:spMkLst>
            <pc:docMk/>
            <pc:sldMk cId="2698519037" sldId="273"/>
            <ac:spMk id="11" creationId="{7E3C3530-DB1E-6045-F74B-8C4D2683C540}"/>
          </ac:spMkLst>
        </pc:spChg>
        <pc:spChg chg="add del mod">
          <ac:chgData name="Lisa Francis" userId="a54f2c22-5797-4ba7-b2e9-d47bec50ae61" providerId="ADAL" clId="{100B3F64-AA2C-44E7-870E-F51456E8F987}" dt="2025-03-19T14:01:49.383" v="7091"/>
          <ac:spMkLst>
            <pc:docMk/>
            <pc:sldMk cId="2698519037" sldId="273"/>
            <ac:spMk id="12" creationId="{C77C769F-2629-76CA-2CCF-86893D8CC74A}"/>
          </ac:spMkLst>
        </pc:spChg>
        <pc:spChg chg="add mod">
          <ac:chgData name="Lisa Francis" userId="a54f2c22-5797-4ba7-b2e9-d47bec50ae61" providerId="ADAL" clId="{100B3F64-AA2C-44E7-870E-F51456E8F987}" dt="2025-03-20T10:34:21.680" v="7731" actId="1076"/>
          <ac:spMkLst>
            <pc:docMk/>
            <pc:sldMk cId="2698519037" sldId="273"/>
            <ac:spMk id="12" creationId="{E5B8FF81-FF8C-1C44-EA8F-EE44D9C97B92}"/>
          </ac:spMkLst>
        </pc:spChg>
        <pc:spChg chg="add del mod">
          <ac:chgData name="Lisa Francis" userId="a54f2c22-5797-4ba7-b2e9-d47bec50ae61" providerId="ADAL" clId="{100B3F64-AA2C-44E7-870E-F51456E8F987}" dt="2025-03-20T07:42:08.389" v="7333" actId="478"/>
          <ac:spMkLst>
            <pc:docMk/>
            <pc:sldMk cId="2698519037" sldId="273"/>
            <ac:spMk id="13" creationId="{A187BFAD-59B7-878F-E3F5-D0AF6DA35B21}"/>
          </ac:spMkLst>
        </pc:spChg>
        <pc:spChg chg="add del mod">
          <ac:chgData name="Lisa Francis" userId="a54f2c22-5797-4ba7-b2e9-d47bec50ae61" providerId="ADAL" clId="{100B3F64-AA2C-44E7-870E-F51456E8F987}" dt="2025-03-20T09:48:04.961" v="7636" actId="478"/>
          <ac:spMkLst>
            <pc:docMk/>
            <pc:sldMk cId="2698519037" sldId="273"/>
            <ac:spMk id="14" creationId="{37EA3E10-8544-5947-E1CA-29BD318FF666}"/>
          </ac:spMkLst>
        </pc:spChg>
        <pc:picChg chg="del">
          <ac:chgData name="Lisa Francis" userId="a54f2c22-5797-4ba7-b2e9-d47bec50ae61" providerId="ADAL" clId="{100B3F64-AA2C-44E7-870E-F51456E8F987}" dt="2025-03-19T10:57:51.332" v="6621" actId="478"/>
          <ac:picMkLst>
            <pc:docMk/>
            <pc:sldMk cId="2698519037" sldId="273"/>
            <ac:picMk id="5" creationId="{7A67F35A-4630-7902-49BA-4B5FDA26C394}"/>
          </ac:picMkLst>
        </pc:picChg>
        <pc:picChg chg="del">
          <ac:chgData name="Lisa Francis" userId="a54f2c22-5797-4ba7-b2e9-d47bec50ae61" providerId="ADAL" clId="{100B3F64-AA2C-44E7-870E-F51456E8F987}" dt="2025-03-19T10:57:52.587" v="6622" actId="478"/>
          <ac:picMkLst>
            <pc:docMk/>
            <pc:sldMk cId="2698519037" sldId="273"/>
            <ac:picMk id="6" creationId="{9BBBA673-CB11-5805-0127-57FB876D863F}"/>
          </ac:picMkLst>
        </pc:picChg>
        <pc:picChg chg="del mod">
          <ac:chgData name="Lisa Francis" userId="a54f2c22-5797-4ba7-b2e9-d47bec50ae61" providerId="ADAL" clId="{100B3F64-AA2C-44E7-870E-F51456E8F987}" dt="2025-03-19T10:57:50.344" v="6620" actId="478"/>
          <ac:picMkLst>
            <pc:docMk/>
            <pc:sldMk cId="2698519037" sldId="273"/>
            <ac:picMk id="7" creationId="{FA7E3CDE-BF09-ADEA-78E4-36F9138E51AE}"/>
          </ac:picMkLst>
        </pc:picChg>
      </pc:sldChg>
      <pc:sldChg chg="addSp delSp modSp new mod setBg">
        <pc:chgData name="Lisa Francis" userId="a54f2c22-5797-4ba7-b2e9-d47bec50ae61" providerId="ADAL" clId="{100B3F64-AA2C-44E7-870E-F51456E8F987}" dt="2025-03-19T11:15:06.858" v="6920"/>
        <pc:sldMkLst>
          <pc:docMk/>
          <pc:sldMk cId="3550332535" sldId="274"/>
        </pc:sldMkLst>
        <pc:spChg chg="del mod">
          <ac:chgData name="Lisa Francis" userId="a54f2c22-5797-4ba7-b2e9-d47bec50ae61" providerId="ADAL" clId="{100B3F64-AA2C-44E7-870E-F51456E8F987}" dt="2025-03-19T11:09:00.995" v="6872" actId="478"/>
          <ac:spMkLst>
            <pc:docMk/>
            <pc:sldMk cId="3550332535" sldId="274"/>
            <ac:spMk id="2" creationId="{14650709-CFE6-73B2-4F69-928C4EFC7912}"/>
          </ac:spMkLst>
        </pc:spChg>
        <pc:spChg chg="mod">
          <ac:chgData name="Lisa Francis" userId="a54f2c22-5797-4ba7-b2e9-d47bec50ae61" providerId="ADAL" clId="{100B3F64-AA2C-44E7-870E-F51456E8F987}" dt="2025-03-19T11:15:06.858" v="6920"/>
          <ac:spMkLst>
            <pc:docMk/>
            <pc:sldMk cId="3550332535" sldId="274"/>
            <ac:spMk id="3" creationId="{56ABEEEB-449E-57D1-FE4A-60596D055F62}"/>
          </ac:spMkLst>
        </pc:spChg>
        <pc:spChg chg="del mod">
          <ac:chgData name="Lisa Francis" userId="a54f2c22-5797-4ba7-b2e9-d47bec50ae61" providerId="ADAL" clId="{100B3F64-AA2C-44E7-870E-F51456E8F987}" dt="2025-03-19T11:11:28.697" v="6900" actId="26606"/>
          <ac:spMkLst>
            <pc:docMk/>
            <pc:sldMk cId="3550332535" sldId="274"/>
            <ac:spMk id="4" creationId="{AA2E6DB4-B775-21A9-C796-F4A77C366441}"/>
          </ac:spMkLst>
        </pc:spChg>
        <pc:spChg chg="mod">
          <ac:chgData name="Lisa Francis" userId="a54f2c22-5797-4ba7-b2e9-d47bec50ae61" providerId="ADAL" clId="{100B3F64-AA2C-44E7-870E-F51456E8F987}" dt="2025-03-19T11:15:06.858" v="6920"/>
          <ac:spMkLst>
            <pc:docMk/>
            <pc:sldMk cId="3550332535" sldId="274"/>
            <ac:spMk id="5" creationId="{B35B9A0A-228F-7284-5BF1-8F9A95D10D1D}"/>
          </ac:spMkLst>
        </pc:spChg>
        <pc:spChg chg="mod">
          <ac:chgData name="Lisa Francis" userId="a54f2c22-5797-4ba7-b2e9-d47bec50ae61" providerId="ADAL" clId="{100B3F64-AA2C-44E7-870E-F51456E8F987}" dt="2025-03-19T11:15:06.858" v="6920"/>
          <ac:spMkLst>
            <pc:docMk/>
            <pc:sldMk cId="3550332535" sldId="274"/>
            <ac:spMk id="6" creationId="{C5FB452D-659F-4675-736A-4087AA631995}"/>
          </ac:spMkLst>
        </pc:spChg>
        <pc:spChg chg="add mod">
          <ac:chgData name="Lisa Francis" userId="a54f2c22-5797-4ba7-b2e9-d47bec50ae61" providerId="ADAL" clId="{100B3F64-AA2C-44E7-870E-F51456E8F987}" dt="2025-03-19T11:09:04.582" v="6873" actId="1076"/>
          <ac:spMkLst>
            <pc:docMk/>
            <pc:sldMk cId="3550332535" sldId="274"/>
            <ac:spMk id="7" creationId="{184026A3-9F94-47C6-7D79-C0D4A48EBFDF}"/>
          </ac:spMkLst>
        </pc:spChg>
        <pc:graphicFrameChg chg="add">
          <ac:chgData name="Lisa Francis" userId="a54f2c22-5797-4ba7-b2e9-d47bec50ae61" providerId="ADAL" clId="{100B3F64-AA2C-44E7-870E-F51456E8F987}" dt="2025-03-19T11:11:28.697" v="6900" actId="26606"/>
          <ac:graphicFrameMkLst>
            <pc:docMk/>
            <pc:sldMk cId="3550332535" sldId="274"/>
            <ac:graphicFrameMk id="9" creationId="{79EDF93C-0435-0829-60FC-EC2CEE67E974}"/>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BF6B8E-CB68-426E-AFBF-04653C98EAF9}"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61704A1D-5C6E-474C-A222-63EE5C4E2BC8}">
      <dgm:prSet/>
      <dgm:spPr/>
      <dgm:t>
        <a:bodyPr/>
        <a:lstStyle/>
        <a:p>
          <a:r>
            <a:rPr lang="en-GB"/>
            <a:t>Plastic bottle</a:t>
          </a:r>
          <a:endParaRPr lang="en-US"/>
        </a:p>
      </dgm:t>
    </dgm:pt>
    <dgm:pt modelId="{12D68CE5-2606-4C99-8167-A07296086F3D}" type="parTrans" cxnId="{0784AA50-E92E-4098-B182-7340D088D224}">
      <dgm:prSet/>
      <dgm:spPr/>
      <dgm:t>
        <a:bodyPr/>
        <a:lstStyle/>
        <a:p>
          <a:endParaRPr lang="en-US"/>
        </a:p>
      </dgm:t>
    </dgm:pt>
    <dgm:pt modelId="{21802366-372C-4D07-8598-A4C7814A9B4D}" type="sibTrans" cxnId="{0784AA50-E92E-4098-B182-7340D088D224}">
      <dgm:prSet/>
      <dgm:spPr/>
      <dgm:t>
        <a:bodyPr/>
        <a:lstStyle/>
        <a:p>
          <a:endParaRPr lang="en-US"/>
        </a:p>
      </dgm:t>
    </dgm:pt>
    <dgm:pt modelId="{D14A0879-EC95-4CC1-8698-976D1B32745E}">
      <dgm:prSet/>
      <dgm:spPr/>
      <dgm:t>
        <a:bodyPr/>
        <a:lstStyle/>
        <a:p>
          <a:r>
            <a:rPr lang="en-GB"/>
            <a:t>Scissors</a:t>
          </a:r>
          <a:endParaRPr lang="en-US"/>
        </a:p>
      </dgm:t>
    </dgm:pt>
    <dgm:pt modelId="{C6BC11A8-F036-4C65-BE10-AECC1AC3282C}" type="parTrans" cxnId="{80D51B63-A771-40D7-9797-FD23BAAC3CCD}">
      <dgm:prSet/>
      <dgm:spPr/>
      <dgm:t>
        <a:bodyPr/>
        <a:lstStyle/>
        <a:p>
          <a:endParaRPr lang="en-US"/>
        </a:p>
      </dgm:t>
    </dgm:pt>
    <dgm:pt modelId="{21BC11CA-847E-47CE-90AE-93FF2B527A43}" type="sibTrans" cxnId="{80D51B63-A771-40D7-9797-FD23BAAC3CCD}">
      <dgm:prSet/>
      <dgm:spPr/>
      <dgm:t>
        <a:bodyPr/>
        <a:lstStyle/>
        <a:p>
          <a:endParaRPr lang="en-US"/>
        </a:p>
      </dgm:t>
    </dgm:pt>
    <dgm:pt modelId="{E86EE3F3-1E82-4EDB-BE8A-28D5D549D3AB}">
      <dgm:prSet/>
      <dgm:spPr/>
      <dgm:t>
        <a:bodyPr/>
        <a:lstStyle/>
        <a:p>
          <a:r>
            <a:rPr lang="en-GB"/>
            <a:t>Sharpies </a:t>
          </a:r>
          <a:endParaRPr lang="en-US"/>
        </a:p>
      </dgm:t>
    </dgm:pt>
    <dgm:pt modelId="{1A8B217C-ED83-4CA1-AF10-226F28FF040A}" type="parTrans" cxnId="{39ABE019-366A-4143-B715-6D0E7CE838B1}">
      <dgm:prSet/>
      <dgm:spPr/>
      <dgm:t>
        <a:bodyPr/>
        <a:lstStyle/>
        <a:p>
          <a:endParaRPr lang="en-US"/>
        </a:p>
      </dgm:t>
    </dgm:pt>
    <dgm:pt modelId="{66F6AE66-E518-42F7-BBF8-E20F0C773BB5}" type="sibTrans" cxnId="{39ABE019-366A-4143-B715-6D0E7CE838B1}">
      <dgm:prSet/>
      <dgm:spPr/>
      <dgm:t>
        <a:bodyPr/>
        <a:lstStyle/>
        <a:p>
          <a:endParaRPr lang="en-US"/>
        </a:p>
      </dgm:t>
    </dgm:pt>
    <dgm:pt modelId="{3541CD2C-06E9-4620-AE62-7A0652A53F91}">
      <dgm:prSet/>
      <dgm:spPr/>
      <dgm:t>
        <a:bodyPr/>
        <a:lstStyle/>
        <a:p>
          <a:r>
            <a:rPr lang="en-GB"/>
            <a:t>Pliers </a:t>
          </a:r>
          <a:endParaRPr lang="en-US"/>
        </a:p>
      </dgm:t>
    </dgm:pt>
    <dgm:pt modelId="{6AE81EA8-5091-4658-85FE-CB26311ECF19}" type="parTrans" cxnId="{E05D2876-E82B-4AA5-BC0D-589171C729F9}">
      <dgm:prSet/>
      <dgm:spPr/>
      <dgm:t>
        <a:bodyPr/>
        <a:lstStyle/>
        <a:p>
          <a:endParaRPr lang="en-US"/>
        </a:p>
      </dgm:t>
    </dgm:pt>
    <dgm:pt modelId="{DC3094CC-E182-4F87-AA53-5E31F9751E55}" type="sibTrans" cxnId="{E05D2876-E82B-4AA5-BC0D-589171C729F9}">
      <dgm:prSet/>
      <dgm:spPr/>
      <dgm:t>
        <a:bodyPr/>
        <a:lstStyle/>
        <a:p>
          <a:endParaRPr lang="en-US"/>
        </a:p>
      </dgm:t>
    </dgm:pt>
    <dgm:pt modelId="{7F71E45F-3F7E-40D7-BA5D-99DC3D60235B}">
      <dgm:prSet/>
      <dgm:spPr/>
      <dgm:t>
        <a:bodyPr/>
        <a:lstStyle/>
        <a:p>
          <a:r>
            <a:rPr lang="en-GB"/>
            <a:t>Tea candle</a:t>
          </a:r>
          <a:endParaRPr lang="en-US"/>
        </a:p>
      </dgm:t>
    </dgm:pt>
    <dgm:pt modelId="{ED2580E5-C2C4-4E89-A1D1-C06CEF1A71C3}" type="parTrans" cxnId="{FD2BE9E2-CF63-41BE-91E8-1C95FA5EA0D6}">
      <dgm:prSet/>
      <dgm:spPr/>
      <dgm:t>
        <a:bodyPr/>
        <a:lstStyle/>
        <a:p>
          <a:endParaRPr lang="en-US"/>
        </a:p>
      </dgm:t>
    </dgm:pt>
    <dgm:pt modelId="{9A265CA8-920F-42BD-8EF7-60604E508940}" type="sibTrans" cxnId="{FD2BE9E2-CF63-41BE-91E8-1C95FA5EA0D6}">
      <dgm:prSet/>
      <dgm:spPr/>
      <dgm:t>
        <a:bodyPr/>
        <a:lstStyle/>
        <a:p>
          <a:endParaRPr lang="en-US"/>
        </a:p>
      </dgm:t>
    </dgm:pt>
    <dgm:pt modelId="{E0C0904B-9485-44E6-BC6A-8FFB670FBDFD}">
      <dgm:prSet/>
      <dgm:spPr/>
      <dgm:t>
        <a:bodyPr/>
        <a:lstStyle/>
        <a:p>
          <a:r>
            <a:rPr lang="en-GB"/>
            <a:t>String or wire</a:t>
          </a:r>
          <a:endParaRPr lang="en-US"/>
        </a:p>
      </dgm:t>
    </dgm:pt>
    <dgm:pt modelId="{0BFAAD05-38FA-4D98-B858-C1DD19D777CC}" type="parTrans" cxnId="{3D48259E-748C-44AD-BEC0-B173E52D7C83}">
      <dgm:prSet/>
      <dgm:spPr/>
      <dgm:t>
        <a:bodyPr/>
        <a:lstStyle/>
        <a:p>
          <a:endParaRPr lang="en-US"/>
        </a:p>
      </dgm:t>
    </dgm:pt>
    <dgm:pt modelId="{AEF748B0-4508-488E-A875-1AEAB3D3247C}" type="sibTrans" cxnId="{3D48259E-748C-44AD-BEC0-B173E52D7C83}">
      <dgm:prSet/>
      <dgm:spPr/>
      <dgm:t>
        <a:bodyPr/>
        <a:lstStyle/>
        <a:p>
          <a:endParaRPr lang="en-US"/>
        </a:p>
      </dgm:t>
    </dgm:pt>
    <dgm:pt modelId="{CBDFFD44-7880-4C42-9A14-DFECF57FE429}" type="pres">
      <dgm:prSet presAssocID="{EEBF6B8E-CB68-426E-AFBF-04653C98EAF9}" presName="diagram" presStyleCnt="0">
        <dgm:presLayoutVars>
          <dgm:dir/>
          <dgm:resizeHandles val="exact"/>
        </dgm:presLayoutVars>
      </dgm:prSet>
      <dgm:spPr/>
    </dgm:pt>
    <dgm:pt modelId="{F0675E46-18BC-4C83-AA88-27DD16192A50}" type="pres">
      <dgm:prSet presAssocID="{61704A1D-5C6E-474C-A222-63EE5C4E2BC8}" presName="arrow" presStyleLbl="node1" presStyleIdx="0" presStyleCnt="6">
        <dgm:presLayoutVars>
          <dgm:bulletEnabled val="1"/>
        </dgm:presLayoutVars>
      </dgm:prSet>
      <dgm:spPr/>
    </dgm:pt>
    <dgm:pt modelId="{BBA5B6BB-D040-447C-B368-A40C94E3604A}" type="pres">
      <dgm:prSet presAssocID="{D14A0879-EC95-4CC1-8698-976D1B32745E}" presName="arrow" presStyleLbl="node1" presStyleIdx="1" presStyleCnt="6">
        <dgm:presLayoutVars>
          <dgm:bulletEnabled val="1"/>
        </dgm:presLayoutVars>
      </dgm:prSet>
      <dgm:spPr/>
    </dgm:pt>
    <dgm:pt modelId="{6956C313-E9C2-4F7C-B398-942D30E7E8BB}" type="pres">
      <dgm:prSet presAssocID="{E86EE3F3-1E82-4EDB-BE8A-28D5D549D3AB}" presName="arrow" presStyleLbl="node1" presStyleIdx="2" presStyleCnt="6">
        <dgm:presLayoutVars>
          <dgm:bulletEnabled val="1"/>
        </dgm:presLayoutVars>
      </dgm:prSet>
      <dgm:spPr/>
    </dgm:pt>
    <dgm:pt modelId="{263B7112-4F51-469D-88F5-2EF7A058560E}" type="pres">
      <dgm:prSet presAssocID="{3541CD2C-06E9-4620-AE62-7A0652A53F91}" presName="arrow" presStyleLbl="node1" presStyleIdx="3" presStyleCnt="6">
        <dgm:presLayoutVars>
          <dgm:bulletEnabled val="1"/>
        </dgm:presLayoutVars>
      </dgm:prSet>
      <dgm:spPr/>
    </dgm:pt>
    <dgm:pt modelId="{B76C516E-B5CD-42C9-A229-EBBA1C3331B7}" type="pres">
      <dgm:prSet presAssocID="{7F71E45F-3F7E-40D7-BA5D-99DC3D60235B}" presName="arrow" presStyleLbl="node1" presStyleIdx="4" presStyleCnt="6">
        <dgm:presLayoutVars>
          <dgm:bulletEnabled val="1"/>
        </dgm:presLayoutVars>
      </dgm:prSet>
      <dgm:spPr/>
    </dgm:pt>
    <dgm:pt modelId="{B47E77A5-B75F-48D7-9936-451E36F2CF13}" type="pres">
      <dgm:prSet presAssocID="{E0C0904B-9485-44E6-BC6A-8FFB670FBDFD}" presName="arrow" presStyleLbl="node1" presStyleIdx="5" presStyleCnt="6">
        <dgm:presLayoutVars>
          <dgm:bulletEnabled val="1"/>
        </dgm:presLayoutVars>
      </dgm:prSet>
      <dgm:spPr/>
    </dgm:pt>
  </dgm:ptLst>
  <dgm:cxnLst>
    <dgm:cxn modelId="{D6D08F13-F6B0-43A6-98A6-1B49896B030B}" type="presOf" srcId="{61704A1D-5C6E-474C-A222-63EE5C4E2BC8}" destId="{F0675E46-18BC-4C83-AA88-27DD16192A50}" srcOrd="0" destOrd="0" presId="urn:microsoft.com/office/officeart/2005/8/layout/arrow5"/>
    <dgm:cxn modelId="{39ABE019-366A-4143-B715-6D0E7CE838B1}" srcId="{EEBF6B8E-CB68-426E-AFBF-04653C98EAF9}" destId="{E86EE3F3-1E82-4EDB-BE8A-28D5D549D3AB}" srcOrd="2" destOrd="0" parTransId="{1A8B217C-ED83-4CA1-AF10-226F28FF040A}" sibTransId="{66F6AE66-E518-42F7-BBF8-E20F0C773BB5}"/>
    <dgm:cxn modelId="{AC91CF1A-1255-4494-A6EC-AAC19E7CE1E0}" type="presOf" srcId="{3541CD2C-06E9-4620-AE62-7A0652A53F91}" destId="{263B7112-4F51-469D-88F5-2EF7A058560E}" srcOrd="0" destOrd="0" presId="urn:microsoft.com/office/officeart/2005/8/layout/arrow5"/>
    <dgm:cxn modelId="{80D51B63-A771-40D7-9797-FD23BAAC3CCD}" srcId="{EEBF6B8E-CB68-426E-AFBF-04653C98EAF9}" destId="{D14A0879-EC95-4CC1-8698-976D1B32745E}" srcOrd="1" destOrd="0" parTransId="{C6BC11A8-F036-4C65-BE10-AECC1AC3282C}" sibTransId="{21BC11CA-847E-47CE-90AE-93FF2B527A43}"/>
    <dgm:cxn modelId="{22D1E04C-839A-4B67-825D-A2D57126BA8A}" type="presOf" srcId="{E0C0904B-9485-44E6-BC6A-8FFB670FBDFD}" destId="{B47E77A5-B75F-48D7-9936-451E36F2CF13}" srcOrd="0" destOrd="0" presId="urn:microsoft.com/office/officeart/2005/8/layout/arrow5"/>
    <dgm:cxn modelId="{0784AA50-E92E-4098-B182-7340D088D224}" srcId="{EEBF6B8E-CB68-426E-AFBF-04653C98EAF9}" destId="{61704A1D-5C6E-474C-A222-63EE5C4E2BC8}" srcOrd="0" destOrd="0" parTransId="{12D68CE5-2606-4C99-8167-A07296086F3D}" sibTransId="{21802366-372C-4D07-8598-A4C7814A9B4D}"/>
    <dgm:cxn modelId="{54283051-D4EE-4F89-B352-D7733BD9A8EE}" type="presOf" srcId="{E86EE3F3-1E82-4EDB-BE8A-28D5D549D3AB}" destId="{6956C313-E9C2-4F7C-B398-942D30E7E8BB}" srcOrd="0" destOrd="0" presId="urn:microsoft.com/office/officeart/2005/8/layout/arrow5"/>
    <dgm:cxn modelId="{2D9C6273-45B7-40BB-B5DD-977CA4FEC366}" type="presOf" srcId="{EEBF6B8E-CB68-426E-AFBF-04653C98EAF9}" destId="{CBDFFD44-7880-4C42-9A14-DFECF57FE429}" srcOrd="0" destOrd="0" presId="urn:microsoft.com/office/officeart/2005/8/layout/arrow5"/>
    <dgm:cxn modelId="{E05D2876-E82B-4AA5-BC0D-589171C729F9}" srcId="{EEBF6B8E-CB68-426E-AFBF-04653C98EAF9}" destId="{3541CD2C-06E9-4620-AE62-7A0652A53F91}" srcOrd="3" destOrd="0" parTransId="{6AE81EA8-5091-4658-85FE-CB26311ECF19}" sibTransId="{DC3094CC-E182-4F87-AA53-5E31F9751E55}"/>
    <dgm:cxn modelId="{3D48259E-748C-44AD-BEC0-B173E52D7C83}" srcId="{EEBF6B8E-CB68-426E-AFBF-04653C98EAF9}" destId="{E0C0904B-9485-44E6-BC6A-8FFB670FBDFD}" srcOrd="5" destOrd="0" parTransId="{0BFAAD05-38FA-4D98-B858-C1DD19D777CC}" sibTransId="{AEF748B0-4508-488E-A875-1AEAB3D3247C}"/>
    <dgm:cxn modelId="{A18EE29E-200C-4BCB-8FD7-91E7D86C841C}" type="presOf" srcId="{D14A0879-EC95-4CC1-8698-976D1B32745E}" destId="{BBA5B6BB-D040-447C-B368-A40C94E3604A}" srcOrd="0" destOrd="0" presId="urn:microsoft.com/office/officeart/2005/8/layout/arrow5"/>
    <dgm:cxn modelId="{C6296DA1-28B4-4D5A-9024-9A8792F05D42}" type="presOf" srcId="{7F71E45F-3F7E-40D7-BA5D-99DC3D60235B}" destId="{B76C516E-B5CD-42C9-A229-EBBA1C3331B7}" srcOrd="0" destOrd="0" presId="urn:microsoft.com/office/officeart/2005/8/layout/arrow5"/>
    <dgm:cxn modelId="{FD2BE9E2-CF63-41BE-91E8-1C95FA5EA0D6}" srcId="{EEBF6B8E-CB68-426E-AFBF-04653C98EAF9}" destId="{7F71E45F-3F7E-40D7-BA5D-99DC3D60235B}" srcOrd="4" destOrd="0" parTransId="{ED2580E5-C2C4-4E89-A1D1-C06CEF1A71C3}" sibTransId="{9A265CA8-920F-42BD-8EF7-60604E508940}"/>
    <dgm:cxn modelId="{264D6216-50DC-4A83-91AE-1FD1AD38E1B7}" type="presParOf" srcId="{CBDFFD44-7880-4C42-9A14-DFECF57FE429}" destId="{F0675E46-18BC-4C83-AA88-27DD16192A50}" srcOrd="0" destOrd="0" presId="urn:microsoft.com/office/officeart/2005/8/layout/arrow5"/>
    <dgm:cxn modelId="{9357C214-C32E-45B2-ACD4-532594B639C5}" type="presParOf" srcId="{CBDFFD44-7880-4C42-9A14-DFECF57FE429}" destId="{BBA5B6BB-D040-447C-B368-A40C94E3604A}" srcOrd="1" destOrd="0" presId="urn:microsoft.com/office/officeart/2005/8/layout/arrow5"/>
    <dgm:cxn modelId="{E9CD1004-D46D-4469-8AB5-DE7F4107FAAB}" type="presParOf" srcId="{CBDFFD44-7880-4C42-9A14-DFECF57FE429}" destId="{6956C313-E9C2-4F7C-B398-942D30E7E8BB}" srcOrd="2" destOrd="0" presId="urn:microsoft.com/office/officeart/2005/8/layout/arrow5"/>
    <dgm:cxn modelId="{2D3E97E9-8040-4BBB-B8C9-80B4304A6620}" type="presParOf" srcId="{CBDFFD44-7880-4C42-9A14-DFECF57FE429}" destId="{263B7112-4F51-469D-88F5-2EF7A058560E}" srcOrd="3" destOrd="0" presId="urn:microsoft.com/office/officeart/2005/8/layout/arrow5"/>
    <dgm:cxn modelId="{DE7433AE-D220-451B-B8FD-96B79BBA15B3}" type="presParOf" srcId="{CBDFFD44-7880-4C42-9A14-DFECF57FE429}" destId="{B76C516E-B5CD-42C9-A229-EBBA1C3331B7}" srcOrd="4" destOrd="0" presId="urn:microsoft.com/office/officeart/2005/8/layout/arrow5"/>
    <dgm:cxn modelId="{ADE317ED-A4DB-4567-8C6D-59620008E0BF}" type="presParOf" srcId="{CBDFFD44-7880-4C42-9A14-DFECF57FE429}" destId="{B47E77A5-B75F-48D7-9936-451E36F2CF13}" srcOrd="5"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75E46-18BC-4C83-AA88-27DD16192A50}">
      <dsp:nvSpPr>
        <dsp:cNvPr id="0" name=""/>
        <dsp:cNvSpPr/>
      </dsp:nvSpPr>
      <dsp:spPr>
        <a:xfrm>
          <a:off x="1987057" y="386"/>
          <a:ext cx="1183671" cy="118367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Plastic bottle</a:t>
          </a:r>
          <a:endParaRPr lang="en-US" sz="1100" kern="1200"/>
        </a:p>
      </dsp:txBody>
      <dsp:txXfrm>
        <a:off x="2282975" y="386"/>
        <a:ext cx="591835" cy="976529"/>
      </dsp:txXfrm>
    </dsp:sp>
    <dsp:sp modelId="{BBA5B6BB-D040-447C-B368-A40C94E3604A}">
      <dsp:nvSpPr>
        <dsp:cNvPr id="0" name=""/>
        <dsp:cNvSpPr/>
      </dsp:nvSpPr>
      <dsp:spPr>
        <a:xfrm rot="3600000">
          <a:off x="3069651" y="625422"/>
          <a:ext cx="1183671" cy="118367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Scissors</a:t>
          </a:r>
          <a:endParaRPr lang="en-US" sz="1100" kern="1200"/>
        </a:p>
      </dsp:txBody>
      <dsp:txXfrm rot="-5400000">
        <a:off x="3262917" y="869555"/>
        <a:ext cx="976529" cy="591835"/>
      </dsp:txXfrm>
    </dsp:sp>
    <dsp:sp modelId="{6956C313-E9C2-4F7C-B398-942D30E7E8BB}">
      <dsp:nvSpPr>
        <dsp:cNvPr id="0" name=""/>
        <dsp:cNvSpPr/>
      </dsp:nvSpPr>
      <dsp:spPr>
        <a:xfrm rot="7200000">
          <a:off x="3069651" y="1875494"/>
          <a:ext cx="1183671" cy="118367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Sharpies </a:t>
          </a:r>
          <a:endParaRPr lang="en-US" sz="1100" kern="1200"/>
        </a:p>
      </dsp:txBody>
      <dsp:txXfrm rot="-5400000">
        <a:off x="3262917" y="2223198"/>
        <a:ext cx="976529" cy="591835"/>
      </dsp:txXfrm>
    </dsp:sp>
    <dsp:sp modelId="{263B7112-4F51-469D-88F5-2EF7A058560E}">
      <dsp:nvSpPr>
        <dsp:cNvPr id="0" name=""/>
        <dsp:cNvSpPr/>
      </dsp:nvSpPr>
      <dsp:spPr>
        <a:xfrm rot="10800000">
          <a:off x="1987057" y="2500530"/>
          <a:ext cx="1183671" cy="118367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Pliers </a:t>
          </a:r>
          <a:endParaRPr lang="en-US" sz="1100" kern="1200"/>
        </a:p>
      </dsp:txBody>
      <dsp:txXfrm rot="10800000">
        <a:off x="2282975" y="2707672"/>
        <a:ext cx="591835" cy="976529"/>
      </dsp:txXfrm>
    </dsp:sp>
    <dsp:sp modelId="{B76C516E-B5CD-42C9-A229-EBBA1C3331B7}">
      <dsp:nvSpPr>
        <dsp:cNvPr id="0" name=""/>
        <dsp:cNvSpPr/>
      </dsp:nvSpPr>
      <dsp:spPr>
        <a:xfrm rot="14400000">
          <a:off x="904463" y="1875494"/>
          <a:ext cx="1183671" cy="118367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Tea candle</a:t>
          </a:r>
          <a:endParaRPr lang="en-US" sz="1100" kern="1200"/>
        </a:p>
      </dsp:txBody>
      <dsp:txXfrm rot="5400000">
        <a:off x="918339" y="2223198"/>
        <a:ext cx="976529" cy="591835"/>
      </dsp:txXfrm>
    </dsp:sp>
    <dsp:sp modelId="{B47E77A5-B75F-48D7-9936-451E36F2CF13}">
      <dsp:nvSpPr>
        <dsp:cNvPr id="0" name=""/>
        <dsp:cNvSpPr/>
      </dsp:nvSpPr>
      <dsp:spPr>
        <a:xfrm rot="18000000">
          <a:off x="904463" y="625422"/>
          <a:ext cx="1183671" cy="118367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String or wire</a:t>
          </a:r>
          <a:endParaRPr lang="en-US" sz="1100" kern="1200"/>
        </a:p>
      </dsp:txBody>
      <dsp:txXfrm rot="5400000">
        <a:off x="918339" y="869555"/>
        <a:ext cx="976529" cy="591835"/>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12863D-F182-495A-9EB7-DB6F28602B30}" type="datetimeFigureOut">
              <a:rPr lang="en-GB" smtClean="0"/>
              <a:t>20/03/2025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154A3-CBA6-47DF-B820-DA9FD46271F2}" type="slidenum">
              <a:rPr lang="en-GB" smtClean="0"/>
              <a:t>‹#›</a:t>
            </a:fld>
            <a:endParaRPr lang="en-GB"/>
          </a:p>
        </p:txBody>
      </p:sp>
    </p:spTree>
    <p:extLst>
      <p:ext uri="{BB962C8B-B14F-4D97-AF65-F5344CB8AC3E}">
        <p14:creationId xmlns:p14="http://schemas.microsoft.com/office/powerpoint/2010/main" val="2564867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Slide 2 - I would like to introduce my presentation by asking a hypothetical question- Do you ever think about what happens to our plastic bottles we use everyday? How long do you think they last once you throw them away? During the presentation, I will share a short video with you, inform you of facts and the recent data from Green Peace about the devastation single use plastic are having on the world. I will share with you, sustainable projects we have introduced in to our club, and show you pictures of young people participating in my activity. I have run this sustainable bead activity in Zambia, in club and in Pen Y Bryn Special school. </a:t>
            </a:r>
          </a:p>
          <a:p>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2</a:t>
            </a:fld>
            <a:endParaRPr lang="en-GB"/>
          </a:p>
        </p:txBody>
      </p:sp>
    </p:spTree>
    <p:extLst>
      <p:ext uri="{BB962C8B-B14F-4D97-AF65-F5344CB8AC3E}">
        <p14:creationId xmlns:p14="http://schemas.microsoft.com/office/powerpoint/2010/main" val="1595015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 I would like to share a small video with you</a:t>
            </a:r>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3</a:t>
            </a:fld>
            <a:endParaRPr lang="en-GB"/>
          </a:p>
        </p:txBody>
      </p:sp>
    </p:spTree>
    <p:extLst>
      <p:ext uri="{BB962C8B-B14F-4D97-AF65-F5344CB8AC3E}">
        <p14:creationId xmlns:p14="http://schemas.microsoft.com/office/powerpoint/2010/main" val="1348869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Green Peace UK </a:t>
            </a:r>
          </a:p>
        </p:txBody>
      </p:sp>
      <p:sp>
        <p:nvSpPr>
          <p:cNvPr id="4" name="Slide Number Placeholder 3"/>
          <p:cNvSpPr>
            <a:spLocks noGrp="1"/>
          </p:cNvSpPr>
          <p:nvPr>
            <p:ph type="sldNum" sz="quarter" idx="5"/>
          </p:nvPr>
        </p:nvSpPr>
        <p:spPr/>
        <p:txBody>
          <a:bodyPr/>
          <a:lstStyle/>
          <a:p>
            <a:fld id="{6AB154A3-CBA6-47DF-B820-DA9FD46271F2}" type="slidenum">
              <a:rPr lang="en-GB" smtClean="0"/>
              <a:t>4</a:t>
            </a:fld>
            <a:endParaRPr lang="en-GB"/>
          </a:p>
        </p:txBody>
      </p:sp>
    </p:spTree>
    <p:extLst>
      <p:ext uri="{BB962C8B-B14F-4D97-AF65-F5344CB8AC3E}">
        <p14:creationId xmlns:p14="http://schemas.microsoft.com/office/powerpoint/2010/main" val="986700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great pacific garbage patch is the rubbish caught in this patch. It is unable to escape as it is caught in a vortex created by the ocean currents.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patch is 2x the size of Texas and filled with 1.8 trillions pieces of plastic. The total amount of rubbish in the patch has multiple thick layers of plastic waste. That is where our plastic waste ends up. The patches lead to detrimental effects for humas as well as sea life. There are 5 other garbage patches that we know of in our oceans. </a:t>
            </a:r>
          </a:p>
          <a:p>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5</a:t>
            </a:fld>
            <a:endParaRPr lang="en-GB"/>
          </a:p>
        </p:txBody>
      </p:sp>
    </p:spTree>
    <p:extLst>
      <p:ext uri="{BB962C8B-B14F-4D97-AF65-F5344CB8AC3E}">
        <p14:creationId xmlns:p14="http://schemas.microsoft.com/office/powerpoint/2010/main" val="3344127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acts embedded in the Welsh Curriculum and aims to prepare students like me and young people to be responsible, informed learners to think critically about their responsibilities in the world and take action for a better and more sustainable future.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Some of the key theme’s for ESDGC are- Climate change, consumption and waste, choices and decisions, and health. I personally find these headings interesting because they directly connect to young people’s and our lives, which encourages critical thinking, real-world problem-solving, and active participation in creating a sustainable future.</a:t>
            </a:r>
          </a:p>
          <a:p>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6</a:t>
            </a:fld>
            <a:endParaRPr lang="en-GB"/>
          </a:p>
        </p:txBody>
      </p:sp>
    </p:spTree>
    <p:extLst>
      <p:ext uri="{BB962C8B-B14F-4D97-AF65-F5344CB8AC3E}">
        <p14:creationId xmlns:p14="http://schemas.microsoft.com/office/powerpoint/2010/main" val="1517713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Sustainable Development Goals are made up of 17 global goals established by the United Nations in 2015 as part of the 2030 agenda for sustainable development. They aim to address a wide range of global challenges including the 3 have chosen to focus on. SDG 12 Responsible consumption and production- to young people I differentiate as the 3RRR Reduce, Reuse and Recycle.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SDG 13 Climate action, what small things are we doing to combat climate change and its impact.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SDG 14 Life below water- Targeting Oceans, seas, rivers and marine pollution caused by plastic waste.</a:t>
            </a:r>
          </a:p>
          <a:p>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7</a:t>
            </a:fld>
            <a:endParaRPr lang="en-GB"/>
          </a:p>
        </p:txBody>
      </p:sp>
    </p:spTree>
    <p:extLst>
      <p:ext uri="{BB962C8B-B14F-4D97-AF65-F5344CB8AC3E}">
        <p14:creationId xmlns:p14="http://schemas.microsoft.com/office/powerpoint/2010/main" val="2875379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6DFCC-294C-6EAF-45D6-9C50ABC023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319DA2-3F75-D902-2274-FB6D1E07FD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D34118-E888-75AC-D2B7-ADBC9B8077F2}"/>
              </a:ext>
            </a:extLst>
          </p:cNvPr>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Introduced in our lectures by Williams, Woolley is known for his impactful contributions to youth work, particularly in the areas of engagement and empowerment. He has played a key role in various programs designed to support young people. His work often supports inclusive environments, with ideas such as sustainable projects and environmental education among young people. Woolley the creator of the Global Dimension in Youth Work Conceptual Model (2009) is a framework designed to help youth workers involve global issues into their practice. It was developed to encourage young people to explore and engage with global challenges such as sustainability, social justice, and human rights while encouraging critical thinking, and active citizenship. Key Aspects of the Model is Local and Global Connections: It highlights how local actions and decisions have global consequences. It encourages young people to engage with global challenges like climate change.</a:t>
            </a:r>
          </a:p>
          <a:p>
            <a:r>
              <a:rPr lang="en-GB" sz="1800" dirty="0">
                <a:effectLst/>
                <a:latin typeface="Aptos" panose="020B0004020202020204" pitchFamily="34" charset="0"/>
                <a:ea typeface="Aptos" panose="020B0004020202020204" pitchFamily="34" charset="0"/>
                <a:cs typeface="Times New Roman" panose="02020603050405020304" pitchFamily="18" charset="0"/>
              </a:rPr>
              <a:t>Woolley always promotes inclusiveness and empowerment. One project run by Woolley is the </a:t>
            </a:r>
            <a:r>
              <a:rPr lang="en-GB" sz="1800" b="1" dirty="0">
                <a:effectLst/>
                <a:latin typeface="Aptos" panose="020B0004020202020204" pitchFamily="34" charset="0"/>
                <a:ea typeface="Aptos" panose="020B0004020202020204" pitchFamily="34" charset="0"/>
                <a:cs typeface="Times New Roman" panose="02020603050405020304" pitchFamily="18" charset="0"/>
              </a:rPr>
              <a:t>'</a:t>
            </a:r>
            <a:r>
              <a:rPr lang="en-GB" sz="1800" b="1" dirty="0" err="1">
                <a:effectLst/>
                <a:latin typeface="Aptos" panose="020B0004020202020204" pitchFamily="34" charset="0"/>
                <a:ea typeface="Aptos" panose="020B0004020202020204" pitchFamily="34" charset="0"/>
                <a:cs typeface="Times New Roman" panose="02020603050405020304" pitchFamily="18" charset="0"/>
              </a:rPr>
              <a:t>Teen'ing</a:t>
            </a:r>
            <a:r>
              <a:rPr lang="en-GB" sz="1800" b="1" dirty="0">
                <a:effectLst/>
                <a:latin typeface="Aptos" panose="020B0004020202020204" pitchFamily="34" charset="0"/>
                <a:ea typeface="Aptos" panose="020B0004020202020204" pitchFamily="34" charset="0"/>
                <a:cs typeface="Times New Roman" panose="02020603050405020304" pitchFamily="18" charset="0"/>
              </a:rPr>
              <a:t>' Up</a:t>
            </a:r>
            <a:r>
              <a:rPr lang="en-GB" sz="1800" dirty="0">
                <a:effectLst/>
                <a:latin typeface="Aptos" panose="020B0004020202020204" pitchFamily="34" charset="0"/>
                <a:ea typeface="Aptos" panose="020B0004020202020204" pitchFamily="34" charset="0"/>
                <a:cs typeface="Times New Roman" panose="02020603050405020304" pitchFamily="18" charset="0"/>
              </a:rPr>
              <a:t> project, which offers teenagers and their families to participate in outdoor activities, furthering a connection with nature and promoting well-being and being mindful of the environment around them.</a:t>
            </a:r>
            <a:endParaRPr lang="en-GB" dirty="0"/>
          </a:p>
        </p:txBody>
      </p:sp>
      <p:sp>
        <p:nvSpPr>
          <p:cNvPr id="4" name="Slide Number Placeholder 3">
            <a:extLst>
              <a:ext uri="{FF2B5EF4-FFF2-40B4-BE49-F238E27FC236}">
                <a16:creationId xmlns:a16="http://schemas.microsoft.com/office/drawing/2014/main" id="{6C503163-01FB-613C-4238-3F2F22589052}"/>
              </a:ext>
            </a:extLst>
          </p:cNvPr>
          <p:cNvSpPr>
            <a:spLocks noGrp="1"/>
          </p:cNvSpPr>
          <p:nvPr>
            <p:ph type="sldNum" sz="quarter" idx="5"/>
          </p:nvPr>
        </p:nvSpPr>
        <p:spPr/>
        <p:txBody>
          <a:bodyPr/>
          <a:lstStyle/>
          <a:p>
            <a:fld id="{6AB154A3-CBA6-47DF-B820-DA9FD46271F2}" type="slidenum">
              <a:rPr lang="en-GB" smtClean="0"/>
              <a:t>8</a:t>
            </a:fld>
            <a:endParaRPr lang="en-GB"/>
          </a:p>
        </p:txBody>
      </p:sp>
    </p:spTree>
    <p:extLst>
      <p:ext uri="{BB962C8B-B14F-4D97-AF65-F5344CB8AC3E}">
        <p14:creationId xmlns:p14="http://schemas.microsoft.com/office/powerpoint/2010/main" val="1631871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Notpla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 company that are creating edible food packaging. Items like Orange juice, water, even ketchup/mayo could all be consumed without the plastic packaging. The mystery ingredients for this is seaweed. Seaweed is very fast growing, up to 1meter per day and it absorbs C02 as it grows. In big events where hundreds of plastic bottles are used and disposed of like marathons these little capsules will be a much better solution keeping the runners hydrated, the environment clean. Eventually making packaging disappear.</a:t>
            </a:r>
          </a:p>
          <a:p>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9</a:t>
            </a:fld>
            <a:endParaRPr lang="en-GB"/>
          </a:p>
        </p:txBody>
      </p:sp>
    </p:spTree>
    <p:extLst>
      <p:ext uri="{BB962C8B-B14F-4D97-AF65-F5344CB8AC3E}">
        <p14:creationId xmlns:p14="http://schemas.microsoft.com/office/powerpoint/2010/main" val="4265776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 But what can we do? I asked my young people during one of our gardening projects</a:t>
            </a:r>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10</a:t>
            </a:fld>
            <a:endParaRPr lang="en-GB"/>
          </a:p>
        </p:txBody>
      </p:sp>
    </p:spTree>
    <p:extLst>
      <p:ext uri="{BB962C8B-B14F-4D97-AF65-F5344CB8AC3E}">
        <p14:creationId xmlns:p14="http://schemas.microsoft.com/office/powerpoint/2010/main" val="2913442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Our young people from </a:t>
            </a:r>
            <a:r>
              <a:rPr lang="en-GB" sz="1800" dirty="0" err="1">
                <a:effectLst/>
                <a:latin typeface="Aptos" panose="020B0004020202020204" pitchFamily="34" charset="0"/>
                <a:ea typeface="Aptos" panose="020B0004020202020204" pitchFamily="34" charset="0"/>
                <a:cs typeface="Times New Roman" panose="02020603050405020304" pitchFamily="18" charset="0"/>
              </a:rPr>
              <a:t>Brynhyfryd</a:t>
            </a:r>
            <a:r>
              <a:rPr lang="en-GB" sz="1800" dirty="0">
                <a:effectLst/>
                <a:latin typeface="Aptos" panose="020B0004020202020204" pitchFamily="34" charset="0"/>
                <a:ea typeface="Aptos" panose="020B0004020202020204" pitchFamily="34" charset="0"/>
                <a:cs typeface="Times New Roman" panose="02020603050405020304" pitchFamily="18" charset="0"/>
              </a:rPr>
              <a:t> youth club took action for #WorldCleanUp day by cleaning up our community with a litter pick around our youth club! But they didn’t stop there- we gave the plastic bottles a second life by building a plastic bottle green house. Using repurposed wood for the frame and washed plastic bottles for the walls, we have created a sustainable space to grow vegetables while reducing waste. We have started planting some tomatoes, strawberries, spring onions and potatoes.</a:t>
            </a:r>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11</a:t>
            </a:fld>
            <a:endParaRPr lang="en-GB"/>
          </a:p>
        </p:txBody>
      </p:sp>
    </p:spTree>
    <p:extLst>
      <p:ext uri="{BB962C8B-B14F-4D97-AF65-F5344CB8AC3E}">
        <p14:creationId xmlns:p14="http://schemas.microsoft.com/office/powerpoint/2010/main" val="2722658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another fun crafting activity in club we made sustainable beads. We used this activity when we visited Zambia and Pen Y Bryn Special school.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Learning Outcomes met from this activity and links nicely with the Principle and Purposes of youth work. They are</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Creativity &amp; Practical Skills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Young people engage in hands-on craftwork, enhancing their artistic skills.</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Environmental Awareness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They learn about upcycling and sustainability, understanding how waste can be repurposed.</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Teamwork &amp; Communication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Working together promotes collaboration, discussion, and problem-solving.</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Confidence &amp; Self-Expression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Designing and making their own jewellery encourages individuality and boosts self-esteem.</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Patience &amp; Focus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The step-by-step process helps develop concentration and following instructions.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6AB154A3-CBA6-47DF-B820-DA9FD46271F2}" type="slidenum">
              <a:rPr lang="en-GB" smtClean="0"/>
              <a:t>12</a:t>
            </a:fld>
            <a:endParaRPr lang="en-GB"/>
          </a:p>
        </p:txBody>
      </p:sp>
    </p:spTree>
    <p:extLst>
      <p:ext uri="{BB962C8B-B14F-4D97-AF65-F5344CB8AC3E}">
        <p14:creationId xmlns:p14="http://schemas.microsoft.com/office/powerpoint/2010/main" val="2301404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03A68-B7B9-C0AE-2589-F69442CF44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4E3C62-5C19-1278-9EAC-1A7057FBDA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3A4566-2434-801F-863C-29A13FBD42FB}"/>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5" name="Footer Placeholder 4">
            <a:extLst>
              <a:ext uri="{FF2B5EF4-FFF2-40B4-BE49-F238E27FC236}">
                <a16:creationId xmlns:a16="http://schemas.microsoft.com/office/drawing/2014/main" id="{8032FB8E-75C4-2BB4-3AE4-4C5B572527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D3A71C-01AF-064F-99B4-AC0127C98156}"/>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1891605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74EC9-5B31-E784-517E-F547CFC957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98ACAF-E84C-3C4F-97A5-0FE92544BB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F98E1-5F65-EF83-A7C3-848C7B6F0E7E}"/>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5" name="Footer Placeholder 4">
            <a:extLst>
              <a:ext uri="{FF2B5EF4-FFF2-40B4-BE49-F238E27FC236}">
                <a16:creationId xmlns:a16="http://schemas.microsoft.com/office/drawing/2014/main" id="{2F27A71F-488D-EE7D-0A1F-64874C0F4B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4A16BD-A9A4-74E4-B3D2-BF0F7B787CA0}"/>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1566430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F363F-E450-DE08-ADFF-9262A10C90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95DC32-4C5C-3566-2A6D-DE8B215046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4565BD-61AF-062F-87CC-121D476AA5A6}"/>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5" name="Footer Placeholder 4">
            <a:extLst>
              <a:ext uri="{FF2B5EF4-FFF2-40B4-BE49-F238E27FC236}">
                <a16:creationId xmlns:a16="http://schemas.microsoft.com/office/drawing/2014/main" id="{29B1F784-BA92-B8D9-6F42-802072A217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00DB84-1591-A4FF-0B0D-3E7DADF9846A}"/>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1465779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1617-AB0D-ABBD-EDDE-40342113FA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7E0F06-5193-7372-5616-7010D78A12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48D7B6-2717-A8C2-5BE9-7E60A9B158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EBB158-C850-F6D5-83B4-BFCDEF147AF9}"/>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6" name="Footer Placeholder 5">
            <a:extLst>
              <a:ext uri="{FF2B5EF4-FFF2-40B4-BE49-F238E27FC236}">
                <a16:creationId xmlns:a16="http://schemas.microsoft.com/office/drawing/2014/main" id="{6EA86087-EF38-E07B-664E-F59A1BB01F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A8FA1F-BE8B-4F55-13B9-7D5ECD66EEBD}"/>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1081538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4FBD4-46B3-0F70-1A61-FF122355D4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5D4327-6BDF-0001-5347-ADB232BD1F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0E1ADA-2F0C-731F-DEC8-110C7F4644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4CE7F61-E533-63D7-84D1-51C65EFB53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AEB553-3E5A-B38C-4664-A051DD037C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713992-4AD9-7C0B-FACF-C23FA4718407}"/>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8" name="Footer Placeholder 7">
            <a:extLst>
              <a:ext uri="{FF2B5EF4-FFF2-40B4-BE49-F238E27FC236}">
                <a16:creationId xmlns:a16="http://schemas.microsoft.com/office/drawing/2014/main" id="{3B8CABB4-94FA-1389-D383-6799FBFD64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9A1DA1-9391-11F8-49F4-EA5F12CA7821}"/>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3348642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2296C-5D43-8470-0115-2CD33701D6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83927B-D2CB-2A75-9CD2-1EF04B5CB23E}"/>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4" name="Footer Placeholder 3">
            <a:extLst>
              <a:ext uri="{FF2B5EF4-FFF2-40B4-BE49-F238E27FC236}">
                <a16:creationId xmlns:a16="http://schemas.microsoft.com/office/drawing/2014/main" id="{8DF2163C-C656-3590-94C7-ED2D959719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9E5198-3765-3AA3-70AD-3A2BD329BE62}"/>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1988249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4212CA-6235-D903-4C32-E43D6E76911C}"/>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3" name="Footer Placeholder 2">
            <a:extLst>
              <a:ext uri="{FF2B5EF4-FFF2-40B4-BE49-F238E27FC236}">
                <a16:creationId xmlns:a16="http://schemas.microsoft.com/office/drawing/2014/main" id="{B3FC7B84-52ED-DD03-90CF-6ED6E350D3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2F1F27-BAB6-257D-4032-C6544FF4E987}"/>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2681859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85C20-D747-DF41-172D-2AF64E0A78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28A1DF-9DF0-E364-268C-4904F30035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5A67593-A332-30CA-07A9-57B311031B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EDF078-99F0-CE36-C12F-00D54F1C3B80}"/>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6" name="Footer Placeholder 5">
            <a:extLst>
              <a:ext uri="{FF2B5EF4-FFF2-40B4-BE49-F238E27FC236}">
                <a16:creationId xmlns:a16="http://schemas.microsoft.com/office/drawing/2014/main" id="{7CA029E7-CE72-D830-CDCD-E2BF780674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79B244-2589-2D8D-78F9-5E58E97830CB}"/>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2930432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CC035-89C4-4105-DCD6-AB67AA8EDF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7A20C6-D2CF-9440-738E-C81B5AE0D2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F3A7E7-98C1-CBB2-CB91-F1326CB36A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8BEEFE-45DC-9B11-B6F5-0CAC220EBAB6}"/>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6" name="Footer Placeholder 5">
            <a:extLst>
              <a:ext uri="{FF2B5EF4-FFF2-40B4-BE49-F238E27FC236}">
                <a16:creationId xmlns:a16="http://schemas.microsoft.com/office/drawing/2014/main" id="{CDECCDFF-D628-C0BB-4F93-9F7878B80C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5D404-A557-3EEA-79A4-A67FE2654BA7}"/>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1928190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2A77B-12B7-145B-10A5-2255518D4D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839196-EF3E-D20A-022E-27FD7A766A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371EF2-8697-C582-756F-AEAE427185A4}"/>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5" name="Footer Placeholder 4">
            <a:extLst>
              <a:ext uri="{FF2B5EF4-FFF2-40B4-BE49-F238E27FC236}">
                <a16:creationId xmlns:a16="http://schemas.microsoft.com/office/drawing/2014/main" id="{B38A5503-CF26-3C30-2282-E0E8496F94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F25672-EC44-7AED-B2B7-535A00586BBC}"/>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261956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E31058-BA27-866A-02F9-6FF967D2CB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36233E-00C8-B3AF-A4FE-8ED6C3B509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0BE68-3AD6-EC54-B224-B9961C8B306B}"/>
              </a:ext>
            </a:extLst>
          </p:cNvPr>
          <p:cNvSpPr>
            <a:spLocks noGrp="1"/>
          </p:cNvSpPr>
          <p:nvPr>
            <p:ph type="dt" sz="half" idx="10"/>
          </p:nvPr>
        </p:nvSpPr>
        <p:spPr/>
        <p:txBody>
          <a:bodyPr/>
          <a:lstStyle/>
          <a:p>
            <a:fld id="{852A4B26-FDD8-4BA7-B808-1BBD9E68F602}" type="datetimeFigureOut">
              <a:rPr lang="en-GB" smtClean="0"/>
              <a:t>20/03/2025</a:t>
            </a:fld>
            <a:endParaRPr lang="en-GB"/>
          </a:p>
        </p:txBody>
      </p:sp>
      <p:sp>
        <p:nvSpPr>
          <p:cNvPr id="5" name="Footer Placeholder 4">
            <a:extLst>
              <a:ext uri="{FF2B5EF4-FFF2-40B4-BE49-F238E27FC236}">
                <a16:creationId xmlns:a16="http://schemas.microsoft.com/office/drawing/2014/main" id="{DD3EB5FA-2FC8-0BA4-DABB-38FF9415F9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5B43E2-D6A1-CCC9-2E99-CBE8C572A640}"/>
              </a:ext>
            </a:extLst>
          </p:cNvPr>
          <p:cNvSpPr>
            <a:spLocks noGrp="1"/>
          </p:cNvSpPr>
          <p:nvPr>
            <p:ph type="sldNum" sz="quarter" idx="12"/>
          </p:nvPr>
        </p:nvSpPr>
        <p:spPr/>
        <p:txBody>
          <a:bodyPr/>
          <a:lstStyle/>
          <a:p>
            <a:fld id="{0BBB9C91-3E25-442A-BCEB-B4446F1B8563}" type="slidenum">
              <a:rPr lang="en-GB" smtClean="0"/>
              <a:t>‹#›</a:t>
            </a:fld>
            <a:endParaRPr lang="en-GB"/>
          </a:p>
        </p:txBody>
      </p:sp>
    </p:spTree>
    <p:extLst>
      <p:ext uri="{BB962C8B-B14F-4D97-AF65-F5344CB8AC3E}">
        <p14:creationId xmlns:p14="http://schemas.microsoft.com/office/powerpoint/2010/main" val="2682357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36B71B-127F-94EB-1F3E-3B57679FB6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003F81-29A8-A138-ADCC-BBD5DFC04F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B4EA86-2B22-EF96-441A-A18CCA6B74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2A4B26-FDD8-4BA7-B808-1BBD9E68F602}" type="datetimeFigureOut">
              <a:rPr lang="en-GB" smtClean="0"/>
              <a:t>20/03/2025</a:t>
            </a:fld>
            <a:endParaRPr lang="en-GB"/>
          </a:p>
        </p:txBody>
      </p:sp>
      <p:sp>
        <p:nvSpPr>
          <p:cNvPr id="5" name="Footer Placeholder 4">
            <a:extLst>
              <a:ext uri="{FF2B5EF4-FFF2-40B4-BE49-F238E27FC236}">
                <a16:creationId xmlns:a16="http://schemas.microsoft.com/office/drawing/2014/main" id="{38D98CF1-34CE-1EC3-F052-96CBD59167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A5CE031-C34B-DFE9-4CA6-BEA6402D94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BB9C91-3E25-442A-BCEB-B4446F1B8563}" type="slidenum">
              <a:rPr lang="en-GB" smtClean="0"/>
              <a:t>‹#›</a:t>
            </a:fld>
            <a:endParaRPr lang="en-GB"/>
          </a:p>
        </p:txBody>
      </p:sp>
    </p:spTree>
    <p:extLst>
      <p:ext uri="{BB962C8B-B14F-4D97-AF65-F5344CB8AC3E}">
        <p14:creationId xmlns:p14="http://schemas.microsoft.com/office/powerpoint/2010/main" val="4109143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hyperlink" Target="https://www.youtube.com/watch?v=Yomf5pBN8dY"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reenpeace.de/sites/www.greenpeace.de/files/publications/20190611-greenpeace-report-ghost-fishing-ghost-gear-deutsch.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17.jpe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Plastic bottle garbage on a beach">
            <a:extLst>
              <a:ext uri="{FF2B5EF4-FFF2-40B4-BE49-F238E27FC236}">
                <a16:creationId xmlns:a16="http://schemas.microsoft.com/office/drawing/2014/main" id="{8AB907CD-E1C8-2BA4-9E9C-13CBD947B1E0}"/>
              </a:ext>
            </a:extLst>
          </p:cNvPr>
          <p:cNvPicPr>
            <a:picLocks noChangeAspect="1"/>
          </p:cNvPicPr>
          <p:nvPr/>
        </p:nvPicPr>
        <p:blipFill>
          <a:blip r:embed="rId2">
            <a:extLst>
              <a:ext uri="{28A0092B-C50C-407E-A947-70E740481C1C}">
                <a14:useLocalDpi xmlns:a14="http://schemas.microsoft.com/office/drawing/2010/main" val="0"/>
              </a:ext>
            </a:extLst>
          </a:blip>
          <a:srcRect l="4000"/>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B4916930-E76E-4100-9DCF-4981566A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57375" y="1885950"/>
            <a:ext cx="8505825" cy="3152775"/>
          </a:xfrm>
          <a:prstGeom prst="rect">
            <a:avLst/>
          </a:prstGeom>
          <a:solidFill>
            <a:schemeClr val="bg1">
              <a:alpha val="75000"/>
            </a:schemeClr>
          </a:solidFill>
          <a:ln w="635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26E46-B5CF-96D0-2AA1-277319BBEA6D}"/>
              </a:ext>
            </a:extLst>
          </p:cNvPr>
          <p:cNvSpPr>
            <a:spLocks noGrp="1"/>
          </p:cNvSpPr>
          <p:nvPr>
            <p:ph type="title"/>
          </p:nvPr>
        </p:nvSpPr>
        <p:spPr>
          <a:xfrm>
            <a:off x="2276475" y="2247900"/>
            <a:ext cx="7581900" cy="2514600"/>
          </a:xfrm>
        </p:spPr>
        <p:txBody>
          <a:bodyPr vert="horz" lIns="91440" tIns="45720" rIns="91440" bIns="45720" rtlCol="0" anchor="ctr">
            <a:normAutofit/>
          </a:bodyPr>
          <a:lstStyle/>
          <a:p>
            <a:pPr algn="ctr"/>
            <a:r>
              <a:rPr lang="en-US" sz="5600" dirty="0">
                <a:solidFill>
                  <a:schemeClr val="tx1">
                    <a:lumMod val="75000"/>
                    <a:lumOff val="25000"/>
                  </a:schemeClr>
                </a:solidFill>
              </a:rPr>
              <a:t>My sustainable seminar  and our plastic fantastic planet </a:t>
            </a:r>
          </a:p>
        </p:txBody>
      </p:sp>
    </p:spTree>
    <p:extLst>
      <p:ext uri="{BB962C8B-B14F-4D97-AF65-F5344CB8AC3E}">
        <p14:creationId xmlns:p14="http://schemas.microsoft.com/office/powerpoint/2010/main" val="1544213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DC723-9F0B-310A-D1A6-9B17781BEB31}"/>
              </a:ext>
            </a:extLst>
          </p:cNvPr>
          <p:cNvSpPr>
            <a:spLocks noGrp="1"/>
          </p:cNvSpPr>
          <p:nvPr>
            <p:ph type="title"/>
          </p:nvPr>
        </p:nvSpPr>
        <p:spPr>
          <a:xfrm>
            <a:off x="630936" y="640080"/>
            <a:ext cx="4818888" cy="1481328"/>
          </a:xfrm>
        </p:spPr>
        <p:txBody>
          <a:bodyPr anchor="b">
            <a:normAutofit/>
          </a:bodyPr>
          <a:lstStyle/>
          <a:p>
            <a:r>
              <a:rPr lang="en-US" sz="5400" kern="1200" dirty="0">
                <a:latin typeface="+mj-lt"/>
                <a:ea typeface="+mj-ea"/>
                <a:cs typeface="+mj-cs"/>
              </a:rPr>
              <a:t>Introduction</a:t>
            </a:r>
            <a:endParaRPr lang="en-GB" sz="5400" dirty="0"/>
          </a:p>
        </p:txBody>
      </p:sp>
      <p:sp>
        <p:nvSpPr>
          <p:cNvPr id="3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9DBF8B-515F-E916-312A-23B1AAF237BA}"/>
              </a:ext>
            </a:extLst>
          </p:cNvPr>
          <p:cNvSpPr>
            <a:spLocks noGrp="1"/>
          </p:cNvSpPr>
          <p:nvPr>
            <p:ph idx="1"/>
          </p:nvPr>
        </p:nvSpPr>
        <p:spPr>
          <a:xfrm>
            <a:off x="630936" y="2660904"/>
            <a:ext cx="4818888" cy="3547872"/>
          </a:xfrm>
        </p:spPr>
        <p:txBody>
          <a:bodyPr anchor="t">
            <a:normAutofit/>
          </a:bodyPr>
          <a:lstStyle/>
          <a:p>
            <a:pPr marL="0" indent="0" algn="ctr">
              <a:buNone/>
            </a:pPr>
            <a:r>
              <a:rPr lang="en-US" sz="2200" dirty="0"/>
              <a:t>Lisa Francis </a:t>
            </a:r>
          </a:p>
          <a:p>
            <a:pPr marL="0" indent="0" algn="ctr">
              <a:buNone/>
            </a:pPr>
            <a:r>
              <a:rPr lang="en-US" sz="2200" dirty="0"/>
              <a:t>Evolve Youth Service Swansea</a:t>
            </a:r>
          </a:p>
          <a:p>
            <a:pPr marL="0" indent="0" algn="ctr">
              <a:buNone/>
            </a:pPr>
            <a:r>
              <a:rPr lang="en-US" sz="2200" dirty="0"/>
              <a:t>Youth Hub Development Officer for </a:t>
            </a:r>
          </a:p>
          <a:p>
            <a:pPr marL="0" indent="0" algn="ctr">
              <a:buNone/>
            </a:pPr>
            <a:r>
              <a:rPr lang="en-US" sz="2200" dirty="0" err="1"/>
              <a:t>Brynhyfryd</a:t>
            </a:r>
            <a:r>
              <a:rPr lang="en-US" sz="2200" dirty="0"/>
              <a:t> youth club</a:t>
            </a:r>
          </a:p>
          <a:p>
            <a:pPr marL="0" indent="0" algn="ctr">
              <a:buNone/>
            </a:pPr>
            <a:r>
              <a:rPr lang="en-US" sz="2200" dirty="0"/>
              <a:t>In my presentation I have created an </a:t>
            </a:r>
            <a:r>
              <a:rPr lang="en-US" sz="2200" dirty="0">
                <a:effectLst/>
              </a:rPr>
              <a:t>activity that promotes education for sustainability around plastic bottles. </a:t>
            </a:r>
          </a:p>
          <a:p>
            <a:endParaRPr lang="en-GB" sz="2200" dirty="0"/>
          </a:p>
        </p:txBody>
      </p:sp>
      <p:pic>
        <p:nvPicPr>
          <p:cNvPr id="6" name="Picture 5">
            <a:extLst>
              <a:ext uri="{FF2B5EF4-FFF2-40B4-BE49-F238E27FC236}">
                <a16:creationId xmlns:a16="http://schemas.microsoft.com/office/drawing/2014/main" id="{0FE517D4-22F0-EB54-BB9E-C5DFCEC6ABBE}"/>
              </a:ext>
            </a:extLst>
          </p:cNvPr>
          <p:cNvPicPr>
            <a:picLocks noChangeAspect="1"/>
          </p:cNvPicPr>
          <p:nvPr/>
        </p:nvPicPr>
        <p:blipFill>
          <a:blip r:embed="rId3"/>
          <a:srcRect l="39909" t="30400" r="38844" b="31742"/>
          <a:stretch/>
        </p:blipFill>
        <p:spPr>
          <a:xfrm>
            <a:off x="6099048" y="693330"/>
            <a:ext cx="5458968" cy="5471340"/>
          </a:xfrm>
          <a:prstGeom prst="rect">
            <a:avLst/>
          </a:prstGeom>
        </p:spPr>
      </p:pic>
      <p:sp>
        <p:nvSpPr>
          <p:cNvPr id="4" name="Content Placeholder 2">
            <a:extLst>
              <a:ext uri="{FF2B5EF4-FFF2-40B4-BE49-F238E27FC236}">
                <a16:creationId xmlns:a16="http://schemas.microsoft.com/office/drawing/2014/main" id="{2F78B2A9-0582-C3EF-AE23-07BA3889CD4A}"/>
              </a:ext>
            </a:extLst>
          </p:cNvPr>
          <p:cNvSpPr txBox="1">
            <a:spLocks/>
          </p:cNvSpPr>
          <p:nvPr/>
        </p:nvSpPr>
        <p:spPr>
          <a:xfrm>
            <a:off x="3199483" y="4715987"/>
            <a:ext cx="5709721" cy="174152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solidFill>
                <a:schemeClr val="tx2"/>
              </a:solidFill>
            </a:endParaRPr>
          </a:p>
        </p:txBody>
      </p:sp>
    </p:spTree>
    <p:extLst>
      <p:ext uri="{BB962C8B-B14F-4D97-AF65-F5344CB8AC3E}">
        <p14:creationId xmlns:p14="http://schemas.microsoft.com/office/powerpoint/2010/main" val="1305575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6" name="Rectangle 15">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6E8B7CB3-F896-FFA4-C8D9-CB9ACDDD1AC0}"/>
              </a:ext>
            </a:extLst>
          </p:cNvPr>
          <p:cNvSpPr>
            <a:spLocks noGrp="1"/>
          </p:cNvSpPr>
          <p:nvPr>
            <p:ph type="title"/>
          </p:nvPr>
        </p:nvSpPr>
        <p:spPr>
          <a:xfrm>
            <a:off x="6597016" y="905011"/>
            <a:ext cx="4589328" cy="1889135"/>
          </a:xfrm>
        </p:spPr>
        <p:txBody>
          <a:bodyPr anchor="b">
            <a:normAutofit/>
          </a:bodyPr>
          <a:lstStyle/>
          <a:p>
            <a:r>
              <a:rPr lang="en-GB" sz="2600" dirty="0">
                <a:hlinkClick r:id="rId4"/>
              </a:rPr>
              <a:t>POWERFUL VIDEO: Why We Need to Stop Plastic Pollution in Our Oceans FOR GOOD | Oceana</a:t>
            </a:r>
            <a:br>
              <a:rPr lang="en-GB" sz="2600" dirty="0"/>
            </a:br>
            <a:endParaRPr lang="en-GB" sz="2600" dirty="0"/>
          </a:p>
        </p:txBody>
      </p:sp>
      <p:pic>
        <p:nvPicPr>
          <p:cNvPr id="5" name="Picture 4">
            <a:extLst>
              <a:ext uri="{FF2B5EF4-FFF2-40B4-BE49-F238E27FC236}">
                <a16:creationId xmlns:a16="http://schemas.microsoft.com/office/drawing/2014/main" id="{D41A4DE0-490E-0455-EBCD-6A723468D16A}"/>
              </a:ext>
            </a:extLst>
          </p:cNvPr>
          <p:cNvPicPr>
            <a:picLocks noChangeAspect="1"/>
          </p:cNvPicPr>
          <p:nvPr/>
        </p:nvPicPr>
        <p:blipFill>
          <a:blip r:embed="rId5"/>
          <a:srcRect l="8036" t="46508" r="56518" b="14762"/>
          <a:stretch/>
        </p:blipFill>
        <p:spPr>
          <a:xfrm>
            <a:off x="720807" y="1744158"/>
            <a:ext cx="5468347" cy="3360924"/>
          </a:xfrm>
          <a:prstGeom prst="rect">
            <a:avLst/>
          </a:prstGeom>
        </p:spPr>
      </p:pic>
      <p:sp>
        <p:nvSpPr>
          <p:cNvPr id="3" name="Content Placeholder 2">
            <a:extLst>
              <a:ext uri="{FF2B5EF4-FFF2-40B4-BE49-F238E27FC236}">
                <a16:creationId xmlns:a16="http://schemas.microsoft.com/office/drawing/2014/main" id="{1504B685-474E-700D-4128-08611B43801E}"/>
              </a:ext>
            </a:extLst>
          </p:cNvPr>
          <p:cNvSpPr>
            <a:spLocks noGrp="1"/>
          </p:cNvSpPr>
          <p:nvPr>
            <p:ph idx="1"/>
          </p:nvPr>
        </p:nvSpPr>
        <p:spPr>
          <a:xfrm>
            <a:off x="6597016" y="2965592"/>
            <a:ext cx="4589328" cy="2987397"/>
          </a:xfrm>
        </p:spPr>
        <p:txBody>
          <a:bodyPr>
            <a:normAutofit/>
          </a:bodyPr>
          <a:lstStyle/>
          <a:p>
            <a:endParaRPr lang="en-GB" sz="1800" dirty="0"/>
          </a:p>
          <a:p>
            <a:endParaRPr lang="en-GB" sz="1800" dirty="0"/>
          </a:p>
        </p:txBody>
      </p:sp>
      <p:pic>
        <p:nvPicPr>
          <p:cNvPr id="9" name="Picture 8">
            <a:extLst>
              <a:ext uri="{FF2B5EF4-FFF2-40B4-BE49-F238E27FC236}">
                <a16:creationId xmlns:a16="http://schemas.microsoft.com/office/drawing/2014/main" id="{787831AF-C7F0-24FD-2DCA-2F7180483915}"/>
              </a:ext>
            </a:extLst>
          </p:cNvPr>
          <p:cNvPicPr>
            <a:picLocks noChangeAspect="1"/>
          </p:cNvPicPr>
          <p:nvPr/>
        </p:nvPicPr>
        <p:blipFill>
          <a:blip r:embed="rId6"/>
          <a:srcRect l="2500" t="60476" r="65178" b="22381"/>
          <a:stretch/>
        </p:blipFill>
        <p:spPr>
          <a:xfrm>
            <a:off x="6286439" y="2789756"/>
            <a:ext cx="5254169" cy="1567543"/>
          </a:xfrm>
          <a:prstGeom prst="rect">
            <a:avLst/>
          </a:prstGeom>
        </p:spPr>
      </p:pic>
    </p:spTree>
    <p:extLst>
      <p:ext uri="{BB962C8B-B14F-4D97-AF65-F5344CB8AC3E}">
        <p14:creationId xmlns:p14="http://schemas.microsoft.com/office/powerpoint/2010/main" val="379340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A8B27-5C02-FD62-5BC8-69F6C46BB3C2}"/>
              </a:ext>
            </a:extLst>
          </p:cNvPr>
          <p:cNvSpPr>
            <a:spLocks noGrp="1"/>
          </p:cNvSpPr>
          <p:nvPr>
            <p:ph type="title"/>
          </p:nvPr>
        </p:nvSpPr>
        <p:spPr>
          <a:xfrm>
            <a:off x="645065" y="587830"/>
            <a:ext cx="3549638" cy="2579913"/>
          </a:xfrm>
        </p:spPr>
        <p:txBody>
          <a:bodyPr anchor="t">
            <a:normAutofit fontScale="90000"/>
          </a:bodyPr>
          <a:lstStyle/>
          <a:p>
            <a:r>
              <a:rPr lang="en-GB" sz="4800" dirty="0"/>
              <a:t>Know the facts-</a:t>
            </a:r>
            <a:br>
              <a:rPr lang="en-GB" sz="4800" dirty="0"/>
            </a:br>
            <a:r>
              <a:rPr lang="en-GB" sz="2000" b="0" i="0" dirty="0">
                <a:solidFill>
                  <a:srgbClr val="1C1C1C"/>
                </a:solidFill>
                <a:effectLst/>
                <a:latin typeface="SourceSans3"/>
              </a:rPr>
              <a:t> </a:t>
            </a:r>
            <a:r>
              <a:rPr lang="en-GB" sz="2800" b="0" i="0" dirty="0">
                <a:solidFill>
                  <a:srgbClr val="1C1C1C"/>
                </a:solidFill>
                <a:effectLst/>
                <a:latin typeface="SourceSans3"/>
              </a:rPr>
              <a:t>Are you shocked to learn that most of the plastic that you’ve ever used in your life is still somewhere here on earth</a:t>
            </a:r>
            <a:endParaRPr lang="en-GB" sz="2800"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AC29DC-3F80-B0CD-5EED-B0BAF6698C9D}"/>
              </a:ext>
            </a:extLst>
          </p:cNvPr>
          <p:cNvSpPr>
            <a:spLocks noGrp="1"/>
          </p:cNvSpPr>
          <p:nvPr>
            <p:ph idx="1"/>
          </p:nvPr>
        </p:nvSpPr>
        <p:spPr>
          <a:xfrm>
            <a:off x="5656218" y="685801"/>
            <a:ext cx="5542387" cy="5077686"/>
          </a:xfrm>
        </p:spPr>
        <p:txBody>
          <a:bodyPr anchor="t">
            <a:normAutofit lnSpcReduction="10000"/>
          </a:bodyPr>
          <a:lstStyle/>
          <a:p>
            <a:endParaRPr lang="en-GB" sz="1600" b="0" i="0" dirty="0">
              <a:solidFill>
                <a:srgbClr val="1C1C1C"/>
              </a:solidFill>
              <a:effectLst/>
              <a:latin typeface="SourceSans3"/>
            </a:endParaRPr>
          </a:p>
          <a:p>
            <a:r>
              <a:rPr lang="en-GB" sz="1800" b="0" i="0" dirty="0">
                <a:solidFill>
                  <a:srgbClr val="1C1C1C"/>
                </a:solidFill>
                <a:effectLst/>
                <a:latin typeface="SourceSans3"/>
              </a:rPr>
              <a:t>Researchers have estimated that up to</a:t>
            </a:r>
            <a:r>
              <a:rPr lang="en-GB" sz="1800" b="0" i="0" dirty="0">
                <a:solidFill>
                  <a:srgbClr val="FF0000"/>
                </a:solidFill>
                <a:effectLst/>
                <a:latin typeface="SourceSans3"/>
              </a:rPr>
              <a:t> </a:t>
            </a:r>
            <a:r>
              <a:rPr lang="en-GB" sz="1800" b="0" i="0" u="none" strike="noStrike" dirty="0">
                <a:solidFill>
                  <a:srgbClr val="FF0000"/>
                </a:solidFill>
                <a:effectLst/>
                <a:latin typeface="SourceSans3"/>
                <a:hlinkClick r:id="rId3">
                  <a:extLst>
                    <a:ext uri="{A12FA001-AC4F-418D-AE19-62706E023703}">
                      <ahyp:hlinkClr xmlns:ahyp="http://schemas.microsoft.com/office/drawing/2018/hyperlinkcolor" val="tx"/>
                    </a:ext>
                  </a:extLst>
                </a:hlinkClick>
              </a:rPr>
              <a:t>12 million tonnes </a:t>
            </a:r>
            <a:r>
              <a:rPr lang="en-GB" sz="1800" b="0" i="0" dirty="0">
                <a:solidFill>
                  <a:srgbClr val="1C1C1C"/>
                </a:solidFill>
                <a:effectLst/>
                <a:latin typeface="SourceSans3"/>
              </a:rPr>
              <a:t>of plastic ends up in the ocean every year – that’s the equivalent of a rubbish truck every single minute.</a:t>
            </a:r>
          </a:p>
          <a:p>
            <a:r>
              <a:rPr lang="en-GB" sz="1800" b="0" i="0" dirty="0">
                <a:solidFill>
                  <a:srgbClr val="1C1C1C"/>
                </a:solidFill>
                <a:effectLst/>
                <a:latin typeface="SourceSans3"/>
              </a:rPr>
              <a:t> UK supermarkets produce 800,000 tonnes every year. With production increasing, that’s set to rise.</a:t>
            </a:r>
          </a:p>
          <a:p>
            <a:r>
              <a:rPr lang="en-GB" sz="1800" b="0" i="0" dirty="0">
                <a:solidFill>
                  <a:srgbClr val="1C1C1C"/>
                </a:solidFill>
                <a:effectLst/>
                <a:latin typeface="SourceSans3"/>
              </a:rPr>
              <a:t>Studies show that unless we change course, plastic production is set to double in the next 20 years and quadruple by 2050, and by 2050 there could be 12 billion metric tonnes of plastic waste in the natural environment or landfills</a:t>
            </a:r>
          </a:p>
          <a:p>
            <a:r>
              <a:rPr lang="en-GB" sz="1800" dirty="0"/>
              <a:t>Micro plastic- Over time, plastic bottles break down into tiny pieces called micro plastics,  which contaminate water sources, and are now found in our food, our clothes, our air and even in our blood.</a:t>
            </a:r>
          </a:p>
          <a:p>
            <a:r>
              <a:rPr lang="en-GB" sz="1800" dirty="0"/>
              <a:t>Around 1 million plastic bottles are bought every minute worldwide, but only 9% are recycled. The rest end up in landfills, ocean or environment. </a:t>
            </a:r>
          </a:p>
        </p:txBody>
      </p:sp>
      <p:pic>
        <p:nvPicPr>
          <p:cNvPr id="1026" name="Picture 2" descr="A dead albatross chick lies on tarmac. One side of its body has decayed, revealing an array of plastic detritus in its stomach including bottle caps and lighters.">
            <a:extLst>
              <a:ext uri="{FF2B5EF4-FFF2-40B4-BE49-F238E27FC236}">
                <a16:creationId xmlns:a16="http://schemas.microsoft.com/office/drawing/2014/main" id="{DB50B8CC-8A3C-2E25-BEC7-26CEE21830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994" y="3866609"/>
            <a:ext cx="3549638" cy="2704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741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90DD753-4829-85F3-77A4-D996F3563748}"/>
              </a:ext>
            </a:extLst>
          </p:cNvPr>
          <p:cNvSpPr>
            <a:spLocks noGrp="1"/>
          </p:cNvSpPr>
          <p:nvPr>
            <p:ph type="title"/>
          </p:nvPr>
        </p:nvSpPr>
        <p:spPr>
          <a:xfrm>
            <a:off x="354105" y="356879"/>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The Great Pacific Garbage Patch </a:t>
            </a:r>
          </a:p>
        </p:txBody>
      </p:sp>
      <p:pic>
        <p:nvPicPr>
          <p:cNvPr id="8" name="Content Placeholder 7">
            <a:extLst>
              <a:ext uri="{FF2B5EF4-FFF2-40B4-BE49-F238E27FC236}">
                <a16:creationId xmlns:a16="http://schemas.microsoft.com/office/drawing/2014/main" id="{887F9821-74A5-3287-7ACC-D95875C1F901}"/>
              </a:ext>
            </a:extLst>
          </p:cNvPr>
          <p:cNvPicPr>
            <a:picLocks noGrp="1" noChangeAspect="1"/>
          </p:cNvPicPr>
          <p:nvPr>
            <p:ph idx="1"/>
          </p:nvPr>
        </p:nvPicPr>
        <p:blipFill rotWithShape="1">
          <a:blip r:embed="rId3"/>
          <a:srcRect l="34568" t="19044" r="43105" b="35425"/>
          <a:stretch/>
        </p:blipFill>
        <p:spPr bwMode="auto">
          <a:xfrm>
            <a:off x="5109593" y="150695"/>
            <a:ext cx="5439914" cy="624009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3E8F1F5-C611-6885-4E2E-86CE6282B42C}"/>
              </a:ext>
            </a:extLst>
          </p:cNvPr>
          <p:cNvSpPr txBox="1"/>
          <p:nvPr/>
        </p:nvSpPr>
        <p:spPr>
          <a:xfrm>
            <a:off x="5410200" y="6390792"/>
            <a:ext cx="4838700" cy="369332"/>
          </a:xfrm>
          <a:prstGeom prst="rect">
            <a:avLst/>
          </a:prstGeom>
          <a:noFill/>
        </p:spPr>
        <p:txBody>
          <a:bodyPr wrap="square" rtlCol="0">
            <a:spAutoFit/>
          </a:bodyPr>
          <a:lstStyle/>
          <a:p>
            <a:r>
              <a:rPr lang="en-GB"/>
              <a:t>@beyondboards_maps </a:t>
            </a:r>
            <a:endParaRPr lang="en-GB" dirty="0"/>
          </a:p>
        </p:txBody>
      </p:sp>
      <p:pic>
        <p:nvPicPr>
          <p:cNvPr id="11" name="Picture 10">
            <a:extLst>
              <a:ext uri="{FF2B5EF4-FFF2-40B4-BE49-F238E27FC236}">
                <a16:creationId xmlns:a16="http://schemas.microsoft.com/office/drawing/2014/main" id="{C94F2951-BF52-7547-E52E-62CE20B4E0E7}"/>
              </a:ext>
            </a:extLst>
          </p:cNvPr>
          <p:cNvPicPr>
            <a:picLocks noChangeAspect="1"/>
          </p:cNvPicPr>
          <p:nvPr/>
        </p:nvPicPr>
        <p:blipFill>
          <a:blip r:embed="rId4"/>
          <a:srcRect l="33988" t="17963" r="43438" b="27407"/>
          <a:stretch/>
        </p:blipFill>
        <p:spPr>
          <a:xfrm>
            <a:off x="649275" y="2754621"/>
            <a:ext cx="2752260" cy="3746500"/>
          </a:xfrm>
          <a:prstGeom prst="rect">
            <a:avLst/>
          </a:prstGeom>
        </p:spPr>
      </p:pic>
    </p:spTree>
    <p:extLst>
      <p:ext uri="{BB962C8B-B14F-4D97-AF65-F5344CB8AC3E}">
        <p14:creationId xmlns:p14="http://schemas.microsoft.com/office/powerpoint/2010/main" val="2732821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955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28AAA3-0ABF-EAA0-8445-1706681D6F8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GB" sz="2200" dirty="0">
                <a:solidFill>
                  <a:srgbClr val="FFFFFF"/>
                </a:solidFill>
                <a:latin typeface="Arial" panose="020B0604020202020204" pitchFamily="34" charset="0"/>
                <a:ea typeface="Times New Roman" panose="02020603050405020304" pitchFamily="18" charset="0"/>
              </a:rPr>
              <a:t>Education for Sustainable Development and Global Citizenship</a:t>
            </a:r>
            <a:br>
              <a:rPr lang="en-GB" sz="2200" dirty="0">
                <a:solidFill>
                  <a:srgbClr val="FFFFFF"/>
                </a:solidFill>
              </a:rPr>
            </a:br>
            <a:endParaRPr lang="en-GB" sz="2200" dirty="0">
              <a:solidFill>
                <a:srgbClr val="FFFFFF"/>
              </a:solidFill>
            </a:endParaRPr>
          </a:p>
        </p:txBody>
      </p:sp>
      <p:pic>
        <p:nvPicPr>
          <p:cNvPr id="2050" name="Picture 2" descr="teach citizenship education ...">
            <a:extLst>
              <a:ext uri="{FF2B5EF4-FFF2-40B4-BE49-F238E27FC236}">
                <a16:creationId xmlns:a16="http://schemas.microsoft.com/office/drawing/2014/main" id="{E463CFA9-99E6-EAC6-F8E3-D2331328A30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89048" y="-236589"/>
            <a:ext cx="8668490" cy="4621903"/>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26C3A4AE-D4ED-442B-F8EC-138DC4B0A3A1}"/>
              </a:ext>
            </a:extLst>
          </p:cNvPr>
          <p:cNvSpPr txBox="1">
            <a:spLocks/>
          </p:cNvSpPr>
          <p:nvPr/>
        </p:nvSpPr>
        <p:spPr>
          <a:xfrm>
            <a:off x="682256" y="120323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4" name="Title 1">
            <a:extLst>
              <a:ext uri="{FF2B5EF4-FFF2-40B4-BE49-F238E27FC236}">
                <a16:creationId xmlns:a16="http://schemas.microsoft.com/office/drawing/2014/main" id="{3D2A066E-9119-67DD-76CD-2C779F5F0B3A}"/>
              </a:ext>
            </a:extLst>
          </p:cNvPr>
          <p:cNvSpPr txBox="1">
            <a:spLocks/>
          </p:cNvSpPr>
          <p:nvPr/>
        </p:nvSpPr>
        <p:spPr>
          <a:xfrm>
            <a:off x="948070" y="261213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5" name="TextBox 4">
            <a:extLst>
              <a:ext uri="{FF2B5EF4-FFF2-40B4-BE49-F238E27FC236}">
                <a16:creationId xmlns:a16="http://schemas.microsoft.com/office/drawing/2014/main" id="{BB0F8EAC-82D8-B521-CCCF-4D7C0570E298}"/>
              </a:ext>
            </a:extLst>
          </p:cNvPr>
          <p:cNvSpPr txBox="1"/>
          <p:nvPr/>
        </p:nvSpPr>
        <p:spPr>
          <a:xfrm>
            <a:off x="3680016" y="4468658"/>
            <a:ext cx="8486554" cy="2308324"/>
          </a:xfrm>
          <a:prstGeom prst="rect">
            <a:avLst/>
          </a:prstGeom>
          <a:noFill/>
        </p:spPr>
        <p:txBody>
          <a:bodyPr wrap="square" rtlCol="0">
            <a:spAutoFit/>
          </a:bodyPr>
          <a:lstStyle/>
          <a:p>
            <a:r>
              <a:rPr lang="en-GB" dirty="0"/>
              <a:t>“</a:t>
            </a:r>
            <a:r>
              <a:rPr lang="en-GB" b="1" dirty="0"/>
              <a:t>Climate change, poverty, conflict and consumer pressure are all part of our world today. ESDGC seeks to find ways to raise awareness and action to address the consequences of our lifestyle choices and prepares us for sustainable living in the 21st century as global citizens.” </a:t>
            </a:r>
          </a:p>
          <a:p>
            <a:r>
              <a:rPr lang="en-GB" b="1" dirty="0"/>
              <a:t>					</a:t>
            </a:r>
          </a:p>
          <a:p>
            <a:r>
              <a:rPr lang="en-GB" b="1" dirty="0"/>
              <a:t>Jane Hutt, Minister for Children, Education and Lifelong Learning in Education from Sustainable Development and Global Citizenship – A Strategy for Action, Updates January 2009</a:t>
            </a:r>
          </a:p>
        </p:txBody>
      </p:sp>
    </p:spTree>
    <p:extLst>
      <p:ext uri="{BB962C8B-B14F-4D97-AF65-F5344CB8AC3E}">
        <p14:creationId xmlns:p14="http://schemas.microsoft.com/office/powerpoint/2010/main" val="2746563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3D70DD-590C-5C5C-0888-E658BDBE9244}"/>
              </a:ext>
            </a:extLst>
          </p:cNvPr>
          <p:cNvSpPr txBox="1"/>
          <p:nvPr/>
        </p:nvSpPr>
        <p:spPr>
          <a:xfrm>
            <a:off x="774574" y="3520000"/>
            <a:ext cx="5046196" cy="17958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700" kern="1200">
                <a:solidFill>
                  <a:schemeClr val="tx1"/>
                </a:solidFill>
                <a:latin typeface="+mj-lt"/>
                <a:ea typeface="+mj-ea"/>
                <a:cs typeface="+mj-cs"/>
              </a:rPr>
              <a:t>Sustainable </a:t>
            </a:r>
          </a:p>
          <a:p>
            <a:pPr>
              <a:lnSpc>
                <a:spcPct val="90000"/>
              </a:lnSpc>
              <a:spcBef>
                <a:spcPct val="0"/>
              </a:spcBef>
              <a:spcAft>
                <a:spcPts val="600"/>
              </a:spcAft>
            </a:pPr>
            <a:r>
              <a:rPr lang="en-US" sz="3700" kern="1200">
                <a:solidFill>
                  <a:schemeClr val="tx1"/>
                </a:solidFill>
                <a:latin typeface="+mj-lt"/>
                <a:ea typeface="+mj-ea"/>
                <a:cs typeface="+mj-cs"/>
              </a:rPr>
              <a:t>Development</a:t>
            </a:r>
          </a:p>
          <a:p>
            <a:pPr>
              <a:lnSpc>
                <a:spcPct val="90000"/>
              </a:lnSpc>
              <a:spcBef>
                <a:spcPct val="0"/>
              </a:spcBef>
              <a:spcAft>
                <a:spcPts val="600"/>
              </a:spcAft>
            </a:pPr>
            <a:r>
              <a:rPr lang="en-US" sz="3700" kern="1200">
                <a:solidFill>
                  <a:schemeClr val="tx1"/>
                </a:solidFill>
                <a:latin typeface="+mj-lt"/>
                <a:ea typeface="+mj-ea"/>
                <a:cs typeface="+mj-cs"/>
              </a:rPr>
              <a:t>Goals </a:t>
            </a:r>
          </a:p>
        </p:txBody>
      </p:sp>
      <p:pic>
        <p:nvPicPr>
          <p:cNvPr id="1034" name="Picture 10" descr="UN Sustainable Development Goals ...">
            <a:extLst>
              <a:ext uri="{FF2B5EF4-FFF2-40B4-BE49-F238E27FC236}">
                <a16:creationId xmlns:a16="http://schemas.microsoft.com/office/drawing/2014/main" id="{1D0075CA-33A0-2072-3A15-6EB82DAD40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623" r="-1" b="10337"/>
          <a:stretch/>
        </p:blipFill>
        <p:spPr bwMode="auto">
          <a:xfrm>
            <a:off x="5" y="863600"/>
            <a:ext cx="3664827" cy="2328639"/>
          </a:xfrm>
          <a:prstGeom prst="rect">
            <a:avLst/>
          </a:prstGeom>
          <a:noFill/>
          <a:extLst>
            <a:ext uri="{909E8E84-426E-40DD-AFC4-6F175D3DCCD1}">
              <a14:hiddenFill xmlns:a14="http://schemas.microsoft.com/office/drawing/2010/main">
                <a:solidFill>
                  <a:srgbClr val="FFFFFF"/>
                </a:solidFill>
              </a14:hiddenFill>
            </a:ext>
          </a:extLst>
        </p:spPr>
      </p:pic>
      <p:sp>
        <p:nvSpPr>
          <p:cNvPr id="2053" name="Freeform: Shape 2052">
            <a:extLst>
              <a:ext uri="{FF2B5EF4-FFF2-40B4-BE49-F238E27FC236}">
                <a16:creationId xmlns:a16="http://schemas.microsoft.com/office/drawing/2014/main" id="{7BC0F8B1-F985-469B-8332-13DBC7665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791963" y="451044"/>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1">
              <a:lumMod val="95000"/>
              <a:lumOff val="5000"/>
              <a:alpha val="75000"/>
            </a:schemeClr>
          </a:solidFill>
          <a:ln w="0">
            <a:noFill/>
            <a:prstDash val="solid"/>
            <a:round/>
            <a:headEnd/>
            <a:tailEnd/>
          </a:ln>
        </p:spPr>
        <p:txBody>
          <a:bodyPr/>
          <a:lstStyle/>
          <a:p>
            <a:endParaRPr lang="en-GB"/>
          </a:p>
        </p:txBody>
      </p:sp>
      <p:pic>
        <p:nvPicPr>
          <p:cNvPr id="1026" name="Picture 2" descr="Sustainable Development Goal 12 - Wikipedia">
            <a:extLst>
              <a:ext uri="{FF2B5EF4-FFF2-40B4-BE49-F238E27FC236}">
                <a16:creationId xmlns:a16="http://schemas.microsoft.com/office/drawing/2014/main" id="{33CCAC4A-0ED6-D804-5DEC-6384AFC8DE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160" r="-3" b="16055"/>
          <a:stretch/>
        </p:blipFill>
        <p:spPr bwMode="auto">
          <a:xfrm>
            <a:off x="4257921" y="-1"/>
            <a:ext cx="4051910" cy="319223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ustainable Development Goals ...">
            <a:extLst>
              <a:ext uri="{FF2B5EF4-FFF2-40B4-BE49-F238E27FC236}">
                <a16:creationId xmlns:a16="http://schemas.microsoft.com/office/drawing/2014/main" id="{49B53054-4050-F6A5-55DB-8F7C07CBBB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86" r="3" b="3"/>
          <a:stretch/>
        </p:blipFill>
        <p:spPr bwMode="auto">
          <a:xfrm>
            <a:off x="8479972" y="863600"/>
            <a:ext cx="2830286" cy="1894535"/>
          </a:xfrm>
          <a:prstGeom prst="rect">
            <a:avLst/>
          </a:prstGeom>
          <a:noFill/>
          <a:extLst>
            <a:ext uri="{909E8E84-426E-40DD-AFC4-6F175D3DCCD1}">
              <a14:hiddenFill xmlns:a14="http://schemas.microsoft.com/office/drawing/2010/main">
                <a:solidFill>
                  <a:srgbClr val="FFFFFF"/>
                </a:solidFill>
              </a14:hiddenFill>
            </a:ext>
          </a:extLst>
        </p:spPr>
      </p:pic>
      <p:sp>
        <p:nvSpPr>
          <p:cNvPr id="2054" name="Freeform: Shape 2053">
            <a:extLst>
              <a:ext uri="{FF2B5EF4-FFF2-40B4-BE49-F238E27FC236}">
                <a16:creationId xmlns:a16="http://schemas.microsoft.com/office/drawing/2014/main" id="{89D15953-1642-4DD6-AD9E-01AA19247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9466977" y="434000"/>
            <a:ext cx="2308583" cy="1114404"/>
          </a:xfrm>
          <a:custGeom>
            <a:avLst/>
            <a:gdLst>
              <a:gd name="connsiteX0" fmla="*/ 462 w 2308583"/>
              <a:gd name="connsiteY0" fmla="*/ 1114404 h 1114404"/>
              <a:gd name="connsiteX1" fmla="*/ 2308583 w 2308583"/>
              <a:gd name="connsiteY1" fmla="*/ 1114404 h 1114404"/>
              <a:gd name="connsiteX2" fmla="*/ 2308583 w 2308583"/>
              <a:gd name="connsiteY2" fmla="*/ 0 h 1114404"/>
              <a:gd name="connsiteX3" fmla="*/ 2022607 w 2308583"/>
              <a:gd name="connsiteY3" fmla="*/ 0 h 1114404"/>
              <a:gd name="connsiteX4" fmla="*/ 2022607 w 2308583"/>
              <a:gd name="connsiteY4" fmla="*/ 843477 h 1114404"/>
              <a:gd name="connsiteX5" fmla="*/ 0 w 2308583"/>
              <a:gd name="connsiteY5" fmla="*/ 842545 h 1114404"/>
              <a:gd name="connsiteX6" fmla="*/ 462 w 2308583"/>
              <a:gd name="connsiteY6" fmla="*/ 1114404 h 1114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1114404">
                <a:moveTo>
                  <a:pt x="462" y="1114404"/>
                </a:moveTo>
                <a:lnTo>
                  <a:pt x="2308583" y="1114404"/>
                </a:lnTo>
                <a:lnTo>
                  <a:pt x="2308583" y="0"/>
                </a:lnTo>
                <a:lnTo>
                  <a:pt x="2022607" y="0"/>
                </a:lnTo>
                <a:lnTo>
                  <a:pt x="2022607" y="843477"/>
                </a:lnTo>
                <a:lnTo>
                  <a:pt x="0" y="842545"/>
                </a:lnTo>
                <a:cubicBezTo>
                  <a:pt x="923" y="936375"/>
                  <a:pt x="-462" y="1020574"/>
                  <a:pt x="462" y="1114404"/>
                </a:cubicBezTo>
                <a:close/>
              </a:path>
            </a:pathLst>
          </a:custGeom>
          <a:solidFill>
            <a:schemeClr val="tx1">
              <a:lumMod val="95000"/>
              <a:lumOff val="5000"/>
              <a:alpha val="75000"/>
            </a:schemeClr>
          </a:solidFill>
          <a:ln w="0">
            <a:noFill/>
            <a:prstDash val="solid"/>
            <a:round/>
            <a:headEnd/>
            <a:tailEnd/>
          </a:ln>
        </p:spPr>
        <p:txBody>
          <a:bodyPr/>
          <a:lstStyle/>
          <a:p>
            <a:endParaRPr lang="en-GB"/>
          </a:p>
        </p:txBody>
      </p:sp>
      <p:cxnSp>
        <p:nvCxnSpPr>
          <p:cNvPr id="2056" name="Straight Connector 2055">
            <a:extLst>
              <a:ext uri="{FF2B5EF4-FFF2-40B4-BE49-F238E27FC236}">
                <a16:creationId xmlns:a16="http://schemas.microsoft.com/office/drawing/2014/main" id="{1918D9D3-1370-4FF6-9DFC-9F87F90395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4400" y="5377218"/>
            <a:ext cx="4387755" cy="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32" name="Picture 8" descr="Sustainable Development Goal 13 - Wikipedia">
            <a:extLst>
              <a:ext uri="{FF2B5EF4-FFF2-40B4-BE49-F238E27FC236}">
                <a16:creationId xmlns:a16="http://schemas.microsoft.com/office/drawing/2014/main" id="{57AA53FC-1E48-6AD3-3D47-DEA8F21291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7533" r="10079"/>
          <a:stretch/>
        </p:blipFill>
        <p:spPr bwMode="auto">
          <a:xfrm>
            <a:off x="6243851" y="3338001"/>
            <a:ext cx="2065980" cy="250762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View of earth from space">
            <a:extLst>
              <a:ext uri="{FF2B5EF4-FFF2-40B4-BE49-F238E27FC236}">
                <a16:creationId xmlns:a16="http://schemas.microsoft.com/office/drawing/2014/main" id="{465F2042-BFB8-5954-C12B-97597E29D647}"/>
              </a:ext>
            </a:extLst>
          </p:cNvPr>
          <p:cNvPicPr>
            <a:picLocks noChangeAspect="1"/>
          </p:cNvPicPr>
          <p:nvPr/>
        </p:nvPicPr>
        <p:blipFill>
          <a:blip r:embed="rId7">
            <a:extLst>
              <a:ext uri="{28A0092B-C50C-407E-A947-70E740481C1C}">
                <a14:useLocalDpi xmlns:a14="http://schemas.microsoft.com/office/drawing/2010/main" val="0"/>
              </a:ext>
            </a:extLst>
          </a:blip>
          <a:srcRect l="20895" r="17400" b="-1"/>
          <a:stretch/>
        </p:blipFill>
        <p:spPr>
          <a:xfrm>
            <a:off x="8937688" y="2919002"/>
            <a:ext cx="3254312" cy="2940275"/>
          </a:xfrm>
          <a:prstGeom prst="rect">
            <a:avLst/>
          </a:prstGeom>
        </p:spPr>
      </p:pic>
      <p:sp>
        <p:nvSpPr>
          <p:cNvPr id="2058" name="Freeform 6">
            <a:extLst>
              <a:ext uri="{FF2B5EF4-FFF2-40B4-BE49-F238E27FC236}">
                <a16:creationId xmlns:a16="http://schemas.microsoft.com/office/drawing/2014/main" id="{FBF3780C-749F-4B50-9E1D-F2B1F6DB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76833" y="2919002"/>
            <a:ext cx="2525072" cy="3398994"/>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1">
              <a:lumMod val="95000"/>
              <a:lumOff val="5000"/>
              <a:alpha val="75000"/>
            </a:schemeClr>
          </a:solidFill>
          <a:ln w="0">
            <a:noFill/>
            <a:prstDash val="solid"/>
            <a:round/>
            <a:headEnd/>
            <a:tailEnd/>
          </a:ln>
        </p:spPr>
        <p:txBody>
          <a:bodyPr/>
          <a:lstStyle/>
          <a:p>
            <a:endParaRPr lang="en-GB"/>
          </a:p>
        </p:txBody>
      </p:sp>
    </p:spTree>
    <p:extLst>
      <p:ext uri="{BB962C8B-B14F-4D97-AF65-F5344CB8AC3E}">
        <p14:creationId xmlns:p14="http://schemas.microsoft.com/office/powerpoint/2010/main" val="364536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17ECB5-4092-86EC-0D8F-631D8E68A845}"/>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0ADDC-7595-F867-F0FD-C96C8B43551E}"/>
              </a:ext>
            </a:extLst>
          </p:cNvPr>
          <p:cNvSpPr>
            <a:spLocks noGrp="1"/>
          </p:cNvSpPr>
          <p:nvPr>
            <p:ph type="title"/>
          </p:nvPr>
        </p:nvSpPr>
        <p:spPr>
          <a:xfrm>
            <a:off x="-1457572" y="5613639"/>
            <a:ext cx="10909640" cy="1368614"/>
          </a:xfrm>
          <a:prstGeom prst="ellipse">
            <a:avLst/>
          </a:prstGeom>
        </p:spPr>
        <p:txBody>
          <a:bodyPr vert="horz" lIns="91440" tIns="45720" rIns="91440" bIns="45720" rtlCol="0" anchor="ctr">
            <a:normAutofit fontScale="90000"/>
          </a:bodyPr>
          <a:lstStyle/>
          <a:p>
            <a:r>
              <a:rPr lang="en-US" sz="1700" b="1" dirty="0"/>
              <a:t>Natural resource Wales (2023), </a:t>
            </a:r>
            <a:r>
              <a:rPr lang="en-US" sz="1700" b="1" dirty="0" err="1"/>
              <a:t>Teen’ing</a:t>
            </a:r>
            <a:r>
              <a:rPr lang="en-US" sz="1700" b="1" dirty="0"/>
              <a:t> up Project drags teens off the screen and offers Conwy families opportunities to get outdoors.</a:t>
            </a:r>
            <a:br>
              <a:rPr lang="en-US" sz="1700" b="1" dirty="0"/>
            </a:br>
            <a:r>
              <a:rPr lang="en-US" sz="1700" b="1" dirty="0"/>
              <a:t>			</a:t>
            </a:r>
            <a:r>
              <a:rPr lang="en-US" sz="1700" dirty="0"/>
              <a:t>	</a:t>
            </a:r>
            <a:br>
              <a:rPr lang="en-US" sz="1700" dirty="0"/>
            </a:br>
            <a:endParaRPr lang="en-US" sz="1700" dirty="0"/>
          </a:p>
        </p:txBody>
      </p:sp>
      <p:sp>
        <p:nvSpPr>
          <p:cNvPr id="43"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Project drags teens off screens and ...">
            <a:extLst>
              <a:ext uri="{FF2B5EF4-FFF2-40B4-BE49-F238E27FC236}">
                <a16:creationId xmlns:a16="http://schemas.microsoft.com/office/drawing/2014/main" id="{C64A67F6-726C-164B-3B3E-211B06231C9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2101" y="2134810"/>
            <a:ext cx="4813907" cy="3605784"/>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7">
            <a:extLst>
              <a:ext uri="{FF2B5EF4-FFF2-40B4-BE49-F238E27FC236}">
                <a16:creationId xmlns:a16="http://schemas.microsoft.com/office/drawing/2014/main" id="{A84B3252-3ABD-A22D-1A90-8404B28DCD9F}"/>
              </a:ext>
            </a:extLst>
          </p:cNvPr>
          <p:cNvPicPr>
            <a:picLocks noChangeAspect="1"/>
          </p:cNvPicPr>
          <p:nvPr/>
        </p:nvPicPr>
        <p:blipFill rotWithShape="1">
          <a:blip r:embed="rId4"/>
          <a:srcRect l="25240" t="34059" r="25836" b="8367"/>
          <a:stretch/>
        </p:blipFill>
        <p:spPr bwMode="auto">
          <a:xfrm>
            <a:off x="6094476" y="1979305"/>
            <a:ext cx="5917028" cy="391679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2249E782-DCE0-23AC-EA67-14A1E091F9DF}"/>
              </a:ext>
            </a:extLst>
          </p:cNvPr>
          <p:cNvSpPr txBox="1">
            <a:spLocks/>
          </p:cNvSpPr>
          <p:nvPr/>
        </p:nvSpPr>
        <p:spPr>
          <a:xfrm>
            <a:off x="948070" y="261213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7" name="Rectangle 6">
            <a:extLst>
              <a:ext uri="{FF2B5EF4-FFF2-40B4-BE49-F238E27FC236}">
                <a16:creationId xmlns:a16="http://schemas.microsoft.com/office/drawing/2014/main" id="{5D53A555-0E2E-60D1-98DD-9491877F30CF}"/>
              </a:ext>
            </a:extLst>
          </p:cNvPr>
          <p:cNvSpPr/>
          <p:nvPr/>
        </p:nvSpPr>
        <p:spPr>
          <a:xfrm>
            <a:off x="2825367" y="74788"/>
            <a:ext cx="5754460" cy="1200329"/>
          </a:xfrm>
          <a:prstGeom prst="rect">
            <a:avLst/>
          </a:prstGeom>
          <a:noFill/>
        </p:spPr>
        <p:txBody>
          <a:bodyPr wrap="none" lIns="91440" tIns="45720" rIns="91440" bIns="45720">
            <a:spAutoFit/>
          </a:bodyPr>
          <a:lstStyle/>
          <a:p>
            <a:pPr algn="ctr"/>
            <a:r>
              <a:rPr lang="en-US" sz="7200" b="1" cap="none" spc="0" dirty="0">
                <a:ln w="22225">
                  <a:solidFill>
                    <a:schemeClr val="accent2"/>
                  </a:solidFill>
                  <a:prstDash val="solid"/>
                </a:ln>
                <a:solidFill>
                  <a:schemeClr val="accent2">
                    <a:lumMod val="40000"/>
                    <a:lumOff val="60000"/>
                  </a:schemeClr>
                </a:solidFill>
                <a:effectLst/>
              </a:rPr>
              <a:t>Greg Woolley</a:t>
            </a:r>
          </a:p>
        </p:txBody>
      </p:sp>
      <p:pic>
        <p:nvPicPr>
          <p:cNvPr id="1026" name="Picture 2" descr="Greg Woolley - Co-Director and founder ...">
            <a:extLst>
              <a:ext uri="{FF2B5EF4-FFF2-40B4-BE49-F238E27FC236}">
                <a16:creationId xmlns:a16="http://schemas.microsoft.com/office/drawing/2014/main" id="{FF19D963-F71F-1744-48BC-00EC27BA09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66899" y="88206"/>
            <a:ext cx="1905000" cy="1905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0C95258-A167-2587-230C-DE25163917CD}"/>
              </a:ext>
            </a:extLst>
          </p:cNvPr>
          <p:cNvSpPr txBox="1"/>
          <p:nvPr/>
        </p:nvSpPr>
        <p:spPr>
          <a:xfrm>
            <a:off x="3404284" y="1217709"/>
            <a:ext cx="5345345" cy="369332"/>
          </a:xfrm>
          <a:prstGeom prst="rect">
            <a:avLst/>
          </a:prstGeom>
          <a:noFill/>
        </p:spPr>
        <p:txBody>
          <a:bodyPr wrap="square" rtlCol="0">
            <a:spAutoFit/>
          </a:bodyPr>
          <a:lstStyle/>
          <a:p>
            <a:r>
              <a:rPr lang="en-GB" dirty="0"/>
              <a:t>Co-Director and founder – GD informal education.</a:t>
            </a:r>
          </a:p>
        </p:txBody>
      </p:sp>
    </p:spTree>
    <p:extLst>
      <p:ext uri="{BB962C8B-B14F-4D97-AF65-F5344CB8AC3E}">
        <p14:creationId xmlns:p14="http://schemas.microsoft.com/office/powerpoint/2010/main" val="2635174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Slide Background Fill">
            <a:extLst>
              <a:ext uri="{FF2B5EF4-FFF2-40B4-BE49-F238E27FC236}">
                <a16:creationId xmlns:a16="http://schemas.microsoft.com/office/drawing/2014/main" id="{1199FB19-8541-4759-8EF7-EDC2CC4F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Color Cover">
            <a:extLst>
              <a:ext uri="{FF2B5EF4-FFF2-40B4-BE49-F238E27FC236}">
                <a16:creationId xmlns:a16="http://schemas.microsoft.com/office/drawing/2014/main" id="{977DAE03-AA57-4DFC-A48C-4B398674F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20" name="Group 4119">
            <a:extLst>
              <a:ext uri="{FF2B5EF4-FFF2-40B4-BE49-F238E27FC236}">
                <a16:creationId xmlns:a16="http://schemas.microsoft.com/office/drawing/2014/main" id="{8DA108CA-BC8A-4BFB-B536-B84B669CF9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4121" name="Color">
              <a:extLst>
                <a:ext uri="{FF2B5EF4-FFF2-40B4-BE49-F238E27FC236}">
                  <a16:creationId xmlns:a16="http://schemas.microsoft.com/office/drawing/2014/main" id="{CE39006E-0709-4783-A9E5-983AF424B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22" name="Color">
              <a:extLst>
                <a:ext uri="{FF2B5EF4-FFF2-40B4-BE49-F238E27FC236}">
                  <a16:creationId xmlns:a16="http://schemas.microsoft.com/office/drawing/2014/main" id="{A3C57BC9-A3BA-4129-B002-C8B0B8D41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098" name="Picture 2" descr="Notpla is a biodegradable material ...">
            <a:extLst>
              <a:ext uri="{FF2B5EF4-FFF2-40B4-BE49-F238E27FC236}">
                <a16:creationId xmlns:a16="http://schemas.microsoft.com/office/drawing/2014/main" id="{79EE1B3A-FA42-E5D1-BF30-676E84E6EF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586" b="9348"/>
          <a:stretch/>
        </p:blipFill>
        <p:spPr bwMode="auto">
          <a:xfrm>
            <a:off x="4280011" y="3128502"/>
            <a:ext cx="7262372" cy="3134236"/>
          </a:xfrm>
          <a:prstGeom prst="rect">
            <a:avLst/>
          </a:prstGeom>
          <a:noFill/>
          <a:extLst>
            <a:ext uri="{909E8E84-426E-40DD-AFC4-6F175D3DCCD1}">
              <a14:hiddenFill xmlns:a14="http://schemas.microsoft.com/office/drawing/2010/main">
                <a:solidFill>
                  <a:srgbClr val="FFFFFF"/>
                </a:solidFill>
              </a14:hiddenFill>
            </a:ext>
          </a:extLst>
        </p:spPr>
      </p:pic>
      <p:grpSp>
        <p:nvGrpSpPr>
          <p:cNvPr id="4124" name="Group 4123">
            <a:extLst>
              <a:ext uri="{FF2B5EF4-FFF2-40B4-BE49-F238E27FC236}">
                <a16:creationId xmlns:a16="http://schemas.microsoft.com/office/drawing/2014/main" id="{24710F69-5897-4F60-BCD4-6E7332313E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4125" name="Freeform: Shape 4124">
              <a:extLst>
                <a:ext uri="{FF2B5EF4-FFF2-40B4-BE49-F238E27FC236}">
                  <a16:creationId xmlns:a16="http://schemas.microsoft.com/office/drawing/2014/main" id="{33A44526-6575-4E59-AA35-A19E9A286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6" name="Freeform: Shape 4125">
              <a:extLst>
                <a:ext uri="{FF2B5EF4-FFF2-40B4-BE49-F238E27FC236}">
                  <a16:creationId xmlns:a16="http://schemas.microsoft.com/office/drawing/2014/main" id="{9A6934D0-A192-4568-BC15-F9E822EED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7" name="Freeform: Shape 4126">
              <a:extLst>
                <a:ext uri="{FF2B5EF4-FFF2-40B4-BE49-F238E27FC236}">
                  <a16:creationId xmlns:a16="http://schemas.microsoft.com/office/drawing/2014/main" id="{5170B23D-89B5-4765-AE06-68E681ED8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8" name="Freeform: Shape 4127">
              <a:extLst>
                <a:ext uri="{FF2B5EF4-FFF2-40B4-BE49-F238E27FC236}">
                  <a16:creationId xmlns:a16="http://schemas.microsoft.com/office/drawing/2014/main" id="{4F6AF785-3532-4FAB-8864-8C2FB47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9" name="Freeform: Shape 4128">
              <a:extLst>
                <a:ext uri="{FF2B5EF4-FFF2-40B4-BE49-F238E27FC236}">
                  <a16:creationId xmlns:a16="http://schemas.microsoft.com/office/drawing/2014/main" id="{061C44A1-0005-4DE8-8796-ED6868B9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0" name="Freeform: Shape 4129">
              <a:extLst>
                <a:ext uri="{FF2B5EF4-FFF2-40B4-BE49-F238E27FC236}">
                  <a16:creationId xmlns:a16="http://schemas.microsoft.com/office/drawing/2014/main" id="{5D3C79A9-D880-41DB-9ACA-504316C4E1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1" name="Freeform: Shape 4130">
              <a:extLst>
                <a:ext uri="{FF2B5EF4-FFF2-40B4-BE49-F238E27FC236}">
                  <a16:creationId xmlns:a16="http://schemas.microsoft.com/office/drawing/2014/main" id="{48A2E299-C6C2-447B-8EF3-EDE611198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30A3965B-ACD1-1472-2131-AE765AAF3C35}"/>
              </a:ext>
            </a:extLst>
          </p:cNvPr>
          <p:cNvSpPr/>
          <p:nvPr/>
        </p:nvSpPr>
        <p:spPr>
          <a:xfrm rot="16200000">
            <a:off x="-1326619" y="1943984"/>
            <a:ext cx="5958643" cy="279039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cap="none" spc="0">
                <a:ln w="12700">
                  <a:solidFill>
                    <a:schemeClr val="accent3">
                      <a:lumMod val="50000"/>
                    </a:schemeClr>
                  </a:solidFill>
                  <a:prstDash val="solid"/>
                </a:ln>
                <a:solidFill>
                  <a:schemeClr val="bg1"/>
                </a:solidFill>
                <a:effectLst>
                  <a:innerShdw blurRad="177800">
                    <a:schemeClr val="accent3">
                      <a:lumMod val="50000"/>
                    </a:schemeClr>
                  </a:innerShdw>
                </a:effectLst>
                <a:latin typeface="+mj-lt"/>
                <a:ea typeface="+mj-ea"/>
                <a:cs typeface="+mj-cs"/>
              </a:rPr>
              <a:t>Solutions </a:t>
            </a:r>
          </a:p>
        </p:txBody>
      </p:sp>
      <p:sp>
        <p:nvSpPr>
          <p:cNvPr id="6" name="Rectangle 5">
            <a:extLst>
              <a:ext uri="{FF2B5EF4-FFF2-40B4-BE49-F238E27FC236}">
                <a16:creationId xmlns:a16="http://schemas.microsoft.com/office/drawing/2014/main" id="{74D95CB0-9051-9289-CD17-1C362CC682B8}"/>
              </a:ext>
            </a:extLst>
          </p:cNvPr>
          <p:cNvSpPr/>
          <p:nvPr/>
        </p:nvSpPr>
        <p:spPr>
          <a:xfrm>
            <a:off x="4280010" y="595263"/>
            <a:ext cx="7262372" cy="2386154"/>
          </a:xfrm>
          <a:prstGeom prst="rect">
            <a:avLst/>
          </a:prstGeom>
        </p:spPr>
        <p:txBody>
          <a:bodyPr vert="horz" lIns="91440" tIns="45720" rIns="91440" bIns="45720" rtlCol="0" anchor="ctr">
            <a:normAutofit/>
          </a:bodyPr>
          <a:lstStyle/>
          <a:p>
            <a:pPr>
              <a:lnSpc>
                <a:spcPct val="90000"/>
              </a:lnSpc>
              <a:spcBef>
                <a:spcPts val="1000"/>
              </a:spcBef>
            </a:pPr>
            <a:r>
              <a:rPr lang="en-US" sz="10000" b="1" cap="none" spc="0" dirty="0" err="1">
                <a:ln w="12700">
                  <a:solidFill>
                    <a:schemeClr val="accent3">
                      <a:lumMod val="50000"/>
                    </a:schemeClr>
                  </a:solidFill>
                  <a:prstDash val="solid"/>
                </a:ln>
                <a:solidFill>
                  <a:schemeClr val="tx2"/>
                </a:solidFill>
                <a:effectLst>
                  <a:innerShdw blurRad="177800">
                    <a:schemeClr val="accent3">
                      <a:lumMod val="50000"/>
                    </a:schemeClr>
                  </a:innerShdw>
                </a:effectLst>
              </a:rPr>
              <a:t>Notpla</a:t>
            </a:r>
            <a:r>
              <a:rPr lang="en-US" sz="2400" b="1" cap="none" spc="0" dirty="0">
                <a:ln w="12700">
                  <a:solidFill>
                    <a:schemeClr val="accent3">
                      <a:lumMod val="50000"/>
                    </a:schemeClr>
                  </a:solidFill>
                  <a:prstDash val="solid"/>
                </a:ln>
                <a:solidFill>
                  <a:schemeClr val="tx2"/>
                </a:solidFill>
                <a:effectLst>
                  <a:innerShdw blurRad="177800">
                    <a:schemeClr val="accent3">
                      <a:lumMod val="50000"/>
                    </a:schemeClr>
                  </a:innerShdw>
                </a:effectLst>
              </a:rPr>
              <a:t> </a:t>
            </a:r>
          </a:p>
        </p:txBody>
      </p:sp>
      <p:sp>
        <p:nvSpPr>
          <p:cNvPr id="9" name="TextBox 8">
            <a:extLst>
              <a:ext uri="{FF2B5EF4-FFF2-40B4-BE49-F238E27FC236}">
                <a16:creationId xmlns:a16="http://schemas.microsoft.com/office/drawing/2014/main" id="{675F9271-FB2B-FABD-249A-3A2C0C800373}"/>
              </a:ext>
            </a:extLst>
          </p:cNvPr>
          <p:cNvSpPr txBox="1"/>
          <p:nvPr/>
        </p:nvSpPr>
        <p:spPr>
          <a:xfrm>
            <a:off x="165100" y="2159695"/>
            <a:ext cx="2705742" cy="369332"/>
          </a:xfrm>
          <a:prstGeom prst="rect">
            <a:avLst/>
          </a:prstGeom>
          <a:noFill/>
        </p:spPr>
        <p:txBody>
          <a:bodyPr wrap="square" rtlCol="0">
            <a:spAutoFit/>
          </a:bodyPr>
          <a:lstStyle/>
          <a:p>
            <a:pPr>
              <a:spcAft>
                <a:spcPts val="600"/>
              </a:spcAft>
            </a:pPr>
            <a:r>
              <a:rPr lang="en-GB" dirty="0"/>
              <a:t> </a:t>
            </a:r>
            <a:endParaRPr lang="en-GB"/>
          </a:p>
        </p:txBody>
      </p:sp>
      <p:pic>
        <p:nvPicPr>
          <p:cNvPr id="3074" name="Picture 2" descr="Notpla | Shortlist | Dezeen Awards 2021">
            <a:extLst>
              <a:ext uri="{FF2B5EF4-FFF2-40B4-BE49-F238E27FC236}">
                <a16:creationId xmlns:a16="http://schemas.microsoft.com/office/drawing/2014/main" id="{54BBF47B-2605-F443-4361-1871A40903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0179" y="865192"/>
            <a:ext cx="2589005" cy="258900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otpla-seaweed-packaging-20m-series-a ...">
            <a:extLst>
              <a:ext uri="{FF2B5EF4-FFF2-40B4-BE49-F238E27FC236}">
                <a16:creationId xmlns:a16="http://schemas.microsoft.com/office/drawing/2014/main" id="{1BC31042-10FB-F5AF-4EFF-E7F81CBB2B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80811" y="61539"/>
            <a:ext cx="2187090" cy="2919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3983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99871C-A7EC-879D-9FF4-3DD115215202}"/>
              </a:ext>
            </a:extLst>
          </p:cNvPr>
          <p:cNvSpPr/>
          <p:nvPr/>
        </p:nvSpPr>
        <p:spPr>
          <a:xfrm>
            <a:off x="0" y="5372"/>
            <a:ext cx="9863406" cy="1169551"/>
          </a:xfrm>
          <a:prstGeom prst="rect">
            <a:avLst/>
          </a:prstGeom>
          <a:noFill/>
        </p:spPr>
        <p:txBody>
          <a:bodyPr wrap="none" lIns="91440" tIns="45720" rIns="91440" bIns="45720">
            <a:spAutoFit/>
          </a:bodyPr>
          <a:lstStyle/>
          <a:p>
            <a:pPr algn="ctr"/>
            <a:r>
              <a:rPr lang="en-US" sz="7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Young people solutions </a:t>
            </a:r>
          </a:p>
        </p:txBody>
      </p:sp>
      <p:sp>
        <p:nvSpPr>
          <p:cNvPr id="3" name="TextBox 2">
            <a:extLst>
              <a:ext uri="{FF2B5EF4-FFF2-40B4-BE49-F238E27FC236}">
                <a16:creationId xmlns:a16="http://schemas.microsoft.com/office/drawing/2014/main" id="{F75A06DA-E538-72E1-3F53-FE55769D529C}"/>
              </a:ext>
            </a:extLst>
          </p:cNvPr>
          <p:cNvSpPr txBox="1"/>
          <p:nvPr/>
        </p:nvSpPr>
        <p:spPr>
          <a:xfrm>
            <a:off x="482680" y="1138872"/>
            <a:ext cx="1485900" cy="1200329"/>
          </a:xfrm>
          <a:prstGeom prst="rect">
            <a:avLst/>
          </a:prstGeom>
          <a:noFill/>
        </p:spPr>
        <p:txBody>
          <a:bodyPr wrap="square" rtlCol="0">
            <a:spAutoFit/>
          </a:bodyPr>
          <a:lstStyle/>
          <a:p>
            <a:r>
              <a:rPr lang="en-GB" dirty="0"/>
              <a:t>Only use reusable water bottles </a:t>
            </a:r>
          </a:p>
          <a:p>
            <a:r>
              <a:rPr lang="en-GB" dirty="0"/>
              <a:t>- </a:t>
            </a:r>
            <a:r>
              <a:rPr lang="en-GB" dirty="0" err="1"/>
              <a:t>Lexxi</a:t>
            </a:r>
            <a:r>
              <a:rPr lang="en-GB" dirty="0"/>
              <a:t> </a:t>
            </a:r>
          </a:p>
        </p:txBody>
      </p:sp>
      <p:sp>
        <p:nvSpPr>
          <p:cNvPr id="4" name="TextBox 3">
            <a:extLst>
              <a:ext uri="{FF2B5EF4-FFF2-40B4-BE49-F238E27FC236}">
                <a16:creationId xmlns:a16="http://schemas.microsoft.com/office/drawing/2014/main" id="{67BEF372-A63A-9C92-C2A8-F11F9866633A}"/>
              </a:ext>
            </a:extLst>
          </p:cNvPr>
          <p:cNvSpPr txBox="1"/>
          <p:nvPr/>
        </p:nvSpPr>
        <p:spPr>
          <a:xfrm>
            <a:off x="3352800" y="1626800"/>
            <a:ext cx="2070100" cy="1200329"/>
          </a:xfrm>
          <a:prstGeom prst="rect">
            <a:avLst/>
          </a:prstGeom>
          <a:noFill/>
        </p:spPr>
        <p:txBody>
          <a:bodyPr wrap="square" rtlCol="0">
            <a:spAutoFit/>
          </a:bodyPr>
          <a:lstStyle/>
          <a:p>
            <a:r>
              <a:rPr lang="en-GB" dirty="0"/>
              <a:t>My mum uses bags for life when food  shopping</a:t>
            </a:r>
          </a:p>
          <a:p>
            <a:r>
              <a:rPr lang="en-GB" dirty="0"/>
              <a:t>- Morgan </a:t>
            </a:r>
          </a:p>
        </p:txBody>
      </p:sp>
      <p:sp>
        <p:nvSpPr>
          <p:cNvPr id="5" name="TextBox 4">
            <a:extLst>
              <a:ext uri="{FF2B5EF4-FFF2-40B4-BE49-F238E27FC236}">
                <a16:creationId xmlns:a16="http://schemas.microsoft.com/office/drawing/2014/main" id="{94030E55-F67A-B177-968B-4AA48E0F7C11}"/>
              </a:ext>
            </a:extLst>
          </p:cNvPr>
          <p:cNvSpPr txBox="1"/>
          <p:nvPr/>
        </p:nvSpPr>
        <p:spPr>
          <a:xfrm>
            <a:off x="6593634" y="1291273"/>
            <a:ext cx="1739900" cy="1754326"/>
          </a:xfrm>
          <a:prstGeom prst="rect">
            <a:avLst/>
          </a:prstGeom>
          <a:noFill/>
        </p:spPr>
        <p:txBody>
          <a:bodyPr wrap="square" rtlCol="0">
            <a:spAutoFit/>
          </a:bodyPr>
          <a:lstStyle/>
          <a:p>
            <a:r>
              <a:rPr lang="en-GB" dirty="0"/>
              <a:t>Serve reusable cups at events like football matches, and festivals.</a:t>
            </a:r>
          </a:p>
          <a:p>
            <a:r>
              <a:rPr lang="en-GB" dirty="0"/>
              <a:t>-Niall</a:t>
            </a:r>
          </a:p>
        </p:txBody>
      </p:sp>
      <p:sp>
        <p:nvSpPr>
          <p:cNvPr id="6" name="TextBox 5">
            <a:extLst>
              <a:ext uri="{FF2B5EF4-FFF2-40B4-BE49-F238E27FC236}">
                <a16:creationId xmlns:a16="http://schemas.microsoft.com/office/drawing/2014/main" id="{9C3F577A-CB33-D048-A114-2F024586BD7F}"/>
              </a:ext>
            </a:extLst>
          </p:cNvPr>
          <p:cNvSpPr txBox="1"/>
          <p:nvPr/>
        </p:nvSpPr>
        <p:spPr>
          <a:xfrm>
            <a:off x="9504268" y="2584871"/>
            <a:ext cx="2222500" cy="1477328"/>
          </a:xfrm>
          <a:prstGeom prst="rect">
            <a:avLst/>
          </a:prstGeom>
          <a:noFill/>
        </p:spPr>
        <p:txBody>
          <a:bodyPr wrap="square" rtlCol="0">
            <a:spAutoFit/>
          </a:bodyPr>
          <a:lstStyle/>
          <a:p>
            <a:r>
              <a:rPr lang="en-GB" dirty="0"/>
              <a:t>Only use biodegradable cutlery and plates for parties.</a:t>
            </a:r>
          </a:p>
          <a:p>
            <a:r>
              <a:rPr lang="en-GB" dirty="0"/>
              <a:t>-Ethan </a:t>
            </a:r>
          </a:p>
        </p:txBody>
      </p:sp>
      <p:sp>
        <p:nvSpPr>
          <p:cNvPr id="8" name="TextBox 7">
            <a:extLst>
              <a:ext uri="{FF2B5EF4-FFF2-40B4-BE49-F238E27FC236}">
                <a16:creationId xmlns:a16="http://schemas.microsoft.com/office/drawing/2014/main" id="{0C288596-FC40-9873-81DE-B943EFC089F5}"/>
              </a:ext>
            </a:extLst>
          </p:cNvPr>
          <p:cNvSpPr txBox="1"/>
          <p:nvPr/>
        </p:nvSpPr>
        <p:spPr>
          <a:xfrm>
            <a:off x="540140" y="2797753"/>
            <a:ext cx="1485900" cy="1477328"/>
          </a:xfrm>
          <a:prstGeom prst="rect">
            <a:avLst/>
          </a:prstGeom>
          <a:noFill/>
        </p:spPr>
        <p:txBody>
          <a:bodyPr wrap="square" rtlCol="0">
            <a:spAutoFit/>
          </a:bodyPr>
          <a:lstStyle/>
          <a:p>
            <a:r>
              <a:rPr lang="en-GB" dirty="0"/>
              <a:t>SAY NO TO STRAWS. You are not a toddler</a:t>
            </a:r>
          </a:p>
          <a:p>
            <a:r>
              <a:rPr lang="en-GB" dirty="0"/>
              <a:t>-Tiana</a:t>
            </a:r>
          </a:p>
        </p:txBody>
      </p:sp>
      <p:sp>
        <p:nvSpPr>
          <p:cNvPr id="9" name="TextBox 8">
            <a:extLst>
              <a:ext uri="{FF2B5EF4-FFF2-40B4-BE49-F238E27FC236}">
                <a16:creationId xmlns:a16="http://schemas.microsoft.com/office/drawing/2014/main" id="{47CB3646-5148-8A06-D3B5-D8B4F1D78125}"/>
              </a:ext>
            </a:extLst>
          </p:cNvPr>
          <p:cNvSpPr txBox="1"/>
          <p:nvPr/>
        </p:nvSpPr>
        <p:spPr>
          <a:xfrm>
            <a:off x="3179055" y="3730883"/>
            <a:ext cx="1676400" cy="1754326"/>
          </a:xfrm>
          <a:prstGeom prst="rect">
            <a:avLst/>
          </a:prstGeom>
          <a:noFill/>
        </p:spPr>
        <p:txBody>
          <a:bodyPr wrap="square" rtlCol="0">
            <a:spAutoFit/>
          </a:bodyPr>
          <a:lstStyle/>
          <a:p>
            <a:r>
              <a:rPr lang="en-GB" dirty="0"/>
              <a:t>Make DIY cleaning products to clean your home</a:t>
            </a:r>
          </a:p>
          <a:p>
            <a:r>
              <a:rPr lang="en-GB" dirty="0"/>
              <a:t>-Ava</a:t>
            </a:r>
          </a:p>
        </p:txBody>
      </p:sp>
      <p:sp>
        <p:nvSpPr>
          <p:cNvPr id="10" name="TextBox 9">
            <a:extLst>
              <a:ext uri="{FF2B5EF4-FFF2-40B4-BE49-F238E27FC236}">
                <a16:creationId xmlns:a16="http://schemas.microsoft.com/office/drawing/2014/main" id="{77B6162D-171D-A4EC-DF6E-6EC4BD389CC7}"/>
              </a:ext>
            </a:extLst>
          </p:cNvPr>
          <p:cNvSpPr txBox="1"/>
          <p:nvPr/>
        </p:nvSpPr>
        <p:spPr>
          <a:xfrm>
            <a:off x="4795416" y="2530554"/>
            <a:ext cx="1638302" cy="1754326"/>
          </a:xfrm>
          <a:prstGeom prst="rect">
            <a:avLst/>
          </a:prstGeom>
          <a:noFill/>
        </p:spPr>
        <p:txBody>
          <a:bodyPr wrap="square" rtlCol="0">
            <a:spAutoFit/>
          </a:bodyPr>
          <a:lstStyle/>
          <a:p>
            <a:r>
              <a:rPr lang="en-GB" dirty="0"/>
              <a:t>Plastic free packaging in supermarkets by the fruit and veg aisle</a:t>
            </a:r>
          </a:p>
          <a:p>
            <a:r>
              <a:rPr lang="en-GB" dirty="0"/>
              <a:t>-Alfie</a:t>
            </a:r>
          </a:p>
        </p:txBody>
      </p:sp>
      <p:sp>
        <p:nvSpPr>
          <p:cNvPr id="11" name="TextBox 10">
            <a:extLst>
              <a:ext uri="{FF2B5EF4-FFF2-40B4-BE49-F238E27FC236}">
                <a16:creationId xmlns:a16="http://schemas.microsoft.com/office/drawing/2014/main" id="{B7E14B03-393C-7115-EF47-961A94139AE7}"/>
              </a:ext>
            </a:extLst>
          </p:cNvPr>
          <p:cNvSpPr txBox="1"/>
          <p:nvPr/>
        </p:nvSpPr>
        <p:spPr>
          <a:xfrm>
            <a:off x="7514383" y="2869769"/>
            <a:ext cx="1638302" cy="2308324"/>
          </a:xfrm>
          <a:prstGeom prst="rect">
            <a:avLst/>
          </a:prstGeom>
          <a:noFill/>
        </p:spPr>
        <p:txBody>
          <a:bodyPr wrap="square" rtlCol="0">
            <a:spAutoFit/>
          </a:bodyPr>
          <a:lstStyle/>
          <a:p>
            <a:r>
              <a:rPr lang="en-GB" dirty="0"/>
              <a:t>Every week  we could litter pick in our community and using the correct bins in club.</a:t>
            </a:r>
          </a:p>
          <a:p>
            <a:r>
              <a:rPr lang="en-GB" dirty="0"/>
              <a:t>-Evie</a:t>
            </a:r>
          </a:p>
        </p:txBody>
      </p:sp>
      <p:pic>
        <p:nvPicPr>
          <p:cNvPr id="17" name="Picture 16" descr="Cardboard dishes on table">
            <a:extLst>
              <a:ext uri="{FF2B5EF4-FFF2-40B4-BE49-F238E27FC236}">
                <a16:creationId xmlns:a16="http://schemas.microsoft.com/office/drawing/2014/main" id="{E21F8706-8242-040E-4AAF-8A420C23F5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7241" y="224135"/>
            <a:ext cx="2298858" cy="1532572"/>
          </a:xfrm>
          <a:prstGeom prst="rect">
            <a:avLst/>
          </a:prstGeom>
        </p:spPr>
      </p:pic>
      <p:pic>
        <p:nvPicPr>
          <p:cNvPr id="19" name="Picture 18" descr="Throwing empty plastic bottle into the trash">
            <a:extLst>
              <a:ext uri="{FF2B5EF4-FFF2-40B4-BE49-F238E27FC236}">
                <a16:creationId xmlns:a16="http://schemas.microsoft.com/office/drawing/2014/main" id="{D8418E74-C75C-8AE6-CFE1-0AE8639581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28149" y="4890363"/>
            <a:ext cx="2728504" cy="1819709"/>
          </a:xfrm>
          <a:prstGeom prst="rect">
            <a:avLst/>
          </a:prstGeom>
        </p:spPr>
      </p:pic>
      <p:pic>
        <p:nvPicPr>
          <p:cNvPr id="21" name="Picture 20" descr="Blue glass containing various drinking straws">
            <a:extLst>
              <a:ext uri="{FF2B5EF4-FFF2-40B4-BE49-F238E27FC236}">
                <a16:creationId xmlns:a16="http://schemas.microsoft.com/office/drawing/2014/main" id="{215C7C4D-BA17-C5B8-C23F-758AB31E05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101" y="4711256"/>
            <a:ext cx="2997200" cy="1998133"/>
          </a:xfrm>
          <a:prstGeom prst="rect">
            <a:avLst/>
          </a:prstGeom>
        </p:spPr>
      </p:pic>
      <p:sp>
        <p:nvSpPr>
          <p:cNvPr id="22" name="TextBox 21">
            <a:extLst>
              <a:ext uri="{FF2B5EF4-FFF2-40B4-BE49-F238E27FC236}">
                <a16:creationId xmlns:a16="http://schemas.microsoft.com/office/drawing/2014/main" id="{93A9F8CF-0E36-0FD2-25AA-87BC2898D40A}"/>
              </a:ext>
            </a:extLst>
          </p:cNvPr>
          <p:cNvSpPr txBox="1"/>
          <p:nvPr/>
        </p:nvSpPr>
        <p:spPr>
          <a:xfrm>
            <a:off x="5497419" y="4602540"/>
            <a:ext cx="1841500" cy="1754326"/>
          </a:xfrm>
          <a:prstGeom prst="rect">
            <a:avLst/>
          </a:prstGeom>
          <a:noFill/>
        </p:spPr>
        <p:txBody>
          <a:bodyPr wrap="square" rtlCol="0">
            <a:spAutoFit/>
          </a:bodyPr>
          <a:lstStyle/>
          <a:p>
            <a:r>
              <a:rPr lang="en-GB" dirty="0"/>
              <a:t>Reuse the plastic for crafting activities in our youth club.</a:t>
            </a:r>
          </a:p>
          <a:p>
            <a:r>
              <a:rPr lang="en-GB" dirty="0"/>
              <a:t>-Levi</a:t>
            </a:r>
          </a:p>
        </p:txBody>
      </p:sp>
    </p:spTree>
    <p:extLst>
      <p:ext uri="{BB962C8B-B14F-4D97-AF65-F5344CB8AC3E}">
        <p14:creationId xmlns:p14="http://schemas.microsoft.com/office/powerpoint/2010/main" val="3053947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8" grpId="0"/>
      <p:bldP spid="9" grpId="0"/>
      <p:bldP spid="10" grpId="0"/>
      <p:bldP spid="11" grpId="0"/>
      <p:bldP spid="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30B94BE-D86F-1E49-308F-2DB0A20DBC79}"/>
              </a:ext>
            </a:extLst>
          </p:cNvPr>
          <p:cNvPicPr>
            <a:picLocks noChangeAspect="1"/>
          </p:cNvPicPr>
          <p:nvPr/>
        </p:nvPicPr>
        <p:blipFill>
          <a:blip r:embed="rId3"/>
          <a:srcRect l="38542" t="24444" r="38750" b="22407"/>
          <a:stretch/>
        </p:blipFill>
        <p:spPr>
          <a:xfrm>
            <a:off x="165100" y="127000"/>
            <a:ext cx="5067300" cy="6671170"/>
          </a:xfrm>
          <a:prstGeom prst="rect">
            <a:avLst/>
          </a:prstGeom>
        </p:spPr>
      </p:pic>
      <p:pic>
        <p:nvPicPr>
          <p:cNvPr id="10" name="Picture 9">
            <a:extLst>
              <a:ext uri="{FF2B5EF4-FFF2-40B4-BE49-F238E27FC236}">
                <a16:creationId xmlns:a16="http://schemas.microsoft.com/office/drawing/2014/main" id="{CAFA18F9-E3F1-F50C-C304-BB74FD2BEBFD}"/>
              </a:ext>
            </a:extLst>
          </p:cNvPr>
          <p:cNvPicPr>
            <a:picLocks noChangeAspect="1"/>
          </p:cNvPicPr>
          <p:nvPr/>
        </p:nvPicPr>
        <p:blipFill>
          <a:blip r:embed="rId4"/>
          <a:srcRect l="38542" t="24444" r="38646" b="22222"/>
          <a:stretch/>
        </p:blipFill>
        <p:spPr>
          <a:xfrm>
            <a:off x="5332524" y="1139398"/>
            <a:ext cx="3924300" cy="5160724"/>
          </a:xfrm>
          <a:prstGeom prst="rect">
            <a:avLst/>
          </a:prstGeom>
        </p:spPr>
      </p:pic>
      <p:sp>
        <p:nvSpPr>
          <p:cNvPr id="11" name="Rectangle 10">
            <a:extLst>
              <a:ext uri="{FF2B5EF4-FFF2-40B4-BE49-F238E27FC236}">
                <a16:creationId xmlns:a16="http://schemas.microsoft.com/office/drawing/2014/main" id="{B73068D6-06E1-A5B5-B6A9-625FD7F95D4F}"/>
              </a:ext>
            </a:extLst>
          </p:cNvPr>
          <p:cNvSpPr/>
          <p:nvPr/>
        </p:nvSpPr>
        <p:spPr>
          <a:xfrm>
            <a:off x="5232400" y="59830"/>
            <a:ext cx="5583067" cy="1754326"/>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Our youth garden</a:t>
            </a:r>
          </a:p>
          <a:p>
            <a:pPr algn="ct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pic>
        <p:nvPicPr>
          <p:cNvPr id="4" name="Picture 3" descr="A screenshot of a computer&#10;&#10;Description automatically generated">
            <a:extLst>
              <a:ext uri="{FF2B5EF4-FFF2-40B4-BE49-F238E27FC236}">
                <a16:creationId xmlns:a16="http://schemas.microsoft.com/office/drawing/2014/main" id="{D2A733FC-004A-902D-E6DB-FB3044A141E8}"/>
              </a:ext>
            </a:extLst>
          </p:cNvPr>
          <p:cNvPicPr>
            <a:picLocks noChangeAspect="1"/>
          </p:cNvPicPr>
          <p:nvPr/>
        </p:nvPicPr>
        <p:blipFill rotWithShape="1">
          <a:blip r:embed="rId5">
            <a:extLst>
              <a:ext uri="{28A0092B-C50C-407E-A947-70E740481C1C}">
                <a14:useLocalDpi xmlns:a14="http://schemas.microsoft.com/office/drawing/2010/main" val="0"/>
              </a:ext>
            </a:extLst>
          </a:blip>
          <a:srcRect l="37336" t="25211" r="42929" b="41342"/>
          <a:stretch/>
        </p:blipFill>
        <p:spPr bwMode="auto">
          <a:xfrm>
            <a:off x="10487840" y="3814189"/>
            <a:ext cx="1663065" cy="1584975"/>
          </a:xfrm>
          <a:prstGeom prst="rect">
            <a:avLst/>
          </a:prstGeom>
          <a:ln>
            <a:noFill/>
          </a:ln>
          <a:extLst>
            <a:ext uri="{53640926-AAD7-44D8-BBD7-CCE9431645EC}">
              <a14:shadowObscured xmlns:a14="http://schemas.microsoft.com/office/drawing/2010/main"/>
            </a:ext>
          </a:extLst>
        </p:spPr>
      </p:pic>
      <p:pic>
        <p:nvPicPr>
          <p:cNvPr id="5" name="Picture 4" descr="A screenshot of a computer&#10;&#10;Description automatically generated">
            <a:extLst>
              <a:ext uri="{FF2B5EF4-FFF2-40B4-BE49-F238E27FC236}">
                <a16:creationId xmlns:a16="http://schemas.microsoft.com/office/drawing/2014/main" id="{4AF5EB23-7E9E-C34E-43A8-1B913A8E81F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1743" t="18515" r="55795" b="13138"/>
          <a:stretch/>
        </p:blipFill>
        <p:spPr bwMode="auto">
          <a:xfrm>
            <a:off x="9661847" y="952651"/>
            <a:ext cx="2045006" cy="2421901"/>
          </a:xfrm>
          <a:prstGeom prst="rect">
            <a:avLst/>
          </a:prstGeom>
          <a:ln>
            <a:noFill/>
          </a:ln>
          <a:extLst>
            <a:ext uri="{53640926-AAD7-44D8-BBD7-CCE9431645EC}">
              <a14:shadowObscured xmlns:a14="http://schemas.microsoft.com/office/drawing/2010/main"/>
            </a:ext>
          </a:extLst>
        </p:spPr>
      </p:pic>
      <p:pic>
        <p:nvPicPr>
          <p:cNvPr id="3" name="Picture 2" descr="A screenshot of a computer&#10;&#10;Description automatically generated">
            <a:extLst>
              <a:ext uri="{FF2B5EF4-FFF2-40B4-BE49-F238E27FC236}">
                <a16:creationId xmlns:a16="http://schemas.microsoft.com/office/drawing/2014/main" id="{396F9AE1-BDAF-9FF3-CFBE-86C0A52C35DF}"/>
              </a:ext>
            </a:extLst>
          </p:cNvPr>
          <p:cNvPicPr>
            <a:picLocks noChangeAspect="1"/>
          </p:cNvPicPr>
          <p:nvPr/>
        </p:nvPicPr>
        <p:blipFill rotWithShape="1">
          <a:blip r:embed="rId7">
            <a:extLst>
              <a:ext uri="{28A0092B-C50C-407E-A947-70E740481C1C}">
                <a14:useLocalDpi xmlns:a14="http://schemas.microsoft.com/office/drawing/2010/main" val="0"/>
              </a:ext>
            </a:extLst>
          </a:blip>
          <a:srcRect l="37336" t="42732" r="41967" b="22198"/>
          <a:stretch/>
        </p:blipFill>
        <p:spPr bwMode="auto">
          <a:xfrm>
            <a:off x="9556183" y="5084489"/>
            <a:ext cx="1663065" cy="1584975"/>
          </a:xfrm>
          <a:prstGeom prst="rect">
            <a:avLst/>
          </a:prstGeom>
          <a:ln>
            <a:noFill/>
          </a:ln>
          <a:extLst>
            <a:ext uri="{53640926-AAD7-44D8-BBD7-CCE9431645EC}">
              <a14:shadowObscured xmlns:a14="http://schemas.microsoft.com/office/drawing/2010/main"/>
            </a:ext>
          </a:extLst>
        </p:spPr>
      </p:pic>
      <p:pic>
        <p:nvPicPr>
          <p:cNvPr id="2" name="Picture 1" descr="A computer screen shot of a computer screen&#10;&#10;Description automatically generated">
            <a:extLst>
              <a:ext uri="{FF2B5EF4-FFF2-40B4-BE49-F238E27FC236}">
                <a16:creationId xmlns:a16="http://schemas.microsoft.com/office/drawing/2014/main" id="{000998F3-41EC-FAA0-9BE7-D04DEDB3AAD1}"/>
              </a:ext>
            </a:extLst>
          </p:cNvPr>
          <p:cNvPicPr>
            <a:picLocks noChangeAspect="1"/>
          </p:cNvPicPr>
          <p:nvPr/>
        </p:nvPicPr>
        <p:blipFill rotWithShape="1">
          <a:blip r:embed="rId8">
            <a:extLst>
              <a:ext uri="{28A0092B-C50C-407E-A947-70E740481C1C}">
                <a14:useLocalDpi xmlns:a14="http://schemas.microsoft.com/office/drawing/2010/main" val="0"/>
              </a:ext>
            </a:extLst>
          </a:blip>
          <a:srcRect l="37780" t="25803" r="40283" b="44686"/>
          <a:stretch/>
        </p:blipFill>
        <p:spPr bwMode="auto">
          <a:xfrm>
            <a:off x="9356948" y="3336376"/>
            <a:ext cx="1905852" cy="144245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16844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28A43-BCAB-70E3-0458-B6ACA20D6FC2}"/>
              </a:ext>
            </a:extLst>
          </p:cNvPr>
          <p:cNvSpPr>
            <a:spLocks noGrp="1"/>
          </p:cNvSpPr>
          <p:nvPr>
            <p:ph type="title"/>
          </p:nvPr>
        </p:nvSpPr>
        <p:spPr>
          <a:xfrm>
            <a:off x="831274" y="-27465"/>
            <a:ext cx="10515600" cy="1325563"/>
          </a:xfrm>
        </p:spPr>
        <p:txBody>
          <a:bodyPr>
            <a:normAutofit/>
          </a:bodyPr>
          <a:lstStyle/>
          <a:p>
            <a:pPr algn="ctr"/>
            <a:r>
              <a:rPr lang="en-GB" sz="8800" dirty="0">
                <a:solidFill>
                  <a:srgbClr val="FF0000"/>
                </a:solidFill>
              </a:rPr>
              <a:t>S</a:t>
            </a:r>
            <a:r>
              <a:rPr lang="en-GB" sz="8800" dirty="0">
                <a:solidFill>
                  <a:srgbClr val="FFC000"/>
                </a:solidFill>
              </a:rPr>
              <a:t>u</a:t>
            </a:r>
            <a:r>
              <a:rPr lang="en-GB" sz="8800" dirty="0">
                <a:solidFill>
                  <a:srgbClr val="7030A0"/>
                </a:solidFill>
              </a:rPr>
              <a:t>s</a:t>
            </a:r>
            <a:r>
              <a:rPr lang="en-GB" sz="8800" dirty="0">
                <a:solidFill>
                  <a:schemeClr val="accent1">
                    <a:lumMod val="60000"/>
                    <a:lumOff val="40000"/>
                  </a:schemeClr>
                </a:solidFill>
              </a:rPr>
              <a:t>t</a:t>
            </a:r>
            <a:r>
              <a:rPr lang="en-GB" sz="8800" dirty="0">
                <a:solidFill>
                  <a:srgbClr val="FFFF00"/>
                </a:solidFill>
              </a:rPr>
              <a:t>a</a:t>
            </a:r>
            <a:r>
              <a:rPr lang="en-GB" sz="8800" dirty="0"/>
              <a:t>i</a:t>
            </a:r>
            <a:r>
              <a:rPr lang="en-GB" sz="8800" dirty="0">
                <a:solidFill>
                  <a:srgbClr val="00B050"/>
                </a:solidFill>
              </a:rPr>
              <a:t>n</a:t>
            </a:r>
            <a:r>
              <a:rPr lang="en-GB" sz="8800" dirty="0">
                <a:solidFill>
                  <a:srgbClr val="00B0F0"/>
                </a:solidFill>
              </a:rPr>
              <a:t>a</a:t>
            </a:r>
            <a:r>
              <a:rPr lang="en-GB" sz="8800" dirty="0">
                <a:solidFill>
                  <a:srgbClr val="C00000"/>
                </a:solidFill>
              </a:rPr>
              <a:t>b</a:t>
            </a:r>
            <a:r>
              <a:rPr lang="en-GB" sz="8800" dirty="0">
                <a:solidFill>
                  <a:schemeClr val="accent5">
                    <a:lumMod val="60000"/>
                    <a:lumOff val="40000"/>
                  </a:schemeClr>
                </a:solidFill>
              </a:rPr>
              <a:t>l</a:t>
            </a:r>
            <a:r>
              <a:rPr lang="en-GB" sz="8800" dirty="0">
                <a:solidFill>
                  <a:schemeClr val="accent2"/>
                </a:solidFill>
              </a:rPr>
              <a:t>e</a:t>
            </a:r>
            <a:r>
              <a:rPr lang="en-GB" sz="8800" dirty="0"/>
              <a:t> </a:t>
            </a:r>
            <a:r>
              <a:rPr lang="en-GB" sz="8800" dirty="0">
                <a:solidFill>
                  <a:schemeClr val="accent1">
                    <a:lumMod val="60000"/>
                    <a:lumOff val="40000"/>
                  </a:schemeClr>
                </a:solidFill>
              </a:rPr>
              <a:t>b</a:t>
            </a:r>
            <a:r>
              <a:rPr lang="en-GB" sz="8800" dirty="0">
                <a:solidFill>
                  <a:srgbClr val="7030A0"/>
                </a:solidFill>
              </a:rPr>
              <a:t>e</a:t>
            </a:r>
            <a:r>
              <a:rPr lang="en-GB" sz="8800" dirty="0">
                <a:solidFill>
                  <a:srgbClr val="92D050"/>
                </a:solidFill>
              </a:rPr>
              <a:t>a</a:t>
            </a:r>
            <a:r>
              <a:rPr lang="en-GB" sz="8800" dirty="0">
                <a:solidFill>
                  <a:srgbClr val="FF0000"/>
                </a:solidFill>
              </a:rPr>
              <a:t>d</a:t>
            </a:r>
            <a:r>
              <a:rPr lang="en-GB" sz="8800" dirty="0">
                <a:solidFill>
                  <a:srgbClr val="FFC000"/>
                </a:solidFill>
              </a:rPr>
              <a:t>s</a:t>
            </a:r>
            <a:r>
              <a:rPr lang="en-GB" sz="8800" dirty="0"/>
              <a:t> </a:t>
            </a:r>
          </a:p>
        </p:txBody>
      </p:sp>
      <p:pic>
        <p:nvPicPr>
          <p:cNvPr id="6" name="Content Placeholder 5">
            <a:extLst>
              <a:ext uri="{FF2B5EF4-FFF2-40B4-BE49-F238E27FC236}">
                <a16:creationId xmlns:a16="http://schemas.microsoft.com/office/drawing/2014/main" id="{B7A5E283-98E6-9E14-6BA2-2306B20E356C}"/>
              </a:ext>
            </a:extLst>
          </p:cNvPr>
          <p:cNvPicPr>
            <a:picLocks noGrp="1" noChangeAspect="1"/>
          </p:cNvPicPr>
          <p:nvPr>
            <p:ph sz="half" idx="1"/>
          </p:nvPr>
        </p:nvPicPr>
        <p:blipFill>
          <a:blip r:embed="rId3"/>
          <a:srcRect l="39227" t="25075" r="39022" b="26772"/>
          <a:stretch/>
        </p:blipFill>
        <p:spPr>
          <a:xfrm>
            <a:off x="3269086" y="1361740"/>
            <a:ext cx="4413662" cy="5496260"/>
          </a:xfrm>
        </p:spPr>
      </p:pic>
      <p:pic>
        <p:nvPicPr>
          <p:cNvPr id="8" name="Picture 7">
            <a:extLst>
              <a:ext uri="{FF2B5EF4-FFF2-40B4-BE49-F238E27FC236}">
                <a16:creationId xmlns:a16="http://schemas.microsoft.com/office/drawing/2014/main" id="{6126B08C-84C3-C4D6-D2C0-D18DDD9B6240}"/>
              </a:ext>
            </a:extLst>
          </p:cNvPr>
          <p:cNvPicPr>
            <a:picLocks noChangeAspect="1"/>
          </p:cNvPicPr>
          <p:nvPr/>
        </p:nvPicPr>
        <p:blipFill>
          <a:blip r:embed="rId4"/>
          <a:srcRect l="38750" t="24652" r="38839" b="37778"/>
          <a:stretch/>
        </p:blipFill>
        <p:spPr>
          <a:xfrm>
            <a:off x="3067165" y="1312227"/>
            <a:ext cx="5642821" cy="5321056"/>
          </a:xfrm>
          <a:prstGeom prst="rect">
            <a:avLst/>
          </a:prstGeom>
        </p:spPr>
      </p:pic>
      <p:pic>
        <p:nvPicPr>
          <p:cNvPr id="10" name="Picture 9">
            <a:extLst>
              <a:ext uri="{FF2B5EF4-FFF2-40B4-BE49-F238E27FC236}">
                <a16:creationId xmlns:a16="http://schemas.microsoft.com/office/drawing/2014/main" id="{F282D7EC-EFAF-441F-9BB6-1A1A9D68CEE3}"/>
              </a:ext>
            </a:extLst>
          </p:cNvPr>
          <p:cNvPicPr>
            <a:picLocks noChangeAspect="1"/>
          </p:cNvPicPr>
          <p:nvPr/>
        </p:nvPicPr>
        <p:blipFill>
          <a:blip r:embed="rId5"/>
          <a:srcRect l="39643" t="24652" r="40536" b="26825"/>
          <a:stretch/>
        </p:blipFill>
        <p:spPr>
          <a:xfrm>
            <a:off x="3705217" y="1158949"/>
            <a:ext cx="4563985" cy="6284464"/>
          </a:xfrm>
          <a:prstGeom prst="rect">
            <a:avLst/>
          </a:prstGeom>
        </p:spPr>
      </p:pic>
      <p:pic>
        <p:nvPicPr>
          <p:cNvPr id="12" name="Picture 11">
            <a:extLst>
              <a:ext uri="{FF2B5EF4-FFF2-40B4-BE49-F238E27FC236}">
                <a16:creationId xmlns:a16="http://schemas.microsoft.com/office/drawing/2014/main" id="{DE4DF98E-32E2-C32E-B4F6-E4CC52E90119}"/>
              </a:ext>
            </a:extLst>
          </p:cNvPr>
          <p:cNvPicPr>
            <a:picLocks noChangeAspect="1"/>
          </p:cNvPicPr>
          <p:nvPr/>
        </p:nvPicPr>
        <p:blipFill>
          <a:blip r:embed="rId6"/>
          <a:srcRect l="41964" t="28413" r="39822" b="27000"/>
          <a:stretch/>
        </p:blipFill>
        <p:spPr>
          <a:xfrm>
            <a:off x="3801177" y="1158949"/>
            <a:ext cx="4174798" cy="5748564"/>
          </a:xfrm>
          <a:prstGeom prst="rect">
            <a:avLst/>
          </a:prstGeom>
        </p:spPr>
      </p:pic>
      <p:pic>
        <p:nvPicPr>
          <p:cNvPr id="20" name="Picture 19">
            <a:extLst>
              <a:ext uri="{FF2B5EF4-FFF2-40B4-BE49-F238E27FC236}">
                <a16:creationId xmlns:a16="http://schemas.microsoft.com/office/drawing/2014/main" id="{8C7ACDF6-A217-9D62-19B7-89C0B034B7CC}"/>
              </a:ext>
            </a:extLst>
          </p:cNvPr>
          <p:cNvPicPr>
            <a:picLocks noChangeAspect="1"/>
          </p:cNvPicPr>
          <p:nvPr/>
        </p:nvPicPr>
        <p:blipFill>
          <a:blip r:embed="rId7"/>
          <a:srcRect l="38808" t="23894" r="38081" b="22636"/>
          <a:stretch/>
        </p:blipFill>
        <p:spPr>
          <a:xfrm>
            <a:off x="3738748" y="1051070"/>
            <a:ext cx="4700653" cy="6117600"/>
          </a:xfrm>
          <a:prstGeom prst="rect">
            <a:avLst/>
          </a:prstGeom>
        </p:spPr>
      </p:pic>
      <p:pic>
        <p:nvPicPr>
          <p:cNvPr id="21" name="Picture 20">
            <a:extLst>
              <a:ext uri="{FF2B5EF4-FFF2-40B4-BE49-F238E27FC236}">
                <a16:creationId xmlns:a16="http://schemas.microsoft.com/office/drawing/2014/main" id="{94FF7E99-466D-FA76-0A06-C83439A2C617}"/>
              </a:ext>
            </a:extLst>
          </p:cNvPr>
          <p:cNvPicPr>
            <a:picLocks noChangeAspect="1"/>
          </p:cNvPicPr>
          <p:nvPr/>
        </p:nvPicPr>
        <p:blipFill>
          <a:blip r:embed="rId8"/>
          <a:srcRect l="39464" t="24652" r="39643" b="26508"/>
          <a:stretch/>
        </p:blipFill>
        <p:spPr>
          <a:xfrm>
            <a:off x="3756816" y="1167466"/>
            <a:ext cx="4563984" cy="6001204"/>
          </a:xfrm>
          <a:prstGeom prst="rect">
            <a:avLst/>
          </a:prstGeom>
        </p:spPr>
      </p:pic>
      <p:pic>
        <p:nvPicPr>
          <p:cNvPr id="22" name="Picture 21">
            <a:extLst>
              <a:ext uri="{FF2B5EF4-FFF2-40B4-BE49-F238E27FC236}">
                <a16:creationId xmlns:a16="http://schemas.microsoft.com/office/drawing/2014/main" id="{51EE0967-26FC-6734-8FD5-F23601F0CAAB}"/>
              </a:ext>
            </a:extLst>
          </p:cNvPr>
          <p:cNvPicPr>
            <a:picLocks noChangeAspect="1"/>
          </p:cNvPicPr>
          <p:nvPr/>
        </p:nvPicPr>
        <p:blipFill>
          <a:blip r:embed="rId9"/>
          <a:srcRect l="38750" t="25238" r="38929" b="21429"/>
          <a:stretch/>
        </p:blipFill>
        <p:spPr>
          <a:xfrm>
            <a:off x="3860478" y="1108801"/>
            <a:ext cx="4174798" cy="5610928"/>
          </a:xfrm>
          <a:prstGeom prst="rect">
            <a:avLst/>
          </a:prstGeom>
        </p:spPr>
      </p:pic>
      <p:pic>
        <p:nvPicPr>
          <p:cNvPr id="23" name="Picture 22">
            <a:extLst>
              <a:ext uri="{FF2B5EF4-FFF2-40B4-BE49-F238E27FC236}">
                <a16:creationId xmlns:a16="http://schemas.microsoft.com/office/drawing/2014/main" id="{BA8C32D7-EA4E-9FFA-464C-428C9D187D0D}"/>
              </a:ext>
            </a:extLst>
          </p:cNvPr>
          <p:cNvPicPr>
            <a:picLocks noChangeAspect="1"/>
          </p:cNvPicPr>
          <p:nvPr/>
        </p:nvPicPr>
        <p:blipFill>
          <a:blip r:embed="rId10"/>
          <a:srcRect l="39332" t="24961" r="39390" b="26356"/>
          <a:stretch/>
        </p:blipFill>
        <p:spPr>
          <a:xfrm>
            <a:off x="3705217" y="1224281"/>
            <a:ext cx="4354178" cy="5603327"/>
          </a:xfrm>
          <a:prstGeom prst="rect">
            <a:avLst/>
          </a:prstGeom>
        </p:spPr>
      </p:pic>
    </p:spTree>
    <p:extLst>
      <p:ext uri="{BB962C8B-B14F-4D97-AF65-F5344CB8AC3E}">
        <p14:creationId xmlns:p14="http://schemas.microsoft.com/office/powerpoint/2010/main" val="3617674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6ABEEEB-449E-57D1-FE4A-60596D055F62}"/>
              </a:ext>
            </a:extLst>
          </p:cNvPr>
          <p:cNvSpPr>
            <a:spLocks noGrp="1"/>
          </p:cNvSpPr>
          <p:nvPr>
            <p:ph type="body" idx="1"/>
          </p:nvPr>
        </p:nvSpPr>
        <p:spPr/>
        <p:txBody>
          <a:bodyPr/>
          <a:lstStyle/>
          <a:p>
            <a:r>
              <a:rPr lang="en-GB" dirty="0"/>
              <a:t>You will need-</a:t>
            </a:r>
          </a:p>
        </p:txBody>
      </p:sp>
      <p:graphicFrame>
        <p:nvGraphicFramePr>
          <p:cNvPr id="9" name="Content Placeholder 3">
            <a:extLst>
              <a:ext uri="{FF2B5EF4-FFF2-40B4-BE49-F238E27FC236}">
                <a16:creationId xmlns:a16="http://schemas.microsoft.com/office/drawing/2014/main" id="{79EDF93C-0435-0829-60FC-EC2CEE67E974}"/>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B35B9A0A-228F-7284-5BF1-8F9A95D10D1D}"/>
              </a:ext>
            </a:extLst>
          </p:cNvPr>
          <p:cNvSpPr>
            <a:spLocks noGrp="1"/>
          </p:cNvSpPr>
          <p:nvPr>
            <p:ph type="body" sz="quarter" idx="3"/>
          </p:nvPr>
        </p:nvSpPr>
        <p:spPr/>
        <p:txBody>
          <a:bodyPr/>
          <a:lstStyle/>
          <a:p>
            <a:r>
              <a:rPr lang="en-GB" dirty="0"/>
              <a:t>Instructions -</a:t>
            </a:r>
          </a:p>
        </p:txBody>
      </p:sp>
      <p:sp>
        <p:nvSpPr>
          <p:cNvPr id="6" name="Content Placeholder 5">
            <a:extLst>
              <a:ext uri="{FF2B5EF4-FFF2-40B4-BE49-F238E27FC236}">
                <a16:creationId xmlns:a16="http://schemas.microsoft.com/office/drawing/2014/main" id="{C5FB452D-659F-4675-736A-4087AA631995}"/>
              </a:ext>
            </a:extLst>
          </p:cNvPr>
          <p:cNvSpPr>
            <a:spLocks noGrp="1"/>
          </p:cNvSpPr>
          <p:nvPr>
            <p:ph sz="quarter" idx="4"/>
          </p:nvPr>
        </p:nvSpPr>
        <p:spPr/>
        <p:txBody>
          <a:bodyPr>
            <a:normAutofit fontScale="92500" lnSpcReduction="10000"/>
          </a:bodyPr>
          <a:lstStyle/>
          <a:p>
            <a:pPr marL="514350" indent="-514350">
              <a:buAutoNum type="arabicPeriod"/>
            </a:pPr>
            <a:r>
              <a:rPr lang="en-GB" dirty="0"/>
              <a:t>cut the plastic bottles into strips.</a:t>
            </a:r>
          </a:p>
          <a:p>
            <a:pPr marL="514350" indent="-514350">
              <a:buAutoNum type="arabicPeriod"/>
            </a:pPr>
            <a:r>
              <a:rPr lang="en-GB" dirty="0"/>
              <a:t> Colour them with Sharpies.</a:t>
            </a:r>
          </a:p>
          <a:p>
            <a:pPr marL="514350" indent="-514350">
              <a:buAutoNum type="arabicPeriod"/>
            </a:pPr>
            <a:r>
              <a:rPr lang="en-GB" dirty="0"/>
              <a:t> Roll the strips tightly.</a:t>
            </a:r>
          </a:p>
          <a:p>
            <a:pPr marL="514350" indent="-514350">
              <a:buAutoNum type="arabicPeriod"/>
            </a:pPr>
            <a:r>
              <a:rPr lang="en-GB" dirty="0"/>
              <a:t> Use pliers to hold them over a candle until they slightly melt and take shape as beads.</a:t>
            </a:r>
          </a:p>
          <a:p>
            <a:pPr marL="514350" indent="-514350">
              <a:buAutoNum type="arabicPeriod"/>
            </a:pPr>
            <a:r>
              <a:rPr lang="en-GB" dirty="0"/>
              <a:t>String the beads together to create necklaces</a:t>
            </a:r>
          </a:p>
        </p:txBody>
      </p:sp>
      <p:sp>
        <p:nvSpPr>
          <p:cNvPr id="7" name="Rectangle 6">
            <a:extLst>
              <a:ext uri="{FF2B5EF4-FFF2-40B4-BE49-F238E27FC236}">
                <a16:creationId xmlns:a16="http://schemas.microsoft.com/office/drawing/2014/main" id="{184026A3-9F94-47C6-7D79-C0D4A48EBFDF}"/>
              </a:ext>
            </a:extLst>
          </p:cNvPr>
          <p:cNvSpPr/>
          <p:nvPr/>
        </p:nvSpPr>
        <p:spPr>
          <a:xfrm>
            <a:off x="3385161" y="345877"/>
            <a:ext cx="522482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ACTIVITY TIME!! </a:t>
            </a:r>
          </a:p>
        </p:txBody>
      </p:sp>
    </p:spTree>
    <p:extLst>
      <p:ext uri="{BB962C8B-B14F-4D97-AF65-F5344CB8AC3E}">
        <p14:creationId xmlns:p14="http://schemas.microsoft.com/office/powerpoint/2010/main" val="3550332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DA296-6AC4-ED8A-5B7B-039FC232E64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4BDFA2E-9ADA-11F0-34D6-B42E6D302A19}"/>
              </a:ext>
            </a:extLst>
          </p:cNvPr>
          <p:cNvSpPr/>
          <p:nvPr/>
        </p:nvSpPr>
        <p:spPr>
          <a:xfrm>
            <a:off x="359479" y="181605"/>
            <a:ext cx="377507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References</a:t>
            </a:r>
          </a:p>
        </p:txBody>
      </p:sp>
      <p:sp>
        <p:nvSpPr>
          <p:cNvPr id="9" name="TextBox 8">
            <a:extLst>
              <a:ext uri="{FF2B5EF4-FFF2-40B4-BE49-F238E27FC236}">
                <a16:creationId xmlns:a16="http://schemas.microsoft.com/office/drawing/2014/main" id="{3A5CB297-1249-1D0B-E502-3FED4859B683}"/>
              </a:ext>
            </a:extLst>
          </p:cNvPr>
          <p:cNvSpPr txBox="1"/>
          <p:nvPr/>
        </p:nvSpPr>
        <p:spPr>
          <a:xfrm>
            <a:off x="617204" y="2394220"/>
            <a:ext cx="8399722" cy="646331"/>
          </a:xfrm>
          <a:prstGeom prst="rect">
            <a:avLst/>
          </a:prstGeom>
          <a:noFill/>
        </p:spPr>
        <p:txBody>
          <a:bodyPr wrap="square" rtlCol="0">
            <a:spAutoFit/>
          </a:bodyPr>
          <a:lstStyle/>
          <a:p>
            <a:r>
              <a:rPr lang="en-GB" dirty="0"/>
              <a:t>Oceana, (2020), </a:t>
            </a:r>
            <a:r>
              <a:rPr lang="en-GB" i="0" dirty="0">
                <a:solidFill>
                  <a:srgbClr val="0F0F0F"/>
                </a:solidFill>
                <a:effectLst/>
                <a:latin typeface="Roboto" panose="02000000000000000000" pitchFamily="2" charset="0"/>
              </a:rPr>
              <a:t>Why We Need to Stop Plastic Pollution in Our Oceans FOR GOOD</a:t>
            </a:r>
          </a:p>
          <a:p>
            <a:endParaRPr lang="en-GB" dirty="0"/>
          </a:p>
        </p:txBody>
      </p:sp>
      <p:sp>
        <p:nvSpPr>
          <p:cNvPr id="10" name="TextBox 9">
            <a:extLst>
              <a:ext uri="{FF2B5EF4-FFF2-40B4-BE49-F238E27FC236}">
                <a16:creationId xmlns:a16="http://schemas.microsoft.com/office/drawing/2014/main" id="{004C5CAA-FC95-2C0A-BD6C-DFD8DDCBF631}"/>
              </a:ext>
            </a:extLst>
          </p:cNvPr>
          <p:cNvSpPr txBox="1"/>
          <p:nvPr/>
        </p:nvSpPr>
        <p:spPr>
          <a:xfrm>
            <a:off x="742765" y="1882898"/>
            <a:ext cx="5092996" cy="646331"/>
          </a:xfrm>
          <a:prstGeom prst="rect">
            <a:avLst/>
          </a:prstGeom>
          <a:noFill/>
        </p:spPr>
        <p:txBody>
          <a:bodyPr wrap="square" rtlCol="0">
            <a:spAutoFit/>
          </a:bodyPr>
          <a:lstStyle/>
          <a:p>
            <a:r>
              <a:rPr lang="en-GB" i="0" dirty="0">
                <a:solidFill>
                  <a:srgbClr val="1C1C1C"/>
                </a:solidFill>
                <a:effectLst/>
                <a:latin typeface="SourceSans3"/>
              </a:rPr>
              <a:t>Helle </a:t>
            </a:r>
            <a:r>
              <a:rPr lang="en-GB" i="0" dirty="0" err="1">
                <a:solidFill>
                  <a:srgbClr val="1C1C1C"/>
                </a:solidFill>
                <a:effectLst/>
                <a:latin typeface="SourceSans3"/>
              </a:rPr>
              <a:t>Abelvik</a:t>
            </a:r>
            <a:r>
              <a:rPr lang="en-GB" i="0" dirty="0">
                <a:solidFill>
                  <a:srgbClr val="1C1C1C"/>
                </a:solidFill>
                <a:effectLst/>
                <a:latin typeface="SourceSans3"/>
              </a:rPr>
              <a:t>-Lawson</a:t>
            </a:r>
            <a:r>
              <a:rPr lang="en-GB" dirty="0">
                <a:solidFill>
                  <a:srgbClr val="1C1C1C"/>
                </a:solidFill>
                <a:latin typeface="SourceSans3"/>
              </a:rPr>
              <a:t>, </a:t>
            </a:r>
            <a:r>
              <a:rPr lang="en-GB" b="0" i="0" dirty="0">
                <a:solidFill>
                  <a:srgbClr val="1C1C1C"/>
                </a:solidFill>
                <a:effectLst/>
                <a:latin typeface="SourceSans3"/>
              </a:rPr>
              <a:t>(2020) Green Peace.</a:t>
            </a:r>
          </a:p>
          <a:p>
            <a:endParaRPr lang="en-GB" dirty="0"/>
          </a:p>
        </p:txBody>
      </p:sp>
      <p:sp>
        <p:nvSpPr>
          <p:cNvPr id="3" name="TextBox 2">
            <a:extLst>
              <a:ext uri="{FF2B5EF4-FFF2-40B4-BE49-F238E27FC236}">
                <a16:creationId xmlns:a16="http://schemas.microsoft.com/office/drawing/2014/main" id="{01392389-EC96-DD80-D88A-5C2B7FD3FCFF}"/>
              </a:ext>
            </a:extLst>
          </p:cNvPr>
          <p:cNvSpPr txBox="1"/>
          <p:nvPr/>
        </p:nvSpPr>
        <p:spPr>
          <a:xfrm>
            <a:off x="617205" y="3809242"/>
            <a:ext cx="7867577" cy="369332"/>
          </a:xfrm>
          <a:prstGeom prst="rect">
            <a:avLst/>
          </a:prstGeom>
          <a:noFill/>
        </p:spPr>
        <p:txBody>
          <a:bodyPr wrap="square" rtlCol="0">
            <a:spAutoFit/>
          </a:bodyPr>
          <a:lstStyle/>
          <a:p>
            <a:r>
              <a:rPr lang="en-GB" dirty="0"/>
              <a:t>Woolley, G (2025) The Global Dimension in Youth Work: A Conceptual Model</a:t>
            </a:r>
          </a:p>
        </p:txBody>
      </p:sp>
      <p:sp>
        <p:nvSpPr>
          <p:cNvPr id="4" name="TextBox 3">
            <a:extLst>
              <a:ext uri="{FF2B5EF4-FFF2-40B4-BE49-F238E27FC236}">
                <a16:creationId xmlns:a16="http://schemas.microsoft.com/office/drawing/2014/main" id="{F2A8FD64-5F45-1D82-2E56-A5FA4AF6E8CD}"/>
              </a:ext>
            </a:extLst>
          </p:cNvPr>
          <p:cNvSpPr txBox="1"/>
          <p:nvPr/>
        </p:nvSpPr>
        <p:spPr>
          <a:xfrm>
            <a:off x="788839" y="1415997"/>
            <a:ext cx="3391786" cy="369332"/>
          </a:xfrm>
          <a:prstGeom prst="rect">
            <a:avLst/>
          </a:prstGeom>
          <a:noFill/>
        </p:spPr>
        <p:txBody>
          <a:bodyPr wrap="square" rtlCol="0">
            <a:spAutoFit/>
          </a:bodyPr>
          <a:lstStyle/>
          <a:p>
            <a:r>
              <a:rPr lang="en-GB" dirty="0"/>
              <a:t>@Beyondboards_</a:t>
            </a:r>
            <a:r>
              <a:rPr lang="en-GB" dirty="0">
                <a:latin typeface="Arial Nova Light" panose="020B0304020202020204" pitchFamily="34" charset="0"/>
              </a:rPr>
              <a:t>maps</a:t>
            </a:r>
          </a:p>
        </p:txBody>
      </p:sp>
      <p:sp>
        <p:nvSpPr>
          <p:cNvPr id="5" name="TextBox 4">
            <a:extLst>
              <a:ext uri="{FF2B5EF4-FFF2-40B4-BE49-F238E27FC236}">
                <a16:creationId xmlns:a16="http://schemas.microsoft.com/office/drawing/2014/main" id="{C9B1D811-1D21-8FBB-D274-984738ECB9F0}"/>
              </a:ext>
            </a:extLst>
          </p:cNvPr>
          <p:cNvSpPr txBox="1"/>
          <p:nvPr/>
        </p:nvSpPr>
        <p:spPr>
          <a:xfrm>
            <a:off x="617204" y="4647530"/>
            <a:ext cx="9526255" cy="646331"/>
          </a:xfrm>
          <a:prstGeom prst="rect">
            <a:avLst/>
          </a:prstGeom>
          <a:noFill/>
        </p:spPr>
        <p:txBody>
          <a:bodyPr wrap="square" rtlCol="0">
            <a:spAutoFit/>
          </a:bodyPr>
          <a:lstStyle/>
          <a:p>
            <a:r>
              <a:rPr lang="en-GB" dirty="0"/>
              <a:t>Woolley, G (2023) Natural Resource Wales / ‘</a:t>
            </a:r>
            <a:r>
              <a:rPr lang="en-GB" dirty="0" err="1"/>
              <a:t>Teen’ing</a:t>
            </a:r>
            <a:r>
              <a:rPr lang="en-GB" dirty="0"/>
              <a:t>’ up – Project drags teens off screens and offers Conwy families opportunities to ger outdoors.</a:t>
            </a:r>
          </a:p>
        </p:txBody>
      </p:sp>
      <p:sp>
        <p:nvSpPr>
          <p:cNvPr id="6" name="TextBox 5">
            <a:extLst>
              <a:ext uri="{FF2B5EF4-FFF2-40B4-BE49-F238E27FC236}">
                <a16:creationId xmlns:a16="http://schemas.microsoft.com/office/drawing/2014/main" id="{BB6168EF-1017-C0C4-010E-C8FD0EDFC581}"/>
              </a:ext>
            </a:extLst>
          </p:cNvPr>
          <p:cNvSpPr txBox="1"/>
          <p:nvPr/>
        </p:nvSpPr>
        <p:spPr>
          <a:xfrm>
            <a:off x="617204" y="2988913"/>
            <a:ext cx="7867577" cy="369332"/>
          </a:xfrm>
          <a:prstGeom prst="rect">
            <a:avLst/>
          </a:prstGeom>
          <a:noFill/>
        </p:spPr>
        <p:txBody>
          <a:bodyPr wrap="square" rtlCol="0">
            <a:spAutoFit/>
          </a:bodyPr>
          <a:lstStyle/>
          <a:p>
            <a:pPr algn="l">
              <a:spcAft>
                <a:spcPts val="1875"/>
              </a:spcAft>
            </a:pPr>
            <a:r>
              <a:rPr lang="en-GB" i="0" dirty="0">
                <a:effectLst/>
                <a:latin typeface="Arial" panose="020B0604020202020204" pitchFamily="34" charset="0"/>
              </a:rPr>
              <a:t>The value of youth work training: a sustainable model for Wales (2020)</a:t>
            </a:r>
          </a:p>
        </p:txBody>
      </p:sp>
      <p:sp>
        <p:nvSpPr>
          <p:cNvPr id="11" name="TextBox 10">
            <a:extLst>
              <a:ext uri="{FF2B5EF4-FFF2-40B4-BE49-F238E27FC236}">
                <a16:creationId xmlns:a16="http://schemas.microsoft.com/office/drawing/2014/main" id="{7E3C3530-DB1E-6045-F74B-8C4D2683C540}"/>
              </a:ext>
            </a:extLst>
          </p:cNvPr>
          <p:cNvSpPr txBox="1"/>
          <p:nvPr/>
        </p:nvSpPr>
        <p:spPr>
          <a:xfrm>
            <a:off x="617205" y="5765443"/>
            <a:ext cx="7750618" cy="646331"/>
          </a:xfrm>
          <a:prstGeom prst="rect">
            <a:avLst/>
          </a:prstGeom>
          <a:noFill/>
        </p:spPr>
        <p:txBody>
          <a:bodyPr wrap="square" rtlCol="0">
            <a:spAutoFit/>
          </a:bodyPr>
          <a:lstStyle/>
          <a:p>
            <a:r>
              <a:rPr lang="en-GB" dirty="0"/>
              <a:t>United Nations, </a:t>
            </a:r>
            <a:r>
              <a:rPr lang="en-GB" b="0" i="0" dirty="0">
                <a:solidFill>
                  <a:srgbClr val="4D4D4D"/>
                </a:solidFill>
                <a:effectLst/>
                <a:latin typeface="RobotoCondensed-Bold"/>
              </a:rPr>
              <a:t>Department of Economic and Social </a:t>
            </a:r>
            <a:r>
              <a:rPr lang="en-GB" b="0" i="0" dirty="0" err="1">
                <a:solidFill>
                  <a:srgbClr val="4D4D4D"/>
                </a:solidFill>
                <a:effectLst/>
                <a:latin typeface="RobotoCondensed-Bold"/>
              </a:rPr>
              <a:t>Affairs</a:t>
            </a:r>
            <a:r>
              <a:rPr lang="en-GB" b="0" i="0" dirty="0" err="1">
                <a:solidFill>
                  <a:srgbClr val="4D4D4D"/>
                </a:solidFill>
                <a:effectLst/>
                <a:latin typeface="RobotoCondensed"/>
              </a:rPr>
              <a:t>Sustainable</a:t>
            </a:r>
            <a:r>
              <a:rPr lang="en-GB" b="0" i="0" dirty="0">
                <a:solidFill>
                  <a:srgbClr val="4D4D4D"/>
                </a:solidFill>
                <a:effectLst/>
                <a:latin typeface="RobotoCondensed"/>
              </a:rPr>
              <a:t> Development (2015)</a:t>
            </a:r>
            <a:endParaRPr lang="en-GB" dirty="0"/>
          </a:p>
        </p:txBody>
      </p:sp>
      <p:sp>
        <p:nvSpPr>
          <p:cNvPr id="12" name="TextBox 11">
            <a:extLst>
              <a:ext uri="{FF2B5EF4-FFF2-40B4-BE49-F238E27FC236}">
                <a16:creationId xmlns:a16="http://schemas.microsoft.com/office/drawing/2014/main" id="{E5B8FF81-FF8C-1C44-EA8F-EE44D9C97B92}"/>
              </a:ext>
            </a:extLst>
          </p:cNvPr>
          <p:cNvSpPr txBox="1"/>
          <p:nvPr/>
        </p:nvSpPr>
        <p:spPr>
          <a:xfrm>
            <a:off x="617204" y="3408057"/>
            <a:ext cx="4314789" cy="369332"/>
          </a:xfrm>
          <a:prstGeom prst="rect">
            <a:avLst/>
          </a:prstGeom>
          <a:noFill/>
        </p:spPr>
        <p:txBody>
          <a:bodyPr wrap="square" rtlCol="0">
            <a:spAutoFit/>
          </a:bodyPr>
          <a:lstStyle/>
          <a:p>
            <a:r>
              <a:rPr lang="en-GB" dirty="0"/>
              <a:t>Notpla.com</a:t>
            </a:r>
          </a:p>
        </p:txBody>
      </p:sp>
    </p:spTree>
    <p:extLst>
      <p:ext uri="{BB962C8B-B14F-4D97-AF65-F5344CB8AC3E}">
        <p14:creationId xmlns:p14="http://schemas.microsoft.com/office/powerpoint/2010/main" val="2698519037"/>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c2e0b76-d452-4d35-8392-187fac002efe}" enabled="0" method="" siteId="{4c2e0b76-d452-4d35-8392-187fac002efe}" removed="1"/>
</clbl:labelList>
</file>

<file path=docProps/app.xml><?xml version="1.0" encoding="utf-8"?>
<Properties xmlns="http://schemas.openxmlformats.org/officeDocument/2006/extended-properties" xmlns:vt="http://schemas.openxmlformats.org/officeDocument/2006/docPropsVTypes">
  <Template>Office Theme</Template>
  <TotalTime>1021</TotalTime>
  <Words>1676</Words>
  <Application>Microsoft Office PowerPoint</Application>
  <PresentationFormat>Widescreen</PresentationFormat>
  <Paragraphs>108</Paragraphs>
  <Slides>14</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Aptos</vt:lpstr>
      <vt:lpstr>Aptos Display</vt:lpstr>
      <vt:lpstr>Arial</vt:lpstr>
      <vt:lpstr>Arial Nova Light</vt:lpstr>
      <vt:lpstr>Roboto</vt:lpstr>
      <vt:lpstr>RobotoCondensed</vt:lpstr>
      <vt:lpstr>RobotoCondensed-Bold</vt:lpstr>
      <vt:lpstr>SourceSans3</vt:lpstr>
      <vt:lpstr>Office Theme</vt:lpstr>
      <vt:lpstr>My sustainable seminar  and our plastic fantastic planet </vt:lpstr>
      <vt:lpstr>Introduction</vt:lpstr>
      <vt:lpstr>POWERFUL VIDEO: Why We Need to Stop Plastic Pollution in Our Oceans FOR GOOD | Oceana </vt:lpstr>
      <vt:lpstr>Know the facts-  Are you shocked to learn that most of the plastic that you’ve ever used in your life is still somewhere here on earth</vt:lpstr>
      <vt:lpstr>The Great Pacific Garbage Patch </vt:lpstr>
      <vt:lpstr>Education for Sustainable Development and Global Citizenship </vt:lpstr>
      <vt:lpstr>PowerPoint Presentation</vt:lpstr>
      <vt:lpstr>Natural resource Wales (2023), Teen’ing up Project drags teens off the screen and offers Conwy families opportunities to get outdoors.      </vt:lpstr>
      <vt:lpstr>PowerPoint Presentation</vt:lpstr>
      <vt:lpstr>PowerPoint Presentation</vt:lpstr>
      <vt:lpstr>PowerPoint Presentation</vt:lpstr>
      <vt:lpstr>Sustainable beads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Francis</dc:creator>
  <cp:lastModifiedBy>Lisa Francis</cp:lastModifiedBy>
  <cp:revision>1</cp:revision>
  <dcterms:created xsi:type="dcterms:W3CDTF">2025-03-17T13:10:22Z</dcterms:created>
  <dcterms:modified xsi:type="dcterms:W3CDTF">2025-03-20T16:44:02Z</dcterms:modified>
</cp:coreProperties>
</file>