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E068FF-0E95-FE94-EC26-265C45218B15}" v="6" dt="2026-09-14T21:14:14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presProps" Target="presProps.xml"/><Relationship Id="rId89" Type="http://schemas.microsoft.com/office/2015/10/relationships/revisionInfo" Target="revisionInfo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2AE068FF-0E95-FE94-EC26-265C45218B15}"/>
    <pc:docChg chg="modSld">
      <pc:chgData name="Moutushi Tanha" userId="S::m.tanha@uwtsd.ac.uk::62f9b1f3-ddcf-45d7-a6a4-b667feecf47e" providerId="AD" clId="Web-{2AE068FF-0E95-FE94-EC26-265C45218B15}" dt="2026-09-14T21:14:12.255" v="4" actId="20577"/>
      <pc:docMkLst>
        <pc:docMk/>
      </pc:docMkLst>
      <pc:sldChg chg="modSp">
        <pc:chgData name="Moutushi Tanha" userId="S::m.tanha@uwtsd.ac.uk::62f9b1f3-ddcf-45d7-a6a4-b667feecf47e" providerId="AD" clId="Web-{2AE068FF-0E95-FE94-EC26-265C45218B15}" dt="2026-09-14T21:14:12.255" v="4" actId="20577"/>
        <pc:sldMkLst>
          <pc:docMk/>
          <pc:sldMk cId="457251647" sldId="256"/>
        </pc:sldMkLst>
        <pc:spChg chg="mod">
          <ac:chgData name="Moutushi Tanha" userId="S::m.tanha@uwtsd.ac.uk::62f9b1f3-ddcf-45d7-a6a4-b667feecf47e" providerId="AD" clId="Web-{2AE068FF-0E95-FE94-EC26-265C45218B15}" dt="2026-09-14T21:14:12.255" v="4" actId="20577"/>
          <ac:spMkLst>
            <pc:docMk/>
            <pc:sldMk cId="457251647" sldId="256"/>
            <ac:spMk id="2" creationId="{75A6C6C7-4F34-678B-A16F-FFE80EFE6846}"/>
          </ac:spMkLst>
        </pc:spChg>
        <pc:spChg chg="mod">
          <ac:chgData name="Moutushi Tanha" userId="S::m.tanha@uwtsd.ac.uk::62f9b1f3-ddcf-45d7-a6a4-b667feecf47e" providerId="AD" clId="Web-{2AE068FF-0E95-FE94-EC26-265C45218B15}" dt="2026-09-14T21:14:09.161" v="1" actId="20577"/>
          <ac:spMkLst>
            <pc:docMk/>
            <pc:sldMk cId="457251647" sldId="256"/>
            <ac:spMk id="3" creationId="{DECE2AE4-5176-CD4F-1D65-CF50F4BFA30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50B20-06E3-6E5B-D7C4-76A68F6FCA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8DA1EC-8097-B3BE-E59C-DD4A061D76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5997A-5FF8-A448-9E5F-29554CCD7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4D333-6045-2D6D-72B7-E48B57E61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0AC24-BA4D-5D42-C0D4-F7C4AC327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38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910C9-04E7-718C-9CB5-3F1C2CD6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84C28-A31A-74E8-ECFA-48165D0A2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39E54-6630-9254-DBC7-6CC33DE1F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BCF5F-4526-AA1C-A322-9D7F979D4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66B6F-AC00-32C5-5D67-52EF0B5EB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502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12CCB-AE20-EB0E-ADDF-EAC266E3D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6E11C-CBD4-8CF9-F899-C3D934556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91308-7E83-7103-5595-0EE453542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9FFB2-A406-ABB7-D6CE-0C34ED392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8B3E4-CC67-BB99-0AF5-DB71D395A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6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E140B-1DE5-D499-CBAA-EB4EFF6CE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827AF-01AE-073D-6BC3-6B22D1746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B5F995-6D34-5BE7-B34B-7CBB0FB231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6438A5-A890-0DF4-2F1B-707412B0A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2E0A08-3876-F063-979E-96131A9A5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7A9A5F-F0D4-A409-D2BC-B589DD38C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30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A465A-CF20-D6DE-6CD5-F2BD4A605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5EFCCD-9707-F49A-53A9-22B94FE74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7FC590-7AB3-CDC4-4F5F-9248E1C62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9C2CB8-A3F8-DF34-32FF-BAC453C7FA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C2CC04-879A-A4B8-7D0D-7ABEC844AF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B9CC9F-A1DB-67FC-613E-E3F09F4B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EF9466-0A70-BC78-6D8D-7976DB975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9281D7-2ADE-F700-639B-E49F60616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06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5DA44-A73F-638D-E009-378B3520D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B7757F-DCD7-0811-ACD0-65D2CCF67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A74AC3-0B18-4990-6FDA-4241DAE66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45F43C-9064-7652-5D97-65E896023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24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13B464-8847-4DFD-C0D1-E83AEBAB9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AD7DA-9CA0-763C-121D-B066DB75E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0F7C7-5CD2-6E3E-25AC-8782AB44F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433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31AE2-4009-A774-8930-2557A0FA3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D138C-E72F-13B6-C7BE-BF51C3E4F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7EF434-20E0-2611-CD56-5411E0C69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0BC82-9111-D429-EAE5-1A5E34810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8AE98-9321-9A83-659F-755711F56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092079-5C3B-7E16-8C96-4B34EDE55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557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02A73-C118-6FD8-C0BA-D46BD2625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029A8D-245E-6859-5A4D-CF401F4141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B05390-52CA-3814-E645-0123B4D9A1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E9AF7F-FAC6-AB75-B570-9650A7A5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56F7A4-5044-4B48-04F2-A2C0E2231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E894F8-2D73-0EFB-CE5F-74BE86CDB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74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86C74-B684-F0A2-DC78-4A6B5EEC8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25B6D9-D250-CEE0-7A8A-6D5CF3E4DF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E43DC-992A-A47E-785E-9FAF25E43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240DB-C42B-4741-5898-0E0722CBC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C9812-CD16-F1B6-1F09-859EDA4C5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8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24F17E-9FB4-0935-5949-EAA7432AA2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AB61CE-D584-0DF3-38D0-D3CDF9F083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FA1D4-9078-9EE5-955F-4C846126E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6D59C-D175-7C9E-A2DC-4009F5C5A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86304-91DB-B568-8662-BB812AA4D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757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DCB5D3-976B-F115-6F52-24D3A9953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FA467-369F-F3AA-A305-9B92552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D023C-9108-C1C5-AA15-509A4F9B90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483465-653F-4CAE-81F0-D7E8A948CC4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C8EFF-585D-B4C2-8D0B-985E62EF87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16A29-5D5C-EAAA-CE57-54832B2AD1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3B5849-26A0-4E15-A1B5-EB81301FB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64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6C6C7-4F34-678B-A16F-FFE80EFE68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E2AE4-5176-CD4F-1D65-CF50F4BFA3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Project Management (OM)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251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9FB0F-4D8A-7246-C4C9-FC5F423D7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EF18D-C1CF-8224-95F4-B517B61C1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77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2D0F39-785E-CA97-451C-4FE2CA9C0F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2" r="22800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067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C5663B-8643-F9E0-A767-0C743E997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35" y="280964"/>
            <a:ext cx="10915730" cy="6296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56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A40E23-4796-59B7-FC94-8284462BBB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02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F6F9A0-FA49-6B2F-AE66-C50AFB586E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85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75E78E-14C6-CD8B-C065-39D0EBCA0A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726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630F53-A6A4-4216-8D98-19D115A85E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0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800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8140DD-909B-73DC-5559-F59FD7E5F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1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983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81E964-EAB3-FA47-2646-7DCEC0CB1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62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8DD398-CD81-F1DA-E96E-3EB4DE901C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18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650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8D8826-5F65-BD89-C225-2B09BFEBD9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2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161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968362-AF11-2994-2F23-93DACF6DE7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551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6CFE91-05F5-FEAD-50B3-FF8AC37FC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35" y="366690"/>
            <a:ext cx="10763329" cy="612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610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2EF39B-71C0-A871-9C33-1E6F588406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0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31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83314B-5535-C212-F0FC-E1E1055C88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23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F7F9EA-A63E-243F-D5AC-E3A32EE83C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196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50150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96294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32517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8165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17484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02041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61649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43931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72918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64262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20171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02063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59749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74143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637462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53637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98829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61144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53336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68539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93736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93624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02676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73188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88205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449337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8798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513378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49677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13855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77036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64310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31886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183733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00558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80602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869058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992695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873509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117232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12553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561518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121311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326919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56349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222638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639816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9103662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24584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44914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239881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7650383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755853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618143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54942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838928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183034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790475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984134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464068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741426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91500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648036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937616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2724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82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82</vt:i4>
      </vt:variant>
    </vt:vector>
  </HeadingPairs>
  <TitlesOfParts>
    <vt:vector size="83" baseType="lpstr">
      <vt:lpstr>Office Theme</vt:lpstr>
      <vt:lpstr>Session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3</cp:revision>
  <dcterms:created xsi:type="dcterms:W3CDTF">2026-09-11T11:38:35Z</dcterms:created>
  <dcterms:modified xsi:type="dcterms:W3CDTF">2026-09-14T21:14:19Z</dcterms:modified>
</cp:coreProperties>
</file>