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25" r:id="rId4"/>
  </p:sldMasterIdLst>
  <p:notesMasterIdLst>
    <p:notesMasterId r:id="rId20"/>
  </p:notesMasterIdLst>
  <p:handoutMasterIdLst>
    <p:handoutMasterId r:id="rId21"/>
  </p:handoutMasterIdLst>
  <p:sldIdLst>
    <p:sldId id="256" r:id="rId5"/>
    <p:sldId id="271" r:id="rId6"/>
    <p:sldId id="270" r:id="rId7"/>
    <p:sldId id="274" r:id="rId8"/>
    <p:sldId id="275" r:id="rId9"/>
    <p:sldId id="272" r:id="rId10"/>
    <p:sldId id="282" r:id="rId11"/>
    <p:sldId id="273" r:id="rId12"/>
    <p:sldId id="277" r:id="rId13"/>
    <p:sldId id="276" r:id="rId14"/>
    <p:sldId id="278" r:id="rId15"/>
    <p:sldId id="279" r:id="rId16"/>
    <p:sldId id="280" r:id="rId17"/>
    <p:sldId id="281" r:id="rId18"/>
    <p:sldId id="28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653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376954-3E6F-45C5-A0FD-55C3D9721C55}" v="2" dt="2022-10-27T09:09:23.6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34" autoAdjust="0"/>
  </p:normalViewPr>
  <p:slideViewPr>
    <p:cSldViewPr snapToGrid="0">
      <p:cViewPr varScale="1">
        <p:scale>
          <a:sx n="110" d="100"/>
          <a:sy n="110" d="100"/>
        </p:scale>
        <p:origin x="492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3187" y="3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commentAuthors" Target="commentAuthors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na Wyn Evans" userId="d9f0c031-e69d-4671-a3cd-65cd83b9aea7" providerId="ADAL" clId="{E0376954-3E6F-45C5-A0FD-55C3D9721C55}"/>
    <pc:docChg chg="modSld">
      <pc:chgData name="Davina Wyn Evans" userId="d9f0c031-e69d-4671-a3cd-65cd83b9aea7" providerId="ADAL" clId="{E0376954-3E6F-45C5-A0FD-55C3D9721C55}" dt="2022-10-27T09:09:23.618" v="1" actId="113"/>
      <pc:docMkLst>
        <pc:docMk/>
      </pc:docMkLst>
      <pc:sldChg chg="modSp">
        <pc:chgData name="Davina Wyn Evans" userId="d9f0c031-e69d-4671-a3cd-65cd83b9aea7" providerId="ADAL" clId="{E0376954-3E6F-45C5-A0FD-55C3D9721C55}" dt="2022-10-27T09:09:23.618" v="1" actId="113"/>
        <pc:sldMkLst>
          <pc:docMk/>
          <pc:sldMk cId="597699415" sldId="277"/>
        </pc:sldMkLst>
        <pc:graphicFrameChg chg="mod">
          <ac:chgData name="Davina Wyn Evans" userId="d9f0c031-e69d-4671-a3cd-65cd83b9aea7" providerId="ADAL" clId="{E0376954-3E6F-45C5-A0FD-55C3D9721C55}" dt="2022-10-27T09:09:23.618" v="1" actId="113"/>
          <ac:graphicFrameMkLst>
            <pc:docMk/>
            <pc:sldMk cId="597699415" sldId="277"/>
            <ac:graphicFrameMk id="7" creationId="{C1DF5CEA-B2C6-4BE0-B0E4-A8227D8F20F4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7A3452-6B8F-4D8A-9713-A128C2926487}" type="doc">
      <dgm:prSet loTypeId="urn:microsoft.com/office/officeart/2005/8/layout/list1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D7B8A7B-059E-4A9B-86F1-C65ED561E6D3}">
      <dgm:prSet/>
      <dgm:spPr/>
      <dgm:t>
        <a:bodyPr/>
        <a:lstStyle/>
        <a:p>
          <a:r>
            <a:rPr lang="en-GB"/>
            <a:t>Section 1 – Choosing the Right Approach</a:t>
          </a:r>
          <a:endParaRPr lang="en-US"/>
        </a:p>
      </dgm:t>
    </dgm:pt>
    <dgm:pt modelId="{05C9B725-0233-4D2A-823E-66A548AD3881}" type="parTrans" cxnId="{ED3D94D3-59C2-4ADA-9E04-51B21E605291}">
      <dgm:prSet/>
      <dgm:spPr/>
      <dgm:t>
        <a:bodyPr/>
        <a:lstStyle/>
        <a:p>
          <a:endParaRPr lang="en-US"/>
        </a:p>
      </dgm:t>
    </dgm:pt>
    <dgm:pt modelId="{54F4844F-34A3-4D29-A8FE-A72FDC3FECE7}" type="sibTrans" cxnId="{ED3D94D3-59C2-4ADA-9E04-51B21E605291}">
      <dgm:prSet/>
      <dgm:spPr/>
      <dgm:t>
        <a:bodyPr/>
        <a:lstStyle/>
        <a:p>
          <a:endParaRPr lang="en-US"/>
        </a:p>
      </dgm:t>
    </dgm:pt>
    <dgm:pt modelId="{08678380-1F0B-47E3-AF3D-D5F046DE81E9}">
      <dgm:prSet/>
      <dgm:spPr/>
      <dgm:t>
        <a:bodyPr/>
        <a:lstStyle/>
        <a:p>
          <a:r>
            <a:rPr lang="en-GB"/>
            <a:t>Section 2 – Findings a Needle in a Haystack</a:t>
          </a:r>
          <a:endParaRPr lang="en-US"/>
        </a:p>
      </dgm:t>
    </dgm:pt>
    <dgm:pt modelId="{B955B36B-0416-4648-A082-B70EB3022480}" type="parTrans" cxnId="{0C5ED477-2581-49FF-AB2D-B3341EA4904A}">
      <dgm:prSet/>
      <dgm:spPr/>
      <dgm:t>
        <a:bodyPr/>
        <a:lstStyle/>
        <a:p>
          <a:endParaRPr lang="en-US"/>
        </a:p>
      </dgm:t>
    </dgm:pt>
    <dgm:pt modelId="{7576CC6E-90B9-4C89-8F80-FAECAFEFBD2E}" type="sibTrans" cxnId="{0C5ED477-2581-49FF-AB2D-B3341EA4904A}">
      <dgm:prSet/>
      <dgm:spPr/>
      <dgm:t>
        <a:bodyPr/>
        <a:lstStyle/>
        <a:p>
          <a:endParaRPr lang="en-US"/>
        </a:p>
      </dgm:t>
    </dgm:pt>
    <dgm:pt modelId="{2A953A0D-BEAD-4887-8C41-7274D8F74A16}">
      <dgm:prSet/>
      <dgm:spPr/>
      <dgm:t>
        <a:bodyPr/>
        <a:lstStyle/>
        <a:p>
          <a:r>
            <a:rPr lang="en-GB"/>
            <a:t>Section 3 – Now for the Solutions</a:t>
          </a:r>
          <a:endParaRPr lang="en-US"/>
        </a:p>
      </dgm:t>
    </dgm:pt>
    <dgm:pt modelId="{A41029C8-9D25-426B-96A8-7AF79E061598}" type="parTrans" cxnId="{490715F0-E5AE-4D55-AE90-A07F43BAC1F9}">
      <dgm:prSet/>
      <dgm:spPr/>
      <dgm:t>
        <a:bodyPr/>
        <a:lstStyle/>
        <a:p>
          <a:endParaRPr lang="en-US"/>
        </a:p>
      </dgm:t>
    </dgm:pt>
    <dgm:pt modelId="{2AE764C0-196D-49F9-BBD9-765B7C8C2F9C}" type="sibTrans" cxnId="{490715F0-E5AE-4D55-AE90-A07F43BAC1F9}">
      <dgm:prSet/>
      <dgm:spPr/>
      <dgm:t>
        <a:bodyPr/>
        <a:lstStyle/>
        <a:p>
          <a:endParaRPr lang="en-US"/>
        </a:p>
      </dgm:t>
    </dgm:pt>
    <dgm:pt modelId="{EC704262-0483-461E-A36C-A01B373C7382}">
      <dgm:prSet/>
      <dgm:spPr/>
      <dgm:t>
        <a:bodyPr/>
        <a:lstStyle/>
        <a:p>
          <a:r>
            <a:rPr lang="en-GB"/>
            <a:t>Section 4 – Creating Value</a:t>
          </a:r>
          <a:endParaRPr lang="en-US"/>
        </a:p>
      </dgm:t>
    </dgm:pt>
    <dgm:pt modelId="{EC834AF2-7942-498C-9326-17664FB5C131}" type="parTrans" cxnId="{2E5E3782-300A-4AB8-9882-6BE179A12ED2}">
      <dgm:prSet/>
      <dgm:spPr/>
      <dgm:t>
        <a:bodyPr/>
        <a:lstStyle/>
        <a:p>
          <a:endParaRPr lang="en-US"/>
        </a:p>
      </dgm:t>
    </dgm:pt>
    <dgm:pt modelId="{272553D3-2080-4B7F-9A24-A53A3CB0FF21}" type="sibTrans" cxnId="{2E5E3782-300A-4AB8-9882-6BE179A12ED2}">
      <dgm:prSet/>
      <dgm:spPr/>
      <dgm:t>
        <a:bodyPr/>
        <a:lstStyle/>
        <a:p>
          <a:endParaRPr lang="en-US"/>
        </a:p>
      </dgm:t>
    </dgm:pt>
    <dgm:pt modelId="{6FF660CA-FA50-4FB6-B77D-3DF513016126}" type="pres">
      <dgm:prSet presAssocID="{BE7A3452-6B8F-4D8A-9713-A128C2926487}" presName="linear" presStyleCnt="0">
        <dgm:presLayoutVars>
          <dgm:dir/>
          <dgm:animLvl val="lvl"/>
          <dgm:resizeHandles val="exact"/>
        </dgm:presLayoutVars>
      </dgm:prSet>
      <dgm:spPr/>
    </dgm:pt>
    <dgm:pt modelId="{0881077A-DDF2-4F6A-8E39-7E16546F758A}" type="pres">
      <dgm:prSet presAssocID="{CD7B8A7B-059E-4A9B-86F1-C65ED561E6D3}" presName="parentLin" presStyleCnt="0"/>
      <dgm:spPr/>
    </dgm:pt>
    <dgm:pt modelId="{E76CF036-6062-46D4-8660-CA243D33320E}" type="pres">
      <dgm:prSet presAssocID="{CD7B8A7B-059E-4A9B-86F1-C65ED561E6D3}" presName="parentLeftMargin" presStyleLbl="node1" presStyleIdx="0" presStyleCnt="4"/>
      <dgm:spPr/>
    </dgm:pt>
    <dgm:pt modelId="{D40A9F88-F279-4F9E-8218-A0731119342C}" type="pres">
      <dgm:prSet presAssocID="{CD7B8A7B-059E-4A9B-86F1-C65ED561E6D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D598BE5-7823-4B45-80EA-0055A131DA31}" type="pres">
      <dgm:prSet presAssocID="{CD7B8A7B-059E-4A9B-86F1-C65ED561E6D3}" presName="negativeSpace" presStyleCnt="0"/>
      <dgm:spPr/>
    </dgm:pt>
    <dgm:pt modelId="{B271CF85-1590-4B87-B52D-D0ABD2E989B6}" type="pres">
      <dgm:prSet presAssocID="{CD7B8A7B-059E-4A9B-86F1-C65ED561E6D3}" presName="childText" presStyleLbl="conFgAcc1" presStyleIdx="0" presStyleCnt="4">
        <dgm:presLayoutVars>
          <dgm:bulletEnabled val="1"/>
        </dgm:presLayoutVars>
      </dgm:prSet>
      <dgm:spPr/>
    </dgm:pt>
    <dgm:pt modelId="{289EC975-D234-428E-81CE-09897935A4F4}" type="pres">
      <dgm:prSet presAssocID="{54F4844F-34A3-4D29-A8FE-A72FDC3FECE7}" presName="spaceBetweenRectangles" presStyleCnt="0"/>
      <dgm:spPr/>
    </dgm:pt>
    <dgm:pt modelId="{814304D8-29AD-4BEC-96C5-CE238078990A}" type="pres">
      <dgm:prSet presAssocID="{08678380-1F0B-47E3-AF3D-D5F046DE81E9}" presName="parentLin" presStyleCnt="0"/>
      <dgm:spPr/>
    </dgm:pt>
    <dgm:pt modelId="{156FE1A8-FB17-4341-8C35-756F5E90065D}" type="pres">
      <dgm:prSet presAssocID="{08678380-1F0B-47E3-AF3D-D5F046DE81E9}" presName="parentLeftMargin" presStyleLbl="node1" presStyleIdx="0" presStyleCnt="4"/>
      <dgm:spPr/>
    </dgm:pt>
    <dgm:pt modelId="{94B128A7-FAF0-45E0-BDF1-8625FC203895}" type="pres">
      <dgm:prSet presAssocID="{08678380-1F0B-47E3-AF3D-D5F046DE81E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31D9D34-DF85-4E9F-9687-689954AEEE05}" type="pres">
      <dgm:prSet presAssocID="{08678380-1F0B-47E3-AF3D-D5F046DE81E9}" presName="negativeSpace" presStyleCnt="0"/>
      <dgm:spPr/>
    </dgm:pt>
    <dgm:pt modelId="{5475F581-DEB2-433D-81B1-EF54D5B22853}" type="pres">
      <dgm:prSet presAssocID="{08678380-1F0B-47E3-AF3D-D5F046DE81E9}" presName="childText" presStyleLbl="conFgAcc1" presStyleIdx="1" presStyleCnt="4">
        <dgm:presLayoutVars>
          <dgm:bulletEnabled val="1"/>
        </dgm:presLayoutVars>
      </dgm:prSet>
      <dgm:spPr/>
    </dgm:pt>
    <dgm:pt modelId="{F2A84547-5CA4-4491-A1D7-3DE8BE96FF10}" type="pres">
      <dgm:prSet presAssocID="{7576CC6E-90B9-4C89-8F80-FAECAFEFBD2E}" presName="spaceBetweenRectangles" presStyleCnt="0"/>
      <dgm:spPr/>
    </dgm:pt>
    <dgm:pt modelId="{9D907864-DEB4-48DC-8A98-19189FFA6DC3}" type="pres">
      <dgm:prSet presAssocID="{2A953A0D-BEAD-4887-8C41-7274D8F74A16}" presName="parentLin" presStyleCnt="0"/>
      <dgm:spPr/>
    </dgm:pt>
    <dgm:pt modelId="{F8D86B14-B1F9-457B-8181-C30950FA5B83}" type="pres">
      <dgm:prSet presAssocID="{2A953A0D-BEAD-4887-8C41-7274D8F74A16}" presName="parentLeftMargin" presStyleLbl="node1" presStyleIdx="1" presStyleCnt="4"/>
      <dgm:spPr/>
    </dgm:pt>
    <dgm:pt modelId="{BD3A84D4-7D47-4375-B5DA-89F02C918171}" type="pres">
      <dgm:prSet presAssocID="{2A953A0D-BEAD-4887-8C41-7274D8F74A1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B583134-CB53-4CC7-A6BA-EE7E20227CA0}" type="pres">
      <dgm:prSet presAssocID="{2A953A0D-BEAD-4887-8C41-7274D8F74A16}" presName="negativeSpace" presStyleCnt="0"/>
      <dgm:spPr/>
    </dgm:pt>
    <dgm:pt modelId="{3257E84C-B5BB-4DD1-A8F5-1518148382A0}" type="pres">
      <dgm:prSet presAssocID="{2A953A0D-BEAD-4887-8C41-7274D8F74A16}" presName="childText" presStyleLbl="conFgAcc1" presStyleIdx="2" presStyleCnt="4">
        <dgm:presLayoutVars>
          <dgm:bulletEnabled val="1"/>
        </dgm:presLayoutVars>
      </dgm:prSet>
      <dgm:spPr/>
    </dgm:pt>
    <dgm:pt modelId="{DBB16F4D-1ECC-406B-9716-3F65255B9957}" type="pres">
      <dgm:prSet presAssocID="{2AE764C0-196D-49F9-BBD9-765B7C8C2F9C}" presName="spaceBetweenRectangles" presStyleCnt="0"/>
      <dgm:spPr/>
    </dgm:pt>
    <dgm:pt modelId="{37DF58B7-C0C1-464A-B580-B3A5E11E701F}" type="pres">
      <dgm:prSet presAssocID="{EC704262-0483-461E-A36C-A01B373C7382}" presName="parentLin" presStyleCnt="0"/>
      <dgm:spPr/>
    </dgm:pt>
    <dgm:pt modelId="{E62EC2B1-08C2-4CA2-BA52-4749784E75CE}" type="pres">
      <dgm:prSet presAssocID="{EC704262-0483-461E-A36C-A01B373C7382}" presName="parentLeftMargin" presStyleLbl="node1" presStyleIdx="2" presStyleCnt="4"/>
      <dgm:spPr/>
    </dgm:pt>
    <dgm:pt modelId="{2C086C82-D63E-4F5C-BCAE-FA15BA67AF25}" type="pres">
      <dgm:prSet presAssocID="{EC704262-0483-461E-A36C-A01B373C7382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09744993-94FC-4F62-BA77-5413E9462645}" type="pres">
      <dgm:prSet presAssocID="{EC704262-0483-461E-A36C-A01B373C7382}" presName="negativeSpace" presStyleCnt="0"/>
      <dgm:spPr/>
    </dgm:pt>
    <dgm:pt modelId="{8B94C06B-68BF-4499-A1A2-33293E27E01D}" type="pres">
      <dgm:prSet presAssocID="{EC704262-0483-461E-A36C-A01B373C7382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EEBE8B01-E298-4CA5-8A57-04BC72797D05}" type="presOf" srcId="{BE7A3452-6B8F-4D8A-9713-A128C2926487}" destId="{6FF660CA-FA50-4FB6-B77D-3DF513016126}" srcOrd="0" destOrd="0" presId="urn:microsoft.com/office/officeart/2005/8/layout/list1"/>
    <dgm:cxn modelId="{F1719109-FE04-47AD-8CCE-BD9E02A48A59}" type="presOf" srcId="{CD7B8A7B-059E-4A9B-86F1-C65ED561E6D3}" destId="{D40A9F88-F279-4F9E-8218-A0731119342C}" srcOrd="1" destOrd="0" presId="urn:microsoft.com/office/officeart/2005/8/layout/list1"/>
    <dgm:cxn modelId="{74DD5A20-375C-4735-9533-43D978AD164C}" type="presOf" srcId="{EC704262-0483-461E-A36C-A01B373C7382}" destId="{E62EC2B1-08C2-4CA2-BA52-4749784E75CE}" srcOrd="0" destOrd="0" presId="urn:microsoft.com/office/officeart/2005/8/layout/list1"/>
    <dgm:cxn modelId="{B6CB883B-722A-467A-ACB3-05BA12B386C3}" type="presOf" srcId="{2A953A0D-BEAD-4887-8C41-7274D8F74A16}" destId="{BD3A84D4-7D47-4375-B5DA-89F02C918171}" srcOrd="1" destOrd="0" presId="urn:microsoft.com/office/officeart/2005/8/layout/list1"/>
    <dgm:cxn modelId="{B0980B46-EF4B-4572-8EC7-24A049D34DAC}" type="presOf" srcId="{EC704262-0483-461E-A36C-A01B373C7382}" destId="{2C086C82-D63E-4F5C-BCAE-FA15BA67AF25}" srcOrd="1" destOrd="0" presId="urn:microsoft.com/office/officeart/2005/8/layout/list1"/>
    <dgm:cxn modelId="{0C5ED477-2581-49FF-AB2D-B3341EA4904A}" srcId="{BE7A3452-6B8F-4D8A-9713-A128C2926487}" destId="{08678380-1F0B-47E3-AF3D-D5F046DE81E9}" srcOrd="1" destOrd="0" parTransId="{B955B36B-0416-4648-A082-B70EB3022480}" sibTransId="{7576CC6E-90B9-4C89-8F80-FAECAFEFBD2E}"/>
    <dgm:cxn modelId="{2E5E3782-300A-4AB8-9882-6BE179A12ED2}" srcId="{BE7A3452-6B8F-4D8A-9713-A128C2926487}" destId="{EC704262-0483-461E-A36C-A01B373C7382}" srcOrd="3" destOrd="0" parTransId="{EC834AF2-7942-498C-9326-17664FB5C131}" sibTransId="{272553D3-2080-4B7F-9A24-A53A3CB0FF21}"/>
    <dgm:cxn modelId="{7024F196-1C60-40D4-AE53-B80681F5C656}" type="presOf" srcId="{2A953A0D-BEAD-4887-8C41-7274D8F74A16}" destId="{F8D86B14-B1F9-457B-8181-C30950FA5B83}" srcOrd="0" destOrd="0" presId="urn:microsoft.com/office/officeart/2005/8/layout/list1"/>
    <dgm:cxn modelId="{ED3D94D3-59C2-4ADA-9E04-51B21E605291}" srcId="{BE7A3452-6B8F-4D8A-9713-A128C2926487}" destId="{CD7B8A7B-059E-4A9B-86F1-C65ED561E6D3}" srcOrd="0" destOrd="0" parTransId="{05C9B725-0233-4D2A-823E-66A548AD3881}" sibTransId="{54F4844F-34A3-4D29-A8FE-A72FDC3FECE7}"/>
    <dgm:cxn modelId="{244A91DA-5260-4438-9FD1-6775DCA3CADA}" type="presOf" srcId="{08678380-1F0B-47E3-AF3D-D5F046DE81E9}" destId="{156FE1A8-FB17-4341-8C35-756F5E90065D}" srcOrd="0" destOrd="0" presId="urn:microsoft.com/office/officeart/2005/8/layout/list1"/>
    <dgm:cxn modelId="{490715F0-E5AE-4D55-AE90-A07F43BAC1F9}" srcId="{BE7A3452-6B8F-4D8A-9713-A128C2926487}" destId="{2A953A0D-BEAD-4887-8C41-7274D8F74A16}" srcOrd="2" destOrd="0" parTransId="{A41029C8-9D25-426B-96A8-7AF79E061598}" sibTransId="{2AE764C0-196D-49F9-BBD9-765B7C8C2F9C}"/>
    <dgm:cxn modelId="{3B45B1F4-297B-4D1C-A946-482E84BD3648}" type="presOf" srcId="{CD7B8A7B-059E-4A9B-86F1-C65ED561E6D3}" destId="{E76CF036-6062-46D4-8660-CA243D33320E}" srcOrd="0" destOrd="0" presId="urn:microsoft.com/office/officeart/2005/8/layout/list1"/>
    <dgm:cxn modelId="{4E57ACFF-AB9B-44EB-BACA-9C90A93C0BCB}" type="presOf" srcId="{08678380-1F0B-47E3-AF3D-D5F046DE81E9}" destId="{94B128A7-FAF0-45E0-BDF1-8625FC203895}" srcOrd="1" destOrd="0" presId="urn:microsoft.com/office/officeart/2005/8/layout/list1"/>
    <dgm:cxn modelId="{5178E7CB-CF87-42AA-8677-7D6AE2DE401A}" type="presParOf" srcId="{6FF660CA-FA50-4FB6-B77D-3DF513016126}" destId="{0881077A-DDF2-4F6A-8E39-7E16546F758A}" srcOrd="0" destOrd="0" presId="urn:microsoft.com/office/officeart/2005/8/layout/list1"/>
    <dgm:cxn modelId="{A66C76E9-2364-4CAD-9AF2-607A7C1B4D44}" type="presParOf" srcId="{0881077A-DDF2-4F6A-8E39-7E16546F758A}" destId="{E76CF036-6062-46D4-8660-CA243D33320E}" srcOrd="0" destOrd="0" presId="urn:microsoft.com/office/officeart/2005/8/layout/list1"/>
    <dgm:cxn modelId="{6D546CEE-D457-4DEF-A06F-C4BAB56260AA}" type="presParOf" srcId="{0881077A-DDF2-4F6A-8E39-7E16546F758A}" destId="{D40A9F88-F279-4F9E-8218-A0731119342C}" srcOrd="1" destOrd="0" presId="urn:microsoft.com/office/officeart/2005/8/layout/list1"/>
    <dgm:cxn modelId="{A2A63191-9300-46A6-A9DB-0CFAECA99C98}" type="presParOf" srcId="{6FF660CA-FA50-4FB6-B77D-3DF513016126}" destId="{3D598BE5-7823-4B45-80EA-0055A131DA31}" srcOrd="1" destOrd="0" presId="urn:microsoft.com/office/officeart/2005/8/layout/list1"/>
    <dgm:cxn modelId="{9DDDCAED-CC53-4419-9F41-D6B98730954F}" type="presParOf" srcId="{6FF660CA-FA50-4FB6-B77D-3DF513016126}" destId="{B271CF85-1590-4B87-B52D-D0ABD2E989B6}" srcOrd="2" destOrd="0" presId="urn:microsoft.com/office/officeart/2005/8/layout/list1"/>
    <dgm:cxn modelId="{2C94B77B-4D5A-46FF-820A-155DF58FF870}" type="presParOf" srcId="{6FF660CA-FA50-4FB6-B77D-3DF513016126}" destId="{289EC975-D234-428E-81CE-09897935A4F4}" srcOrd="3" destOrd="0" presId="urn:microsoft.com/office/officeart/2005/8/layout/list1"/>
    <dgm:cxn modelId="{B4B7DA94-547A-4B53-834E-AEC935CBBE89}" type="presParOf" srcId="{6FF660CA-FA50-4FB6-B77D-3DF513016126}" destId="{814304D8-29AD-4BEC-96C5-CE238078990A}" srcOrd="4" destOrd="0" presId="urn:microsoft.com/office/officeart/2005/8/layout/list1"/>
    <dgm:cxn modelId="{CC9AD697-5D53-4E3A-9CFE-EEE8E8D6AD87}" type="presParOf" srcId="{814304D8-29AD-4BEC-96C5-CE238078990A}" destId="{156FE1A8-FB17-4341-8C35-756F5E90065D}" srcOrd="0" destOrd="0" presId="urn:microsoft.com/office/officeart/2005/8/layout/list1"/>
    <dgm:cxn modelId="{F8D67671-4ED0-4BEE-990C-6152EE550A45}" type="presParOf" srcId="{814304D8-29AD-4BEC-96C5-CE238078990A}" destId="{94B128A7-FAF0-45E0-BDF1-8625FC203895}" srcOrd="1" destOrd="0" presId="urn:microsoft.com/office/officeart/2005/8/layout/list1"/>
    <dgm:cxn modelId="{DDD0C6AC-32D4-4E70-8EFD-C8E29F40721F}" type="presParOf" srcId="{6FF660CA-FA50-4FB6-B77D-3DF513016126}" destId="{E31D9D34-DF85-4E9F-9687-689954AEEE05}" srcOrd="5" destOrd="0" presId="urn:microsoft.com/office/officeart/2005/8/layout/list1"/>
    <dgm:cxn modelId="{28929958-1B95-41F2-98E5-0CDF692A631D}" type="presParOf" srcId="{6FF660CA-FA50-4FB6-B77D-3DF513016126}" destId="{5475F581-DEB2-433D-81B1-EF54D5B22853}" srcOrd="6" destOrd="0" presId="urn:microsoft.com/office/officeart/2005/8/layout/list1"/>
    <dgm:cxn modelId="{9E9CD158-686E-4A61-97AD-320B08000EF3}" type="presParOf" srcId="{6FF660CA-FA50-4FB6-B77D-3DF513016126}" destId="{F2A84547-5CA4-4491-A1D7-3DE8BE96FF10}" srcOrd="7" destOrd="0" presId="urn:microsoft.com/office/officeart/2005/8/layout/list1"/>
    <dgm:cxn modelId="{04504938-5A57-4D97-AD11-AFA47E393CA1}" type="presParOf" srcId="{6FF660CA-FA50-4FB6-B77D-3DF513016126}" destId="{9D907864-DEB4-48DC-8A98-19189FFA6DC3}" srcOrd="8" destOrd="0" presId="urn:microsoft.com/office/officeart/2005/8/layout/list1"/>
    <dgm:cxn modelId="{769B29FD-F535-462C-BF05-9B9088F21AEA}" type="presParOf" srcId="{9D907864-DEB4-48DC-8A98-19189FFA6DC3}" destId="{F8D86B14-B1F9-457B-8181-C30950FA5B83}" srcOrd="0" destOrd="0" presId="urn:microsoft.com/office/officeart/2005/8/layout/list1"/>
    <dgm:cxn modelId="{63E9AA7B-BB63-42C2-B13D-F3B7E946A08B}" type="presParOf" srcId="{9D907864-DEB4-48DC-8A98-19189FFA6DC3}" destId="{BD3A84D4-7D47-4375-B5DA-89F02C918171}" srcOrd="1" destOrd="0" presId="urn:microsoft.com/office/officeart/2005/8/layout/list1"/>
    <dgm:cxn modelId="{F0709452-4E29-49C6-86B7-5D1A4AFB4736}" type="presParOf" srcId="{6FF660CA-FA50-4FB6-B77D-3DF513016126}" destId="{5B583134-CB53-4CC7-A6BA-EE7E20227CA0}" srcOrd="9" destOrd="0" presId="urn:microsoft.com/office/officeart/2005/8/layout/list1"/>
    <dgm:cxn modelId="{EBB597F7-C640-4DD8-96A3-954DEA06DF14}" type="presParOf" srcId="{6FF660CA-FA50-4FB6-B77D-3DF513016126}" destId="{3257E84C-B5BB-4DD1-A8F5-1518148382A0}" srcOrd="10" destOrd="0" presId="urn:microsoft.com/office/officeart/2005/8/layout/list1"/>
    <dgm:cxn modelId="{6E7D072F-7867-4DBD-AEFA-ECC1B1711AF4}" type="presParOf" srcId="{6FF660CA-FA50-4FB6-B77D-3DF513016126}" destId="{DBB16F4D-1ECC-406B-9716-3F65255B9957}" srcOrd="11" destOrd="0" presId="urn:microsoft.com/office/officeart/2005/8/layout/list1"/>
    <dgm:cxn modelId="{B9782078-6172-480B-84C0-2E6315CC8409}" type="presParOf" srcId="{6FF660CA-FA50-4FB6-B77D-3DF513016126}" destId="{37DF58B7-C0C1-464A-B580-B3A5E11E701F}" srcOrd="12" destOrd="0" presId="urn:microsoft.com/office/officeart/2005/8/layout/list1"/>
    <dgm:cxn modelId="{2FBF7408-EAB2-40B8-B210-0F3F22766733}" type="presParOf" srcId="{37DF58B7-C0C1-464A-B580-B3A5E11E701F}" destId="{E62EC2B1-08C2-4CA2-BA52-4749784E75CE}" srcOrd="0" destOrd="0" presId="urn:microsoft.com/office/officeart/2005/8/layout/list1"/>
    <dgm:cxn modelId="{7F638B8E-0163-480A-81FC-A05FC307C104}" type="presParOf" srcId="{37DF58B7-C0C1-464A-B580-B3A5E11E701F}" destId="{2C086C82-D63E-4F5C-BCAE-FA15BA67AF25}" srcOrd="1" destOrd="0" presId="urn:microsoft.com/office/officeart/2005/8/layout/list1"/>
    <dgm:cxn modelId="{99754A7A-F98A-4062-AEBF-8765C2BBB5A6}" type="presParOf" srcId="{6FF660CA-FA50-4FB6-B77D-3DF513016126}" destId="{09744993-94FC-4F62-BA77-5413E9462645}" srcOrd="13" destOrd="0" presId="urn:microsoft.com/office/officeart/2005/8/layout/list1"/>
    <dgm:cxn modelId="{2265AE51-7433-4965-9E9C-9D57C47CE42B}" type="presParOf" srcId="{6FF660CA-FA50-4FB6-B77D-3DF513016126}" destId="{8B94C06B-68BF-4499-A1A2-33293E27E01D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AF92762-0F6E-4DC9-BDD3-8B1334D178CF}" type="doc">
      <dgm:prSet loTypeId="urn:microsoft.com/office/officeart/2005/8/layout/vProcess5" loCatId="process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GB"/>
        </a:p>
      </dgm:t>
    </dgm:pt>
    <dgm:pt modelId="{272AF3E0-D942-444E-9846-E2981A1253DE}">
      <dgm:prSet phldrT="[Text]" custT="1"/>
      <dgm:spPr/>
      <dgm:t>
        <a:bodyPr/>
        <a:lstStyle/>
        <a:p>
          <a:pPr algn="ctr"/>
          <a:r>
            <a:rPr lang="en-GB" sz="3000" b="1" dirty="0"/>
            <a:t>Human Resource Management</a:t>
          </a:r>
        </a:p>
      </dgm:t>
    </dgm:pt>
    <dgm:pt modelId="{8BFB981F-0424-463D-BD14-C31A0EE459B6}" type="parTrans" cxnId="{E493AA19-EFAF-483F-B69E-91F7C25548BA}">
      <dgm:prSet/>
      <dgm:spPr/>
      <dgm:t>
        <a:bodyPr/>
        <a:lstStyle/>
        <a:p>
          <a:endParaRPr lang="en-GB"/>
        </a:p>
      </dgm:t>
    </dgm:pt>
    <dgm:pt modelId="{9693121C-3054-4E0B-8462-310313F19876}" type="sibTrans" cxnId="{E493AA19-EFAF-483F-B69E-91F7C25548BA}">
      <dgm:prSet/>
      <dgm:spPr/>
      <dgm:t>
        <a:bodyPr/>
        <a:lstStyle/>
        <a:p>
          <a:endParaRPr lang="en-GB"/>
        </a:p>
      </dgm:t>
    </dgm:pt>
    <dgm:pt modelId="{81C57E20-542F-4BC1-BBD9-83C38CD8F2DF}">
      <dgm:prSet phldrT="[Text]" custT="1"/>
      <dgm:spPr/>
      <dgm:t>
        <a:bodyPr/>
        <a:lstStyle/>
        <a:p>
          <a:pPr algn="ctr"/>
          <a:r>
            <a:rPr lang="en-GB" sz="3000" b="1" dirty="0"/>
            <a:t>Learning Opportunities</a:t>
          </a:r>
        </a:p>
      </dgm:t>
    </dgm:pt>
    <dgm:pt modelId="{F174A1CE-8E0E-4D3F-B5EE-E05E03978842}" type="parTrans" cxnId="{AB060335-B7EA-4E09-984A-BE17C486B269}">
      <dgm:prSet/>
      <dgm:spPr/>
      <dgm:t>
        <a:bodyPr/>
        <a:lstStyle/>
        <a:p>
          <a:endParaRPr lang="en-GB"/>
        </a:p>
      </dgm:t>
    </dgm:pt>
    <dgm:pt modelId="{AD6B422B-3A7D-4764-90D7-96D5002EC908}" type="sibTrans" cxnId="{AB060335-B7EA-4E09-984A-BE17C486B269}">
      <dgm:prSet/>
      <dgm:spPr/>
      <dgm:t>
        <a:bodyPr/>
        <a:lstStyle/>
        <a:p>
          <a:endParaRPr lang="en-GB"/>
        </a:p>
      </dgm:t>
    </dgm:pt>
    <dgm:pt modelId="{15B6E8C5-EC13-4D0A-B7F5-634D189E3483}">
      <dgm:prSet phldrT="[Text]" custT="1"/>
      <dgm:spPr/>
      <dgm:t>
        <a:bodyPr/>
        <a:lstStyle/>
        <a:p>
          <a:pPr algn="ctr"/>
          <a:r>
            <a:rPr lang="en-GB" sz="3000" b="1" dirty="0"/>
            <a:t>Private or Public Sector Organisations?</a:t>
          </a:r>
        </a:p>
      </dgm:t>
    </dgm:pt>
    <dgm:pt modelId="{4861BEFE-965B-4876-B1A2-5BAA6398D107}" type="parTrans" cxnId="{91AF49AB-F202-4F86-B42B-53DC2F5CF162}">
      <dgm:prSet/>
      <dgm:spPr/>
      <dgm:t>
        <a:bodyPr/>
        <a:lstStyle/>
        <a:p>
          <a:endParaRPr lang="en-GB"/>
        </a:p>
      </dgm:t>
    </dgm:pt>
    <dgm:pt modelId="{D3D55F2C-39B4-44E2-B53C-49E25A60EB29}" type="sibTrans" cxnId="{91AF49AB-F202-4F86-B42B-53DC2F5CF162}">
      <dgm:prSet/>
      <dgm:spPr/>
      <dgm:t>
        <a:bodyPr/>
        <a:lstStyle/>
        <a:p>
          <a:endParaRPr lang="en-GB"/>
        </a:p>
      </dgm:t>
    </dgm:pt>
    <dgm:pt modelId="{327C46E7-5641-4B8E-A92A-CCAE96A8CE2F}">
      <dgm:prSet phldrT="[Text]" custT="1"/>
      <dgm:spPr/>
      <dgm:t>
        <a:bodyPr/>
        <a:lstStyle/>
        <a:p>
          <a:pPr algn="ctr"/>
          <a:r>
            <a:rPr lang="en-GB" sz="3000" b="1" dirty="0"/>
            <a:t>A Comparison of Training Needs in the Public and Private Sector</a:t>
          </a:r>
        </a:p>
      </dgm:t>
    </dgm:pt>
    <dgm:pt modelId="{6CB70A50-B20F-4049-B359-C47BDC5C94E4}" type="parTrans" cxnId="{32E0AB6C-5D5E-4364-B76D-522A1FBB0CD0}">
      <dgm:prSet/>
      <dgm:spPr/>
      <dgm:t>
        <a:bodyPr/>
        <a:lstStyle/>
        <a:p>
          <a:endParaRPr lang="en-GB"/>
        </a:p>
      </dgm:t>
    </dgm:pt>
    <dgm:pt modelId="{6AD429D7-DC87-43C8-9861-42EE9850A736}" type="sibTrans" cxnId="{32E0AB6C-5D5E-4364-B76D-522A1FBB0CD0}">
      <dgm:prSet/>
      <dgm:spPr/>
      <dgm:t>
        <a:bodyPr/>
        <a:lstStyle/>
        <a:p>
          <a:endParaRPr lang="en-GB"/>
        </a:p>
      </dgm:t>
    </dgm:pt>
    <dgm:pt modelId="{A654141C-FFAC-4F7A-958A-D7ECFF5CD9AC}" type="pres">
      <dgm:prSet presAssocID="{CAF92762-0F6E-4DC9-BDD3-8B1334D178CF}" presName="outerComposite" presStyleCnt="0">
        <dgm:presLayoutVars>
          <dgm:chMax val="5"/>
          <dgm:dir/>
          <dgm:resizeHandles val="exact"/>
        </dgm:presLayoutVars>
      </dgm:prSet>
      <dgm:spPr/>
    </dgm:pt>
    <dgm:pt modelId="{5DC28E94-6915-4E7E-A480-D790B49577DB}" type="pres">
      <dgm:prSet presAssocID="{CAF92762-0F6E-4DC9-BDD3-8B1334D178CF}" presName="dummyMaxCanvas" presStyleCnt="0">
        <dgm:presLayoutVars/>
      </dgm:prSet>
      <dgm:spPr/>
    </dgm:pt>
    <dgm:pt modelId="{BCD69C97-483A-4F18-A98F-EAAD9C9DEB54}" type="pres">
      <dgm:prSet presAssocID="{CAF92762-0F6E-4DC9-BDD3-8B1334D178CF}" presName="FourNodes_1" presStyleLbl="node1" presStyleIdx="0" presStyleCnt="4">
        <dgm:presLayoutVars>
          <dgm:bulletEnabled val="1"/>
        </dgm:presLayoutVars>
      </dgm:prSet>
      <dgm:spPr/>
    </dgm:pt>
    <dgm:pt modelId="{7E9AB518-363D-4DA2-80C1-AF464D7425F8}" type="pres">
      <dgm:prSet presAssocID="{CAF92762-0F6E-4DC9-BDD3-8B1334D178CF}" presName="FourNodes_2" presStyleLbl="node1" presStyleIdx="1" presStyleCnt="4">
        <dgm:presLayoutVars>
          <dgm:bulletEnabled val="1"/>
        </dgm:presLayoutVars>
      </dgm:prSet>
      <dgm:spPr/>
    </dgm:pt>
    <dgm:pt modelId="{82483688-22B5-4469-BC98-0081C0E0C3B8}" type="pres">
      <dgm:prSet presAssocID="{CAF92762-0F6E-4DC9-BDD3-8B1334D178CF}" presName="FourNodes_3" presStyleLbl="node1" presStyleIdx="2" presStyleCnt="4">
        <dgm:presLayoutVars>
          <dgm:bulletEnabled val="1"/>
        </dgm:presLayoutVars>
      </dgm:prSet>
      <dgm:spPr/>
    </dgm:pt>
    <dgm:pt modelId="{6051BEDF-934D-475E-BDA5-B1FB4A5EFB18}" type="pres">
      <dgm:prSet presAssocID="{CAF92762-0F6E-4DC9-BDD3-8B1334D178CF}" presName="FourNodes_4" presStyleLbl="node1" presStyleIdx="3" presStyleCnt="4">
        <dgm:presLayoutVars>
          <dgm:bulletEnabled val="1"/>
        </dgm:presLayoutVars>
      </dgm:prSet>
      <dgm:spPr/>
    </dgm:pt>
    <dgm:pt modelId="{8CB0E680-0BFC-476E-8F1C-59E224B9F2E3}" type="pres">
      <dgm:prSet presAssocID="{CAF92762-0F6E-4DC9-BDD3-8B1334D178CF}" presName="FourConn_1-2" presStyleLbl="fgAccFollowNode1" presStyleIdx="0" presStyleCnt="3">
        <dgm:presLayoutVars>
          <dgm:bulletEnabled val="1"/>
        </dgm:presLayoutVars>
      </dgm:prSet>
      <dgm:spPr/>
    </dgm:pt>
    <dgm:pt modelId="{4C7197DE-9C89-4335-B1F1-724303CFB2E5}" type="pres">
      <dgm:prSet presAssocID="{CAF92762-0F6E-4DC9-BDD3-8B1334D178CF}" presName="FourConn_2-3" presStyleLbl="fgAccFollowNode1" presStyleIdx="1" presStyleCnt="3">
        <dgm:presLayoutVars>
          <dgm:bulletEnabled val="1"/>
        </dgm:presLayoutVars>
      </dgm:prSet>
      <dgm:spPr/>
    </dgm:pt>
    <dgm:pt modelId="{3C753971-4E7E-41F1-BA0E-0CD2BBB6EF59}" type="pres">
      <dgm:prSet presAssocID="{CAF92762-0F6E-4DC9-BDD3-8B1334D178CF}" presName="FourConn_3-4" presStyleLbl="fgAccFollowNode1" presStyleIdx="2" presStyleCnt="3">
        <dgm:presLayoutVars>
          <dgm:bulletEnabled val="1"/>
        </dgm:presLayoutVars>
      </dgm:prSet>
      <dgm:spPr/>
    </dgm:pt>
    <dgm:pt modelId="{A2A9BC4D-7D58-47BA-8863-B68F4170DB48}" type="pres">
      <dgm:prSet presAssocID="{CAF92762-0F6E-4DC9-BDD3-8B1334D178CF}" presName="FourNodes_1_text" presStyleLbl="node1" presStyleIdx="3" presStyleCnt="4">
        <dgm:presLayoutVars>
          <dgm:bulletEnabled val="1"/>
        </dgm:presLayoutVars>
      </dgm:prSet>
      <dgm:spPr/>
    </dgm:pt>
    <dgm:pt modelId="{DB76EB42-C56F-4436-AF61-70970C890CCF}" type="pres">
      <dgm:prSet presAssocID="{CAF92762-0F6E-4DC9-BDD3-8B1334D178CF}" presName="FourNodes_2_text" presStyleLbl="node1" presStyleIdx="3" presStyleCnt="4">
        <dgm:presLayoutVars>
          <dgm:bulletEnabled val="1"/>
        </dgm:presLayoutVars>
      </dgm:prSet>
      <dgm:spPr/>
    </dgm:pt>
    <dgm:pt modelId="{3D850522-3193-4265-B919-1CB8B3DCA60F}" type="pres">
      <dgm:prSet presAssocID="{CAF92762-0F6E-4DC9-BDD3-8B1334D178CF}" presName="FourNodes_3_text" presStyleLbl="node1" presStyleIdx="3" presStyleCnt="4">
        <dgm:presLayoutVars>
          <dgm:bulletEnabled val="1"/>
        </dgm:presLayoutVars>
      </dgm:prSet>
      <dgm:spPr/>
    </dgm:pt>
    <dgm:pt modelId="{C3324D1E-5BAA-419F-B388-8D69BB2B91CE}" type="pres">
      <dgm:prSet presAssocID="{CAF92762-0F6E-4DC9-BDD3-8B1334D178CF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44F00D05-C665-4B72-82A3-EC9AF06EF522}" type="presOf" srcId="{15B6E8C5-EC13-4D0A-B7F5-634D189E3483}" destId="{3D850522-3193-4265-B919-1CB8B3DCA60F}" srcOrd="1" destOrd="0" presId="urn:microsoft.com/office/officeart/2005/8/layout/vProcess5"/>
    <dgm:cxn modelId="{3BD0AD0C-0A1E-4C46-ADA6-A137F94DA343}" type="presOf" srcId="{D3D55F2C-39B4-44E2-B53C-49E25A60EB29}" destId="{3C753971-4E7E-41F1-BA0E-0CD2BBB6EF59}" srcOrd="0" destOrd="0" presId="urn:microsoft.com/office/officeart/2005/8/layout/vProcess5"/>
    <dgm:cxn modelId="{E493AA19-EFAF-483F-B69E-91F7C25548BA}" srcId="{CAF92762-0F6E-4DC9-BDD3-8B1334D178CF}" destId="{272AF3E0-D942-444E-9846-E2981A1253DE}" srcOrd="0" destOrd="0" parTransId="{8BFB981F-0424-463D-BD14-C31A0EE459B6}" sibTransId="{9693121C-3054-4E0B-8462-310313F19876}"/>
    <dgm:cxn modelId="{275C641A-0C52-40FF-A7B6-BDC20F7DDC8B}" type="presOf" srcId="{81C57E20-542F-4BC1-BBD9-83C38CD8F2DF}" destId="{DB76EB42-C56F-4436-AF61-70970C890CCF}" srcOrd="1" destOrd="0" presId="urn:microsoft.com/office/officeart/2005/8/layout/vProcess5"/>
    <dgm:cxn modelId="{9A33731D-73EA-4D0D-ABB7-61AB66A2B76E}" type="presOf" srcId="{15B6E8C5-EC13-4D0A-B7F5-634D189E3483}" destId="{82483688-22B5-4469-BC98-0081C0E0C3B8}" srcOrd="0" destOrd="0" presId="urn:microsoft.com/office/officeart/2005/8/layout/vProcess5"/>
    <dgm:cxn modelId="{BE4A9731-8234-498B-87D9-61B898735903}" type="presOf" srcId="{272AF3E0-D942-444E-9846-E2981A1253DE}" destId="{A2A9BC4D-7D58-47BA-8863-B68F4170DB48}" srcOrd="1" destOrd="0" presId="urn:microsoft.com/office/officeart/2005/8/layout/vProcess5"/>
    <dgm:cxn modelId="{AB060335-B7EA-4E09-984A-BE17C486B269}" srcId="{CAF92762-0F6E-4DC9-BDD3-8B1334D178CF}" destId="{81C57E20-542F-4BC1-BBD9-83C38CD8F2DF}" srcOrd="1" destOrd="0" parTransId="{F174A1CE-8E0E-4D3F-B5EE-E05E03978842}" sibTransId="{AD6B422B-3A7D-4764-90D7-96D5002EC908}"/>
    <dgm:cxn modelId="{9F467A5D-E0B6-4CD6-95ED-D5258A18E280}" type="presOf" srcId="{327C46E7-5641-4B8E-A92A-CCAE96A8CE2F}" destId="{6051BEDF-934D-475E-BDA5-B1FB4A5EFB18}" srcOrd="0" destOrd="0" presId="urn:microsoft.com/office/officeart/2005/8/layout/vProcess5"/>
    <dgm:cxn modelId="{32E0AB6C-5D5E-4364-B76D-522A1FBB0CD0}" srcId="{CAF92762-0F6E-4DC9-BDD3-8B1334D178CF}" destId="{327C46E7-5641-4B8E-A92A-CCAE96A8CE2F}" srcOrd="3" destOrd="0" parTransId="{6CB70A50-B20F-4049-B359-C47BDC5C94E4}" sibTransId="{6AD429D7-DC87-43C8-9861-42EE9850A736}"/>
    <dgm:cxn modelId="{7390A16E-0584-425A-BD75-8E90B1E07F04}" type="presOf" srcId="{9693121C-3054-4E0B-8462-310313F19876}" destId="{8CB0E680-0BFC-476E-8F1C-59E224B9F2E3}" srcOrd="0" destOrd="0" presId="urn:microsoft.com/office/officeart/2005/8/layout/vProcess5"/>
    <dgm:cxn modelId="{A070B1A3-043A-4B69-8DD0-93050B4D7CA3}" type="presOf" srcId="{CAF92762-0F6E-4DC9-BDD3-8B1334D178CF}" destId="{A654141C-FFAC-4F7A-958A-D7ECFF5CD9AC}" srcOrd="0" destOrd="0" presId="urn:microsoft.com/office/officeart/2005/8/layout/vProcess5"/>
    <dgm:cxn modelId="{2555CEA3-92A5-412C-BEA3-880B4E8D5E4A}" type="presOf" srcId="{272AF3E0-D942-444E-9846-E2981A1253DE}" destId="{BCD69C97-483A-4F18-A98F-EAAD9C9DEB54}" srcOrd="0" destOrd="0" presId="urn:microsoft.com/office/officeart/2005/8/layout/vProcess5"/>
    <dgm:cxn modelId="{91AF49AB-F202-4F86-B42B-53DC2F5CF162}" srcId="{CAF92762-0F6E-4DC9-BDD3-8B1334D178CF}" destId="{15B6E8C5-EC13-4D0A-B7F5-634D189E3483}" srcOrd="2" destOrd="0" parTransId="{4861BEFE-965B-4876-B1A2-5BAA6398D107}" sibTransId="{D3D55F2C-39B4-44E2-B53C-49E25A60EB29}"/>
    <dgm:cxn modelId="{D03B97C8-B00C-4550-8406-881C25194167}" type="presOf" srcId="{AD6B422B-3A7D-4764-90D7-96D5002EC908}" destId="{4C7197DE-9C89-4335-B1F1-724303CFB2E5}" srcOrd="0" destOrd="0" presId="urn:microsoft.com/office/officeart/2005/8/layout/vProcess5"/>
    <dgm:cxn modelId="{E60C3CD5-2D4E-4675-827C-90C98D0195DC}" type="presOf" srcId="{81C57E20-542F-4BC1-BBD9-83C38CD8F2DF}" destId="{7E9AB518-363D-4DA2-80C1-AF464D7425F8}" srcOrd="0" destOrd="0" presId="urn:microsoft.com/office/officeart/2005/8/layout/vProcess5"/>
    <dgm:cxn modelId="{DF1566E2-96C2-4800-85A2-1DBE32BC0167}" type="presOf" srcId="{327C46E7-5641-4B8E-A92A-CCAE96A8CE2F}" destId="{C3324D1E-5BAA-419F-B388-8D69BB2B91CE}" srcOrd="1" destOrd="0" presId="urn:microsoft.com/office/officeart/2005/8/layout/vProcess5"/>
    <dgm:cxn modelId="{C4DEE5B0-C30A-488A-B58E-43350D0F0881}" type="presParOf" srcId="{A654141C-FFAC-4F7A-958A-D7ECFF5CD9AC}" destId="{5DC28E94-6915-4E7E-A480-D790B49577DB}" srcOrd="0" destOrd="0" presId="urn:microsoft.com/office/officeart/2005/8/layout/vProcess5"/>
    <dgm:cxn modelId="{83C71710-4E2B-4966-94D7-288B5C9F3DB7}" type="presParOf" srcId="{A654141C-FFAC-4F7A-958A-D7ECFF5CD9AC}" destId="{BCD69C97-483A-4F18-A98F-EAAD9C9DEB54}" srcOrd="1" destOrd="0" presId="urn:microsoft.com/office/officeart/2005/8/layout/vProcess5"/>
    <dgm:cxn modelId="{61EDB2B8-009B-4389-81F5-8B7569875AA4}" type="presParOf" srcId="{A654141C-FFAC-4F7A-958A-D7ECFF5CD9AC}" destId="{7E9AB518-363D-4DA2-80C1-AF464D7425F8}" srcOrd="2" destOrd="0" presId="urn:microsoft.com/office/officeart/2005/8/layout/vProcess5"/>
    <dgm:cxn modelId="{500DDE74-2445-45D9-A287-4742B347F79A}" type="presParOf" srcId="{A654141C-FFAC-4F7A-958A-D7ECFF5CD9AC}" destId="{82483688-22B5-4469-BC98-0081C0E0C3B8}" srcOrd="3" destOrd="0" presId="urn:microsoft.com/office/officeart/2005/8/layout/vProcess5"/>
    <dgm:cxn modelId="{2E81AF52-3679-4711-B908-77B0331FA983}" type="presParOf" srcId="{A654141C-FFAC-4F7A-958A-D7ECFF5CD9AC}" destId="{6051BEDF-934D-475E-BDA5-B1FB4A5EFB18}" srcOrd="4" destOrd="0" presId="urn:microsoft.com/office/officeart/2005/8/layout/vProcess5"/>
    <dgm:cxn modelId="{B11BFCFD-AC2F-4EC3-9E2E-652E65B5A40E}" type="presParOf" srcId="{A654141C-FFAC-4F7A-958A-D7ECFF5CD9AC}" destId="{8CB0E680-0BFC-476E-8F1C-59E224B9F2E3}" srcOrd="5" destOrd="0" presId="urn:microsoft.com/office/officeart/2005/8/layout/vProcess5"/>
    <dgm:cxn modelId="{EE89E4BB-86BE-49C5-8F51-26DFAA197636}" type="presParOf" srcId="{A654141C-FFAC-4F7A-958A-D7ECFF5CD9AC}" destId="{4C7197DE-9C89-4335-B1F1-724303CFB2E5}" srcOrd="6" destOrd="0" presId="urn:microsoft.com/office/officeart/2005/8/layout/vProcess5"/>
    <dgm:cxn modelId="{07C66954-28FD-423F-AC7B-682398D02F13}" type="presParOf" srcId="{A654141C-FFAC-4F7A-958A-D7ECFF5CD9AC}" destId="{3C753971-4E7E-41F1-BA0E-0CD2BBB6EF59}" srcOrd="7" destOrd="0" presId="urn:microsoft.com/office/officeart/2005/8/layout/vProcess5"/>
    <dgm:cxn modelId="{DA5251B9-62DA-4B2D-B9C0-E78CEF98F1A1}" type="presParOf" srcId="{A654141C-FFAC-4F7A-958A-D7ECFF5CD9AC}" destId="{A2A9BC4D-7D58-47BA-8863-B68F4170DB48}" srcOrd="8" destOrd="0" presId="urn:microsoft.com/office/officeart/2005/8/layout/vProcess5"/>
    <dgm:cxn modelId="{5FE2CDCA-6ADA-4C4F-9458-301E4ED42474}" type="presParOf" srcId="{A654141C-FFAC-4F7A-958A-D7ECFF5CD9AC}" destId="{DB76EB42-C56F-4436-AF61-70970C890CCF}" srcOrd="9" destOrd="0" presId="urn:microsoft.com/office/officeart/2005/8/layout/vProcess5"/>
    <dgm:cxn modelId="{C814B6E6-E340-40B9-B42A-0E1F1555E468}" type="presParOf" srcId="{A654141C-FFAC-4F7A-958A-D7ECFF5CD9AC}" destId="{3D850522-3193-4265-B919-1CB8B3DCA60F}" srcOrd="10" destOrd="0" presId="urn:microsoft.com/office/officeart/2005/8/layout/vProcess5"/>
    <dgm:cxn modelId="{434D8E35-70CC-4E6F-BAC9-FEC8CA2A28E0}" type="presParOf" srcId="{A654141C-FFAC-4F7A-958A-D7ECFF5CD9AC}" destId="{C3324D1E-5BAA-419F-B388-8D69BB2B91C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9005217-7BD6-48EB-902E-AE8EFC1A7E1A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629AFFB-DC5B-468B-9AB8-815A7A28F28F}">
      <dgm:prSet phldrT="[Text]"/>
      <dgm:spPr/>
      <dgm:t>
        <a:bodyPr/>
        <a:lstStyle/>
        <a:p>
          <a:r>
            <a:rPr lang="en-GB" dirty="0"/>
            <a:t>Quantitative</a:t>
          </a:r>
        </a:p>
      </dgm:t>
    </dgm:pt>
    <dgm:pt modelId="{7C10DC09-FAFD-4B04-BE90-5A0A5147EE1E}" type="parTrans" cxnId="{803DC4DE-08FE-4153-B033-EA16B7954F6C}">
      <dgm:prSet/>
      <dgm:spPr/>
      <dgm:t>
        <a:bodyPr/>
        <a:lstStyle/>
        <a:p>
          <a:endParaRPr lang="en-GB"/>
        </a:p>
      </dgm:t>
    </dgm:pt>
    <dgm:pt modelId="{8C91AFC4-1A94-4944-8571-BFB4A89F34C6}" type="sibTrans" cxnId="{803DC4DE-08FE-4153-B033-EA16B7954F6C}">
      <dgm:prSet/>
      <dgm:spPr/>
      <dgm:t>
        <a:bodyPr/>
        <a:lstStyle/>
        <a:p>
          <a:endParaRPr lang="en-GB"/>
        </a:p>
      </dgm:t>
    </dgm:pt>
    <dgm:pt modelId="{67BBB32D-48B3-4D6E-A9AB-5B5534C7AF24}">
      <dgm:prSet phldrT="[Text]"/>
      <dgm:spPr/>
      <dgm:t>
        <a:bodyPr/>
        <a:lstStyle/>
        <a:p>
          <a:r>
            <a:rPr lang="en-GB" dirty="0"/>
            <a:t>Numerical way to test a hypothesis</a:t>
          </a:r>
        </a:p>
      </dgm:t>
    </dgm:pt>
    <dgm:pt modelId="{3F5575AF-19BC-4202-A934-0DFAF1B4F455}" type="parTrans" cxnId="{5C4FA61B-29D3-40D9-96EA-C98D08AD16DF}">
      <dgm:prSet/>
      <dgm:spPr/>
      <dgm:t>
        <a:bodyPr/>
        <a:lstStyle/>
        <a:p>
          <a:endParaRPr lang="en-GB"/>
        </a:p>
      </dgm:t>
    </dgm:pt>
    <dgm:pt modelId="{4A996766-DF7A-4C29-ABC6-52DB307E2FB8}" type="sibTrans" cxnId="{5C4FA61B-29D3-40D9-96EA-C98D08AD16DF}">
      <dgm:prSet/>
      <dgm:spPr/>
      <dgm:t>
        <a:bodyPr/>
        <a:lstStyle/>
        <a:p>
          <a:endParaRPr lang="en-GB"/>
        </a:p>
      </dgm:t>
    </dgm:pt>
    <dgm:pt modelId="{46038681-C39B-4095-A570-F363A50E7689}">
      <dgm:prSet phldrT="[Text]"/>
      <dgm:spPr/>
      <dgm:t>
        <a:bodyPr/>
        <a:lstStyle/>
        <a:p>
          <a:r>
            <a:rPr lang="en-GB" dirty="0"/>
            <a:t>Closed questions</a:t>
          </a:r>
        </a:p>
      </dgm:t>
    </dgm:pt>
    <dgm:pt modelId="{C56CB7F2-81DC-4056-9316-3FA2D1309ED2}" type="parTrans" cxnId="{D3DEB3C3-7A00-4656-84F0-5A759515A208}">
      <dgm:prSet/>
      <dgm:spPr/>
      <dgm:t>
        <a:bodyPr/>
        <a:lstStyle/>
        <a:p>
          <a:endParaRPr lang="en-GB"/>
        </a:p>
      </dgm:t>
    </dgm:pt>
    <dgm:pt modelId="{AA90375B-07AD-44BE-836F-7CB55A0097C0}" type="sibTrans" cxnId="{D3DEB3C3-7A00-4656-84F0-5A759515A208}">
      <dgm:prSet/>
      <dgm:spPr/>
      <dgm:t>
        <a:bodyPr/>
        <a:lstStyle/>
        <a:p>
          <a:endParaRPr lang="en-GB"/>
        </a:p>
      </dgm:t>
    </dgm:pt>
    <dgm:pt modelId="{6E6AED98-9E92-40A1-B568-F89F3272E445}">
      <dgm:prSet phldrT="[Text]"/>
      <dgm:spPr/>
      <dgm:t>
        <a:bodyPr/>
        <a:lstStyle/>
        <a:p>
          <a:r>
            <a:rPr lang="en-GB" dirty="0"/>
            <a:t>Qualitative</a:t>
          </a:r>
        </a:p>
      </dgm:t>
    </dgm:pt>
    <dgm:pt modelId="{DFB62B63-9BDB-45E5-998E-94A51FC9093D}" type="parTrans" cxnId="{1963C450-A613-4112-A974-C81B3C9924A4}">
      <dgm:prSet/>
      <dgm:spPr/>
      <dgm:t>
        <a:bodyPr/>
        <a:lstStyle/>
        <a:p>
          <a:endParaRPr lang="en-GB"/>
        </a:p>
      </dgm:t>
    </dgm:pt>
    <dgm:pt modelId="{E97AE0F6-8E67-498E-9622-9EC50FF13EE7}" type="sibTrans" cxnId="{1963C450-A613-4112-A974-C81B3C9924A4}">
      <dgm:prSet/>
      <dgm:spPr/>
      <dgm:t>
        <a:bodyPr/>
        <a:lstStyle/>
        <a:p>
          <a:endParaRPr lang="en-GB"/>
        </a:p>
      </dgm:t>
    </dgm:pt>
    <dgm:pt modelId="{C12EBCE4-4271-4988-9435-CD947C8B6C5A}">
      <dgm:prSet phldrT="[Text]"/>
      <dgm:spPr/>
      <dgm:t>
        <a:bodyPr/>
        <a:lstStyle/>
        <a:p>
          <a:r>
            <a:rPr lang="en-GB" dirty="0"/>
            <a:t>Wordy</a:t>
          </a:r>
        </a:p>
      </dgm:t>
    </dgm:pt>
    <dgm:pt modelId="{6065089E-5056-4ABF-B1AF-44EAB4D44E69}" type="parTrans" cxnId="{4CEF53ED-ECA1-4866-B3A4-5898ABB5D250}">
      <dgm:prSet/>
      <dgm:spPr/>
      <dgm:t>
        <a:bodyPr/>
        <a:lstStyle/>
        <a:p>
          <a:endParaRPr lang="en-GB"/>
        </a:p>
      </dgm:t>
    </dgm:pt>
    <dgm:pt modelId="{6DD1063F-508E-41BF-901D-CFD0B2F89761}" type="sibTrans" cxnId="{4CEF53ED-ECA1-4866-B3A4-5898ABB5D250}">
      <dgm:prSet/>
      <dgm:spPr/>
      <dgm:t>
        <a:bodyPr/>
        <a:lstStyle/>
        <a:p>
          <a:endParaRPr lang="en-GB"/>
        </a:p>
      </dgm:t>
    </dgm:pt>
    <dgm:pt modelId="{3C5D4ACF-5B1B-4500-AAD2-78640C3503C4}">
      <dgm:prSet phldrT="[Text]"/>
      <dgm:spPr/>
      <dgm:t>
        <a:bodyPr/>
        <a:lstStyle/>
        <a:p>
          <a:r>
            <a:rPr lang="en-GB" dirty="0"/>
            <a:t>Explanation in Nature (understand an idea)</a:t>
          </a:r>
        </a:p>
      </dgm:t>
    </dgm:pt>
    <dgm:pt modelId="{2BA80E08-78D5-4B78-8AF5-F2BDD2CBD726}" type="parTrans" cxnId="{670B27A4-DEB0-4D3E-9288-BD44395E4697}">
      <dgm:prSet/>
      <dgm:spPr/>
      <dgm:t>
        <a:bodyPr/>
        <a:lstStyle/>
        <a:p>
          <a:endParaRPr lang="en-GB"/>
        </a:p>
      </dgm:t>
    </dgm:pt>
    <dgm:pt modelId="{D44A9E06-56B1-4A6A-A31E-A0D4F7A2A890}" type="sibTrans" cxnId="{670B27A4-DEB0-4D3E-9288-BD44395E4697}">
      <dgm:prSet/>
      <dgm:spPr/>
      <dgm:t>
        <a:bodyPr/>
        <a:lstStyle/>
        <a:p>
          <a:endParaRPr lang="en-GB"/>
        </a:p>
      </dgm:t>
    </dgm:pt>
    <dgm:pt modelId="{56876F62-FDF0-4889-A7A6-7A5EA22D5608}">
      <dgm:prSet phldrT="[Text]"/>
      <dgm:spPr/>
      <dgm:t>
        <a:bodyPr/>
        <a:lstStyle/>
        <a:p>
          <a:r>
            <a:rPr lang="en-GB" dirty="0"/>
            <a:t>Logical Arguments</a:t>
          </a:r>
        </a:p>
      </dgm:t>
    </dgm:pt>
    <dgm:pt modelId="{4CC85A0B-B942-47EB-A3B4-F6B0489C02BD}" type="parTrans" cxnId="{45E26663-57D6-4F70-BBBE-3B89F28A1E3C}">
      <dgm:prSet/>
      <dgm:spPr/>
      <dgm:t>
        <a:bodyPr/>
        <a:lstStyle/>
        <a:p>
          <a:endParaRPr lang="en-GB"/>
        </a:p>
      </dgm:t>
    </dgm:pt>
    <dgm:pt modelId="{7F5A2E91-A48A-4904-A23B-DB500DAD5EAF}" type="sibTrans" cxnId="{45E26663-57D6-4F70-BBBE-3B89F28A1E3C}">
      <dgm:prSet/>
      <dgm:spPr/>
      <dgm:t>
        <a:bodyPr/>
        <a:lstStyle/>
        <a:p>
          <a:endParaRPr lang="en-GB"/>
        </a:p>
      </dgm:t>
    </dgm:pt>
    <dgm:pt modelId="{BBC77699-0685-4FD0-9509-E88BDFC9EDAE}">
      <dgm:prSet phldrT="[Text]"/>
      <dgm:spPr/>
      <dgm:t>
        <a:bodyPr/>
        <a:lstStyle/>
        <a:p>
          <a:r>
            <a:rPr lang="en-GB" dirty="0"/>
            <a:t>Deductive / Inductive </a:t>
          </a:r>
        </a:p>
      </dgm:t>
    </dgm:pt>
    <dgm:pt modelId="{F4A62175-B679-4A80-8B42-DE29A88EFD16}" type="parTrans" cxnId="{D5801432-3636-40B1-995C-6F322F16C7E5}">
      <dgm:prSet/>
      <dgm:spPr/>
      <dgm:t>
        <a:bodyPr/>
        <a:lstStyle/>
        <a:p>
          <a:endParaRPr lang="en-GB"/>
        </a:p>
      </dgm:t>
    </dgm:pt>
    <dgm:pt modelId="{53477EA3-2D43-4F92-B664-0F5CD45885A2}" type="sibTrans" cxnId="{D5801432-3636-40B1-995C-6F322F16C7E5}">
      <dgm:prSet/>
      <dgm:spPr/>
      <dgm:t>
        <a:bodyPr/>
        <a:lstStyle/>
        <a:p>
          <a:endParaRPr lang="en-GB"/>
        </a:p>
      </dgm:t>
    </dgm:pt>
    <dgm:pt modelId="{F634F38F-1D5E-491B-902B-2176C48508FC}">
      <dgm:prSet phldrT="[Text]"/>
      <dgm:spPr/>
      <dgm:t>
        <a:bodyPr/>
        <a:lstStyle/>
        <a:p>
          <a:r>
            <a:rPr lang="en-GB" dirty="0"/>
            <a:t>Open ended questions</a:t>
          </a:r>
        </a:p>
      </dgm:t>
    </dgm:pt>
    <dgm:pt modelId="{3E05CBAC-D7F9-4508-B9D6-1FC50975A7AF}" type="parTrans" cxnId="{8987F3D9-CD08-402A-8D74-3B94D7A68307}">
      <dgm:prSet/>
      <dgm:spPr/>
      <dgm:t>
        <a:bodyPr/>
        <a:lstStyle/>
        <a:p>
          <a:endParaRPr lang="en-GB"/>
        </a:p>
      </dgm:t>
    </dgm:pt>
    <dgm:pt modelId="{901DF120-F1C5-4EA7-B1C0-05E5B9077001}" type="sibTrans" cxnId="{8987F3D9-CD08-402A-8D74-3B94D7A68307}">
      <dgm:prSet/>
      <dgm:spPr/>
      <dgm:t>
        <a:bodyPr/>
        <a:lstStyle/>
        <a:p>
          <a:endParaRPr lang="en-GB"/>
        </a:p>
      </dgm:t>
    </dgm:pt>
    <dgm:pt modelId="{94E8B42A-D238-4CA5-BDB4-3A9769070740}">
      <dgm:prSet phldrT="[Text]"/>
      <dgm:spPr/>
      <dgm:t>
        <a:bodyPr/>
        <a:lstStyle/>
        <a:p>
          <a:r>
            <a:rPr lang="en-GB" dirty="0"/>
            <a:t>Abductive</a:t>
          </a:r>
        </a:p>
      </dgm:t>
    </dgm:pt>
    <dgm:pt modelId="{48107220-1445-4369-A724-7EE0C65CFB4E}" type="parTrans" cxnId="{4E0D0C83-181E-40D0-9AB3-322A6BA9F549}">
      <dgm:prSet/>
      <dgm:spPr/>
      <dgm:t>
        <a:bodyPr/>
        <a:lstStyle/>
        <a:p>
          <a:endParaRPr lang="en-GB"/>
        </a:p>
      </dgm:t>
    </dgm:pt>
    <dgm:pt modelId="{F8D1788A-BAB1-4637-BB10-9935FE549300}" type="sibTrans" cxnId="{4E0D0C83-181E-40D0-9AB3-322A6BA9F549}">
      <dgm:prSet/>
      <dgm:spPr/>
      <dgm:t>
        <a:bodyPr/>
        <a:lstStyle/>
        <a:p>
          <a:endParaRPr lang="en-GB"/>
        </a:p>
      </dgm:t>
    </dgm:pt>
    <dgm:pt modelId="{FA8AF905-5CB5-46DF-8995-5FE53AD8B8B3}" type="pres">
      <dgm:prSet presAssocID="{09005217-7BD6-48EB-902E-AE8EFC1A7E1A}" presName="theList" presStyleCnt="0">
        <dgm:presLayoutVars>
          <dgm:dir/>
          <dgm:animLvl val="lvl"/>
          <dgm:resizeHandles val="exact"/>
        </dgm:presLayoutVars>
      </dgm:prSet>
      <dgm:spPr/>
    </dgm:pt>
    <dgm:pt modelId="{DF41BC29-E351-4DB1-A1E9-49817E27A1EC}" type="pres">
      <dgm:prSet presAssocID="{3629AFFB-DC5B-468B-9AB8-815A7A28F28F}" presName="compNode" presStyleCnt="0"/>
      <dgm:spPr/>
    </dgm:pt>
    <dgm:pt modelId="{BAFC64DB-4EB7-49B8-9DC7-615CDEF8D802}" type="pres">
      <dgm:prSet presAssocID="{3629AFFB-DC5B-468B-9AB8-815A7A28F28F}" presName="aNode" presStyleLbl="bgShp" presStyleIdx="0" presStyleCnt="2"/>
      <dgm:spPr/>
    </dgm:pt>
    <dgm:pt modelId="{EC3016F8-2EDC-462A-B992-40F661B657A1}" type="pres">
      <dgm:prSet presAssocID="{3629AFFB-DC5B-468B-9AB8-815A7A28F28F}" presName="textNode" presStyleLbl="bgShp" presStyleIdx="0" presStyleCnt="2"/>
      <dgm:spPr/>
    </dgm:pt>
    <dgm:pt modelId="{BAC1FC86-3862-4191-8379-77EBA2210CDB}" type="pres">
      <dgm:prSet presAssocID="{3629AFFB-DC5B-468B-9AB8-815A7A28F28F}" presName="compChildNode" presStyleCnt="0"/>
      <dgm:spPr/>
    </dgm:pt>
    <dgm:pt modelId="{48F21BDD-980D-48E3-B7C9-86A8FD3715C2}" type="pres">
      <dgm:prSet presAssocID="{3629AFFB-DC5B-468B-9AB8-815A7A28F28F}" presName="theInnerList" presStyleCnt="0"/>
      <dgm:spPr/>
    </dgm:pt>
    <dgm:pt modelId="{6000590B-1B29-4D5F-8229-FD181D1FBD70}" type="pres">
      <dgm:prSet presAssocID="{67BBB32D-48B3-4D6E-A9AB-5B5534C7AF24}" presName="childNode" presStyleLbl="node1" presStyleIdx="0" presStyleCnt="8">
        <dgm:presLayoutVars>
          <dgm:bulletEnabled val="1"/>
        </dgm:presLayoutVars>
      </dgm:prSet>
      <dgm:spPr/>
    </dgm:pt>
    <dgm:pt modelId="{4EA70FE7-6587-421A-8D0D-9F153650AF09}" type="pres">
      <dgm:prSet presAssocID="{67BBB32D-48B3-4D6E-A9AB-5B5534C7AF24}" presName="aSpace2" presStyleCnt="0"/>
      <dgm:spPr/>
    </dgm:pt>
    <dgm:pt modelId="{A4823C6C-B807-4A59-BFF5-0B98E8C1D6AE}" type="pres">
      <dgm:prSet presAssocID="{46038681-C39B-4095-A570-F363A50E7689}" presName="childNode" presStyleLbl="node1" presStyleIdx="1" presStyleCnt="8">
        <dgm:presLayoutVars>
          <dgm:bulletEnabled val="1"/>
        </dgm:presLayoutVars>
      </dgm:prSet>
      <dgm:spPr/>
    </dgm:pt>
    <dgm:pt modelId="{865E4CA6-B026-4305-92BA-B5554FC084B7}" type="pres">
      <dgm:prSet presAssocID="{46038681-C39B-4095-A570-F363A50E7689}" presName="aSpace2" presStyleCnt="0"/>
      <dgm:spPr/>
    </dgm:pt>
    <dgm:pt modelId="{85300233-231A-4955-A2FD-C6D9E98266F6}" type="pres">
      <dgm:prSet presAssocID="{56876F62-FDF0-4889-A7A6-7A5EA22D5608}" presName="childNode" presStyleLbl="node1" presStyleIdx="2" presStyleCnt="8">
        <dgm:presLayoutVars>
          <dgm:bulletEnabled val="1"/>
        </dgm:presLayoutVars>
      </dgm:prSet>
      <dgm:spPr/>
    </dgm:pt>
    <dgm:pt modelId="{2907E680-97EC-4D9F-9F93-76848A70B627}" type="pres">
      <dgm:prSet presAssocID="{56876F62-FDF0-4889-A7A6-7A5EA22D5608}" presName="aSpace2" presStyleCnt="0"/>
      <dgm:spPr/>
    </dgm:pt>
    <dgm:pt modelId="{31BDBAAD-E81F-4CF5-98F5-B2275C99A30D}" type="pres">
      <dgm:prSet presAssocID="{BBC77699-0685-4FD0-9509-E88BDFC9EDAE}" presName="childNode" presStyleLbl="node1" presStyleIdx="3" presStyleCnt="8">
        <dgm:presLayoutVars>
          <dgm:bulletEnabled val="1"/>
        </dgm:presLayoutVars>
      </dgm:prSet>
      <dgm:spPr/>
    </dgm:pt>
    <dgm:pt modelId="{81C46B55-630F-44A1-84AA-E51DA134A5EB}" type="pres">
      <dgm:prSet presAssocID="{3629AFFB-DC5B-468B-9AB8-815A7A28F28F}" presName="aSpace" presStyleCnt="0"/>
      <dgm:spPr/>
    </dgm:pt>
    <dgm:pt modelId="{52BBE167-F9EF-4877-97C4-5359154135CB}" type="pres">
      <dgm:prSet presAssocID="{6E6AED98-9E92-40A1-B568-F89F3272E445}" presName="compNode" presStyleCnt="0"/>
      <dgm:spPr/>
    </dgm:pt>
    <dgm:pt modelId="{AF21723C-061F-4581-95D8-25397A09D303}" type="pres">
      <dgm:prSet presAssocID="{6E6AED98-9E92-40A1-B568-F89F3272E445}" presName="aNode" presStyleLbl="bgShp" presStyleIdx="1" presStyleCnt="2"/>
      <dgm:spPr/>
    </dgm:pt>
    <dgm:pt modelId="{892D4A90-2D89-429D-8E35-4E71F2464BB4}" type="pres">
      <dgm:prSet presAssocID="{6E6AED98-9E92-40A1-B568-F89F3272E445}" presName="textNode" presStyleLbl="bgShp" presStyleIdx="1" presStyleCnt="2"/>
      <dgm:spPr/>
    </dgm:pt>
    <dgm:pt modelId="{283C585A-2A45-4C8B-ABEA-430965F752F5}" type="pres">
      <dgm:prSet presAssocID="{6E6AED98-9E92-40A1-B568-F89F3272E445}" presName="compChildNode" presStyleCnt="0"/>
      <dgm:spPr/>
    </dgm:pt>
    <dgm:pt modelId="{792F82F9-E4CA-4D13-AE5C-F5FDA590A51D}" type="pres">
      <dgm:prSet presAssocID="{6E6AED98-9E92-40A1-B568-F89F3272E445}" presName="theInnerList" presStyleCnt="0"/>
      <dgm:spPr/>
    </dgm:pt>
    <dgm:pt modelId="{0D8B96E0-D4AC-40A9-AA73-B3AB018AE4A0}" type="pres">
      <dgm:prSet presAssocID="{C12EBCE4-4271-4988-9435-CD947C8B6C5A}" presName="childNode" presStyleLbl="node1" presStyleIdx="4" presStyleCnt="8">
        <dgm:presLayoutVars>
          <dgm:bulletEnabled val="1"/>
        </dgm:presLayoutVars>
      </dgm:prSet>
      <dgm:spPr/>
    </dgm:pt>
    <dgm:pt modelId="{4105227D-3898-48A8-A784-1DDAC20F4497}" type="pres">
      <dgm:prSet presAssocID="{C12EBCE4-4271-4988-9435-CD947C8B6C5A}" presName="aSpace2" presStyleCnt="0"/>
      <dgm:spPr/>
    </dgm:pt>
    <dgm:pt modelId="{D049F7A5-E468-49B0-AC97-B99F4327BD61}" type="pres">
      <dgm:prSet presAssocID="{3C5D4ACF-5B1B-4500-AAD2-78640C3503C4}" presName="childNode" presStyleLbl="node1" presStyleIdx="5" presStyleCnt="8">
        <dgm:presLayoutVars>
          <dgm:bulletEnabled val="1"/>
        </dgm:presLayoutVars>
      </dgm:prSet>
      <dgm:spPr/>
    </dgm:pt>
    <dgm:pt modelId="{4E6C27CB-8EE6-4AD6-B4FD-8C2463C64647}" type="pres">
      <dgm:prSet presAssocID="{3C5D4ACF-5B1B-4500-AAD2-78640C3503C4}" presName="aSpace2" presStyleCnt="0"/>
      <dgm:spPr/>
    </dgm:pt>
    <dgm:pt modelId="{01F4F5AA-232A-4359-A979-068A42BDA057}" type="pres">
      <dgm:prSet presAssocID="{F634F38F-1D5E-491B-902B-2176C48508FC}" presName="childNode" presStyleLbl="node1" presStyleIdx="6" presStyleCnt="8">
        <dgm:presLayoutVars>
          <dgm:bulletEnabled val="1"/>
        </dgm:presLayoutVars>
      </dgm:prSet>
      <dgm:spPr/>
    </dgm:pt>
    <dgm:pt modelId="{60460643-07B3-4C28-8D5E-F6BE17FC7E22}" type="pres">
      <dgm:prSet presAssocID="{F634F38F-1D5E-491B-902B-2176C48508FC}" presName="aSpace2" presStyleCnt="0"/>
      <dgm:spPr/>
    </dgm:pt>
    <dgm:pt modelId="{4186DA76-A3E5-4A14-9399-BA33F12FF5CF}" type="pres">
      <dgm:prSet presAssocID="{94E8B42A-D238-4CA5-BDB4-3A9769070740}" presName="childNode" presStyleLbl="node1" presStyleIdx="7" presStyleCnt="8">
        <dgm:presLayoutVars>
          <dgm:bulletEnabled val="1"/>
        </dgm:presLayoutVars>
      </dgm:prSet>
      <dgm:spPr/>
    </dgm:pt>
  </dgm:ptLst>
  <dgm:cxnLst>
    <dgm:cxn modelId="{1EC37B06-E4F0-4158-A090-DD0EAAB52730}" type="presOf" srcId="{94E8B42A-D238-4CA5-BDB4-3A9769070740}" destId="{4186DA76-A3E5-4A14-9399-BA33F12FF5CF}" srcOrd="0" destOrd="0" presId="urn:microsoft.com/office/officeart/2005/8/layout/lProcess2"/>
    <dgm:cxn modelId="{9033C906-8102-41DA-9ADF-7E5066C00D86}" type="presOf" srcId="{F634F38F-1D5E-491B-902B-2176C48508FC}" destId="{01F4F5AA-232A-4359-A979-068A42BDA057}" srcOrd="0" destOrd="0" presId="urn:microsoft.com/office/officeart/2005/8/layout/lProcess2"/>
    <dgm:cxn modelId="{9556BE15-FEA1-45E2-B7A4-E7C6ED8458F9}" type="presOf" srcId="{C12EBCE4-4271-4988-9435-CD947C8B6C5A}" destId="{0D8B96E0-D4AC-40A9-AA73-B3AB018AE4A0}" srcOrd="0" destOrd="0" presId="urn:microsoft.com/office/officeart/2005/8/layout/lProcess2"/>
    <dgm:cxn modelId="{5C4FA61B-29D3-40D9-96EA-C98D08AD16DF}" srcId="{3629AFFB-DC5B-468B-9AB8-815A7A28F28F}" destId="{67BBB32D-48B3-4D6E-A9AB-5B5534C7AF24}" srcOrd="0" destOrd="0" parTransId="{3F5575AF-19BC-4202-A934-0DFAF1B4F455}" sibTransId="{4A996766-DF7A-4C29-ABC6-52DB307E2FB8}"/>
    <dgm:cxn modelId="{D5801432-3636-40B1-995C-6F322F16C7E5}" srcId="{3629AFFB-DC5B-468B-9AB8-815A7A28F28F}" destId="{BBC77699-0685-4FD0-9509-E88BDFC9EDAE}" srcOrd="3" destOrd="0" parTransId="{F4A62175-B679-4A80-8B42-DE29A88EFD16}" sibTransId="{53477EA3-2D43-4F92-B664-0F5CD45885A2}"/>
    <dgm:cxn modelId="{8566F33C-D25F-415B-9506-4F32FFEB3839}" type="presOf" srcId="{BBC77699-0685-4FD0-9509-E88BDFC9EDAE}" destId="{31BDBAAD-E81F-4CF5-98F5-B2275C99A30D}" srcOrd="0" destOrd="0" presId="urn:microsoft.com/office/officeart/2005/8/layout/lProcess2"/>
    <dgm:cxn modelId="{6B84DF42-04EA-49E0-A2DD-3E6F29D2C3F5}" type="presOf" srcId="{3629AFFB-DC5B-468B-9AB8-815A7A28F28F}" destId="{BAFC64DB-4EB7-49B8-9DC7-615CDEF8D802}" srcOrd="0" destOrd="0" presId="urn:microsoft.com/office/officeart/2005/8/layout/lProcess2"/>
    <dgm:cxn modelId="{45E26663-57D6-4F70-BBBE-3B89F28A1E3C}" srcId="{3629AFFB-DC5B-468B-9AB8-815A7A28F28F}" destId="{56876F62-FDF0-4889-A7A6-7A5EA22D5608}" srcOrd="2" destOrd="0" parTransId="{4CC85A0B-B942-47EB-A3B4-F6B0489C02BD}" sibTransId="{7F5A2E91-A48A-4904-A23B-DB500DAD5EAF}"/>
    <dgm:cxn modelId="{26838E47-CD88-485D-A0BF-6D8B7405B65B}" type="presOf" srcId="{56876F62-FDF0-4889-A7A6-7A5EA22D5608}" destId="{85300233-231A-4955-A2FD-C6D9E98266F6}" srcOrd="0" destOrd="0" presId="urn:microsoft.com/office/officeart/2005/8/layout/lProcess2"/>
    <dgm:cxn modelId="{1963C450-A613-4112-A974-C81B3C9924A4}" srcId="{09005217-7BD6-48EB-902E-AE8EFC1A7E1A}" destId="{6E6AED98-9E92-40A1-B568-F89F3272E445}" srcOrd="1" destOrd="0" parTransId="{DFB62B63-9BDB-45E5-998E-94A51FC9093D}" sibTransId="{E97AE0F6-8E67-498E-9622-9EC50FF13EE7}"/>
    <dgm:cxn modelId="{A3BAB956-AB3E-46FC-8766-C339E3664E6D}" type="presOf" srcId="{09005217-7BD6-48EB-902E-AE8EFC1A7E1A}" destId="{FA8AF905-5CB5-46DF-8995-5FE53AD8B8B3}" srcOrd="0" destOrd="0" presId="urn:microsoft.com/office/officeart/2005/8/layout/lProcess2"/>
    <dgm:cxn modelId="{63614859-EB22-4E25-AED7-898E8EEB13BE}" type="presOf" srcId="{6E6AED98-9E92-40A1-B568-F89F3272E445}" destId="{AF21723C-061F-4581-95D8-25397A09D303}" srcOrd="0" destOrd="0" presId="urn:microsoft.com/office/officeart/2005/8/layout/lProcess2"/>
    <dgm:cxn modelId="{4E0D0C83-181E-40D0-9AB3-322A6BA9F549}" srcId="{6E6AED98-9E92-40A1-B568-F89F3272E445}" destId="{94E8B42A-D238-4CA5-BDB4-3A9769070740}" srcOrd="3" destOrd="0" parTransId="{48107220-1445-4369-A724-7EE0C65CFB4E}" sibTransId="{F8D1788A-BAB1-4637-BB10-9935FE549300}"/>
    <dgm:cxn modelId="{5B6EE991-F3A7-450D-AFE8-8EB64AD276F6}" type="presOf" srcId="{46038681-C39B-4095-A570-F363A50E7689}" destId="{A4823C6C-B807-4A59-BFF5-0B98E8C1D6AE}" srcOrd="0" destOrd="0" presId="urn:microsoft.com/office/officeart/2005/8/layout/lProcess2"/>
    <dgm:cxn modelId="{A6A1B89A-8607-4DD9-85B7-36F77281983E}" type="presOf" srcId="{67BBB32D-48B3-4D6E-A9AB-5B5534C7AF24}" destId="{6000590B-1B29-4D5F-8229-FD181D1FBD70}" srcOrd="0" destOrd="0" presId="urn:microsoft.com/office/officeart/2005/8/layout/lProcess2"/>
    <dgm:cxn modelId="{670B27A4-DEB0-4D3E-9288-BD44395E4697}" srcId="{6E6AED98-9E92-40A1-B568-F89F3272E445}" destId="{3C5D4ACF-5B1B-4500-AAD2-78640C3503C4}" srcOrd="1" destOrd="0" parTransId="{2BA80E08-78D5-4B78-8AF5-F2BDD2CBD726}" sibTransId="{D44A9E06-56B1-4A6A-A31E-A0D4F7A2A890}"/>
    <dgm:cxn modelId="{D3DEB3C3-7A00-4656-84F0-5A759515A208}" srcId="{3629AFFB-DC5B-468B-9AB8-815A7A28F28F}" destId="{46038681-C39B-4095-A570-F363A50E7689}" srcOrd="1" destOrd="0" parTransId="{C56CB7F2-81DC-4056-9316-3FA2D1309ED2}" sibTransId="{AA90375B-07AD-44BE-836F-7CB55A0097C0}"/>
    <dgm:cxn modelId="{9D1D67D6-D88E-4562-878B-0951FF18767D}" type="presOf" srcId="{6E6AED98-9E92-40A1-B568-F89F3272E445}" destId="{892D4A90-2D89-429D-8E35-4E71F2464BB4}" srcOrd="1" destOrd="0" presId="urn:microsoft.com/office/officeart/2005/8/layout/lProcess2"/>
    <dgm:cxn modelId="{8987F3D9-CD08-402A-8D74-3B94D7A68307}" srcId="{6E6AED98-9E92-40A1-B568-F89F3272E445}" destId="{F634F38F-1D5E-491B-902B-2176C48508FC}" srcOrd="2" destOrd="0" parTransId="{3E05CBAC-D7F9-4508-B9D6-1FC50975A7AF}" sibTransId="{901DF120-F1C5-4EA7-B1C0-05E5B9077001}"/>
    <dgm:cxn modelId="{803DC4DE-08FE-4153-B033-EA16B7954F6C}" srcId="{09005217-7BD6-48EB-902E-AE8EFC1A7E1A}" destId="{3629AFFB-DC5B-468B-9AB8-815A7A28F28F}" srcOrd="0" destOrd="0" parTransId="{7C10DC09-FAFD-4B04-BE90-5A0A5147EE1E}" sibTransId="{8C91AFC4-1A94-4944-8571-BFB4A89F34C6}"/>
    <dgm:cxn modelId="{4CEF53ED-ECA1-4866-B3A4-5898ABB5D250}" srcId="{6E6AED98-9E92-40A1-B568-F89F3272E445}" destId="{C12EBCE4-4271-4988-9435-CD947C8B6C5A}" srcOrd="0" destOrd="0" parTransId="{6065089E-5056-4ABF-B1AF-44EAB4D44E69}" sibTransId="{6DD1063F-508E-41BF-901D-CFD0B2F89761}"/>
    <dgm:cxn modelId="{6A63CFED-9A38-4944-BE57-66E180E33194}" type="presOf" srcId="{3629AFFB-DC5B-468B-9AB8-815A7A28F28F}" destId="{EC3016F8-2EDC-462A-B992-40F661B657A1}" srcOrd="1" destOrd="0" presId="urn:microsoft.com/office/officeart/2005/8/layout/lProcess2"/>
    <dgm:cxn modelId="{41D0B4F1-96EA-4570-A269-B0B1755C0765}" type="presOf" srcId="{3C5D4ACF-5B1B-4500-AAD2-78640C3503C4}" destId="{D049F7A5-E468-49B0-AC97-B99F4327BD61}" srcOrd="0" destOrd="0" presId="urn:microsoft.com/office/officeart/2005/8/layout/lProcess2"/>
    <dgm:cxn modelId="{0F02D44E-5514-44E3-B7D1-3007F750C93E}" type="presParOf" srcId="{FA8AF905-5CB5-46DF-8995-5FE53AD8B8B3}" destId="{DF41BC29-E351-4DB1-A1E9-49817E27A1EC}" srcOrd="0" destOrd="0" presId="urn:microsoft.com/office/officeart/2005/8/layout/lProcess2"/>
    <dgm:cxn modelId="{DEE35CB9-04FA-4E45-8AE7-84698AE3FA80}" type="presParOf" srcId="{DF41BC29-E351-4DB1-A1E9-49817E27A1EC}" destId="{BAFC64DB-4EB7-49B8-9DC7-615CDEF8D802}" srcOrd="0" destOrd="0" presId="urn:microsoft.com/office/officeart/2005/8/layout/lProcess2"/>
    <dgm:cxn modelId="{91388EFA-4C31-448A-882F-E99BE4055089}" type="presParOf" srcId="{DF41BC29-E351-4DB1-A1E9-49817E27A1EC}" destId="{EC3016F8-2EDC-462A-B992-40F661B657A1}" srcOrd="1" destOrd="0" presId="urn:microsoft.com/office/officeart/2005/8/layout/lProcess2"/>
    <dgm:cxn modelId="{CA01C4E0-0E12-4F91-BB3F-FE3D94FC5B28}" type="presParOf" srcId="{DF41BC29-E351-4DB1-A1E9-49817E27A1EC}" destId="{BAC1FC86-3862-4191-8379-77EBA2210CDB}" srcOrd="2" destOrd="0" presId="urn:microsoft.com/office/officeart/2005/8/layout/lProcess2"/>
    <dgm:cxn modelId="{723579C1-8A44-4D27-9B79-52E8714DD9D0}" type="presParOf" srcId="{BAC1FC86-3862-4191-8379-77EBA2210CDB}" destId="{48F21BDD-980D-48E3-B7C9-86A8FD3715C2}" srcOrd="0" destOrd="0" presId="urn:microsoft.com/office/officeart/2005/8/layout/lProcess2"/>
    <dgm:cxn modelId="{BB5CDD31-5147-47D4-831B-6143E76D3497}" type="presParOf" srcId="{48F21BDD-980D-48E3-B7C9-86A8FD3715C2}" destId="{6000590B-1B29-4D5F-8229-FD181D1FBD70}" srcOrd="0" destOrd="0" presId="urn:microsoft.com/office/officeart/2005/8/layout/lProcess2"/>
    <dgm:cxn modelId="{E65AD0D1-A53E-4BA0-8AF3-967E653BC8B7}" type="presParOf" srcId="{48F21BDD-980D-48E3-B7C9-86A8FD3715C2}" destId="{4EA70FE7-6587-421A-8D0D-9F153650AF09}" srcOrd="1" destOrd="0" presId="urn:microsoft.com/office/officeart/2005/8/layout/lProcess2"/>
    <dgm:cxn modelId="{032F895F-FFAE-4F07-9B49-B5745A78E7EE}" type="presParOf" srcId="{48F21BDD-980D-48E3-B7C9-86A8FD3715C2}" destId="{A4823C6C-B807-4A59-BFF5-0B98E8C1D6AE}" srcOrd="2" destOrd="0" presId="urn:microsoft.com/office/officeart/2005/8/layout/lProcess2"/>
    <dgm:cxn modelId="{160FD2EF-8BEF-4752-865D-42DE2D882941}" type="presParOf" srcId="{48F21BDD-980D-48E3-B7C9-86A8FD3715C2}" destId="{865E4CA6-B026-4305-92BA-B5554FC084B7}" srcOrd="3" destOrd="0" presId="urn:microsoft.com/office/officeart/2005/8/layout/lProcess2"/>
    <dgm:cxn modelId="{33CCB4CC-D421-412A-BE9B-11EF67BAC243}" type="presParOf" srcId="{48F21BDD-980D-48E3-B7C9-86A8FD3715C2}" destId="{85300233-231A-4955-A2FD-C6D9E98266F6}" srcOrd="4" destOrd="0" presId="urn:microsoft.com/office/officeart/2005/8/layout/lProcess2"/>
    <dgm:cxn modelId="{D11F2359-F712-469F-BA54-5C337DF433FE}" type="presParOf" srcId="{48F21BDD-980D-48E3-B7C9-86A8FD3715C2}" destId="{2907E680-97EC-4D9F-9F93-76848A70B627}" srcOrd="5" destOrd="0" presId="urn:microsoft.com/office/officeart/2005/8/layout/lProcess2"/>
    <dgm:cxn modelId="{E36C774D-BB57-4BD4-BAA8-ECC218A64863}" type="presParOf" srcId="{48F21BDD-980D-48E3-B7C9-86A8FD3715C2}" destId="{31BDBAAD-E81F-4CF5-98F5-B2275C99A30D}" srcOrd="6" destOrd="0" presId="urn:microsoft.com/office/officeart/2005/8/layout/lProcess2"/>
    <dgm:cxn modelId="{984D7A9C-EB11-45FF-A492-0FE8DC2584AC}" type="presParOf" srcId="{FA8AF905-5CB5-46DF-8995-5FE53AD8B8B3}" destId="{81C46B55-630F-44A1-84AA-E51DA134A5EB}" srcOrd="1" destOrd="0" presId="urn:microsoft.com/office/officeart/2005/8/layout/lProcess2"/>
    <dgm:cxn modelId="{71A68EAC-044F-4CD5-AC7E-97014031F162}" type="presParOf" srcId="{FA8AF905-5CB5-46DF-8995-5FE53AD8B8B3}" destId="{52BBE167-F9EF-4877-97C4-5359154135CB}" srcOrd="2" destOrd="0" presId="urn:microsoft.com/office/officeart/2005/8/layout/lProcess2"/>
    <dgm:cxn modelId="{A387C688-58B0-4FE3-AE12-C55249818C9F}" type="presParOf" srcId="{52BBE167-F9EF-4877-97C4-5359154135CB}" destId="{AF21723C-061F-4581-95D8-25397A09D303}" srcOrd="0" destOrd="0" presId="urn:microsoft.com/office/officeart/2005/8/layout/lProcess2"/>
    <dgm:cxn modelId="{1BBE5463-1F4E-45A6-B26B-3B8C062746E9}" type="presParOf" srcId="{52BBE167-F9EF-4877-97C4-5359154135CB}" destId="{892D4A90-2D89-429D-8E35-4E71F2464BB4}" srcOrd="1" destOrd="0" presId="urn:microsoft.com/office/officeart/2005/8/layout/lProcess2"/>
    <dgm:cxn modelId="{C86A59C6-15E3-48CB-AACF-227E20802D94}" type="presParOf" srcId="{52BBE167-F9EF-4877-97C4-5359154135CB}" destId="{283C585A-2A45-4C8B-ABEA-430965F752F5}" srcOrd="2" destOrd="0" presId="urn:microsoft.com/office/officeart/2005/8/layout/lProcess2"/>
    <dgm:cxn modelId="{92BFA91D-82CC-48DA-8102-75A39A38E517}" type="presParOf" srcId="{283C585A-2A45-4C8B-ABEA-430965F752F5}" destId="{792F82F9-E4CA-4D13-AE5C-F5FDA590A51D}" srcOrd="0" destOrd="0" presId="urn:microsoft.com/office/officeart/2005/8/layout/lProcess2"/>
    <dgm:cxn modelId="{3D84C2AB-673E-4A08-A243-D234F26D9699}" type="presParOf" srcId="{792F82F9-E4CA-4D13-AE5C-F5FDA590A51D}" destId="{0D8B96E0-D4AC-40A9-AA73-B3AB018AE4A0}" srcOrd="0" destOrd="0" presId="urn:microsoft.com/office/officeart/2005/8/layout/lProcess2"/>
    <dgm:cxn modelId="{BD1EEF8B-3DBF-4E44-BA41-340500C5A09F}" type="presParOf" srcId="{792F82F9-E4CA-4D13-AE5C-F5FDA590A51D}" destId="{4105227D-3898-48A8-A784-1DDAC20F4497}" srcOrd="1" destOrd="0" presId="urn:microsoft.com/office/officeart/2005/8/layout/lProcess2"/>
    <dgm:cxn modelId="{51C6C1F7-3434-4F53-AE36-090AFEA4E050}" type="presParOf" srcId="{792F82F9-E4CA-4D13-AE5C-F5FDA590A51D}" destId="{D049F7A5-E468-49B0-AC97-B99F4327BD61}" srcOrd="2" destOrd="0" presId="urn:microsoft.com/office/officeart/2005/8/layout/lProcess2"/>
    <dgm:cxn modelId="{491A05BC-CC45-46E6-9172-4EC2FC2EB88C}" type="presParOf" srcId="{792F82F9-E4CA-4D13-AE5C-F5FDA590A51D}" destId="{4E6C27CB-8EE6-4AD6-B4FD-8C2463C64647}" srcOrd="3" destOrd="0" presId="urn:microsoft.com/office/officeart/2005/8/layout/lProcess2"/>
    <dgm:cxn modelId="{5327C71B-65E1-463B-9A0F-563D9FBD989A}" type="presParOf" srcId="{792F82F9-E4CA-4D13-AE5C-F5FDA590A51D}" destId="{01F4F5AA-232A-4359-A979-068A42BDA057}" srcOrd="4" destOrd="0" presId="urn:microsoft.com/office/officeart/2005/8/layout/lProcess2"/>
    <dgm:cxn modelId="{5C202481-1E5C-4628-852C-3B32BA93984D}" type="presParOf" srcId="{792F82F9-E4CA-4D13-AE5C-F5FDA590A51D}" destId="{60460643-07B3-4C28-8D5E-F6BE17FC7E22}" srcOrd="5" destOrd="0" presId="urn:microsoft.com/office/officeart/2005/8/layout/lProcess2"/>
    <dgm:cxn modelId="{F1E691B6-467A-42BC-8D36-DBA9E4E99853}" type="presParOf" srcId="{792F82F9-E4CA-4D13-AE5C-F5FDA590A51D}" destId="{4186DA76-A3E5-4A14-9399-BA33F12FF5CF}" srcOrd="6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8BB89E0-2BD6-42A4-8F3F-8B19455019C6}" type="doc">
      <dgm:prSet loTypeId="urn:microsoft.com/office/officeart/2005/8/layout/equation1" loCatId="process" qsTypeId="urn:microsoft.com/office/officeart/2005/8/quickstyle/simple1" qsCatId="simple" csTypeId="urn:microsoft.com/office/officeart/2005/8/colors/accent2_1" csCatId="accent2" phldr="1"/>
      <dgm:spPr/>
    </dgm:pt>
    <dgm:pt modelId="{B68BF119-F006-410C-B9BD-C187210E4520}">
      <dgm:prSet phldrT="[Text]"/>
      <dgm:spPr/>
      <dgm:t>
        <a:bodyPr/>
        <a:lstStyle/>
        <a:p>
          <a:r>
            <a:rPr lang="en-GB" b="1" dirty="0"/>
            <a:t>Quantitative</a:t>
          </a:r>
        </a:p>
      </dgm:t>
    </dgm:pt>
    <dgm:pt modelId="{376E75F1-184C-47E9-8AEB-F8BCBB343A03}" type="parTrans" cxnId="{26B9C1C6-67D0-4D11-A5AF-148E38A8CF71}">
      <dgm:prSet/>
      <dgm:spPr/>
      <dgm:t>
        <a:bodyPr/>
        <a:lstStyle/>
        <a:p>
          <a:endParaRPr lang="en-GB"/>
        </a:p>
      </dgm:t>
    </dgm:pt>
    <dgm:pt modelId="{C8158AB1-57BE-4164-B86D-D5EB103B821B}" type="sibTrans" cxnId="{26B9C1C6-67D0-4D11-A5AF-148E38A8CF71}">
      <dgm:prSet/>
      <dgm:spPr/>
      <dgm:t>
        <a:bodyPr/>
        <a:lstStyle/>
        <a:p>
          <a:endParaRPr lang="en-GB"/>
        </a:p>
      </dgm:t>
    </dgm:pt>
    <dgm:pt modelId="{3AB66EC4-3A4D-463E-B3E6-CB111187B4A7}">
      <dgm:prSet phldrT="[Text]"/>
      <dgm:spPr/>
      <dgm:t>
        <a:bodyPr/>
        <a:lstStyle/>
        <a:p>
          <a:r>
            <a:rPr lang="en-GB" b="1" dirty="0"/>
            <a:t>Qualitative</a:t>
          </a:r>
        </a:p>
      </dgm:t>
    </dgm:pt>
    <dgm:pt modelId="{37ED64E9-58DB-49B0-808A-5E9473E32776}" type="parTrans" cxnId="{EDB9AEB0-9B51-47A7-8483-FC56F1F9D3F5}">
      <dgm:prSet/>
      <dgm:spPr/>
      <dgm:t>
        <a:bodyPr/>
        <a:lstStyle/>
        <a:p>
          <a:endParaRPr lang="en-GB"/>
        </a:p>
      </dgm:t>
    </dgm:pt>
    <dgm:pt modelId="{652BB7F9-78C9-4779-B382-17E3F9AAC6F8}" type="sibTrans" cxnId="{EDB9AEB0-9B51-47A7-8483-FC56F1F9D3F5}">
      <dgm:prSet/>
      <dgm:spPr/>
      <dgm:t>
        <a:bodyPr/>
        <a:lstStyle/>
        <a:p>
          <a:endParaRPr lang="en-GB"/>
        </a:p>
      </dgm:t>
    </dgm:pt>
    <dgm:pt modelId="{DA8A99EE-19A1-4D10-BB8C-764889A78156}">
      <dgm:prSet phldrT="[Text]"/>
      <dgm:spPr/>
      <dgm:t>
        <a:bodyPr/>
        <a:lstStyle/>
        <a:p>
          <a:r>
            <a:rPr lang="en-GB" b="1" dirty="0"/>
            <a:t>Mixed Methods Approach</a:t>
          </a:r>
        </a:p>
      </dgm:t>
    </dgm:pt>
    <dgm:pt modelId="{193E5037-EE60-4C55-85A6-F16A926F31F4}" type="parTrans" cxnId="{C5FD1882-724F-4195-8165-AF2249920EB9}">
      <dgm:prSet/>
      <dgm:spPr/>
      <dgm:t>
        <a:bodyPr/>
        <a:lstStyle/>
        <a:p>
          <a:endParaRPr lang="en-GB"/>
        </a:p>
      </dgm:t>
    </dgm:pt>
    <dgm:pt modelId="{8A5470B9-12F9-4793-BD6F-BF4DB5FB0CD2}" type="sibTrans" cxnId="{C5FD1882-724F-4195-8165-AF2249920EB9}">
      <dgm:prSet/>
      <dgm:spPr/>
      <dgm:t>
        <a:bodyPr/>
        <a:lstStyle/>
        <a:p>
          <a:endParaRPr lang="en-GB"/>
        </a:p>
      </dgm:t>
    </dgm:pt>
    <dgm:pt modelId="{A6000A67-8AF7-40F1-85E1-9B618BFBBA28}" type="pres">
      <dgm:prSet presAssocID="{78BB89E0-2BD6-42A4-8F3F-8B19455019C6}" presName="linearFlow" presStyleCnt="0">
        <dgm:presLayoutVars>
          <dgm:dir/>
          <dgm:resizeHandles val="exact"/>
        </dgm:presLayoutVars>
      </dgm:prSet>
      <dgm:spPr/>
    </dgm:pt>
    <dgm:pt modelId="{A3D2D534-B1BC-4EC8-865F-E4FF7A38CB45}" type="pres">
      <dgm:prSet presAssocID="{B68BF119-F006-410C-B9BD-C187210E4520}" presName="node" presStyleLbl="node1" presStyleIdx="0" presStyleCnt="3">
        <dgm:presLayoutVars>
          <dgm:bulletEnabled val="1"/>
        </dgm:presLayoutVars>
      </dgm:prSet>
      <dgm:spPr/>
    </dgm:pt>
    <dgm:pt modelId="{3AB8B449-31F9-4FAA-9D46-4065DFD617A9}" type="pres">
      <dgm:prSet presAssocID="{C8158AB1-57BE-4164-B86D-D5EB103B821B}" presName="spacerL" presStyleCnt="0"/>
      <dgm:spPr/>
    </dgm:pt>
    <dgm:pt modelId="{22E683DE-4F2E-4599-9C0F-B05F2AB1342F}" type="pres">
      <dgm:prSet presAssocID="{C8158AB1-57BE-4164-B86D-D5EB103B821B}" presName="sibTrans" presStyleLbl="sibTrans2D1" presStyleIdx="0" presStyleCnt="2"/>
      <dgm:spPr/>
    </dgm:pt>
    <dgm:pt modelId="{40EBD2BD-C011-42A5-94D0-D7C790C1A708}" type="pres">
      <dgm:prSet presAssocID="{C8158AB1-57BE-4164-B86D-D5EB103B821B}" presName="spacerR" presStyleCnt="0"/>
      <dgm:spPr/>
    </dgm:pt>
    <dgm:pt modelId="{182C541C-0ED0-407F-AF1E-6E999AC40F39}" type="pres">
      <dgm:prSet presAssocID="{3AB66EC4-3A4D-463E-B3E6-CB111187B4A7}" presName="node" presStyleLbl="node1" presStyleIdx="1" presStyleCnt="3">
        <dgm:presLayoutVars>
          <dgm:bulletEnabled val="1"/>
        </dgm:presLayoutVars>
      </dgm:prSet>
      <dgm:spPr/>
    </dgm:pt>
    <dgm:pt modelId="{A9788B19-D211-4959-897F-5476B1648461}" type="pres">
      <dgm:prSet presAssocID="{652BB7F9-78C9-4779-B382-17E3F9AAC6F8}" presName="spacerL" presStyleCnt="0"/>
      <dgm:spPr/>
    </dgm:pt>
    <dgm:pt modelId="{1A8E3CCC-7161-443E-9512-5BA6197B1D44}" type="pres">
      <dgm:prSet presAssocID="{652BB7F9-78C9-4779-B382-17E3F9AAC6F8}" presName="sibTrans" presStyleLbl="sibTrans2D1" presStyleIdx="1" presStyleCnt="2"/>
      <dgm:spPr/>
    </dgm:pt>
    <dgm:pt modelId="{2CFD1965-7E23-4506-81B4-CDDEABADE372}" type="pres">
      <dgm:prSet presAssocID="{652BB7F9-78C9-4779-B382-17E3F9AAC6F8}" presName="spacerR" presStyleCnt="0"/>
      <dgm:spPr/>
    </dgm:pt>
    <dgm:pt modelId="{7A425D14-BEC0-4BDC-9C10-D55BF4711C74}" type="pres">
      <dgm:prSet presAssocID="{DA8A99EE-19A1-4D10-BB8C-764889A78156}" presName="node" presStyleLbl="node1" presStyleIdx="2" presStyleCnt="3">
        <dgm:presLayoutVars>
          <dgm:bulletEnabled val="1"/>
        </dgm:presLayoutVars>
      </dgm:prSet>
      <dgm:spPr/>
    </dgm:pt>
  </dgm:ptLst>
  <dgm:cxnLst>
    <dgm:cxn modelId="{185D1A17-1C41-44F0-ACF4-9180D85883F0}" type="presOf" srcId="{652BB7F9-78C9-4779-B382-17E3F9AAC6F8}" destId="{1A8E3CCC-7161-443E-9512-5BA6197B1D44}" srcOrd="0" destOrd="0" presId="urn:microsoft.com/office/officeart/2005/8/layout/equation1"/>
    <dgm:cxn modelId="{B6546077-B350-4C90-8D9F-849299D2D250}" type="presOf" srcId="{3AB66EC4-3A4D-463E-B3E6-CB111187B4A7}" destId="{182C541C-0ED0-407F-AF1E-6E999AC40F39}" srcOrd="0" destOrd="0" presId="urn:microsoft.com/office/officeart/2005/8/layout/equation1"/>
    <dgm:cxn modelId="{34467D57-081A-4B2B-B871-6EFAA6D8938C}" type="presOf" srcId="{B68BF119-F006-410C-B9BD-C187210E4520}" destId="{A3D2D534-B1BC-4EC8-865F-E4FF7A38CB45}" srcOrd="0" destOrd="0" presId="urn:microsoft.com/office/officeart/2005/8/layout/equation1"/>
    <dgm:cxn modelId="{C5FD1882-724F-4195-8165-AF2249920EB9}" srcId="{78BB89E0-2BD6-42A4-8F3F-8B19455019C6}" destId="{DA8A99EE-19A1-4D10-BB8C-764889A78156}" srcOrd="2" destOrd="0" parTransId="{193E5037-EE60-4C55-85A6-F16A926F31F4}" sibTransId="{8A5470B9-12F9-4793-BD6F-BF4DB5FB0CD2}"/>
    <dgm:cxn modelId="{8B0CA2AA-8C1F-4F50-9EA4-2F0AA462BA9C}" type="presOf" srcId="{C8158AB1-57BE-4164-B86D-D5EB103B821B}" destId="{22E683DE-4F2E-4599-9C0F-B05F2AB1342F}" srcOrd="0" destOrd="0" presId="urn:microsoft.com/office/officeart/2005/8/layout/equation1"/>
    <dgm:cxn modelId="{EDB9AEB0-9B51-47A7-8483-FC56F1F9D3F5}" srcId="{78BB89E0-2BD6-42A4-8F3F-8B19455019C6}" destId="{3AB66EC4-3A4D-463E-B3E6-CB111187B4A7}" srcOrd="1" destOrd="0" parTransId="{37ED64E9-58DB-49B0-808A-5E9473E32776}" sibTransId="{652BB7F9-78C9-4779-B382-17E3F9AAC6F8}"/>
    <dgm:cxn modelId="{26B9C1C6-67D0-4D11-A5AF-148E38A8CF71}" srcId="{78BB89E0-2BD6-42A4-8F3F-8B19455019C6}" destId="{B68BF119-F006-410C-B9BD-C187210E4520}" srcOrd="0" destOrd="0" parTransId="{376E75F1-184C-47E9-8AEB-F8BCBB343A03}" sibTransId="{C8158AB1-57BE-4164-B86D-D5EB103B821B}"/>
    <dgm:cxn modelId="{235E69F4-B6C7-44CC-BDF0-883B2540E332}" type="presOf" srcId="{78BB89E0-2BD6-42A4-8F3F-8B19455019C6}" destId="{A6000A67-8AF7-40F1-85E1-9B618BFBBA28}" srcOrd="0" destOrd="0" presId="urn:microsoft.com/office/officeart/2005/8/layout/equation1"/>
    <dgm:cxn modelId="{697A2CF6-2404-4E40-B105-F5680A5B6DA3}" type="presOf" srcId="{DA8A99EE-19A1-4D10-BB8C-764889A78156}" destId="{7A425D14-BEC0-4BDC-9C10-D55BF4711C74}" srcOrd="0" destOrd="0" presId="urn:microsoft.com/office/officeart/2005/8/layout/equation1"/>
    <dgm:cxn modelId="{7079185C-2E57-4D57-87A5-68E42CEBF743}" type="presParOf" srcId="{A6000A67-8AF7-40F1-85E1-9B618BFBBA28}" destId="{A3D2D534-B1BC-4EC8-865F-E4FF7A38CB45}" srcOrd="0" destOrd="0" presId="urn:microsoft.com/office/officeart/2005/8/layout/equation1"/>
    <dgm:cxn modelId="{4C8BC2B1-AB45-4C38-A336-7FE44761D45F}" type="presParOf" srcId="{A6000A67-8AF7-40F1-85E1-9B618BFBBA28}" destId="{3AB8B449-31F9-4FAA-9D46-4065DFD617A9}" srcOrd="1" destOrd="0" presId="urn:microsoft.com/office/officeart/2005/8/layout/equation1"/>
    <dgm:cxn modelId="{C5CC6548-BCC5-45A5-9ABD-61013BF48A59}" type="presParOf" srcId="{A6000A67-8AF7-40F1-85E1-9B618BFBBA28}" destId="{22E683DE-4F2E-4599-9C0F-B05F2AB1342F}" srcOrd="2" destOrd="0" presId="urn:microsoft.com/office/officeart/2005/8/layout/equation1"/>
    <dgm:cxn modelId="{BE1B135B-7395-4FC2-A401-EED651161DC8}" type="presParOf" srcId="{A6000A67-8AF7-40F1-85E1-9B618BFBBA28}" destId="{40EBD2BD-C011-42A5-94D0-D7C790C1A708}" srcOrd="3" destOrd="0" presId="urn:microsoft.com/office/officeart/2005/8/layout/equation1"/>
    <dgm:cxn modelId="{B7E4F64E-BD75-4AE6-B12C-1E1F925EDAF4}" type="presParOf" srcId="{A6000A67-8AF7-40F1-85E1-9B618BFBBA28}" destId="{182C541C-0ED0-407F-AF1E-6E999AC40F39}" srcOrd="4" destOrd="0" presId="urn:microsoft.com/office/officeart/2005/8/layout/equation1"/>
    <dgm:cxn modelId="{E6527F3C-8441-4CC4-BD9A-0F2CBD859AEA}" type="presParOf" srcId="{A6000A67-8AF7-40F1-85E1-9B618BFBBA28}" destId="{A9788B19-D211-4959-897F-5476B1648461}" srcOrd="5" destOrd="0" presId="urn:microsoft.com/office/officeart/2005/8/layout/equation1"/>
    <dgm:cxn modelId="{87CCF0C8-B103-4E1F-986A-0AB18F15859B}" type="presParOf" srcId="{A6000A67-8AF7-40F1-85E1-9B618BFBBA28}" destId="{1A8E3CCC-7161-443E-9512-5BA6197B1D44}" srcOrd="6" destOrd="0" presId="urn:microsoft.com/office/officeart/2005/8/layout/equation1"/>
    <dgm:cxn modelId="{F4AF8755-6223-471D-AC75-095346A73E15}" type="presParOf" srcId="{A6000A67-8AF7-40F1-85E1-9B618BFBBA28}" destId="{2CFD1965-7E23-4506-81B4-CDDEABADE372}" srcOrd="7" destOrd="0" presId="urn:microsoft.com/office/officeart/2005/8/layout/equation1"/>
    <dgm:cxn modelId="{832B459B-849C-4CDD-8521-840422BC1BF8}" type="presParOf" srcId="{A6000A67-8AF7-40F1-85E1-9B618BFBBA28}" destId="{7A425D14-BEC0-4BDC-9C10-D55BF4711C74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6FC09B0-2323-4700-BB64-DAA2BB38926D}" type="doc">
      <dgm:prSet loTypeId="urn:microsoft.com/office/officeart/2005/8/layout/process1" loCatId="process" qsTypeId="urn:microsoft.com/office/officeart/2005/8/quickstyle/simple1" qsCatId="simple" csTypeId="urn:microsoft.com/office/officeart/2005/8/colors/colorful2" csCatId="colorful" phldr="1"/>
      <dgm:spPr/>
    </dgm:pt>
    <dgm:pt modelId="{0793D1E0-4A5E-47DD-BC4A-C4B93EC455CC}">
      <dgm:prSet phldrT="[Text]"/>
      <dgm:spPr/>
      <dgm:t>
        <a:bodyPr/>
        <a:lstStyle/>
        <a:p>
          <a:r>
            <a:rPr lang="en-GB" dirty="0"/>
            <a:t>Quantitative</a:t>
          </a:r>
        </a:p>
      </dgm:t>
    </dgm:pt>
    <dgm:pt modelId="{51371CE6-8C00-4A10-B275-ED2809BBF346}" type="parTrans" cxnId="{E6401B1C-7351-41E9-BF56-12546DB4C85B}">
      <dgm:prSet/>
      <dgm:spPr/>
      <dgm:t>
        <a:bodyPr/>
        <a:lstStyle/>
        <a:p>
          <a:endParaRPr lang="en-GB"/>
        </a:p>
      </dgm:t>
    </dgm:pt>
    <dgm:pt modelId="{CE993064-FA4D-4C5F-8B64-AEE518BAEF7E}" type="sibTrans" cxnId="{E6401B1C-7351-41E9-BF56-12546DB4C85B}">
      <dgm:prSet/>
      <dgm:spPr/>
      <dgm:t>
        <a:bodyPr/>
        <a:lstStyle/>
        <a:p>
          <a:endParaRPr lang="en-GB"/>
        </a:p>
      </dgm:t>
    </dgm:pt>
    <dgm:pt modelId="{79880D1A-8308-4695-A7EA-863BB1287F20}">
      <dgm:prSet phldrT="[Text]"/>
      <dgm:spPr/>
      <dgm:t>
        <a:bodyPr/>
        <a:lstStyle/>
        <a:p>
          <a:r>
            <a:rPr lang="en-GB" dirty="0"/>
            <a:t>Surveys</a:t>
          </a:r>
        </a:p>
      </dgm:t>
    </dgm:pt>
    <dgm:pt modelId="{7948725A-72F1-43DC-9BAE-2293C55D8F50}" type="parTrans" cxnId="{71BB8B1E-757D-493C-9A74-F392BFAA36D6}">
      <dgm:prSet/>
      <dgm:spPr/>
      <dgm:t>
        <a:bodyPr/>
        <a:lstStyle/>
        <a:p>
          <a:endParaRPr lang="en-GB"/>
        </a:p>
      </dgm:t>
    </dgm:pt>
    <dgm:pt modelId="{E3066649-28F1-4AD8-8442-9C3C5E99C8A1}" type="sibTrans" cxnId="{71BB8B1E-757D-493C-9A74-F392BFAA36D6}">
      <dgm:prSet/>
      <dgm:spPr/>
      <dgm:t>
        <a:bodyPr/>
        <a:lstStyle/>
        <a:p>
          <a:endParaRPr lang="en-GB"/>
        </a:p>
      </dgm:t>
    </dgm:pt>
    <dgm:pt modelId="{DADA495E-87C7-4A6D-BDDF-DD1EE58037AD}">
      <dgm:prSet phldrT="[Text]"/>
      <dgm:spPr/>
      <dgm:t>
        <a:bodyPr/>
        <a:lstStyle/>
        <a:p>
          <a:r>
            <a:rPr lang="en-GB" dirty="0"/>
            <a:t>MS Forms</a:t>
          </a:r>
        </a:p>
        <a:p>
          <a:r>
            <a:rPr lang="en-GB" dirty="0"/>
            <a:t>Survey Monkey</a:t>
          </a:r>
        </a:p>
        <a:p>
          <a:r>
            <a:rPr lang="en-GB" dirty="0"/>
            <a:t>Smart Survey.com</a:t>
          </a:r>
        </a:p>
      </dgm:t>
    </dgm:pt>
    <dgm:pt modelId="{87CA59E4-D7BF-473D-A44B-99633BCDAB16}" type="parTrans" cxnId="{995A0748-22E2-42DE-98ED-005E6CFE71A8}">
      <dgm:prSet/>
      <dgm:spPr/>
      <dgm:t>
        <a:bodyPr/>
        <a:lstStyle/>
        <a:p>
          <a:endParaRPr lang="en-GB"/>
        </a:p>
      </dgm:t>
    </dgm:pt>
    <dgm:pt modelId="{85404EA4-6D70-44F5-B0F3-10B20131644A}" type="sibTrans" cxnId="{995A0748-22E2-42DE-98ED-005E6CFE71A8}">
      <dgm:prSet/>
      <dgm:spPr/>
      <dgm:t>
        <a:bodyPr/>
        <a:lstStyle/>
        <a:p>
          <a:endParaRPr lang="en-GB"/>
        </a:p>
      </dgm:t>
    </dgm:pt>
    <dgm:pt modelId="{E11480D6-C191-4E7E-849F-441B6AA1AF89}" type="pres">
      <dgm:prSet presAssocID="{36FC09B0-2323-4700-BB64-DAA2BB38926D}" presName="Name0" presStyleCnt="0">
        <dgm:presLayoutVars>
          <dgm:dir/>
          <dgm:resizeHandles val="exact"/>
        </dgm:presLayoutVars>
      </dgm:prSet>
      <dgm:spPr/>
    </dgm:pt>
    <dgm:pt modelId="{40179F7F-CF34-4F24-ABA7-0213B1E21525}" type="pres">
      <dgm:prSet presAssocID="{0793D1E0-4A5E-47DD-BC4A-C4B93EC455CC}" presName="node" presStyleLbl="node1" presStyleIdx="0" presStyleCnt="3">
        <dgm:presLayoutVars>
          <dgm:bulletEnabled val="1"/>
        </dgm:presLayoutVars>
      </dgm:prSet>
      <dgm:spPr/>
    </dgm:pt>
    <dgm:pt modelId="{C8B74FD0-96B8-431F-97A4-6DEA8B510253}" type="pres">
      <dgm:prSet presAssocID="{CE993064-FA4D-4C5F-8B64-AEE518BAEF7E}" presName="sibTrans" presStyleLbl="sibTrans2D1" presStyleIdx="0" presStyleCnt="2"/>
      <dgm:spPr/>
    </dgm:pt>
    <dgm:pt modelId="{828FD624-59B8-49E9-8D98-F19B594F7F16}" type="pres">
      <dgm:prSet presAssocID="{CE993064-FA4D-4C5F-8B64-AEE518BAEF7E}" presName="connectorText" presStyleLbl="sibTrans2D1" presStyleIdx="0" presStyleCnt="2"/>
      <dgm:spPr/>
    </dgm:pt>
    <dgm:pt modelId="{8C155883-EF1A-4165-9D68-E67B5BC1503D}" type="pres">
      <dgm:prSet presAssocID="{79880D1A-8308-4695-A7EA-863BB1287F20}" presName="node" presStyleLbl="node1" presStyleIdx="1" presStyleCnt="3">
        <dgm:presLayoutVars>
          <dgm:bulletEnabled val="1"/>
        </dgm:presLayoutVars>
      </dgm:prSet>
      <dgm:spPr/>
    </dgm:pt>
    <dgm:pt modelId="{19A409CC-278B-41AB-B0D3-8D57C036A0D3}" type="pres">
      <dgm:prSet presAssocID="{E3066649-28F1-4AD8-8442-9C3C5E99C8A1}" presName="sibTrans" presStyleLbl="sibTrans2D1" presStyleIdx="1" presStyleCnt="2"/>
      <dgm:spPr/>
    </dgm:pt>
    <dgm:pt modelId="{62707F98-7740-42EE-9703-5894A17FC3D8}" type="pres">
      <dgm:prSet presAssocID="{E3066649-28F1-4AD8-8442-9C3C5E99C8A1}" presName="connectorText" presStyleLbl="sibTrans2D1" presStyleIdx="1" presStyleCnt="2"/>
      <dgm:spPr/>
    </dgm:pt>
    <dgm:pt modelId="{6D721F1B-A667-428B-9454-B1E2A93D4071}" type="pres">
      <dgm:prSet presAssocID="{DADA495E-87C7-4A6D-BDDF-DD1EE58037AD}" presName="node" presStyleLbl="node1" presStyleIdx="2" presStyleCnt="3">
        <dgm:presLayoutVars>
          <dgm:bulletEnabled val="1"/>
        </dgm:presLayoutVars>
      </dgm:prSet>
      <dgm:spPr/>
    </dgm:pt>
  </dgm:ptLst>
  <dgm:cxnLst>
    <dgm:cxn modelId="{E43B740E-52D9-47D6-AE80-E9DC7F941609}" type="presOf" srcId="{E3066649-28F1-4AD8-8442-9C3C5E99C8A1}" destId="{62707F98-7740-42EE-9703-5894A17FC3D8}" srcOrd="1" destOrd="0" presId="urn:microsoft.com/office/officeart/2005/8/layout/process1"/>
    <dgm:cxn modelId="{E6401B1C-7351-41E9-BF56-12546DB4C85B}" srcId="{36FC09B0-2323-4700-BB64-DAA2BB38926D}" destId="{0793D1E0-4A5E-47DD-BC4A-C4B93EC455CC}" srcOrd="0" destOrd="0" parTransId="{51371CE6-8C00-4A10-B275-ED2809BBF346}" sibTransId="{CE993064-FA4D-4C5F-8B64-AEE518BAEF7E}"/>
    <dgm:cxn modelId="{71BB8B1E-757D-493C-9A74-F392BFAA36D6}" srcId="{36FC09B0-2323-4700-BB64-DAA2BB38926D}" destId="{79880D1A-8308-4695-A7EA-863BB1287F20}" srcOrd="1" destOrd="0" parTransId="{7948725A-72F1-43DC-9BAE-2293C55D8F50}" sibTransId="{E3066649-28F1-4AD8-8442-9C3C5E99C8A1}"/>
    <dgm:cxn modelId="{51981A44-D6DB-480B-87D0-F14DDAD72724}" type="presOf" srcId="{CE993064-FA4D-4C5F-8B64-AEE518BAEF7E}" destId="{828FD624-59B8-49E9-8D98-F19B594F7F16}" srcOrd="1" destOrd="0" presId="urn:microsoft.com/office/officeart/2005/8/layout/process1"/>
    <dgm:cxn modelId="{995A0748-22E2-42DE-98ED-005E6CFE71A8}" srcId="{36FC09B0-2323-4700-BB64-DAA2BB38926D}" destId="{DADA495E-87C7-4A6D-BDDF-DD1EE58037AD}" srcOrd="2" destOrd="0" parTransId="{87CA59E4-D7BF-473D-A44B-99633BCDAB16}" sibTransId="{85404EA4-6D70-44F5-B0F3-10B20131644A}"/>
    <dgm:cxn modelId="{330EB14F-1BC6-42EE-84AA-E84300EC8E20}" type="presOf" srcId="{36FC09B0-2323-4700-BB64-DAA2BB38926D}" destId="{E11480D6-C191-4E7E-849F-441B6AA1AF89}" srcOrd="0" destOrd="0" presId="urn:microsoft.com/office/officeart/2005/8/layout/process1"/>
    <dgm:cxn modelId="{BAA00177-9B91-40F7-8EA8-2B2E10F2AEE2}" type="presOf" srcId="{DADA495E-87C7-4A6D-BDDF-DD1EE58037AD}" destId="{6D721F1B-A667-428B-9454-B1E2A93D4071}" srcOrd="0" destOrd="0" presId="urn:microsoft.com/office/officeart/2005/8/layout/process1"/>
    <dgm:cxn modelId="{0529B196-B9A2-41DD-8790-6A5730D9AAFD}" type="presOf" srcId="{79880D1A-8308-4695-A7EA-863BB1287F20}" destId="{8C155883-EF1A-4165-9D68-E67B5BC1503D}" srcOrd="0" destOrd="0" presId="urn:microsoft.com/office/officeart/2005/8/layout/process1"/>
    <dgm:cxn modelId="{AA52D0B6-CD1C-48C9-BB6F-CBD6129F6441}" type="presOf" srcId="{0793D1E0-4A5E-47DD-BC4A-C4B93EC455CC}" destId="{40179F7F-CF34-4F24-ABA7-0213B1E21525}" srcOrd="0" destOrd="0" presId="urn:microsoft.com/office/officeart/2005/8/layout/process1"/>
    <dgm:cxn modelId="{EBB80ADB-5DAF-4FDB-ACBB-3B4A9DD1B5B4}" type="presOf" srcId="{E3066649-28F1-4AD8-8442-9C3C5E99C8A1}" destId="{19A409CC-278B-41AB-B0D3-8D57C036A0D3}" srcOrd="0" destOrd="0" presId="urn:microsoft.com/office/officeart/2005/8/layout/process1"/>
    <dgm:cxn modelId="{907B90FC-6D7E-47B9-A745-4B1442C748DE}" type="presOf" srcId="{CE993064-FA4D-4C5F-8B64-AEE518BAEF7E}" destId="{C8B74FD0-96B8-431F-97A4-6DEA8B510253}" srcOrd="0" destOrd="0" presId="urn:microsoft.com/office/officeart/2005/8/layout/process1"/>
    <dgm:cxn modelId="{27CA8606-43D5-4053-B419-CEB0E3B91344}" type="presParOf" srcId="{E11480D6-C191-4E7E-849F-441B6AA1AF89}" destId="{40179F7F-CF34-4F24-ABA7-0213B1E21525}" srcOrd="0" destOrd="0" presId="urn:microsoft.com/office/officeart/2005/8/layout/process1"/>
    <dgm:cxn modelId="{1B5F4468-48C0-4F7F-8605-57D757BECD07}" type="presParOf" srcId="{E11480D6-C191-4E7E-849F-441B6AA1AF89}" destId="{C8B74FD0-96B8-431F-97A4-6DEA8B510253}" srcOrd="1" destOrd="0" presId="urn:microsoft.com/office/officeart/2005/8/layout/process1"/>
    <dgm:cxn modelId="{ADD66F56-1E6B-4D28-ACE6-D743B936C340}" type="presParOf" srcId="{C8B74FD0-96B8-431F-97A4-6DEA8B510253}" destId="{828FD624-59B8-49E9-8D98-F19B594F7F16}" srcOrd="0" destOrd="0" presId="urn:microsoft.com/office/officeart/2005/8/layout/process1"/>
    <dgm:cxn modelId="{D153F63F-C8C3-4196-A799-9DD0D81DF9EA}" type="presParOf" srcId="{E11480D6-C191-4E7E-849F-441B6AA1AF89}" destId="{8C155883-EF1A-4165-9D68-E67B5BC1503D}" srcOrd="2" destOrd="0" presId="urn:microsoft.com/office/officeart/2005/8/layout/process1"/>
    <dgm:cxn modelId="{3D96A9B9-7B7B-4C2E-830D-4CAF5AF08A25}" type="presParOf" srcId="{E11480D6-C191-4E7E-849F-441B6AA1AF89}" destId="{19A409CC-278B-41AB-B0D3-8D57C036A0D3}" srcOrd="3" destOrd="0" presId="urn:microsoft.com/office/officeart/2005/8/layout/process1"/>
    <dgm:cxn modelId="{5A7E77C7-1D5C-4234-978C-B8BFCE0BE830}" type="presParOf" srcId="{19A409CC-278B-41AB-B0D3-8D57C036A0D3}" destId="{62707F98-7740-42EE-9703-5894A17FC3D8}" srcOrd="0" destOrd="0" presId="urn:microsoft.com/office/officeart/2005/8/layout/process1"/>
    <dgm:cxn modelId="{D3AFAAED-65F4-44F1-9F5A-7F92729C3DEB}" type="presParOf" srcId="{E11480D6-C191-4E7E-849F-441B6AA1AF89}" destId="{6D721F1B-A667-428B-9454-B1E2A93D4071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62019EA-33B9-473A-BBC3-A6DAB98FAE09}" type="doc">
      <dgm:prSet loTypeId="urn:microsoft.com/office/officeart/2005/8/layout/process1" loCatId="process" qsTypeId="urn:microsoft.com/office/officeart/2005/8/quickstyle/simple1" qsCatId="simple" csTypeId="urn:microsoft.com/office/officeart/2005/8/colors/colorful1" csCatId="colorful" phldr="1"/>
      <dgm:spPr/>
    </dgm:pt>
    <dgm:pt modelId="{68CAD9DF-CBBC-456A-BBE7-E49FA29E70D3}">
      <dgm:prSet phldrT="[Text]"/>
      <dgm:spPr/>
      <dgm:t>
        <a:bodyPr/>
        <a:lstStyle/>
        <a:p>
          <a:r>
            <a:rPr lang="en-GB" dirty="0"/>
            <a:t>Qualitative</a:t>
          </a:r>
        </a:p>
      </dgm:t>
    </dgm:pt>
    <dgm:pt modelId="{A876DF0B-5D7D-4F0C-B20F-7789B526CF73}" type="parTrans" cxnId="{4500AB70-0C69-49F2-A149-B69556F832C1}">
      <dgm:prSet/>
      <dgm:spPr/>
      <dgm:t>
        <a:bodyPr/>
        <a:lstStyle/>
        <a:p>
          <a:endParaRPr lang="en-GB"/>
        </a:p>
      </dgm:t>
    </dgm:pt>
    <dgm:pt modelId="{4290AE52-EF5A-49F3-966B-500BF031ACEF}" type="sibTrans" cxnId="{4500AB70-0C69-49F2-A149-B69556F832C1}">
      <dgm:prSet/>
      <dgm:spPr/>
      <dgm:t>
        <a:bodyPr/>
        <a:lstStyle/>
        <a:p>
          <a:endParaRPr lang="en-GB"/>
        </a:p>
      </dgm:t>
    </dgm:pt>
    <dgm:pt modelId="{01008588-181B-4FDF-95DE-14260A32C486}">
      <dgm:prSet phldrT="[Text]"/>
      <dgm:spPr/>
      <dgm:t>
        <a:bodyPr/>
        <a:lstStyle/>
        <a:p>
          <a:r>
            <a:rPr lang="en-GB" dirty="0"/>
            <a:t>Interviews</a:t>
          </a:r>
        </a:p>
        <a:p>
          <a:r>
            <a:rPr lang="en-GB" dirty="0"/>
            <a:t>Focus Groups</a:t>
          </a:r>
        </a:p>
        <a:p>
          <a:r>
            <a:rPr lang="en-GB" dirty="0"/>
            <a:t>Observations</a:t>
          </a:r>
        </a:p>
      </dgm:t>
    </dgm:pt>
    <dgm:pt modelId="{19E80D2D-3B5B-48BB-8C74-22FBB4C72474}" type="parTrans" cxnId="{0739ADDF-5389-4F17-B05B-64B72AB9B26F}">
      <dgm:prSet/>
      <dgm:spPr/>
      <dgm:t>
        <a:bodyPr/>
        <a:lstStyle/>
        <a:p>
          <a:endParaRPr lang="en-GB"/>
        </a:p>
      </dgm:t>
    </dgm:pt>
    <dgm:pt modelId="{86CC4185-8D8C-4C6A-8468-CF95C5903AFB}" type="sibTrans" cxnId="{0739ADDF-5389-4F17-B05B-64B72AB9B26F}">
      <dgm:prSet/>
      <dgm:spPr/>
      <dgm:t>
        <a:bodyPr/>
        <a:lstStyle/>
        <a:p>
          <a:endParaRPr lang="en-GB"/>
        </a:p>
      </dgm:t>
    </dgm:pt>
    <dgm:pt modelId="{02E5F42C-2EEC-4D54-886B-12F5B863BD26}">
      <dgm:prSet phldrT="[Text]"/>
      <dgm:spPr/>
      <dgm:t>
        <a:bodyPr/>
        <a:lstStyle/>
        <a:p>
          <a:r>
            <a:rPr lang="en-GB" dirty="0"/>
            <a:t>Face to Face</a:t>
          </a:r>
        </a:p>
        <a:p>
          <a:r>
            <a:rPr lang="en-GB" dirty="0"/>
            <a:t>Virtual</a:t>
          </a:r>
        </a:p>
      </dgm:t>
    </dgm:pt>
    <dgm:pt modelId="{1462EA96-F1D1-477D-B34F-2BC89BC06246}" type="parTrans" cxnId="{A0139F62-53BB-434B-82D9-7CEF846E502F}">
      <dgm:prSet/>
      <dgm:spPr/>
      <dgm:t>
        <a:bodyPr/>
        <a:lstStyle/>
        <a:p>
          <a:endParaRPr lang="en-GB"/>
        </a:p>
      </dgm:t>
    </dgm:pt>
    <dgm:pt modelId="{A95A46AD-E87E-454D-A037-588E8F533CAD}" type="sibTrans" cxnId="{A0139F62-53BB-434B-82D9-7CEF846E502F}">
      <dgm:prSet/>
      <dgm:spPr/>
      <dgm:t>
        <a:bodyPr/>
        <a:lstStyle/>
        <a:p>
          <a:endParaRPr lang="en-GB"/>
        </a:p>
      </dgm:t>
    </dgm:pt>
    <dgm:pt modelId="{7816C857-A18C-4269-8C56-F0D60179BC6F}" type="pres">
      <dgm:prSet presAssocID="{062019EA-33B9-473A-BBC3-A6DAB98FAE09}" presName="Name0" presStyleCnt="0">
        <dgm:presLayoutVars>
          <dgm:dir/>
          <dgm:resizeHandles val="exact"/>
        </dgm:presLayoutVars>
      </dgm:prSet>
      <dgm:spPr/>
    </dgm:pt>
    <dgm:pt modelId="{6C658C6D-91AE-45FE-A64B-BDC56E82E16B}" type="pres">
      <dgm:prSet presAssocID="{68CAD9DF-CBBC-456A-BBE7-E49FA29E70D3}" presName="node" presStyleLbl="node1" presStyleIdx="0" presStyleCnt="3">
        <dgm:presLayoutVars>
          <dgm:bulletEnabled val="1"/>
        </dgm:presLayoutVars>
      </dgm:prSet>
      <dgm:spPr/>
    </dgm:pt>
    <dgm:pt modelId="{06FA82F8-27A6-40D8-AB09-CC7C31C63708}" type="pres">
      <dgm:prSet presAssocID="{4290AE52-EF5A-49F3-966B-500BF031ACEF}" presName="sibTrans" presStyleLbl="sibTrans2D1" presStyleIdx="0" presStyleCnt="2"/>
      <dgm:spPr/>
    </dgm:pt>
    <dgm:pt modelId="{DD2D5EED-4AAC-43D4-B09A-4E73B768758D}" type="pres">
      <dgm:prSet presAssocID="{4290AE52-EF5A-49F3-966B-500BF031ACEF}" presName="connectorText" presStyleLbl="sibTrans2D1" presStyleIdx="0" presStyleCnt="2"/>
      <dgm:spPr/>
    </dgm:pt>
    <dgm:pt modelId="{BA56C761-6510-4E33-9B50-C52CE7A10D6C}" type="pres">
      <dgm:prSet presAssocID="{01008588-181B-4FDF-95DE-14260A32C486}" presName="node" presStyleLbl="node1" presStyleIdx="1" presStyleCnt="3">
        <dgm:presLayoutVars>
          <dgm:bulletEnabled val="1"/>
        </dgm:presLayoutVars>
      </dgm:prSet>
      <dgm:spPr/>
    </dgm:pt>
    <dgm:pt modelId="{485DE4CA-07F0-4FC6-B7A5-ABEFCB0F0A01}" type="pres">
      <dgm:prSet presAssocID="{86CC4185-8D8C-4C6A-8468-CF95C5903AFB}" presName="sibTrans" presStyleLbl="sibTrans2D1" presStyleIdx="1" presStyleCnt="2"/>
      <dgm:spPr/>
    </dgm:pt>
    <dgm:pt modelId="{C9E7C3D9-13F6-41DC-BC36-2D123DF314D2}" type="pres">
      <dgm:prSet presAssocID="{86CC4185-8D8C-4C6A-8468-CF95C5903AFB}" presName="connectorText" presStyleLbl="sibTrans2D1" presStyleIdx="1" presStyleCnt="2"/>
      <dgm:spPr/>
    </dgm:pt>
    <dgm:pt modelId="{B76987C8-8623-4B57-A220-4DF15AA6952D}" type="pres">
      <dgm:prSet presAssocID="{02E5F42C-2EEC-4D54-886B-12F5B863BD26}" presName="node" presStyleLbl="node1" presStyleIdx="2" presStyleCnt="3">
        <dgm:presLayoutVars>
          <dgm:bulletEnabled val="1"/>
        </dgm:presLayoutVars>
      </dgm:prSet>
      <dgm:spPr/>
    </dgm:pt>
  </dgm:ptLst>
  <dgm:cxnLst>
    <dgm:cxn modelId="{A0139F62-53BB-434B-82D9-7CEF846E502F}" srcId="{062019EA-33B9-473A-BBC3-A6DAB98FAE09}" destId="{02E5F42C-2EEC-4D54-886B-12F5B863BD26}" srcOrd="2" destOrd="0" parTransId="{1462EA96-F1D1-477D-B34F-2BC89BC06246}" sibTransId="{A95A46AD-E87E-454D-A037-588E8F533CAD}"/>
    <dgm:cxn modelId="{8556016B-B75A-4CDA-8978-B9CDAE0B340A}" type="presOf" srcId="{68CAD9DF-CBBC-456A-BBE7-E49FA29E70D3}" destId="{6C658C6D-91AE-45FE-A64B-BDC56E82E16B}" srcOrd="0" destOrd="0" presId="urn:microsoft.com/office/officeart/2005/8/layout/process1"/>
    <dgm:cxn modelId="{4500AB70-0C69-49F2-A149-B69556F832C1}" srcId="{062019EA-33B9-473A-BBC3-A6DAB98FAE09}" destId="{68CAD9DF-CBBC-456A-BBE7-E49FA29E70D3}" srcOrd="0" destOrd="0" parTransId="{A876DF0B-5D7D-4F0C-B20F-7789B526CF73}" sibTransId="{4290AE52-EF5A-49F3-966B-500BF031ACEF}"/>
    <dgm:cxn modelId="{E1F1AF70-BD98-46DD-93FC-72F3782BF998}" type="presOf" srcId="{02E5F42C-2EEC-4D54-886B-12F5B863BD26}" destId="{B76987C8-8623-4B57-A220-4DF15AA6952D}" srcOrd="0" destOrd="0" presId="urn:microsoft.com/office/officeart/2005/8/layout/process1"/>
    <dgm:cxn modelId="{AFCF4C81-4674-4DE3-A00C-5EEC60BCC439}" type="presOf" srcId="{062019EA-33B9-473A-BBC3-A6DAB98FAE09}" destId="{7816C857-A18C-4269-8C56-F0D60179BC6F}" srcOrd="0" destOrd="0" presId="urn:microsoft.com/office/officeart/2005/8/layout/process1"/>
    <dgm:cxn modelId="{D53E5B9B-3255-4204-9EC4-058192EB3491}" type="presOf" srcId="{4290AE52-EF5A-49F3-966B-500BF031ACEF}" destId="{DD2D5EED-4AAC-43D4-B09A-4E73B768758D}" srcOrd="1" destOrd="0" presId="urn:microsoft.com/office/officeart/2005/8/layout/process1"/>
    <dgm:cxn modelId="{20D49DB3-C24C-446F-A4ED-09C28EA29DCB}" type="presOf" srcId="{86CC4185-8D8C-4C6A-8468-CF95C5903AFB}" destId="{485DE4CA-07F0-4FC6-B7A5-ABEFCB0F0A01}" srcOrd="0" destOrd="0" presId="urn:microsoft.com/office/officeart/2005/8/layout/process1"/>
    <dgm:cxn modelId="{AD119BD4-C6C7-4D0F-8AFD-EB31D4B20924}" type="presOf" srcId="{4290AE52-EF5A-49F3-966B-500BF031ACEF}" destId="{06FA82F8-27A6-40D8-AB09-CC7C31C63708}" srcOrd="0" destOrd="0" presId="urn:microsoft.com/office/officeart/2005/8/layout/process1"/>
    <dgm:cxn modelId="{0739ADDF-5389-4F17-B05B-64B72AB9B26F}" srcId="{062019EA-33B9-473A-BBC3-A6DAB98FAE09}" destId="{01008588-181B-4FDF-95DE-14260A32C486}" srcOrd="1" destOrd="0" parTransId="{19E80D2D-3B5B-48BB-8C74-22FBB4C72474}" sibTransId="{86CC4185-8D8C-4C6A-8468-CF95C5903AFB}"/>
    <dgm:cxn modelId="{E7EDC5E2-97FA-4B9E-AE2E-CC0F3364B423}" type="presOf" srcId="{01008588-181B-4FDF-95DE-14260A32C486}" destId="{BA56C761-6510-4E33-9B50-C52CE7A10D6C}" srcOrd="0" destOrd="0" presId="urn:microsoft.com/office/officeart/2005/8/layout/process1"/>
    <dgm:cxn modelId="{AC6BBDE4-F66F-4696-B43A-A40CD4DBF741}" type="presOf" srcId="{86CC4185-8D8C-4C6A-8468-CF95C5903AFB}" destId="{C9E7C3D9-13F6-41DC-BC36-2D123DF314D2}" srcOrd="1" destOrd="0" presId="urn:microsoft.com/office/officeart/2005/8/layout/process1"/>
    <dgm:cxn modelId="{2E3ECADB-3ACC-47AB-BC30-4B0F7083124D}" type="presParOf" srcId="{7816C857-A18C-4269-8C56-F0D60179BC6F}" destId="{6C658C6D-91AE-45FE-A64B-BDC56E82E16B}" srcOrd="0" destOrd="0" presId="urn:microsoft.com/office/officeart/2005/8/layout/process1"/>
    <dgm:cxn modelId="{EB210E2B-18F4-41F0-B455-2E22E18CA4F9}" type="presParOf" srcId="{7816C857-A18C-4269-8C56-F0D60179BC6F}" destId="{06FA82F8-27A6-40D8-AB09-CC7C31C63708}" srcOrd="1" destOrd="0" presId="urn:microsoft.com/office/officeart/2005/8/layout/process1"/>
    <dgm:cxn modelId="{5D323A01-99D6-4D29-979B-4BC450FA2C9D}" type="presParOf" srcId="{06FA82F8-27A6-40D8-AB09-CC7C31C63708}" destId="{DD2D5EED-4AAC-43D4-B09A-4E73B768758D}" srcOrd="0" destOrd="0" presId="urn:microsoft.com/office/officeart/2005/8/layout/process1"/>
    <dgm:cxn modelId="{B99FF370-5C28-46F2-BDA9-7971CF91A4C8}" type="presParOf" srcId="{7816C857-A18C-4269-8C56-F0D60179BC6F}" destId="{BA56C761-6510-4E33-9B50-C52CE7A10D6C}" srcOrd="2" destOrd="0" presId="urn:microsoft.com/office/officeart/2005/8/layout/process1"/>
    <dgm:cxn modelId="{8A42D240-1485-450A-A8D3-333220E1CD11}" type="presParOf" srcId="{7816C857-A18C-4269-8C56-F0D60179BC6F}" destId="{485DE4CA-07F0-4FC6-B7A5-ABEFCB0F0A01}" srcOrd="3" destOrd="0" presId="urn:microsoft.com/office/officeart/2005/8/layout/process1"/>
    <dgm:cxn modelId="{4F1E16AF-D576-4741-8FF7-C9D533C021F8}" type="presParOf" srcId="{485DE4CA-07F0-4FC6-B7A5-ABEFCB0F0A01}" destId="{C9E7C3D9-13F6-41DC-BC36-2D123DF314D2}" srcOrd="0" destOrd="0" presId="urn:microsoft.com/office/officeart/2005/8/layout/process1"/>
    <dgm:cxn modelId="{729F2A52-0C36-46D6-9831-3F8CA0F743AA}" type="presParOf" srcId="{7816C857-A18C-4269-8C56-F0D60179BC6F}" destId="{B76987C8-8623-4B57-A220-4DF15AA6952D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5D8C2FB-A2F7-41F2-A4FA-D69E1BC8C28D}" type="doc">
      <dgm:prSet loTypeId="urn:microsoft.com/office/officeart/2005/8/layout/process2" loCatId="process" qsTypeId="urn:microsoft.com/office/officeart/2005/8/quickstyle/simple3" qsCatId="simple" csTypeId="urn:microsoft.com/office/officeart/2005/8/colors/accent1_2" csCatId="accent1" phldr="1"/>
      <dgm:spPr/>
    </dgm:pt>
    <dgm:pt modelId="{7359C1EC-37DD-4725-A27B-D912672293C5}">
      <dgm:prSet phldrT="[Text]"/>
      <dgm:spPr/>
      <dgm:t>
        <a:bodyPr/>
        <a:lstStyle/>
        <a:p>
          <a:r>
            <a:rPr lang="en-GB" dirty="0"/>
            <a:t>Closed Questions</a:t>
          </a:r>
        </a:p>
      </dgm:t>
    </dgm:pt>
    <dgm:pt modelId="{E03964E6-0677-4C5D-AED6-2FC387C45F25}" type="parTrans" cxnId="{EAFB97AE-15CD-4A7E-A778-03B0F622734B}">
      <dgm:prSet/>
      <dgm:spPr/>
      <dgm:t>
        <a:bodyPr/>
        <a:lstStyle/>
        <a:p>
          <a:endParaRPr lang="en-GB"/>
        </a:p>
      </dgm:t>
    </dgm:pt>
    <dgm:pt modelId="{00538AB9-DFB0-447E-88CA-5DF2809A2A17}" type="sibTrans" cxnId="{EAFB97AE-15CD-4A7E-A778-03B0F622734B}">
      <dgm:prSet/>
      <dgm:spPr/>
      <dgm:t>
        <a:bodyPr/>
        <a:lstStyle/>
        <a:p>
          <a:endParaRPr lang="en-GB"/>
        </a:p>
      </dgm:t>
    </dgm:pt>
    <dgm:pt modelId="{07B67DD7-C62C-4930-B614-1C3C159BD9CE}">
      <dgm:prSet phldrT="[Text]"/>
      <dgm:spPr/>
      <dgm:t>
        <a:bodyPr/>
        <a:lstStyle/>
        <a:p>
          <a:r>
            <a:rPr lang="en-GB" dirty="0"/>
            <a:t>Qualitative Response</a:t>
          </a:r>
        </a:p>
      </dgm:t>
    </dgm:pt>
    <dgm:pt modelId="{979BB309-D9E9-4953-8D62-6FCF18D6700F}" type="parTrans" cxnId="{68C9BC39-9A39-485D-97F7-1A01D51DFFF9}">
      <dgm:prSet/>
      <dgm:spPr/>
      <dgm:t>
        <a:bodyPr/>
        <a:lstStyle/>
        <a:p>
          <a:endParaRPr lang="en-GB"/>
        </a:p>
      </dgm:t>
    </dgm:pt>
    <dgm:pt modelId="{D1D52F5F-7BD2-40F2-A464-DA8353765573}" type="sibTrans" cxnId="{68C9BC39-9A39-485D-97F7-1A01D51DFFF9}">
      <dgm:prSet/>
      <dgm:spPr/>
      <dgm:t>
        <a:bodyPr/>
        <a:lstStyle/>
        <a:p>
          <a:endParaRPr lang="en-GB"/>
        </a:p>
      </dgm:t>
    </dgm:pt>
    <dgm:pt modelId="{8D1E0140-FAF0-438C-93A1-651F86856327}" type="pres">
      <dgm:prSet presAssocID="{15D8C2FB-A2F7-41F2-A4FA-D69E1BC8C28D}" presName="linearFlow" presStyleCnt="0">
        <dgm:presLayoutVars>
          <dgm:resizeHandles val="exact"/>
        </dgm:presLayoutVars>
      </dgm:prSet>
      <dgm:spPr/>
    </dgm:pt>
    <dgm:pt modelId="{DB0665E1-72D5-48FE-942C-A3AC9F7FAB89}" type="pres">
      <dgm:prSet presAssocID="{7359C1EC-37DD-4725-A27B-D912672293C5}" presName="node" presStyleLbl="node1" presStyleIdx="0" presStyleCnt="2">
        <dgm:presLayoutVars>
          <dgm:bulletEnabled val="1"/>
        </dgm:presLayoutVars>
      </dgm:prSet>
      <dgm:spPr/>
    </dgm:pt>
    <dgm:pt modelId="{54B4A087-AED4-4943-99A1-1BADE00DCD3E}" type="pres">
      <dgm:prSet presAssocID="{00538AB9-DFB0-447E-88CA-5DF2809A2A17}" presName="sibTrans" presStyleLbl="sibTrans2D1" presStyleIdx="0" presStyleCnt="1"/>
      <dgm:spPr/>
    </dgm:pt>
    <dgm:pt modelId="{BC6BA2C6-00D9-422C-9CEF-63A50EA3A13B}" type="pres">
      <dgm:prSet presAssocID="{00538AB9-DFB0-447E-88CA-5DF2809A2A17}" presName="connectorText" presStyleLbl="sibTrans2D1" presStyleIdx="0" presStyleCnt="1"/>
      <dgm:spPr/>
    </dgm:pt>
    <dgm:pt modelId="{2F6B23ED-E8FF-4C06-917D-3B999F1DDABF}" type="pres">
      <dgm:prSet presAssocID="{07B67DD7-C62C-4930-B614-1C3C159BD9CE}" presName="node" presStyleLbl="node1" presStyleIdx="1" presStyleCnt="2">
        <dgm:presLayoutVars>
          <dgm:bulletEnabled val="1"/>
        </dgm:presLayoutVars>
      </dgm:prSet>
      <dgm:spPr/>
    </dgm:pt>
  </dgm:ptLst>
  <dgm:cxnLst>
    <dgm:cxn modelId="{68C9BC39-9A39-485D-97F7-1A01D51DFFF9}" srcId="{15D8C2FB-A2F7-41F2-A4FA-D69E1BC8C28D}" destId="{07B67DD7-C62C-4930-B614-1C3C159BD9CE}" srcOrd="1" destOrd="0" parTransId="{979BB309-D9E9-4953-8D62-6FCF18D6700F}" sibTransId="{D1D52F5F-7BD2-40F2-A464-DA8353765573}"/>
    <dgm:cxn modelId="{117FF23A-0AAB-4B97-9F48-E7D929F33384}" type="presOf" srcId="{7359C1EC-37DD-4725-A27B-D912672293C5}" destId="{DB0665E1-72D5-48FE-942C-A3AC9F7FAB89}" srcOrd="0" destOrd="0" presId="urn:microsoft.com/office/officeart/2005/8/layout/process2"/>
    <dgm:cxn modelId="{811DBF54-5530-445F-8A94-9A0AEAEFD80F}" type="presOf" srcId="{00538AB9-DFB0-447E-88CA-5DF2809A2A17}" destId="{54B4A087-AED4-4943-99A1-1BADE00DCD3E}" srcOrd="0" destOrd="0" presId="urn:microsoft.com/office/officeart/2005/8/layout/process2"/>
    <dgm:cxn modelId="{EAFB97AE-15CD-4A7E-A778-03B0F622734B}" srcId="{15D8C2FB-A2F7-41F2-A4FA-D69E1BC8C28D}" destId="{7359C1EC-37DD-4725-A27B-D912672293C5}" srcOrd="0" destOrd="0" parTransId="{E03964E6-0677-4C5D-AED6-2FC387C45F25}" sibTransId="{00538AB9-DFB0-447E-88CA-5DF2809A2A17}"/>
    <dgm:cxn modelId="{3D337DD0-E067-4EB9-BDE8-F91150C73E6B}" type="presOf" srcId="{00538AB9-DFB0-447E-88CA-5DF2809A2A17}" destId="{BC6BA2C6-00D9-422C-9CEF-63A50EA3A13B}" srcOrd="1" destOrd="0" presId="urn:microsoft.com/office/officeart/2005/8/layout/process2"/>
    <dgm:cxn modelId="{F91C9ED5-253D-40B3-BC7D-3BC2C10299AF}" type="presOf" srcId="{15D8C2FB-A2F7-41F2-A4FA-D69E1BC8C28D}" destId="{8D1E0140-FAF0-438C-93A1-651F86856327}" srcOrd="0" destOrd="0" presId="urn:microsoft.com/office/officeart/2005/8/layout/process2"/>
    <dgm:cxn modelId="{09585FE3-0635-4407-9AA4-B2D885C74328}" type="presOf" srcId="{07B67DD7-C62C-4930-B614-1C3C159BD9CE}" destId="{2F6B23ED-E8FF-4C06-917D-3B999F1DDABF}" srcOrd="0" destOrd="0" presId="urn:microsoft.com/office/officeart/2005/8/layout/process2"/>
    <dgm:cxn modelId="{4C2202AE-3C35-434B-8319-D97A028ACB0F}" type="presParOf" srcId="{8D1E0140-FAF0-438C-93A1-651F86856327}" destId="{DB0665E1-72D5-48FE-942C-A3AC9F7FAB89}" srcOrd="0" destOrd="0" presId="urn:microsoft.com/office/officeart/2005/8/layout/process2"/>
    <dgm:cxn modelId="{DBDDDBF8-7AC2-4440-A653-2AF1B678B543}" type="presParOf" srcId="{8D1E0140-FAF0-438C-93A1-651F86856327}" destId="{54B4A087-AED4-4943-99A1-1BADE00DCD3E}" srcOrd="1" destOrd="0" presId="urn:microsoft.com/office/officeart/2005/8/layout/process2"/>
    <dgm:cxn modelId="{57C6B402-1370-4553-8286-A85DC3E0182C}" type="presParOf" srcId="{54B4A087-AED4-4943-99A1-1BADE00DCD3E}" destId="{BC6BA2C6-00D9-422C-9CEF-63A50EA3A13B}" srcOrd="0" destOrd="0" presId="urn:microsoft.com/office/officeart/2005/8/layout/process2"/>
    <dgm:cxn modelId="{B69F6D1D-2A5B-4445-9DBE-39793F75417A}" type="presParOf" srcId="{8D1E0140-FAF0-438C-93A1-651F86856327}" destId="{2F6B23ED-E8FF-4C06-917D-3B999F1DDABF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5D8C2FB-A2F7-41F2-A4FA-D69E1BC8C28D}" type="doc">
      <dgm:prSet loTypeId="urn:microsoft.com/office/officeart/2005/8/layout/process2" loCatId="process" qsTypeId="urn:microsoft.com/office/officeart/2005/8/quickstyle/simple3" qsCatId="simple" csTypeId="urn:microsoft.com/office/officeart/2005/8/colors/accent1_2" csCatId="accent1" phldr="1"/>
      <dgm:spPr/>
    </dgm:pt>
    <dgm:pt modelId="{7359C1EC-37DD-4725-A27B-D912672293C5}">
      <dgm:prSet phldrT="[Text]"/>
      <dgm:spPr/>
      <dgm:t>
        <a:bodyPr/>
        <a:lstStyle/>
        <a:p>
          <a:r>
            <a:rPr lang="en-GB" dirty="0"/>
            <a:t>Open Questions</a:t>
          </a:r>
        </a:p>
      </dgm:t>
    </dgm:pt>
    <dgm:pt modelId="{E03964E6-0677-4C5D-AED6-2FC387C45F25}" type="parTrans" cxnId="{EAFB97AE-15CD-4A7E-A778-03B0F622734B}">
      <dgm:prSet/>
      <dgm:spPr/>
      <dgm:t>
        <a:bodyPr/>
        <a:lstStyle/>
        <a:p>
          <a:endParaRPr lang="en-GB"/>
        </a:p>
      </dgm:t>
    </dgm:pt>
    <dgm:pt modelId="{00538AB9-DFB0-447E-88CA-5DF2809A2A17}" type="sibTrans" cxnId="{EAFB97AE-15CD-4A7E-A778-03B0F622734B}">
      <dgm:prSet/>
      <dgm:spPr/>
      <dgm:t>
        <a:bodyPr/>
        <a:lstStyle/>
        <a:p>
          <a:endParaRPr lang="en-GB"/>
        </a:p>
      </dgm:t>
    </dgm:pt>
    <dgm:pt modelId="{07B67DD7-C62C-4930-B614-1C3C159BD9CE}">
      <dgm:prSet phldrT="[Text]"/>
      <dgm:spPr/>
      <dgm:t>
        <a:bodyPr/>
        <a:lstStyle/>
        <a:p>
          <a:r>
            <a:rPr lang="en-GB" dirty="0"/>
            <a:t>Quantitative Response</a:t>
          </a:r>
        </a:p>
      </dgm:t>
    </dgm:pt>
    <dgm:pt modelId="{979BB309-D9E9-4953-8D62-6FCF18D6700F}" type="parTrans" cxnId="{68C9BC39-9A39-485D-97F7-1A01D51DFFF9}">
      <dgm:prSet/>
      <dgm:spPr/>
      <dgm:t>
        <a:bodyPr/>
        <a:lstStyle/>
        <a:p>
          <a:endParaRPr lang="en-GB"/>
        </a:p>
      </dgm:t>
    </dgm:pt>
    <dgm:pt modelId="{D1D52F5F-7BD2-40F2-A464-DA8353765573}" type="sibTrans" cxnId="{68C9BC39-9A39-485D-97F7-1A01D51DFFF9}">
      <dgm:prSet/>
      <dgm:spPr/>
      <dgm:t>
        <a:bodyPr/>
        <a:lstStyle/>
        <a:p>
          <a:endParaRPr lang="en-GB"/>
        </a:p>
      </dgm:t>
    </dgm:pt>
    <dgm:pt modelId="{8D1E0140-FAF0-438C-93A1-651F86856327}" type="pres">
      <dgm:prSet presAssocID="{15D8C2FB-A2F7-41F2-A4FA-D69E1BC8C28D}" presName="linearFlow" presStyleCnt="0">
        <dgm:presLayoutVars>
          <dgm:resizeHandles val="exact"/>
        </dgm:presLayoutVars>
      </dgm:prSet>
      <dgm:spPr/>
    </dgm:pt>
    <dgm:pt modelId="{DB0665E1-72D5-48FE-942C-A3AC9F7FAB89}" type="pres">
      <dgm:prSet presAssocID="{7359C1EC-37DD-4725-A27B-D912672293C5}" presName="node" presStyleLbl="node1" presStyleIdx="0" presStyleCnt="2">
        <dgm:presLayoutVars>
          <dgm:bulletEnabled val="1"/>
        </dgm:presLayoutVars>
      </dgm:prSet>
      <dgm:spPr/>
    </dgm:pt>
    <dgm:pt modelId="{54B4A087-AED4-4943-99A1-1BADE00DCD3E}" type="pres">
      <dgm:prSet presAssocID="{00538AB9-DFB0-447E-88CA-5DF2809A2A17}" presName="sibTrans" presStyleLbl="sibTrans2D1" presStyleIdx="0" presStyleCnt="1"/>
      <dgm:spPr/>
    </dgm:pt>
    <dgm:pt modelId="{BC6BA2C6-00D9-422C-9CEF-63A50EA3A13B}" type="pres">
      <dgm:prSet presAssocID="{00538AB9-DFB0-447E-88CA-5DF2809A2A17}" presName="connectorText" presStyleLbl="sibTrans2D1" presStyleIdx="0" presStyleCnt="1"/>
      <dgm:spPr/>
    </dgm:pt>
    <dgm:pt modelId="{2F6B23ED-E8FF-4C06-917D-3B999F1DDABF}" type="pres">
      <dgm:prSet presAssocID="{07B67DD7-C62C-4930-B614-1C3C159BD9CE}" presName="node" presStyleLbl="node1" presStyleIdx="1" presStyleCnt="2">
        <dgm:presLayoutVars>
          <dgm:bulletEnabled val="1"/>
        </dgm:presLayoutVars>
      </dgm:prSet>
      <dgm:spPr/>
    </dgm:pt>
  </dgm:ptLst>
  <dgm:cxnLst>
    <dgm:cxn modelId="{68C9BC39-9A39-485D-97F7-1A01D51DFFF9}" srcId="{15D8C2FB-A2F7-41F2-A4FA-D69E1BC8C28D}" destId="{07B67DD7-C62C-4930-B614-1C3C159BD9CE}" srcOrd="1" destOrd="0" parTransId="{979BB309-D9E9-4953-8D62-6FCF18D6700F}" sibTransId="{D1D52F5F-7BD2-40F2-A464-DA8353765573}"/>
    <dgm:cxn modelId="{117FF23A-0AAB-4B97-9F48-E7D929F33384}" type="presOf" srcId="{7359C1EC-37DD-4725-A27B-D912672293C5}" destId="{DB0665E1-72D5-48FE-942C-A3AC9F7FAB89}" srcOrd="0" destOrd="0" presId="urn:microsoft.com/office/officeart/2005/8/layout/process2"/>
    <dgm:cxn modelId="{811DBF54-5530-445F-8A94-9A0AEAEFD80F}" type="presOf" srcId="{00538AB9-DFB0-447E-88CA-5DF2809A2A17}" destId="{54B4A087-AED4-4943-99A1-1BADE00DCD3E}" srcOrd="0" destOrd="0" presId="urn:microsoft.com/office/officeart/2005/8/layout/process2"/>
    <dgm:cxn modelId="{EAFB97AE-15CD-4A7E-A778-03B0F622734B}" srcId="{15D8C2FB-A2F7-41F2-A4FA-D69E1BC8C28D}" destId="{7359C1EC-37DD-4725-A27B-D912672293C5}" srcOrd="0" destOrd="0" parTransId="{E03964E6-0677-4C5D-AED6-2FC387C45F25}" sibTransId="{00538AB9-DFB0-447E-88CA-5DF2809A2A17}"/>
    <dgm:cxn modelId="{3D337DD0-E067-4EB9-BDE8-F91150C73E6B}" type="presOf" srcId="{00538AB9-DFB0-447E-88CA-5DF2809A2A17}" destId="{BC6BA2C6-00D9-422C-9CEF-63A50EA3A13B}" srcOrd="1" destOrd="0" presId="urn:microsoft.com/office/officeart/2005/8/layout/process2"/>
    <dgm:cxn modelId="{F91C9ED5-253D-40B3-BC7D-3BC2C10299AF}" type="presOf" srcId="{15D8C2FB-A2F7-41F2-A4FA-D69E1BC8C28D}" destId="{8D1E0140-FAF0-438C-93A1-651F86856327}" srcOrd="0" destOrd="0" presId="urn:microsoft.com/office/officeart/2005/8/layout/process2"/>
    <dgm:cxn modelId="{09585FE3-0635-4407-9AA4-B2D885C74328}" type="presOf" srcId="{07B67DD7-C62C-4930-B614-1C3C159BD9CE}" destId="{2F6B23ED-E8FF-4C06-917D-3B999F1DDABF}" srcOrd="0" destOrd="0" presId="urn:microsoft.com/office/officeart/2005/8/layout/process2"/>
    <dgm:cxn modelId="{4C2202AE-3C35-434B-8319-D97A028ACB0F}" type="presParOf" srcId="{8D1E0140-FAF0-438C-93A1-651F86856327}" destId="{DB0665E1-72D5-48FE-942C-A3AC9F7FAB89}" srcOrd="0" destOrd="0" presId="urn:microsoft.com/office/officeart/2005/8/layout/process2"/>
    <dgm:cxn modelId="{DBDDDBF8-7AC2-4440-A653-2AF1B678B543}" type="presParOf" srcId="{8D1E0140-FAF0-438C-93A1-651F86856327}" destId="{54B4A087-AED4-4943-99A1-1BADE00DCD3E}" srcOrd="1" destOrd="0" presId="urn:microsoft.com/office/officeart/2005/8/layout/process2"/>
    <dgm:cxn modelId="{57C6B402-1370-4553-8286-A85DC3E0182C}" type="presParOf" srcId="{54B4A087-AED4-4943-99A1-1BADE00DCD3E}" destId="{BC6BA2C6-00D9-422C-9CEF-63A50EA3A13B}" srcOrd="0" destOrd="0" presId="urn:microsoft.com/office/officeart/2005/8/layout/process2"/>
    <dgm:cxn modelId="{B69F6D1D-2A5B-4445-9DBE-39793F75417A}" type="presParOf" srcId="{8D1E0140-FAF0-438C-93A1-651F86856327}" destId="{2F6B23ED-E8FF-4C06-917D-3B999F1DDABF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71CF85-1590-4B87-B52D-D0ABD2E989B6}">
      <dsp:nvSpPr>
        <dsp:cNvPr id="0" name=""/>
        <dsp:cNvSpPr/>
      </dsp:nvSpPr>
      <dsp:spPr>
        <a:xfrm>
          <a:off x="0" y="417420"/>
          <a:ext cx="1129284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40A9F88-F279-4F9E-8218-A0731119342C}">
      <dsp:nvSpPr>
        <dsp:cNvPr id="0" name=""/>
        <dsp:cNvSpPr/>
      </dsp:nvSpPr>
      <dsp:spPr>
        <a:xfrm>
          <a:off x="564642" y="77939"/>
          <a:ext cx="7904988" cy="6789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1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98790" tIns="0" rIns="29879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Section 1 – Choosing the Right Approach</a:t>
          </a:r>
          <a:endParaRPr lang="en-US" sz="2300" kern="1200"/>
        </a:p>
      </dsp:txBody>
      <dsp:txXfrm>
        <a:off x="597786" y="111083"/>
        <a:ext cx="7838700" cy="612672"/>
      </dsp:txXfrm>
    </dsp:sp>
    <dsp:sp modelId="{5475F581-DEB2-433D-81B1-EF54D5B22853}">
      <dsp:nvSpPr>
        <dsp:cNvPr id="0" name=""/>
        <dsp:cNvSpPr/>
      </dsp:nvSpPr>
      <dsp:spPr>
        <a:xfrm>
          <a:off x="0" y="1460700"/>
          <a:ext cx="1129284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4B128A7-FAF0-45E0-BDF1-8625FC203895}">
      <dsp:nvSpPr>
        <dsp:cNvPr id="0" name=""/>
        <dsp:cNvSpPr/>
      </dsp:nvSpPr>
      <dsp:spPr>
        <a:xfrm>
          <a:off x="564642" y="1121219"/>
          <a:ext cx="7904988" cy="6789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1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98790" tIns="0" rIns="29879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Section 2 – Findings a Needle in a Haystack</a:t>
          </a:r>
          <a:endParaRPr lang="en-US" sz="2300" kern="1200"/>
        </a:p>
      </dsp:txBody>
      <dsp:txXfrm>
        <a:off x="597786" y="1154363"/>
        <a:ext cx="7838700" cy="612672"/>
      </dsp:txXfrm>
    </dsp:sp>
    <dsp:sp modelId="{3257E84C-B5BB-4DD1-A8F5-1518148382A0}">
      <dsp:nvSpPr>
        <dsp:cNvPr id="0" name=""/>
        <dsp:cNvSpPr/>
      </dsp:nvSpPr>
      <dsp:spPr>
        <a:xfrm>
          <a:off x="0" y="2503980"/>
          <a:ext cx="1129284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D3A84D4-7D47-4375-B5DA-89F02C918171}">
      <dsp:nvSpPr>
        <dsp:cNvPr id="0" name=""/>
        <dsp:cNvSpPr/>
      </dsp:nvSpPr>
      <dsp:spPr>
        <a:xfrm>
          <a:off x="564642" y="2164500"/>
          <a:ext cx="7904988" cy="6789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1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98790" tIns="0" rIns="29879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Section 3 – Now for the Solutions</a:t>
          </a:r>
          <a:endParaRPr lang="en-US" sz="2300" kern="1200"/>
        </a:p>
      </dsp:txBody>
      <dsp:txXfrm>
        <a:off x="597786" y="2197644"/>
        <a:ext cx="7838700" cy="612672"/>
      </dsp:txXfrm>
    </dsp:sp>
    <dsp:sp modelId="{8B94C06B-68BF-4499-A1A2-33293E27E01D}">
      <dsp:nvSpPr>
        <dsp:cNvPr id="0" name=""/>
        <dsp:cNvSpPr/>
      </dsp:nvSpPr>
      <dsp:spPr>
        <a:xfrm>
          <a:off x="0" y="3547260"/>
          <a:ext cx="1129284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C086C82-D63E-4F5C-BCAE-FA15BA67AF25}">
      <dsp:nvSpPr>
        <dsp:cNvPr id="0" name=""/>
        <dsp:cNvSpPr/>
      </dsp:nvSpPr>
      <dsp:spPr>
        <a:xfrm>
          <a:off x="564642" y="3207780"/>
          <a:ext cx="7904988" cy="6789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1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98790" tIns="0" rIns="29879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Section 4 – Creating Value</a:t>
          </a:r>
          <a:endParaRPr lang="en-US" sz="2300" kern="1200"/>
        </a:p>
      </dsp:txBody>
      <dsp:txXfrm>
        <a:off x="597786" y="3240924"/>
        <a:ext cx="7838700" cy="6126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D69C97-483A-4F18-A98F-EAAD9C9DEB54}">
      <dsp:nvSpPr>
        <dsp:cNvPr id="0" name=""/>
        <dsp:cNvSpPr/>
      </dsp:nvSpPr>
      <dsp:spPr>
        <a:xfrm>
          <a:off x="0" y="0"/>
          <a:ext cx="6502400" cy="119210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Human Resource Management</a:t>
          </a:r>
        </a:p>
      </dsp:txBody>
      <dsp:txXfrm>
        <a:off x="34916" y="34916"/>
        <a:ext cx="5115290" cy="1122274"/>
      </dsp:txXfrm>
    </dsp:sp>
    <dsp:sp modelId="{7E9AB518-363D-4DA2-80C1-AF464D7425F8}">
      <dsp:nvSpPr>
        <dsp:cNvPr id="0" name=""/>
        <dsp:cNvSpPr/>
      </dsp:nvSpPr>
      <dsp:spPr>
        <a:xfrm>
          <a:off x="544575" y="1408853"/>
          <a:ext cx="6502400" cy="119210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Learning Opportunities</a:t>
          </a:r>
        </a:p>
      </dsp:txBody>
      <dsp:txXfrm>
        <a:off x="579491" y="1443769"/>
        <a:ext cx="5113122" cy="1122274"/>
      </dsp:txXfrm>
    </dsp:sp>
    <dsp:sp modelId="{82483688-22B5-4469-BC98-0081C0E0C3B8}">
      <dsp:nvSpPr>
        <dsp:cNvPr id="0" name=""/>
        <dsp:cNvSpPr/>
      </dsp:nvSpPr>
      <dsp:spPr>
        <a:xfrm>
          <a:off x="1081024" y="2817706"/>
          <a:ext cx="6502400" cy="119210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Private or Public Sector Organisations?</a:t>
          </a:r>
        </a:p>
      </dsp:txBody>
      <dsp:txXfrm>
        <a:off x="1115940" y="2852622"/>
        <a:ext cx="5121250" cy="1122274"/>
      </dsp:txXfrm>
    </dsp:sp>
    <dsp:sp modelId="{6051BEDF-934D-475E-BDA5-B1FB4A5EFB18}">
      <dsp:nvSpPr>
        <dsp:cNvPr id="0" name=""/>
        <dsp:cNvSpPr/>
      </dsp:nvSpPr>
      <dsp:spPr>
        <a:xfrm>
          <a:off x="1625599" y="4226560"/>
          <a:ext cx="6502400" cy="119210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A Comparison of Training Needs in the Public and Private Sector</a:t>
          </a:r>
        </a:p>
      </dsp:txBody>
      <dsp:txXfrm>
        <a:off x="1660515" y="4261476"/>
        <a:ext cx="5113122" cy="1122274"/>
      </dsp:txXfrm>
    </dsp:sp>
    <dsp:sp modelId="{8CB0E680-0BFC-476E-8F1C-59E224B9F2E3}">
      <dsp:nvSpPr>
        <dsp:cNvPr id="0" name=""/>
        <dsp:cNvSpPr/>
      </dsp:nvSpPr>
      <dsp:spPr>
        <a:xfrm>
          <a:off x="5727530" y="913045"/>
          <a:ext cx="774869" cy="774869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5901876" y="913045"/>
        <a:ext cx="426177" cy="583089"/>
      </dsp:txXfrm>
    </dsp:sp>
    <dsp:sp modelId="{4C7197DE-9C89-4335-B1F1-724303CFB2E5}">
      <dsp:nvSpPr>
        <dsp:cNvPr id="0" name=""/>
        <dsp:cNvSpPr/>
      </dsp:nvSpPr>
      <dsp:spPr>
        <a:xfrm>
          <a:off x="6272106" y="2321898"/>
          <a:ext cx="774869" cy="774869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6446452" y="2321898"/>
        <a:ext cx="426177" cy="583089"/>
      </dsp:txXfrm>
    </dsp:sp>
    <dsp:sp modelId="{3C753971-4E7E-41F1-BA0E-0CD2BBB6EF59}">
      <dsp:nvSpPr>
        <dsp:cNvPr id="0" name=""/>
        <dsp:cNvSpPr/>
      </dsp:nvSpPr>
      <dsp:spPr>
        <a:xfrm>
          <a:off x="6808554" y="3730752"/>
          <a:ext cx="774869" cy="774869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6982900" y="3730752"/>
        <a:ext cx="426177" cy="5830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FC64DB-4EB7-49B8-9DC7-615CDEF8D802}">
      <dsp:nvSpPr>
        <dsp:cNvPr id="0" name=""/>
        <dsp:cNvSpPr/>
      </dsp:nvSpPr>
      <dsp:spPr>
        <a:xfrm>
          <a:off x="5652" y="0"/>
          <a:ext cx="5437190" cy="44406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0030" tIns="240030" rIns="240030" bIns="240030" numCol="1" spcCol="1270" anchor="ctr" anchorCtr="0">
          <a:noAutofit/>
        </a:bodyPr>
        <a:lstStyle/>
        <a:p>
          <a:pPr marL="0" lvl="0" indent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300" kern="1200" dirty="0"/>
            <a:t>Quantitative</a:t>
          </a:r>
        </a:p>
      </dsp:txBody>
      <dsp:txXfrm>
        <a:off x="5652" y="0"/>
        <a:ext cx="5437190" cy="1332180"/>
      </dsp:txXfrm>
    </dsp:sp>
    <dsp:sp modelId="{6000590B-1B29-4D5F-8229-FD181D1FBD70}">
      <dsp:nvSpPr>
        <dsp:cNvPr id="0" name=""/>
        <dsp:cNvSpPr/>
      </dsp:nvSpPr>
      <dsp:spPr>
        <a:xfrm>
          <a:off x="549371" y="1332288"/>
          <a:ext cx="4349752" cy="6469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Numerical way to test a hypothesis</a:t>
          </a:r>
        </a:p>
      </dsp:txBody>
      <dsp:txXfrm>
        <a:off x="568318" y="1351235"/>
        <a:ext cx="4311858" cy="609006"/>
      </dsp:txXfrm>
    </dsp:sp>
    <dsp:sp modelId="{A4823C6C-B807-4A59-BFF5-0B98E8C1D6AE}">
      <dsp:nvSpPr>
        <dsp:cNvPr id="0" name=""/>
        <dsp:cNvSpPr/>
      </dsp:nvSpPr>
      <dsp:spPr>
        <a:xfrm>
          <a:off x="549371" y="2078712"/>
          <a:ext cx="4349752" cy="6469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Closed questions</a:t>
          </a:r>
        </a:p>
      </dsp:txBody>
      <dsp:txXfrm>
        <a:off x="568318" y="2097659"/>
        <a:ext cx="4311858" cy="609006"/>
      </dsp:txXfrm>
    </dsp:sp>
    <dsp:sp modelId="{85300233-231A-4955-A2FD-C6D9E98266F6}">
      <dsp:nvSpPr>
        <dsp:cNvPr id="0" name=""/>
        <dsp:cNvSpPr/>
      </dsp:nvSpPr>
      <dsp:spPr>
        <a:xfrm>
          <a:off x="549371" y="2825136"/>
          <a:ext cx="4349752" cy="6469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Logical Arguments</a:t>
          </a:r>
        </a:p>
      </dsp:txBody>
      <dsp:txXfrm>
        <a:off x="568318" y="2844083"/>
        <a:ext cx="4311858" cy="609006"/>
      </dsp:txXfrm>
    </dsp:sp>
    <dsp:sp modelId="{31BDBAAD-E81F-4CF5-98F5-B2275C99A30D}">
      <dsp:nvSpPr>
        <dsp:cNvPr id="0" name=""/>
        <dsp:cNvSpPr/>
      </dsp:nvSpPr>
      <dsp:spPr>
        <a:xfrm>
          <a:off x="549371" y="3571560"/>
          <a:ext cx="4349752" cy="6469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Deductive / Inductive </a:t>
          </a:r>
        </a:p>
      </dsp:txBody>
      <dsp:txXfrm>
        <a:off x="568318" y="3590507"/>
        <a:ext cx="4311858" cy="609006"/>
      </dsp:txXfrm>
    </dsp:sp>
    <dsp:sp modelId="{AF21723C-061F-4581-95D8-25397A09D303}">
      <dsp:nvSpPr>
        <dsp:cNvPr id="0" name=""/>
        <dsp:cNvSpPr/>
      </dsp:nvSpPr>
      <dsp:spPr>
        <a:xfrm>
          <a:off x="5850632" y="0"/>
          <a:ext cx="5437190" cy="44406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0030" tIns="240030" rIns="240030" bIns="240030" numCol="1" spcCol="1270" anchor="ctr" anchorCtr="0">
          <a:noAutofit/>
        </a:bodyPr>
        <a:lstStyle/>
        <a:p>
          <a:pPr marL="0" lvl="0" indent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300" kern="1200" dirty="0"/>
            <a:t>Qualitative</a:t>
          </a:r>
        </a:p>
      </dsp:txBody>
      <dsp:txXfrm>
        <a:off x="5850632" y="0"/>
        <a:ext cx="5437190" cy="1332180"/>
      </dsp:txXfrm>
    </dsp:sp>
    <dsp:sp modelId="{0D8B96E0-D4AC-40A9-AA73-B3AB018AE4A0}">
      <dsp:nvSpPr>
        <dsp:cNvPr id="0" name=""/>
        <dsp:cNvSpPr/>
      </dsp:nvSpPr>
      <dsp:spPr>
        <a:xfrm>
          <a:off x="6394351" y="1332288"/>
          <a:ext cx="4349752" cy="6469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Wordy</a:t>
          </a:r>
        </a:p>
      </dsp:txBody>
      <dsp:txXfrm>
        <a:off x="6413298" y="1351235"/>
        <a:ext cx="4311858" cy="609006"/>
      </dsp:txXfrm>
    </dsp:sp>
    <dsp:sp modelId="{D049F7A5-E468-49B0-AC97-B99F4327BD61}">
      <dsp:nvSpPr>
        <dsp:cNvPr id="0" name=""/>
        <dsp:cNvSpPr/>
      </dsp:nvSpPr>
      <dsp:spPr>
        <a:xfrm>
          <a:off x="6394351" y="2078712"/>
          <a:ext cx="4349752" cy="6469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Explanation in Nature (understand an idea)</a:t>
          </a:r>
        </a:p>
      </dsp:txBody>
      <dsp:txXfrm>
        <a:off x="6413298" y="2097659"/>
        <a:ext cx="4311858" cy="609006"/>
      </dsp:txXfrm>
    </dsp:sp>
    <dsp:sp modelId="{01F4F5AA-232A-4359-A979-068A42BDA057}">
      <dsp:nvSpPr>
        <dsp:cNvPr id="0" name=""/>
        <dsp:cNvSpPr/>
      </dsp:nvSpPr>
      <dsp:spPr>
        <a:xfrm>
          <a:off x="6394351" y="2825136"/>
          <a:ext cx="4349752" cy="6469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Open ended questions</a:t>
          </a:r>
        </a:p>
      </dsp:txBody>
      <dsp:txXfrm>
        <a:off x="6413298" y="2844083"/>
        <a:ext cx="4311858" cy="609006"/>
      </dsp:txXfrm>
    </dsp:sp>
    <dsp:sp modelId="{4186DA76-A3E5-4A14-9399-BA33F12FF5CF}">
      <dsp:nvSpPr>
        <dsp:cNvPr id="0" name=""/>
        <dsp:cNvSpPr/>
      </dsp:nvSpPr>
      <dsp:spPr>
        <a:xfrm>
          <a:off x="6394351" y="3571560"/>
          <a:ext cx="4349752" cy="6469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Abductive</a:t>
          </a:r>
        </a:p>
      </dsp:txBody>
      <dsp:txXfrm>
        <a:off x="6413298" y="3590507"/>
        <a:ext cx="4311858" cy="6090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D2D534-B1BC-4EC8-865F-E4FF7A38CB45}">
      <dsp:nvSpPr>
        <dsp:cNvPr id="0" name=""/>
        <dsp:cNvSpPr/>
      </dsp:nvSpPr>
      <dsp:spPr>
        <a:xfrm>
          <a:off x="1893" y="1522479"/>
          <a:ext cx="2509899" cy="25098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Quantitative</a:t>
          </a:r>
        </a:p>
      </dsp:txBody>
      <dsp:txXfrm>
        <a:off x="369459" y="1890045"/>
        <a:ext cx="1774767" cy="1774767"/>
      </dsp:txXfrm>
    </dsp:sp>
    <dsp:sp modelId="{22E683DE-4F2E-4599-9C0F-B05F2AB1342F}">
      <dsp:nvSpPr>
        <dsp:cNvPr id="0" name=""/>
        <dsp:cNvSpPr/>
      </dsp:nvSpPr>
      <dsp:spPr>
        <a:xfrm>
          <a:off x="2715596" y="2049558"/>
          <a:ext cx="1455741" cy="1455741"/>
        </a:xfrm>
        <a:prstGeom prst="mathPlus">
          <a:avLst/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2908554" y="2606233"/>
        <a:ext cx="1069825" cy="342391"/>
      </dsp:txXfrm>
    </dsp:sp>
    <dsp:sp modelId="{182C541C-0ED0-407F-AF1E-6E999AC40F39}">
      <dsp:nvSpPr>
        <dsp:cNvPr id="0" name=""/>
        <dsp:cNvSpPr/>
      </dsp:nvSpPr>
      <dsp:spPr>
        <a:xfrm>
          <a:off x="4375141" y="1522479"/>
          <a:ext cx="2509899" cy="25098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Qualitative</a:t>
          </a:r>
        </a:p>
      </dsp:txBody>
      <dsp:txXfrm>
        <a:off x="4742707" y="1890045"/>
        <a:ext cx="1774767" cy="1774767"/>
      </dsp:txXfrm>
    </dsp:sp>
    <dsp:sp modelId="{1A8E3CCC-7161-443E-9512-5BA6197B1D44}">
      <dsp:nvSpPr>
        <dsp:cNvPr id="0" name=""/>
        <dsp:cNvSpPr/>
      </dsp:nvSpPr>
      <dsp:spPr>
        <a:xfrm>
          <a:off x="7088844" y="2049558"/>
          <a:ext cx="1455741" cy="1455741"/>
        </a:xfrm>
        <a:prstGeom prst="mathEqual">
          <a:avLst/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7281802" y="2349441"/>
        <a:ext cx="1069825" cy="855975"/>
      </dsp:txXfrm>
    </dsp:sp>
    <dsp:sp modelId="{7A425D14-BEC0-4BDC-9C10-D55BF4711C74}">
      <dsp:nvSpPr>
        <dsp:cNvPr id="0" name=""/>
        <dsp:cNvSpPr/>
      </dsp:nvSpPr>
      <dsp:spPr>
        <a:xfrm>
          <a:off x="8748390" y="1522479"/>
          <a:ext cx="2509899" cy="25098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Mixed Methods Approach</a:t>
          </a:r>
        </a:p>
      </dsp:txBody>
      <dsp:txXfrm>
        <a:off x="9115956" y="1890045"/>
        <a:ext cx="1774767" cy="177476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179F7F-CF34-4F24-ABA7-0213B1E21525}">
      <dsp:nvSpPr>
        <dsp:cNvPr id="0" name=""/>
        <dsp:cNvSpPr/>
      </dsp:nvSpPr>
      <dsp:spPr>
        <a:xfrm>
          <a:off x="9806" y="1834008"/>
          <a:ext cx="2931144" cy="175868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Quantitative</a:t>
          </a:r>
        </a:p>
      </dsp:txBody>
      <dsp:txXfrm>
        <a:off x="61316" y="1885518"/>
        <a:ext cx="2828124" cy="1655666"/>
      </dsp:txXfrm>
    </dsp:sp>
    <dsp:sp modelId="{C8B74FD0-96B8-431F-97A4-6DEA8B510253}">
      <dsp:nvSpPr>
        <dsp:cNvPr id="0" name=""/>
        <dsp:cNvSpPr/>
      </dsp:nvSpPr>
      <dsp:spPr>
        <a:xfrm>
          <a:off x="3234065" y="2349889"/>
          <a:ext cx="621402" cy="72692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3234065" y="2495274"/>
        <a:ext cx="434981" cy="436153"/>
      </dsp:txXfrm>
    </dsp:sp>
    <dsp:sp modelId="{8C155883-EF1A-4165-9D68-E67B5BC1503D}">
      <dsp:nvSpPr>
        <dsp:cNvPr id="0" name=""/>
        <dsp:cNvSpPr/>
      </dsp:nvSpPr>
      <dsp:spPr>
        <a:xfrm>
          <a:off x="4113408" y="1834008"/>
          <a:ext cx="2931144" cy="1758686"/>
        </a:xfrm>
        <a:prstGeom prst="roundRect">
          <a:avLst>
            <a:gd name="adj" fmla="val 10000"/>
          </a:avLst>
        </a:prstGeom>
        <a:solidFill>
          <a:schemeClr val="accent2">
            <a:hueOff val="-745697"/>
            <a:satOff val="-248"/>
            <a:lumOff val="3529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Surveys</a:t>
          </a:r>
        </a:p>
      </dsp:txBody>
      <dsp:txXfrm>
        <a:off x="4164918" y="1885518"/>
        <a:ext cx="2828124" cy="1655666"/>
      </dsp:txXfrm>
    </dsp:sp>
    <dsp:sp modelId="{19A409CC-278B-41AB-B0D3-8D57C036A0D3}">
      <dsp:nvSpPr>
        <dsp:cNvPr id="0" name=""/>
        <dsp:cNvSpPr/>
      </dsp:nvSpPr>
      <dsp:spPr>
        <a:xfrm>
          <a:off x="7337667" y="2349889"/>
          <a:ext cx="621402" cy="72692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1491394"/>
            <a:satOff val="-496"/>
            <a:lumOff val="705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7337667" y="2495274"/>
        <a:ext cx="434981" cy="436153"/>
      </dsp:txXfrm>
    </dsp:sp>
    <dsp:sp modelId="{6D721F1B-A667-428B-9454-B1E2A93D4071}">
      <dsp:nvSpPr>
        <dsp:cNvPr id="0" name=""/>
        <dsp:cNvSpPr/>
      </dsp:nvSpPr>
      <dsp:spPr>
        <a:xfrm>
          <a:off x="8217010" y="1834008"/>
          <a:ext cx="2931144" cy="1758686"/>
        </a:xfrm>
        <a:prstGeom prst="roundRect">
          <a:avLst>
            <a:gd name="adj" fmla="val 10000"/>
          </a:avLst>
        </a:prstGeom>
        <a:solidFill>
          <a:schemeClr val="accent2">
            <a:hueOff val="-1491394"/>
            <a:satOff val="-496"/>
            <a:lumOff val="7058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MS Forms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Survey Monkey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Smart Survey.com</a:t>
          </a:r>
        </a:p>
      </dsp:txBody>
      <dsp:txXfrm>
        <a:off x="8268520" y="1885518"/>
        <a:ext cx="2828124" cy="165566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658C6D-91AE-45FE-A64B-BDC56E82E16B}">
      <dsp:nvSpPr>
        <dsp:cNvPr id="0" name=""/>
        <dsp:cNvSpPr/>
      </dsp:nvSpPr>
      <dsp:spPr>
        <a:xfrm>
          <a:off x="9806" y="1358759"/>
          <a:ext cx="2931144" cy="175868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Qualitative</a:t>
          </a:r>
        </a:p>
      </dsp:txBody>
      <dsp:txXfrm>
        <a:off x="61316" y="1410269"/>
        <a:ext cx="2828124" cy="1655666"/>
      </dsp:txXfrm>
    </dsp:sp>
    <dsp:sp modelId="{06FA82F8-27A6-40D8-AB09-CC7C31C63708}">
      <dsp:nvSpPr>
        <dsp:cNvPr id="0" name=""/>
        <dsp:cNvSpPr/>
      </dsp:nvSpPr>
      <dsp:spPr>
        <a:xfrm>
          <a:off x="3234065" y="1874640"/>
          <a:ext cx="621402" cy="72692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3234065" y="2020025"/>
        <a:ext cx="434981" cy="436153"/>
      </dsp:txXfrm>
    </dsp:sp>
    <dsp:sp modelId="{BA56C761-6510-4E33-9B50-C52CE7A10D6C}">
      <dsp:nvSpPr>
        <dsp:cNvPr id="0" name=""/>
        <dsp:cNvSpPr/>
      </dsp:nvSpPr>
      <dsp:spPr>
        <a:xfrm>
          <a:off x="4113408" y="1358759"/>
          <a:ext cx="2931144" cy="175868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Interviews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Focus Groups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Observations</a:t>
          </a:r>
        </a:p>
      </dsp:txBody>
      <dsp:txXfrm>
        <a:off x="4164918" y="1410269"/>
        <a:ext cx="2828124" cy="1655666"/>
      </dsp:txXfrm>
    </dsp:sp>
    <dsp:sp modelId="{485DE4CA-07F0-4FC6-B7A5-ABEFCB0F0A01}">
      <dsp:nvSpPr>
        <dsp:cNvPr id="0" name=""/>
        <dsp:cNvSpPr/>
      </dsp:nvSpPr>
      <dsp:spPr>
        <a:xfrm>
          <a:off x="7337667" y="1874640"/>
          <a:ext cx="621402" cy="72692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7337667" y="2020025"/>
        <a:ext cx="434981" cy="436153"/>
      </dsp:txXfrm>
    </dsp:sp>
    <dsp:sp modelId="{B76987C8-8623-4B57-A220-4DF15AA6952D}">
      <dsp:nvSpPr>
        <dsp:cNvPr id="0" name=""/>
        <dsp:cNvSpPr/>
      </dsp:nvSpPr>
      <dsp:spPr>
        <a:xfrm>
          <a:off x="8217010" y="1358759"/>
          <a:ext cx="2931144" cy="175868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Face to Face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Virtual</a:t>
          </a:r>
        </a:p>
      </dsp:txBody>
      <dsp:txXfrm>
        <a:off x="8268520" y="1410269"/>
        <a:ext cx="2828124" cy="165566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0665E1-72D5-48FE-942C-A3AC9F7FAB89}">
      <dsp:nvSpPr>
        <dsp:cNvPr id="0" name=""/>
        <dsp:cNvSpPr/>
      </dsp:nvSpPr>
      <dsp:spPr>
        <a:xfrm>
          <a:off x="1614628" y="525"/>
          <a:ext cx="3098972" cy="172165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8000"/>
                <a:alpha val="9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lumMod val="95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Closed Questions</a:t>
          </a:r>
        </a:p>
      </dsp:txBody>
      <dsp:txXfrm>
        <a:off x="1665053" y="50950"/>
        <a:ext cx="2998122" cy="1620801"/>
      </dsp:txXfrm>
    </dsp:sp>
    <dsp:sp modelId="{54B4A087-AED4-4943-99A1-1BADE00DCD3E}">
      <dsp:nvSpPr>
        <dsp:cNvPr id="0" name=""/>
        <dsp:cNvSpPr/>
      </dsp:nvSpPr>
      <dsp:spPr>
        <a:xfrm rot="5400000">
          <a:off x="2841304" y="1765218"/>
          <a:ext cx="645619" cy="77474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68000"/>
                <a:alpha val="9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90000"/>
                <a:lumMod val="95000"/>
              </a:schemeClr>
            </a:gs>
          </a:gsLst>
          <a:lin ang="5400000" scaled="1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400" kern="1200"/>
        </a:p>
      </dsp:txBody>
      <dsp:txXfrm rot="-5400000">
        <a:off x="2931691" y="1829780"/>
        <a:ext cx="464845" cy="451933"/>
      </dsp:txXfrm>
    </dsp:sp>
    <dsp:sp modelId="{2F6B23ED-E8FF-4C06-917D-3B999F1DDABF}">
      <dsp:nvSpPr>
        <dsp:cNvPr id="0" name=""/>
        <dsp:cNvSpPr/>
      </dsp:nvSpPr>
      <dsp:spPr>
        <a:xfrm>
          <a:off x="1614628" y="2583002"/>
          <a:ext cx="3098972" cy="172165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8000"/>
                <a:alpha val="9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lumMod val="95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Qualitative Response</a:t>
          </a:r>
        </a:p>
      </dsp:txBody>
      <dsp:txXfrm>
        <a:off x="1665053" y="2633427"/>
        <a:ext cx="2998122" cy="162080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0665E1-72D5-48FE-942C-A3AC9F7FAB89}">
      <dsp:nvSpPr>
        <dsp:cNvPr id="0" name=""/>
        <dsp:cNvSpPr/>
      </dsp:nvSpPr>
      <dsp:spPr>
        <a:xfrm>
          <a:off x="1614628" y="525"/>
          <a:ext cx="3098972" cy="172165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8000"/>
                <a:alpha val="9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lumMod val="95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Open Questions</a:t>
          </a:r>
        </a:p>
      </dsp:txBody>
      <dsp:txXfrm>
        <a:off x="1665053" y="50950"/>
        <a:ext cx="2998122" cy="1620801"/>
      </dsp:txXfrm>
    </dsp:sp>
    <dsp:sp modelId="{54B4A087-AED4-4943-99A1-1BADE00DCD3E}">
      <dsp:nvSpPr>
        <dsp:cNvPr id="0" name=""/>
        <dsp:cNvSpPr/>
      </dsp:nvSpPr>
      <dsp:spPr>
        <a:xfrm rot="5400000">
          <a:off x="2841304" y="1765218"/>
          <a:ext cx="645619" cy="77474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68000"/>
                <a:alpha val="9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90000"/>
                <a:lumMod val="95000"/>
              </a:schemeClr>
            </a:gs>
          </a:gsLst>
          <a:lin ang="5400000" scaled="1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/>
        </a:p>
      </dsp:txBody>
      <dsp:txXfrm rot="-5400000">
        <a:off x="2931691" y="1829780"/>
        <a:ext cx="464845" cy="451933"/>
      </dsp:txXfrm>
    </dsp:sp>
    <dsp:sp modelId="{2F6B23ED-E8FF-4C06-917D-3B999F1DDABF}">
      <dsp:nvSpPr>
        <dsp:cNvPr id="0" name=""/>
        <dsp:cNvSpPr/>
      </dsp:nvSpPr>
      <dsp:spPr>
        <a:xfrm>
          <a:off x="1614628" y="2583002"/>
          <a:ext cx="3098972" cy="172165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8000"/>
                <a:alpha val="9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lumMod val="95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Quantitative Response</a:t>
          </a:r>
        </a:p>
      </dsp:txBody>
      <dsp:txXfrm>
        <a:off x="1665053" y="2633427"/>
        <a:ext cx="2998122" cy="16208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26D37A0-F398-4276-AAF6-E62AA90BC97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96B402-FD6E-4995-8160-C6DD76DAAC5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A37F7A-782D-430C-B7DE-046B665BEF14}" type="datetimeFigureOut">
              <a:rPr lang="en-US" smtClean="0"/>
              <a:t>10/27/2022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BA7967-B488-405D-84A2-64F6D9128F3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65115A-3EB4-4B47-8F4B-4F42519BF90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0885D5-D443-4228-8B2C-B9DF9A30D5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8913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1CCEED-E5F4-4698-B012-83262916D7BD}" type="datetimeFigureOut">
              <a:rPr lang="en-US" noProof="0" smtClean="0"/>
              <a:t>10/27/2022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D2F9AB-3C90-481E-8C34-4F549BF455D7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91717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69121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73816531-CCD3-4909-A41B-EAB1049BDA8C}" type="datetime1">
              <a:rPr lang="en-US" smtClean="0"/>
              <a:t>10/27/2022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3FB45199-F13E-4CB5-AF62-71432CD48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3800925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CE9E340-46EE-4A5F-9C9B-315AD29A92C5}" type="datetimeFigureOut">
              <a:rPr lang="en-US" noProof="0" smtClean="0"/>
              <a:t>10/27/2022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159F479D-7533-4EEF-A06F-7CD2FE3DB90D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07033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0CE4CA-34EA-472D-A23C-1DE165FCAA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10/27/2022</a:t>
            </a:fld>
            <a:endParaRPr lang="en-US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AC1173-613F-48B1-B860-00397875FE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Footer Placeholder 5">
            <a:extLst>
              <a:ext uri="{FF2B5EF4-FFF2-40B4-BE49-F238E27FC236}">
                <a16:creationId xmlns:a16="http://schemas.microsoft.com/office/drawing/2014/main" id="{94036C93-814B-4155-A748-7731CA60A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4EE69F-D906-40FA-8109-46DF1B1A16FA}"/>
              </a:ext>
            </a:extLst>
          </p:cNvPr>
          <p:cNvSpPr>
            <a:spLocks noChangeAspect="1"/>
          </p:cNvSpPr>
          <p:nvPr userDrawn="1"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7DC41C5E-3615-4EA8-B8E6-E2B196256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9555D9C2-1EA2-4557-9496-E7AEA7A128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A464C6A4-3497-4DA5-945D-7A771E383A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91C3F39A-C070-4EEB-9285-4EFBEE5FB5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07E4AC67-32FA-4B42-9340-5E57C82F74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93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F22525-79A2-451F-9944-47D4183A45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10/27/2022</a:t>
            </a:fld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9B8C25-AF44-4D9D-A667-69D9A92B1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F54790-C8AC-4CF8-8E89-80C5C90F3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020220C-6241-4A3B-9017-445FC82876DD}"/>
              </a:ext>
            </a:extLst>
          </p:cNvPr>
          <p:cNvSpPr>
            <a:spLocks noChangeAspect="1"/>
          </p:cNvSpPr>
          <p:nvPr userDrawn="1"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2206A44-565D-4C18-8891-86387B901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00412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A4B42F-2C80-4037-BF8E-C209D59D93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35376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10/27/2022</a:t>
            </a:fld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E56474-3A38-4097-8649-FAF662D8C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35376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FF907DD0-6A5F-4994-AB77-82E297226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35376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2902114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1BF3AA-AA64-40B2-94AA-203129687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10/27/2022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444EA1-5452-4A23-B72D-9B65C311F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3A5BB48A-749C-4DBB-8723-91ACE9CEA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4F70AE1-0373-4B8E-9C6F-A87681145315}"/>
              </a:ext>
            </a:extLst>
          </p:cNvPr>
          <p:cNvSpPr>
            <a:spLocks noChangeAspect="1"/>
          </p:cNvSpPr>
          <p:nvPr userDrawn="1"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4CFD6FA-0DEF-4E30-82DA-0BAB26B41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C01EE411-05BB-43B4-BF85-422243003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7C2A48C1-57D3-4A3D-B843-6ACC41EEE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0227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10/27/2022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D740D193-BF72-46A1-AFE9-DA960BABE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47352EA-4890-4FE1-97BD-8CCB09F58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EEBAE269-6AC1-4BFB-8694-696AFD04DC8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F67E35A4-831E-477F-9962-C62C2A6492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081061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842E67-35F4-4EC2-B5B4-6D02111EDA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242275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6553049D-F1F2-4E3C-B0A3-D2BCB35B18A8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8047164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1EB1F-E7C6-4FF7-BE74-BEF6056BA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529" y="457200"/>
            <a:ext cx="3790884" cy="160020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C935A1-3DFF-457D-8C70-E337C3D84F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8529" y="2057400"/>
            <a:ext cx="3790884" cy="3811588"/>
          </a:xfrm>
        </p:spPr>
        <p:txBody>
          <a:bodyPr/>
          <a:lstStyle>
            <a:lvl1pPr marL="216000" indent="-216000">
              <a:lnSpc>
                <a:spcPct val="90000"/>
              </a:lnSpc>
              <a:buFont typeface="Wingdings" panose="05000000000000000000" pitchFamily="2" charset="2"/>
              <a:buChar char="§"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10/27/2022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A620A17C-5577-4021-9044-146DC609E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2686224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with Caption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842E67-35F4-4EC2-B5B4-6D02111EDA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41959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6553049D-F1F2-4E3C-B0A3-D2BCB35B18A8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8047164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1EB1F-E7C6-4FF7-BE74-BEF6056BA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4457" y="457200"/>
            <a:ext cx="3790884" cy="160020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10/27/2022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8C645043-BE6A-4D32-ACA9-AB593DA6BC9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44457" y="2057400"/>
            <a:ext cx="3791456" cy="386238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3D444C08-6A3A-4BFB-9494-43F3DE33E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1445521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with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842E67-35F4-4EC2-B5B4-6D02111EDA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41959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6553049D-F1F2-4E3C-B0A3-D2BCB35B18A8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4244562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1EB1F-E7C6-4FF7-BE74-BEF6056BA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5530" y="457200"/>
            <a:ext cx="3577394" cy="160020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10/27/2022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8C645043-BE6A-4D32-ACA9-AB593DA6BC9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55530" y="2057400"/>
            <a:ext cx="3577934" cy="3862388"/>
          </a:xfrm>
        </p:spPr>
        <p:txBody>
          <a:bodyPr/>
          <a:lstStyle>
            <a:lvl1pPr marL="0" indent="0">
              <a:lnSpc>
                <a:spcPct val="90000"/>
              </a:lnSpc>
              <a:buNone/>
              <a:defRPr lang="ru-RU" sz="16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06000" indent="-306000">
              <a:defRPr/>
            </a:lvl2pPr>
            <a:lvl3pPr marL="306000" indent="-306000">
              <a:defRPr/>
            </a:lvl3pPr>
            <a:lvl4pPr marL="306000" indent="-306000">
              <a:defRPr/>
            </a:lvl4pPr>
            <a:lvl5pPr marL="306000" indent="-306000">
              <a:defRPr/>
            </a:lvl5pPr>
          </a:lstStyle>
          <a:p>
            <a:pPr marL="216000" lvl="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" panose="05000000000000000000" pitchFamily="2" charset="2"/>
              <a:buChar char="§"/>
            </a:pPr>
            <a:r>
              <a:rPr lang="en-US" noProof="0"/>
              <a:t>Click to edit Master text styles</a:t>
            </a:r>
          </a:p>
          <a:p>
            <a:pPr marL="216000" lvl="1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" panose="05000000000000000000" pitchFamily="2" charset="2"/>
              <a:buChar char="§"/>
            </a:pPr>
            <a:r>
              <a:rPr lang="en-US" noProof="0"/>
              <a:t>Second level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FE695AAC-8311-4518-A219-DE58BF92A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9179567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9868" y="5356067"/>
            <a:ext cx="3625595" cy="1000782"/>
          </a:xfrm>
          <a:solidFill>
            <a:srgbClr val="465359"/>
          </a:solidFill>
        </p:spPr>
        <p:txBody>
          <a:bodyPr lIns="91440" tIns="0" rIns="91440" bIns="0">
            <a:normAutofit/>
          </a:bodyPr>
          <a:lstStyle>
            <a:lvl1pPr marL="0" indent="0" algn="ctr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19869" y="453642"/>
            <a:ext cx="3625595" cy="4826023"/>
          </a:xfrm>
          <a:solidFill>
            <a:schemeClr val="accent1"/>
          </a:solidFill>
        </p:spPr>
        <p:txBody>
          <a:bodyPr tIns="0" bIns="0" anchor="ctr" anchorCtr="0">
            <a:noAutofit/>
          </a:bodyPr>
          <a:lstStyle>
            <a:lvl1pPr algn="ctr"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39766" y="453642"/>
            <a:ext cx="7602421" cy="5903207"/>
          </a:xfrm>
          <a:solidFill>
            <a:schemeClr val="bg1">
              <a:lumMod val="85000"/>
            </a:schemeClr>
          </a:solidFill>
        </p:spPr>
        <p:txBody>
          <a:bodyPr lIns="457200" tIns="457200"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>
            <a:lvl1pPr>
              <a:defRPr/>
            </a:lvl1pPr>
          </a:lstStyle>
          <a:p>
            <a:fld id="{670A55AC-ADB5-440D-AFFF-99C1406F297F}" type="datetime1">
              <a:rPr lang="en-US" smtClean="0"/>
              <a:t>10/27/2022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dirty="0"/>
              <a:t>Teach a Course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7903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1F13A5-61B9-419A-9B13-8BD37BE2841E}"/>
              </a:ext>
            </a:extLst>
          </p:cNvPr>
          <p:cNvSpPr/>
          <p:nvPr userDrawn="1"/>
        </p:nvSpPr>
        <p:spPr>
          <a:xfrm>
            <a:off x="446532" y="4199467"/>
            <a:ext cx="11296732" cy="2191098"/>
          </a:xfrm>
          <a:prstGeom prst="rect">
            <a:avLst/>
          </a:prstGeom>
          <a:solidFill>
            <a:srgbClr val="4653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2206A44-565D-4C18-8891-86387B901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226" y="4262316"/>
            <a:ext cx="9391524" cy="98833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B084B74-38B3-42C8-B8E4-A0D13B059E9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1325" y="606425"/>
            <a:ext cx="11304588" cy="353695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F22525-79A2-451F-9944-47D4183A45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1CD4B7E-D172-41E4-BE36-64B5A7E393CD}" type="datetimeFigureOut">
              <a:rPr lang="en-US" noProof="0" smtClean="0"/>
              <a:t>10/27/2022</a:t>
            </a:fld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9B8C25-AF44-4D9D-A667-69D9A92B1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F54790-C8AC-4CF8-8E89-80C5C90F3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5EB5327-3B98-4D40-987B-863866194FF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58863" y="5303610"/>
            <a:ext cx="9391888" cy="614363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>
                    <a:lumMod val="75000"/>
                  </a:schemeClr>
                </a:solidFill>
              </a:defRPr>
            </a:lvl1pPr>
            <a:lvl2pPr marL="3240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30529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A7F1CA9-BED2-4756-8AEF-E0F68B0488B6}" type="datetime1">
              <a:rPr lang="en-US" smtClean="0"/>
              <a:pPr/>
              <a:t>10/27/2022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940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Teach a Course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95363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5422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6120"/>
            <a:ext cx="3703320" cy="93600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6120"/>
            <a:ext cx="3703320" cy="9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3872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4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40" r:id="rId8"/>
    <p:sldLayoutId id="2147483741" r:id="rId9"/>
    <p:sldLayoutId id="2147483742" r:id="rId10"/>
    <p:sldLayoutId id="2147483739" r:id="rId11"/>
    <p:sldLayoutId id="2147483744" r:id="rId12"/>
  </p:sldLayoutIdLst>
  <p:hf hdr="0" dt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AA242D-B507-4381-A8CB-EFA346570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226" y="4262316"/>
            <a:ext cx="9391524" cy="98833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dirty="0"/>
              <a:t>Changemakers: creativity &amp; Value </a:t>
            </a:r>
          </a:p>
        </p:txBody>
      </p:sp>
      <p:pic>
        <p:nvPicPr>
          <p:cNvPr id="4" name="Picture 3" descr="people gathered around blueprints">
            <a:extLst>
              <a:ext uri="{FF2B5EF4-FFF2-40B4-BE49-F238E27FC236}">
                <a16:creationId xmlns:a16="http://schemas.microsoft.com/office/drawing/2014/main" id="{424717DA-0300-4297-B453-65314C5BEA0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851" r="-2" b="51907"/>
          <a:stretch/>
        </p:blipFill>
        <p:spPr>
          <a:xfrm>
            <a:off x="441325" y="606425"/>
            <a:ext cx="11304588" cy="3536950"/>
          </a:xfrm>
          <a:prstGeom prst="rect">
            <a:avLst/>
          </a:prstGeom>
          <a:noFill/>
        </p:spPr>
      </p:pic>
      <p:sp>
        <p:nvSpPr>
          <p:cNvPr id="27" name="Slide Number Placeholder 3">
            <a:extLst>
              <a:ext uri="{FF2B5EF4-FFF2-40B4-BE49-F238E27FC236}">
                <a16:creationId xmlns:a16="http://schemas.microsoft.com/office/drawing/2014/main" id="{47318A30-EDD7-4AE1-993B-75C34AC5C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F603CDE5-C1D8-4EDD-870F-A498BAFA520F}" type="slidenum">
              <a:rPr lang="en-US" noProof="0" smtClean="0"/>
              <a:pPr>
                <a:spcAft>
                  <a:spcPts val="600"/>
                </a:spcAft>
              </a:pPr>
              <a:t>1</a:t>
            </a:fld>
            <a:endParaRPr lang="en-US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4068D-37AE-4B7D-BC75-216B123A6C4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58863" y="5303610"/>
            <a:ext cx="9391888" cy="614363"/>
          </a:xfrm>
        </p:spPr>
        <p:txBody>
          <a:bodyPr anchor="ctr">
            <a:normAutofit/>
          </a:bodyPr>
          <a:lstStyle/>
          <a:p>
            <a:r>
              <a:rPr lang="en-US" b="1"/>
              <a:t>Unit 2 Overview</a:t>
            </a:r>
          </a:p>
        </p:txBody>
      </p:sp>
    </p:spTree>
    <p:extLst>
      <p:ext uri="{BB962C8B-B14F-4D97-AF65-F5344CB8AC3E}">
        <p14:creationId xmlns:p14="http://schemas.microsoft.com/office/powerpoint/2010/main" val="42097119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EB52E81-416E-469E-AF08-D4A372E99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F603CDE5-C1D8-4EDD-870F-A498BAFA520F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CE7242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CE7242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3FEAFE0-1ED5-4F8C-9411-53D3AFF58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408216"/>
            <a:ext cx="8446076" cy="689514"/>
          </a:xfrm>
        </p:spPr>
        <p:txBody>
          <a:bodyPr anchor="ctr">
            <a:normAutofit/>
          </a:bodyPr>
          <a:lstStyle/>
          <a:p>
            <a:r>
              <a:rPr lang="en-GB" sz="2500" b="1" dirty="0">
                <a:solidFill>
                  <a:schemeClr val="tx1"/>
                </a:solidFill>
              </a:rPr>
              <a:t>Unit 2 - The Worst possible idea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A0473E19-CC07-4F31-9615-04BA3AC47A6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47816" y="601200"/>
          <a:ext cx="11292840" cy="420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76789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Title 2">
            <a:extLst>
              <a:ext uri="{FF2B5EF4-FFF2-40B4-BE49-F238E27FC236}">
                <a16:creationId xmlns:a16="http://schemas.microsoft.com/office/drawing/2014/main" id="{A0239975-45A9-4658-9965-92250165A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9869" y="823300"/>
            <a:ext cx="3625595" cy="4826023"/>
          </a:xfrm>
        </p:spPr>
        <p:txBody>
          <a:bodyPr/>
          <a:lstStyle/>
          <a:p>
            <a:r>
              <a:rPr lang="en-US" b="1" dirty="0"/>
              <a:t>Identify an issue / area / concept that you would like to research further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45602B-91B6-448B-BAF3-F66FA26E0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159F479D-7533-4EEF-A06F-7CD2FE3DB90D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CE7242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CE7242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810A540-AF1C-4347-AA1D-2270C5EBAA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406" y="767217"/>
            <a:ext cx="7200000" cy="4938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43757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74CE1FC-5D86-4A8A-BAC8-3C4AB7BF2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603CDE5-C1D8-4EDD-870F-A498BAFA520F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CE7242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rgbClr val="CE7242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CE2F860-B561-4DFC-BD97-A7938F14D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3000" b="1" dirty="0">
                <a:solidFill>
                  <a:schemeClr val="tx1"/>
                </a:solidFill>
              </a:rPr>
              <a:t>Purpose of Research</a:t>
            </a:r>
          </a:p>
        </p:txBody>
      </p:sp>
      <p:pic>
        <p:nvPicPr>
          <p:cNvPr id="10" name="Content Placeholder 9" descr="A person reaching for a paper on a table full of paper and sticky notes">
            <a:extLst>
              <a:ext uri="{FF2B5EF4-FFF2-40B4-BE49-F238E27FC236}">
                <a16:creationId xmlns:a16="http://schemas.microsoft.com/office/drawing/2014/main" id="{549F1024-D00A-4A68-BA7A-3C470AD8C81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81193" y="2926052"/>
            <a:ext cx="4398376" cy="29352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7F684B1-008D-4424-9C05-07CC078F4B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680953" y="2926052"/>
            <a:ext cx="6400800" cy="2934999"/>
          </a:xfrm>
        </p:spPr>
        <p:txBody>
          <a:bodyPr/>
          <a:lstStyle/>
          <a:p>
            <a:r>
              <a:rPr lang="en-GB" sz="2000" b="1" dirty="0"/>
              <a:t>How to define the problem you are researching?</a:t>
            </a:r>
          </a:p>
          <a:p>
            <a:pPr lvl="1"/>
            <a:r>
              <a:rPr lang="en-GB" sz="1800" dirty="0"/>
              <a:t>Choose a topic</a:t>
            </a:r>
          </a:p>
          <a:p>
            <a:pPr lvl="1"/>
            <a:r>
              <a:rPr lang="en-GB" sz="1800" dirty="0"/>
              <a:t>Read around the topic</a:t>
            </a:r>
          </a:p>
          <a:p>
            <a:pPr lvl="1"/>
            <a:r>
              <a:rPr lang="en-GB" sz="1800" dirty="0"/>
              <a:t>Narrow down your thinking to specify your research</a:t>
            </a:r>
          </a:p>
        </p:txBody>
      </p:sp>
    </p:spTree>
    <p:extLst>
      <p:ext uri="{BB962C8B-B14F-4D97-AF65-F5344CB8AC3E}">
        <p14:creationId xmlns:p14="http://schemas.microsoft.com/office/powerpoint/2010/main" val="24773888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466463-8254-40A0-842C-DF9949DD0B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603CDE5-C1D8-4EDD-870F-A498BAFA520F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CE7242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rgbClr val="CE7242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D57BE746-192E-463E-B166-B2091E95B293}"/>
              </a:ext>
            </a:extLst>
          </p:cNvPr>
          <p:cNvGraphicFramePr/>
          <p:nvPr/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05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B3C5E42-BCC9-4E56-9F40-6E362BCD5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0609" y="1015988"/>
            <a:ext cx="3625595" cy="4826023"/>
          </a:xfrm>
          <a:ln>
            <a:solidFill>
              <a:schemeClr val="tx1"/>
            </a:solidFill>
          </a:ln>
        </p:spPr>
        <p:txBody>
          <a:bodyPr anchor="ctr">
            <a:normAutofit/>
          </a:bodyPr>
          <a:lstStyle/>
          <a:p>
            <a:r>
              <a:rPr lang="en-GB" b="1" dirty="0"/>
              <a:t>Defining The Problem </a:t>
            </a:r>
          </a:p>
        </p:txBody>
      </p:sp>
      <p:pic>
        <p:nvPicPr>
          <p:cNvPr id="1026" name="Picture 2" descr="The 4Ws - What When Where Why Puzzle Game:Amazon.com:Appstore for Android">
            <a:extLst>
              <a:ext uri="{FF2B5EF4-FFF2-40B4-BE49-F238E27FC236}">
                <a16:creationId xmlns:a16="http://schemas.microsoft.com/office/drawing/2014/main" id="{3046100D-BC99-4D27-87E5-887A7F3083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5790" y="453646"/>
            <a:ext cx="5903207" cy="59032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1A51D9-A54A-441D-BA53-954BE1C2EF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159F479D-7533-4EEF-A06F-7CD2FE3DB90D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CE7242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CE7242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B0EBD735-B061-4E43-BB35-0D8BB3E0B196}"/>
              </a:ext>
            </a:extLst>
          </p:cNvPr>
          <p:cNvSpPr/>
          <p:nvPr/>
        </p:nvSpPr>
        <p:spPr>
          <a:xfrm>
            <a:off x="6248997" y="3298241"/>
            <a:ext cx="2201612" cy="1643410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4 P’s</a:t>
            </a:r>
          </a:p>
        </p:txBody>
      </p:sp>
    </p:spTree>
    <p:extLst>
      <p:ext uri="{BB962C8B-B14F-4D97-AF65-F5344CB8AC3E}">
        <p14:creationId xmlns:p14="http://schemas.microsoft.com/office/powerpoint/2010/main" val="11461542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19987D8-77DB-4C5F-B43B-4E8744158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3CDE5-C1D8-4EDD-870F-A498BAFA520F}" type="slidenum">
              <a:rPr lang="en-US" noProof="0" smtClean="0"/>
              <a:t>7</a:t>
            </a:fld>
            <a:endParaRPr lang="en-US" noProof="0" dirty="0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2C3037DB-272D-48D7-A0FC-CA435908BF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Research Approach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AE43DA6A-087B-4589-AC00-098DF2C0D8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5877" y="2447081"/>
            <a:ext cx="5800123" cy="293499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000" b="1" dirty="0">
                <a:solidFill>
                  <a:schemeClr val="accent1"/>
                </a:solidFill>
              </a:rPr>
              <a:t>Deductive</a:t>
            </a:r>
            <a:r>
              <a:rPr lang="en-GB" dirty="0"/>
              <a:t> – </a:t>
            </a:r>
          </a:p>
          <a:p>
            <a:pPr lvl="1"/>
            <a:r>
              <a:rPr lang="en-GB" dirty="0"/>
              <a:t>Begins with a theory you wish to test</a:t>
            </a:r>
          </a:p>
          <a:p>
            <a:r>
              <a:rPr lang="en-GB" sz="3000" b="1" dirty="0">
                <a:solidFill>
                  <a:schemeClr val="accent1"/>
                </a:solidFill>
              </a:rPr>
              <a:t>Inductive</a:t>
            </a:r>
            <a:r>
              <a:rPr lang="en-GB" dirty="0"/>
              <a:t> – </a:t>
            </a:r>
          </a:p>
          <a:p>
            <a:pPr lvl="1"/>
            <a:r>
              <a:rPr lang="en-GB" dirty="0"/>
              <a:t>Generate a theory to examine</a:t>
            </a:r>
          </a:p>
          <a:p>
            <a:r>
              <a:rPr lang="en-GB" sz="3000" b="1" dirty="0">
                <a:solidFill>
                  <a:schemeClr val="accent1"/>
                </a:solidFill>
              </a:rPr>
              <a:t>Abductive</a:t>
            </a:r>
            <a:r>
              <a:rPr lang="en-GB" dirty="0"/>
              <a:t> – </a:t>
            </a:r>
          </a:p>
          <a:p>
            <a:pPr lvl="1"/>
            <a:r>
              <a:rPr lang="en-GB" dirty="0"/>
              <a:t>Concluding with a True or False outcome</a:t>
            </a:r>
          </a:p>
        </p:txBody>
      </p:sp>
      <p:sp>
        <p:nvSpPr>
          <p:cNvPr id="12" name="AutoShape 2" descr="A Risk-Based Approach to Regulatory Compliance | Risk &amp;amp; Compliance Matters  by NAVEX Global">
            <a:extLst>
              <a:ext uri="{FF2B5EF4-FFF2-40B4-BE49-F238E27FC236}">
                <a16:creationId xmlns:a16="http://schemas.microsoft.com/office/drawing/2014/main" id="{693866ED-8785-4B12-AF2A-5C471106820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AutoShape 4" descr="A Risk-Based Approach to Regulatory Compliance | Risk &amp;amp; Compliance Matters  by NAVEX Global">
            <a:extLst>
              <a:ext uri="{FF2B5EF4-FFF2-40B4-BE49-F238E27FC236}">
                <a16:creationId xmlns:a16="http://schemas.microsoft.com/office/drawing/2014/main" id="{8E10398D-6F62-4939-B8A7-C9ACCB1F299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70EFF33-CB9A-499E-8DAE-A069333314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400" y="2249046"/>
            <a:ext cx="5465717" cy="36438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840215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FB2EF3C-A38A-4604-AF4D-1BD28CC79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F603CDE5-C1D8-4EDD-870F-A498BAFA520F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CE7242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CE7242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AED9A51-D44A-496F-A201-07C5C0F4E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456856"/>
            <a:ext cx="4909445" cy="689514"/>
          </a:xfrm>
        </p:spPr>
        <p:txBody>
          <a:bodyPr anchor="ctr">
            <a:normAutofit/>
          </a:bodyPr>
          <a:lstStyle/>
          <a:p>
            <a:r>
              <a:rPr lang="en-GB" sz="2500" b="1" dirty="0">
                <a:solidFill>
                  <a:schemeClr val="tx1"/>
                </a:solidFill>
              </a:rPr>
              <a:t>Research Approach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2FCE0B68-E8B5-4E4D-8BCB-A5213FCA37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2491662"/>
              </p:ext>
            </p:extLst>
          </p:nvPr>
        </p:nvGraphicFramePr>
        <p:xfrm>
          <a:off x="447675" y="601663"/>
          <a:ext cx="11293475" cy="444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598820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FB2EF3C-A38A-4604-AF4D-1BD28CC79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F603CDE5-C1D8-4EDD-870F-A498BAFA520F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CE7242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CE7242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AED9A51-D44A-496F-A201-07C5C0F4E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456856"/>
            <a:ext cx="4909445" cy="689514"/>
          </a:xfrm>
        </p:spPr>
        <p:txBody>
          <a:bodyPr anchor="ctr">
            <a:normAutofit/>
          </a:bodyPr>
          <a:lstStyle/>
          <a:p>
            <a:r>
              <a:rPr lang="en-GB" sz="2500" b="1" dirty="0">
                <a:solidFill>
                  <a:schemeClr val="tx1"/>
                </a:solidFill>
              </a:rPr>
              <a:t>Research Approach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C1DF5CEA-B2C6-4BE0-B0E4-A8227D8F20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69590704"/>
              </p:ext>
            </p:extLst>
          </p:nvPr>
        </p:nvGraphicFramePr>
        <p:xfrm>
          <a:off x="478971" y="148049"/>
          <a:ext cx="11260183" cy="55548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976994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FB2EF3C-A38A-4604-AF4D-1BD28CC79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F603CDE5-C1D8-4EDD-870F-A498BAFA520F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CE7242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CE7242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AED9A51-D44A-496F-A201-07C5C0F4E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456856"/>
            <a:ext cx="5819608" cy="689514"/>
          </a:xfrm>
        </p:spPr>
        <p:txBody>
          <a:bodyPr anchor="ctr">
            <a:normAutofit fontScale="90000"/>
          </a:bodyPr>
          <a:lstStyle/>
          <a:p>
            <a:r>
              <a:rPr lang="en-GB" sz="2500" b="1" dirty="0">
                <a:solidFill>
                  <a:schemeClr val="tx1"/>
                </a:solidFill>
              </a:rPr>
              <a:t>DATA Collection </a:t>
            </a:r>
            <a:br>
              <a:rPr lang="en-GB" sz="2500" b="1" dirty="0">
                <a:solidFill>
                  <a:schemeClr val="tx1"/>
                </a:solidFill>
              </a:rPr>
            </a:br>
            <a:r>
              <a:rPr lang="en-GB" sz="2500" b="1" dirty="0">
                <a:solidFill>
                  <a:schemeClr val="tx1"/>
                </a:solidFill>
              </a:rPr>
              <a:t>Methods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0AA487EE-1C2E-4BBC-89C1-5D3750AB41C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2352252"/>
              </p:ext>
            </p:extLst>
          </p:nvPr>
        </p:nvGraphicFramePr>
        <p:xfrm>
          <a:off x="452846" y="-1134585"/>
          <a:ext cx="11157962" cy="54267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A5681CA5-54A2-499C-A7F5-8C613ED050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13228752"/>
              </p:ext>
            </p:extLst>
          </p:nvPr>
        </p:nvGraphicFramePr>
        <p:xfrm>
          <a:off x="452846" y="1123402"/>
          <a:ext cx="11157962" cy="4476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1" name="Rectangle: Rounded Corners 4">
            <a:extLst>
              <a:ext uri="{FF2B5EF4-FFF2-40B4-BE49-F238E27FC236}">
                <a16:creationId xmlns:a16="http://schemas.microsoft.com/office/drawing/2014/main" id="{D05CA268-5BDC-4E68-AAE4-6BE3807AFAD1}"/>
              </a:ext>
            </a:extLst>
          </p:cNvPr>
          <p:cNvSpPr txBox="1"/>
          <p:nvPr/>
        </p:nvSpPr>
        <p:spPr>
          <a:xfrm>
            <a:off x="4527961" y="4292118"/>
            <a:ext cx="3007731" cy="190536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spcFirstLastPara="0" vert="horz" wrap="square" lIns="106680" tIns="106680" rIns="106680" bIns="106680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800" kern="1200" dirty="0"/>
              <a:t>Literature Review</a:t>
            </a:r>
          </a:p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800" dirty="0"/>
              <a:t>Survey of published works by other researchers</a:t>
            </a:r>
            <a:endParaRPr lang="en-GB" sz="2800" kern="1200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E8A8101-05A8-4499-ACC1-C0F09311FAEE}"/>
              </a:ext>
            </a:extLst>
          </p:cNvPr>
          <p:cNvGrpSpPr/>
          <p:nvPr/>
        </p:nvGrpSpPr>
        <p:grpSpPr>
          <a:xfrm rot="1215660">
            <a:off x="3642174" y="3977348"/>
            <a:ext cx="621402" cy="726923"/>
            <a:chOff x="3234065" y="1874640"/>
            <a:chExt cx="621402" cy="726923"/>
          </a:xfrm>
        </p:grpSpPr>
        <p:sp>
          <p:nvSpPr>
            <p:cNvPr id="20" name="Arrow: Right 19">
              <a:extLst>
                <a:ext uri="{FF2B5EF4-FFF2-40B4-BE49-F238E27FC236}">
                  <a16:creationId xmlns:a16="http://schemas.microsoft.com/office/drawing/2014/main" id="{D1FE2870-4109-4166-B31F-1596344ECF79}"/>
                </a:ext>
              </a:extLst>
            </p:cNvPr>
            <p:cNvSpPr/>
            <p:nvPr/>
          </p:nvSpPr>
          <p:spPr>
            <a:xfrm>
              <a:off x="3234065" y="1874640"/>
              <a:ext cx="621402" cy="726923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Arrow: Right 4">
              <a:extLst>
                <a:ext uri="{FF2B5EF4-FFF2-40B4-BE49-F238E27FC236}">
                  <a16:creationId xmlns:a16="http://schemas.microsoft.com/office/drawing/2014/main" id="{3C0E2B47-3D4E-48B0-BC00-6A589ECEC271}"/>
                </a:ext>
              </a:extLst>
            </p:cNvPr>
            <p:cNvSpPr txBox="1"/>
            <p:nvPr/>
          </p:nvSpPr>
          <p:spPr>
            <a:xfrm>
              <a:off x="3234065" y="2020025"/>
              <a:ext cx="434981" cy="43615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200" kern="1200"/>
            </a:p>
          </p:txBody>
        </p:sp>
      </p:grpSp>
    </p:spTree>
    <p:extLst>
      <p:ext uri="{BB962C8B-B14F-4D97-AF65-F5344CB8AC3E}">
        <p14:creationId xmlns:p14="http://schemas.microsoft.com/office/powerpoint/2010/main" val="36098882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FB2EF3C-A38A-4604-AF4D-1BD28CC79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F603CDE5-C1D8-4EDD-870F-A498BAFA520F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CE7242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CE7242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AED9A51-D44A-496F-A201-07C5C0F4E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1" y="5456856"/>
            <a:ext cx="11029783" cy="689514"/>
          </a:xfrm>
        </p:spPr>
        <p:txBody>
          <a:bodyPr anchor="ctr">
            <a:normAutofit/>
          </a:bodyPr>
          <a:lstStyle/>
          <a:p>
            <a:pPr algn="ctr"/>
            <a:r>
              <a:rPr lang="en-GB" sz="2500" b="1" dirty="0">
                <a:solidFill>
                  <a:schemeClr val="tx1"/>
                </a:solidFill>
              </a:rPr>
              <a:t>DATA Collection Methods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C8EF3814-CCFD-4EA0-97E8-DD865215D84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78834966"/>
              </p:ext>
            </p:extLst>
          </p:nvPr>
        </p:nvGraphicFramePr>
        <p:xfrm>
          <a:off x="-1216297" y="711630"/>
          <a:ext cx="6328229" cy="43051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A93B7A7B-4EC5-4228-B690-484ED28A5DD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47798565"/>
              </p:ext>
            </p:extLst>
          </p:nvPr>
        </p:nvGraphicFramePr>
        <p:xfrm>
          <a:off x="6930572" y="711630"/>
          <a:ext cx="6328229" cy="43051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0576449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FB2EF3C-A38A-4604-AF4D-1BD28CC79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F603CDE5-C1D8-4EDD-870F-A498BAFA520F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CE7242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CE7242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34BCD77-3E99-4C63-B76E-36363AD33E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3038" y="783774"/>
            <a:ext cx="5373447" cy="5135441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BAED9A51-D44A-496F-A201-07C5C0F4E82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186112" y="5858252"/>
            <a:ext cx="5819775" cy="690562"/>
          </a:xfrm>
        </p:spPr>
        <p:txBody>
          <a:bodyPr anchor="ctr">
            <a:normAutofit/>
          </a:bodyPr>
          <a:lstStyle/>
          <a:p>
            <a:pPr algn="ctr"/>
            <a:r>
              <a:rPr lang="en-GB" sz="2500" b="1" dirty="0">
                <a:solidFill>
                  <a:schemeClr val="tx1"/>
                </a:solidFill>
              </a:rPr>
              <a:t>Sampling Method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AF236D4-E21D-480A-9C3C-5D577479A8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375" y="555208"/>
            <a:ext cx="5617933" cy="4845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5484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7FC7616-F8D9-4173-9C2A-E392E8A36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603CDE5-C1D8-4EDD-870F-A498BAFA520F}" type="slidenum">
              <a:rPr lang="en-US" noProof="0" smtClean="0"/>
              <a:pPr>
                <a:spcAft>
                  <a:spcPts val="600"/>
                </a:spcAft>
              </a:pPr>
              <a:t>13</a:t>
            </a:fld>
            <a:endParaRPr lang="en-US" noProof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A4187AE-238D-44C4-AD5E-8EF4A810A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Sample Size</a:t>
            </a:r>
          </a:p>
        </p:txBody>
      </p:sp>
      <p:pic>
        <p:nvPicPr>
          <p:cNvPr id="3074" name="Picture 2" descr="AB Sample Size Calculation in R. Some useful tools in R for calculating… |  by Frank Hopkins | Towards Data Science">
            <a:extLst>
              <a:ext uri="{FF2B5EF4-FFF2-40B4-BE49-F238E27FC236}">
                <a16:creationId xmlns:a16="http://schemas.microsoft.com/office/drawing/2014/main" id="{B76CE317-1DBD-44E3-9D57-1C60BC8393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1842" y="2926052"/>
            <a:ext cx="5171804" cy="293499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7" name="Content Placeholder 7">
            <a:extLst>
              <a:ext uri="{FF2B5EF4-FFF2-40B4-BE49-F238E27FC236}">
                <a16:creationId xmlns:a16="http://schemas.microsoft.com/office/drawing/2014/main" id="{BD70CF07-FBEE-40DD-8AE2-B2ABB00073F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/>
          <a:lstStyle/>
          <a:p>
            <a:r>
              <a:rPr lang="en-US" sz="2500" b="1" dirty="0"/>
              <a:t>How many Respondents?</a:t>
            </a:r>
          </a:p>
          <a:p>
            <a:pPr lvl="1"/>
            <a:r>
              <a:rPr lang="en-US" sz="2000" dirty="0"/>
              <a:t>Accessibility</a:t>
            </a:r>
          </a:p>
          <a:p>
            <a:pPr lvl="1"/>
            <a:r>
              <a:rPr lang="en-US" sz="2000" dirty="0"/>
              <a:t>Timeframe</a:t>
            </a:r>
          </a:p>
          <a:p>
            <a:pPr lvl="1"/>
            <a:r>
              <a:rPr lang="en-US" sz="2000" dirty="0"/>
              <a:t>Data Collection Method</a:t>
            </a:r>
          </a:p>
        </p:txBody>
      </p:sp>
    </p:spTree>
    <p:extLst>
      <p:ext uri="{BB962C8B-B14F-4D97-AF65-F5344CB8AC3E}">
        <p14:creationId xmlns:p14="http://schemas.microsoft.com/office/powerpoint/2010/main" val="8336588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E22D98A-9E1E-4DF0-9325-1778A19E9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3CDE5-C1D8-4EDD-870F-A498BAFA520F}" type="slidenum">
              <a:rPr lang="en-US" noProof="0" smtClean="0"/>
              <a:t>14</a:t>
            </a:fld>
            <a:endParaRPr lang="en-US" noProof="0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50C9EEC-A782-4A24-A3CE-E58A0B94F7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3000" b="1" dirty="0">
                <a:solidFill>
                  <a:schemeClr val="tx1"/>
                </a:solidFill>
              </a:rPr>
              <a:t>Choices – You Decide?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F9F5141F-9153-4CE3-8331-203BFCB39F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7709" y="2804265"/>
            <a:ext cx="5393100" cy="2934999"/>
          </a:xfrm>
        </p:spPr>
        <p:txBody>
          <a:bodyPr>
            <a:noAutofit/>
          </a:bodyPr>
          <a:lstStyle/>
          <a:p>
            <a:r>
              <a:rPr lang="en-GB" sz="2500" dirty="0"/>
              <a:t>Research Question</a:t>
            </a:r>
          </a:p>
          <a:p>
            <a:r>
              <a:rPr lang="en-GB" sz="2500" dirty="0"/>
              <a:t>Define the problem</a:t>
            </a:r>
          </a:p>
          <a:p>
            <a:r>
              <a:rPr lang="en-GB" sz="2500" dirty="0"/>
              <a:t>Research approach</a:t>
            </a:r>
          </a:p>
          <a:p>
            <a:r>
              <a:rPr lang="en-GB" sz="2500" dirty="0"/>
              <a:t>Data collection methods</a:t>
            </a:r>
          </a:p>
          <a:p>
            <a:r>
              <a:rPr lang="en-GB" sz="2500" dirty="0"/>
              <a:t>Sampling method</a:t>
            </a:r>
          </a:p>
          <a:p>
            <a:r>
              <a:rPr lang="en-GB" sz="2500" dirty="0"/>
              <a:t>Sample Size</a:t>
            </a:r>
          </a:p>
          <a:p>
            <a:endParaRPr lang="en-GB" sz="2500" dirty="0"/>
          </a:p>
          <a:p>
            <a:endParaRPr lang="en-GB" sz="2500" dirty="0"/>
          </a:p>
        </p:txBody>
      </p:sp>
      <p:pic>
        <p:nvPicPr>
          <p:cNvPr id="4098" name="Picture 2" descr="Choice Architecture in Interaction Design | by Asad Ali Junaid | UX Planet">
            <a:extLst>
              <a:ext uri="{FF2B5EF4-FFF2-40B4-BE49-F238E27FC236}">
                <a16:creationId xmlns:a16="http://schemas.microsoft.com/office/drawing/2014/main" id="{A874565E-FEE2-40AE-8111-B4EBDDF4EE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127" y="2804265"/>
            <a:ext cx="5548063" cy="31207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84590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2">
            <a:extLst>
              <a:ext uri="{FF2B5EF4-FFF2-40B4-BE49-F238E27FC236}">
                <a16:creationId xmlns:a16="http://schemas.microsoft.com/office/drawing/2014/main" id="{44913A9D-D389-4643-AAE8-CE9C86434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9419" y="1006092"/>
            <a:ext cx="3625595" cy="4826023"/>
          </a:xfrm>
        </p:spPr>
        <p:txBody>
          <a:bodyPr/>
          <a:lstStyle/>
          <a:p>
            <a:r>
              <a:rPr lang="en-US" b="1" dirty="0"/>
              <a:t>Any</a:t>
            </a:r>
            <a:br>
              <a:rPr lang="en-US" b="1" dirty="0"/>
            </a:br>
            <a:r>
              <a:rPr lang="en-US" b="1" dirty="0"/>
              <a:t>Questions?</a:t>
            </a:r>
          </a:p>
        </p:txBody>
      </p:sp>
      <p:pic>
        <p:nvPicPr>
          <p:cNvPr id="6" name="Picture 5" descr="Quizzical burrowing owl looking forward">
            <a:extLst>
              <a:ext uri="{FF2B5EF4-FFF2-40B4-BE49-F238E27FC236}">
                <a16:creationId xmlns:a16="http://schemas.microsoft.com/office/drawing/2014/main" id="{FDD5DD96-0CC4-475C-A4CA-3CCBC4FF82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0497" b="2"/>
          <a:stretch/>
        </p:blipFill>
        <p:spPr>
          <a:xfrm>
            <a:off x="439766" y="453642"/>
            <a:ext cx="7602421" cy="5903207"/>
          </a:xfrm>
          <a:prstGeom prst="rect">
            <a:avLst/>
          </a:prstGeom>
          <a:noFill/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53D3DA-E61C-48EE-B705-CBDEE5D0B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59F479D-7533-4EEF-A06F-7CD2FE3DB90D}" type="slidenum">
              <a:rPr lang="en-US" noProof="0" smtClean="0"/>
              <a:pPr>
                <a:spcAft>
                  <a:spcPts val="600"/>
                </a:spcAft>
              </a:pPr>
              <a:t>15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231852419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">
      <a:dk1>
        <a:srgbClr val="000000"/>
      </a:dk1>
      <a:lt1>
        <a:srgbClr val="FFFFFF"/>
      </a:lt1>
      <a:dk2>
        <a:srgbClr val="242F41"/>
      </a:dk2>
      <a:lt2>
        <a:srgbClr val="E2E6E8"/>
      </a:lt2>
      <a:accent1>
        <a:srgbClr val="CE7242"/>
      </a:accent1>
      <a:accent2>
        <a:srgbClr val="BC303B"/>
      </a:accent2>
      <a:accent3>
        <a:srgbClr val="CE4287"/>
      </a:accent3>
      <a:accent4>
        <a:srgbClr val="BC30AF"/>
      </a:accent4>
      <a:accent5>
        <a:srgbClr val="A042CE"/>
      </a:accent5>
      <a:accent6>
        <a:srgbClr val="6444C2"/>
      </a:accent6>
      <a:hlink>
        <a:srgbClr val="3B8AB3"/>
      </a:hlink>
      <a:folHlink>
        <a:srgbClr val="7F7F7F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-Corporate_Teach a Course_03_MO - v4.pptx" id="{D5AEBA98-7BE2-4600-B726-C10F88B0D5DD}" vid="{80972332-D852-4500-B88A-BEF94A57E0E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a6e671f1cd7e4d96ff9652be322dd5e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4e2496f70b101db0b8013f30a071bbf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0AD4E0F-D5B9-4E85-A9F9-55FB534FCA93}">
  <ds:schemaRefs>
    <ds:schemaRef ds:uri="http://www.w3.org/XML/1998/namespace"/>
    <ds:schemaRef ds:uri="71af3243-3dd4-4a8d-8c0d-dd76da1f02a5"/>
    <ds:schemaRef ds:uri="http://schemas.openxmlformats.org/package/2006/metadata/core-properties"/>
    <ds:schemaRef ds:uri="http://purl.org/dc/terms/"/>
    <ds:schemaRef ds:uri="http://purl.org/dc/elements/1.1/"/>
    <ds:schemaRef ds:uri="http://purl.org/dc/dcmitype/"/>
    <ds:schemaRef ds:uri="http://schemas.microsoft.com/office/2006/documentManagement/types"/>
    <ds:schemaRef ds:uri="http://schemas.microsoft.com/office/infopath/2007/PartnerControls"/>
    <ds:schemaRef ds:uri="16c05727-aa75-4e4a-9b5f-8a80a1165891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70E7F611-2872-4820-B95F-32B269E9ADC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1225D5A-3A69-457C-B7D4-425712F5D40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Classic corporate teach a course</Template>
  <TotalTime>249</TotalTime>
  <Words>271</Words>
  <Application>Microsoft Office PowerPoint</Application>
  <PresentationFormat>Widescreen</PresentationFormat>
  <Paragraphs>90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Calibri</vt:lpstr>
      <vt:lpstr>Gill Sans MT</vt:lpstr>
      <vt:lpstr>Wingdings</vt:lpstr>
      <vt:lpstr>Wingdings 2</vt:lpstr>
      <vt:lpstr>DividendVTI</vt:lpstr>
      <vt:lpstr>Changemakers: creativity &amp; Value </vt:lpstr>
      <vt:lpstr>Unit 2 - The Worst possible idea</vt:lpstr>
      <vt:lpstr>Identify an issue / area / concept that you would like to research further</vt:lpstr>
      <vt:lpstr>Purpose of Research</vt:lpstr>
      <vt:lpstr>PowerPoint Presentation</vt:lpstr>
      <vt:lpstr>Defining The Problem </vt:lpstr>
      <vt:lpstr>Research Approach</vt:lpstr>
      <vt:lpstr>Research Approach</vt:lpstr>
      <vt:lpstr>Research Approach</vt:lpstr>
      <vt:lpstr>DATA Collection  Methods</vt:lpstr>
      <vt:lpstr>DATA Collection Methods</vt:lpstr>
      <vt:lpstr>Sampling Method</vt:lpstr>
      <vt:lpstr>Sample Size</vt:lpstr>
      <vt:lpstr>Choices – You Decide?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Changemakers: creativity &amp; Value</dc:title>
  <dc:creator>Davina Evans</dc:creator>
  <cp:lastModifiedBy>Davina Wyn Evans</cp:lastModifiedBy>
  <cp:revision>19</cp:revision>
  <dcterms:created xsi:type="dcterms:W3CDTF">2021-09-26T18:27:21Z</dcterms:created>
  <dcterms:modified xsi:type="dcterms:W3CDTF">2022-10-27T09:09:31Z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