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6" r:id="rId3"/>
    <p:sldId id="258" r:id="rId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>
        <p:scale>
          <a:sx n="56" d="100"/>
          <a:sy n="56" d="100"/>
        </p:scale>
        <p:origin x="1068" y="13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4" Type="http://schemas.openxmlformats.org/officeDocument/2006/relationships/slide" Target="slides/slide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DC4301-EA65-2D67-DA31-7115704B78B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8680328-84D7-4C4F-6C61-96F283596AB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CBA898C-7E8F-3779-1E1F-5F99621646D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9A2092-F778-49AE-A1C0-75B86CCAD2C0}" type="datetimeFigureOut">
              <a:rPr lang="en-GB" smtClean="0"/>
              <a:t>27/06/2026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A830B8B-DC6E-A91F-663D-0C3CD84C412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2BDBB41-EE4D-5337-B207-C3ED14DF2E1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3E2C60-C2FE-4CBA-96AF-334C8DCB585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4554325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4F7024-6335-3391-5E82-5F1BB0CA567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D38DAE4-E0F7-1080-7EB4-034AB19BF4F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3C0686F-A8EB-D018-8170-DCE0A053361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9A2092-F778-49AE-A1C0-75B86CCAD2C0}" type="datetimeFigureOut">
              <a:rPr lang="en-GB" smtClean="0"/>
              <a:t>27/06/2026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B5F5F93-928A-4C3C-207D-107D3973479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2085D7B-095B-4713-4B21-178A472F878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3E2C60-C2FE-4CBA-96AF-334C8DCB585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2424460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C444DB-4957-DD86-FE31-E164492C9A4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9DFE570-4498-A95C-6FF5-B182AA2306D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FD8895D-B847-9F9D-0B43-AFA1A4E0425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9A2092-F778-49AE-A1C0-75B86CCAD2C0}" type="datetimeFigureOut">
              <a:rPr lang="en-GB" smtClean="0"/>
              <a:t>27/06/2026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FA31809-465A-1F09-C691-97E45FBC131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9634E0D-0968-7F2D-4963-D054D2B4DAE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3E2C60-C2FE-4CBA-96AF-334C8DCB585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4945411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11EB33-8ACF-EBEF-1D2B-93223C40684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51DA489-A52F-93F8-4BA0-ACA1E20CF85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66A5FBE-AA95-E2DD-15A3-3E76E523C9E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E73D999-0ADF-6B1A-91DC-7C6A2615A26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9A2092-F778-49AE-A1C0-75B86CCAD2C0}" type="datetimeFigureOut">
              <a:rPr lang="en-GB" smtClean="0"/>
              <a:t>27/06/2026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7A5A55A-8F64-787B-4400-DFACC015BB4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1C67536-912F-9386-E5E1-1A30F03B376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3E2C60-C2FE-4CBA-96AF-334C8DCB585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2339351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0B8AD4-01B2-15DE-5939-7A3D8EEA8A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A2C99AA-C25B-9461-53EE-CCB5D1F5CF6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61F2197-DA07-29B2-698D-925AB77C807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ECE3B635-2424-D02E-BE4A-D06427B2823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B8BA3CF-E5A6-E953-0B91-366797A88AD3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E97678D7-6A5C-33AD-2499-AA2EF839FD7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9A2092-F778-49AE-A1C0-75B86CCAD2C0}" type="datetimeFigureOut">
              <a:rPr lang="en-GB" smtClean="0"/>
              <a:t>27/06/2026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4D5279D-F513-20B7-B2A3-740C1E9995B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6355C72C-5C81-9406-FBE2-2D57B53EEA4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3E2C60-C2FE-4CBA-96AF-334C8DCB585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4543697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45FC06-E3B9-25D4-DD18-E172D672D0C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F6F4AF3-822C-023E-4808-C7FE6654CCF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9A2092-F778-49AE-A1C0-75B86CCAD2C0}" type="datetimeFigureOut">
              <a:rPr lang="en-GB" smtClean="0"/>
              <a:t>27/06/2026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2BCB311-27C3-5E84-6936-3315DD9FCA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A585727-4975-4C3A-60C2-03507507876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3E2C60-C2FE-4CBA-96AF-334C8DCB585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4837439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E60BD82-227F-56B4-FF40-A67E6F131E5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9A2092-F778-49AE-A1C0-75B86CCAD2C0}" type="datetimeFigureOut">
              <a:rPr lang="en-GB" smtClean="0"/>
              <a:t>27/06/2026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E6259551-2F80-DF27-A968-B35390A74B9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385D51C-4C18-E4D0-502D-9F4D2464C3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3E2C60-C2FE-4CBA-96AF-334C8DCB585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052727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4DAFCD-C6C5-B6BD-C8A0-421E21A59C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FD05C6B-5F36-BE29-A86D-0A37293F07B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72787B6-76F1-EE99-7EF3-B7901F650A3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69D75F4-D625-E14A-025E-E7087BA0872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9A2092-F778-49AE-A1C0-75B86CCAD2C0}" type="datetimeFigureOut">
              <a:rPr lang="en-GB" smtClean="0"/>
              <a:t>27/06/2026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B9755D5-FFE2-2DD2-6286-57E0D4CD88C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D1F20C2-C798-037D-7372-B52EE4AB57B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3E2C60-C2FE-4CBA-96AF-334C8DCB585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617055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C5B4F3A-26C6-50E9-8F61-8DD17843983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87CADFF5-D5C3-0D5A-0D28-25B922A95C71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BD0E285-4DB5-D2AD-B413-E12A0A91632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7F71F2F-EAA8-91B1-4B88-C267BEEC5C2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9A2092-F778-49AE-A1C0-75B86CCAD2C0}" type="datetimeFigureOut">
              <a:rPr lang="en-GB" smtClean="0"/>
              <a:t>27/06/2026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348E760-44D2-4730-BB2E-A2088F159F2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C405D83-8BE8-AB3D-BDD5-983121CAC55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3E2C60-C2FE-4CBA-96AF-334C8DCB585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093938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760E71-723B-7F6A-DF01-C51EEB2A7E1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AE55ECC-D7BB-1210-E1C6-BDE3EEC210C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C13500B-59D5-140F-9AAD-154823D9831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9A2092-F778-49AE-A1C0-75B86CCAD2C0}" type="datetimeFigureOut">
              <a:rPr lang="en-GB" smtClean="0"/>
              <a:t>27/06/2026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DC572B8-F031-516E-D1C0-53C3FFCAB53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344C615-BDAE-9B2F-598F-77CFB121969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3E2C60-C2FE-4CBA-96AF-334C8DCB585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1148377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6828171B-BC80-0623-38CD-C723DC30EA84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1C4B1B3-2657-176C-1DAA-2545A9ACCEE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FC19E80-3BE7-D140-25CD-BB30B9157BA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9A2092-F778-49AE-A1C0-75B86CCAD2C0}" type="datetimeFigureOut">
              <a:rPr lang="en-GB" smtClean="0"/>
              <a:t>27/06/2026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34EEB01-42C4-7FC3-A845-558B59DE608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E43ECA9-1764-1E6D-0C82-00FE14C194A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3E2C60-C2FE-4CBA-96AF-334C8DCB585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0423083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98511592-2385-2667-77F0-7A7D7E173B2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68284B2-34A6-C6AC-2AE4-1BDDFE730EA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803C46A-3269-AD52-84E9-9A10D3BE897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1D9A2092-F778-49AE-A1C0-75B86CCAD2C0}" type="datetimeFigureOut">
              <a:rPr lang="en-GB" smtClean="0"/>
              <a:t>27/06/2026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9A6DC9B-197E-D2F2-793C-775B1CFCB4E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97618A4-E8F5-E495-AC48-EE19A22E0D1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BF3E2C60-C2FE-4CBA-96AF-334C8DCB585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672233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34A9FE-673D-CCCD-21A3-63CABE51E2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9586" y="1949376"/>
            <a:ext cx="10515600" cy="1325563"/>
          </a:xfrm>
        </p:spPr>
        <p:txBody>
          <a:bodyPr>
            <a:normAutofit fontScale="90000"/>
          </a:bodyPr>
          <a:lstStyle/>
          <a:p>
            <a:r>
              <a:rPr lang="en-GB" dirty="0"/>
              <a:t>Amara Begum </a:t>
            </a:r>
            <a:br>
              <a:rPr lang="en-GB" dirty="0"/>
            </a:br>
            <a:r>
              <a:rPr lang="en-GB" dirty="0"/>
              <a:t>2519555</a:t>
            </a:r>
            <a:br>
              <a:rPr lang="en-GB" dirty="0"/>
            </a:br>
            <a:r>
              <a:rPr lang="en-GB" dirty="0"/>
              <a:t>Digital Skills DS2</a:t>
            </a:r>
            <a:br>
              <a:rPr lang="en-GB" dirty="0"/>
            </a:br>
            <a:r>
              <a:rPr lang="en-GB" dirty="0"/>
              <a:t>Scenario Vally coffee Co  </a:t>
            </a:r>
            <a:br>
              <a:rPr lang="en-GB" dirty="0"/>
            </a:b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9188717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112DAABD-143E-02F6-E793-7C7D3343B856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769002344"/>
              </p:ext>
            </p:extLst>
          </p:nvPr>
        </p:nvGraphicFramePr>
        <p:xfrm>
          <a:off x="478466" y="237560"/>
          <a:ext cx="11249245" cy="4706583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607035">
                  <a:extLst>
                    <a:ext uri="{9D8B030D-6E8A-4147-A177-3AD203B41FA5}">
                      <a16:colId xmlns:a16="http://schemas.microsoft.com/office/drawing/2014/main" val="3985025741"/>
                    </a:ext>
                  </a:extLst>
                </a:gridCol>
                <a:gridCol w="1607035">
                  <a:extLst>
                    <a:ext uri="{9D8B030D-6E8A-4147-A177-3AD203B41FA5}">
                      <a16:colId xmlns:a16="http://schemas.microsoft.com/office/drawing/2014/main" val="3893056793"/>
                    </a:ext>
                  </a:extLst>
                </a:gridCol>
                <a:gridCol w="1607035">
                  <a:extLst>
                    <a:ext uri="{9D8B030D-6E8A-4147-A177-3AD203B41FA5}">
                      <a16:colId xmlns:a16="http://schemas.microsoft.com/office/drawing/2014/main" val="1890484890"/>
                    </a:ext>
                  </a:extLst>
                </a:gridCol>
                <a:gridCol w="1607035">
                  <a:extLst>
                    <a:ext uri="{9D8B030D-6E8A-4147-A177-3AD203B41FA5}">
                      <a16:colId xmlns:a16="http://schemas.microsoft.com/office/drawing/2014/main" val="2083558297"/>
                    </a:ext>
                  </a:extLst>
                </a:gridCol>
                <a:gridCol w="1607035">
                  <a:extLst>
                    <a:ext uri="{9D8B030D-6E8A-4147-A177-3AD203B41FA5}">
                      <a16:colId xmlns:a16="http://schemas.microsoft.com/office/drawing/2014/main" val="2948146613"/>
                    </a:ext>
                  </a:extLst>
                </a:gridCol>
                <a:gridCol w="1607035">
                  <a:extLst>
                    <a:ext uri="{9D8B030D-6E8A-4147-A177-3AD203B41FA5}">
                      <a16:colId xmlns:a16="http://schemas.microsoft.com/office/drawing/2014/main" val="2885149157"/>
                    </a:ext>
                  </a:extLst>
                </a:gridCol>
                <a:gridCol w="1607035">
                  <a:extLst>
                    <a:ext uri="{9D8B030D-6E8A-4147-A177-3AD203B41FA5}">
                      <a16:colId xmlns:a16="http://schemas.microsoft.com/office/drawing/2014/main" val="787891251"/>
                    </a:ext>
                  </a:extLst>
                </a:gridCol>
              </a:tblGrid>
              <a:tr h="672369">
                <a:tc>
                  <a:txBody>
                    <a:bodyPr/>
                    <a:lstStyle/>
                    <a:p>
                      <a:r>
                        <a:rPr lang="en-GB" dirty="0"/>
                        <a:t>Monday </a:t>
                      </a:r>
                    </a:p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Latte 6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Cappuccino 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Americano 4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Tea 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Hot chocolate 3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135096843"/>
                  </a:ext>
                </a:extLst>
              </a:tr>
              <a:tr h="672369">
                <a:tc>
                  <a:txBody>
                    <a:bodyPr/>
                    <a:lstStyle/>
                    <a:p>
                      <a:r>
                        <a:rPr lang="en-GB" dirty="0"/>
                        <a:t>Tuesday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Latte 7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Cappuccino 6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Americano 3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Tea 4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Hot chocolate2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34291868"/>
                  </a:ext>
                </a:extLst>
              </a:tr>
              <a:tr h="672369">
                <a:tc>
                  <a:txBody>
                    <a:bodyPr/>
                    <a:lstStyle/>
                    <a:p>
                      <a:r>
                        <a:rPr lang="en-GB" dirty="0"/>
                        <a:t>Wednesday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Latte 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Cappuccino 6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Americano 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Tea 6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Hot chocolate 2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798822888"/>
                  </a:ext>
                </a:extLst>
              </a:tr>
              <a:tr h="672369">
                <a:tc>
                  <a:txBody>
                    <a:bodyPr/>
                    <a:lstStyle/>
                    <a:p>
                      <a:r>
                        <a:rPr lang="en-GB" dirty="0"/>
                        <a:t>Thursday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Latte 9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Cappuccino 8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Americano 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Tea 7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Hot chocolate 4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237935248"/>
                  </a:ext>
                </a:extLst>
              </a:tr>
              <a:tr h="672369">
                <a:tc>
                  <a:txBody>
                    <a:bodyPr/>
                    <a:lstStyle/>
                    <a:p>
                      <a:r>
                        <a:rPr lang="en-GB" dirty="0"/>
                        <a:t>Friday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Latte 8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Cappuccino 7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Americano 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Tea 6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Hot chocolate 6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227415885"/>
                  </a:ext>
                </a:extLst>
              </a:tr>
              <a:tr h="672369">
                <a:tc>
                  <a:txBody>
                    <a:bodyPr/>
                    <a:lstStyle/>
                    <a:p>
                      <a:r>
                        <a:rPr lang="en-GB" dirty="0"/>
                        <a:t>Saturday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Latte 5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Cappuccino 4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Americano 3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Tea 3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Hot chocolate 2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677848100"/>
                  </a:ext>
                </a:extLst>
              </a:tr>
              <a:tr h="672369">
                <a:tc>
                  <a:txBody>
                    <a:bodyPr/>
                    <a:lstStyle/>
                    <a:p>
                      <a:r>
                        <a:rPr lang="en-GB" dirty="0"/>
                        <a:t>Sunday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Late 2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Cappuccino 2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Americano 2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Tea 2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Hot chocolate 3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362898388"/>
                  </a:ext>
                </a:extLst>
              </a:tr>
            </a:tbl>
          </a:graphicData>
        </a:graphic>
      </p:graphicFrame>
      <p:sp>
        <p:nvSpPr>
          <p:cNvPr id="6" name="TextBox 5">
            <a:extLst>
              <a:ext uri="{FF2B5EF4-FFF2-40B4-BE49-F238E27FC236}">
                <a16:creationId xmlns:a16="http://schemas.microsoft.com/office/drawing/2014/main" id="{9B091D66-90EC-0C7D-20B2-C8AA71681013}"/>
              </a:ext>
            </a:extLst>
          </p:cNvPr>
          <p:cNvSpPr txBox="1"/>
          <p:nvPr/>
        </p:nvSpPr>
        <p:spPr>
          <a:xfrm>
            <a:off x="834390" y="5337810"/>
            <a:ext cx="1052322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Dear Mr Habib above is chart shown how many sales was made Monday to Sunday on Thursday the most selling product was Latte 9 sold and the least Less was on Sunday sales dropped to 2 late on Sunday </a:t>
            </a:r>
          </a:p>
        </p:txBody>
      </p:sp>
    </p:spTree>
    <p:extLst>
      <p:ext uri="{BB962C8B-B14F-4D97-AF65-F5344CB8AC3E}">
        <p14:creationId xmlns:p14="http://schemas.microsoft.com/office/powerpoint/2010/main" val="294305832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72E3E10-38C7-337E-231C-F7FE12A6AB2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5300" y="534034"/>
            <a:ext cx="10968990" cy="5523865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dirty="0"/>
              <a:t>I chose my tool PowerPoint is good for table, and charts this helps me shows sales data clearly for business I also used </a:t>
            </a:r>
            <a:r>
              <a:rPr lang="en-GB" dirty="0" err="1"/>
              <a:t>uwtsd</a:t>
            </a:r>
            <a:r>
              <a:rPr lang="en-GB" dirty="0"/>
              <a:t> hub for guide.</a:t>
            </a:r>
          </a:p>
          <a:p>
            <a:pPr marL="0" indent="0">
              <a:buNone/>
            </a:pPr>
            <a:r>
              <a:rPr lang="en-GB" dirty="0"/>
              <a:t>I used the weekdays sales and number of products sold on these days from the scenario I used sold number of products and days which sold most and least </a:t>
            </a:r>
          </a:p>
          <a:p>
            <a:pPr marL="0" indent="0">
              <a:buNone/>
            </a:pPr>
            <a:r>
              <a:rPr lang="en-GB" dirty="0"/>
              <a:t>Firstly, I created table with days and added week data from number of products sold each day I made table to show this this helped me understand how table can show date efferently.</a:t>
            </a:r>
          </a:p>
          <a:p>
            <a:pPr marL="0" indent="0">
              <a:buNone/>
            </a:pPr>
            <a:r>
              <a:rPr lang="en-GB" dirty="0"/>
              <a:t>I did struggle to get the table to the right columns this was a bit confusing I made it big and clear and m made sure it was correct </a:t>
            </a:r>
          </a:p>
          <a:p>
            <a:pPr marL="0" indent="0">
              <a:buNone/>
            </a:pPr>
            <a:r>
              <a:rPr lang="en-GB" dirty="0"/>
              <a:t>This table helped the valley coffee co understand the sales which product sold more and least this also shows that PowerPoint helps in business. </a:t>
            </a:r>
          </a:p>
        </p:txBody>
      </p:sp>
    </p:spTree>
    <p:extLst>
      <p:ext uri="{BB962C8B-B14F-4D97-AF65-F5344CB8AC3E}">
        <p14:creationId xmlns:p14="http://schemas.microsoft.com/office/powerpoint/2010/main" val="180106166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283</Words>
  <Application>Microsoft Office PowerPoint</Application>
  <PresentationFormat>Widescreen</PresentationFormat>
  <Paragraphs>49</Paragraphs>
  <Slides>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7" baseType="lpstr">
      <vt:lpstr>Aptos</vt:lpstr>
      <vt:lpstr>Aptos Display</vt:lpstr>
      <vt:lpstr>Arial</vt:lpstr>
      <vt:lpstr>Office Theme</vt:lpstr>
      <vt:lpstr>Amara Begum  2519555 Digital Skills DS2 Scenario Vally coffee Co   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Haena Begum (2508171)</dc:creator>
  <cp:lastModifiedBy>Haena Begum (2508171)</cp:lastModifiedBy>
  <cp:revision>1</cp:revision>
  <dcterms:created xsi:type="dcterms:W3CDTF">2026-06-27T22:34:18Z</dcterms:created>
  <dcterms:modified xsi:type="dcterms:W3CDTF">2026-06-27T22:34:18Z</dcterms:modified>
</cp:coreProperties>
</file>