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4043" r:id="rId1"/>
  </p:sldMasterIdLst>
  <p:notesMasterIdLst>
    <p:notesMasterId r:id="rId35"/>
  </p:notesMasterIdLst>
  <p:sldIdLst>
    <p:sldId id="257" r:id="rId2"/>
    <p:sldId id="298" r:id="rId3"/>
    <p:sldId id="299" r:id="rId4"/>
    <p:sldId id="411" r:id="rId5"/>
    <p:sldId id="412" r:id="rId6"/>
    <p:sldId id="304" r:id="rId7"/>
    <p:sldId id="413" r:id="rId8"/>
    <p:sldId id="395" r:id="rId9"/>
    <p:sldId id="394" r:id="rId10"/>
    <p:sldId id="423" r:id="rId11"/>
    <p:sldId id="422" r:id="rId12"/>
    <p:sldId id="414" r:id="rId13"/>
    <p:sldId id="424" r:id="rId14"/>
    <p:sldId id="396" r:id="rId15"/>
    <p:sldId id="390" r:id="rId16"/>
    <p:sldId id="397" r:id="rId17"/>
    <p:sldId id="398" r:id="rId18"/>
    <p:sldId id="404" r:id="rId19"/>
    <p:sldId id="399" r:id="rId20"/>
    <p:sldId id="405" r:id="rId21"/>
    <p:sldId id="417" r:id="rId22"/>
    <p:sldId id="418" r:id="rId23"/>
    <p:sldId id="419" r:id="rId24"/>
    <p:sldId id="420" r:id="rId25"/>
    <p:sldId id="400" r:id="rId26"/>
    <p:sldId id="415" r:id="rId27"/>
    <p:sldId id="401" r:id="rId28"/>
    <p:sldId id="354" r:id="rId29"/>
    <p:sldId id="306" r:id="rId30"/>
    <p:sldId id="302" r:id="rId31"/>
    <p:sldId id="416" r:id="rId32"/>
    <p:sldId id="421" r:id="rId33"/>
    <p:sldId id="297" r:id="rId3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E0C1FF"/>
    <a:srgbClr val="6600CC"/>
    <a:srgbClr val="CC99FF"/>
    <a:srgbClr val="660066"/>
    <a:srgbClr val="FFCCCC"/>
    <a:srgbClr val="0066FF"/>
    <a:srgbClr val="777777"/>
    <a:srgbClr val="808000"/>
    <a:srgbClr val="66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DE93951-20F0-4118-AEDF-4E425C28A33D}" v="26" dt="2024-09-25T11:30:26.42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81" autoAdjust="0"/>
    <p:restoredTop sz="94660"/>
  </p:normalViewPr>
  <p:slideViewPr>
    <p:cSldViewPr>
      <p:cViewPr varScale="1">
        <p:scale>
          <a:sx n="74" d="100"/>
          <a:sy n="74" d="100"/>
        </p:scale>
        <p:origin x="869" y="41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ena Joseph" userId="cf2afdda-3d9d-41a3-a122-1e48d3b244a1" providerId="ADAL" clId="{F7A70E12-3877-4D4C-A24C-E9615A33F207}"/>
    <pc:docChg chg="undo redo custSel addSld delSld modSld sldOrd modMainMaster">
      <pc:chgData name="Seena Joseph" userId="cf2afdda-3d9d-41a3-a122-1e48d3b244a1" providerId="ADAL" clId="{F7A70E12-3877-4D4C-A24C-E9615A33F207}" dt="2024-09-23T11:10:11.138" v="2726" actId="6549"/>
      <pc:docMkLst>
        <pc:docMk/>
      </pc:docMkLst>
      <pc:sldChg chg="delSp modSp mod setBg delDesignElem">
        <pc:chgData name="Seena Joseph" userId="cf2afdda-3d9d-41a3-a122-1e48d3b244a1" providerId="ADAL" clId="{F7A70E12-3877-4D4C-A24C-E9615A33F207}" dt="2024-09-22T14:08:32.875" v="223" actId="207"/>
        <pc:sldMkLst>
          <pc:docMk/>
          <pc:sldMk cId="0" sldId="257"/>
        </pc:sldMkLst>
        <pc:spChg chg="mod">
          <ac:chgData name="Seena Joseph" userId="cf2afdda-3d9d-41a3-a122-1e48d3b244a1" providerId="ADAL" clId="{F7A70E12-3877-4D4C-A24C-E9615A33F207}" dt="2024-09-22T14:08:28.017" v="222" actId="207"/>
          <ac:spMkLst>
            <pc:docMk/>
            <pc:sldMk cId="0" sldId="257"/>
            <ac:spMk id="3074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08:32.875" v="223" actId="207"/>
          <ac:spMkLst>
            <pc:docMk/>
            <pc:sldMk cId="0" sldId="257"/>
            <ac:spMk id="3075" creationId="{00000000-0000-0000-0000-000000000000}"/>
          </ac:spMkLst>
        </pc:spChg>
        <pc:spChg chg="del">
          <ac:chgData name="Seena Joseph" userId="cf2afdda-3d9d-41a3-a122-1e48d3b244a1" providerId="ADAL" clId="{F7A70E12-3877-4D4C-A24C-E9615A33F207}" dt="2024-09-22T13:59:52.347" v="186"/>
          <ac:spMkLst>
            <pc:docMk/>
            <pc:sldMk cId="0" sldId="257"/>
            <ac:spMk id="3077" creationId="{61C6D790-69F0-40CA-813A-84D724D1C6D2}"/>
          </ac:spMkLst>
        </pc:spChg>
        <pc:spChg chg="del">
          <ac:chgData name="Seena Joseph" userId="cf2afdda-3d9d-41a3-a122-1e48d3b244a1" providerId="ADAL" clId="{F7A70E12-3877-4D4C-A24C-E9615A33F207}" dt="2024-09-22T13:59:52.347" v="186"/>
          <ac:spMkLst>
            <pc:docMk/>
            <pc:sldMk cId="0" sldId="257"/>
            <ac:spMk id="3078" creationId="{F5A78137-DBB7-4A93-98AC-5606814E2DC5}"/>
          </ac:spMkLst>
        </pc:spChg>
      </pc:sldChg>
      <pc:sldChg chg="addSp modSp mod ord">
        <pc:chgData name="Seena Joseph" userId="cf2afdda-3d9d-41a3-a122-1e48d3b244a1" providerId="ADAL" clId="{F7A70E12-3877-4D4C-A24C-E9615A33F207}" dt="2024-09-22T15:18:07.802" v="1155" actId="14100"/>
        <pc:sldMkLst>
          <pc:docMk/>
          <pc:sldMk cId="2792490723" sldId="275"/>
        </pc:sldMkLst>
        <pc:spChg chg="mod">
          <ac:chgData name="Seena Joseph" userId="cf2afdda-3d9d-41a3-a122-1e48d3b244a1" providerId="ADAL" clId="{F7A70E12-3877-4D4C-A24C-E9615A33F207}" dt="2024-09-22T15:17:59.752" v="1152" actId="1076"/>
          <ac:spMkLst>
            <pc:docMk/>
            <pc:sldMk cId="2792490723" sldId="275"/>
            <ac:spMk id="2" creationId="{2EF12B56-A83F-6D85-451D-B0CB7618C45C}"/>
          </ac:spMkLst>
        </pc:spChg>
        <pc:spChg chg="mod">
          <ac:chgData name="Seena Joseph" userId="cf2afdda-3d9d-41a3-a122-1e48d3b244a1" providerId="ADAL" clId="{F7A70E12-3877-4D4C-A24C-E9615A33F207}" dt="2024-09-22T14:35:39.507" v="642" actId="14100"/>
          <ac:spMkLst>
            <pc:docMk/>
            <pc:sldMk cId="2792490723" sldId="275"/>
            <ac:spMk id="4" creationId="{9BD3E27E-5AE3-EB71-B4B0-29FF195BF2D4}"/>
          </ac:spMkLst>
        </pc:spChg>
        <pc:spChg chg="mod">
          <ac:chgData name="Seena Joseph" userId="cf2afdda-3d9d-41a3-a122-1e48d3b244a1" providerId="ADAL" clId="{F7A70E12-3877-4D4C-A24C-E9615A33F207}" dt="2024-09-22T14:38:25.604" v="678" actId="692"/>
          <ac:spMkLst>
            <pc:docMk/>
            <pc:sldMk cId="2792490723" sldId="275"/>
            <ac:spMk id="5" creationId="{01A7FB0A-60EE-2F7B-277D-70EE49DFCBF0}"/>
          </ac:spMkLst>
        </pc:spChg>
        <pc:spChg chg="mod">
          <ac:chgData name="Seena Joseph" userId="cf2afdda-3d9d-41a3-a122-1e48d3b244a1" providerId="ADAL" clId="{F7A70E12-3877-4D4C-A24C-E9615A33F207}" dt="2024-09-22T14:38:18.944" v="677" actId="692"/>
          <ac:spMkLst>
            <pc:docMk/>
            <pc:sldMk cId="2792490723" sldId="275"/>
            <ac:spMk id="6" creationId="{4917C1AE-8711-F28F-C642-1C9097166F4F}"/>
          </ac:spMkLst>
        </pc:spChg>
        <pc:spChg chg="mod">
          <ac:chgData name="Seena Joseph" userId="cf2afdda-3d9d-41a3-a122-1e48d3b244a1" providerId="ADAL" clId="{F7A70E12-3877-4D4C-A24C-E9615A33F207}" dt="2024-09-22T14:38:18.944" v="677" actId="692"/>
          <ac:spMkLst>
            <pc:docMk/>
            <pc:sldMk cId="2792490723" sldId="275"/>
            <ac:spMk id="7" creationId="{E8576357-3FED-E1BB-A2F0-FC9CBA6BF422}"/>
          </ac:spMkLst>
        </pc:spChg>
        <pc:spChg chg="add mod">
          <ac:chgData name="Seena Joseph" userId="cf2afdda-3d9d-41a3-a122-1e48d3b244a1" providerId="ADAL" clId="{F7A70E12-3877-4D4C-A24C-E9615A33F207}" dt="2024-09-22T15:18:07.802" v="1155" actId="14100"/>
          <ac:spMkLst>
            <pc:docMk/>
            <pc:sldMk cId="2792490723" sldId="275"/>
            <ac:spMk id="8" creationId="{4CD061B7-296A-1B36-0CAC-7AFB9C77D008}"/>
          </ac:spMkLst>
        </pc:spChg>
        <pc:spChg chg="mod">
          <ac:chgData name="Seena Joseph" userId="cf2afdda-3d9d-41a3-a122-1e48d3b244a1" providerId="ADAL" clId="{F7A70E12-3877-4D4C-A24C-E9615A33F207}" dt="2024-09-22T14:35:59.287" v="643" actId="207"/>
          <ac:spMkLst>
            <pc:docMk/>
            <pc:sldMk cId="2792490723" sldId="275"/>
            <ac:spMk id="31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38:18.944" v="677" actId="692"/>
          <ac:spMkLst>
            <pc:docMk/>
            <pc:sldMk cId="2792490723" sldId="275"/>
            <ac:spMk id="14339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38:25.604" v="678" actId="692"/>
          <ac:spMkLst>
            <pc:docMk/>
            <pc:sldMk cId="2792490723" sldId="275"/>
            <ac:spMk id="14340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38:18.944" v="677" actId="692"/>
          <ac:spMkLst>
            <pc:docMk/>
            <pc:sldMk cId="2792490723" sldId="275"/>
            <ac:spMk id="14341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38:25.604" v="678" actId="692"/>
          <ac:spMkLst>
            <pc:docMk/>
            <pc:sldMk cId="2792490723" sldId="275"/>
            <ac:spMk id="14342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38:18.944" v="677" actId="692"/>
          <ac:spMkLst>
            <pc:docMk/>
            <pc:sldMk cId="2792490723" sldId="275"/>
            <ac:spMk id="14343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38:18.944" v="677" actId="692"/>
          <ac:spMkLst>
            <pc:docMk/>
            <pc:sldMk cId="2792490723" sldId="275"/>
            <ac:spMk id="14344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38:18.944" v="677" actId="692"/>
          <ac:spMkLst>
            <pc:docMk/>
            <pc:sldMk cId="2792490723" sldId="275"/>
            <ac:spMk id="14345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38:18.944" v="677" actId="692"/>
          <ac:spMkLst>
            <pc:docMk/>
            <pc:sldMk cId="2792490723" sldId="275"/>
            <ac:spMk id="14346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38:18.944" v="677" actId="692"/>
          <ac:spMkLst>
            <pc:docMk/>
            <pc:sldMk cId="2792490723" sldId="275"/>
            <ac:spMk id="14347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38:18.944" v="677" actId="692"/>
          <ac:spMkLst>
            <pc:docMk/>
            <pc:sldMk cId="2792490723" sldId="275"/>
            <ac:spMk id="14348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36:23.598" v="652" actId="207"/>
          <ac:spMkLst>
            <pc:docMk/>
            <pc:sldMk cId="2792490723" sldId="275"/>
            <ac:spMk id="14349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36:08.159" v="646" actId="207"/>
          <ac:spMkLst>
            <pc:docMk/>
            <pc:sldMk cId="2792490723" sldId="275"/>
            <ac:spMk id="14350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36:04.153" v="645" actId="207"/>
          <ac:spMkLst>
            <pc:docMk/>
            <pc:sldMk cId="2792490723" sldId="275"/>
            <ac:spMk id="14351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38:18.944" v="677" actId="692"/>
          <ac:spMkLst>
            <pc:docMk/>
            <pc:sldMk cId="2792490723" sldId="275"/>
            <ac:spMk id="14352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38:18.944" v="677" actId="692"/>
          <ac:spMkLst>
            <pc:docMk/>
            <pc:sldMk cId="2792490723" sldId="275"/>
            <ac:spMk id="14353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38:18.944" v="677" actId="692"/>
          <ac:spMkLst>
            <pc:docMk/>
            <pc:sldMk cId="2792490723" sldId="275"/>
            <ac:spMk id="14354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37:51.761" v="674" actId="692"/>
          <ac:spMkLst>
            <pc:docMk/>
            <pc:sldMk cId="2792490723" sldId="275"/>
            <ac:spMk id="14355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43:04.186" v="719" actId="207"/>
          <ac:spMkLst>
            <pc:docMk/>
            <pc:sldMk cId="2792490723" sldId="275"/>
            <ac:spMk id="14356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37:43.740" v="672" actId="692"/>
          <ac:spMkLst>
            <pc:docMk/>
            <pc:sldMk cId="2792490723" sldId="275"/>
            <ac:spMk id="14357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36:57.687" v="657" actId="207"/>
          <ac:spMkLst>
            <pc:docMk/>
            <pc:sldMk cId="2792490723" sldId="275"/>
            <ac:spMk id="14358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38:18.944" v="677" actId="692"/>
          <ac:spMkLst>
            <pc:docMk/>
            <pc:sldMk cId="2792490723" sldId="275"/>
            <ac:spMk id="14359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38:18.944" v="677" actId="692"/>
          <ac:spMkLst>
            <pc:docMk/>
            <pc:sldMk cId="2792490723" sldId="275"/>
            <ac:spMk id="14360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38:18.944" v="677" actId="692"/>
          <ac:spMkLst>
            <pc:docMk/>
            <pc:sldMk cId="2792490723" sldId="275"/>
            <ac:spMk id="14361" creationId="{00000000-0000-0000-0000-000000000000}"/>
          </ac:spMkLst>
        </pc:spChg>
      </pc:sldChg>
      <pc:sldChg chg="modSp mod">
        <pc:chgData name="Seena Joseph" userId="cf2afdda-3d9d-41a3-a122-1e48d3b244a1" providerId="ADAL" clId="{F7A70E12-3877-4D4C-A24C-E9615A33F207}" dt="2024-09-23T09:28:51.647" v="1795" actId="20577"/>
        <pc:sldMkLst>
          <pc:docMk/>
          <pc:sldMk cId="0" sldId="297"/>
        </pc:sldMkLst>
        <pc:spChg chg="mod">
          <ac:chgData name="Seena Joseph" userId="cf2afdda-3d9d-41a3-a122-1e48d3b244a1" providerId="ADAL" clId="{F7A70E12-3877-4D4C-A24C-E9615A33F207}" dt="2024-09-22T14:12:25.318" v="322"/>
          <ac:spMkLst>
            <pc:docMk/>
            <pc:sldMk cId="0" sldId="297"/>
            <ac:spMk id="6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12:25.318" v="322"/>
          <ac:spMkLst>
            <pc:docMk/>
            <pc:sldMk cId="0" sldId="297"/>
            <ac:spMk id="100354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3T09:28:51.647" v="1795" actId="20577"/>
          <ac:spMkLst>
            <pc:docMk/>
            <pc:sldMk cId="0" sldId="297"/>
            <ac:spMk id="100355" creationId="{00000000-0000-0000-0000-000000000000}"/>
          </ac:spMkLst>
        </pc:spChg>
      </pc:sldChg>
      <pc:sldChg chg="modSp mod">
        <pc:chgData name="Seena Joseph" userId="cf2afdda-3d9d-41a3-a122-1e48d3b244a1" providerId="ADAL" clId="{F7A70E12-3877-4D4C-A24C-E9615A33F207}" dt="2024-09-22T14:17:19.532" v="358" actId="6549"/>
        <pc:sldMkLst>
          <pc:docMk/>
          <pc:sldMk cId="0" sldId="298"/>
        </pc:sldMkLst>
        <pc:spChg chg="mod">
          <ac:chgData name="Seena Joseph" userId="cf2afdda-3d9d-41a3-a122-1e48d3b244a1" providerId="ADAL" clId="{F7A70E12-3877-4D4C-A24C-E9615A33F207}" dt="2024-09-22T14:17:19.532" v="358" actId="6549"/>
          <ac:spMkLst>
            <pc:docMk/>
            <pc:sldMk cId="0" sldId="298"/>
            <ac:spMk id="2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13:02.670" v="323"/>
          <ac:spMkLst>
            <pc:docMk/>
            <pc:sldMk cId="0" sldId="298"/>
            <ac:spMk id="3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12:25.318" v="322"/>
          <ac:spMkLst>
            <pc:docMk/>
            <pc:sldMk cId="0" sldId="298"/>
            <ac:spMk id="4" creationId="{00000000-0000-0000-0000-000000000000}"/>
          </ac:spMkLst>
        </pc:spChg>
      </pc:sldChg>
      <pc:sldChg chg="modSp mod">
        <pc:chgData name="Seena Joseph" userId="cf2afdda-3d9d-41a3-a122-1e48d3b244a1" providerId="ADAL" clId="{F7A70E12-3877-4D4C-A24C-E9615A33F207}" dt="2024-09-22T14:13:22.983" v="324"/>
        <pc:sldMkLst>
          <pc:docMk/>
          <pc:sldMk cId="0" sldId="299"/>
        </pc:sldMkLst>
        <pc:spChg chg="mod">
          <ac:chgData name="Seena Joseph" userId="cf2afdda-3d9d-41a3-a122-1e48d3b244a1" providerId="ADAL" clId="{F7A70E12-3877-4D4C-A24C-E9615A33F207}" dt="2024-09-22T14:12:25.318" v="322"/>
          <ac:spMkLst>
            <pc:docMk/>
            <pc:sldMk cId="0" sldId="299"/>
            <ac:spMk id="2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13:22.983" v="324"/>
          <ac:spMkLst>
            <pc:docMk/>
            <pc:sldMk cId="0" sldId="299"/>
            <ac:spMk id="3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12:25.318" v="322"/>
          <ac:spMkLst>
            <pc:docMk/>
            <pc:sldMk cId="0" sldId="299"/>
            <ac:spMk id="4" creationId="{00000000-0000-0000-0000-000000000000}"/>
          </ac:spMkLst>
        </pc:spChg>
      </pc:sldChg>
      <pc:sldChg chg="modSp mod ord">
        <pc:chgData name="Seena Joseph" userId="cf2afdda-3d9d-41a3-a122-1e48d3b244a1" providerId="ADAL" clId="{F7A70E12-3877-4D4C-A24C-E9615A33F207}" dt="2024-09-22T20:37:49.145" v="1631" actId="403"/>
        <pc:sldMkLst>
          <pc:docMk/>
          <pc:sldMk cId="0" sldId="302"/>
        </pc:sldMkLst>
        <pc:spChg chg="mod">
          <ac:chgData name="Seena Joseph" userId="cf2afdda-3d9d-41a3-a122-1e48d3b244a1" providerId="ADAL" clId="{F7A70E12-3877-4D4C-A24C-E9615A33F207}" dt="2024-09-22T15:19:05.932" v="1164" actId="6549"/>
          <ac:spMkLst>
            <pc:docMk/>
            <pc:sldMk cId="0" sldId="302"/>
            <ac:spMk id="8194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20:37:49.145" v="1631" actId="403"/>
          <ac:spMkLst>
            <pc:docMk/>
            <pc:sldMk cId="0" sldId="302"/>
            <ac:spMk id="8195" creationId="{00000000-0000-0000-0000-000000000000}"/>
          </ac:spMkLst>
        </pc:spChg>
      </pc:sldChg>
      <pc:sldChg chg="modSp mod ord">
        <pc:chgData name="Seena Joseph" userId="cf2afdda-3d9d-41a3-a122-1e48d3b244a1" providerId="ADAL" clId="{F7A70E12-3877-4D4C-A24C-E9615A33F207}" dt="2024-09-23T11:08:22.434" v="2590" actId="27636"/>
        <pc:sldMkLst>
          <pc:docMk/>
          <pc:sldMk cId="0" sldId="303"/>
        </pc:sldMkLst>
        <pc:spChg chg="mod">
          <ac:chgData name="Seena Joseph" userId="cf2afdda-3d9d-41a3-a122-1e48d3b244a1" providerId="ADAL" clId="{F7A70E12-3877-4D4C-A24C-E9615A33F207}" dt="2024-09-22T14:44:43.721" v="749" actId="14100"/>
          <ac:spMkLst>
            <pc:docMk/>
            <pc:sldMk cId="0" sldId="303"/>
            <ac:spMk id="9218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3T11:08:22.434" v="2590" actId="27636"/>
          <ac:spMkLst>
            <pc:docMk/>
            <pc:sldMk cId="0" sldId="303"/>
            <ac:spMk id="9219" creationId="{00000000-0000-0000-0000-000000000000}"/>
          </ac:spMkLst>
        </pc:spChg>
      </pc:sldChg>
      <pc:sldChg chg="modSp mod">
        <pc:chgData name="Seena Joseph" userId="cf2afdda-3d9d-41a3-a122-1e48d3b244a1" providerId="ADAL" clId="{F7A70E12-3877-4D4C-A24C-E9615A33F207}" dt="2024-09-23T10:18:44.168" v="1849" actId="20577"/>
        <pc:sldMkLst>
          <pc:docMk/>
          <pc:sldMk cId="0" sldId="304"/>
        </pc:sldMkLst>
        <pc:spChg chg="mod">
          <ac:chgData name="Seena Joseph" userId="cf2afdda-3d9d-41a3-a122-1e48d3b244a1" providerId="ADAL" clId="{F7A70E12-3877-4D4C-A24C-E9615A33F207}" dt="2024-09-22T14:09:52.024" v="242" actId="27636"/>
          <ac:spMkLst>
            <pc:docMk/>
            <pc:sldMk cId="0" sldId="304"/>
            <ac:spMk id="2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3T10:18:44.168" v="1849" actId="20577"/>
          <ac:spMkLst>
            <pc:docMk/>
            <pc:sldMk cId="0" sldId="304"/>
            <ac:spMk id="3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12:25.318" v="322"/>
          <ac:spMkLst>
            <pc:docMk/>
            <pc:sldMk cId="0" sldId="304"/>
            <ac:spMk id="4" creationId="{00000000-0000-0000-0000-000000000000}"/>
          </ac:spMkLst>
        </pc:spChg>
      </pc:sldChg>
      <pc:sldChg chg="modSp mod ord">
        <pc:chgData name="Seena Joseph" userId="cf2afdda-3d9d-41a3-a122-1e48d3b244a1" providerId="ADAL" clId="{F7A70E12-3877-4D4C-A24C-E9615A33F207}" dt="2024-09-22T15:19:55.905" v="1169"/>
        <pc:sldMkLst>
          <pc:docMk/>
          <pc:sldMk cId="0" sldId="306"/>
        </pc:sldMkLst>
        <pc:spChg chg="mod">
          <ac:chgData name="Seena Joseph" userId="cf2afdda-3d9d-41a3-a122-1e48d3b244a1" providerId="ADAL" clId="{F7A70E12-3877-4D4C-A24C-E9615A33F207}" dt="2024-09-22T14:44:23.232" v="742" actId="1076"/>
          <ac:spMkLst>
            <pc:docMk/>
            <pc:sldMk cId="0" sldId="306"/>
            <ac:spMk id="12290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44:26.452" v="744" actId="27636"/>
          <ac:spMkLst>
            <pc:docMk/>
            <pc:sldMk cId="0" sldId="306"/>
            <ac:spMk id="12291" creationId="{00000000-0000-0000-0000-000000000000}"/>
          </ac:spMkLst>
        </pc:spChg>
      </pc:sldChg>
      <pc:sldChg chg="addSp delSp modSp mod setBg">
        <pc:chgData name="Seena Joseph" userId="cf2afdda-3d9d-41a3-a122-1e48d3b244a1" providerId="ADAL" clId="{F7A70E12-3877-4D4C-A24C-E9615A33F207}" dt="2024-09-23T10:17:38.039" v="1821" actId="20577"/>
        <pc:sldMkLst>
          <pc:docMk/>
          <pc:sldMk cId="1374746828" sldId="345"/>
        </pc:sldMkLst>
        <pc:spChg chg="mod">
          <ac:chgData name="Seena Joseph" userId="cf2afdda-3d9d-41a3-a122-1e48d3b244a1" providerId="ADAL" clId="{F7A70E12-3877-4D4C-A24C-E9615A33F207}" dt="2024-09-22T14:00:09.082" v="198" actId="26606"/>
          <ac:spMkLst>
            <pc:docMk/>
            <pc:sldMk cId="1374746828" sldId="345"/>
            <ac:spMk id="2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00:09.082" v="198" actId="26606"/>
          <ac:spMkLst>
            <pc:docMk/>
            <pc:sldMk cId="1374746828" sldId="345"/>
            <ac:spMk id="4" creationId="{00000000-0000-0000-0000-000000000000}"/>
          </ac:spMkLst>
        </pc:spChg>
        <pc:spChg chg="del mod ord">
          <ac:chgData name="Seena Joseph" userId="cf2afdda-3d9d-41a3-a122-1e48d3b244a1" providerId="ADAL" clId="{F7A70E12-3877-4D4C-A24C-E9615A33F207}" dt="2024-09-22T14:00:09.082" v="198" actId="26606"/>
          <ac:spMkLst>
            <pc:docMk/>
            <pc:sldMk cId="1374746828" sldId="345"/>
            <ac:spMk id="6" creationId="{C92A7B8C-56F6-B1FA-6F9F-68B1D0481050}"/>
          </ac:spMkLst>
        </pc:spChg>
        <pc:spChg chg="add del">
          <ac:chgData name="Seena Joseph" userId="cf2afdda-3d9d-41a3-a122-1e48d3b244a1" providerId="ADAL" clId="{F7A70E12-3877-4D4C-A24C-E9615A33F207}" dt="2024-09-22T14:00:09.055" v="197" actId="26606"/>
          <ac:spMkLst>
            <pc:docMk/>
            <pc:sldMk cId="1374746828" sldId="345"/>
            <ac:spMk id="12" creationId="{8D25211A-4CA0-4B53-82BB-1EE7C7F3C725}"/>
          </ac:spMkLst>
        </pc:spChg>
        <pc:graphicFrameChg chg="add mod">
          <ac:chgData name="Seena Joseph" userId="cf2afdda-3d9d-41a3-a122-1e48d3b244a1" providerId="ADAL" clId="{F7A70E12-3877-4D4C-A24C-E9615A33F207}" dt="2024-09-23T10:17:38.039" v="1821" actId="20577"/>
          <ac:graphicFrameMkLst>
            <pc:docMk/>
            <pc:sldMk cId="1374746828" sldId="345"/>
            <ac:graphicFrameMk id="14" creationId="{69CAC3C7-A28E-C276-F30A-58FCDB60892E}"/>
          </ac:graphicFrameMkLst>
        </pc:graphicFrameChg>
        <pc:picChg chg="add del">
          <ac:chgData name="Seena Joseph" userId="cf2afdda-3d9d-41a3-a122-1e48d3b244a1" providerId="ADAL" clId="{F7A70E12-3877-4D4C-A24C-E9615A33F207}" dt="2024-09-22T14:00:09.055" v="197" actId="26606"/>
          <ac:picMkLst>
            <pc:docMk/>
            <pc:sldMk cId="1374746828" sldId="345"/>
            <ac:picMk id="8" creationId="{3BF83334-A178-30F0-8FCF-9DED5ED46924}"/>
          </ac:picMkLst>
        </pc:picChg>
      </pc:sldChg>
      <pc:sldChg chg="modSp mod ord">
        <pc:chgData name="Seena Joseph" userId="cf2afdda-3d9d-41a3-a122-1e48d3b244a1" providerId="ADAL" clId="{F7A70E12-3877-4D4C-A24C-E9615A33F207}" dt="2024-09-22T15:24:43.243" v="1184"/>
        <pc:sldMkLst>
          <pc:docMk/>
          <pc:sldMk cId="1767744118" sldId="346"/>
        </pc:sldMkLst>
        <pc:spChg chg="mod">
          <ac:chgData name="Seena Joseph" userId="cf2afdda-3d9d-41a3-a122-1e48d3b244a1" providerId="ADAL" clId="{F7A70E12-3877-4D4C-A24C-E9615A33F207}" dt="2024-09-22T14:43:40.109" v="729" actId="1076"/>
          <ac:spMkLst>
            <pc:docMk/>
            <pc:sldMk cId="1767744118" sldId="346"/>
            <ac:spMk id="2" creationId="{51258458-5C8B-33FE-DE04-B278F3622A2E}"/>
          </ac:spMkLst>
        </pc:spChg>
        <pc:spChg chg="mod">
          <ac:chgData name="Seena Joseph" userId="cf2afdda-3d9d-41a3-a122-1e48d3b244a1" providerId="ADAL" clId="{F7A70E12-3877-4D4C-A24C-E9615A33F207}" dt="2024-09-22T14:43:42.707" v="730" actId="14100"/>
          <ac:spMkLst>
            <pc:docMk/>
            <pc:sldMk cId="1767744118" sldId="346"/>
            <ac:spMk id="3" creationId="{B587BBC8-474C-2EA2-9207-2D3FBA894627}"/>
          </ac:spMkLst>
        </pc:spChg>
        <pc:spChg chg="mod">
          <ac:chgData name="Seena Joseph" userId="cf2afdda-3d9d-41a3-a122-1e48d3b244a1" providerId="ADAL" clId="{F7A70E12-3877-4D4C-A24C-E9615A33F207}" dt="2024-09-22T14:12:25.318" v="322"/>
          <ac:spMkLst>
            <pc:docMk/>
            <pc:sldMk cId="1767744118" sldId="346"/>
            <ac:spMk id="5" creationId="{31C8563F-DAD4-9D20-C189-BC9FCDE4230A}"/>
          </ac:spMkLst>
        </pc:spChg>
      </pc:sldChg>
      <pc:sldChg chg="addSp delSp modSp del mod setBg">
        <pc:chgData name="Seena Joseph" userId="cf2afdda-3d9d-41a3-a122-1e48d3b244a1" providerId="ADAL" clId="{F7A70E12-3877-4D4C-A24C-E9615A33F207}" dt="2024-09-22T14:18:24.092" v="362" actId="47"/>
        <pc:sldMkLst>
          <pc:docMk/>
          <pc:sldMk cId="33050409" sldId="348"/>
        </pc:sldMkLst>
        <pc:spChg chg="mod">
          <ac:chgData name="Seena Joseph" userId="cf2afdda-3d9d-41a3-a122-1e48d3b244a1" providerId="ADAL" clId="{F7A70E12-3877-4D4C-A24C-E9615A33F207}" dt="2024-09-22T14:05:41.037" v="201" actId="26606"/>
          <ac:spMkLst>
            <pc:docMk/>
            <pc:sldMk cId="33050409" sldId="348"/>
            <ac:spMk id="2" creationId="{235BD0A4-3300-F5C6-9972-32F8427EBFBF}"/>
          </ac:spMkLst>
        </pc:spChg>
        <pc:spChg chg="del mod">
          <ac:chgData name="Seena Joseph" userId="cf2afdda-3d9d-41a3-a122-1e48d3b244a1" providerId="ADAL" clId="{F7A70E12-3877-4D4C-A24C-E9615A33F207}" dt="2024-09-22T14:05:41.037" v="201" actId="26606"/>
          <ac:spMkLst>
            <pc:docMk/>
            <pc:sldMk cId="33050409" sldId="348"/>
            <ac:spMk id="3" creationId="{D5ECAD78-3D6D-B2C1-E412-B01E51F71F1B}"/>
          </ac:spMkLst>
        </pc:spChg>
        <pc:spChg chg="mod">
          <ac:chgData name="Seena Joseph" userId="cf2afdda-3d9d-41a3-a122-1e48d3b244a1" providerId="ADAL" clId="{F7A70E12-3877-4D4C-A24C-E9615A33F207}" dt="2024-09-22T14:05:41.037" v="201" actId="26606"/>
          <ac:spMkLst>
            <pc:docMk/>
            <pc:sldMk cId="33050409" sldId="348"/>
            <ac:spMk id="5" creationId="{925C2B20-021C-F9E0-AD83-CB89215D855F}"/>
          </ac:spMkLst>
        </pc:spChg>
        <pc:graphicFrameChg chg="add mod ord modGraphic">
          <ac:chgData name="Seena Joseph" userId="cf2afdda-3d9d-41a3-a122-1e48d3b244a1" providerId="ADAL" clId="{F7A70E12-3877-4D4C-A24C-E9615A33F207}" dt="2024-09-22T14:08:05.426" v="221"/>
          <ac:graphicFrameMkLst>
            <pc:docMk/>
            <pc:sldMk cId="33050409" sldId="348"/>
            <ac:graphicFrameMk id="7" creationId="{BEABAAC2-0564-14ED-2E0A-4564EE9F9B89}"/>
          </ac:graphicFrameMkLst>
        </pc:graphicFrameChg>
      </pc:sldChg>
      <pc:sldChg chg="modSp mod">
        <pc:chgData name="Seena Joseph" userId="cf2afdda-3d9d-41a3-a122-1e48d3b244a1" providerId="ADAL" clId="{F7A70E12-3877-4D4C-A24C-E9615A33F207}" dt="2024-09-22T14:33:28.719" v="630" actId="27636"/>
        <pc:sldMkLst>
          <pc:docMk/>
          <pc:sldMk cId="3182529756" sldId="349"/>
        </pc:sldMkLst>
        <pc:spChg chg="mod">
          <ac:chgData name="Seena Joseph" userId="cf2afdda-3d9d-41a3-a122-1e48d3b244a1" providerId="ADAL" clId="{F7A70E12-3877-4D4C-A24C-E9615A33F207}" dt="2024-09-22T14:18:42.364" v="365" actId="14100"/>
          <ac:spMkLst>
            <pc:docMk/>
            <pc:sldMk cId="3182529756" sldId="349"/>
            <ac:spMk id="2" creationId="{BF4A7248-B97F-3FE8-1A51-9ED29C6CE08C}"/>
          </ac:spMkLst>
        </pc:spChg>
        <pc:spChg chg="mod">
          <ac:chgData name="Seena Joseph" userId="cf2afdda-3d9d-41a3-a122-1e48d3b244a1" providerId="ADAL" clId="{F7A70E12-3877-4D4C-A24C-E9615A33F207}" dt="2024-09-22T14:33:28.719" v="630" actId="27636"/>
          <ac:spMkLst>
            <pc:docMk/>
            <pc:sldMk cId="3182529756" sldId="349"/>
            <ac:spMk id="3" creationId="{C79E3DF7-2107-9603-48A1-3D5E3DA897B9}"/>
          </ac:spMkLst>
        </pc:spChg>
        <pc:spChg chg="mod">
          <ac:chgData name="Seena Joseph" userId="cf2afdda-3d9d-41a3-a122-1e48d3b244a1" providerId="ADAL" clId="{F7A70E12-3877-4D4C-A24C-E9615A33F207}" dt="2024-09-22T14:12:25.318" v="322"/>
          <ac:spMkLst>
            <pc:docMk/>
            <pc:sldMk cId="3182529756" sldId="349"/>
            <ac:spMk id="5" creationId="{1C84CB8E-BB11-E84B-A269-9024CDB95EE1}"/>
          </ac:spMkLst>
        </pc:spChg>
      </pc:sldChg>
      <pc:sldChg chg="addSp modSp mod ord">
        <pc:chgData name="Seena Joseph" userId="cf2afdda-3d9d-41a3-a122-1e48d3b244a1" providerId="ADAL" clId="{F7A70E12-3877-4D4C-A24C-E9615A33F207}" dt="2024-09-22T15:01:20.924" v="834" actId="692"/>
        <pc:sldMkLst>
          <pc:docMk/>
          <pc:sldMk cId="2444746895" sldId="350"/>
        </pc:sldMkLst>
        <pc:spChg chg="mod">
          <ac:chgData name="Seena Joseph" userId="cf2afdda-3d9d-41a3-a122-1e48d3b244a1" providerId="ADAL" clId="{F7A70E12-3877-4D4C-A24C-E9615A33F207}" dt="2024-09-22T14:39:09.929" v="681" actId="108"/>
          <ac:spMkLst>
            <pc:docMk/>
            <pc:sldMk cId="2444746895" sldId="350"/>
            <ac:spMk id="2" creationId="{2EF12B56-A83F-6D85-451D-B0CB7618C45C}"/>
          </ac:spMkLst>
        </pc:spChg>
        <pc:spChg chg="mod">
          <ac:chgData name="Seena Joseph" userId="cf2afdda-3d9d-41a3-a122-1e48d3b244a1" providerId="ADAL" clId="{F7A70E12-3877-4D4C-A24C-E9615A33F207}" dt="2024-09-22T14:38:56.894" v="680" actId="14100"/>
          <ac:spMkLst>
            <pc:docMk/>
            <pc:sldMk cId="2444746895" sldId="350"/>
            <ac:spMk id="4" creationId="{9BD3E27E-5AE3-EB71-B4B0-29FF195BF2D4}"/>
          </ac:spMkLst>
        </pc:spChg>
        <pc:spChg chg="add mod">
          <ac:chgData name="Seena Joseph" userId="cf2afdda-3d9d-41a3-a122-1e48d3b244a1" providerId="ADAL" clId="{F7A70E12-3877-4D4C-A24C-E9615A33F207}" dt="2024-09-22T15:01:20.924" v="834" actId="692"/>
          <ac:spMkLst>
            <pc:docMk/>
            <pc:sldMk cId="2444746895" sldId="350"/>
            <ac:spMk id="10" creationId="{BBC11FEE-582D-5C3E-8D4A-51F811EC3019}"/>
          </ac:spMkLst>
        </pc:spChg>
        <pc:spChg chg="mod">
          <ac:chgData name="Seena Joseph" userId="cf2afdda-3d9d-41a3-a122-1e48d3b244a1" providerId="ADAL" clId="{F7A70E12-3877-4D4C-A24C-E9615A33F207}" dt="2024-09-22T14:39:21.508" v="682" actId="207"/>
          <ac:spMkLst>
            <pc:docMk/>
            <pc:sldMk cId="2444746895" sldId="350"/>
            <ac:spMk id="31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39:32.296" v="684" actId="207"/>
          <ac:spMkLst>
            <pc:docMk/>
            <pc:sldMk cId="2444746895" sldId="350"/>
            <ac:spMk id="14339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39:34.132" v="685" actId="207"/>
          <ac:spMkLst>
            <pc:docMk/>
            <pc:sldMk cId="2444746895" sldId="350"/>
            <ac:spMk id="14341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39:57.136" v="690" actId="207"/>
          <ac:spMkLst>
            <pc:docMk/>
            <pc:sldMk cId="2444746895" sldId="350"/>
            <ac:spMk id="14342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39:54.251" v="689" actId="207"/>
          <ac:spMkLst>
            <pc:docMk/>
            <pc:sldMk cId="2444746895" sldId="350"/>
            <ac:spMk id="14343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39:47.944" v="688" actId="207"/>
          <ac:spMkLst>
            <pc:docMk/>
            <pc:sldMk cId="2444746895" sldId="350"/>
            <ac:spMk id="14344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39:36.506" v="686" actId="207"/>
          <ac:spMkLst>
            <pc:docMk/>
            <pc:sldMk cId="2444746895" sldId="350"/>
            <ac:spMk id="14345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39:23.563" v="683" actId="207"/>
          <ac:spMkLst>
            <pc:docMk/>
            <pc:sldMk cId="2444746895" sldId="350"/>
            <ac:spMk id="14349" creationId="{00000000-0000-0000-0000-000000000000}"/>
          </ac:spMkLst>
        </pc:spChg>
      </pc:sldChg>
      <pc:sldChg chg="modSp mod ord">
        <pc:chgData name="Seena Joseph" userId="cf2afdda-3d9d-41a3-a122-1e48d3b244a1" providerId="ADAL" clId="{F7A70E12-3877-4D4C-A24C-E9615A33F207}" dt="2024-09-23T10:31:47.620" v="1903"/>
        <pc:sldMkLst>
          <pc:docMk/>
          <pc:sldMk cId="1678550184" sldId="351"/>
        </pc:sldMkLst>
        <pc:spChg chg="mod">
          <ac:chgData name="Seena Joseph" userId="cf2afdda-3d9d-41a3-a122-1e48d3b244a1" providerId="ADAL" clId="{F7A70E12-3877-4D4C-A24C-E9615A33F207}" dt="2024-09-22T14:12:25.318" v="322"/>
          <ac:spMkLst>
            <pc:docMk/>
            <pc:sldMk cId="1678550184" sldId="351"/>
            <ac:spMk id="4" creationId="{70A5758E-CFCE-9D1D-14A3-C9F4FDC01F26}"/>
          </ac:spMkLst>
        </pc:spChg>
        <pc:spChg chg="mod">
          <ac:chgData name="Seena Joseph" userId="cf2afdda-3d9d-41a3-a122-1e48d3b244a1" providerId="ADAL" clId="{F7A70E12-3877-4D4C-A24C-E9615A33F207}" dt="2024-09-22T14:43:48.104" v="731" actId="14100"/>
          <ac:spMkLst>
            <pc:docMk/>
            <pc:sldMk cId="1678550184" sldId="351"/>
            <ac:spMk id="5" creationId="{3380834C-00C4-B254-2DF5-41DE95003287}"/>
          </ac:spMkLst>
        </pc:spChg>
        <pc:spChg chg="mod">
          <ac:chgData name="Seena Joseph" userId="cf2afdda-3d9d-41a3-a122-1e48d3b244a1" providerId="ADAL" clId="{F7A70E12-3877-4D4C-A24C-E9615A33F207}" dt="2024-09-22T14:43:50.394" v="733" actId="27636"/>
          <ac:spMkLst>
            <pc:docMk/>
            <pc:sldMk cId="1678550184" sldId="351"/>
            <ac:spMk id="6" creationId="{314033BF-6753-5310-3C15-4E72C9DDB318}"/>
          </ac:spMkLst>
        </pc:spChg>
      </pc:sldChg>
      <pc:sldChg chg="modSp mod ord">
        <pc:chgData name="Seena Joseph" userId="cf2afdda-3d9d-41a3-a122-1e48d3b244a1" providerId="ADAL" clId="{F7A70E12-3877-4D4C-A24C-E9615A33F207}" dt="2024-09-23T10:21:06.199" v="1898" actId="5793"/>
        <pc:sldMkLst>
          <pc:docMk/>
          <pc:sldMk cId="0" sldId="352"/>
        </pc:sldMkLst>
        <pc:spChg chg="mod">
          <ac:chgData name="Seena Joseph" userId="cf2afdda-3d9d-41a3-a122-1e48d3b244a1" providerId="ADAL" clId="{F7A70E12-3877-4D4C-A24C-E9615A33F207}" dt="2024-09-22T14:45:33.132" v="765" actId="27636"/>
          <ac:spMkLst>
            <pc:docMk/>
            <pc:sldMk cId="0" sldId="352"/>
            <ac:spMk id="10242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3T10:21:06.199" v="1898" actId="5793"/>
          <ac:spMkLst>
            <pc:docMk/>
            <pc:sldMk cId="0" sldId="352"/>
            <ac:spMk id="10243" creationId="{00000000-0000-0000-0000-000000000000}"/>
          </ac:spMkLst>
        </pc:spChg>
      </pc:sldChg>
      <pc:sldChg chg="modSp mod ord">
        <pc:chgData name="Seena Joseph" userId="cf2afdda-3d9d-41a3-a122-1e48d3b244a1" providerId="ADAL" clId="{F7A70E12-3877-4D4C-A24C-E9615A33F207}" dt="2024-09-23T10:19:46.604" v="1856"/>
        <pc:sldMkLst>
          <pc:docMk/>
          <pc:sldMk cId="3359428623" sldId="353"/>
        </pc:sldMkLst>
        <pc:spChg chg="mod">
          <ac:chgData name="Seena Joseph" userId="cf2afdda-3d9d-41a3-a122-1e48d3b244a1" providerId="ADAL" clId="{F7A70E12-3877-4D4C-A24C-E9615A33F207}" dt="2024-09-22T14:12:25.318" v="322"/>
          <ac:spMkLst>
            <pc:docMk/>
            <pc:sldMk cId="3359428623" sldId="353"/>
            <ac:spMk id="5" creationId="{64124E91-A93B-3AAE-5CAC-B6B337AD2914}"/>
          </ac:spMkLst>
        </pc:spChg>
        <pc:spChg chg="mod">
          <ac:chgData name="Seena Joseph" userId="cf2afdda-3d9d-41a3-a122-1e48d3b244a1" providerId="ADAL" clId="{F7A70E12-3877-4D4C-A24C-E9615A33F207}" dt="2024-09-22T14:44:13.976" v="739" actId="14100"/>
          <ac:spMkLst>
            <pc:docMk/>
            <pc:sldMk cId="3359428623" sldId="353"/>
            <ac:spMk id="7" creationId="{A63D090C-D200-9ACB-3D52-B95D52711FF2}"/>
          </ac:spMkLst>
        </pc:spChg>
        <pc:spChg chg="mod">
          <ac:chgData name="Seena Joseph" userId="cf2afdda-3d9d-41a3-a122-1e48d3b244a1" providerId="ADAL" clId="{F7A70E12-3877-4D4C-A24C-E9615A33F207}" dt="2024-09-22T14:44:17.157" v="740" actId="1076"/>
          <ac:spMkLst>
            <pc:docMk/>
            <pc:sldMk cId="3359428623" sldId="353"/>
            <ac:spMk id="8" creationId="{0D8FEB0D-B1AD-FF64-BFA2-7C750892716B}"/>
          </ac:spMkLst>
        </pc:spChg>
      </pc:sldChg>
      <pc:sldChg chg="modSp mod ord">
        <pc:chgData name="Seena Joseph" userId="cf2afdda-3d9d-41a3-a122-1e48d3b244a1" providerId="ADAL" clId="{F7A70E12-3877-4D4C-A24C-E9615A33F207}" dt="2024-09-22T15:18:33.553" v="1161" actId="403"/>
        <pc:sldMkLst>
          <pc:docMk/>
          <pc:sldMk cId="4128123360" sldId="354"/>
        </pc:sldMkLst>
        <pc:spChg chg="mod">
          <ac:chgData name="Seena Joseph" userId="cf2afdda-3d9d-41a3-a122-1e48d3b244a1" providerId="ADAL" clId="{F7A70E12-3877-4D4C-A24C-E9615A33F207}" dt="2024-09-22T14:12:25.318" v="322"/>
          <ac:spMkLst>
            <pc:docMk/>
            <pc:sldMk cId="4128123360" sldId="354"/>
            <ac:spMk id="4" creationId="{BAE3E244-5E69-5B84-90CE-8A55D6E42C9C}"/>
          </ac:spMkLst>
        </pc:spChg>
        <pc:spChg chg="mod">
          <ac:chgData name="Seena Joseph" userId="cf2afdda-3d9d-41a3-a122-1e48d3b244a1" providerId="ADAL" clId="{F7A70E12-3877-4D4C-A24C-E9615A33F207}" dt="2024-09-22T14:09:52.054" v="243" actId="27636"/>
          <ac:spMkLst>
            <pc:docMk/>
            <pc:sldMk cId="4128123360" sldId="354"/>
            <ac:spMk id="5" creationId="{130F3926-4F76-927E-6F33-DEFA76919109}"/>
          </ac:spMkLst>
        </pc:spChg>
        <pc:spChg chg="mod">
          <ac:chgData name="Seena Joseph" userId="cf2afdda-3d9d-41a3-a122-1e48d3b244a1" providerId="ADAL" clId="{F7A70E12-3877-4D4C-A24C-E9615A33F207}" dt="2024-09-22T15:18:33.553" v="1161" actId="403"/>
          <ac:spMkLst>
            <pc:docMk/>
            <pc:sldMk cId="4128123360" sldId="354"/>
            <ac:spMk id="6" creationId="{9154183C-E103-6CE8-B9EA-7E3497190894}"/>
          </ac:spMkLst>
        </pc:spChg>
      </pc:sldChg>
      <pc:sldChg chg="modSp del mod ord">
        <pc:chgData name="Seena Joseph" userId="cf2afdda-3d9d-41a3-a122-1e48d3b244a1" providerId="ADAL" clId="{F7A70E12-3877-4D4C-A24C-E9615A33F207}" dt="2024-09-23T10:19:37.999" v="1854" actId="47"/>
        <pc:sldMkLst>
          <pc:docMk/>
          <pc:sldMk cId="0" sldId="355"/>
        </pc:sldMkLst>
        <pc:spChg chg="mod">
          <ac:chgData name="Seena Joseph" userId="cf2afdda-3d9d-41a3-a122-1e48d3b244a1" providerId="ADAL" clId="{F7A70E12-3877-4D4C-A24C-E9615A33F207}" dt="2024-09-22T14:44:33.520" v="746" actId="20577"/>
          <ac:spMkLst>
            <pc:docMk/>
            <pc:sldMk cId="0" sldId="355"/>
            <ac:spMk id="8194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20:37:41.664" v="1630" actId="403"/>
          <ac:spMkLst>
            <pc:docMk/>
            <pc:sldMk cId="0" sldId="355"/>
            <ac:spMk id="8195" creationId="{00000000-0000-0000-0000-000000000000}"/>
          </ac:spMkLst>
        </pc:spChg>
      </pc:sldChg>
      <pc:sldChg chg="modSp mod">
        <pc:chgData name="Seena Joseph" userId="cf2afdda-3d9d-41a3-a122-1e48d3b244a1" providerId="ADAL" clId="{F7A70E12-3877-4D4C-A24C-E9615A33F207}" dt="2024-09-22T15:27:39.089" v="1334" actId="14100"/>
        <pc:sldMkLst>
          <pc:docMk/>
          <pc:sldMk cId="1316045523" sldId="384"/>
        </pc:sldMkLst>
        <pc:spChg chg="mod">
          <ac:chgData name="Seena Joseph" userId="cf2afdda-3d9d-41a3-a122-1e48d3b244a1" providerId="ADAL" clId="{F7A70E12-3877-4D4C-A24C-E9615A33F207}" dt="2024-09-22T15:27:33.196" v="1331" actId="1076"/>
          <ac:spMkLst>
            <pc:docMk/>
            <pc:sldMk cId="1316045523" sldId="384"/>
            <ac:spMk id="2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5:27:39.089" v="1334" actId="14100"/>
          <ac:spMkLst>
            <pc:docMk/>
            <pc:sldMk cId="1316045523" sldId="384"/>
            <ac:spMk id="3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12:25.318" v="322"/>
          <ac:spMkLst>
            <pc:docMk/>
            <pc:sldMk cId="1316045523" sldId="384"/>
            <ac:spMk id="4" creationId="{00000000-0000-0000-0000-000000000000}"/>
          </ac:spMkLst>
        </pc:spChg>
      </pc:sldChg>
      <pc:sldChg chg="modSp del mod">
        <pc:chgData name="Seena Joseph" userId="cf2afdda-3d9d-41a3-a122-1e48d3b244a1" providerId="ADAL" clId="{F7A70E12-3877-4D4C-A24C-E9615A33F207}" dt="2024-09-22T15:38:02.173" v="1558" actId="47"/>
        <pc:sldMkLst>
          <pc:docMk/>
          <pc:sldMk cId="1802874299" sldId="385"/>
        </pc:sldMkLst>
        <pc:spChg chg="mod">
          <ac:chgData name="Seena Joseph" userId="cf2afdda-3d9d-41a3-a122-1e48d3b244a1" providerId="ADAL" clId="{F7A70E12-3877-4D4C-A24C-E9615A33F207}" dt="2024-09-22T14:45:07.176" v="754" actId="14100"/>
          <ac:spMkLst>
            <pc:docMk/>
            <pc:sldMk cId="1802874299" sldId="385"/>
            <ac:spMk id="2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45:11.452" v="758" actId="27636"/>
          <ac:spMkLst>
            <pc:docMk/>
            <pc:sldMk cId="1802874299" sldId="385"/>
            <ac:spMk id="3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12:25.318" v="322"/>
          <ac:spMkLst>
            <pc:docMk/>
            <pc:sldMk cId="1802874299" sldId="385"/>
            <ac:spMk id="4" creationId="{00000000-0000-0000-0000-000000000000}"/>
          </ac:spMkLst>
        </pc:spChg>
      </pc:sldChg>
      <pc:sldChg chg="modSp del mod">
        <pc:chgData name="Seena Joseph" userId="cf2afdda-3d9d-41a3-a122-1e48d3b244a1" providerId="ADAL" clId="{F7A70E12-3877-4D4C-A24C-E9615A33F207}" dt="2024-09-22T15:38:09.837" v="1559" actId="47"/>
        <pc:sldMkLst>
          <pc:docMk/>
          <pc:sldMk cId="1527816904" sldId="386"/>
        </pc:sldMkLst>
        <pc:spChg chg="mod">
          <ac:chgData name="Seena Joseph" userId="cf2afdda-3d9d-41a3-a122-1e48d3b244a1" providerId="ADAL" clId="{F7A70E12-3877-4D4C-A24C-E9615A33F207}" dt="2024-09-22T14:47:42.560" v="771" actId="14100"/>
          <ac:spMkLst>
            <pc:docMk/>
            <pc:sldMk cId="1527816904" sldId="386"/>
            <ac:spMk id="2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16:37.828" v="352" actId="27636"/>
          <ac:spMkLst>
            <pc:docMk/>
            <pc:sldMk cId="1527816904" sldId="386"/>
            <ac:spMk id="3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12:25.318" v="322"/>
          <ac:spMkLst>
            <pc:docMk/>
            <pc:sldMk cId="1527816904" sldId="386"/>
            <ac:spMk id="4" creationId="{00000000-0000-0000-0000-000000000000}"/>
          </ac:spMkLst>
        </pc:spChg>
      </pc:sldChg>
      <pc:sldChg chg="modSp del mod">
        <pc:chgData name="Seena Joseph" userId="cf2afdda-3d9d-41a3-a122-1e48d3b244a1" providerId="ADAL" clId="{F7A70E12-3877-4D4C-A24C-E9615A33F207}" dt="2024-09-22T15:38:11.839" v="1560" actId="47"/>
        <pc:sldMkLst>
          <pc:docMk/>
          <pc:sldMk cId="3247006065" sldId="387"/>
        </pc:sldMkLst>
        <pc:spChg chg="mod">
          <ac:chgData name="Seena Joseph" userId="cf2afdda-3d9d-41a3-a122-1e48d3b244a1" providerId="ADAL" clId="{F7A70E12-3877-4D4C-A24C-E9615A33F207}" dt="2024-09-22T14:12:25.318" v="322"/>
          <ac:spMkLst>
            <pc:docMk/>
            <pc:sldMk cId="3247006065" sldId="387"/>
            <ac:spMk id="2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16:48.766" v="354" actId="27636"/>
          <ac:spMkLst>
            <pc:docMk/>
            <pc:sldMk cId="3247006065" sldId="387"/>
            <ac:spMk id="3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12:25.318" v="322"/>
          <ac:spMkLst>
            <pc:docMk/>
            <pc:sldMk cId="3247006065" sldId="387"/>
            <ac:spMk id="4" creationId="{00000000-0000-0000-0000-000000000000}"/>
          </ac:spMkLst>
        </pc:spChg>
      </pc:sldChg>
      <pc:sldChg chg="modSp del mod">
        <pc:chgData name="Seena Joseph" userId="cf2afdda-3d9d-41a3-a122-1e48d3b244a1" providerId="ADAL" clId="{F7A70E12-3877-4D4C-A24C-E9615A33F207}" dt="2024-09-22T15:38:17.150" v="1561" actId="47"/>
        <pc:sldMkLst>
          <pc:docMk/>
          <pc:sldMk cId="2552585169" sldId="388"/>
        </pc:sldMkLst>
        <pc:spChg chg="mod">
          <ac:chgData name="Seena Joseph" userId="cf2afdda-3d9d-41a3-a122-1e48d3b244a1" providerId="ADAL" clId="{F7A70E12-3877-4D4C-A24C-E9615A33F207}" dt="2024-09-22T14:12:25.318" v="322"/>
          <ac:spMkLst>
            <pc:docMk/>
            <pc:sldMk cId="2552585169" sldId="388"/>
            <ac:spMk id="2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16:58.548" v="355"/>
          <ac:spMkLst>
            <pc:docMk/>
            <pc:sldMk cId="2552585169" sldId="388"/>
            <ac:spMk id="3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12:25.318" v="322"/>
          <ac:spMkLst>
            <pc:docMk/>
            <pc:sldMk cId="2552585169" sldId="388"/>
            <ac:spMk id="4" creationId="{00000000-0000-0000-0000-000000000000}"/>
          </ac:spMkLst>
        </pc:spChg>
      </pc:sldChg>
      <pc:sldChg chg="modSp del mod">
        <pc:chgData name="Seena Joseph" userId="cf2afdda-3d9d-41a3-a122-1e48d3b244a1" providerId="ADAL" clId="{F7A70E12-3877-4D4C-A24C-E9615A33F207}" dt="2024-09-22T15:38:18.777" v="1562" actId="47"/>
        <pc:sldMkLst>
          <pc:docMk/>
          <pc:sldMk cId="3422999916" sldId="389"/>
        </pc:sldMkLst>
        <pc:spChg chg="mod">
          <ac:chgData name="Seena Joseph" userId="cf2afdda-3d9d-41a3-a122-1e48d3b244a1" providerId="ADAL" clId="{F7A70E12-3877-4D4C-A24C-E9615A33F207}" dt="2024-09-22T14:47:24.914" v="768" actId="27636"/>
          <ac:spMkLst>
            <pc:docMk/>
            <pc:sldMk cId="3422999916" sldId="389"/>
            <ac:spMk id="2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47:27.289" v="770" actId="27636"/>
          <ac:spMkLst>
            <pc:docMk/>
            <pc:sldMk cId="3422999916" sldId="389"/>
            <ac:spMk id="3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12:25.318" v="322"/>
          <ac:spMkLst>
            <pc:docMk/>
            <pc:sldMk cId="3422999916" sldId="389"/>
            <ac:spMk id="4" creationId="{00000000-0000-0000-0000-000000000000}"/>
          </ac:spMkLst>
        </pc:spChg>
      </pc:sldChg>
      <pc:sldChg chg="modSp mod ord">
        <pc:chgData name="Seena Joseph" userId="cf2afdda-3d9d-41a3-a122-1e48d3b244a1" providerId="ADAL" clId="{F7A70E12-3877-4D4C-A24C-E9615A33F207}" dt="2024-09-23T10:20:06.956" v="1888" actId="20577"/>
        <pc:sldMkLst>
          <pc:docMk/>
          <pc:sldMk cId="3546009554" sldId="390"/>
        </pc:sldMkLst>
        <pc:spChg chg="mod">
          <ac:chgData name="Seena Joseph" userId="cf2afdda-3d9d-41a3-a122-1e48d3b244a1" providerId="ADAL" clId="{F7A70E12-3877-4D4C-A24C-E9615A33F207}" dt="2024-09-22T14:45:19.410" v="759" actId="14100"/>
          <ac:spMkLst>
            <pc:docMk/>
            <pc:sldMk cId="3546009554" sldId="390"/>
            <ac:spMk id="2" creationId="{8F27AB29-E924-94B6-CBC7-1F76F8EFC86A}"/>
          </ac:spMkLst>
        </pc:spChg>
        <pc:spChg chg="mod">
          <ac:chgData name="Seena Joseph" userId="cf2afdda-3d9d-41a3-a122-1e48d3b244a1" providerId="ADAL" clId="{F7A70E12-3877-4D4C-A24C-E9615A33F207}" dt="2024-09-23T10:20:06.956" v="1888" actId="20577"/>
          <ac:spMkLst>
            <pc:docMk/>
            <pc:sldMk cId="3546009554" sldId="390"/>
            <ac:spMk id="3" creationId="{7C4C9219-63E6-E28D-A39C-4276B4CFA837}"/>
          </ac:spMkLst>
        </pc:spChg>
        <pc:spChg chg="mod">
          <ac:chgData name="Seena Joseph" userId="cf2afdda-3d9d-41a3-a122-1e48d3b244a1" providerId="ADAL" clId="{F7A70E12-3877-4D4C-A24C-E9615A33F207}" dt="2024-09-22T14:12:25.318" v="322"/>
          <ac:spMkLst>
            <pc:docMk/>
            <pc:sldMk cId="3546009554" sldId="390"/>
            <ac:spMk id="4" creationId="{01FDC3B7-A555-EE18-B664-F9715BAD4920}"/>
          </ac:spMkLst>
        </pc:spChg>
        <pc:spChg chg="mod">
          <ac:chgData name="Seena Joseph" userId="cf2afdda-3d9d-41a3-a122-1e48d3b244a1" providerId="ADAL" clId="{F7A70E12-3877-4D4C-A24C-E9615A33F207}" dt="2024-09-22T14:12:25.318" v="322"/>
          <ac:spMkLst>
            <pc:docMk/>
            <pc:sldMk cId="3546009554" sldId="390"/>
            <ac:spMk id="5" creationId="{E3FAFCE1-4044-4AC1-2DD3-EB492B6AC182}"/>
          </ac:spMkLst>
        </pc:spChg>
      </pc:sldChg>
      <pc:sldChg chg="modSp del mod">
        <pc:chgData name="Seena Joseph" userId="cf2afdda-3d9d-41a3-a122-1e48d3b244a1" providerId="ADAL" clId="{F7A70E12-3877-4D4C-A24C-E9615A33F207}" dt="2024-09-22T15:21:46.222" v="1181" actId="47"/>
        <pc:sldMkLst>
          <pc:docMk/>
          <pc:sldMk cId="3647219510" sldId="391"/>
        </pc:sldMkLst>
        <pc:spChg chg="mod">
          <ac:chgData name="Seena Joseph" userId="cf2afdda-3d9d-41a3-a122-1e48d3b244a1" providerId="ADAL" clId="{F7A70E12-3877-4D4C-A24C-E9615A33F207}" dt="2024-09-22T14:12:25.318" v="322"/>
          <ac:spMkLst>
            <pc:docMk/>
            <pc:sldMk cId="3647219510" sldId="391"/>
            <ac:spMk id="5" creationId="{64124E91-A93B-3AAE-5CAC-B6B337AD2914}"/>
          </ac:spMkLst>
        </pc:spChg>
        <pc:spChg chg="mod">
          <ac:chgData name="Seena Joseph" userId="cf2afdda-3d9d-41a3-a122-1e48d3b244a1" providerId="ADAL" clId="{F7A70E12-3877-4D4C-A24C-E9615A33F207}" dt="2024-09-22T14:12:25.318" v="322"/>
          <ac:spMkLst>
            <pc:docMk/>
            <pc:sldMk cId="3647219510" sldId="391"/>
            <ac:spMk id="7" creationId="{A63D090C-D200-9ACB-3D52-B95D52711FF2}"/>
          </ac:spMkLst>
        </pc:spChg>
        <pc:spChg chg="mod">
          <ac:chgData name="Seena Joseph" userId="cf2afdda-3d9d-41a3-a122-1e48d3b244a1" providerId="ADAL" clId="{F7A70E12-3877-4D4C-A24C-E9615A33F207}" dt="2024-09-22T14:16:09.801" v="349" actId="27636"/>
          <ac:spMkLst>
            <pc:docMk/>
            <pc:sldMk cId="3647219510" sldId="391"/>
            <ac:spMk id="8" creationId="{0D8FEB0D-B1AD-FF64-BFA2-7C750892716B}"/>
          </ac:spMkLst>
        </pc:spChg>
      </pc:sldChg>
      <pc:sldChg chg="modSp del mod">
        <pc:chgData name="Seena Joseph" userId="cf2afdda-3d9d-41a3-a122-1e48d3b244a1" providerId="ADAL" clId="{F7A70E12-3877-4D4C-A24C-E9615A33F207}" dt="2024-09-22T15:21:22.120" v="1180" actId="47"/>
        <pc:sldMkLst>
          <pc:docMk/>
          <pc:sldMk cId="0" sldId="392"/>
        </pc:sldMkLst>
        <pc:spChg chg="mod">
          <ac:chgData name="Seena Joseph" userId="cf2afdda-3d9d-41a3-a122-1e48d3b244a1" providerId="ADAL" clId="{F7A70E12-3877-4D4C-A24C-E9615A33F207}" dt="2024-09-22T14:12:25.318" v="322"/>
          <ac:spMkLst>
            <pc:docMk/>
            <pc:sldMk cId="0" sldId="392"/>
            <ac:spMk id="12290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16:19.609" v="350"/>
          <ac:spMkLst>
            <pc:docMk/>
            <pc:sldMk cId="0" sldId="392"/>
            <ac:spMk id="12291" creationId="{00000000-0000-0000-0000-000000000000}"/>
          </ac:spMkLst>
        </pc:spChg>
      </pc:sldChg>
      <pc:sldChg chg="add del">
        <pc:chgData name="Seena Joseph" userId="cf2afdda-3d9d-41a3-a122-1e48d3b244a1" providerId="ADAL" clId="{F7A70E12-3877-4D4C-A24C-E9615A33F207}" dt="2024-09-22T14:34:02.069" v="633" actId="47"/>
        <pc:sldMkLst>
          <pc:docMk/>
          <pc:sldMk cId="4233113702" sldId="393"/>
        </pc:sldMkLst>
      </pc:sldChg>
      <pc:sldChg chg="modSp add mod">
        <pc:chgData name="Seena Joseph" userId="cf2afdda-3d9d-41a3-a122-1e48d3b244a1" providerId="ADAL" clId="{F7A70E12-3877-4D4C-A24C-E9615A33F207}" dt="2024-09-22T14:42:46.786" v="716" actId="113"/>
        <pc:sldMkLst>
          <pc:docMk/>
          <pc:sldMk cId="1436482094" sldId="394"/>
        </pc:sldMkLst>
        <pc:spChg chg="mod">
          <ac:chgData name="Seena Joseph" userId="cf2afdda-3d9d-41a3-a122-1e48d3b244a1" providerId="ADAL" clId="{F7A70E12-3877-4D4C-A24C-E9615A33F207}" dt="2024-09-22T14:42:46.786" v="716" actId="113"/>
          <ac:spMkLst>
            <pc:docMk/>
            <pc:sldMk cId="1436482094" sldId="394"/>
            <ac:spMk id="3" creationId="{C79E3DF7-2107-9603-48A1-3D5E3DA897B9}"/>
          </ac:spMkLst>
        </pc:spChg>
      </pc:sldChg>
      <pc:sldChg chg="modSp add mod">
        <pc:chgData name="Seena Joseph" userId="cf2afdda-3d9d-41a3-a122-1e48d3b244a1" providerId="ADAL" clId="{F7A70E12-3877-4D4C-A24C-E9615A33F207}" dt="2024-09-23T10:19:11.021" v="1853" actId="20577"/>
        <pc:sldMkLst>
          <pc:docMk/>
          <pc:sldMk cId="2221558285" sldId="395"/>
        </pc:sldMkLst>
        <pc:spChg chg="mod">
          <ac:chgData name="Seena Joseph" userId="cf2afdda-3d9d-41a3-a122-1e48d3b244a1" providerId="ADAL" clId="{F7A70E12-3877-4D4C-A24C-E9615A33F207}" dt="2024-09-23T10:19:11.021" v="1853" actId="20577"/>
          <ac:spMkLst>
            <pc:docMk/>
            <pc:sldMk cId="2221558285" sldId="395"/>
            <ac:spMk id="3" creationId="{C79E3DF7-2107-9603-48A1-3D5E3DA897B9}"/>
          </ac:spMkLst>
        </pc:spChg>
      </pc:sldChg>
      <pc:sldChg chg="modSp add mod">
        <pc:chgData name="Seena Joseph" userId="cf2afdda-3d9d-41a3-a122-1e48d3b244a1" providerId="ADAL" clId="{F7A70E12-3877-4D4C-A24C-E9615A33F207}" dt="2024-09-22T14:42:50.829" v="717" actId="113"/>
        <pc:sldMkLst>
          <pc:docMk/>
          <pc:sldMk cId="1521911478" sldId="396"/>
        </pc:sldMkLst>
        <pc:spChg chg="mod">
          <ac:chgData name="Seena Joseph" userId="cf2afdda-3d9d-41a3-a122-1e48d3b244a1" providerId="ADAL" clId="{F7A70E12-3877-4D4C-A24C-E9615A33F207}" dt="2024-09-22T14:42:50.829" v="717" actId="113"/>
          <ac:spMkLst>
            <pc:docMk/>
            <pc:sldMk cId="1521911478" sldId="396"/>
            <ac:spMk id="3" creationId="{C79E3DF7-2107-9603-48A1-3D5E3DA897B9}"/>
          </ac:spMkLst>
        </pc:spChg>
      </pc:sldChg>
      <pc:sldChg chg="modSp add mod">
        <pc:chgData name="Seena Joseph" userId="cf2afdda-3d9d-41a3-a122-1e48d3b244a1" providerId="ADAL" clId="{F7A70E12-3877-4D4C-A24C-E9615A33F207}" dt="2024-09-22T14:42:55.436" v="718" actId="113"/>
        <pc:sldMkLst>
          <pc:docMk/>
          <pc:sldMk cId="2143432674" sldId="397"/>
        </pc:sldMkLst>
        <pc:spChg chg="mod">
          <ac:chgData name="Seena Joseph" userId="cf2afdda-3d9d-41a3-a122-1e48d3b244a1" providerId="ADAL" clId="{F7A70E12-3877-4D4C-A24C-E9615A33F207}" dt="2024-09-22T14:42:55.436" v="718" actId="113"/>
          <ac:spMkLst>
            <pc:docMk/>
            <pc:sldMk cId="2143432674" sldId="397"/>
            <ac:spMk id="3" creationId="{C79E3DF7-2107-9603-48A1-3D5E3DA897B9}"/>
          </ac:spMkLst>
        </pc:spChg>
      </pc:sldChg>
      <pc:sldChg chg="addSp modSp add del mod">
        <pc:chgData name="Seena Joseph" userId="cf2afdda-3d9d-41a3-a122-1e48d3b244a1" providerId="ADAL" clId="{F7A70E12-3877-4D4C-A24C-E9615A33F207}" dt="2024-09-22T14:57:26.422" v="822" actId="47"/>
        <pc:sldMkLst>
          <pc:docMk/>
          <pc:sldMk cId="1613770974" sldId="398"/>
        </pc:sldMkLst>
        <pc:spChg chg="mod">
          <ac:chgData name="Seena Joseph" userId="cf2afdda-3d9d-41a3-a122-1e48d3b244a1" providerId="ADAL" clId="{F7A70E12-3877-4D4C-A24C-E9615A33F207}" dt="2024-09-22T14:57:10.731" v="821" actId="20577"/>
          <ac:spMkLst>
            <pc:docMk/>
            <pc:sldMk cId="1613770974" sldId="398"/>
            <ac:spMk id="2" creationId="{BF4A7248-B97F-3FE8-1A51-9ED29C6CE08C}"/>
          </ac:spMkLst>
        </pc:spChg>
        <pc:spChg chg="mod">
          <ac:chgData name="Seena Joseph" userId="cf2afdda-3d9d-41a3-a122-1e48d3b244a1" providerId="ADAL" clId="{F7A70E12-3877-4D4C-A24C-E9615A33F207}" dt="2024-09-22T14:55:38.272" v="791" actId="5793"/>
          <ac:spMkLst>
            <pc:docMk/>
            <pc:sldMk cId="1613770974" sldId="398"/>
            <ac:spMk id="3" creationId="{C79E3DF7-2107-9603-48A1-3D5E3DA897B9}"/>
          </ac:spMkLst>
        </pc:spChg>
        <pc:graphicFrameChg chg="add mod">
          <ac:chgData name="Seena Joseph" userId="cf2afdda-3d9d-41a3-a122-1e48d3b244a1" providerId="ADAL" clId="{F7A70E12-3877-4D4C-A24C-E9615A33F207}" dt="2024-09-22T14:54:06.660" v="775"/>
          <ac:graphicFrameMkLst>
            <pc:docMk/>
            <pc:sldMk cId="1613770974" sldId="398"/>
            <ac:graphicFrameMk id="4" creationId="{AFFF01D6-C644-85EA-28FD-AE060426BA6E}"/>
          </ac:graphicFrameMkLst>
        </pc:graphicFrameChg>
        <pc:graphicFrameChg chg="add mod modGraphic">
          <ac:chgData name="Seena Joseph" userId="cf2afdda-3d9d-41a3-a122-1e48d3b244a1" providerId="ADAL" clId="{F7A70E12-3877-4D4C-A24C-E9615A33F207}" dt="2024-09-22T14:56:50.228" v="820"/>
          <ac:graphicFrameMkLst>
            <pc:docMk/>
            <pc:sldMk cId="1613770974" sldId="398"/>
            <ac:graphicFrameMk id="6" creationId="{D980B003-8B8C-02A6-5F86-42B667523192}"/>
          </ac:graphicFrameMkLst>
        </pc:graphicFrameChg>
      </pc:sldChg>
      <pc:sldChg chg="addSp delSp modSp add mod">
        <pc:chgData name="Seena Joseph" userId="cf2afdda-3d9d-41a3-a122-1e48d3b244a1" providerId="ADAL" clId="{F7A70E12-3877-4D4C-A24C-E9615A33F207}" dt="2024-09-22T15:05:01.261" v="944" actId="27636"/>
        <pc:sldMkLst>
          <pc:docMk/>
          <pc:sldMk cId="2613006585" sldId="398"/>
        </pc:sldMkLst>
        <pc:spChg chg="del">
          <ac:chgData name="Seena Joseph" userId="cf2afdda-3d9d-41a3-a122-1e48d3b244a1" providerId="ADAL" clId="{F7A70E12-3877-4D4C-A24C-E9615A33F207}" dt="2024-09-22T14:58:31.087" v="826" actId="478"/>
          <ac:spMkLst>
            <pc:docMk/>
            <pc:sldMk cId="2613006585" sldId="398"/>
            <ac:spMk id="2" creationId="{2EF12B56-A83F-6D85-451D-B0CB7618C45C}"/>
          </ac:spMkLst>
        </pc:spChg>
        <pc:spChg chg="del">
          <ac:chgData name="Seena Joseph" userId="cf2afdda-3d9d-41a3-a122-1e48d3b244a1" providerId="ADAL" clId="{F7A70E12-3877-4D4C-A24C-E9615A33F207}" dt="2024-09-22T14:58:31.087" v="826" actId="478"/>
          <ac:spMkLst>
            <pc:docMk/>
            <pc:sldMk cId="2613006585" sldId="398"/>
            <ac:spMk id="4" creationId="{9BD3E27E-5AE3-EB71-B4B0-29FF195BF2D4}"/>
          </ac:spMkLst>
        </pc:spChg>
        <pc:spChg chg="del">
          <ac:chgData name="Seena Joseph" userId="cf2afdda-3d9d-41a3-a122-1e48d3b244a1" providerId="ADAL" clId="{F7A70E12-3877-4D4C-A24C-E9615A33F207}" dt="2024-09-22T14:58:31.087" v="826" actId="478"/>
          <ac:spMkLst>
            <pc:docMk/>
            <pc:sldMk cId="2613006585" sldId="398"/>
            <ac:spMk id="5" creationId="{B3667202-962C-F951-386D-0A3946C6F8E1}"/>
          </ac:spMkLst>
        </pc:spChg>
        <pc:spChg chg="del">
          <ac:chgData name="Seena Joseph" userId="cf2afdda-3d9d-41a3-a122-1e48d3b244a1" providerId="ADAL" clId="{F7A70E12-3877-4D4C-A24C-E9615A33F207}" dt="2024-09-22T14:58:31.087" v="826" actId="478"/>
          <ac:spMkLst>
            <pc:docMk/>
            <pc:sldMk cId="2613006585" sldId="398"/>
            <ac:spMk id="6" creationId="{7D16E663-5D6A-D581-976E-258C54A746EC}"/>
          </ac:spMkLst>
        </pc:spChg>
        <pc:spChg chg="del">
          <ac:chgData name="Seena Joseph" userId="cf2afdda-3d9d-41a3-a122-1e48d3b244a1" providerId="ADAL" clId="{F7A70E12-3877-4D4C-A24C-E9615A33F207}" dt="2024-09-22T14:58:31.087" v="826" actId="478"/>
          <ac:spMkLst>
            <pc:docMk/>
            <pc:sldMk cId="2613006585" sldId="398"/>
            <ac:spMk id="7" creationId="{AFC17588-D7A3-70D8-B215-B33BEACAA30B}"/>
          </ac:spMkLst>
        </pc:spChg>
        <pc:spChg chg="del">
          <ac:chgData name="Seena Joseph" userId="cf2afdda-3d9d-41a3-a122-1e48d3b244a1" providerId="ADAL" clId="{F7A70E12-3877-4D4C-A24C-E9615A33F207}" dt="2024-09-22T14:58:31.087" v="826" actId="478"/>
          <ac:spMkLst>
            <pc:docMk/>
            <pc:sldMk cId="2613006585" sldId="398"/>
            <ac:spMk id="8" creationId="{4374FE00-4B0B-AB5A-2C7D-9EF3063F70DE}"/>
          </ac:spMkLst>
        </pc:spChg>
        <pc:spChg chg="del">
          <ac:chgData name="Seena Joseph" userId="cf2afdda-3d9d-41a3-a122-1e48d3b244a1" providerId="ADAL" clId="{F7A70E12-3877-4D4C-A24C-E9615A33F207}" dt="2024-09-22T14:58:31.087" v="826" actId="478"/>
          <ac:spMkLst>
            <pc:docMk/>
            <pc:sldMk cId="2613006585" sldId="398"/>
            <ac:spMk id="9" creationId="{EB545BE8-C87E-3EA4-500C-3B60495C8CDC}"/>
          </ac:spMkLst>
        </pc:spChg>
        <pc:spChg chg="add mod">
          <ac:chgData name="Seena Joseph" userId="cf2afdda-3d9d-41a3-a122-1e48d3b244a1" providerId="ADAL" clId="{F7A70E12-3877-4D4C-A24C-E9615A33F207}" dt="2024-09-22T15:01:48.328" v="863" actId="20577"/>
          <ac:spMkLst>
            <pc:docMk/>
            <pc:sldMk cId="2613006585" sldId="398"/>
            <ac:spMk id="10" creationId="{A9B8AD37-6C89-C525-FCEA-DAC592846FB7}"/>
          </ac:spMkLst>
        </pc:spChg>
        <pc:spChg chg="add mod">
          <ac:chgData name="Seena Joseph" userId="cf2afdda-3d9d-41a3-a122-1e48d3b244a1" providerId="ADAL" clId="{F7A70E12-3877-4D4C-A24C-E9615A33F207}" dt="2024-09-22T14:59:28.354" v="830" actId="27636"/>
          <ac:spMkLst>
            <pc:docMk/>
            <pc:sldMk cId="2613006585" sldId="398"/>
            <ac:spMk id="11" creationId="{F1B13F5F-E416-5442-DBDA-F479B4FB8B95}"/>
          </ac:spMkLst>
        </pc:spChg>
        <pc:spChg chg="add mod">
          <ac:chgData name="Seena Joseph" userId="cf2afdda-3d9d-41a3-a122-1e48d3b244a1" providerId="ADAL" clId="{F7A70E12-3877-4D4C-A24C-E9615A33F207}" dt="2024-09-22T15:05:01.261" v="944" actId="27636"/>
          <ac:spMkLst>
            <pc:docMk/>
            <pc:sldMk cId="2613006585" sldId="398"/>
            <ac:spMk id="12" creationId="{57DDF94E-2329-6C5A-98E5-0813D052B888}"/>
          </ac:spMkLst>
        </pc:spChg>
        <pc:spChg chg="del mod">
          <ac:chgData name="Seena Joseph" userId="cf2afdda-3d9d-41a3-a122-1e48d3b244a1" providerId="ADAL" clId="{F7A70E12-3877-4D4C-A24C-E9615A33F207}" dt="2024-09-22T14:58:29.467" v="825" actId="478"/>
          <ac:spMkLst>
            <pc:docMk/>
            <pc:sldMk cId="2613006585" sldId="398"/>
            <ac:spMk id="31" creationId="{00000000-0000-0000-0000-000000000000}"/>
          </ac:spMkLst>
        </pc:spChg>
        <pc:spChg chg="del">
          <ac:chgData name="Seena Joseph" userId="cf2afdda-3d9d-41a3-a122-1e48d3b244a1" providerId="ADAL" clId="{F7A70E12-3877-4D4C-A24C-E9615A33F207}" dt="2024-09-22T14:58:31.087" v="826" actId="478"/>
          <ac:spMkLst>
            <pc:docMk/>
            <pc:sldMk cId="2613006585" sldId="398"/>
            <ac:spMk id="14339" creationId="{00000000-0000-0000-0000-000000000000}"/>
          </ac:spMkLst>
        </pc:spChg>
        <pc:spChg chg="del">
          <ac:chgData name="Seena Joseph" userId="cf2afdda-3d9d-41a3-a122-1e48d3b244a1" providerId="ADAL" clId="{F7A70E12-3877-4D4C-A24C-E9615A33F207}" dt="2024-09-22T14:58:31.087" v="826" actId="478"/>
          <ac:spMkLst>
            <pc:docMk/>
            <pc:sldMk cId="2613006585" sldId="398"/>
            <ac:spMk id="14341" creationId="{00000000-0000-0000-0000-000000000000}"/>
          </ac:spMkLst>
        </pc:spChg>
        <pc:spChg chg="del">
          <ac:chgData name="Seena Joseph" userId="cf2afdda-3d9d-41a3-a122-1e48d3b244a1" providerId="ADAL" clId="{F7A70E12-3877-4D4C-A24C-E9615A33F207}" dt="2024-09-22T14:58:31.087" v="826" actId="478"/>
          <ac:spMkLst>
            <pc:docMk/>
            <pc:sldMk cId="2613006585" sldId="398"/>
            <ac:spMk id="14342" creationId="{00000000-0000-0000-0000-000000000000}"/>
          </ac:spMkLst>
        </pc:spChg>
        <pc:spChg chg="del">
          <ac:chgData name="Seena Joseph" userId="cf2afdda-3d9d-41a3-a122-1e48d3b244a1" providerId="ADAL" clId="{F7A70E12-3877-4D4C-A24C-E9615A33F207}" dt="2024-09-22T14:58:31.087" v="826" actId="478"/>
          <ac:spMkLst>
            <pc:docMk/>
            <pc:sldMk cId="2613006585" sldId="398"/>
            <ac:spMk id="14343" creationId="{00000000-0000-0000-0000-000000000000}"/>
          </ac:spMkLst>
        </pc:spChg>
        <pc:spChg chg="del">
          <ac:chgData name="Seena Joseph" userId="cf2afdda-3d9d-41a3-a122-1e48d3b244a1" providerId="ADAL" clId="{F7A70E12-3877-4D4C-A24C-E9615A33F207}" dt="2024-09-22T14:58:31.087" v="826" actId="478"/>
          <ac:spMkLst>
            <pc:docMk/>
            <pc:sldMk cId="2613006585" sldId="398"/>
            <ac:spMk id="14344" creationId="{00000000-0000-0000-0000-000000000000}"/>
          </ac:spMkLst>
        </pc:spChg>
        <pc:spChg chg="del">
          <ac:chgData name="Seena Joseph" userId="cf2afdda-3d9d-41a3-a122-1e48d3b244a1" providerId="ADAL" clId="{F7A70E12-3877-4D4C-A24C-E9615A33F207}" dt="2024-09-22T14:58:31.087" v="826" actId="478"/>
          <ac:spMkLst>
            <pc:docMk/>
            <pc:sldMk cId="2613006585" sldId="398"/>
            <ac:spMk id="14345" creationId="{00000000-0000-0000-0000-000000000000}"/>
          </ac:spMkLst>
        </pc:spChg>
        <pc:spChg chg="del">
          <ac:chgData name="Seena Joseph" userId="cf2afdda-3d9d-41a3-a122-1e48d3b244a1" providerId="ADAL" clId="{F7A70E12-3877-4D4C-A24C-E9615A33F207}" dt="2024-09-22T14:58:31.087" v="826" actId="478"/>
          <ac:spMkLst>
            <pc:docMk/>
            <pc:sldMk cId="2613006585" sldId="398"/>
            <ac:spMk id="14349" creationId="{00000000-0000-0000-0000-000000000000}"/>
          </ac:spMkLst>
        </pc:spChg>
        <pc:spChg chg="del">
          <ac:chgData name="Seena Joseph" userId="cf2afdda-3d9d-41a3-a122-1e48d3b244a1" providerId="ADAL" clId="{F7A70E12-3877-4D4C-A24C-E9615A33F207}" dt="2024-09-22T14:58:31.087" v="826" actId="478"/>
          <ac:spMkLst>
            <pc:docMk/>
            <pc:sldMk cId="2613006585" sldId="398"/>
            <ac:spMk id="14359" creationId="{00000000-0000-0000-0000-000000000000}"/>
          </ac:spMkLst>
        </pc:spChg>
        <pc:spChg chg="del">
          <ac:chgData name="Seena Joseph" userId="cf2afdda-3d9d-41a3-a122-1e48d3b244a1" providerId="ADAL" clId="{F7A70E12-3877-4D4C-A24C-E9615A33F207}" dt="2024-09-22T14:58:31.087" v="826" actId="478"/>
          <ac:spMkLst>
            <pc:docMk/>
            <pc:sldMk cId="2613006585" sldId="398"/>
            <ac:spMk id="14360" creationId="{00000000-0000-0000-0000-000000000000}"/>
          </ac:spMkLst>
        </pc:spChg>
        <pc:spChg chg="del">
          <ac:chgData name="Seena Joseph" userId="cf2afdda-3d9d-41a3-a122-1e48d3b244a1" providerId="ADAL" clId="{F7A70E12-3877-4D4C-A24C-E9615A33F207}" dt="2024-09-22T14:58:31.087" v="826" actId="478"/>
          <ac:spMkLst>
            <pc:docMk/>
            <pc:sldMk cId="2613006585" sldId="398"/>
            <ac:spMk id="14361" creationId="{00000000-0000-0000-0000-000000000000}"/>
          </ac:spMkLst>
        </pc:spChg>
        <pc:cxnChg chg="del">
          <ac:chgData name="Seena Joseph" userId="cf2afdda-3d9d-41a3-a122-1e48d3b244a1" providerId="ADAL" clId="{F7A70E12-3877-4D4C-A24C-E9615A33F207}" dt="2024-09-22T14:58:31.087" v="826" actId="478"/>
          <ac:cxnSpMkLst>
            <pc:docMk/>
            <pc:sldMk cId="2613006585" sldId="398"/>
            <ac:cxnSpMk id="3" creationId="{00000000-0000-0000-0000-000000000000}"/>
          </ac:cxnSpMkLst>
        </pc:cxnChg>
        <pc:cxnChg chg="del">
          <ac:chgData name="Seena Joseph" userId="cf2afdda-3d9d-41a3-a122-1e48d3b244a1" providerId="ADAL" clId="{F7A70E12-3877-4D4C-A24C-E9615A33F207}" dt="2024-09-22T14:58:31.087" v="826" actId="478"/>
          <ac:cxnSpMkLst>
            <pc:docMk/>
            <pc:sldMk cId="2613006585" sldId="398"/>
            <ac:cxnSpMk id="30" creationId="{00000000-0000-0000-0000-000000000000}"/>
          </ac:cxnSpMkLst>
        </pc:cxnChg>
      </pc:sldChg>
      <pc:sldChg chg="modSp add mod">
        <pc:chgData name="Seena Joseph" userId="cf2afdda-3d9d-41a3-a122-1e48d3b244a1" providerId="ADAL" clId="{F7A70E12-3877-4D4C-A24C-E9615A33F207}" dt="2024-09-22T15:05:18.678" v="950" actId="27636"/>
        <pc:sldMkLst>
          <pc:docMk/>
          <pc:sldMk cId="533679361" sldId="399"/>
        </pc:sldMkLst>
        <pc:spChg chg="mod">
          <ac:chgData name="Seena Joseph" userId="cf2afdda-3d9d-41a3-a122-1e48d3b244a1" providerId="ADAL" clId="{F7A70E12-3877-4D4C-A24C-E9615A33F207}" dt="2024-09-22T15:05:18.678" v="950" actId="27636"/>
          <ac:spMkLst>
            <pc:docMk/>
            <pc:sldMk cId="533679361" sldId="399"/>
            <ac:spMk id="12" creationId="{57DDF94E-2329-6C5A-98E5-0813D052B888}"/>
          </ac:spMkLst>
        </pc:spChg>
      </pc:sldChg>
      <pc:sldChg chg="modSp add mod">
        <pc:chgData name="Seena Joseph" userId="cf2afdda-3d9d-41a3-a122-1e48d3b244a1" providerId="ADAL" clId="{F7A70E12-3877-4D4C-A24C-E9615A33F207}" dt="2024-09-22T15:14:10.221" v="1086" actId="313"/>
        <pc:sldMkLst>
          <pc:docMk/>
          <pc:sldMk cId="538496433" sldId="400"/>
        </pc:sldMkLst>
        <pc:spChg chg="mod">
          <ac:chgData name="Seena Joseph" userId="cf2afdda-3d9d-41a3-a122-1e48d3b244a1" providerId="ADAL" clId="{F7A70E12-3877-4D4C-A24C-E9615A33F207}" dt="2024-09-22T15:08:01.244" v="982" actId="20577"/>
          <ac:spMkLst>
            <pc:docMk/>
            <pc:sldMk cId="538496433" sldId="400"/>
            <ac:spMk id="10" creationId="{A9B8AD37-6C89-C525-FCEA-DAC592846FB7}"/>
          </ac:spMkLst>
        </pc:spChg>
        <pc:spChg chg="mod">
          <ac:chgData name="Seena Joseph" userId="cf2afdda-3d9d-41a3-a122-1e48d3b244a1" providerId="ADAL" clId="{F7A70E12-3877-4D4C-A24C-E9615A33F207}" dt="2024-09-22T15:14:10.221" v="1086" actId="313"/>
          <ac:spMkLst>
            <pc:docMk/>
            <pc:sldMk cId="538496433" sldId="400"/>
            <ac:spMk id="12" creationId="{57DDF94E-2329-6C5A-98E5-0813D052B888}"/>
          </ac:spMkLst>
        </pc:spChg>
      </pc:sldChg>
      <pc:sldChg chg="modSp add mod">
        <pc:chgData name="Seena Joseph" userId="cf2afdda-3d9d-41a3-a122-1e48d3b244a1" providerId="ADAL" clId="{F7A70E12-3877-4D4C-A24C-E9615A33F207}" dt="2024-09-22T15:16:35.836" v="1146" actId="12"/>
        <pc:sldMkLst>
          <pc:docMk/>
          <pc:sldMk cId="3219228977" sldId="401"/>
        </pc:sldMkLst>
        <pc:spChg chg="mod">
          <ac:chgData name="Seena Joseph" userId="cf2afdda-3d9d-41a3-a122-1e48d3b244a1" providerId="ADAL" clId="{F7A70E12-3877-4D4C-A24C-E9615A33F207}" dt="2024-09-22T15:14:19.454" v="1092" actId="6549"/>
          <ac:spMkLst>
            <pc:docMk/>
            <pc:sldMk cId="3219228977" sldId="401"/>
            <ac:spMk id="10" creationId="{A9B8AD37-6C89-C525-FCEA-DAC592846FB7}"/>
          </ac:spMkLst>
        </pc:spChg>
        <pc:spChg chg="mod">
          <ac:chgData name="Seena Joseph" userId="cf2afdda-3d9d-41a3-a122-1e48d3b244a1" providerId="ADAL" clId="{F7A70E12-3877-4D4C-A24C-E9615A33F207}" dt="2024-09-22T15:16:35.836" v="1146" actId="12"/>
          <ac:spMkLst>
            <pc:docMk/>
            <pc:sldMk cId="3219228977" sldId="401"/>
            <ac:spMk id="12" creationId="{57DDF94E-2329-6C5A-98E5-0813D052B888}"/>
          </ac:spMkLst>
        </pc:spChg>
      </pc:sldChg>
      <pc:sldChg chg="add del">
        <pc:chgData name="Seena Joseph" userId="cf2afdda-3d9d-41a3-a122-1e48d3b244a1" providerId="ADAL" clId="{F7A70E12-3877-4D4C-A24C-E9615A33F207}" dt="2024-09-22T20:37:28.014" v="1628" actId="47"/>
        <pc:sldMkLst>
          <pc:docMk/>
          <pc:sldMk cId="1428193084" sldId="402"/>
        </pc:sldMkLst>
      </pc:sldChg>
      <pc:sldChg chg="add del">
        <pc:chgData name="Seena Joseph" userId="cf2afdda-3d9d-41a3-a122-1e48d3b244a1" providerId="ADAL" clId="{F7A70E12-3877-4D4C-A24C-E9615A33F207}" dt="2024-09-22T20:37:29.794" v="1629" actId="47"/>
        <pc:sldMkLst>
          <pc:docMk/>
          <pc:sldMk cId="2342350547" sldId="403"/>
        </pc:sldMkLst>
      </pc:sldChg>
      <pc:sldChg chg="modSp add mod">
        <pc:chgData name="Seena Joseph" userId="cf2afdda-3d9d-41a3-a122-1e48d3b244a1" providerId="ADAL" clId="{F7A70E12-3877-4D4C-A24C-E9615A33F207}" dt="2024-09-22T15:04:53.469" v="942" actId="27636"/>
        <pc:sldMkLst>
          <pc:docMk/>
          <pc:sldMk cId="1406942036" sldId="404"/>
        </pc:sldMkLst>
        <pc:spChg chg="mod">
          <ac:chgData name="Seena Joseph" userId="cf2afdda-3d9d-41a3-a122-1e48d3b244a1" providerId="ADAL" clId="{F7A70E12-3877-4D4C-A24C-E9615A33F207}" dt="2024-09-22T15:04:53.469" v="942" actId="27636"/>
          <ac:spMkLst>
            <pc:docMk/>
            <pc:sldMk cId="1406942036" sldId="404"/>
            <ac:spMk id="12" creationId="{57DDF94E-2329-6C5A-98E5-0813D052B888}"/>
          </ac:spMkLst>
        </pc:spChg>
      </pc:sldChg>
      <pc:sldChg chg="modSp add mod">
        <pc:chgData name="Seena Joseph" userId="cf2afdda-3d9d-41a3-a122-1e48d3b244a1" providerId="ADAL" clId="{F7A70E12-3877-4D4C-A24C-E9615A33F207}" dt="2024-09-22T15:07:44.545" v="964" actId="207"/>
        <pc:sldMkLst>
          <pc:docMk/>
          <pc:sldMk cId="1186630708" sldId="405"/>
        </pc:sldMkLst>
        <pc:spChg chg="mod">
          <ac:chgData name="Seena Joseph" userId="cf2afdda-3d9d-41a3-a122-1e48d3b244a1" providerId="ADAL" clId="{F7A70E12-3877-4D4C-A24C-E9615A33F207}" dt="2024-09-22T15:07:44.545" v="964" actId="207"/>
          <ac:spMkLst>
            <pc:docMk/>
            <pc:sldMk cId="1186630708" sldId="405"/>
            <ac:spMk id="12" creationId="{57DDF94E-2329-6C5A-98E5-0813D052B888}"/>
          </ac:spMkLst>
        </pc:spChg>
      </pc:sldChg>
      <pc:sldChg chg="modSp add mod">
        <pc:chgData name="Seena Joseph" userId="cf2afdda-3d9d-41a3-a122-1e48d3b244a1" providerId="ADAL" clId="{F7A70E12-3877-4D4C-A24C-E9615A33F207}" dt="2024-09-23T10:22:04.510" v="1901" actId="5793"/>
        <pc:sldMkLst>
          <pc:docMk/>
          <pc:sldMk cId="658623868" sldId="406"/>
        </pc:sldMkLst>
        <pc:spChg chg="mod">
          <ac:chgData name="Seena Joseph" userId="cf2afdda-3d9d-41a3-a122-1e48d3b244a1" providerId="ADAL" clId="{F7A70E12-3877-4D4C-A24C-E9615A33F207}" dt="2024-09-23T10:22:04.510" v="1901" actId="5793"/>
          <ac:spMkLst>
            <pc:docMk/>
            <pc:sldMk cId="658623868" sldId="406"/>
            <ac:spMk id="3" creationId="{00000000-0000-0000-0000-000000000000}"/>
          </ac:spMkLst>
        </pc:spChg>
      </pc:sldChg>
      <pc:sldChg chg="addSp delSp modSp add mod">
        <pc:chgData name="Seena Joseph" userId="cf2afdda-3d9d-41a3-a122-1e48d3b244a1" providerId="ADAL" clId="{F7A70E12-3877-4D4C-A24C-E9615A33F207}" dt="2024-09-22T15:32:08.443" v="1458" actId="27636"/>
        <pc:sldMkLst>
          <pc:docMk/>
          <pc:sldMk cId="4171440276" sldId="407"/>
        </pc:sldMkLst>
        <pc:spChg chg="mod">
          <ac:chgData name="Seena Joseph" userId="cf2afdda-3d9d-41a3-a122-1e48d3b244a1" providerId="ADAL" clId="{F7A70E12-3877-4D4C-A24C-E9615A33F207}" dt="2024-09-22T15:32:08.443" v="1458" actId="27636"/>
          <ac:spMkLst>
            <pc:docMk/>
            <pc:sldMk cId="4171440276" sldId="407"/>
            <ac:spMk id="3" creationId="{00000000-0000-0000-0000-000000000000}"/>
          </ac:spMkLst>
        </pc:spChg>
        <pc:spChg chg="add">
          <ac:chgData name="Seena Joseph" userId="cf2afdda-3d9d-41a3-a122-1e48d3b244a1" providerId="ADAL" clId="{F7A70E12-3877-4D4C-A24C-E9615A33F207}" dt="2024-09-22T15:28:30.285" v="1354"/>
          <ac:spMkLst>
            <pc:docMk/>
            <pc:sldMk cId="4171440276" sldId="407"/>
            <ac:spMk id="5" creationId="{3648FC40-B022-2222-7B00-47433A70BDAF}"/>
          </ac:spMkLst>
        </pc:spChg>
        <pc:spChg chg="add">
          <ac:chgData name="Seena Joseph" userId="cf2afdda-3d9d-41a3-a122-1e48d3b244a1" providerId="ADAL" clId="{F7A70E12-3877-4D4C-A24C-E9615A33F207}" dt="2024-09-22T15:28:35.973" v="1357"/>
          <ac:spMkLst>
            <pc:docMk/>
            <pc:sldMk cId="4171440276" sldId="407"/>
            <ac:spMk id="6" creationId="{BF2491C9-3F27-A850-093A-6F2106A79C49}"/>
          </ac:spMkLst>
        </pc:spChg>
        <pc:spChg chg="add">
          <ac:chgData name="Seena Joseph" userId="cf2afdda-3d9d-41a3-a122-1e48d3b244a1" providerId="ADAL" clId="{F7A70E12-3877-4D4C-A24C-E9615A33F207}" dt="2024-09-22T15:28:44.903" v="1360"/>
          <ac:spMkLst>
            <pc:docMk/>
            <pc:sldMk cId="4171440276" sldId="407"/>
            <ac:spMk id="7" creationId="{4E5A9725-4E47-3ED3-7D07-3137836026D2}"/>
          </ac:spMkLst>
        </pc:spChg>
        <pc:spChg chg="add del mod">
          <ac:chgData name="Seena Joseph" userId="cf2afdda-3d9d-41a3-a122-1e48d3b244a1" providerId="ADAL" clId="{F7A70E12-3877-4D4C-A24C-E9615A33F207}" dt="2024-09-22T15:28:59.745" v="1366" actId="478"/>
          <ac:spMkLst>
            <pc:docMk/>
            <pc:sldMk cId="4171440276" sldId="407"/>
            <ac:spMk id="8" creationId="{4B1F046B-1F88-BFF1-675A-34C6C080ED76}"/>
          </ac:spMkLst>
        </pc:spChg>
        <pc:spChg chg="add del mod">
          <ac:chgData name="Seena Joseph" userId="cf2afdda-3d9d-41a3-a122-1e48d3b244a1" providerId="ADAL" clId="{F7A70E12-3877-4D4C-A24C-E9615A33F207}" dt="2024-09-22T15:29:55.949" v="1393"/>
          <ac:spMkLst>
            <pc:docMk/>
            <pc:sldMk cId="4171440276" sldId="407"/>
            <ac:spMk id="9" creationId="{0271C946-A871-F601-3ED4-17CB2CFBC211}"/>
          </ac:spMkLst>
        </pc:spChg>
        <pc:spChg chg="add del mod">
          <ac:chgData name="Seena Joseph" userId="cf2afdda-3d9d-41a3-a122-1e48d3b244a1" providerId="ADAL" clId="{F7A70E12-3877-4D4C-A24C-E9615A33F207}" dt="2024-09-22T15:31:58.518" v="1456"/>
          <ac:spMkLst>
            <pc:docMk/>
            <pc:sldMk cId="4171440276" sldId="407"/>
            <ac:spMk id="10" creationId="{D2E10964-BE5D-32F1-1691-DADB4B45029D}"/>
          </ac:spMkLst>
        </pc:spChg>
      </pc:sldChg>
      <pc:sldChg chg="addSp modSp add mod">
        <pc:chgData name="Seena Joseph" userId="cf2afdda-3d9d-41a3-a122-1e48d3b244a1" providerId="ADAL" clId="{F7A70E12-3877-4D4C-A24C-E9615A33F207}" dt="2024-09-23T10:21:17.944" v="1900" actId="20577"/>
        <pc:sldMkLst>
          <pc:docMk/>
          <pc:sldMk cId="2957749800" sldId="408"/>
        </pc:sldMkLst>
        <pc:spChg chg="mod">
          <ac:chgData name="Seena Joseph" userId="cf2afdda-3d9d-41a3-a122-1e48d3b244a1" providerId="ADAL" clId="{F7A70E12-3877-4D4C-A24C-E9615A33F207}" dt="2024-09-23T10:21:17.944" v="1900" actId="20577"/>
          <ac:spMkLst>
            <pc:docMk/>
            <pc:sldMk cId="2957749800" sldId="408"/>
            <ac:spMk id="3" creationId="{00000000-0000-0000-0000-000000000000}"/>
          </ac:spMkLst>
        </pc:spChg>
        <pc:spChg chg="add">
          <ac:chgData name="Seena Joseph" userId="cf2afdda-3d9d-41a3-a122-1e48d3b244a1" providerId="ADAL" clId="{F7A70E12-3877-4D4C-A24C-E9615A33F207}" dt="2024-09-22T15:32:57.293" v="1479"/>
          <ac:spMkLst>
            <pc:docMk/>
            <pc:sldMk cId="2957749800" sldId="408"/>
            <ac:spMk id="5" creationId="{52FD3268-6D62-2C3E-8CE7-E3424B036886}"/>
          </ac:spMkLst>
        </pc:spChg>
      </pc:sldChg>
      <pc:sldChg chg="modSp add mod">
        <pc:chgData name="Seena Joseph" userId="cf2afdda-3d9d-41a3-a122-1e48d3b244a1" providerId="ADAL" clId="{F7A70E12-3877-4D4C-A24C-E9615A33F207}" dt="2024-09-23T11:08:11.115" v="2585" actId="20577"/>
        <pc:sldMkLst>
          <pc:docMk/>
          <pc:sldMk cId="2898352962" sldId="409"/>
        </pc:sldMkLst>
        <pc:spChg chg="mod">
          <ac:chgData name="Seena Joseph" userId="cf2afdda-3d9d-41a3-a122-1e48d3b244a1" providerId="ADAL" clId="{F7A70E12-3877-4D4C-A24C-E9615A33F207}" dt="2024-09-23T11:08:11.115" v="2585" actId="20577"/>
          <ac:spMkLst>
            <pc:docMk/>
            <pc:sldMk cId="2898352962" sldId="409"/>
            <ac:spMk id="9219" creationId="{00000000-0000-0000-0000-000000000000}"/>
          </ac:spMkLst>
        </pc:spChg>
      </pc:sldChg>
      <pc:sldChg chg="modSp add mod">
        <pc:chgData name="Seena Joseph" userId="cf2afdda-3d9d-41a3-a122-1e48d3b244a1" providerId="ADAL" clId="{F7A70E12-3877-4D4C-A24C-E9615A33F207}" dt="2024-09-23T11:10:11.138" v="2726" actId="6549"/>
        <pc:sldMkLst>
          <pc:docMk/>
          <pc:sldMk cId="2372457575" sldId="410"/>
        </pc:sldMkLst>
        <pc:spChg chg="mod">
          <ac:chgData name="Seena Joseph" userId="cf2afdda-3d9d-41a3-a122-1e48d3b244a1" providerId="ADAL" clId="{F7A70E12-3877-4D4C-A24C-E9615A33F207}" dt="2024-09-23T11:10:11.138" v="2726" actId="6549"/>
          <ac:spMkLst>
            <pc:docMk/>
            <pc:sldMk cId="2372457575" sldId="410"/>
            <ac:spMk id="9219" creationId="{00000000-0000-0000-0000-000000000000}"/>
          </ac:spMkLst>
        </pc:spChg>
      </pc:sldChg>
      <pc:sldMasterChg chg="setBg">
        <pc:chgData name="Seena Joseph" userId="cf2afdda-3d9d-41a3-a122-1e48d3b244a1" providerId="ADAL" clId="{F7A70E12-3877-4D4C-A24C-E9615A33F207}" dt="2024-09-22T14:07:56.068" v="219"/>
        <pc:sldMasterMkLst>
          <pc:docMk/>
          <pc:sldMasterMk cId="1055971746" sldId="2147483872"/>
        </pc:sldMasterMkLst>
      </pc:sldMasterChg>
      <pc:sldMasterChg chg="setBg">
        <pc:chgData name="Seena Joseph" userId="cf2afdda-3d9d-41a3-a122-1e48d3b244a1" providerId="ADAL" clId="{F7A70E12-3877-4D4C-A24C-E9615A33F207}" dt="2024-09-22T14:08:05.426" v="221"/>
        <pc:sldMasterMkLst>
          <pc:docMk/>
          <pc:sldMasterMk cId="1359523223" sldId="2147483890"/>
        </pc:sldMasterMkLst>
      </pc:sldMasterChg>
    </pc:docChg>
  </pc:docChgLst>
  <pc:docChgLst>
    <pc:chgData name="Seena Joseph" userId="cf2afdda-3d9d-41a3-a122-1e48d3b244a1" providerId="ADAL" clId="{2DE93951-20F0-4118-AEDF-4E425C28A33D}"/>
    <pc:docChg chg="undo redo custSel addSld delSld modSld sldOrd">
      <pc:chgData name="Seena Joseph" userId="cf2afdda-3d9d-41a3-a122-1e48d3b244a1" providerId="ADAL" clId="{2DE93951-20F0-4118-AEDF-4E425C28A33D}" dt="2024-09-25T11:30:26.421" v="4690"/>
      <pc:docMkLst>
        <pc:docMk/>
      </pc:docMkLst>
      <pc:sldChg chg="modSp mod">
        <pc:chgData name="Seena Joseph" userId="cf2afdda-3d9d-41a3-a122-1e48d3b244a1" providerId="ADAL" clId="{2DE93951-20F0-4118-AEDF-4E425C28A33D}" dt="2024-09-24T10:43:35.770" v="38" actId="113"/>
        <pc:sldMkLst>
          <pc:docMk/>
          <pc:sldMk cId="0" sldId="257"/>
        </pc:sldMkLst>
        <pc:spChg chg="mod">
          <ac:chgData name="Seena Joseph" userId="cf2afdda-3d9d-41a3-a122-1e48d3b244a1" providerId="ADAL" clId="{2DE93951-20F0-4118-AEDF-4E425C28A33D}" dt="2024-09-24T10:43:04.023" v="7" actId="20577"/>
          <ac:spMkLst>
            <pc:docMk/>
            <pc:sldMk cId="0" sldId="257"/>
            <ac:spMk id="3074" creationId="{00000000-0000-0000-0000-000000000000}"/>
          </ac:spMkLst>
        </pc:spChg>
        <pc:spChg chg="mod">
          <ac:chgData name="Seena Joseph" userId="cf2afdda-3d9d-41a3-a122-1e48d3b244a1" providerId="ADAL" clId="{2DE93951-20F0-4118-AEDF-4E425C28A33D}" dt="2024-09-24T10:43:35.770" v="38" actId="113"/>
          <ac:spMkLst>
            <pc:docMk/>
            <pc:sldMk cId="0" sldId="257"/>
            <ac:spMk id="3075" creationId="{00000000-0000-0000-0000-000000000000}"/>
          </ac:spMkLst>
        </pc:spChg>
      </pc:sldChg>
      <pc:sldChg chg="del">
        <pc:chgData name="Seena Joseph" userId="cf2afdda-3d9d-41a3-a122-1e48d3b244a1" providerId="ADAL" clId="{2DE93951-20F0-4118-AEDF-4E425C28A33D}" dt="2024-09-24T14:35:53.853" v="3972" actId="47"/>
        <pc:sldMkLst>
          <pc:docMk/>
          <pc:sldMk cId="2792490723" sldId="275"/>
        </pc:sldMkLst>
      </pc:sldChg>
      <pc:sldChg chg="modSp mod">
        <pc:chgData name="Seena Joseph" userId="cf2afdda-3d9d-41a3-a122-1e48d3b244a1" providerId="ADAL" clId="{2DE93951-20F0-4118-AEDF-4E425C28A33D}" dt="2024-09-24T21:52:40.194" v="4434" actId="20577"/>
        <pc:sldMkLst>
          <pc:docMk/>
          <pc:sldMk cId="0" sldId="297"/>
        </pc:sldMkLst>
        <pc:spChg chg="mod">
          <ac:chgData name="Seena Joseph" userId="cf2afdda-3d9d-41a3-a122-1e48d3b244a1" providerId="ADAL" clId="{2DE93951-20F0-4118-AEDF-4E425C28A33D}" dt="2024-09-24T21:52:40.194" v="4434" actId="20577"/>
          <ac:spMkLst>
            <pc:docMk/>
            <pc:sldMk cId="0" sldId="297"/>
            <ac:spMk id="100355" creationId="{00000000-0000-0000-0000-000000000000}"/>
          </ac:spMkLst>
        </pc:spChg>
      </pc:sldChg>
      <pc:sldChg chg="modSp mod">
        <pc:chgData name="Seena Joseph" userId="cf2afdda-3d9d-41a3-a122-1e48d3b244a1" providerId="ADAL" clId="{2DE93951-20F0-4118-AEDF-4E425C28A33D}" dt="2024-09-24T21:44:35.530" v="4389" actId="27636"/>
        <pc:sldMkLst>
          <pc:docMk/>
          <pc:sldMk cId="0" sldId="298"/>
        </pc:sldMkLst>
        <pc:spChg chg="mod">
          <ac:chgData name="Seena Joseph" userId="cf2afdda-3d9d-41a3-a122-1e48d3b244a1" providerId="ADAL" clId="{2DE93951-20F0-4118-AEDF-4E425C28A33D}" dt="2024-09-24T10:46:36.416" v="55" actId="20577"/>
          <ac:spMkLst>
            <pc:docMk/>
            <pc:sldMk cId="0" sldId="298"/>
            <ac:spMk id="2" creationId="{00000000-0000-0000-0000-000000000000}"/>
          </ac:spMkLst>
        </pc:spChg>
        <pc:spChg chg="mod">
          <ac:chgData name="Seena Joseph" userId="cf2afdda-3d9d-41a3-a122-1e48d3b244a1" providerId="ADAL" clId="{2DE93951-20F0-4118-AEDF-4E425C28A33D}" dt="2024-09-24T21:44:35.530" v="4389" actId="27636"/>
          <ac:spMkLst>
            <pc:docMk/>
            <pc:sldMk cId="0" sldId="298"/>
            <ac:spMk id="3" creationId="{00000000-0000-0000-0000-000000000000}"/>
          </ac:spMkLst>
        </pc:spChg>
      </pc:sldChg>
      <pc:sldChg chg="modSp mod">
        <pc:chgData name="Seena Joseph" userId="cf2afdda-3d9d-41a3-a122-1e48d3b244a1" providerId="ADAL" clId="{2DE93951-20F0-4118-AEDF-4E425C28A33D}" dt="2024-09-24T21:44:43.497" v="4397" actId="27636"/>
        <pc:sldMkLst>
          <pc:docMk/>
          <pc:sldMk cId="0" sldId="299"/>
        </pc:sldMkLst>
        <pc:spChg chg="mod">
          <ac:chgData name="Seena Joseph" userId="cf2afdda-3d9d-41a3-a122-1e48d3b244a1" providerId="ADAL" clId="{2DE93951-20F0-4118-AEDF-4E425C28A33D}" dt="2024-09-24T10:48:36.846" v="110" actId="20577"/>
          <ac:spMkLst>
            <pc:docMk/>
            <pc:sldMk cId="0" sldId="299"/>
            <ac:spMk id="2" creationId="{00000000-0000-0000-0000-000000000000}"/>
          </ac:spMkLst>
        </pc:spChg>
        <pc:spChg chg="mod">
          <ac:chgData name="Seena Joseph" userId="cf2afdda-3d9d-41a3-a122-1e48d3b244a1" providerId="ADAL" clId="{2DE93951-20F0-4118-AEDF-4E425C28A33D}" dt="2024-09-24T21:44:43.497" v="4397" actId="27636"/>
          <ac:spMkLst>
            <pc:docMk/>
            <pc:sldMk cId="0" sldId="299"/>
            <ac:spMk id="3" creationId="{00000000-0000-0000-0000-000000000000}"/>
          </ac:spMkLst>
        </pc:spChg>
      </pc:sldChg>
      <pc:sldChg chg="modSp mod ord">
        <pc:chgData name="Seena Joseph" userId="cf2afdda-3d9d-41a3-a122-1e48d3b244a1" providerId="ADAL" clId="{2DE93951-20F0-4118-AEDF-4E425C28A33D}" dt="2024-09-24T21:02:26.734" v="4048" actId="404"/>
        <pc:sldMkLst>
          <pc:docMk/>
          <pc:sldMk cId="0" sldId="302"/>
        </pc:sldMkLst>
        <pc:spChg chg="mod">
          <ac:chgData name="Seena Joseph" userId="cf2afdda-3d9d-41a3-a122-1e48d3b244a1" providerId="ADAL" clId="{2DE93951-20F0-4118-AEDF-4E425C28A33D}" dt="2024-09-24T14:36:33.192" v="3981" actId="27636"/>
          <ac:spMkLst>
            <pc:docMk/>
            <pc:sldMk cId="0" sldId="302"/>
            <ac:spMk id="8194" creationId="{00000000-0000-0000-0000-000000000000}"/>
          </ac:spMkLst>
        </pc:spChg>
        <pc:spChg chg="mod">
          <ac:chgData name="Seena Joseph" userId="cf2afdda-3d9d-41a3-a122-1e48d3b244a1" providerId="ADAL" clId="{2DE93951-20F0-4118-AEDF-4E425C28A33D}" dt="2024-09-24T21:02:26.734" v="4048" actId="404"/>
          <ac:spMkLst>
            <pc:docMk/>
            <pc:sldMk cId="0" sldId="302"/>
            <ac:spMk id="8195" creationId="{00000000-0000-0000-0000-000000000000}"/>
          </ac:spMkLst>
        </pc:spChg>
      </pc:sldChg>
      <pc:sldChg chg="del">
        <pc:chgData name="Seena Joseph" userId="cf2afdda-3d9d-41a3-a122-1e48d3b244a1" providerId="ADAL" clId="{2DE93951-20F0-4118-AEDF-4E425C28A33D}" dt="2024-09-24T21:07:30.191" v="4066" actId="47"/>
        <pc:sldMkLst>
          <pc:docMk/>
          <pc:sldMk cId="0" sldId="303"/>
        </pc:sldMkLst>
      </pc:sldChg>
      <pc:sldChg chg="addSp modSp mod">
        <pc:chgData name="Seena Joseph" userId="cf2afdda-3d9d-41a3-a122-1e48d3b244a1" providerId="ADAL" clId="{2DE93951-20F0-4118-AEDF-4E425C28A33D}" dt="2024-09-24T21:09:32.389" v="4111" actId="5793"/>
        <pc:sldMkLst>
          <pc:docMk/>
          <pc:sldMk cId="0" sldId="304"/>
        </pc:sldMkLst>
        <pc:spChg chg="mod">
          <ac:chgData name="Seena Joseph" userId="cf2afdda-3d9d-41a3-a122-1e48d3b244a1" providerId="ADAL" clId="{2DE93951-20F0-4118-AEDF-4E425C28A33D}" dt="2024-09-24T11:19:25.673" v="1478"/>
          <ac:spMkLst>
            <pc:docMk/>
            <pc:sldMk cId="0" sldId="304"/>
            <ac:spMk id="2" creationId="{00000000-0000-0000-0000-000000000000}"/>
          </ac:spMkLst>
        </pc:spChg>
        <pc:spChg chg="mod">
          <ac:chgData name="Seena Joseph" userId="cf2afdda-3d9d-41a3-a122-1e48d3b244a1" providerId="ADAL" clId="{2DE93951-20F0-4118-AEDF-4E425C28A33D}" dt="2024-09-24T21:09:32.389" v="4111" actId="5793"/>
          <ac:spMkLst>
            <pc:docMk/>
            <pc:sldMk cId="0" sldId="304"/>
            <ac:spMk id="3" creationId="{00000000-0000-0000-0000-000000000000}"/>
          </ac:spMkLst>
        </pc:spChg>
        <pc:spChg chg="add">
          <ac:chgData name="Seena Joseph" userId="cf2afdda-3d9d-41a3-a122-1e48d3b244a1" providerId="ADAL" clId="{2DE93951-20F0-4118-AEDF-4E425C28A33D}" dt="2024-09-24T11:27:59.016" v="1823"/>
          <ac:spMkLst>
            <pc:docMk/>
            <pc:sldMk cId="0" sldId="304"/>
            <ac:spMk id="5" creationId="{0CD6CF4A-F94E-DB15-0A5D-C6D4B0BB1D52}"/>
          </ac:spMkLst>
        </pc:spChg>
      </pc:sldChg>
      <pc:sldChg chg="modSp mod">
        <pc:chgData name="Seena Joseph" userId="cf2afdda-3d9d-41a3-a122-1e48d3b244a1" providerId="ADAL" clId="{2DE93951-20F0-4118-AEDF-4E425C28A33D}" dt="2024-09-25T11:30:26.421" v="4690"/>
        <pc:sldMkLst>
          <pc:docMk/>
          <pc:sldMk cId="0" sldId="306"/>
        </pc:sldMkLst>
        <pc:spChg chg="mod">
          <ac:chgData name="Seena Joseph" userId="cf2afdda-3d9d-41a3-a122-1e48d3b244a1" providerId="ADAL" clId="{2DE93951-20F0-4118-AEDF-4E425C28A33D}" dt="2024-09-24T14:37:44.455" v="4000" actId="27636"/>
          <ac:spMkLst>
            <pc:docMk/>
            <pc:sldMk cId="0" sldId="306"/>
            <ac:spMk id="12290" creationId="{00000000-0000-0000-0000-000000000000}"/>
          </ac:spMkLst>
        </pc:spChg>
        <pc:spChg chg="mod">
          <ac:chgData name="Seena Joseph" userId="cf2afdda-3d9d-41a3-a122-1e48d3b244a1" providerId="ADAL" clId="{2DE93951-20F0-4118-AEDF-4E425C28A33D}" dt="2024-09-25T11:30:26.421" v="4690"/>
          <ac:spMkLst>
            <pc:docMk/>
            <pc:sldMk cId="0" sldId="306"/>
            <ac:spMk id="12291" creationId="{00000000-0000-0000-0000-000000000000}"/>
          </ac:spMkLst>
        </pc:spChg>
      </pc:sldChg>
      <pc:sldChg chg="del">
        <pc:chgData name="Seena Joseph" userId="cf2afdda-3d9d-41a3-a122-1e48d3b244a1" providerId="ADAL" clId="{2DE93951-20F0-4118-AEDF-4E425C28A33D}" dt="2024-09-24T11:00:49.544" v="173" actId="47"/>
        <pc:sldMkLst>
          <pc:docMk/>
          <pc:sldMk cId="1374746828" sldId="345"/>
        </pc:sldMkLst>
      </pc:sldChg>
      <pc:sldChg chg="del">
        <pc:chgData name="Seena Joseph" userId="cf2afdda-3d9d-41a3-a122-1e48d3b244a1" providerId="ADAL" clId="{2DE93951-20F0-4118-AEDF-4E425C28A33D}" dt="2024-09-24T21:07:32.837" v="4070" actId="47"/>
        <pc:sldMkLst>
          <pc:docMk/>
          <pc:sldMk cId="1767744118" sldId="346"/>
        </pc:sldMkLst>
      </pc:sldChg>
      <pc:sldChg chg="del">
        <pc:chgData name="Seena Joseph" userId="cf2afdda-3d9d-41a3-a122-1e48d3b244a1" providerId="ADAL" clId="{2DE93951-20F0-4118-AEDF-4E425C28A33D}" dt="2024-09-24T11:39:39.165" v="2364" actId="47"/>
        <pc:sldMkLst>
          <pc:docMk/>
          <pc:sldMk cId="3182529756" sldId="349"/>
        </pc:sldMkLst>
      </pc:sldChg>
      <pc:sldChg chg="delSp modSp del mod">
        <pc:chgData name="Seena Joseph" userId="cf2afdda-3d9d-41a3-a122-1e48d3b244a1" providerId="ADAL" clId="{2DE93951-20F0-4118-AEDF-4E425C28A33D}" dt="2024-09-24T14:29:05.798" v="3785" actId="47"/>
        <pc:sldMkLst>
          <pc:docMk/>
          <pc:sldMk cId="2444746895" sldId="350"/>
        </pc:sldMkLst>
        <pc:spChg chg="del">
          <ac:chgData name="Seena Joseph" userId="cf2afdda-3d9d-41a3-a122-1e48d3b244a1" providerId="ADAL" clId="{2DE93951-20F0-4118-AEDF-4E425C28A33D}" dt="2024-09-24T14:28:37.271" v="3777" actId="478"/>
          <ac:spMkLst>
            <pc:docMk/>
            <pc:sldMk cId="2444746895" sldId="350"/>
            <ac:spMk id="2" creationId="{2EF12B56-A83F-6D85-451D-B0CB7618C45C}"/>
          </ac:spMkLst>
        </pc:spChg>
        <pc:spChg chg="mod">
          <ac:chgData name="Seena Joseph" userId="cf2afdda-3d9d-41a3-a122-1e48d3b244a1" providerId="ADAL" clId="{2DE93951-20F0-4118-AEDF-4E425C28A33D}" dt="2024-09-24T14:28:33.757" v="3776" actId="20577"/>
          <ac:spMkLst>
            <pc:docMk/>
            <pc:sldMk cId="2444746895" sldId="350"/>
            <ac:spMk id="4" creationId="{9BD3E27E-5AE3-EB71-B4B0-29FF195BF2D4}"/>
          </ac:spMkLst>
        </pc:spChg>
        <pc:spChg chg="del">
          <ac:chgData name="Seena Joseph" userId="cf2afdda-3d9d-41a3-a122-1e48d3b244a1" providerId="ADAL" clId="{2DE93951-20F0-4118-AEDF-4E425C28A33D}" dt="2024-09-24T14:29:03.775" v="3784" actId="478"/>
          <ac:spMkLst>
            <pc:docMk/>
            <pc:sldMk cId="2444746895" sldId="350"/>
            <ac:spMk id="7" creationId="{AFC17588-D7A3-70D8-B215-B33BEACAA30B}"/>
          </ac:spMkLst>
        </pc:spChg>
        <pc:spChg chg="del">
          <ac:chgData name="Seena Joseph" userId="cf2afdda-3d9d-41a3-a122-1e48d3b244a1" providerId="ADAL" clId="{2DE93951-20F0-4118-AEDF-4E425C28A33D}" dt="2024-09-24T14:28:45.980" v="3780" actId="478"/>
          <ac:spMkLst>
            <pc:docMk/>
            <pc:sldMk cId="2444746895" sldId="350"/>
            <ac:spMk id="10" creationId="{BBC11FEE-582D-5C3E-8D4A-51F811EC3019}"/>
          </ac:spMkLst>
        </pc:spChg>
        <pc:spChg chg="del">
          <ac:chgData name="Seena Joseph" userId="cf2afdda-3d9d-41a3-a122-1e48d3b244a1" providerId="ADAL" clId="{2DE93951-20F0-4118-AEDF-4E425C28A33D}" dt="2024-09-24T14:28:50.781" v="3781" actId="478"/>
          <ac:spMkLst>
            <pc:docMk/>
            <pc:sldMk cId="2444746895" sldId="350"/>
            <ac:spMk id="31" creationId="{00000000-0000-0000-0000-000000000000}"/>
          </ac:spMkLst>
        </pc:spChg>
        <pc:spChg chg="del mod">
          <ac:chgData name="Seena Joseph" userId="cf2afdda-3d9d-41a3-a122-1e48d3b244a1" providerId="ADAL" clId="{2DE93951-20F0-4118-AEDF-4E425C28A33D}" dt="2024-09-24T14:28:52.646" v="3782" actId="478"/>
          <ac:spMkLst>
            <pc:docMk/>
            <pc:sldMk cId="2444746895" sldId="350"/>
            <ac:spMk id="14339" creationId="{00000000-0000-0000-0000-000000000000}"/>
          </ac:spMkLst>
        </pc:spChg>
        <pc:cxnChg chg="del">
          <ac:chgData name="Seena Joseph" userId="cf2afdda-3d9d-41a3-a122-1e48d3b244a1" providerId="ADAL" clId="{2DE93951-20F0-4118-AEDF-4E425C28A33D}" dt="2024-09-24T14:29:01.727" v="3783" actId="478"/>
          <ac:cxnSpMkLst>
            <pc:docMk/>
            <pc:sldMk cId="2444746895" sldId="350"/>
            <ac:cxnSpMk id="3" creationId="{00000000-0000-0000-0000-000000000000}"/>
          </ac:cxnSpMkLst>
        </pc:cxnChg>
        <pc:cxnChg chg="del">
          <ac:chgData name="Seena Joseph" userId="cf2afdda-3d9d-41a3-a122-1e48d3b244a1" providerId="ADAL" clId="{2DE93951-20F0-4118-AEDF-4E425C28A33D}" dt="2024-09-24T14:28:42.926" v="3779" actId="478"/>
          <ac:cxnSpMkLst>
            <pc:docMk/>
            <pc:sldMk cId="2444746895" sldId="350"/>
            <ac:cxnSpMk id="30" creationId="{00000000-0000-0000-0000-000000000000}"/>
          </ac:cxnSpMkLst>
        </pc:cxnChg>
      </pc:sldChg>
      <pc:sldChg chg="del">
        <pc:chgData name="Seena Joseph" userId="cf2afdda-3d9d-41a3-a122-1e48d3b244a1" providerId="ADAL" clId="{2DE93951-20F0-4118-AEDF-4E425C28A33D}" dt="2024-09-24T21:07:32.316" v="4069" actId="47"/>
        <pc:sldMkLst>
          <pc:docMk/>
          <pc:sldMk cId="1678550184" sldId="351"/>
        </pc:sldMkLst>
      </pc:sldChg>
      <pc:sldChg chg="del">
        <pc:chgData name="Seena Joseph" userId="cf2afdda-3d9d-41a3-a122-1e48d3b244a1" providerId="ADAL" clId="{2DE93951-20F0-4118-AEDF-4E425C28A33D}" dt="2024-09-24T21:07:23.961" v="4061" actId="47"/>
        <pc:sldMkLst>
          <pc:docMk/>
          <pc:sldMk cId="0" sldId="352"/>
        </pc:sldMkLst>
      </pc:sldChg>
      <pc:sldChg chg="del">
        <pc:chgData name="Seena Joseph" userId="cf2afdda-3d9d-41a3-a122-1e48d3b244a1" providerId="ADAL" clId="{2DE93951-20F0-4118-AEDF-4E425C28A33D}" dt="2024-09-24T21:07:22.117" v="4060" actId="47"/>
        <pc:sldMkLst>
          <pc:docMk/>
          <pc:sldMk cId="3359428623" sldId="353"/>
        </pc:sldMkLst>
      </pc:sldChg>
      <pc:sldChg chg="modSp mod ord">
        <pc:chgData name="Seena Joseph" userId="cf2afdda-3d9d-41a3-a122-1e48d3b244a1" providerId="ADAL" clId="{2DE93951-20F0-4118-AEDF-4E425C28A33D}" dt="2024-09-24T14:37:34.784" v="3998"/>
        <pc:sldMkLst>
          <pc:docMk/>
          <pc:sldMk cId="4128123360" sldId="354"/>
        </pc:sldMkLst>
        <pc:spChg chg="mod">
          <ac:chgData name="Seena Joseph" userId="cf2afdda-3d9d-41a3-a122-1e48d3b244a1" providerId="ADAL" clId="{2DE93951-20F0-4118-AEDF-4E425C28A33D}" dt="2024-09-24T14:35:58.954" v="3974" actId="6549"/>
          <ac:spMkLst>
            <pc:docMk/>
            <pc:sldMk cId="4128123360" sldId="354"/>
            <ac:spMk id="5" creationId="{130F3926-4F76-927E-6F33-DEFA76919109}"/>
          </ac:spMkLst>
        </pc:spChg>
        <pc:spChg chg="mod">
          <ac:chgData name="Seena Joseph" userId="cf2afdda-3d9d-41a3-a122-1e48d3b244a1" providerId="ADAL" clId="{2DE93951-20F0-4118-AEDF-4E425C28A33D}" dt="2024-09-24T14:36:10.227" v="3979"/>
          <ac:spMkLst>
            <pc:docMk/>
            <pc:sldMk cId="4128123360" sldId="354"/>
            <ac:spMk id="6" creationId="{9154183C-E103-6CE8-B9EA-7E3497190894}"/>
          </ac:spMkLst>
        </pc:spChg>
      </pc:sldChg>
      <pc:sldChg chg="del">
        <pc:chgData name="Seena Joseph" userId="cf2afdda-3d9d-41a3-a122-1e48d3b244a1" providerId="ADAL" clId="{2DE93951-20F0-4118-AEDF-4E425C28A33D}" dt="2024-09-24T21:07:26.872" v="4062" actId="47"/>
        <pc:sldMkLst>
          <pc:docMk/>
          <pc:sldMk cId="1316045523" sldId="384"/>
        </pc:sldMkLst>
      </pc:sldChg>
      <pc:sldChg chg="modSp mod ord">
        <pc:chgData name="Seena Joseph" userId="cf2afdda-3d9d-41a3-a122-1e48d3b244a1" providerId="ADAL" clId="{2DE93951-20F0-4118-AEDF-4E425C28A33D}" dt="2024-09-24T21:06:30.709" v="4052"/>
        <pc:sldMkLst>
          <pc:docMk/>
          <pc:sldMk cId="3546009554" sldId="390"/>
        </pc:sldMkLst>
        <pc:spChg chg="mod">
          <ac:chgData name="Seena Joseph" userId="cf2afdda-3d9d-41a3-a122-1e48d3b244a1" providerId="ADAL" clId="{2DE93951-20F0-4118-AEDF-4E425C28A33D}" dt="2024-09-24T14:38:52.657" v="4008"/>
          <ac:spMkLst>
            <pc:docMk/>
            <pc:sldMk cId="3546009554" sldId="390"/>
            <ac:spMk id="2" creationId="{8F27AB29-E924-94B6-CBC7-1F76F8EFC86A}"/>
          </ac:spMkLst>
        </pc:spChg>
        <pc:spChg chg="mod">
          <ac:chgData name="Seena Joseph" userId="cf2afdda-3d9d-41a3-a122-1e48d3b244a1" providerId="ADAL" clId="{2DE93951-20F0-4118-AEDF-4E425C28A33D}" dt="2024-09-24T21:06:21.217" v="4050" actId="21"/>
          <ac:spMkLst>
            <pc:docMk/>
            <pc:sldMk cId="3546009554" sldId="390"/>
            <ac:spMk id="3" creationId="{7C4C9219-63E6-E28D-A39C-4276B4CFA837}"/>
          </ac:spMkLst>
        </pc:spChg>
      </pc:sldChg>
      <pc:sldChg chg="addSp delSp modSp mod">
        <pc:chgData name="Seena Joseph" userId="cf2afdda-3d9d-41a3-a122-1e48d3b244a1" providerId="ADAL" clId="{2DE93951-20F0-4118-AEDF-4E425C28A33D}" dt="2024-09-25T11:20:40.274" v="4500" actId="478"/>
        <pc:sldMkLst>
          <pc:docMk/>
          <pc:sldMk cId="1436482094" sldId="394"/>
        </pc:sldMkLst>
        <pc:spChg chg="mod">
          <ac:chgData name="Seena Joseph" userId="cf2afdda-3d9d-41a3-a122-1e48d3b244a1" providerId="ADAL" clId="{2DE93951-20F0-4118-AEDF-4E425C28A33D}" dt="2024-09-24T14:15:35.680" v="3653" actId="1076"/>
          <ac:spMkLst>
            <pc:docMk/>
            <pc:sldMk cId="1436482094" sldId="394"/>
            <ac:spMk id="2" creationId="{BF4A7248-B97F-3FE8-1A51-9ED29C6CE08C}"/>
          </ac:spMkLst>
        </pc:spChg>
        <pc:spChg chg="mod">
          <ac:chgData name="Seena Joseph" userId="cf2afdda-3d9d-41a3-a122-1e48d3b244a1" providerId="ADAL" clId="{2DE93951-20F0-4118-AEDF-4E425C28A33D}" dt="2024-09-25T11:20:38.495" v="4499" actId="27636"/>
          <ac:spMkLst>
            <pc:docMk/>
            <pc:sldMk cId="1436482094" sldId="394"/>
            <ac:spMk id="3" creationId="{C79E3DF7-2107-9603-48A1-3D5E3DA897B9}"/>
          </ac:spMkLst>
        </pc:spChg>
        <pc:spChg chg="mod">
          <ac:chgData name="Seena Joseph" userId="cf2afdda-3d9d-41a3-a122-1e48d3b244a1" providerId="ADAL" clId="{2DE93951-20F0-4118-AEDF-4E425C28A33D}" dt="2024-09-24T14:42:38.513" v="4018"/>
          <ac:spMkLst>
            <pc:docMk/>
            <pc:sldMk cId="1436482094" sldId="394"/>
            <ac:spMk id="6" creationId="{A93D67B9-4050-E894-602F-2B4B36E2145B}"/>
          </ac:spMkLst>
        </pc:spChg>
        <pc:spChg chg="mod">
          <ac:chgData name="Seena Joseph" userId="cf2afdda-3d9d-41a3-a122-1e48d3b244a1" providerId="ADAL" clId="{2DE93951-20F0-4118-AEDF-4E425C28A33D}" dt="2024-09-24T14:42:38.513" v="4018"/>
          <ac:spMkLst>
            <pc:docMk/>
            <pc:sldMk cId="1436482094" sldId="394"/>
            <ac:spMk id="7" creationId="{9B102933-2E53-E63E-27BE-27447DFC243A}"/>
          </ac:spMkLst>
        </pc:spChg>
        <pc:grpChg chg="add mod">
          <ac:chgData name="Seena Joseph" userId="cf2afdda-3d9d-41a3-a122-1e48d3b244a1" providerId="ADAL" clId="{2DE93951-20F0-4118-AEDF-4E425C28A33D}" dt="2024-09-24T20:58:27.999" v="4022" actId="1076"/>
          <ac:grpSpMkLst>
            <pc:docMk/>
            <pc:sldMk cId="1436482094" sldId="394"/>
            <ac:grpSpMk id="4" creationId="{E3063342-F4DF-E496-3B41-AA0DE93BDEBE}"/>
          </ac:grpSpMkLst>
        </pc:grpChg>
        <pc:picChg chg="add del mod">
          <ac:chgData name="Seena Joseph" userId="cf2afdda-3d9d-41a3-a122-1e48d3b244a1" providerId="ADAL" clId="{2DE93951-20F0-4118-AEDF-4E425C28A33D}" dt="2024-09-25T11:20:40.274" v="4500" actId="478"/>
          <ac:picMkLst>
            <pc:docMk/>
            <pc:sldMk cId="1436482094" sldId="394"/>
            <ac:picMk id="9" creationId="{DFEBDC65-8374-8A00-7876-ABDA01566F38}"/>
          </ac:picMkLst>
        </pc:picChg>
      </pc:sldChg>
      <pc:sldChg chg="modSp mod">
        <pc:chgData name="Seena Joseph" userId="cf2afdda-3d9d-41a3-a122-1e48d3b244a1" providerId="ADAL" clId="{2DE93951-20F0-4118-AEDF-4E425C28A33D}" dt="2024-09-24T11:49:49.164" v="3088" actId="20577"/>
        <pc:sldMkLst>
          <pc:docMk/>
          <pc:sldMk cId="2221558285" sldId="395"/>
        </pc:sldMkLst>
        <pc:spChg chg="mod">
          <ac:chgData name="Seena Joseph" userId="cf2afdda-3d9d-41a3-a122-1e48d3b244a1" providerId="ADAL" clId="{2DE93951-20F0-4118-AEDF-4E425C28A33D}" dt="2024-09-24T11:40:25.727" v="2448" actId="14100"/>
          <ac:spMkLst>
            <pc:docMk/>
            <pc:sldMk cId="2221558285" sldId="395"/>
            <ac:spMk id="2" creationId="{BF4A7248-B97F-3FE8-1A51-9ED29C6CE08C}"/>
          </ac:spMkLst>
        </pc:spChg>
        <pc:spChg chg="mod">
          <ac:chgData name="Seena Joseph" userId="cf2afdda-3d9d-41a3-a122-1e48d3b244a1" providerId="ADAL" clId="{2DE93951-20F0-4118-AEDF-4E425C28A33D}" dt="2024-09-24T11:49:49.164" v="3088" actId="20577"/>
          <ac:spMkLst>
            <pc:docMk/>
            <pc:sldMk cId="2221558285" sldId="395"/>
            <ac:spMk id="3" creationId="{C79E3DF7-2107-9603-48A1-3D5E3DA897B9}"/>
          </ac:spMkLst>
        </pc:spChg>
      </pc:sldChg>
      <pc:sldChg chg="addSp modSp mod">
        <pc:chgData name="Seena Joseph" userId="cf2afdda-3d9d-41a3-a122-1e48d3b244a1" providerId="ADAL" clId="{2DE93951-20F0-4118-AEDF-4E425C28A33D}" dt="2024-09-24T21:06:50.144" v="4059" actId="20577"/>
        <pc:sldMkLst>
          <pc:docMk/>
          <pc:sldMk cId="1521911478" sldId="396"/>
        </pc:sldMkLst>
        <pc:spChg chg="mod">
          <ac:chgData name="Seena Joseph" userId="cf2afdda-3d9d-41a3-a122-1e48d3b244a1" providerId="ADAL" clId="{2DE93951-20F0-4118-AEDF-4E425C28A33D}" dt="2024-09-24T21:06:50.144" v="4059" actId="20577"/>
          <ac:spMkLst>
            <pc:docMk/>
            <pc:sldMk cId="1521911478" sldId="396"/>
            <ac:spMk id="2" creationId="{BF4A7248-B97F-3FE8-1A51-9ED29C6CE08C}"/>
          </ac:spMkLst>
        </pc:spChg>
        <pc:spChg chg="mod">
          <ac:chgData name="Seena Joseph" userId="cf2afdda-3d9d-41a3-a122-1e48d3b244a1" providerId="ADAL" clId="{2DE93951-20F0-4118-AEDF-4E425C28A33D}" dt="2024-09-24T14:20:24.266" v="3715" actId="12"/>
          <ac:spMkLst>
            <pc:docMk/>
            <pc:sldMk cId="1521911478" sldId="396"/>
            <ac:spMk id="3" creationId="{C79E3DF7-2107-9603-48A1-3D5E3DA897B9}"/>
          </ac:spMkLst>
        </pc:spChg>
        <pc:spChg chg="add mod">
          <ac:chgData name="Seena Joseph" userId="cf2afdda-3d9d-41a3-a122-1e48d3b244a1" providerId="ADAL" clId="{2DE93951-20F0-4118-AEDF-4E425C28A33D}" dt="2024-09-24T14:18:50.945" v="3693"/>
          <ac:spMkLst>
            <pc:docMk/>
            <pc:sldMk cId="1521911478" sldId="396"/>
            <ac:spMk id="4" creationId="{CE1B9DBA-63FE-728C-25C6-C02F27CB7636}"/>
          </ac:spMkLst>
        </pc:spChg>
        <pc:spChg chg="add mod">
          <ac:chgData name="Seena Joseph" userId="cf2afdda-3d9d-41a3-a122-1e48d3b244a1" providerId="ADAL" clId="{2DE93951-20F0-4118-AEDF-4E425C28A33D}" dt="2024-09-24T14:20:26.947" v="3716" actId="12"/>
          <ac:spMkLst>
            <pc:docMk/>
            <pc:sldMk cId="1521911478" sldId="396"/>
            <ac:spMk id="8" creationId="{8F18221C-98A2-FBE4-F74E-80C814D885D8}"/>
          </ac:spMkLst>
        </pc:spChg>
        <pc:spChg chg="add mod">
          <ac:chgData name="Seena Joseph" userId="cf2afdda-3d9d-41a3-a122-1e48d3b244a1" providerId="ADAL" clId="{2DE93951-20F0-4118-AEDF-4E425C28A33D}" dt="2024-09-24T14:20:29.683" v="3717" actId="12"/>
          <ac:spMkLst>
            <pc:docMk/>
            <pc:sldMk cId="1521911478" sldId="396"/>
            <ac:spMk id="11" creationId="{6CC39110-A80B-618A-A90B-C67AEA886F3E}"/>
          </ac:spMkLst>
        </pc:spChg>
        <pc:spChg chg="add mod">
          <ac:chgData name="Seena Joseph" userId="cf2afdda-3d9d-41a3-a122-1e48d3b244a1" providerId="ADAL" clId="{2DE93951-20F0-4118-AEDF-4E425C28A33D}" dt="2024-09-24T14:20:38.109" v="3720" actId="14100"/>
          <ac:spMkLst>
            <pc:docMk/>
            <pc:sldMk cId="1521911478" sldId="396"/>
            <ac:spMk id="14" creationId="{B44F8879-907D-97B7-58EF-C46D475E5DA2}"/>
          </ac:spMkLst>
        </pc:spChg>
        <pc:spChg chg="add mod">
          <ac:chgData name="Seena Joseph" userId="cf2afdda-3d9d-41a3-a122-1e48d3b244a1" providerId="ADAL" clId="{2DE93951-20F0-4118-AEDF-4E425C28A33D}" dt="2024-09-24T14:21:33.893" v="3726" actId="1036"/>
          <ac:spMkLst>
            <pc:docMk/>
            <pc:sldMk cId="1521911478" sldId="396"/>
            <ac:spMk id="16" creationId="{6F12E604-3DD2-0C23-8794-FA135CCC854B}"/>
          </ac:spMkLst>
        </pc:spChg>
        <pc:picChg chg="add mod">
          <ac:chgData name="Seena Joseph" userId="cf2afdda-3d9d-41a3-a122-1e48d3b244a1" providerId="ADAL" clId="{2DE93951-20F0-4118-AEDF-4E425C28A33D}" dt="2024-09-24T14:19:36.669" v="3702" actId="1076"/>
          <ac:picMkLst>
            <pc:docMk/>
            <pc:sldMk cId="1521911478" sldId="396"/>
            <ac:picMk id="6" creationId="{8F75578A-E774-386B-B18F-01E9256F280A}"/>
          </ac:picMkLst>
        </pc:picChg>
        <pc:picChg chg="add mod">
          <ac:chgData name="Seena Joseph" userId="cf2afdda-3d9d-41a3-a122-1e48d3b244a1" providerId="ADAL" clId="{2DE93951-20F0-4118-AEDF-4E425C28A33D}" dt="2024-09-24T14:19:49.778" v="3706" actId="1076"/>
          <ac:picMkLst>
            <pc:docMk/>
            <pc:sldMk cId="1521911478" sldId="396"/>
            <ac:picMk id="9" creationId="{45274383-1FB5-2A25-0E24-1C48C48E8D99}"/>
          </ac:picMkLst>
        </pc:picChg>
        <pc:picChg chg="add mod">
          <ac:chgData name="Seena Joseph" userId="cf2afdda-3d9d-41a3-a122-1e48d3b244a1" providerId="ADAL" clId="{2DE93951-20F0-4118-AEDF-4E425C28A33D}" dt="2024-09-24T14:20:05.958" v="3710" actId="1076"/>
          <ac:picMkLst>
            <pc:docMk/>
            <pc:sldMk cId="1521911478" sldId="396"/>
            <ac:picMk id="12" creationId="{25DFCD79-CA2B-D51E-129D-3662BC3512D4}"/>
          </ac:picMkLst>
        </pc:picChg>
        <pc:picChg chg="add mod">
          <ac:chgData name="Seena Joseph" userId="cf2afdda-3d9d-41a3-a122-1e48d3b244a1" providerId="ADAL" clId="{2DE93951-20F0-4118-AEDF-4E425C28A33D}" dt="2024-09-24T14:20:45.987" v="3723" actId="1076"/>
          <ac:picMkLst>
            <pc:docMk/>
            <pc:sldMk cId="1521911478" sldId="396"/>
            <ac:picMk id="15" creationId="{389B125D-8642-C442-D654-30519E6C7256}"/>
          </ac:picMkLst>
        </pc:picChg>
      </pc:sldChg>
      <pc:sldChg chg="modSp mod">
        <pc:chgData name="Seena Joseph" userId="cf2afdda-3d9d-41a3-a122-1e48d3b244a1" providerId="ADAL" clId="{2DE93951-20F0-4118-AEDF-4E425C28A33D}" dt="2024-09-24T14:28:02.127" v="3766" actId="20577"/>
        <pc:sldMkLst>
          <pc:docMk/>
          <pc:sldMk cId="2143432674" sldId="397"/>
        </pc:sldMkLst>
        <pc:spChg chg="mod">
          <ac:chgData name="Seena Joseph" userId="cf2afdda-3d9d-41a3-a122-1e48d3b244a1" providerId="ADAL" clId="{2DE93951-20F0-4118-AEDF-4E425C28A33D}" dt="2024-09-24T14:27:44.762" v="3756" actId="20577"/>
          <ac:spMkLst>
            <pc:docMk/>
            <pc:sldMk cId="2143432674" sldId="397"/>
            <ac:spMk id="2" creationId="{BF4A7248-B97F-3FE8-1A51-9ED29C6CE08C}"/>
          </ac:spMkLst>
        </pc:spChg>
        <pc:spChg chg="mod">
          <ac:chgData name="Seena Joseph" userId="cf2afdda-3d9d-41a3-a122-1e48d3b244a1" providerId="ADAL" clId="{2DE93951-20F0-4118-AEDF-4E425C28A33D}" dt="2024-09-24T14:28:02.127" v="3766" actId="20577"/>
          <ac:spMkLst>
            <pc:docMk/>
            <pc:sldMk cId="2143432674" sldId="397"/>
            <ac:spMk id="3" creationId="{C79E3DF7-2107-9603-48A1-3D5E3DA897B9}"/>
          </ac:spMkLst>
        </pc:spChg>
      </pc:sldChg>
      <pc:sldChg chg="modSp mod">
        <pc:chgData name="Seena Joseph" userId="cf2afdda-3d9d-41a3-a122-1e48d3b244a1" providerId="ADAL" clId="{2DE93951-20F0-4118-AEDF-4E425C28A33D}" dt="2024-09-24T14:30:09.687" v="3838" actId="15"/>
        <pc:sldMkLst>
          <pc:docMk/>
          <pc:sldMk cId="2613006585" sldId="398"/>
        </pc:sldMkLst>
        <pc:spChg chg="mod">
          <ac:chgData name="Seena Joseph" userId="cf2afdda-3d9d-41a3-a122-1e48d3b244a1" providerId="ADAL" clId="{2DE93951-20F0-4118-AEDF-4E425C28A33D}" dt="2024-09-24T14:29:26.597" v="3822" actId="20577"/>
          <ac:spMkLst>
            <pc:docMk/>
            <pc:sldMk cId="2613006585" sldId="398"/>
            <ac:spMk id="10" creationId="{A9B8AD37-6C89-C525-FCEA-DAC592846FB7}"/>
          </ac:spMkLst>
        </pc:spChg>
        <pc:spChg chg="mod">
          <ac:chgData name="Seena Joseph" userId="cf2afdda-3d9d-41a3-a122-1e48d3b244a1" providerId="ADAL" clId="{2DE93951-20F0-4118-AEDF-4E425C28A33D}" dt="2024-09-24T14:30:09.687" v="3838" actId="15"/>
          <ac:spMkLst>
            <pc:docMk/>
            <pc:sldMk cId="2613006585" sldId="398"/>
            <ac:spMk id="12" creationId="{57DDF94E-2329-6C5A-98E5-0813D052B888}"/>
          </ac:spMkLst>
        </pc:spChg>
      </pc:sldChg>
      <pc:sldChg chg="modSp mod">
        <pc:chgData name="Seena Joseph" userId="cf2afdda-3d9d-41a3-a122-1e48d3b244a1" providerId="ADAL" clId="{2DE93951-20F0-4118-AEDF-4E425C28A33D}" dt="2024-09-24T14:31:53.909" v="3866" actId="113"/>
        <pc:sldMkLst>
          <pc:docMk/>
          <pc:sldMk cId="533679361" sldId="399"/>
        </pc:sldMkLst>
        <pc:spChg chg="mod">
          <ac:chgData name="Seena Joseph" userId="cf2afdda-3d9d-41a3-a122-1e48d3b244a1" providerId="ADAL" clId="{2DE93951-20F0-4118-AEDF-4E425C28A33D}" dt="2024-09-24T14:31:23.726" v="3857"/>
          <ac:spMkLst>
            <pc:docMk/>
            <pc:sldMk cId="533679361" sldId="399"/>
            <ac:spMk id="10" creationId="{A9B8AD37-6C89-C525-FCEA-DAC592846FB7}"/>
          </ac:spMkLst>
        </pc:spChg>
        <pc:spChg chg="mod">
          <ac:chgData name="Seena Joseph" userId="cf2afdda-3d9d-41a3-a122-1e48d3b244a1" providerId="ADAL" clId="{2DE93951-20F0-4118-AEDF-4E425C28A33D}" dt="2024-09-24T14:31:53.909" v="3866" actId="113"/>
          <ac:spMkLst>
            <pc:docMk/>
            <pc:sldMk cId="533679361" sldId="399"/>
            <ac:spMk id="12" creationId="{57DDF94E-2329-6C5A-98E5-0813D052B888}"/>
          </ac:spMkLst>
        </pc:spChg>
      </pc:sldChg>
      <pc:sldChg chg="modSp mod">
        <pc:chgData name="Seena Joseph" userId="cf2afdda-3d9d-41a3-a122-1e48d3b244a1" providerId="ADAL" clId="{2DE93951-20F0-4118-AEDF-4E425C28A33D}" dt="2024-09-24T14:33:31.167" v="3901" actId="27636"/>
        <pc:sldMkLst>
          <pc:docMk/>
          <pc:sldMk cId="538496433" sldId="400"/>
        </pc:sldMkLst>
        <pc:spChg chg="mod">
          <ac:chgData name="Seena Joseph" userId="cf2afdda-3d9d-41a3-a122-1e48d3b244a1" providerId="ADAL" clId="{2DE93951-20F0-4118-AEDF-4E425C28A33D}" dt="2024-09-24T14:33:01.041" v="3892"/>
          <ac:spMkLst>
            <pc:docMk/>
            <pc:sldMk cId="538496433" sldId="400"/>
            <ac:spMk id="10" creationId="{A9B8AD37-6C89-C525-FCEA-DAC592846FB7}"/>
          </ac:spMkLst>
        </pc:spChg>
        <pc:spChg chg="mod">
          <ac:chgData name="Seena Joseph" userId="cf2afdda-3d9d-41a3-a122-1e48d3b244a1" providerId="ADAL" clId="{2DE93951-20F0-4118-AEDF-4E425C28A33D}" dt="2024-09-24T14:33:31.167" v="3901" actId="27636"/>
          <ac:spMkLst>
            <pc:docMk/>
            <pc:sldMk cId="538496433" sldId="400"/>
            <ac:spMk id="12" creationId="{57DDF94E-2329-6C5A-98E5-0813D052B888}"/>
          </ac:spMkLst>
        </pc:spChg>
      </pc:sldChg>
      <pc:sldChg chg="modSp mod">
        <pc:chgData name="Seena Joseph" userId="cf2afdda-3d9d-41a3-a122-1e48d3b244a1" providerId="ADAL" clId="{2DE93951-20F0-4118-AEDF-4E425C28A33D}" dt="2024-09-24T14:35:28.110" v="3971" actId="12"/>
        <pc:sldMkLst>
          <pc:docMk/>
          <pc:sldMk cId="3219228977" sldId="401"/>
        </pc:sldMkLst>
        <pc:spChg chg="mod">
          <ac:chgData name="Seena Joseph" userId="cf2afdda-3d9d-41a3-a122-1e48d3b244a1" providerId="ADAL" clId="{2DE93951-20F0-4118-AEDF-4E425C28A33D}" dt="2024-09-24T14:34:28.818" v="3911"/>
          <ac:spMkLst>
            <pc:docMk/>
            <pc:sldMk cId="3219228977" sldId="401"/>
            <ac:spMk id="10" creationId="{A9B8AD37-6C89-C525-FCEA-DAC592846FB7}"/>
          </ac:spMkLst>
        </pc:spChg>
        <pc:spChg chg="mod">
          <ac:chgData name="Seena Joseph" userId="cf2afdda-3d9d-41a3-a122-1e48d3b244a1" providerId="ADAL" clId="{2DE93951-20F0-4118-AEDF-4E425C28A33D}" dt="2024-09-24T14:35:28.110" v="3971" actId="12"/>
          <ac:spMkLst>
            <pc:docMk/>
            <pc:sldMk cId="3219228977" sldId="401"/>
            <ac:spMk id="12" creationId="{57DDF94E-2329-6C5A-98E5-0813D052B888}"/>
          </ac:spMkLst>
        </pc:spChg>
      </pc:sldChg>
      <pc:sldChg chg="modSp mod">
        <pc:chgData name="Seena Joseph" userId="cf2afdda-3d9d-41a3-a122-1e48d3b244a1" providerId="ADAL" clId="{2DE93951-20F0-4118-AEDF-4E425C28A33D}" dt="2024-09-24T14:31:09.873" v="3856" actId="27636"/>
        <pc:sldMkLst>
          <pc:docMk/>
          <pc:sldMk cId="1406942036" sldId="404"/>
        </pc:sldMkLst>
        <pc:spChg chg="mod">
          <ac:chgData name="Seena Joseph" userId="cf2afdda-3d9d-41a3-a122-1e48d3b244a1" providerId="ADAL" clId="{2DE93951-20F0-4118-AEDF-4E425C28A33D}" dt="2024-09-24T14:30:24.299" v="3839"/>
          <ac:spMkLst>
            <pc:docMk/>
            <pc:sldMk cId="1406942036" sldId="404"/>
            <ac:spMk id="10" creationId="{A9B8AD37-6C89-C525-FCEA-DAC592846FB7}"/>
          </ac:spMkLst>
        </pc:spChg>
        <pc:spChg chg="mod">
          <ac:chgData name="Seena Joseph" userId="cf2afdda-3d9d-41a3-a122-1e48d3b244a1" providerId="ADAL" clId="{2DE93951-20F0-4118-AEDF-4E425C28A33D}" dt="2024-09-24T14:31:09.873" v="3856" actId="27636"/>
          <ac:spMkLst>
            <pc:docMk/>
            <pc:sldMk cId="1406942036" sldId="404"/>
            <ac:spMk id="12" creationId="{57DDF94E-2329-6C5A-98E5-0813D052B888}"/>
          </ac:spMkLst>
        </pc:spChg>
      </pc:sldChg>
      <pc:sldChg chg="modSp mod">
        <pc:chgData name="Seena Joseph" userId="cf2afdda-3d9d-41a3-a122-1e48d3b244a1" providerId="ADAL" clId="{2DE93951-20F0-4118-AEDF-4E425C28A33D}" dt="2024-09-24T14:32:45.646" v="3891" actId="15"/>
        <pc:sldMkLst>
          <pc:docMk/>
          <pc:sldMk cId="1186630708" sldId="405"/>
        </pc:sldMkLst>
        <pc:spChg chg="mod">
          <ac:chgData name="Seena Joseph" userId="cf2afdda-3d9d-41a3-a122-1e48d3b244a1" providerId="ADAL" clId="{2DE93951-20F0-4118-AEDF-4E425C28A33D}" dt="2024-09-24T14:32:09.645" v="3877" actId="20577"/>
          <ac:spMkLst>
            <pc:docMk/>
            <pc:sldMk cId="1186630708" sldId="405"/>
            <ac:spMk id="10" creationId="{A9B8AD37-6C89-C525-FCEA-DAC592846FB7}"/>
          </ac:spMkLst>
        </pc:spChg>
        <pc:spChg chg="mod">
          <ac:chgData name="Seena Joseph" userId="cf2afdda-3d9d-41a3-a122-1e48d3b244a1" providerId="ADAL" clId="{2DE93951-20F0-4118-AEDF-4E425C28A33D}" dt="2024-09-24T14:32:45.646" v="3891" actId="15"/>
          <ac:spMkLst>
            <pc:docMk/>
            <pc:sldMk cId="1186630708" sldId="405"/>
            <ac:spMk id="12" creationId="{57DDF94E-2329-6C5A-98E5-0813D052B888}"/>
          </ac:spMkLst>
        </pc:spChg>
      </pc:sldChg>
      <pc:sldChg chg="del">
        <pc:chgData name="Seena Joseph" userId="cf2afdda-3d9d-41a3-a122-1e48d3b244a1" providerId="ADAL" clId="{2DE93951-20F0-4118-AEDF-4E425C28A33D}" dt="2024-09-24T21:07:29.729" v="4065" actId="47"/>
        <pc:sldMkLst>
          <pc:docMk/>
          <pc:sldMk cId="658623868" sldId="406"/>
        </pc:sldMkLst>
      </pc:sldChg>
      <pc:sldChg chg="del">
        <pc:chgData name="Seena Joseph" userId="cf2afdda-3d9d-41a3-a122-1e48d3b244a1" providerId="ADAL" clId="{2DE93951-20F0-4118-AEDF-4E425C28A33D}" dt="2024-09-24T21:07:28.625" v="4063" actId="47"/>
        <pc:sldMkLst>
          <pc:docMk/>
          <pc:sldMk cId="4171440276" sldId="407"/>
        </pc:sldMkLst>
      </pc:sldChg>
      <pc:sldChg chg="del">
        <pc:chgData name="Seena Joseph" userId="cf2afdda-3d9d-41a3-a122-1e48d3b244a1" providerId="ADAL" clId="{2DE93951-20F0-4118-AEDF-4E425C28A33D}" dt="2024-09-24T21:07:29.353" v="4064" actId="47"/>
        <pc:sldMkLst>
          <pc:docMk/>
          <pc:sldMk cId="2957749800" sldId="408"/>
        </pc:sldMkLst>
      </pc:sldChg>
      <pc:sldChg chg="del">
        <pc:chgData name="Seena Joseph" userId="cf2afdda-3d9d-41a3-a122-1e48d3b244a1" providerId="ADAL" clId="{2DE93951-20F0-4118-AEDF-4E425C28A33D}" dt="2024-09-24T21:07:30.888" v="4067" actId="47"/>
        <pc:sldMkLst>
          <pc:docMk/>
          <pc:sldMk cId="2898352962" sldId="409"/>
        </pc:sldMkLst>
      </pc:sldChg>
      <pc:sldChg chg="del">
        <pc:chgData name="Seena Joseph" userId="cf2afdda-3d9d-41a3-a122-1e48d3b244a1" providerId="ADAL" clId="{2DE93951-20F0-4118-AEDF-4E425C28A33D}" dt="2024-09-24T21:07:31.558" v="4068" actId="47"/>
        <pc:sldMkLst>
          <pc:docMk/>
          <pc:sldMk cId="2372457575" sldId="410"/>
        </pc:sldMkLst>
      </pc:sldChg>
      <pc:sldChg chg="modSp add mod">
        <pc:chgData name="Seena Joseph" userId="cf2afdda-3d9d-41a3-a122-1e48d3b244a1" providerId="ADAL" clId="{2DE93951-20F0-4118-AEDF-4E425C28A33D}" dt="2024-09-24T10:51:37.209" v="172" actId="123"/>
        <pc:sldMkLst>
          <pc:docMk/>
          <pc:sldMk cId="3625070537" sldId="411"/>
        </pc:sldMkLst>
        <pc:spChg chg="mod">
          <ac:chgData name="Seena Joseph" userId="cf2afdda-3d9d-41a3-a122-1e48d3b244a1" providerId="ADAL" clId="{2DE93951-20F0-4118-AEDF-4E425C28A33D}" dt="2024-09-24T10:51:05.278" v="157" actId="20577"/>
          <ac:spMkLst>
            <pc:docMk/>
            <pc:sldMk cId="3625070537" sldId="411"/>
            <ac:spMk id="2" creationId="{00000000-0000-0000-0000-000000000000}"/>
          </ac:spMkLst>
        </pc:spChg>
        <pc:spChg chg="mod">
          <ac:chgData name="Seena Joseph" userId="cf2afdda-3d9d-41a3-a122-1e48d3b244a1" providerId="ADAL" clId="{2DE93951-20F0-4118-AEDF-4E425C28A33D}" dt="2024-09-24T10:51:37.209" v="172" actId="123"/>
          <ac:spMkLst>
            <pc:docMk/>
            <pc:sldMk cId="3625070537" sldId="411"/>
            <ac:spMk id="3" creationId="{00000000-0000-0000-0000-000000000000}"/>
          </ac:spMkLst>
        </pc:spChg>
      </pc:sldChg>
      <pc:sldChg chg="modSp add del mod">
        <pc:chgData name="Seena Joseph" userId="cf2afdda-3d9d-41a3-a122-1e48d3b244a1" providerId="ADAL" clId="{2DE93951-20F0-4118-AEDF-4E425C28A33D}" dt="2024-09-24T11:06:23.736" v="199" actId="47"/>
        <pc:sldMkLst>
          <pc:docMk/>
          <pc:sldMk cId="564339671" sldId="412"/>
        </pc:sldMkLst>
        <pc:spChg chg="mod">
          <ac:chgData name="Seena Joseph" userId="cf2afdda-3d9d-41a3-a122-1e48d3b244a1" providerId="ADAL" clId="{2DE93951-20F0-4118-AEDF-4E425C28A33D}" dt="2024-09-24T11:06:03.567" v="198" actId="27636"/>
          <ac:spMkLst>
            <pc:docMk/>
            <pc:sldMk cId="564339671" sldId="412"/>
            <ac:spMk id="3" creationId="{00000000-0000-0000-0000-000000000000}"/>
          </ac:spMkLst>
        </pc:spChg>
      </pc:sldChg>
      <pc:sldChg chg="modSp add mod ord">
        <pc:chgData name="Seena Joseph" userId="cf2afdda-3d9d-41a3-a122-1e48d3b244a1" providerId="ADAL" clId="{2DE93951-20F0-4118-AEDF-4E425C28A33D}" dt="2024-09-24T21:09:37.142" v="4113" actId="5793"/>
        <pc:sldMkLst>
          <pc:docMk/>
          <pc:sldMk cId="3725665139" sldId="412"/>
        </pc:sldMkLst>
        <pc:spChg chg="mod">
          <ac:chgData name="Seena Joseph" userId="cf2afdda-3d9d-41a3-a122-1e48d3b244a1" providerId="ADAL" clId="{2DE93951-20F0-4118-AEDF-4E425C28A33D}" dt="2024-09-24T11:10:03.061" v="417" actId="20577"/>
          <ac:spMkLst>
            <pc:docMk/>
            <pc:sldMk cId="3725665139" sldId="412"/>
            <ac:spMk id="2" creationId="{00000000-0000-0000-0000-000000000000}"/>
          </ac:spMkLst>
        </pc:spChg>
        <pc:spChg chg="mod">
          <ac:chgData name="Seena Joseph" userId="cf2afdda-3d9d-41a3-a122-1e48d3b244a1" providerId="ADAL" clId="{2DE93951-20F0-4118-AEDF-4E425C28A33D}" dt="2024-09-24T21:09:37.142" v="4113" actId="5793"/>
          <ac:spMkLst>
            <pc:docMk/>
            <pc:sldMk cId="3725665139" sldId="412"/>
            <ac:spMk id="3" creationId="{00000000-0000-0000-0000-000000000000}"/>
          </ac:spMkLst>
        </pc:spChg>
      </pc:sldChg>
      <pc:sldChg chg="addSp modSp add mod">
        <pc:chgData name="Seena Joseph" userId="cf2afdda-3d9d-41a3-a122-1e48d3b244a1" providerId="ADAL" clId="{2DE93951-20F0-4118-AEDF-4E425C28A33D}" dt="2024-09-24T21:09:22.593" v="4109" actId="14100"/>
        <pc:sldMkLst>
          <pc:docMk/>
          <pc:sldMk cId="3927698903" sldId="413"/>
        </pc:sldMkLst>
        <pc:spChg chg="mod">
          <ac:chgData name="Seena Joseph" userId="cf2afdda-3d9d-41a3-a122-1e48d3b244a1" providerId="ADAL" clId="{2DE93951-20F0-4118-AEDF-4E425C28A33D}" dt="2024-09-24T21:09:02.430" v="4099" actId="1076"/>
          <ac:spMkLst>
            <pc:docMk/>
            <pc:sldMk cId="3927698903" sldId="413"/>
            <ac:spMk id="2" creationId="{00000000-0000-0000-0000-000000000000}"/>
          </ac:spMkLst>
        </pc:spChg>
        <pc:spChg chg="mod">
          <ac:chgData name="Seena Joseph" userId="cf2afdda-3d9d-41a3-a122-1e48d3b244a1" providerId="ADAL" clId="{2DE93951-20F0-4118-AEDF-4E425C28A33D}" dt="2024-09-24T21:09:22.593" v="4109" actId="14100"/>
          <ac:spMkLst>
            <pc:docMk/>
            <pc:sldMk cId="3927698903" sldId="413"/>
            <ac:spMk id="3" creationId="{00000000-0000-0000-0000-000000000000}"/>
          </ac:spMkLst>
        </pc:spChg>
        <pc:spChg chg="add">
          <ac:chgData name="Seena Joseph" userId="cf2afdda-3d9d-41a3-a122-1e48d3b244a1" providerId="ADAL" clId="{2DE93951-20F0-4118-AEDF-4E425C28A33D}" dt="2024-09-24T11:30:24.906" v="1878"/>
          <ac:spMkLst>
            <pc:docMk/>
            <pc:sldMk cId="3927698903" sldId="413"/>
            <ac:spMk id="5" creationId="{72B2A795-09D1-960D-7975-7E733D9534CF}"/>
          </ac:spMkLst>
        </pc:spChg>
      </pc:sldChg>
      <pc:sldChg chg="addSp modSp add mod">
        <pc:chgData name="Seena Joseph" userId="cf2afdda-3d9d-41a3-a122-1e48d3b244a1" providerId="ADAL" clId="{2DE93951-20F0-4118-AEDF-4E425C28A33D}" dt="2024-09-25T11:28:48.249" v="4584" actId="1076"/>
        <pc:sldMkLst>
          <pc:docMk/>
          <pc:sldMk cId="888335160" sldId="414"/>
        </pc:sldMkLst>
        <pc:spChg chg="mod">
          <ac:chgData name="Seena Joseph" userId="cf2afdda-3d9d-41a3-a122-1e48d3b244a1" providerId="ADAL" clId="{2DE93951-20F0-4118-AEDF-4E425C28A33D}" dt="2024-09-25T11:27:46.314" v="4576" actId="404"/>
          <ac:spMkLst>
            <pc:docMk/>
            <pc:sldMk cId="888335160" sldId="414"/>
            <ac:spMk id="3" creationId="{C79E3DF7-2107-9603-48A1-3D5E3DA897B9}"/>
          </ac:spMkLst>
        </pc:spChg>
        <pc:picChg chg="add mod">
          <ac:chgData name="Seena Joseph" userId="cf2afdda-3d9d-41a3-a122-1e48d3b244a1" providerId="ADAL" clId="{2DE93951-20F0-4118-AEDF-4E425C28A33D}" dt="2024-09-25T11:28:45.369" v="4583" actId="1076"/>
          <ac:picMkLst>
            <pc:docMk/>
            <pc:sldMk cId="888335160" sldId="414"/>
            <ac:picMk id="6" creationId="{987BAD27-EF98-B062-C548-92F5FA6D8861}"/>
          </ac:picMkLst>
        </pc:picChg>
        <pc:picChg chg="add mod">
          <ac:chgData name="Seena Joseph" userId="cf2afdda-3d9d-41a3-a122-1e48d3b244a1" providerId="ADAL" clId="{2DE93951-20F0-4118-AEDF-4E425C28A33D}" dt="2024-09-25T11:28:48.249" v="4584" actId="1076"/>
          <ac:picMkLst>
            <pc:docMk/>
            <pc:sldMk cId="888335160" sldId="414"/>
            <ac:picMk id="8" creationId="{0B950DAD-1700-53A5-919C-79362189B609}"/>
          </ac:picMkLst>
        </pc:picChg>
      </pc:sldChg>
      <pc:sldChg chg="modSp add mod">
        <pc:chgData name="Seena Joseph" userId="cf2afdda-3d9d-41a3-a122-1e48d3b244a1" providerId="ADAL" clId="{2DE93951-20F0-4118-AEDF-4E425C28A33D}" dt="2024-09-24T14:34:03.300" v="3910" actId="15"/>
        <pc:sldMkLst>
          <pc:docMk/>
          <pc:sldMk cId="2041787805" sldId="415"/>
        </pc:sldMkLst>
        <pc:spChg chg="mod">
          <ac:chgData name="Seena Joseph" userId="cf2afdda-3d9d-41a3-a122-1e48d3b244a1" providerId="ADAL" clId="{2DE93951-20F0-4118-AEDF-4E425C28A33D}" dt="2024-09-24T14:34:03.300" v="3910" actId="15"/>
          <ac:spMkLst>
            <pc:docMk/>
            <pc:sldMk cId="2041787805" sldId="415"/>
            <ac:spMk id="12" creationId="{57DDF94E-2329-6C5A-98E5-0813D052B888}"/>
          </ac:spMkLst>
        </pc:spChg>
      </pc:sldChg>
      <pc:sldChg chg="modSp add mod">
        <pc:chgData name="Seena Joseph" userId="cf2afdda-3d9d-41a3-a122-1e48d3b244a1" providerId="ADAL" clId="{2DE93951-20F0-4118-AEDF-4E425C28A33D}" dt="2024-09-24T21:02:01.421" v="4040" actId="113"/>
        <pc:sldMkLst>
          <pc:docMk/>
          <pc:sldMk cId="2156867343" sldId="416"/>
        </pc:sldMkLst>
        <pc:spChg chg="mod">
          <ac:chgData name="Seena Joseph" userId="cf2afdda-3d9d-41a3-a122-1e48d3b244a1" providerId="ADAL" clId="{2DE93951-20F0-4118-AEDF-4E425C28A33D}" dt="2024-09-24T21:02:01.421" v="4040" actId="113"/>
          <ac:spMkLst>
            <pc:docMk/>
            <pc:sldMk cId="2156867343" sldId="416"/>
            <ac:spMk id="8195" creationId="{00000000-0000-0000-0000-000000000000}"/>
          </ac:spMkLst>
        </pc:spChg>
      </pc:sldChg>
      <pc:sldChg chg="addSp delSp modSp add mod">
        <pc:chgData name="Seena Joseph" userId="cf2afdda-3d9d-41a3-a122-1e48d3b244a1" providerId="ADAL" clId="{2DE93951-20F0-4118-AEDF-4E425C28A33D}" dt="2024-09-24T21:34:05.142" v="4376" actId="21"/>
        <pc:sldMkLst>
          <pc:docMk/>
          <pc:sldMk cId="1859155585" sldId="417"/>
        </pc:sldMkLst>
        <pc:spChg chg="add mod">
          <ac:chgData name="Seena Joseph" userId="cf2afdda-3d9d-41a3-a122-1e48d3b244a1" providerId="ADAL" clId="{2DE93951-20F0-4118-AEDF-4E425C28A33D}" dt="2024-09-24T21:20:02.785" v="4139" actId="1076"/>
          <ac:spMkLst>
            <pc:docMk/>
            <pc:sldMk cId="1859155585" sldId="417"/>
            <ac:spMk id="4" creationId="{75A7B671-5BCA-4DAB-AEFE-EA6FA1F26BF6}"/>
          </ac:spMkLst>
        </pc:spChg>
        <pc:spChg chg="mod">
          <ac:chgData name="Seena Joseph" userId="cf2afdda-3d9d-41a3-a122-1e48d3b244a1" providerId="ADAL" clId="{2DE93951-20F0-4118-AEDF-4E425C28A33D}" dt="2024-09-24T21:19:41.968" v="4132" actId="14100"/>
          <ac:spMkLst>
            <pc:docMk/>
            <pc:sldMk cId="1859155585" sldId="417"/>
            <ac:spMk id="10" creationId="{A9B8AD37-6C89-C525-FCEA-DAC592846FB7}"/>
          </ac:spMkLst>
        </pc:spChg>
        <pc:spChg chg="mod">
          <ac:chgData name="Seena Joseph" userId="cf2afdda-3d9d-41a3-a122-1e48d3b244a1" providerId="ADAL" clId="{2DE93951-20F0-4118-AEDF-4E425C28A33D}" dt="2024-09-24T21:29:58.976" v="4189"/>
          <ac:spMkLst>
            <pc:docMk/>
            <pc:sldMk cId="1859155585" sldId="417"/>
            <ac:spMk id="12" creationId="{57DDF94E-2329-6C5A-98E5-0813D052B888}"/>
          </ac:spMkLst>
        </pc:spChg>
        <pc:picChg chg="add mod">
          <ac:chgData name="Seena Joseph" userId="cf2afdda-3d9d-41a3-a122-1e48d3b244a1" providerId="ADAL" clId="{2DE93951-20F0-4118-AEDF-4E425C28A33D}" dt="2024-09-24T21:29:07.792" v="4159" actId="1076"/>
          <ac:picMkLst>
            <pc:docMk/>
            <pc:sldMk cId="1859155585" sldId="417"/>
            <ac:picMk id="2" creationId="{738B5A8B-7E57-4B61-3A4C-12980CEC0407}"/>
          </ac:picMkLst>
        </pc:picChg>
        <pc:picChg chg="add del mod">
          <ac:chgData name="Seena Joseph" userId="cf2afdda-3d9d-41a3-a122-1e48d3b244a1" providerId="ADAL" clId="{2DE93951-20F0-4118-AEDF-4E425C28A33D}" dt="2024-09-24T21:34:05.142" v="4376" actId="21"/>
          <ac:picMkLst>
            <pc:docMk/>
            <pc:sldMk cId="1859155585" sldId="417"/>
            <ac:picMk id="5" creationId="{D7477A61-8C0E-DC69-20E7-D167B147021C}"/>
          </ac:picMkLst>
        </pc:picChg>
        <pc:picChg chg="add del mod">
          <ac:chgData name="Seena Joseph" userId="cf2afdda-3d9d-41a3-a122-1e48d3b244a1" providerId="ADAL" clId="{2DE93951-20F0-4118-AEDF-4E425C28A33D}" dt="2024-09-24T21:20:17.969" v="4143" actId="21"/>
          <ac:picMkLst>
            <pc:docMk/>
            <pc:sldMk cId="1859155585" sldId="417"/>
            <ac:picMk id="6" creationId="{A415FDDB-159A-2685-82E6-25D7E44D0300}"/>
          </ac:picMkLst>
        </pc:picChg>
        <pc:picChg chg="add del mod">
          <ac:chgData name="Seena Joseph" userId="cf2afdda-3d9d-41a3-a122-1e48d3b244a1" providerId="ADAL" clId="{2DE93951-20F0-4118-AEDF-4E425C28A33D}" dt="2024-09-24T21:20:17.969" v="4143" actId="21"/>
          <ac:picMkLst>
            <pc:docMk/>
            <pc:sldMk cId="1859155585" sldId="417"/>
            <ac:picMk id="7" creationId="{3F66FC99-F98C-B3F9-C6AF-B3756BB47E1A}"/>
          </ac:picMkLst>
        </pc:picChg>
        <pc:picChg chg="add del mod">
          <ac:chgData name="Seena Joseph" userId="cf2afdda-3d9d-41a3-a122-1e48d3b244a1" providerId="ADAL" clId="{2DE93951-20F0-4118-AEDF-4E425C28A33D}" dt="2024-09-24T21:20:17.969" v="4143" actId="21"/>
          <ac:picMkLst>
            <pc:docMk/>
            <pc:sldMk cId="1859155585" sldId="417"/>
            <ac:picMk id="8" creationId="{5E2EBBC2-3037-1D6D-FE67-CEA17E41A06A}"/>
          </ac:picMkLst>
        </pc:picChg>
        <pc:picChg chg="add del mod">
          <ac:chgData name="Seena Joseph" userId="cf2afdda-3d9d-41a3-a122-1e48d3b244a1" providerId="ADAL" clId="{2DE93951-20F0-4118-AEDF-4E425C28A33D}" dt="2024-09-24T21:20:17.969" v="4143" actId="21"/>
          <ac:picMkLst>
            <pc:docMk/>
            <pc:sldMk cId="1859155585" sldId="417"/>
            <ac:picMk id="9" creationId="{B5171499-399E-6EEF-4FD5-16371E46B1EC}"/>
          </ac:picMkLst>
        </pc:picChg>
      </pc:sldChg>
      <pc:sldChg chg="addSp modSp add mod">
        <pc:chgData name="Seena Joseph" userId="cf2afdda-3d9d-41a3-a122-1e48d3b244a1" providerId="ADAL" clId="{2DE93951-20F0-4118-AEDF-4E425C28A33D}" dt="2024-09-24T21:32:01.083" v="4265" actId="20577"/>
        <pc:sldMkLst>
          <pc:docMk/>
          <pc:sldMk cId="636659445" sldId="418"/>
        </pc:sldMkLst>
        <pc:spChg chg="add mod">
          <ac:chgData name="Seena Joseph" userId="cf2afdda-3d9d-41a3-a122-1e48d3b244a1" providerId="ADAL" clId="{2DE93951-20F0-4118-AEDF-4E425C28A33D}" dt="2024-09-24T21:21:02.134" v="4155" actId="1076"/>
          <ac:spMkLst>
            <pc:docMk/>
            <pc:sldMk cId="636659445" sldId="418"/>
            <ac:spMk id="3" creationId="{096F0C8F-9D23-F63C-64A1-FA446DE17A77}"/>
          </ac:spMkLst>
        </pc:spChg>
        <pc:spChg chg="add mod">
          <ac:chgData name="Seena Joseph" userId="cf2afdda-3d9d-41a3-a122-1e48d3b244a1" providerId="ADAL" clId="{2DE93951-20F0-4118-AEDF-4E425C28A33D}" dt="2024-09-24T21:32:01.083" v="4265" actId="20577"/>
          <ac:spMkLst>
            <pc:docMk/>
            <pc:sldMk cId="636659445" sldId="418"/>
            <ac:spMk id="5" creationId="{419E9CBD-5846-5352-F813-9363C1736A2F}"/>
          </ac:spMkLst>
        </pc:spChg>
        <pc:spChg chg="mod">
          <ac:chgData name="Seena Joseph" userId="cf2afdda-3d9d-41a3-a122-1e48d3b244a1" providerId="ADAL" clId="{2DE93951-20F0-4118-AEDF-4E425C28A33D}" dt="2024-09-24T21:21:06.619" v="4156" actId="14100"/>
          <ac:spMkLst>
            <pc:docMk/>
            <pc:sldMk cId="636659445" sldId="418"/>
            <ac:spMk id="10" creationId="{A9B8AD37-6C89-C525-FCEA-DAC592846FB7}"/>
          </ac:spMkLst>
        </pc:spChg>
        <pc:spChg chg="mod">
          <ac:chgData name="Seena Joseph" userId="cf2afdda-3d9d-41a3-a122-1e48d3b244a1" providerId="ADAL" clId="{2DE93951-20F0-4118-AEDF-4E425C28A33D}" dt="2024-09-24T21:20:50.469" v="4151"/>
          <ac:spMkLst>
            <pc:docMk/>
            <pc:sldMk cId="636659445" sldId="418"/>
            <ac:spMk id="11" creationId="{F1B13F5F-E416-5442-DBDA-F479B4FB8B95}"/>
          </ac:spMkLst>
        </pc:spChg>
        <pc:spChg chg="mod">
          <ac:chgData name="Seena Joseph" userId="cf2afdda-3d9d-41a3-a122-1e48d3b244a1" providerId="ADAL" clId="{2DE93951-20F0-4118-AEDF-4E425C28A33D}" dt="2024-09-24T21:20:40.595" v="4149" actId="14100"/>
          <ac:spMkLst>
            <pc:docMk/>
            <pc:sldMk cId="636659445" sldId="418"/>
            <ac:spMk id="12" creationId="{57DDF94E-2329-6C5A-98E5-0813D052B888}"/>
          </ac:spMkLst>
        </pc:spChg>
        <pc:picChg chg="add mod">
          <ac:chgData name="Seena Joseph" userId="cf2afdda-3d9d-41a3-a122-1e48d3b244a1" providerId="ADAL" clId="{2DE93951-20F0-4118-AEDF-4E425C28A33D}" dt="2024-09-24T21:20:22.999" v="4144"/>
          <ac:picMkLst>
            <pc:docMk/>
            <pc:sldMk cId="636659445" sldId="418"/>
            <ac:picMk id="6" creationId="{A415FDDB-159A-2685-82E6-25D7E44D0300}"/>
          </ac:picMkLst>
        </pc:picChg>
        <pc:picChg chg="add mod">
          <ac:chgData name="Seena Joseph" userId="cf2afdda-3d9d-41a3-a122-1e48d3b244a1" providerId="ADAL" clId="{2DE93951-20F0-4118-AEDF-4E425C28A33D}" dt="2024-09-24T21:20:22.999" v="4144"/>
          <ac:picMkLst>
            <pc:docMk/>
            <pc:sldMk cId="636659445" sldId="418"/>
            <ac:picMk id="7" creationId="{3F66FC99-F98C-B3F9-C6AF-B3756BB47E1A}"/>
          </ac:picMkLst>
        </pc:picChg>
        <pc:picChg chg="add mod">
          <ac:chgData name="Seena Joseph" userId="cf2afdda-3d9d-41a3-a122-1e48d3b244a1" providerId="ADAL" clId="{2DE93951-20F0-4118-AEDF-4E425C28A33D}" dt="2024-09-24T21:20:22.999" v="4144"/>
          <ac:picMkLst>
            <pc:docMk/>
            <pc:sldMk cId="636659445" sldId="418"/>
            <ac:picMk id="8" creationId="{5E2EBBC2-3037-1D6D-FE67-CEA17E41A06A}"/>
          </ac:picMkLst>
        </pc:picChg>
        <pc:picChg chg="add mod">
          <ac:chgData name="Seena Joseph" userId="cf2afdda-3d9d-41a3-a122-1e48d3b244a1" providerId="ADAL" clId="{2DE93951-20F0-4118-AEDF-4E425C28A33D}" dt="2024-09-24T21:20:22.999" v="4144"/>
          <ac:picMkLst>
            <pc:docMk/>
            <pc:sldMk cId="636659445" sldId="418"/>
            <ac:picMk id="9" creationId="{B5171499-399E-6EEF-4FD5-16371E46B1EC}"/>
          </ac:picMkLst>
        </pc:picChg>
      </pc:sldChg>
      <pc:sldChg chg="addSp modSp add mod">
        <pc:chgData name="Seena Joseph" userId="cf2afdda-3d9d-41a3-a122-1e48d3b244a1" providerId="ADAL" clId="{2DE93951-20F0-4118-AEDF-4E425C28A33D}" dt="2024-09-24T21:34:21.205" v="4387" actId="20577"/>
        <pc:sldMkLst>
          <pc:docMk/>
          <pc:sldMk cId="3863658476" sldId="419"/>
        </pc:sldMkLst>
        <pc:spChg chg="add mod">
          <ac:chgData name="Seena Joseph" userId="cf2afdda-3d9d-41a3-a122-1e48d3b244a1" providerId="ADAL" clId="{2DE93951-20F0-4118-AEDF-4E425C28A33D}" dt="2024-09-24T21:32:35.058" v="4280" actId="1076"/>
          <ac:spMkLst>
            <pc:docMk/>
            <pc:sldMk cId="3863658476" sldId="419"/>
            <ac:spMk id="6" creationId="{06534DB6-DE65-9757-BCF2-29873B338E48}"/>
          </ac:spMkLst>
        </pc:spChg>
        <pc:spChg chg="mod">
          <ac:chgData name="Seena Joseph" userId="cf2afdda-3d9d-41a3-a122-1e48d3b244a1" providerId="ADAL" clId="{2DE93951-20F0-4118-AEDF-4E425C28A33D}" dt="2024-09-24T21:30:35.021" v="4213" actId="14100"/>
          <ac:spMkLst>
            <pc:docMk/>
            <pc:sldMk cId="3863658476" sldId="419"/>
            <ac:spMk id="10" creationId="{A9B8AD37-6C89-C525-FCEA-DAC592846FB7}"/>
          </ac:spMkLst>
        </pc:spChg>
        <pc:spChg chg="mod">
          <ac:chgData name="Seena Joseph" userId="cf2afdda-3d9d-41a3-a122-1e48d3b244a1" providerId="ADAL" clId="{2DE93951-20F0-4118-AEDF-4E425C28A33D}" dt="2024-09-24T21:34:21.205" v="4387" actId="20577"/>
          <ac:spMkLst>
            <pc:docMk/>
            <pc:sldMk cId="3863658476" sldId="419"/>
            <ac:spMk id="12" creationId="{57DDF94E-2329-6C5A-98E5-0813D052B888}"/>
          </ac:spMkLst>
        </pc:spChg>
        <pc:picChg chg="add mod">
          <ac:chgData name="Seena Joseph" userId="cf2afdda-3d9d-41a3-a122-1e48d3b244a1" providerId="ADAL" clId="{2DE93951-20F0-4118-AEDF-4E425C28A33D}" dt="2024-09-24T21:31:35.111" v="4222" actId="1076"/>
          <ac:picMkLst>
            <pc:docMk/>
            <pc:sldMk cId="3863658476" sldId="419"/>
            <ac:picMk id="2" creationId="{88DDF7C7-4FA2-42E2-CCF8-4B76C3375C8F}"/>
          </ac:picMkLst>
        </pc:picChg>
        <pc:picChg chg="add mod">
          <ac:chgData name="Seena Joseph" userId="cf2afdda-3d9d-41a3-a122-1e48d3b244a1" providerId="ADAL" clId="{2DE93951-20F0-4118-AEDF-4E425C28A33D}" dt="2024-09-24T21:31:29.525" v="4221" actId="1076"/>
          <ac:picMkLst>
            <pc:docMk/>
            <pc:sldMk cId="3863658476" sldId="419"/>
            <ac:picMk id="3" creationId="{9EC3CF2A-6FE5-7632-564D-710230F873FB}"/>
          </ac:picMkLst>
        </pc:picChg>
        <pc:picChg chg="add mod">
          <ac:chgData name="Seena Joseph" userId="cf2afdda-3d9d-41a3-a122-1e48d3b244a1" providerId="ADAL" clId="{2DE93951-20F0-4118-AEDF-4E425C28A33D}" dt="2024-09-24T21:31:29.525" v="4221" actId="1076"/>
          <ac:picMkLst>
            <pc:docMk/>
            <pc:sldMk cId="3863658476" sldId="419"/>
            <ac:picMk id="4" creationId="{74DCB905-19F2-3157-214B-C48A3753AECD}"/>
          </ac:picMkLst>
        </pc:picChg>
      </pc:sldChg>
      <pc:sldChg chg="addSp modSp add mod ord">
        <pc:chgData name="Seena Joseph" userId="cf2afdda-3d9d-41a3-a122-1e48d3b244a1" providerId="ADAL" clId="{2DE93951-20F0-4118-AEDF-4E425C28A33D}" dt="2024-09-24T21:34:14.269" v="4378" actId="1076"/>
        <pc:sldMkLst>
          <pc:docMk/>
          <pc:sldMk cId="1194407520" sldId="420"/>
        </pc:sldMkLst>
        <pc:spChg chg="mod">
          <ac:chgData name="Seena Joseph" userId="cf2afdda-3d9d-41a3-a122-1e48d3b244a1" providerId="ADAL" clId="{2DE93951-20F0-4118-AEDF-4E425C28A33D}" dt="2024-09-24T21:33:27.666" v="4370" actId="20577"/>
          <ac:spMkLst>
            <pc:docMk/>
            <pc:sldMk cId="1194407520" sldId="420"/>
            <ac:spMk id="12" creationId="{57DDF94E-2329-6C5A-98E5-0813D052B888}"/>
          </ac:spMkLst>
        </pc:spChg>
        <pc:picChg chg="add mod">
          <ac:chgData name="Seena Joseph" userId="cf2afdda-3d9d-41a3-a122-1e48d3b244a1" providerId="ADAL" clId="{2DE93951-20F0-4118-AEDF-4E425C28A33D}" dt="2024-09-24T21:33:40.719" v="4373" actId="1076"/>
          <ac:picMkLst>
            <pc:docMk/>
            <pc:sldMk cId="1194407520" sldId="420"/>
            <ac:picMk id="2" creationId="{832BEB66-E95B-63C3-CCD5-1C61D4468353}"/>
          </ac:picMkLst>
        </pc:picChg>
        <pc:picChg chg="add mod">
          <ac:chgData name="Seena Joseph" userId="cf2afdda-3d9d-41a3-a122-1e48d3b244a1" providerId="ADAL" clId="{2DE93951-20F0-4118-AEDF-4E425C28A33D}" dt="2024-09-24T21:34:14.269" v="4378" actId="1076"/>
          <ac:picMkLst>
            <pc:docMk/>
            <pc:sldMk cId="1194407520" sldId="420"/>
            <ac:picMk id="5" creationId="{D7477A61-8C0E-DC69-20E7-D167B147021C}"/>
          </ac:picMkLst>
        </pc:picChg>
      </pc:sldChg>
      <pc:sldChg chg="modSp add mod">
        <pc:chgData name="Seena Joseph" userId="cf2afdda-3d9d-41a3-a122-1e48d3b244a1" providerId="ADAL" clId="{2DE93951-20F0-4118-AEDF-4E425C28A33D}" dt="2024-09-24T21:51:47.962" v="4416" actId="20577"/>
        <pc:sldMkLst>
          <pc:docMk/>
          <pc:sldMk cId="3906031154" sldId="421"/>
        </pc:sldMkLst>
        <pc:spChg chg="mod">
          <ac:chgData name="Seena Joseph" userId="cf2afdda-3d9d-41a3-a122-1e48d3b244a1" providerId="ADAL" clId="{2DE93951-20F0-4118-AEDF-4E425C28A33D}" dt="2024-09-24T21:50:09.178" v="4400" actId="27636"/>
          <ac:spMkLst>
            <pc:docMk/>
            <pc:sldMk cId="3906031154" sldId="421"/>
            <ac:spMk id="8194" creationId="{00000000-0000-0000-0000-000000000000}"/>
          </ac:spMkLst>
        </pc:spChg>
        <pc:spChg chg="mod">
          <ac:chgData name="Seena Joseph" userId="cf2afdda-3d9d-41a3-a122-1e48d3b244a1" providerId="ADAL" clId="{2DE93951-20F0-4118-AEDF-4E425C28A33D}" dt="2024-09-24T21:51:47.962" v="4416" actId="20577"/>
          <ac:spMkLst>
            <pc:docMk/>
            <pc:sldMk cId="3906031154" sldId="421"/>
            <ac:spMk id="8195" creationId="{00000000-0000-0000-0000-000000000000}"/>
          </ac:spMkLst>
        </pc:spChg>
      </pc:sldChg>
      <pc:sldChg chg="addSp delSp modSp add mod">
        <pc:chgData name="Seena Joseph" userId="cf2afdda-3d9d-41a3-a122-1e48d3b244a1" providerId="ADAL" clId="{2DE93951-20F0-4118-AEDF-4E425C28A33D}" dt="2024-09-25T11:23:11.886" v="4559" actId="14100"/>
        <pc:sldMkLst>
          <pc:docMk/>
          <pc:sldMk cId="662161531" sldId="422"/>
        </pc:sldMkLst>
        <pc:spChg chg="mod">
          <ac:chgData name="Seena Joseph" userId="cf2afdda-3d9d-41a3-a122-1e48d3b244a1" providerId="ADAL" clId="{2DE93951-20F0-4118-AEDF-4E425C28A33D}" dt="2024-09-25T11:23:07.193" v="4558"/>
          <ac:spMkLst>
            <pc:docMk/>
            <pc:sldMk cId="662161531" sldId="422"/>
            <ac:spMk id="3" creationId="{C79E3DF7-2107-9603-48A1-3D5E3DA897B9}"/>
          </ac:spMkLst>
        </pc:spChg>
        <pc:picChg chg="del">
          <ac:chgData name="Seena Joseph" userId="cf2afdda-3d9d-41a3-a122-1e48d3b244a1" providerId="ADAL" clId="{2DE93951-20F0-4118-AEDF-4E425C28A33D}" dt="2024-09-25T11:14:40.824" v="4490" actId="478"/>
          <ac:picMkLst>
            <pc:docMk/>
            <pc:sldMk cId="662161531" sldId="422"/>
            <ac:picMk id="9" creationId="{DFEBDC65-8374-8A00-7876-ABDA01566F38}"/>
          </ac:picMkLst>
        </pc:picChg>
        <pc:picChg chg="add mod">
          <ac:chgData name="Seena Joseph" userId="cf2afdda-3d9d-41a3-a122-1e48d3b244a1" providerId="ADAL" clId="{2DE93951-20F0-4118-AEDF-4E425C28A33D}" dt="2024-09-25T11:23:11.886" v="4559" actId="14100"/>
          <ac:picMkLst>
            <pc:docMk/>
            <pc:sldMk cId="662161531" sldId="422"/>
            <ac:picMk id="10" creationId="{E46942CE-B3B7-A62A-C784-4086C942BDB4}"/>
          </ac:picMkLst>
        </pc:picChg>
      </pc:sldChg>
      <pc:sldChg chg="modSp add mod">
        <pc:chgData name="Seena Joseph" userId="cf2afdda-3d9d-41a3-a122-1e48d3b244a1" providerId="ADAL" clId="{2DE93951-20F0-4118-AEDF-4E425C28A33D}" dt="2024-09-25T11:21:16.197" v="4534" actId="14100"/>
        <pc:sldMkLst>
          <pc:docMk/>
          <pc:sldMk cId="3847678448" sldId="423"/>
        </pc:sldMkLst>
        <pc:spChg chg="mod">
          <ac:chgData name="Seena Joseph" userId="cf2afdda-3d9d-41a3-a122-1e48d3b244a1" providerId="ADAL" clId="{2DE93951-20F0-4118-AEDF-4E425C28A33D}" dt="2024-09-25T11:21:10.893" v="4532" actId="20577"/>
          <ac:spMkLst>
            <pc:docMk/>
            <pc:sldMk cId="3847678448" sldId="423"/>
            <ac:spMk id="3" creationId="{C79E3DF7-2107-9603-48A1-3D5E3DA897B9}"/>
          </ac:spMkLst>
        </pc:spChg>
        <pc:picChg chg="mod">
          <ac:chgData name="Seena Joseph" userId="cf2afdda-3d9d-41a3-a122-1e48d3b244a1" providerId="ADAL" clId="{2DE93951-20F0-4118-AEDF-4E425C28A33D}" dt="2024-09-25T11:21:16.197" v="4534" actId="14100"/>
          <ac:picMkLst>
            <pc:docMk/>
            <pc:sldMk cId="3847678448" sldId="423"/>
            <ac:picMk id="9" creationId="{DFEBDC65-8374-8A00-7876-ABDA01566F38}"/>
          </ac:picMkLst>
        </pc:picChg>
      </pc:sldChg>
      <pc:sldChg chg="modSp add mod">
        <pc:chgData name="Seena Joseph" userId="cf2afdda-3d9d-41a3-a122-1e48d3b244a1" providerId="ADAL" clId="{2DE93951-20F0-4118-AEDF-4E425C28A33D}" dt="2024-09-25T11:28:56.457" v="4586" actId="27636"/>
        <pc:sldMkLst>
          <pc:docMk/>
          <pc:sldMk cId="2662321215" sldId="424"/>
        </pc:sldMkLst>
        <pc:spChg chg="mod">
          <ac:chgData name="Seena Joseph" userId="cf2afdda-3d9d-41a3-a122-1e48d3b244a1" providerId="ADAL" clId="{2DE93951-20F0-4118-AEDF-4E425C28A33D}" dt="2024-09-25T11:28:56.457" v="4586" actId="27636"/>
          <ac:spMkLst>
            <pc:docMk/>
            <pc:sldMk cId="2662321215" sldId="424"/>
            <ac:spMk id="3" creationId="{C79E3DF7-2107-9603-48A1-3D5E3DA897B9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5492ACD-F42D-4B63-9E34-D78A94F0171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62373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E19A590-F88F-496D-88E0-14EBDEAE19A4}" type="slidenum">
              <a:rPr lang="en-GB"/>
              <a:pPr/>
              <a:t>1</a:t>
            </a:fld>
            <a:endParaRPr lang="en-GB"/>
          </a:p>
        </p:txBody>
      </p:sp>
      <p:sp>
        <p:nvSpPr>
          <p:cNvPr id="5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936EB1A-E503-4BA0-9103-33DB356C7602}" type="slidenum">
              <a:rPr lang="en-GB"/>
              <a:pPr/>
              <a:t>33</a:t>
            </a:fld>
            <a:endParaRPr lang="en-GB"/>
          </a:p>
        </p:txBody>
      </p:sp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S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13259" y="1300786"/>
            <a:ext cx="6517482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13259" y="3886201"/>
            <a:ext cx="6517482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A0A728-58A8-4400-8922-32EBFA9DE4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56836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330" y="2367093"/>
            <a:ext cx="777287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5993148"/>
      </p:ext>
    </p:extLst>
  </p:cSld>
  <p:clrMapOvr>
    <a:masterClrMapping/>
  </p:clrMapOvr>
  <p:hf hdr="0" ftr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828564"/>
            <a:ext cx="7763814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31" y="3657458"/>
            <a:ext cx="7763814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CAD4A-9A78-436A-B712-C2F2C1BDE2D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41741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330" y="2367093"/>
            <a:ext cx="382952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4629150" y="2367093"/>
            <a:ext cx="382905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51903"/>
      </p:ext>
    </p:extLst>
  </p:cSld>
  <p:clrMapOvr>
    <a:masterClrMapping/>
  </p:clrMapOvr>
  <p:hf hdr="0" ftr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9746" y="2371018"/>
            <a:ext cx="3655106" cy="679994"/>
          </a:xfrm>
        </p:spPr>
        <p:txBody>
          <a:bodyPr anchor="b">
            <a:noAutofit/>
          </a:bodyPr>
          <a:lstStyle>
            <a:lvl1pPr marL="0" indent="0">
              <a:lnSpc>
                <a:spcPct val="7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331" y="3051013"/>
            <a:ext cx="3829520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97317" y="2371018"/>
            <a:ext cx="3661353" cy="679994"/>
          </a:xfrm>
        </p:spPr>
        <p:txBody>
          <a:bodyPr anchor="b">
            <a:noAutofit/>
          </a:bodyPr>
          <a:lstStyle>
            <a:lvl1pPr marL="0" indent="0">
              <a:lnSpc>
                <a:spcPct val="7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4629150" y="3051013"/>
            <a:ext cx="382905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061817"/>
      </p:ext>
    </p:extLst>
  </p:cSld>
  <p:clrMapOvr>
    <a:masterClrMapping/>
  </p:clrMapOvr>
  <p:hf hdr="0" ftr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55670-3E6A-43D3-8215-C1C48E0C9650}" type="datetimeFigureOut">
              <a:rPr lang="en-US" smtClean="0"/>
              <a:t>9/25/2024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47218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8252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2951766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3808547" y="609601"/>
            <a:ext cx="4650122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2632852"/>
            <a:ext cx="2951767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480970"/>
      </p:ext>
    </p:extLst>
  </p:cSld>
  <p:clrMapOvr>
    <a:masterClrMapping/>
  </p:clrMapOvr>
  <p:hf hdr="0" ftr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2" y="609600"/>
            <a:ext cx="4129618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004270" y="609601"/>
            <a:ext cx="3005851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2632853"/>
            <a:ext cx="4129604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604B-AEF8-4CAD-9FCE-84916A090B4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3965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4289374"/>
            <a:ext cx="7773324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88558" y="698261"/>
            <a:ext cx="7366899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5108728"/>
            <a:ext cx="7773339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8541682"/>
      </p:ext>
    </p:extLst>
  </p:cSld>
  <p:clrMapOvr>
    <a:masterClrMapping/>
  </p:clrMapOvr>
  <p:hf hdr="0" ft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7773339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204821"/>
            <a:ext cx="7773339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5912152"/>
      </p:ext>
    </p:extLst>
  </p:cSld>
  <p:clrMapOvr>
    <a:masterClrMapping/>
  </p:clrMapOvr>
  <p:hf hdr="0" ft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872588"/>
            <a:ext cx="6977064" cy="2729915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610032"/>
            <a:ext cx="6564224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372797"/>
            <a:ext cx="7773339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737626" y="887859"/>
            <a:ext cx="546888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850130" y="3120015"/>
            <a:ext cx="553641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35901486"/>
      </p:ext>
    </p:extLst>
  </p:cSld>
  <p:clrMapOvr>
    <a:masterClrMapping/>
  </p:clrMapOvr>
  <p:hf hdr="0" ft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2138722"/>
            <a:ext cx="7773339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662335"/>
            <a:ext cx="777333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3403404"/>
      </p:ext>
    </p:extLst>
  </p:cSld>
  <p:clrMapOvr>
    <a:masterClrMapping/>
  </p:clrMapOvr>
  <p:hf hdr="0" ft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7773339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331" y="2367093"/>
            <a:ext cx="2474232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331" y="2943356"/>
            <a:ext cx="2474232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9292" y="2367093"/>
            <a:ext cx="246864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31012" y="2943356"/>
            <a:ext cx="2477513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2367093"/>
            <a:ext cx="247869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79974" y="2943356"/>
            <a:ext cx="247869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7802473"/>
      </p:ext>
    </p:extLst>
  </p:cSld>
  <p:clrMapOvr>
    <a:masterClrMapping/>
  </p:clrMapOvr>
  <p:hf hdr="0" ft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331" y="610772"/>
            <a:ext cx="7773339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5331" y="4204820"/>
            <a:ext cx="2472307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331" y="2367093"/>
            <a:ext cx="2472307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5331" y="4781082"/>
            <a:ext cx="2472307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2069" y="4204820"/>
            <a:ext cx="247637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331011" y="2367093"/>
            <a:ext cx="2477514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31011" y="4781081"/>
            <a:ext cx="2477514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4204820"/>
            <a:ext cx="247551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979974" y="2367093"/>
            <a:ext cx="2478696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79880" y="4781079"/>
            <a:ext cx="2478790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7556760"/>
      </p:ext>
    </p:extLst>
  </p:cSld>
  <p:clrMapOvr>
    <a:masterClrMapping/>
  </p:clrMapOvr>
  <p:hf hdr="0" ft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331" y="2367094"/>
            <a:ext cx="7773339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904463"/>
      </p:ext>
    </p:extLst>
  </p:cSld>
  <p:clrMapOvr>
    <a:masterClrMapping/>
  </p:clrMapOvr>
  <p:hf hdr="0" ftr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609602"/>
            <a:ext cx="1914995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331" y="609602"/>
            <a:ext cx="5744043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3170154"/>
      </p:ext>
    </p:extLst>
  </p:cSld>
  <p:clrMapOvr>
    <a:masterClrMapping/>
  </p:clrMapOvr>
  <p:hf hdr="0" ftr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B6A65E-2E7B-45D1-A4B9-0680C068B11A}" type="datetimeFigureOut">
              <a:rPr lang="en-US" smtClean="0"/>
              <a:t>9/25/2024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01553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31" y="2367094"/>
            <a:ext cx="7773339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59053" y="5883276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331" y="5883276"/>
            <a:ext cx="50046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5509" y="5883276"/>
            <a:ext cx="57316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41676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44" r:id="rId1"/>
    <p:sldLayoutId id="2147484045" r:id="rId2"/>
    <p:sldLayoutId id="2147484046" r:id="rId3"/>
    <p:sldLayoutId id="2147484047" r:id="rId4"/>
    <p:sldLayoutId id="2147484048" r:id="rId5"/>
    <p:sldLayoutId id="2147484049" r:id="rId6"/>
    <p:sldLayoutId id="2147484050" r:id="rId7"/>
    <p:sldLayoutId id="2147484051" r:id="rId8"/>
    <p:sldLayoutId id="2147484052" r:id="rId9"/>
    <p:sldLayoutId id="2147484053" r:id="rId10"/>
    <p:sldLayoutId id="2147484054" r:id="rId11"/>
    <p:sldLayoutId id="2147484055" r:id="rId12"/>
    <p:sldLayoutId id="2147484056" r:id="rId13"/>
    <p:sldLayoutId id="2147484057" r:id="rId14"/>
    <p:sldLayoutId id="2147484058" r:id="rId15"/>
    <p:sldLayoutId id="2147484059" r:id="rId16"/>
    <p:sldLayoutId id="2147484060" r:id="rId17"/>
    <p:sldLayoutId id="2147484061" r:id="rId18"/>
  </p:sldLayoutIdLst>
  <p:hf hdr="0" ftr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www.youtube.com/watch?v=LdzmCzyGoOc&amp;t=1516s" TargetMode="Externa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0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013858" y="1125511"/>
            <a:ext cx="5351675" cy="2656971"/>
          </a:xfrm>
        </p:spPr>
        <p:txBody>
          <a:bodyPr>
            <a:normAutofit/>
          </a:bodyPr>
          <a:lstStyle/>
          <a:p>
            <a:r>
              <a:rPr lang="en-GB" sz="4700" dirty="0"/>
              <a:t>Essential Research Methods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013104" y="3782482"/>
            <a:ext cx="5352570" cy="1204383"/>
          </a:xfrm>
        </p:spPr>
        <p:txBody>
          <a:bodyPr>
            <a:normAutofit/>
          </a:bodyPr>
          <a:lstStyle/>
          <a:p>
            <a:endParaRPr lang="en-GB" sz="1600" dirty="0"/>
          </a:p>
          <a:p>
            <a:r>
              <a:rPr lang="en-GB" sz="1600" b="1" dirty="0">
                <a:solidFill>
                  <a:srgbClr val="000000"/>
                </a:solidFill>
              </a:rPr>
              <a:t>Working with literature </a:t>
            </a:r>
          </a:p>
          <a:p>
            <a:r>
              <a:rPr lang="en-GB" sz="1600" dirty="0"/>
              <a:t>Dr Seena Joseph &amp; Prof Nik Whitehead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Literature review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spcBef>
                <a:spcPts val="1200"/>
              </a:spcBef>
            </a:pPr>
            <a:r>
              <a:rPr lang="en-US" sz="18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 literature review is a systematic, explicit, and repeatable approach for finding, assessing, and synthesizing the current body of completed and documented work done by researchers, academics, and practitioners (Fink, 2019).</a:t>
            </a:r>
          </a:p>
          <a:p>
            <a:r>
              <a:rPr lang="en-US" sz="1800" cap="none" dirty="0">
                <a:latin typeface="Arial" panose="020B0604020202020204" pitchFamily="34" charset="0"/>
              </a:rPr>
              <a:t>Essential component in any type of research.</a:t>
            </a:r>
          </a:p>
          <a:p>
            <a:r>
              <a:rPr lang="en-US" sz="1800" cap="none" dirty="0">
                <a:latin typeface="Arial" panose="020B0604020202020204" pitchFamily="34" charset="0"/>
              </a:rPr>
              <a:t>Ongoing and influences every phase of the research (</a:t>
            </a:r>
            <a:r>
              <a:rPr lang="en-US" sz="1800" cap="none" dirty="0" err="1">
                <a:latin typeface="Arial" panose="020B0604020202020204" pitchFamily="34" charset="0"/>
              </a:rPr>
              <a:t>Majam</a:t>
            </a:r>
            <a:r>
              <a:rPr lang="en-US" sz="1800" cap="none" dirty="0">
                <a:latin typeface="Arial" panose="020B0604020202020204" pitchFamily="34" charset="0"/>
              </a:rPr>
              <a:t> and Theron 2006).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Importance of literature review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sz="2400" cap="none" dirty="0"/>
              <a:t> Main strand in  a  well-planned  and  executed  research  process.</a:t>
            </a:r>
          </a:p>
          <a:p>
            <a:r>
              <a:rPr lang="en-US" sz="2400" cap="none" dirty="0"/>
              <a:t>To analyze, interpret, and critically assess the existing body of knowledge.</a:t>
            </a:r>
          </a:p>
          <a:p>
            <a:r>
              <a:rPr lang="en-US" sz="2400" cap="none" dirty="0"/>
              <a:t>To discover the pattern of prior results, breadth and depth of the current knowledge and identify the gap for further exploration (Mohamed </a:t>
            </a:r>
            <a:r>
              <a:rPr lang="en-US" sz="2400" cap="none" dirty="0" err="1"/>
              <a:t>Shaffril</a:t>
            </a:r>
            <a:r>
              <a:rPr lang="en-US" sz="2400" cap="none" dirty="0"/>
              <a:t>, </a:t>
            </a:r>
            <a:r>
              <a:rPr lang="en-US" sz="2400" cap="none" dirty="0" err="1"/>
              <a:t>Samsuddin</a:t>
            </a:r>
            <a:r>
              <a:rPr lang="en-US" sz="2400" cap="none" dirty="0"/>
              <a:t> and Abu </a:t>
            </a:r>
            <a:r>
              <a:rPr lang="en-US" sz="2400" cap="none" dirty="0" err="1"/>
              <a:t>Samah</a:t>
            </a:r>
            <a:r>
              <a:rPr lang="en-US" sz="2400" cap="none" dirty="0"/>
              <a:t> 2021). </a:t>
            </a:r>
          </a:p>
          <a:p>
            <a:r>
              <a:rPr lang="en-US" sz="2400" cap="none" dirty="0"/>
              <a:t>Not a summary, or annotated bibliography.</a:t>
            </a:r>
          </a:p>
          <a:p>
            <a:r>
              <a:rPr lang="en-US" sz="2400" cap="none" dirty="0"/>
              <a:t>Builds up an argument for your particular research.</a:t>
            </a:r>
          </a:p>
          <a:p>
            <a:r>
              <a:rPr lang="en-US" sz="2400" cap="none" dirty="0"/>
              <a:t>For a successful research, the literature needs to be systematically analyzed and effectively evaluated. </a:t>
            </a:r>
          </a:p>
          <a:p>
            <a:endParaRPr lang="en-US" sz="2400" cap="none" dirty="0"/>
          </a:p>
          <a:p>
            <a:endParaRPr lang="en-US" sz="2400" cap="none" dirty="0"/>
          </a:p>
          <a:p>
            <a:endParaRPr lang="en-US" sz="2400" cap="none" dirty="0"/>
          </a:p>
          <a:p>
            <a:endParaRPr lang="en-US" sz="2400" cap="non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Why Literature Review 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sz="2400" cap="none" dirty="0"/>
              <a:t>The aim of a literature review is to provide the conceptual background to your research topic.</a:t>
            </a:r>
          </a:p>
          <a:p>
            <a:pPr algn="just"/>
            <a:r>
              <a:rPr lang="en-US" sz="2400" cap="none" dirty="0"/>
              <a:t>The review helps you understand the topic under consideration, and provides you with a point of evaluation for your conclusions.</a:t>
            </a:r>
          </a:p>
          <a:p>
            <a:endParaRPr lang="en-US" sz="2400" cap="none" dirty="0"/>
          </a:p>
          <a:p>
            <a:endParaRPr lang="en-US" sz="2400" cap="none" dirty="0"/>
          </a:p>
          <a:p>
            <a:endParaRPr lang="en-US" sz="2400" cap="non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50705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651304" cy="634082"/>
          </a:xfrm>
        </p:spPr>
        <p:txBody>
          <a:bodyPr>
            <a:noAutofit/>
          </a:bodyPr>
          <a:lstStyle/>
          <a:p>
            <a:r>
              <a:rPr lang="en-GB" sz="2800" dirty="0"/>
              <a:t>Literature review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643602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15000"/>
              </a:lnSpc>
              <a:buNone/>
            </a:pPr>
            <a:r>
              <a:rPr lang="en-GB" sz="2400" b="1" cap="none" dirty="0"/>
              <a:t>1. Data extraction</a:t>
            </a:r>
          </a:p>
          <a:p>
            <a:pPr lvl="1">
              <a:lnSpc>
                <a:spcPct val="115000"/>
              </a:lnSpc>
            </a:pPr>
            <a:r>
              <a:rPr lang="en-GB" sz="2200" cap="none" dirty="0"/>
              <a:t>Identify the area of interest or research problem</a:t>
            </a:r>
          </a:p>
          <a:p>
            <a:pPr lvl="2">
              <a:lnSpc>
                <a:spcPct val="115000"/>
              </a:lnSpc>
            </a:pPr>
            <a:r>
              <a:rPr lang="en-GB" sz="2000" cap="none" dirty="0"/>
              <a:t>This helps the direction and the scope of the review</a:t>
            </a:r>
          </a:p>
          <a:p>
            <a:pPr lvl="1">
              <a:lnSpc>
                <a:spcPct val="115000"/>
              </a:lnSpc>
            </a:pPr>
            <a:r>
              <a:rPr lang="en-GB" sz="2200" cap="none" dirty="0"/>
              <a:t>Use academic databases (IEEE, </a:t>
            </a:r>
            <a:r>
              <a:rPr lang="en-GB" sz="2200" cap="none" dirty="0" err="1"/>
              <a:t>WoS</a:t>
            </a:r>
            <a:r>
              <a:rPr lang="en-GB" sz="2200" cap="none" dirty="0"/>
              <a:t>, Scopus, </a:t>
            </a:r>
            <a:r>
              <a:rPr lang="en-GB" sz="2200" cap="none" dirty="0" err="1"/>
              <a:t>PubMEd</a:t>
            </a:r>
            <a:r>
              <a:rPr lang="en-GB" sz="2200" cap="none" dirty="0"/>
              <a:t>, Google Scholar, etc.) to find articles, books and reports</a:t>
            </a:r>
          </a:p>
          <a:p>
            <a:pPr lvl="1">
              <a:lnSpc>
                <a:spcPct val="115000"/>
              </a:lnSpc>
            </a:pPr>
            <a:r>
              <a:rPr lang="en-GB" sz="2200" cap="none" dirty="0"/>
              <a:t>Identify relevant key words and develop a search strategy using identified keywords and Boolean operators (AND, OR, NOT)</a:t>
            </a:r>
          </a:p>
          <a:p>
            <a:pPr lvl="1">
              <a:lnSpc>
                <a:spcPct val="115000"/>
              </a:lnSpc>
            </a:pPr>
            <a:r>
              <a:rPr lang="en-GB" sz="2200" cap="none" dirty="0"/>
              <a:t>Apply filters( time, type of study, language etc.) to narrow the results</a:t>
            </a:r>
          </a:p>
          <a:p>
            <a:pPr marL="0" indent="0">
              <a:lnSpc>
                <a:spcPct val="115000"/>
              </a:lnSpc>
              <a:buNone/>
            </a:pPr>
            <a:r>
              <a:rPr lang="en-GB" sz="2400" b="1" cap="none" dirty="0"/>
              <a:t>2. Evaluate and Select Sources</a:t>
            </a:r>
          </a:p>
          <a:p>
            <a:pPr lvl="1">
              <a:lnSpc>
                <a:spcPct val="115000"/>
              </a:lnSpc>
            </a:pPr>
            <a:r>
              <a:rPr lang="en-GB" sz="2200" cap="none" dirty="0"/>
              <a:t>Skim through abstract and introduction to determine whether an articles is relevant</a:t>
            </a:r>
          </a:p>
          <a:p>
            <a:pPr lvl="1">
              <a:lnSpc>
                <a:spcPct val="115000"/>
              </a:lnSpc>
            </a:pPr>
            <a:r>
              <a:rPr lang="en-GB" sz="2200" cap="none" dirty="0"/>
              <a:t>Consider the publication date to ensure the literature is up-to-date</a:t>
            </a:r>
          </a:p>
          <a:p>
            <a:pPr lvl="1">
              <a:lnSpc>
                <a:spcPct val="115000"/>
              </a:lnSpc>
            </a:pPr>
            <a:r>
              <a:rPr lang="en-GB" sz="2200" cap="none" dirty="0"/>
              <a:t>Evaluate the credibility of sources  (peer-reviewed journal articles, reputable conferences and reports)</a:t>
            </a:r>
          </a:p>
          <a:p>
            <a:pPr lvl="1">
              <a:lnSpc>
                <a:spcPct val="115000"/>
              </a:lnSpc>
            </a:pPr>
            <a:endParaRPr lang="en-GB" sz="2200" cap="none" dirty="0"/>
          </a:p>
          <a:p>
            <a:pPr>
              <a:lnSpc>
                <a:spcPct val="115000"/>
              </a:lnSpc>
            </a:pPr>
            <a:endParaRPr lang="en-GB" sz="2400" cap="none" dirty="0"/>
          </a:p>
          <a:p>
            <a:pPr marL="0" indent="0">
              <a:lnSpc>
                <a:spcPct val="115000"/>
              </a:lnSpc>
              <a:buNone/>
            </a:pPr>
            <a:endParaRPr lang="en-GB" sz="1600" cap="none" dirty="0">
              <a:solidFill>
                <a:srgbClr val="000000"/>
              </a:solidFill>
              <a:latin typeface="Arial" panose="020B0604020202020204" pitchFamily="34" charset="0"/>
              <a:ea typeface="Times New Roman"/>
              <a:cs typeface="Times New Roman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56651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651304" cy="634082"/>
          </a:xfrm>
        </p:spPr>
        <p:txBody>
          <a:bodyPr>
            <a:noAutofit/>
          </a:bodyPr>
          <a:lstStyle/>
          <a:p>
            <a:r>
              <a:rPr lang="en-GB" sz="2800" dirty="0"/>
              <a:t>Literature review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643602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15000"/>
              </a:lnSpc>
              <a:buNone/>
            </a:pPr>
            <a:r>
              <a:rPr lang="en-GB" sz="2400" b="1" cap="none" dirty="0"/>
              <a:t>3. Organize the literature </a:t>
            </a:r>
          </a:p>
          <a:p>
            <a:pPr lvl="1">
              <a:lnSpc>
                <a:spcPct val="115000"/>
              </a:lnSpc>
            </a:pPr>
            <a:r>
              <a:rPr lang="en-GB" sz="2200" cap="none" dirty="0"/>
              <a:t>Group sources into themes, methodologies, or theoretical frameworks</a:t>
            </a:r>
          </a:p>
          <a:p>
            <a:pPr lvl="1">
              <a:lnSpc>
                <a:spcPct val="115000"/>
              </a:lnSpc>
            </a:pPr>
            <a:r>
              <a:rPr lang="en-GB" sz="2200" cap="none" dirty="0"/>
              <a:t>Create an outline to visualise how different studies relate to each other</a:t>
            </a:r>
          </a:p>
          <a:p>
            <a:pPr lvl="1">
              <a:lnSpc>
                <a:spcPct val="115000"/>
              </a:lnSpc>
            </a:pPr>
            <a:r>
              <a:rPr lang="en-US" sz="2200" cap="none" dirty="0"/>
              <a:t>Use reference management tools (Mendeley, Zotero, </a:t>
            </a:r>
            <a:r>
              <a:rPr lang="en-US" sz="2200" cap="none" dirty="0" err="1"/>
              <a:t>Refworks</a:t>
            </a:r>
            <a:r>
              <a:rPr lang="en-US" sz="2200" cap="none" dirty="0"/>
              <a:t> or  EndNote) to organize your citations</a:t>
            </a:r>
            <a:endParaRPr lang="en-GB" sz="2200" cap="none" dirty="0"/>
          </a:p>
          <a:p>
            <a:pPr marL="0" indent="0">
              <a:lnSpc>
                <a:spcPct val="115000"/>
              </a:lnSpc>
              <a:buNone/>
            </a:pPr>
            <a:r>
              <a:rPr lang="en-GB" sz="2400" b="1" cap="none" dirty="0"/>
              <a:t>4. </a:t>
            </a:r>
            <a:r>
              <a:rPr lang="en-US" sz="2400" b="1" cap="none" dirty="0"/>
              <a:t>Analyze and Synthesize the Information</a:t>
            </a:r>
            <a:endParaRPr lang="en-GB" sz="2400" b="1" cap="none" dirty="0"/>
          </a:p>
          <a:p>
            <a:pPr lvl="1">
              <a:lnSpc>
                <a:spcPct val="115000"/>
              </a:lnSpc>
            </a:pPr>
            <a:r>
              <a:rPr lang="en-US" sz="2200" cap="none" dirty="0"/>
              <a:t>Summarize each article's key findings, methods, and conclusions</a:t>
            </a:r>
          </a:p>
          <a:p>
            <a:pPr lvl="1">
              <a:lnSpc>
                <a:spcPct val="115000"/>
              </a:lnSpc>
            </a:pPr>
            <a:r>
              <a:rPr lang="en-US" sz="2200" cap="none" dirty="0"/>
              <a:t>Compare and contrast studies: Look for patterns, trends, and contradictions in the research.</a:t>
            </a:r>
          </a:p>
          <a:p>
            <a:pPr lvl="1">
              <a:lnSpc>
                <a:spcPct val="115000"/>
              </a:lnSpc>
            </a:pPr>
            <a:r>
              <a:rPr lang="en-US" sz="2200" cap="none" dirty="0"/>
              <a:t>Identify gaps in the literature (areas where there is limited or conflicting information).</a:t>
            </a:r>
            <a:endParaRPr lang="en-GB" sz="1600" dirty="0">
              <a:solidFill>
                <a:srgbClr val="000000"/>
              </a:solidFill>
              <a:latin typeface="Arial" panose="020B0604020202020204" pitchFamily="34" charset="0"/>
              <a:ea typeface="Times New Roman"/>
              <a:cs typeface="Times New Roman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3184" y="7509"/>
            <a:ext cx="8651304" cy="634082"/>
          </a:xfrm>
        </p:spPr>
        <p:txBody>
          <a:bodyPr>
            <a:noAutofit/>
          </a:bodyPr>
          <a:lstStyle/>
          <a:p>
            <a:r>
              <a:rPr lang="en-GB" sz="2800" dirty="0"/>
              <a:t>Literature review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192" y="588738"/>
            <a:ext cx="8219256" cy="6080622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35000"/>
              </a:lnSpc>
              <a:buNone/>
            </a:pPr>
            <a:r>
              <a:rPr lang="en-GB" sz="7400" b="1" cap="none" dirty="0"/>
              <a:t>5. Structure the review </a:t>
            </a:r>
          </a:p>
          <a:p>
            <a:pPr lvl="1">
              <a:lnSpc>
                <a:spcPct val="135000"/>
              </a:lnSpc>
            </a:pPr>
            <a:r>
              <a:rPr lang="en-US" sz="7200" cap="none" dirty="0"/>
              <a:t>Introduction: Define the topic, scope, and objectives of the review.</a:t>
            </a:r>
          </a:p>
          <a:p>
            <a:pPr lvl="1">
              <a:lnSpc>
                <a:spcPct val="135000"/>
              </a:lnSpc>
            </a:pPr>
            <a:r>
              <a:rPr lang="en-US" sz="7200" cap="none" dirty="0"/>
              <a:t>Body: Organize the literature by themes, methodologies, or chronological order, depending on the focus of your review</a:t>
            </a:r>
          </a:p>
          <a:p>
            <a:pPr lvl="1">
              <a:lnSpc>
                <a:spcPct val="135000"/>
              </a:lnSpc>
            </a:pPr>
            <a:r>
              <a:rPr lang="en-US" sz="7200" cap="none" dirty="0"/>
              <a:t>Conclusion: Summarize the main findings, identify research gaps, and explain how your research will contribute to the field.</a:t>
            </a:r>
          </a:p>
          <a:p>
            <a:pPr marL="0" indent="0">
              <a:lnSpc>
                <a:spcPct val="135000"/>
              </a:lnSpc>
              <a:buNone/>
            </a:pPr>
            <a:r>
              <a:rPr lang="en-GB" sz="7400" b="1" cap="none" dirty="0"/>
              <a:t>6. Writing</a:t>
            </a:r>
          </a:p>
          <a:p>
            <a:pPr lvl="1">
              <a:lnSpc>
                <a:spcPct val="135000"/>
              </a:lnSpc>
            </a:pPr>
            <a:r>
              <a:rPr lang="en-GB" sz="7200" cap="none" dirty="0"/>
              <a:t>Begin writing following the structure outlines above</a:t>
            </a:r>
          </a:p>
          <a:p>
            <a:pPr lvl="1">
              <a:lnSpc>
                <a:spcPct val="135000"/>
              </a:lnSpc>
            </a:pPr>
            <a:r>
              <a:rPr lang="en-GB" sz="7200" cap="none" dirty="0"/>
              <a:t>Ensure to properly cite all the articles that you have reviewed using the citation style, IEEE</a:t>
            </a:r>
          </a:p>
          <a:p>
            <a:pPr lvl="1">
              <a:lnSpc>
                <a:spcPct val="135000"/>
              </a:lnSpc>
            </a:pPr>
            <a:r>
              <a:rPr lang="en-GB" sz="7200" cap="none" dirty="0"/>
              <a:t>Keep the contents concise and focused; avoiding unnecessary details</a:t>
            </a:r>
          </a:p>
          <a:p>
            <a:pPr marL="0" indent="0">
              <a:lnSpc>
                <a:spcPct val="135000"/>
              </a:lnSpc>
              <a:buNone/>
            </a:pPr>
            <a:r>
              <a:rPr lang="en-GB" sz="7400" b="1" cap="none" dirty="0"/>
              <a:t>7. Revise and Proofread</a:t>
            </a:r>
          </a:p>
          <a:p>
            <a:pPr lvl="1">
              <a:lnSpc>
                <a:spcPct val="135000"/>
              </a:lnSpc>
            </a:pPr>
            <a:r>
              <a:rPr lang="en-US" sz="7200" cap="none" dirty="0"/>
              <a:t>Review your draft for clarity, coherence, and flow.</a:t>
            </a:r>
          </a:p>
          <a:p>
            <a:pPr lvl="1">
              <a:lnSpc>
                <a:spcPct val="135000"/>
              </a:lnSpc>
            </a:pPr>
            <a:r>
              <a:rPr lang="en-US" sz="7200" cap="none" dirty="0"/>
              <a:t>Ensure that your review presents a logical narrative and clearly shows how the literature connects to your research question.</a:t>
            </a:r>
          </a:p>
          <a:p>
            <a:pPr lvl="1">
              <a:lnSpc>
                <a:spcPct val="135000"/>
              </a:lnSpc>
            </a:pPr>
            <a:r>
              <a:rPr lang="en-US" sz="7200" cap="none" dirty="0"/>
              <a:t>Double-check citations and references for accuracy</a:t>
            </a:r>
            <a:endParaRPr lang="en-GB" sz="7200" cap="none" dirty="0"/>
          </a:p>
          <a:p>
            <a:pPr marL="457200" lvl="1" indent="0">
              <a:lnSpc>
                <a:spcPct val="115000"/>
              </a:lnSpc>
              <a:buNone/>
            </a:pPr>
            <a:endParaRPr lang="en-GB" sz="2000" cap="none" dirty="0"/>
          </a:p>
          <a:p>
            <a:pPr marL="0" indent="0">
              <a:lnSpc>
                <a:spcPct val="115000"/>
              </a:lnSpc>
              <a:buNone/>
            </a:pPr>
            <a:r>
              <a:rPr lang="en-GB" sz="2600" b="1" cap="none" dirty="0"/>
              <a:t>	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76989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A7248-B97F-3FE8-1A51-9ED29C6CE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332656"/>
            <a:ext cx="8424936" cy="576065"/>
          </a:xfrm>
        </p:spPr>
        <p:txBody>
          <a:bodyPr>
            <a:normAutofit fontScale="90000"/>
          </a:bodyPr>
          <a:lstStyle/>
          <a:p>
            <a:r>
              <a:rPr lang="en-US" dirty="0"/>
              <a:t>Developing and refining literature review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E3DF7-2107-9603-48A1-3D5E3DA89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6061" y="980727"/>
            <a:ext cx="7429499" cy="58772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cap="none" dirty="0"/>
              <a:t>Suggestions to get you thinking and writing</a:t>
            </a:r>
          </a:p>
          <a:p>
            <a:r>
              <a:rPr lang="en-GB" sz="2400" cap="none" dirty="0"/>
              <a:t>Demonstrating your knowledge and familiarity in your subject area.</a:t>
            </a:r>
          </a:p>
          <a:p>
            <a:pPr lvl="1"/>
            <a:r>
              <a:rPr lang="en-GB" sz="2200" cap="none" dirty="0"/>
              <a:t>What are the significant and established themes in your subject or topic?</a:t>
            </a:r>
          </a:p>
          <a:p>
            <a:pPr lvl="1"/>
            <a:r>
              <a:rPr lang="en-GB" sz="2200" cap="none" dirty="0"/>
              <a:t>What are the relevant sources? Why?</a:t>
            </a:r>
          </a:p>
          <a:p>
            <a:pPr lvl="1"/>
            <a:r>
              <a:rPr lang="en-GB" sz="2200" cap="none" dirty="0"/>
              <a:t>What are the recent developments?  Are they significant ?</a:t>
            </a:r>
          </a:p>
          <a:p>
            <a:pPr lvl="1"/>
            <a:r>
              <a:rPr lang="en-GB" sz="2200" cap="none" dirty="0"/>
              <a:t>What are the appropriate method of research ?</a:t>
            </a:r>
          </a:p>
          <a:p>
            <a:r>
              <a:rPr lang="en-GB" sz="2400" cap="none" dirty="0"/>
              <a:t>Your critical analysis</a:t>
            </a:r>
          </a:p>
          <a:p>
            <a:pPr lvl="1"/>
            <a:r>
              <a:rPr lang="en-GB" sz="2200" cap="none" dirty="0"/>
              <a:t>What are the strength of the themes of your chosen topic ?</a:t>
            </a:r>
          </a:p>
          <a:p>
            <a:pPr lvl="1"/>
            <a:r>
              <a:rPr lang="en-GB" sz="2200" cap="none" dirty="0"/>
              <a:t>What evidence that you found to support this ?</a:t>
            </a:r>
          </a:p>
          <a:p>
            <a:pPr lvl="1"/>
            <a:r>
              <a:rPr lang="en-GB" sz="2200" cap="none" dirty="0"/>
              <a:t>What are the gaps in the literature ?</a:t>
            </a:r>
          </a:p>
          <a:p>
            <a:pPr lvl="1"/>
            <a:endParaRPr lang="en-GB" sz="2200" cap="none" dirty="0"/>
          </a:p>
          <a:p>
            <a:pPr marL="0" indent="0">
              <a:buNone/>
            </a:pPr>
            <a:endParaRPr lang="en-GB" cap="none" dirty="0"/>
          </a:p>
          <a:p>
            <a:pPr marL="0" indent="0">
              <a:buNone/>
            </a:pPr>
            <a:endParaRPr lang="en-US" cap="none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84CB8E-BB11-E84B-A269-9024CDB95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15582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A7248-B97F-3FE8-1A51-9ED29C6CE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188640"/>
            <a:ext cx="7773338" cy="576065"/>
          </a:xfrm>
        </p:spPr>
        <p:txBody>
          <a:bodyPr>
            <a:normAutofit fontScale="90000"/>
          </a:bodyPr>
          <a:lstStyle/>
          <a:p>
            <a:r>
              <a:rPr lang="en-GB" dirty="0"/>
              <a:t>Literature review – top 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E3DF7-2107-9603-48A1-3D5E3DA89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980727"/>
            <a:ext cx="8352928" cy="5267673"/>
          </a:xfrm>
        </p:spPr>
        <p:txBody>
          <a:bodyPr>
            <a:normAutofit fontScale="32500" lnSpcReduction="20000"/>
          </a:bodyPr>
          <a:lstStyle/>
          <a:p>
            <a:r>
              <a:rPr lang="en-US" sz="8000" cap="none" dirty="0"/>
              <a:t>Try experimenting with different search terms when using online search tools.</a:t>
            </a:r>
          </a:p>
          <a:p>
            <a:pPr marL="457200" lvl="1" indent="0">
              <a:buNone/>
            </a:pPr>
            <a:r>
              <a:rPr lang="en-US" sz="8000" i="1" dirty="0"/>
              <a:t>  </a:t>
            </a:r>
          </a:p>
          <a:p>
            <a:pPr lvl="1"/>
            <a:r>
              <a:rPr lang="en-US" sz="8000" cap="none" dirty="0"/>
              <a:t>Example:</a:t>
            </a:r>
          </a:p>
          <a:p>
            <a:pPr lvl="2"/>
            <a:r>
              <a:rPr lang="en-US" sz="8000" i="1" dirty="0"/>
              <a:t>(((color image segment*) AND (cluster* OR </a:t>
            </a:r>
            <a:r>
              <a:rPr lang="en-US" sz="8000" i="1" dirty="0" err="1"/>
              <a:t>salien</a:t>
            </a:r>
            <a:r>
              <a:rPr lang="en-US" sz="8000" i="1" dirty="0"/>
              <a:t>*)) OR ( (</a:t>
            </a:r>
            <a:r>
              <a:rPr lang="en-US" sz="8000" i="1" dirty="0" err="1"/>
              <a:t>salien</a:t>
            </a:r>
            <a:r>
              <a:rPr lang="en-US" sz="8000" i="1" dirty="0"/>
              <a:t>* detect*) or (</a:t>
            </a:r>
            <a:r>
              <a:rPr lang="en-US" sz="8000" i="1" dirty="0" err="1"/>
              <a:t>salien</a:t>
            </a:r>
            <a:r>
              <a:rPr lang="en-US" sz="8000" i="1" dirty="0"/>
              <a:t>* segment*))) </a:t>
            </a:r>
          </a:p>
          <a:p>
            <a:pPr lvl="1"/>
            <a:r>
              <a:rPr lang="en-US" sz="8000" cap="none" dirty="0"/>
              <a:t>Example:</a:t>
            </a:r>
          </a:p>
          <a:p>
            <a:pPr lvl="2"/>
            <a:r>
              <a:rPr lang="en-US" sz="8000" cap="none" dirty="0"/>
              <a:t> (“Fake news detection” OR “online fake news” OR “false news” OR (“fake news” AND “social media”) OR (“fake news” AND (“internet” OR “online”))).</a:t>
            </a:r>
          </a:p>
          <a:p>
            <a:pPr lvl="1"/>
            <a:endParaRPr lang="en-US" sz="6200" cap="none" dirty="0"/>
          </a:p>
          <a:p>
            <a:endParaRPr lang="en-US" sz="2400" cap="none" dirty="0"/>
          </a:p>
          <a:p>
            <a:endParaRPr lang="en-US" sz="2400" cap="none" dirty="0"/>
          </a:p>
          <a:p>
            <a:endParaRPr lang="en-US" sz="2400" cap="none" dirty="0"/>
          </a:p>
          <a:p>
            <a:endParaRPr lang="en-US" sz="2400" cap="none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84CB8E-BB11-E84B-A269-9024CDB95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9</a:t>
            </a:fld>
            <a:endParaRPr lang="en-GB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E3063342-F4DF-E496-3B41-AA0DE93BDEBE}"/>
              </a:ext>
            </a:extLst>
          </p:cNvPr>
          <p:cNvGrpSpPr/>
          <p:nvPr/>
        </p:nvGrpSpPr>
        <p:grpSpPr>
          <a:xfrm>
            <a:off x="7489465" y="285563"/>
            <a:ext cx="792088" cy="648072"/>
            <a:chOff x="0" y="514100"/>
            <a:chExt cx="2233811" cy="1340286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A93D67B9-4050-E894-602F-2B4B36E2145B}"/>
                </a:ext>
              </a:extLst>
            </p:cNvPr>
            <p:cNvSpPr/>
            <p:nvPr/>
          </p:nvSpPr>
          <p:spPr>
            <a:xfrm>
              <a:off x="0" y="514100"/>
              <a:ext cx="2233811" cy="1340286"/>
            </a:xfrm>
            <a:prstGeom prst="rect">
              <a:avLst/>
            </a:prstGeom>
            <a:blipFill rotWithShape="0">
              <a:blip r:embed="rId2"/>
              <a:stretch>
                <a:fillRect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9B102933-2E53-E63E-27BE-27447DFC243A}"/>
                </a:ext>
              </a:extLst>
            </p:cNvPr>
            <p:cNvSpPr txBox="1"/>
            <p:nvPr/>
          </p:nvSpPr>
          <p:spPr>
            <a:xfrm>
              <a:off x="0" y="514100"/>
              <a:ext cx="2233811" cy="1340286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4293" tIns="54293" rIns="54293" bIns="54293" numCol="1" spcCol="1270" anchor="ctr" anchorCtr="0">
              <a:noAutofit/>
            </a:bodyPr>
            <a:lstStyle/>
            <a:p>
              <a:pPr algn="ctr" defTabSz="633413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US" sz="1425" dirty="0"/>
            </a:p>
          </p:txBody>
        </p:sp>
      </p:grpSp>
    </p:spTree>
    <p:extLst>
      <p:ext uri="{BB962C8B-B14F-4D97-AF65-F5344CB8AC3E}">
        <p14:creationId xmlns:p14="http://schemas.microsoft.com/office/powerpoint/2010/main" val="14364820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A7248-B97F-3FE8-1A51-9ED29C6CE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188640"/>
            <a:ext cx="7773338" cy="576065"/>
          </a:xfrm>
        </p:spPr>
        <p:txBody>
          <a:bodyPr>
            <a:normAutofit fontScale="90000"/>
          </a:bodyPr>
          <a:lstStyle/>
          <a:p>
            <a:r>
              <a:rPr lang="en-GB" dirty="0"/>
              <a:t>Literature review – top 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E3DF7-2107-9603-48A1-3D5E3DA89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980727"/>
            <a:ext cx="8352928" cy="5267673"/>
          </a:xfrm>
        </p:spPr>
        <p:txBody>
          <a:bodyPr>
            <a:normAutofit/>
          </a:bodyPr>
          <a:lstStyle/>
          <a:p>
            <a:r>
              <a:rPr lang="en-US" sz="2400" cap="none" dirty="0"/>
              <a:t>Always keep an accurate record of all of the sources that you use for your bibliography/reference list</a:t>
            </a:r>
            <a:endParaRPr lang="en-US" sz="8000" cap="none" dirty="0"/>
          </a:p>
          <a:p>
            <a:pPr lvl="1"/>
            <a:endParaRPr lang="en-US" sz="6200" cap="none" dirty="0"/>
          </a:p>
          <a:p>
            <a:endParaRPr lang="en-US" sz="2400" cap="none" dirty="0"/>
          </a:p>
          <a:p>
            <a:endParaRPr lang="en-US" sz="2400" cap="none" dirty="0"/>
          </a:p>
          <a:p>
            <a:endParaRPr lang="en-US" sz="2400" cap="none" dirty="0"/>
          </a:p>
          <a:p>
            <a:endParaRPr lang="en-US" sz="2400" cap="none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84CB8E-BB11-E84B-A269-9024CDB95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10</a:t>
            </a:fld>
            <a:endParaRPr lang="en-GB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E3063342-F4DF-E496-3B41-AA0DE93BDEBE}"/>
              </a:ext>
            </a:extLst>
          </p:cNvPr>
          <p:cNvGrpSpPr/>
          <p:nvPr/>
        </p:nvGrpSpPr>
        <p:grpSpPr>
          <a:xfrm>
            <a:off x="7489465" y="285563"/>
            <a:ext cx="792088" cy="648072"/>
            <a:chOff x="0" y="514100"/>
            <a:chExt cx="2233811" cy="1340286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A93D67B9-4050-E894-602F-2B4B36E2145B}"/>
                </a:ext>
              </a:extLst>
            </p:cNvPr>
            <p:cNvSpPr/>
            <p:nvPr/>
          </p:nvSpPr>
          <p:spPr>
            <a:xfrm>
              <a:off x="0" y="514100"/>
              <a:ext cx="2233811" cy="1340286"/>
            </a:xfrm>
            <a:prstGeom prst="rect">
              <a:avLst/>
            </a:prstGeom>
            <a:blipFill rotWithShape="0">
              <a:blip r:embed="rId2"/>
              <a:stretch>
                <a:fillRect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9B102933-2E53-E63E-27BE-27447DFC243A}"/>
                </a:ext>
              </a:extLst>
            </p:cNvPr>
            <p:cNvSpPr txBox="1"/>
            <p:nvPr/>
          </p:nvSpPr>
          <p:spPr>
            <a:xfrm>
              <a:off x="0" y="514100"/>
              <a:ext cx="2233811" cy="1340286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4293" tIns="54293" rIns="54293" bIns="54293" numCol="1" spcCol="1270" anchor="ctr" anchorCtr="0">
              <a:noAutofit/>
            </a:bodyPr>
            <a:lstStyle/>
            <a:p>
              <a:pPr algn="ctr" defTabSz="633413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US" sz="1425" dirty="0"/>
            </a:p>
          </p:txBody>
        </p:sp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DFEBDC65-8374-8A00-7876-ABDA01566F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7584" y="2492896"/>
            <a:ext cx="7556666" cy="1872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76784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A7248-B97F-3FE8-1A51-9ED29C6CE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188640"/>
            <a:ext cx="7773338" cy="576065"/>
          </a:xfrm>
        </p:spPr>
        <p:txBody>
          <a:bodyPr>
            <a:normAutofit fontScale="90000"/>
          </a:bodyPr>
          <a:lstStyle/>
          <a:p>
            <a:r>
              <a:rPr lang="en-GB" dirty="0"/>
              <a:t>Literature review – top 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E3DF7-2107-9603-48A1-3D5E3DA89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980727"/>
            <a:ext cx="8352928" cy="5267673"/>
          </a:xfrm>
        </p:spPr>
        <p:txBody>
          <a:bodyPr>
            <a:normAutofit/>
          </a:bodyPr>
          <a:lstStyle/>
          <a:p>
            <a:r>
              <a:rPr lang="en-US" sz="2400" cap="none" dirty="0"/>
              <a:t>Make use of the bibliography in the journal articles or textbooks that you are reading as this can help you to increase the breadth of your literature review.</a:t>
            </a:r>
          </a:p>
          <a:p>
            <a:endParaRPr lang="en-US" sz="2400" cap="none" dirty="0"/>
          </a:p>
          <a:p>
            <a:endParaRPr lang="en-US" sz="2400" cap="none" dirty="0"/>
          </a:p>
          <a:p>
            <a:endParaRPr lang="en-US" sz="2400" cap="none" dirty="0"/>
          </a:p>
          <a:p>
            <a:endParaRPr lang="en-US" sz="2400" cap="none" dirty="0"/>
          </a:p>
          <a:p>
            <a:endParaRPr lang="en-US" sz="2400" cap="none" dirty="0"/>
          </a:p>
          <a:p>
            <a:r>
              <a:rPr lang="en-US" sz="2400" cap="none" dirty="0"/>
              <a:t>Use a reading summary sheet or electronic document to capture the key information and the argument from your sources.</a:t>
            </a:r>
          </a:p>
          <a:p>
            <a:endParaRPr lang="en-US" sz="2400" cap="none" dirty="0"/>
          </a:p>
          <a:p>
            <a:endParaRPr lang="en-US" sz="2400" cap="none" dirty="0"/>
          </a:p>
          <a:p>
            <a:endParaRPr lang="en-US" sz="2400" cap="none" dirty="0"/>
          </a:p>
          <a:p>
            <a:endParaRPr lang="en-US" sz="2400" cap="none" dirty="0"/>
          </a:p>
          <a:p>
            <a:endParaRPr lang="en-US" sz="2400" cap="none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84CB8E-BB11-E84B-A269-9024CDB95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11</a:t>
            </a:fld>
            <a:endParaRPr lang="en-GB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E3063342-F4DF-E496-3B41-AA0DE93BDEBE}"/>
              </a:ext>
            </a:extLst>
          </p:cNvPr>
          <p:cNvGrpSpPr/>
          <p:nvPr/>
        </p:nvGrpSpPr>
        <p:grpSpPr>
          <a:xfrm>
            <a:off x="7489465" y="285563"/>
            <a:ext cx="792088" cy="648072"/>
            <a:chOff x="0" y="514100"/>
            <a:chExt cx="2233811" cy="1340286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A93D67B9-4050-E894-602F-2B4B36E2145B}"/>
                </a:ext>
              </a:extLst>
            </p:cNvPr>
            <p:cNvSpPr/>
            <p:nvPr/>
          </p:nvSpPr>
          <p:spPr>
            <a:xfrm>
              <a:off x="0" y="514100"/>
              <a:ext cx="2233811" cy="1340286"/>
            </a:xfrm>
            <a:prstGeom prst="rect">
              <a:avLst/>
            </a:prstGeom>
            <a:blipFill rotWithShape="0">
              <a:blip r:embed="rId2"/>
              <a:stretch>
                <a:fillRect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9B102933-2E53-E63E-27BE-27447DFC243A}"/>
                </a:ext>
              </a:extLst>
            </p:cNvPr>
            <p:cNvSpPr txBox="1"/>
            <p:nvPr/>
          </p:nvSpPr>
          <p:spPr>
            <a:xfrm>
              <a:off x="0" y="514100"/>
              <a:ext cx="2233811" cy="1340286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4293" tIns="54293" rIns="54293" bIns="54293" numCol="1" spcCol="1270" anchor="ctr" anchorCtr="0">
              <a:noAutofit/>
            </a:bodyPr>
            <a:lstStyle/>
            <a:p>
              <a:pPr algn="ctr" defTabSz="633413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US" sz="1425" dirty="0"/>
            </a:p>
          </p:txBody>
        </p:sp>
      </p:grpSp>
      <p:pic>
        <p:nvPicPr>
          <p:cNvPr id="10" name="Picture 9">
            <a:extLst>
              <a:ext uri="{FF2B5EF4-FFF2-40B4-BE49-F238E27FC236}">
                <a16:creationId xmlns:a16="http://schemas.microsoft.com/office/drawing/2014/main" id="{E46942CE-B3B7-A62A-C784-4086C942BD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31481" y="2060847"/>
            <a:ext cx="3580879" cy="3300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21615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A7248-B97F-3FE8-1A51-9ED29C6CE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188640"/>
            <a:ext cx="7773338" cy="576065"/>
          </a:xfrm>
        </p:spPr>
        <p:txBody>
          <a:bodyPr>
            <a:normAutofit fontScale="90000"/>
          </a:bodyPr>
          <a:lstStyle/>
          <a:p>
            <a:r>
              <a:rPr lang="en-GB" dirty="0"/>
              <a:t>Literature review – top 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E3DF7-2107-9603-48A1-3D5E3DA89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980727"/>
            <a:ext cx="8496944" cy="5544617"/>
          </a:xfrm>
        </p:spPr>
        <p:txBody>
          <a:bodyPr>
            <a:normAutofit/>
          </a:bodyPr>
          <a:lstStyle/>
          <a:p>
            <a:r>
              <a:rPr lang="en-US" sz="1800" cap="none" dirty="0"/>
              <a:t>Create a logical structure for your literature review and the way you have approached it.</a:t>
            </a:r>
          </a:p>
          <a:p>
            <a:pPr lvl="1"/>
            <a:r>
              <a:rPr lang="en-US" cap="none" dirty="0"/>
              <a:t>This structure could be chronological or thematic or another form more suitable for your investigation.</a:t>
            </a:r>
          </a:p>
          <a:p>
            <a:endParaRPr lang="en-US" sz="2400" cap="none" dirty="0"/>
          </a:p>
          <a:p>
            <a:endParaRPr lang="en-US" sz="2400" cap="none" dirty="0"/>
          </a:p>
          <a:p>
            <a:endParaRPr lang="en-US" sz="2400" cap="none" dirty="0"/>
          </a:p>
          <a:p>
            <a:endParaRPr lang="en-US" sz="2400" cap="none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84CB8E-BB11-E84B-A269-9024CDB95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12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87BAD27-EF98-B062-C548-92F5FA6D88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552" y="2348880"/>
            <a:ext cx="5552654" cy="235095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B950DAD-1700-53A5-919C-79362189B6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936" y="4801750"/>
            <a:ext cx="4900066" cy="21510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83351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A7248-B97F-3FE8-1A51-9ED29C6CE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188640"/>
            <a:ext cx="7773338" cy="576065"/>
          </a:xfrm>
        </p:spPr>
        <p:txBody>
          <a:bodyPr>
            <a:normAutofit fontScale="90000"/>
          </a:bodyPr>
          <a:lstStyle/>
          <a:p>
            <a:r>
              <a:rPr lang="en-GB" dirty="0"/>
              <a:t>Literature review – top 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E3DF7-2107-9603-48A1-3D5E3DA89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980727"/>
            <a:ext cx="8496944" cy="5544617"/>
          </a:xfrm>
        </p:spPr>
        <p:txBody>
          <a:bodyPr>
            <a:normAutofit fontScale="47500" lnSpcReduction="20000"/>
          </a:bodyPr>
          <a:lstStyle/>
          <a:p>
            <a:r>
              <a:rPr lang="en-US" sz="5600" cap="none" dirty="0"/>
              <a:t>Make sure your research voice come through clearly</a:t>
            </a:r>
          </a:p>
          <a:p>
            <a:pPr lvl="1"/>
            <a:r>
              <a:rPr lang="en-US" sz="5600" cap="none" dirty="0"/>
              <a:t>Think about how you have developed your views</a:t>
            </a:r>
          </a:p>
          <a:p>
            <a:pPr lvl="1"/>
            <a:r>
              <a:rPr lang="en-US" sz="5600" cap="none" dirty="0"/>
              <a:t>What evidence convinced you?</a:t>
            </a:r>
          </a:p>
          <a:p>
            <a:r>
              <a:rPr lang="en-US" sz="5600" cap="none" dirty="0"/>
              <a:t>Be selective</a:t>
            </a:r>
          </a:p>
          <a:p>
            <a:pPr lvl="1"/>
            <a:r>
              <a:rPr lang="en-US" sz="5600" cap="none" dirty="0"/>
              <a:t>Choose a selection from everything you have read</a:t>
            </a:r>
          </a:p>
          <a:p>
            <a:pPr lvl="1"/>
            <a:r>
              <a:rPr lang="en-US" sz="5600" cap="none" dirty="0"/>
              <a:t>Check the relevance of the selected sources to your topic and research questions </a:t>
            </a:r>
          </a:p>
          <a:p>
            <a:pPr lvl="1"/>
            <a:r>
              <a:rPr lang="en-US" sz="5600" cap="none" dirty="0"/>
              <a:t>Limit the amount of descriptive reporting</a:t>
            </a:r>
          </a:p>
          <a:p>
            <a:r>
              <a:rPr lang="en-US" sz="5600" cap="none" dirty="0"/>
              <a:t>Make summary of the key elements of your review</a:t>
            </a:r>
          </a:p>
          <a:p>
            <a:endParaRPr lang="en-US" sz="2400" cap="none" dirty="0"/>
          </a:p>
          <a:p>
            <a:endParaRPr lang="en-US" sz="2400" cap="none" dirty="0"/>
          </a:p>
          <a:p>
            <a:endParaRPr lang="en-US" sz="2400" cap="none" dirty="0"/>
          </a:p>
          <a:p>
            <a:endParaRPr lang="en-US" sz="2400" cap="none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84CB8E-BB11-E84B-A269-9024CDB95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3212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A7248-B97F-3FE8-1A51-9ED29C6CE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332" y="332656"/>
            <a:ext cx="7773338" cy="576065"/>
          </a:xfrm>
        </p:spPr>
        <p:txBody>
          <a:bodyPr>
            <a:normAutofit fontScale="90000"/>
          </a:bodyPr>
          <a:lstStyle/>
          <a:p>
            <a:r>
              <a:rPr lang="en-GB" dirty="0"/>
              <a:t>TOOLS and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E3DF7-2107-9603-48A1-3D5E3DA89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6061" y="980727"/>
            <a:ext cx="7820395" cy="5877273"/>
          </a:xfrm>
        </p:spPr>
        <p:txBody>
          <a:bodyPr>
            <a:normAutofit/>
          </a:bodyPr>
          <a:lstStyle/>
          <a:p>
            <a:r>
              <a:rPr lang="en-GB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SCISPACE</a:t>
            </a:r>
            <a:endParaRPr lang="en-US" sz="2400" cap="none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84CB8E-BB11-E84B-A269-9024CDB95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14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F75578A-E774-386B-B18F-01E9256F28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43808" y="1052736"/>
            <a:ext cx="1009317" cy="88819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F18221C-98A2-FBE4-F74E-80C814D885D8}"/>
              </a:ext>
            </a:extLst>
          </p:cNvPr>
          <p:cNvSpPr txBox="1"/>
          <p:nvPr/>
        </p:nvSpPr>
        <p:spPr>
          <a:xfrm>
            <a:off x="971600" y="2132856"/>
            <a:ext cx="4572000" cy="6719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07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1800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Learning and understanding</a:t>
            </a:r>
          </a:p>
          <a:p>
            <a:pPr>
              <a:lnSpc>
                <a:spcPct val="107000"/>
              </a:lnSpc>
              <a:spcBef>
                <a:spcPts val="0"/>
              </a:spcBef>
            </a:pPr>
            <a:endParaRPr lang="en-GB" sz="1800" kern="100" dirty="0"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5274383-1FB5-2A25-0E24-1C48C48E8D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3968" y="2204864"/>
            <a:ext cx="1686257" cy="85988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CC39110-A80B-618A-A90B-C67AEA886F3E}"/>
              </a:ext>
            </a:extLst>
          </p:cNvPr>
          <p:cNvSpPr txBox="1"/>
          <p:nvPr/>
        </p:nvSpPr>
        <p:spPr>
          <a:xfrm>
            <a:off x="971600" y="3190246"/>
            <a:ext cx="4572000" cy="375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07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1800" b="1" kern="100" dirty="0" err="1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Powerdrill</a:t>
            </a:r>
            <a:r>
              <a:rPr lang="en-GB" sz="1800" b="1" kern="1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800" kern="1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- analysis and classifying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5DFCD79-CA2B-D51E-129D-3662BC3512D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4048" y="3307189"/>
            <a:ext cx="2406417" cy="768222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B44F8879-907D-97B7-58EF-C46D475E5DA2}"/>
              </a:ext>
            </a:extLst>
          </p:cNvPr>
          <p:cNvSpPr txBox="1"/>
          <p:nvPr/>
        </p:nvSpPr>
        <p:spPr>
          <a:xfrm>
            <a:off x="971600" y="4394967"/>
            <a:ext cx="4896544" cy="375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07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1800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ChatGP</a:t>
            </a:r>
            <a:r>
              <a:rPr lang="en-GB" sz="1800" b="1" kern="1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 – Synthesis or theory development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389B125D-8642-C442-D654-30519E6C725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94483" y="4394967"/>
            <a:ext cx="1093456" cy="1253474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6F12E604-3DD2-0C23-8794-FA135CCC854B}"/>
              </a:ext>
            </a:extLst>
          </p:cNvPr>
          <p:cNvSpPr txBox="1"/>
          <p:nvPr/>
        </p:nvSpPr>
        <p:spPr>
          <a:xfrm>
            <a:off x="1126340" y="5651956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6"/>
              </a:rPr>
              <a:t>𝐓𝐨𝐩 𝟑 𝐀𝐈 𝐓𝐨𝐨𝐥𝐬 𝐟𝐨𝐫 𝐋𝐢𝐭𝐞𝐫𝐚𝐭𝐮𝐫𝐞 𝐑𝐞𝐯𝐢𝐞𝐰 (youtube.com)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19114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27AB29-E924-94B6-CBC7-1F76F8EFC8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332" y="618519"/>
            <a:ext cx="7773338" cy="794258"/>
          </a:xfrm>
        </p:spPr>
        <p:txBody>
          <a:bodyPr/>
          <a:lstStyle/>
          <a:p>
            <a:r>
              <a:rPr lang="en-GB" dirty="0"/>
              <a:t>Tools and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4C9219-63E6-E28D-A39C-4276B4CFA8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331" y="1412778"/>
            <a:ext cx="7773339" cy="4378424"/>
          </a:xfrm>
        </p:spPr>
        <p:txBody>
          <a:bodyPr>
            <a:normAutofit/>
          </a:bodyPr>
          <a:lstStyle/>
          <a:p>
            <a:r>
              <a:rPr lang="en-US" cap="none" dirty="0"/>
              <a:t>Many journal papers can be challenging to read</a:t>
            </a:r>
          </a:p>
          <a:p>
            <a:r>
              <a:rPr lang="en-US" cap="none" dirty="0"/>
              <a:t>If you find a paper hard going try using a </a:t>
            </a:r>
            <a:r>
              <a:rPr lang="en-US" cap="none" dirty="0" err="1"/>
              <a:t>summarising</a:t>
            </a:r>
            <a:r>
              <a:rPr lang="en-US" cap="none" dirty="0"/>
              <a:t>/paraphrasing tool such as </a:t>
            </a:r>
            <a:r>
              <a:rPr lang="en-US" cap="none" dirty="0" err="1"/>
              <a:t>Quillbot</a:t>
            </a:r>
            <a:endParaRPr lang="en-US" cap="none" dirty="0"/>
          </a:p>
          <a:p>
            <a:pPr lvl="1"/>
            <a:r>
              <a:rPr lang="en-US" cap="none" dirty="0"/>
              <a:t>https://quillbot.com/</a:t>
            </a:r>
          </a:p>
          <a:p>
            <a:r>
              <a:rPr lang="en-US" cap="none" dirty="0"/>
              <a:t>You can also put the text of the paper into a normal text </a:t>
            </a:r>
            <a:r>
              <a:rPr lang="en-US" cap="none" dirty="0" err="1"/>
              <a:t>genAI</a:t>
            </a:r>
            <a:r>
              <a:rPr lang="en-US" cap="none" dirty="0"/>
              <a:t> and ask it to </a:t>
            </a:r>
            <a:r>
              <a:rPr lang="en-US" cap="none" dirty="0" err="1"/>
              <a:t>summarise</a:t>
            </a:r>
            <a:r>
              <a:rPr lang="en-US" cap="none" dirty="0"/>
              <a:t> it for you</a:t>
            </a:r>
          </a:p>
          <a:p>
            <a:r>
              <a:rPr lang="en-US" cap="none" dirty="0"/>
              <a:t>In this case you can also ask the </a:t>
            </a:r>
            <a:r>
              <a:rPr lang="en-US" cap="none" dirty="0" err="1"/>
              <a:t>genAI</a:t>
            </a:r>
            <a:r>
              <a:rPr lang="en-US" cap="none" dirty="0"/>
              <a:t> questions about the contents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FDC3B7-A555-EE18-B664-F9715BAD49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943AC-23F5-47F6-8C2D-974D8CCBAC3A}" type="datetime1">
              <a:rPr lang="en-US" smtClean="0"/>
              <a:t>9/25/2024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FAFCE1-4044-4AC1-2DD3-EB492B6AC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60095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A7248-B97F-3FE8-1A51-9ED29C6CE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332" y="332656"/>
            <a:ext cx="7773338" cy="576065"/>
          </a:xfrm>
        </p:spPr>
        <p:txBody>
          <a:bodyPr>
            <a:normAutofit fontScale="90000"/>
          </a:bodyPr>
          <a:lstStyle/>
          <a:p>
            <a:r>
              <a:rPr lang="en-US" dirty="0"/>
              <a:t>Finding literature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E3DF7-2107-9603-48A1-3D5E3DA89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6061" y="980727"/>
            <a:ext cx="7429499" cy="5877273"/>
          </a:xfrm>
        </p:spPr>
        <p:txBody>
          <a:bodyPr>
            <a:normAutofit/>
          </a:bodyPr>
          <a:lstStyle/>
          <a:p>
            <a:r>
              <a:rPr lang="en-US" sz="2400" cap="none" dirty="0"/>
              <a:t>Google works but Google Scholar is better</a:t>
            </a:r>
          </a:p>
          <a:p>
            <a:r>
              <a:rPr lang="en-US" sz="2400" cap="none" dirty="0"/>
              <a:t>Semantic Scholar is significantly better than Google Scholar https://www.semanticscholar.org/ </a:t>
            </a:r>
          </a:p>
          <a:p>
            <a:r>
              <a:rPr lang="en-US" sz="2400" cap="none" dirty="0"/>
              <a:t>AI tool that looks for links between papers and can therefore suggest papers with similar content even if they neither cite or are cited by a given paper</a:t>
            </a:r>
          </a:p>
          <a:p>
            <a:r>
              <a:rPr lang="en-US" sz="2400" cap="none" dirty="0"/>
              <a:t>Library databases</a:t>
            </a:r>
          </a:p>
          <a:p>
            <a:r>
              <a:rPr lang="en-US" sz="2400" cap="none" dirty="0"/>
              <a:t>You are unlikely to find anything you won’t find with Semantic Scholar but using the library search gets you through some paywalls</a:t>
            </a:r>
          </a:p>
          <a:p>
            <a:r>
              <a:rPr lang="en-US" sz="2400" cap="none" dirty="0"/>
              <a:t>Bing Chat will provide links to references with its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84CB8E-BB11-E84B-A269-9024CDB95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34326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A9B8AD37-6C89-C525-FCEA-DAC592846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16632"/>
            <a:ext cx="7773338" cy="1596177"/>
          </a:xfrm>
        </p:spPr>
        <p:txBody>
          <a:bodyPr/>
          <a:lstStyle/>
          <a:p>
            <a:r>
              <a:rPr lang="en-GB" dirty="0"/>
              <a:t>Citation and referencing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1B13F5F-E416-5442-DBDA-F479B4FB8B95}"/>
              </a:ext>
            </a:extLst>
          </p:cNvPr>
          <p:cNvSpPr txBox="1">
            <a:spLocks/>
          </p:cNvSpPr>
          <p:nvPr/>
        </p:nvSpPr>
        <p:spPr>
          <a:xfrm>
            <a:off x="685331" y="1628800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57DDF94E-2329-6C5A-98E5-0813D052B888}"/>
              </a:ext>
            </a:extLst>
          </p:cNvPr>
          <p:cNvSpPr txBox="1">
            <a:spLocks/>
          </p:cNvSpPr>
          <p:nvPr/>
        </p:nvSpPr>
        <p:spPr>
          <a:xfrm>
            <a:off x="837731" y="1340768"/>
            <a:ext cx="7773339" cy="4602833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400" b="1" cap="none" dirty="0"/>
              <a:t>Defined as:</a:t>
            </a:r>
          </a:p>
          <a:p>
            <a:pPr lvl="1"/>
            <a:r>
              <a:rPr lang="en-US" sz="2200" cap="none" dirty="0"/>
              <a:t>the acknowledgement of information obtained from a document you have read or the act of quoting text.</a:t>
            </a:r>
          </a:p>
          <a:p>
            <a:r>
              <a:rPr lang="en-US" sz="2400" cap="none" dirty="0"/>
              <a:t>Done by providing the reference to the source of the material.</a:t>
            </a:r>
          </a:p>
          <a:p>
            <a:r>
              <a:rPr lang="en-US" sz="2400" cap="none" dirty="0"/>
              <a:t>The reference allows the reader to find the original source </a:t>
            </a:r>
          </a:p>
          <a:p>
            <a:endParaRPr lang="en-US" sz="2400" cap="none" dirty="0"/>
          </a:p>
        </p:txBody>
      </p:sp>
    </p:spTree>
    <p:extLst>
      <p:ext uri="{BB962C8B-B14F-4D97-AF65-F5344CB8AC3E}">
        <p14:creationId xmlns:p14="http://schemas.microsoft.com/office/powerpoint/2010/main" val="261300658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A9B8AD37-6C89-C525-FCEA-DAC592846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16632"/>
            <a:ext cx="7773338" cy="1596177"/>
          </a:xfrm>
        </p:spPr>
        <p:txBody>
          <a:bodyPr/>
          <a:lstStyle/>
          <a:p>
            <a:r>
              <a:rPr lang="en-GB" dirty="0"/>
              <a:t>Why Referencing?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1B13F5F-E416-5442-DBDA-F479B4FB8B95}"/>
              </a:ext>
            </a:extLst>
          </p:cNvPr>
          <p:cNvSpPr txBox="1">
            <a:spLocks/>
          </p:cNvSpPr>
          <p:nvPr/>
        </p:nvSpPr>
        <p:spPr>
          <a:xfrm>
            <a:off x="685331" y="1628800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57DDF94E-2329-6C5A-98E5-0813D052B888}"/>
              </a:ext>
            </a:extLst>
          </p:cNvPr>
          <p:cNvSpPr txBox="1">
            <a:spLocks/>
          </p:cNvSpPr>
          <p:nvPr/>
        </p:nvSpPr>
        <p:spPr>
          <a:xfrm>
            <a:off x="837731" y="1340768"/>
            <a:ext cx="7773339" cy="4602833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cap="none" dirty="0"/>
              <a:t>To </a:t>
            </a:r>
            <a:r>
              <a:rPr lang="en-US" sz="2400" b="1" cap="none" dirty="0"/>
              <a:t>support</a:t>
            </a:r>
            <a:r>
              <a:rPr lang="en-US" sz="2400" cap="none" dirty="0"/>
              <a:t> your statements and arguments</a:t>
            </a:r>
          </a:p>
          <a:p>
            <a:r>
              <a:rPr lang="en-US" sz="2400" cap="none" dirty="0"/>
              <a:t>To give </a:t>
            </a:r>
            <a:r>
              <a:rPr lang="en-US" sz="2400" b="1" cap="none" dirty="0"/>
              <a:t>credit</a:t>
            </a:r>
            <a:r>
              <a:rPr lang="en-US" sz="2400" cap="none" dirty="0"/>
              <a:t> for your sources</a:t>
            </a:r>
          </a:p>
          <a:p>
            <a:pPr lvl="1"/>
            <a:r>
              <a:rPr lang="en-US" sz="2200" cap="none" dirty="0"/>
              <a:t>Would you like people to use your ideas without saying where they got them from?</a:t>
            </a:r>
          </a:p>
          <a:p>
            <a:pPr lvl="1"/>
            <a:r>
              <a:rPr lang="en-US" sz="2200" cap="none" dirty="0"/>
              <a:t>It is </a:t>
            </a:r>
            <a:r>
              <a:rPr lang="en-US" sz="2200" b="1" cap="none" dirty="0"/>
              <a:t>theft</a:t>
            </a:r>
            <a:r>
              <a:rPr lang="en-US" sz="2200" cap="none" dirty="0"/>
              <a:t> to use other peoples ideas as your own!</a:t>
            </a:r>
          </a:p>
          <a:p>
            <a:r>
              <a:rPr lang="en-US" sz="2400" cap="none" dirty="0"/>
              <a:t>To </a:t>
            </a:r>
            <a:r>
              <a:rPr lang="en-US" sz="2400" b="1" cap="none" dirty="0"/>
              <a:t>demonstrate</a:t>
            </a:r>
            <a:r>
              <a:rPr lang="en-US" sz="2400" cap="none" dirty="0"/>
              <a:t> your academic research</a:t>
            </a:r>
          </a:p>
          <a:p>
            <a:r>
              <a:rPr lang="en-US" sz="2400" cap="none" dirty="0"/>
              <a:t>To provide the academic </a:t>
            </a:r>
            <a:r>
              <a:rPr lang="en-US" sz="2400" b="1" cap="none" dirty="0"/>
              <a:t>credibility</a:t>
            </a:r>
            <a:r>
              <a:rPr lang="en-US" sz="2400" cap="none" dirty="0"/>
              <a:t> for your work</a:t>
            </a:r>
          </a:p>
          <a:p>
            <a:r>
              <a:rPr lang="en-US" sz="2400" cap="none" dirty="0"/>
              <a:t>To reassure the reader that your work is not a fairy story that you have created</a:t>
            </a:r>
          </a:p>
          <a:p>
            <a:pPr marL="0" indent="0">
              <a:buNone/>
            </a:pPr>
            <a:endParaRPr lang="en-US" sz="2400" cap="none" dirty="0"/>
          </a:p>
        </p:txBody>
      </p:sp>
    </p:spTree>
    <p:extLst>
      <p:ext uri="{BB962C8B-B14F-4D97-AF65-F5344CB8AC3E}">
        <p14:creationId xmlns:p14="http://schemas.microsoft.com/office/powerpoint/2010/main" val="14069420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A9B8AD37-6C89-C525-FCEA-DAC592846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16632"/>
            <a:ext cx="7773338" cy="1596177"/>
          </a:xfrm>
        </p:spPr>
        <p:txBody>
          <a:bodyPr/>
          <a:lstStyle/>
          <a:p>
            <a:r>
              <a:rPr lang="en-GB" dirty="0"/>
              <a:t>When and Where?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1B13F5F-E416-5442-DBDA-F479B4FB8B95}"/>
              </a:ext>
            </a:extLst>
          </p:cNvPr>
          <p:cNvSpPr txBox="1">
            <a:spLocks/>
          </p:cNvSpPr>
          <p:nvPr/>
        </p:nvSpPr>
        <p:spPr>
          <a:xfrm>
            <a:off x="685331" y="1628800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57DDF94E-2329-6C5A-98E5-0813D052B888}"/>
              </a:ext>
            </a:extLst>
          </p:cNvPr>
          <p:cNvSpPr txBox="1">
            <a:spLocks/>
          </p:cNvSpPr>
          <p:nvPr/>
        </p:nvSpPr>
        <p:spPr>
          <a:xfrm>
            <a:off x="837731" y="1781200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cap="none" dirty="0"/>
              <a:t>Every time </a:t>
            </a:r>
            <a:r>
              <a:rPr lang="en-US" cap="none" dirty="0"/>
              <a:t>you </a:t>
            </a:r>
            <a:r>
              <a:rPr lang="en-US" b="1" cap="none" dirty="0"/>
              <a:t>use</a:t>
            </a:r>
            <a:r>
              <a:rPr lang="en-US" cap="none" dirty="0"/>
              <a:t> someone else’s ideas or words or illustrations, even if you change them a bit!</a:t>
            </a:r>
          </a:p>
          <a:p>
            <a:r>
              <a:rPr lang="en-US" cap="none" dirty="0"/>
              <a:t>When you </a:t>
            </a:r>
            <a:r>
              <a:rPr lang="en-US" b="1" cap="none" dirty="0"/>
              <a:t>copy</a:t>
            </a:r>
            <a:r>
              <a:rPr lang="en-US" cap="none" dirty="0"/>
              <a:t> some lines of </a:t>
            </a:r>
            <a:r>
              <a:rPr lang="en-US" cap="none" dirty="0" err="1"/>
              <a:t>programme</a:t>
            </a:r>
            <a:r>
              <a:rPr lang="en-US" cap="none" dirty="0"/>
              <a:t> code</a:t>
            </a:r>
          </a:p>
          <a:p>
            <a:r>
              <a:rPr lang="en-US" cap="none" dirty="0"/>
              <a:t>Whenever you make an </a:t>
            </a:r>
            <a:r>
              <a:rPr lang="en-US" b="1" cap="none" dirty="0"/>
              <a:t>assertion</a:t>
            </a:r>
            <a:r>
              <a:rPr lang="en-US" cap="none" dirty="0"/>
              <a:t> you need to justify your statements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367936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A9B8AD37-6C89-C525-FCEA-DAC592846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16632"/>
            <a:ext cx="7773338" cy="1596177"/>
          </a:xfrm>
        </p:spPr>
        <p:txBody>
          <a:bodyPr/>
          <a:lstStyle/>
          <a:p>
            <a:r>
              <a:rPr lang="en-GB" dirty="0"/>
              <a:t>referencing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1B13F5F-E416-5442-DBDA-F479B4FB8B95}"/>
              </a:ext>
            </a:extLst>
          </p:cNvPr>
          <p:cNvSpPr txBox="1">
            <a:spLocks/>
          </p:cNvSpPr>
          <p:nvPr/>
        </p:nvSpPr>
        <p:spPr>
          <a:xfrm>
            <a:off x="685331" y="1628800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57DDF94E-2329-6C5A-98E5-0813D052B888}"/>
              </a:ext>
            </a:extLst>
          </p:cNvPr>
          <p:cNvSpPr txBox="1">
            <a:spLocks/>
          </p:cNvSpPr>
          <p:nvPr/>
        </p:nvSpPr>
        <p:spPr>
          <a:xfrm>
            <a:off x="837731" y="1781200"/>
            <a:ext cx="7773339" cy="4162401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sz="2200" cap="none" dirty="0"/>
              <a:t>UWTSD uses the Vancouver numerical referencing system (the IEEE version)</a:t>
            </a:r>
          </a:p>
          <a:p>
            <a:pPr>
              <a:lnSpc>
                <a:spcPct val="130000"/>
              </a:lnSpc>
            </a:pPr>
            <a:r>
              <a:rPr lang="en-US" sz="2200" cap="none" dirty="0"/>
              <a:t>The system uses numbers, in order of appearance in the text</a:t>
            </a:r>
          </a:p>
          <a:p>
            <a:pPr>
              <a:lnSpc>
                <a:spcPct val="130000"/>
              </a:lnSpc>
            </a:pPr>
            <a:r>
              <a:rPr lang="en-US" sz="2200" cap="none" dirty="0"/>
              <a:t>Details on how to reference a wide range of sources using the IEEE style are available in the library’s IEEE Handbook</a:t>
            </a:r>
          </a:p>
          <a:p>
            <a:pPr lvl="1">
              <a:lnSpc>
                <a:spcPct val="130000"/>
              </a:lnSpc>
            </a:pPr>
            <a:r>
              <a:rPr lang="en-US" sz="2000" cap="none" dirty="0"/>
              <a:t>https://www.uwtsd.ac.uk/library/using-our-libraries/online-library/referencing-handbooks/</a:t>
            </a:r>
          </a:p>
          <a:p>
            <a:pPr>
              <a:lnSpc>
                <a:spcPct val="130000"/>
              </a:lnSpc>
            </a:pPr>
            <a:r>
              <a:rPr lang="en-US" sz="2200" cap="none" dirty="0"/>
              <a:t>UWTSD guidelines on referencing </a:t>
            </a:r>
            <a:r>
              <a:rPr lang="en-US" sz="2200" cap="none" dirty="0" err="1"/>
              <a:t>genAIs</a:t>
            </a:r>
            <a:endParaRPr lang="en-US" sz="2200" cap="none" dirty="0"/>
          </a:p>
          <a:p>
            <a:pPr lvl="1">
              <a:lnSpc>
                <a:spcPct val="130000"/>
              </a:lnSpc>
            </a:pPr>
            <a:r>
              <a:rPr lang="en-US" sz="2000" cap="none" dirty="0"/>
              <a:t>https://www.uwtsd.ac.uk/library/using-our-libraries/online-library/referencing-handbooks/referencing-ai/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663070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A9B8AD37-6C89-C525-FCEA-DAC592846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16633"/>
            <a:ext cx="7773338" cy="648072"/>
          </a:xfrm>
        </p:spPr>
        <p:txBody>
          <a:bodyPr/>
          <a:lstStyle/>
          <a:p>
            <a:r>
              <a:rPr lang="en-GB" dirty="0"/>
              <a:t>referencing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1B13F5F-E416-5442-DBDA-F479B4FB8B95}"/>
              </a:ext>
            </a:extLst>
          </p:cNvPr>
          <p:cNvSpPr txBox="1">
            <a:spLocks/>
          </p:cNvSpPr>
          <p:nvPr/>
        </p:nvSpPr>
        <p:spPr>
          <a:xfrm>
            <a:off x="685331" y="1628800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57DDF94E-2329-6C5A-98E5-0813D052B888}"/>
              </a:ext>
            </a:extLst>
          </p:cNvPr>
          <p:cNvSpPr txBox="1">
            <a:spLocks/>
          </p:cNvSpPr>
          <p:nvPr/>
        </p:nvSpPr>
        <p:spPr>
          <a:xfrm>
            <a:off x="837731" y="836712"/>
            <a:ext cx="7773339" cy="5106889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cap="none" dirty="0"/>
              <a:t>In-text citation</a:t>
            </a:r>
          </a:p>
          <a:p>
            <a:r>
              <a:rPr lang="en-GB" b="1" cap="none" dirty="0"/>
              <a:t>Sample 1 content:</a:t>
            </a:r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38B5A8B-7E57-4B61-3A4C-12980CEC04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5905" y="1921492"/>
            <a:ext cx="6504647" cy="333533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5A7B671-5BCA-4DAB-AEFE-EA6FA1F26BF6}"/>
              </a:ext>
            </a:extLst>
          </p:cNvPr>
          <p:cNvSpPr txBox="1"/>
          <p:nvPr/>
        </p:nvSpPr>
        <p:spPr>
          <a:xfrm>
            <a:off x="323528" y="6353233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i="1" dirty="0"/>
              <a:t>Extracted from :</a:t>
            </a:r>
          </a:p>
        </p:txBody>
      </p:sp>
    </p:spTree>
    <p:extLst>
      <p:ext uri="{BB962C8B-B14F-4D97-AF65-F5344CB8AC3E}">
        <p14:creationId xmlns:p14="http://schemas.microsoft.com/office/powerpoint/2010/main" val="185915558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A9B8AD37-6C89-C525-FCEA-DAC592846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16632"/>
            <a:ext cx="7773338" cy="1066057"/>
          </a:xfrm>
        </p:spPr>
        <p:txBody>
          <a:bodyPr/>
          <a:lstStyle/>
          <a:p>
            <a:r>
              <a:rPr lang="en-GB" dirty="0"/>
              <a:t>referencing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1B13F5F-E416-5442-DBDA-F479B4FB8B95}"/>
              </a:ext>
            </a:extLst>
          </p:cNvPr>
          <p:cNvSpPr txBox="1">
            <a:spLocks/>
          </p:cNvSpPr>
          <p:nvPr/>
        </p:nvSpPr>
        <p:spPr>
          <a:xfrm>
            <a:off x="685331" y="1628800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57DDF94E-2329-6C5A-98E5-0813D052B888}"/>
              </a:ext>
            </a:extLst>
          </p:cNvPr>
          <p:cNvSpPr txBox="1">
            <a:spLocks/>
          </p:cNvSpPr>
          <p:nvPr/>
        </p:nvSpPr>
        <p:spPr>
          <a:xfrm>
            <a:off x="537788" y="1599194"/>
            <a:ext cx="8066660" cy="4638118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415FDDB-159A-2685-82E6-25D7E44D03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7768" y="4671254"/>
            <a:ext cx="6912768" cy="75279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F66FC99-F98C-B3F9-C6AF-B3756BB47E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3934" y="1735129"/>
            <a:ext cx="6971308" cy="73852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E2EBBC2-3037-1D6D-FE67-CEA17E41A06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3609" y="2614763"/>
            <a:ext cx="6336703" cy="76127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5171499-399E-6EEF-4FD5-16371E46B1E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44664" y="3573016"/>
            <a:ext cx="6264696" cy="96576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96F0C8F-9D23-F63C-64A1-FA446DE17A77}"/>
              </a:ext>
            </a:extLst>
          </p:cNvPr>
          <p:cNvSpPr txBox="1"/>
          <p:nvPr/>
        </p:nvSpPr>
        <p:spPr>
          <a:xfrm>
            <a:off x="755576" y="5672772"/>
            <a:ext cx="733520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/>
            <a:r>
              <a:rPr lang="en-GB" dirty="0"/>
              <a:t>Understand the elements of each type of reference sources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19E9CBD-5846-5352-F813-9363C1736A2F}"/>
              </a:ext>
            </a:extLst>
          </p:cNvPr>
          <p:cNvSpPr txBox="1"/>
          <p:nvPr/>
        </p:nvSpPr>
        <p:spPr>
          <a:xfrm>
            <a:off x="899592" y="1117075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Re</a:t>
            </a:r>
            <a:r>
              <a:rPr lang="en-GB" sz="1800" dirty="0"/>
              <a:t>ference list</a:t>
            </a:r>
            <a:r>
              <a:rPr lang="en-GB" dirty="0"/>
              <a:t> based on the extracted content 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63665944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A9B8AD37-6C89-C525-FCEA-DAC592846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16633"/>
            <a:ext cx="7773338" cy="720080"/>
          </a:xfrm>
        </p:spPr>
        <p:txBody>
          <a:bodyPr/>
          <a:lstStyle/>
          <a:p>
            <a:r>
              <a:rPr lang="en-GB" dirty="0"/>
              <a:t>referencing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1B13F5F-E416-5442-DBDA-F479B4FB8B95}"/>
              </a:ext>
            </a:extLst>
          </p:cNvPr>
          <p:cNvSpPr txBox="1">
            <a:spLocks/>
          </p:cNvSpPr>
          <p:nvPr/>
        </p:nvSpPr>
        <p:spPr>
          <a:xfrm>
            <a:off x="685331" y="1628800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57DDF94E-2329-6C5A-98E5-0813D052B888}"/>
              </a:ext>
            </a:extLst>
          </p:cNvPr>
          <p:cNvSpPr txBox="1">
            <a:spLocks/>
          </p:cNvSpPr>
          <p:nvPr/>
        </p:nvSpPr>
        <p:spPr>
          <a:xfrm>
            <a:off x="404377" y="1066799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sz="2200" cap="none" dirty="0"/>
              <a:t>Sample 2</a:t>
            </a:r>
          </a:p>
          <a:p>
            <a:pPr>
              <a:lnSpc>
                <a:spcPct val="130000"/>
              </a:lnSpc>
            </a:pPr>
            <a:r>
              <a:rPr lang="en-US" sz="2200" cap="none" dirty="0"/>
              <a:t>In-text citation</a:t>
            </a:r>
          </a:p>
          <a:p>
            <a:pPr lvl="1">
              <a:lnSpc>
                <a:spcPct val="130000"/>
              </a:lnSpc>
            </a:pPr>
            <a:endParaRPr lang="en-US" cap="none" dirty="0"/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8DDF7C7-4FA2-42E2-CCF8-4B76C3375C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4189" y="1268760"/>
            <a:ext cx="6160260" cy="120888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EC3CF2A-6FE5-7632-564D-710230F873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64" y="3626995"/>
            <a:ext cx="7289327" cy="83380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4DCB905-19F2-3157-214B-C48A3753AEC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9552" y="4693769"/>
            <a:ext cx="7388348" cy="133076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6534DB6-DE65-9757-BCF2-29873B338E48}"/>
              </a:ext>
            </a:extLst>
          </p:cNvPr>
          <p:cNvSpPr txBox="1"/>
          <p:nvPr/>
        </p:nvSpPr>
        <p:spPr>
          <a:xfrm>
            <a:off x="404377" y="3092390"/>
            <a:ext cx="5184576" cy="4216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</a:pPr>
            <a:r>
              <a:rPr lang="en-GB" dirty="0"/>
              <a:t>Re</a:t>
            </a:r>
            <a:r>
              <a:rPr lang="en-GB" sz="1800" dirty="0"/>
              <a:t>ference list</a:t>
            </a:r>
            <a:r>
              <a:rPr lang="en-GB" dirty="0"/>
              <a:t> based on the extracted content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86365847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A9B8AD37-6C89-C525-FCEA-DAC592846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16632"/>
            <a:ext cx="7773338" cy="1596177"/>
          </a:xfrm>
        </p:spPr>
        <p:txBody>
          <a:bodyPr/>
          <a:lstStyle/>
          <a:p>
            <a:r>
              <a:rPr lang="en-GB" dirty="0"/>
              <a:t>referencing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1B13F5F-E416-5442-DBDA-F479B4FB8B95}"/>
              </a:ext>
            </a:extLst>
          </p:cNvPr>
          <p:cNvSpPr txBox="1">
            <a:spLocks/>
          </p:cNvSpPr>
          <p:nvPr/>
        </p:nvSpPr>
        <p:spPr>
          <a:xfrm>
            <a:off x="685331" y="1628800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57DDF94E-2329-6C5A-98E5-0813D052B888}"/>
              </a:ext>
            </a:extLst>
          </p:cNvPr>
          <p:cNvSpPr txBox="1">
            <a:spLocks/>
          </p:cNvSpPr>
          <p:nvPr/>
        </p:nvSpPr>
        <p:spPr>
          <a:xfrm>
            <a:off x="837731" y="1781200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sz="2200" cap="none" dirty="0"/>
              <a:t>Sample 1: content extract from</a:t>
            </a:r>
          </a:p>
          <a:p>
            <a:pPr>
              <a:lnSpc>
                <a:spcPct val="130000"/>
              </a:lnSpc>
            </a:pPr>
            <a:endParaRPr lang="en-US" sz="2200" cap="none" dirty="0"/>
          </a:p>
          <a:p>
            <a:pPr>
              <a:lnSpc>
                <a:spcPct val="130000"/>
              </a:lnSpc>
            </a:pPr>
            <a:endParaRPr lang="en-US" sz="2200" cap="none" dirty="0"/>
          </a:p>
          <a:p>
            <a:pPr>
              <a:lnSpc>
                <a:spcPct val="130000"/>
              </a:lnSpc>
            </a:pPr>
            <a:r>
              <a:rPr lang="en-US" sz="2200" cap="none" dirty="0"/>
              <a:t>Sample 2 content extracted from</a:t>
            </a:r>
          </a:p>
          <a:p>
            <a:pPr>
              <a:lnSpc>
                <a:spcPct val="130000"/>
              </a:lnSpc>
            </a:pPr>
            <a:endParaRPr lang="en-US" sz="2000" cap="none" dirty="0"/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32BEB66-E95B-63C3-CCD5-1C61D44683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592" y="4102200"/>
            <a:ext cx="6988402" cy="165807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7477A61-8C0E-DC69-20E7-D167B14702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600" y="2369753"/>
            <a:ext cx="6707621" cy="10592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440752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A9B8AD37-6C89-C525-FCEA-DAC592846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16632"/>
            <a:ext cx="7773338" cy="1596177"/>
          </a:xfrm>
        </p:spPr>
        <p:txBody>
          <a:bodyPr/>
          <a:lstStyle/>
          <a:p>
            <a:r>
              <a:rPr lang="en-GB" sz="3600" dirty="0"/>
              <a:t>Benefits of Referencing for the Student</a:t>
            </a:r>
            <a:endParaRPr lang="en-GB" dirty="0"/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1B13F5F-E416-5442-DBDA-F479B4FB8B95}"/>
              </a:ext>
            </a:extLst>
          </p:cNvPr>
          <p:cNvSpPr txBox="1">
            <a:spLocks/>
          </p:cNvSpPr>
          <p:nvPr/>
        </p:nvSpPr>
        <p:spPr>
          <a:xfrm>
            <a:off x="685331" y="1628800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57DDF94E-2329-6C5A-98E5-0813D052B888}"/>
              </a:ext>
            </a:extLst>
          </p:cNvPr>
          <p:cNvSpPr txBox="1">
            <a:spLocks/>
          </p:cNvSpPr>
          <p:nvPr/>
        </p:nvSpPr>
        <p:spPr>
          <a:xfrm>
            <a:off x="837731" y="1781200"/>
            <a:ext cx="7773339" cy="4162401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cap="none" dirty="0"/>
              <a:t>Proves that the work has a factual/academic basis</a:t>
            </a:r>
          </a:p>
          <a:p>
            <a:pPr lvl="1"/>
            <a:r>
              <a:rPr lang="en-US" sz="2200" cap="none" dirty="0"/>
              <a:t>Shows the variety of sources you have used </a:t>
            </a:r>
          </a:p>
          <a:p>
            <a:pPr lvl="1"/>
            <a:r>
              <a:rPr lang="en-US" sz="2200" cap="none" dirty="0"/>
              <a:t>Shows that you have used relevant sources</a:t>
            </a:r>
          </a:p>
          <a:p>
            <a:pPr lvl="1"/>
            <a:r>
              <a:rPr lang="en-US" sz="2200" cap="none" dirty="0"/>
              <a:t>Supports the ideas and arguments that you discuss in your work</a:t>
            </a:r>
          </a:p>
          <a:p>
            <a:pPr lvl="1"/>
            <a:r>
              <a:rPr lang="en-US" sz="2200" cap="none" dirty="0"/>
              <a:t>Shows initiative and independent thought</a:t>
            </a:r>
          </a:p>
          <a:p>
            <a:pPr lvl="1"/>
            <a:r>
              <a:rPr lang="en-US" sz="2200" cap="none" dirty="0"/>
              <a:t>Shows depth of reading</a:t>
            </a:r>
          </a:p>
          <a:p>
            <a:pPr lvl="1"/>
            <a:r>
              <a:rPr lang="en-US" sz="2200" cap="none" dirty="0"/>
              <a:t>Shows ability to judge if information read is relevant</a:t>
            </a:r>
          </a:p>
          <a:p>
            <a:pPr lvl="1"/>
            <a:r>
              <a:rPr lang="en-US" sz="2200" b="1" cap="none" dirty="0"/>
              <a:t>Will help you to gain more marks</a:t>
            </a:r>
          </a:p>
        </p:txBody>
      </p:sp>
    </p:spTree>
    <p:extLst>
      <p:ext uri="{BB962C8B-B14F-4D97-AF65-F5344CB8AC3E}">
        <p14:creationId xmlns:p14="http://schemas.microsoft.com/office/powerpoint/2010/main" val="53849643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A9B8AD37-6C89-C525-FCEA-DAC592846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16632"/>
            <a:ext cx="7773338" cy="1596177"/>
          </a:xfrm>
        </p:spPr>
        <p:txBody>
          <a:bodyPr/>
          <a:lstStyle/>
          <a:p>
            <a:r>
              <a:rPr lang="en-GB" sz="3600" dirty="0"/>
              <a:t>Benefits of Referencing for the Student</a:t>
            </a:r>
            <a:endParaRPr lang="en-GB" dirty="0"/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1B13F5F-E416-5442-DBDA-F479B4FB8B95}"/>
              </a:ext>
            </a:extLst>
          </p:cNvPr>
          <p:cNvSpPr txBox="1">
            <a:spLocks/>
          </p:cNvSpPr>
          <p:nvPr/>
        </p:nvSpPr>
        <p:spPr>
          <a:xfrm>
            <a:off x="685331" y="1628800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57DDF94E-2329-6C5A-98E5-0813D052B888}"/>
              </a:ext>
            </a:extLst>
          </p:cNvPr>
          <p:cNvSpPr txBox="1">
            <a:spLocks/>
          </p:cNvSpPr>
          <p:nvPr/>
        </p:nvSpPr>
        <p:spPr>
          <a:xfrm>
            <a:off x="837731" y="1781200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cap="none" dirty="0"/>
              <a:t>Allows the reader to identify and retrieve the sources for their own use</a:t>
            </a:r>
          </a:p>
          <a:p>
            <a:pPr lvl="1"/>
            <a:r>
              <a:rPr lang="en-US" sz="2200" cap="none" dirty="0"/>
              <a:t>May be several sources with similar titles</a:t>
            </a:r>
          </a:p>
          <a:p>
            <a:pPr lvl="1"/>
            <a:r>
              <a:rPr lang="en-US" sz="2200" cap="none" dirty="0"/>
              <a:t>Helps tutor to find the information easily</a:t>
            </a:r>
          </a:p>
          <a:p>
            <a:pPr lvl="1"/>
            <a:r>
              <a:rPr lang="en-US" sz="2200" cap="none" dirty="0"/>
              <a:t>Helps you to retrace the sources you have used in the past, for future assignments.</a:t>
            </a:r>
          </a:p>
          <a:p>
            <a:r>
              <a:rPr lang="en-US" sz="2400" cap="none" dirty="0"/>
              <a:t>Avoids plagiarism</a:t>
            </a:r>
            <a:endParaRPr lang="en-US" sz="2200" b="1" cap="none" dirty="0"/>
          </a:p>
        </p:txBody>
      </p:sp>
    </p:spTree>
    <p:extLst>
      <p:ext uri="{BB962C8B-B14F-4D97-AF65-F5344CB8AC3E}">
        <p14:creationId xmlns:p14="http://schemas.microsoft.com/office/powerpoint/2010/main" val="204178780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A9B8AD37-6C89-C525-FCEA-DAC592846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16632"/>
            <a:ext cx="7773338" cy="1596177"/>
          </a:xfrm>
        </p:spPr>
        <p:txBody>
          <a:bodyPr/>
          <a:lstStyle/>
          <a:p>
            <a:r>
              <a:rPr lang="en-GB" dirty="0"/>
              <a:t>Software to aid referencing 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1B13F5F-E416-5442-DBDA-F479B4FB8B95}"/>
              </a:ext>
            </a:extLst>
          </p:cNvPr>
          <p:cNvSpPr txBox="1">
            <a:spLocks/>
          </p:cNvSpPr>
          <p:nvPr/>
        </p:nvSpPr>
        <p:spPr>
          <a:xfrm>
            <a:off x="685331" y="1628800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57DDF94E-2329-6C5A-98E5-0813D052B888}"/>
              </a:ext>
            </a:extLst>
          </p:cNvPr>
          <p:cNvSpPr txBox="1">
            <a:spLocks/>
          </p:cNvSpPr>
          <p:nvPr/>
        </p:nvSpPr>
        <p:spPr>
          <a:xfrm>
            <a:off x="837731" y="1484784"/>
            <a:ext cx="7773339" cy="4896544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400" cap="none" dirty="0"/>
              <a:t>Free reference managers</a:t>
            </a:r>
          </a:p>
          <a:p>
            <a:pPr lvl="1"/>
            <a:r>
              <a:rPr lang="en-US" sz="2200" cap="none" dirty="0"/>
              <a:t>Zotero, Mendeley, </a:t>
            </a:r>
            <a:r>
              <a:rPr lang="en-US" sz="2200" cap="none" dirty="0" err="1"/>
              <a:t>Refworks</a:t>
            </a:r>
            <a:endParaRPr lang="en-US" sz="2200" cap="none" dirty="0"/>
          </a:p>
          <a:p>
            <a:pPr marL="0" indent="0">
              <a:buNone/>
            </a:pPr>
            <a:r>
              <a:rPr lang="en-US" sz="2400" cap="none" dirty="0"/>
              <a:t>Other reference managers</a:t>
            </a:r>
          </a:p>
          <a:p>
            <a:r>
              <a:rPr lang="en-US" sz="2400" cap="none" dirty="0"/>
              <a:t>EndNote (web-based EndNote Basic is free)</a:t>
            </a:r>
          </a:p>
          <a:p>
            <a:pPr marL="0" indent="0">
              <a:buNone/>
            </a:pPr>
            <a:r>
              <a:rPr lang="en-US" sz="2400" cap="none" dirty="0"/>
              <a:t>Office 365 has one built-in but you need to learn to use it properly!</a:t>
            </a:r>
          </a:p>
          <a:p>
            <a:r>
              <a:rPr lang="en-US" sz="2400" cap="none" dirty="0"/>
              <a:t>These allow you to build a store of references that can be sorted, searched and automatically inserted into documents</a:t>
            </a:r>
          </a:p>
          <a:p>
            <a:r>
              <a:rPr lang="en-US" sz="2400" cap="none" dirty="0"/>
              <a:t>It takes a little time to set up but can save a lot of time if you use the same references regularly </a:t>
            </a:r>
          </a:p>
          <a:p>
            <a:endParaRPr lang="en-GB" cap="none" dirty="0"/>
          </a:p>
        </p:txBody>
      </p:sp>
    </p:spTree>
    <p:extLst>
      <p:ext uri="{BB962C8B-B14F-4D97-AF65-F5344CB8AC3E}">
        <p14:creationId xmlns:p14="http://schemas.microsoft.com/office/powerpoint/2010/main" val="321922897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30F3926-4F76-927E-6F33-DEFA769191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6060" y="188640"/>
            <a:ext cx="7748388" cy="720080"/>
          </a:xfrm>
        </p:spPr>
        <p:txBody>
          <a:bodyPr>
            <a:normAutofit/>
          </a:bodyPr>
          <a:lstStyle/>
          <a:p>
            <a:r>
              <a:rPr lang="en-GB" dirty="0"/>
              <a:t>Why journal papers?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154183C-E103-6CE8-B9EA-7E3497190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331" y="1340768"/>
            <a:ext cx="7919117" cy="5184576"/>
          </a:xfrm>
        </p:spPr>
        <p:txBody>
          <a:bodyPr>
            <a:normAutofit/>
          </a:bodyPr>
          <a:lstStyle/>
          <a:p>
            <a:r>
              <a:rPr lang="en-US" altLang="zh-CN" sz="2400" cap="none" dirty="0"/>
              <a:t>We expect 75% of your references in your research proposal to be book or journal references – why?</a:t>
            </a:r>
          </a:p>
          <a:p>
            <a:endParaRPr lang="en-US" altLang="zh-CN" sz="2400" cap="none" dirty="0"/>
          </a:p>
          <a:p>
            <a:r>
              <a:rPr lang="en-US" altLang="zh-CN" sz="2400" cap="none" dirty="0"/>
              <a:t>Journal papers are primary sources, normally written by the people who actually did the research</a:t>
            </a:r>
          </a:p>
          <a:p>
            <a:r>
              <a:rPr lang="en-US" altLang="zh-CN" sz="2400" cap="none" dirty="0"/>
              <a:t>Books are, in effect, summaries of large numbers of journal papers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E3E244-5E69-5B84-90CE-8A55D6E42C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812336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708793" y="332656"/>
            <a:ext cx="7773338" cy="938274"/>
          </a:xfrm>
        </p:spPr>
        <p:txBody>
          <a:bodyPr>
            <a:normAutofit fontScale="90000"/>
          </a:bodyPr>
          <a:lstStyle/>
          <a:p>
            <a:r>
              <a:rPr lang="en-GB" dirty="0"/>
              <a:t>A four-step method for reading papers</a:t>
            </a:r>
            <a:endParaRPr lang="en-US" dirty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685331" y="1196752"/>
            <a:ext cx="7919117" cy="5112568"/>
          </a:xfrm>
        </p:spPr>
        <p:txBody>
          <a:bodyPr>
            <a:normAutofit fontScale="92500" lnSpcReduction="10000"/>
          </a:bodyPr>
          <a:lstStyle/>
          <a:p>
            <a:r>
              <a:rPr lang="en-US" altLang="zh-CN" sz="2800" b="1" cap="none" dirty="0"/>
              <a:t>Step 1 – skim the paper</a:t>
            </a:r>
          </a:p>
          <a:p>
            <a:pPr lvl="1"/>
            <a:r>
              <a:rPr lang="en-US" altLang="zh-CN" sz="2400" cap="none" dirty="0"/>
              <a:t>Read abstract and understand the key elements of the study.</a:t>
            </a:r>
          </a:p>
          <a:p>
            <a:pPr lvl="1"/>
            <a:r>
              <a:rPr lang="en-US" altLang="zh-CN" sz="2400" cap="none" dirty="0"/>
              <a:t>Look at major headings – do they follow the structure just described?</a:t>
            </a:r>
          </a:p>
          <a:p>
            <a:pPr lvl="1"/>
            <a:r>
              <a:rPr lang="en-US" altLang="zh-CN" sz="2400" cap="none" dirty="0"/>
              <a:t>Look up anything you don’t understand</a:t>
            </a:r>
          </a:p>
          <a:p>
            <a:pPr lvl="1"/>
            <a:r>
              <a:rPr lang="en-US" altLang="zh-CN" sz="2400" cap="none" dirty="0"/>
              <a:t>How many tables and figures are there? What kinds are they?</a:t>
            </a:r>
          </a:p>
          <a:p>
            <a:pPr lvl="1"/>
            <a:r>
              <a:rPr lang="en-US" altLang="zh-CN" sz="2400" cap="none" dirty="0"/>
              <a:t>What is the conclusion?</a:t>
            </a:r>
          </a:p>
          <a:p>
            <a:r>
              <a:rPr lang="en-US" altLang="zh-CN" sz="2800" b="1" cap="none" dirty="0"/>
              <a:t>Step 2 – identify the vocabulary</a:t>
            </a:r>
          </a:p>
          <a:p>
            <a:pPr lvl="1"/>
            <a:r>
              <a:rPr lang="en-US" altLang="zh-CN" sz="2400" cap="none" dirty="0"/>
              <a:t>Underline words and phrases you don’t understand</a:t>
            </a:r>
          </a:p>
          <a:p>
            <a:pPr lvl="1"/>
            <a:r>
              <a:rPr lang="en-US" altLang="zh-CN" sz="2400" cap="none" dirty="0"/>
              <a:t>Some phrases will be part of larger concepts; you will get the context for these on the second reading</a:t>
            </a:r>
          </a:p>
          <a:p>
            <a:pPr lvl="1"/>
            <a:endParaRPr lang="en-US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332" y="618519"/>
            <a:ext cx="7773338" cy="1010282"/>
          </a:xfrm>
        </p:spPr>
        <p:txBody>
          <a:bodyPr>
            <a:normAutofit fontScale="90000"/>
          </a:bodyPr>
          <a:lstStyle/>
          <a:p>
            <a:r>
              <a:rPr lang="en-GB" dirty="0"/>
              <a:t>A four-step method for reading papers</a:t>
            </a:r>
            <a:endParaRPr lang="en-US" dirty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685331" y="1484784"/>
            <a:ext cx="7773339" cy="4306417"/>
          </a:xfrm>
        </p:spPr>
        <p:txBody>
          <a:bodyPr>
            <a:normAutofit/>
          </a:bodyPr>
          <a:lstStyle/>
          <a:p>
            <a:r>
              <a:rPr lang="en-US" sz="2400" b="1" cap="none" dirty="0"/>
              <a:t>Step 3 – read for comprehension, section by section</a:t>
            </a:r>
          </a:p>
          <a:p>
            <a:pPr lvl="1"/>
            <a:r>
              <a:rPr lang="en-US" sz="2000" cap="none" dirty="0"/>
              <a:t>Take notes as described earlier</a:t>
            </a:r>
          </a:p>
          <a:p>
            <a:pPr lvl="1"/>
            <a:r>
              <a:rPr lang="en-US" sz="2000" cap="none" dirty="0"/>
              <a:t>Take lots of notes on paper and then write up a </a:t>
            </a:r>
            <a:r>
              <a:rPr lang="en-US" sz="2000" cap="none" dirty="0" err="1"/>
              <a:t>summarised</a:t>
            </a:r>
            <a:r>
              <a:rPr lang="en-US" sz="2000" cap="none" dirty="0"/>
              <a:t> form on the computer</a:t>
            </a:r>
          </a:p>
          <a:p>
            <a:pPr lvl="1"/>
            <a:r>
              <a:rPr lang="en-US" sz="2000" cap="none" dirty="0"/>
              <a:t>By the end of this you should be able to explain the paper to a classmate clearly</a:t>
            </a:r>
          </a:p>
          <a:p>
            <a:endParaRPr lang="en-US" sz="2000" cap="none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332" y="618519"/>
            <a:ext cx="7773338" cy="1010282"/>
          </a:xfrm>
        </p:spPr>
        <p:txBody>
          <a:bodyPr>
            <a:normAutofit fontScale="90000"/>
          </a:bodyPr>
          <a:lstStyle/>
          <a:p>
            <a:r>
              <a:rPr lang="en-GB" dirty="0"/>
              <a:t>A four-step method for reading papers</a:t>
            </a:r>
            <a:endParaRPr lang="en-US" dirty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685331" y="1484784"/>
            <a:ext cx="7773339" cy="4306417"/>
          </a:xfrm>
        </p:spPr>
        <p:txBody>
          <a:bodyPr>
            <a:normAutofit/>
          </a:bodyPr>
          <a:lstStyle/>
          <a:p>
            <a:r>
              <a:rPr lang="en-US" sz="2000" b="1" cap="none" dirty="0"/>
              <a:t>Step 4 – reflection and criticism</a:t>
            </a:r>
          </a:p>
          <a:p>
            <a:pPr lvl="1"/>
            <a:r>
              <a:rPr lang="en-US" cap="none" dirty="0"/>
              <a:t>Was this the best way to collect data or perform an experiment? </a:t>
            </a:r>
          </a:p>
          <a:p>
            <a:pPr lvl="1"/>
            <a:r>
              <a:rPr lang="en-US" cap="none" dirty="0"/>
              <a:t>Did they perform the experiment/tests correctly?</a:t>
            </a:r>
          </a:p>
          <a:p>
            <a:pPr lvl="1"/>
            <a:r>
              <a:rPr lang="en-US" cap="none" dirty="0"/>
              <a:t>Can you see any patterns or trends in the data that are problems that are not mentioned?</a:t>
            </a:r>
          </a:p>
          <a:p>
            <a:pPr lvl="1"/>
            <a:r>
              <a:rPr lang="en-US" cap="none" dirty="0"/>
              <a:t>Did their data support their conclusions? Are the authors over-</a:t>
            </a:r>
            <a:r>
              <a:rPr lang="en-US" cap="none" dirty="0" err="1"/>
              <a:t>generalising</a:t>
            </a:r>
            <a:r>
              <a:rPr lang="en-US" cap="none" dirty="0"/>
              <a:t>? Are there any other factors that might be relevant but have not been taken into account?</a:t>
            </a:r>
          </a:p>
          <a:p>
            <a:pPr lvl="1"/>
            <a:r>
              <a:rPr lang="en-US" cap="none" dirty="0"/>
              <a:t>What further questions do you have?</a:t>
            </a:r>
          </a:p>
          <a:p>
            <a:pPr lvl="1"/>
            <a:r>
              <a:rPr lang="en-US" cap="none" dirty="0"/>
              <a:t>What would you suggest that they do next?</a:t>
            </a:r>
          </a:p>
          <a:p>
            <a:endParaRPr lang="en-US" sz="2000" cap="none" dirty="0"/>
          </a:p>
        </p:txBody>
      </p:sp>
    </p:spTree>
    <p:extLst>
      <p:ext uri="{BB962C8B-B14F-4D97-AF65-F5344CB8AC3E}">
        <p14:creationId xmlns:p14="http://schemas.microsoft.com/office/powerpoint/2010/main" val="215686734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332" y="618519"/>
            <a:ext cx="7773338" cy="1010282"/>
          </a:xfrm>
        </p:spPr>
        <p:txBody>
          <a:bodyPr>
            <a:normAutofit/>
          </a:bodyPr>
          <a:lstStyle/>
          <a:p>
            <a:r>
              <a:rPr lang="en-GB" dirty="0"/>
              <a:t>How long will this take?</a:t>
            </a:r>
            <a:endParaRPr lang="en-US" dirty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685331" y="1484784"/>
            <a:ext cx="7773339" cy="4306417"/>
          </a:xfrm>
        </p:spPr>
        <p:txBody>
          <a:bodyPr>
            <a:normAutofit/>
          </a:bodyPr>
          <a:lstStyle/>
          <a:p>
            <a:r>
              <a:rPr lang="en-US" sz="2000" cap="none" dirty="0"/>
              <a:t>Far longer than you expect </a:t>
            </a:r>
          </a:p>
          <a:p>
            <a:r>
              <a:rPr lang="en-US" sz="2000" cap="none" dirty="0"/>
              <a:t>Read papers when you’re wide awake and motivated to read</a:t>
            </a:r>
          </a:p>
          <a:p>
            <a:r>
              <a:rPr lang="en-US" sz="2000" cap="none" dirty="0"/>
              <a:t>If you’re going to break up a paper over several days then make sure to </a:t>
            </a:r>
            <a:r>
              <a:rPr lang="en-US" sz="2000" cap="none" dirty="0" err="1"/>
              <a:t>summarise</a:t>
            </a:r>
            <a:r>
              <a:rPr lang="en-US" sz="2000" cap="none" dirty="0"/>
              <a:t> before continuing each day</a:t>
            </a:r>
          </a:p>
          <a:p>
            <a:r>
              <a:rPr lang="en-US" sz="2000" cap="none" dirty="0"/>
              <a:t>Start a database of all of the papers you have read</a:t>
            </a:r>
          </a:p>
          <a:p>
            <a:r>
              <a:rPr lang="en-US" sz="2000" cap="none" dirty="0"/>
              <a:t>You don’t want to have to look for and read a paper twice</a:t>
            </a:r>
          </a:p>
          <a:p>
            <a:r>
              <a:rPr lang="en-US" sz="2000" i="1" cap="none" dirty="0" err="1"/>
              <a:t>Docear</a:t>
            </a:r>
            <a:r>
              <a:rPr lang="en-US" sz="2000" cap="none" dirty="0"/>
              <a:t> is good for this </a:t>
            </a:r>
            <a:endParaRPr lang="en-US" cap="none" dirty="0"/>
          </a:p>
          <a:p>
            <a:endParaRPr lang="en-US" sz="2000" cap="none" dirty="0"/>
          </a:p>
        </p:txBody>
      </p:sp>
    </p:spTree>
    <p:extLst>
      <p:ext uri="{BB962C8B-B14F-4D97-AF65-F5344CB8AC3E}">
        <p14:creationId xmlns:p14="http://schemas.microsoft.com/office/powerpoint/2010/main" val="390603115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Coming Soon…</a:t>
            </a:r>
            <a:endParaRPr lang="en-US" dirty="0"/>
          </a:p>
        </p:txBody>
      </p:sp>
      <p:sp>
        <p:nvSpPr>
          <p:cNvPr id="1003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session</a:t>
            </a:r>
            <a:r>
              <a:rPr lang="en-GB"/>
              <a:t>: research methods</a:t>
            </a:r>
            <a:endParaRPr lang="en-GB" dirty="0"/>
          </a:p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0CEF5-A40A-470B-BA13-25B297AB4A9C}" type="slidenum">
              <a:rPr lang="en-GB" smtClean="0"/>
              <a:pPr/>
              <a:t>33</a:t>
            </a:fld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C71B277C-C29A-4BA0-A7BA-43502DF21AB3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3342</TotalTime>
  <Words>2025</Words>
  <Application>Microsoft Office PowerPoint</Application>
  <PresentationFormat>On-screen Show (4:3)</PresentationFormat>
  <Paragraphs>250</Paragraphs>
  <Slides>33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7" baseType="lpstr">
      <vt:lpstr>Arial</vt:lpstr>
      <vt:lpstr>Calibri</vt:lpstr>
      <vt:lpstr>Tw Cen MT</vt:lpstr>
      <vt:lpstr>Droplet</vt:lpstr>
      <vt:lpstr>Essential Research Methods</vt:lpstr>
      <vt:lpstr>Literature review</vt:lpstr>
      <vt:lpstr>Importance of literature review</vt:lpstr>
      <vt:lpstr>Why Literature Review ?</vt:lpstr>
      <vt:lpstr>Literature review process</vt:lpstr>
      <vt:lpstr>Literature review process</vt:lpstr>
      <vt:lpstr>Literature review process</vt:lpstr>
      <vt:lpstr>Developing and refining literature review</vt:lpstr>
      <vt:lpstr>Literature review – top tips</vt:lpstr>
      <vt:lpstr>Literature review – top tips</vt:lpstr>
      <vt:lpstr>Literature review – top tips</vt:lpstr>
      <vt:lpstr>Literature review – top tips</vt:lpstr>
      <vt:lpstr>Literature review – top tips</vt:lpstr>
      <vt:lpstr>TOOLS and Techniques</vt:lpstr>
      <vt:lpstr>Tools and Techniques</vt:lpstr>
      <vt:lpstr>Finding literature </vt:lpstr>
      <vt:lpstr>Citation and referencing</vt:lpstr>
      <vt:lpstr>Why Referencing?</vt:lpstr>
      <vt:lpstr>When and Where?</vt:lpstr>
      <vt:lpstr>referencing</vt:lpstr>
      <vt:lpstr>referencing</vt:lpstr>
      <vt:lpstr>referencing</vt:lpstr>
      <vt:lpstr>referencing</vt:lpstr>
      <vt:lpstr>referencing</vt:lpstr>
      <vt:lpstr>Benefits of Referencing for the Student</vt:lpstr>
      <vt:lpstr>Benefits of Referencing for the Student</vt:lpstr>
      <vt:lpstr>Software to aid referencing </vt:lpstr>
      <vt:lpstr>Why journal papers?</vt:lpstr>
      <vt:lpstr>A four-step method for reading papers</vt:lpstr>
      <vt:lpstr>A four-step method for reading papers</vt:lpstr>
      <vt:lpstr>A four-step method for reading papers</vt:lpstr>
      <vt:lpstr>How long will this take?</vt:lpstr>
      <vt:lpstr>Coming Soon…</vt:lpstr>
    </vt:vector>
  </TitlesOfParts>
  <Company>University of Akureyri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Visualisation</dc:title>
  <dc:subject>Data Representation</dc:subject>
  <dc:creator>Nik Whitehead</dc:creator>
  <cp:lastModifiedBy>Seena Joseph</cp:lastModifiedBy>
  <cp:revision>121</cp:revision>
  <dcterms:created xsi:type="dcterms:W3CDTF">2006-01-28T12:00:35Z</dcterms:created>
  <dcterms:modified xsi:type="dcterms:W3CDTF">2024-09-25T11:30:26Z</dcterms:modified>
</cp:coreProperties>
</file>