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9"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74265B-A5CF-484E-945A-1E1BAE565A7C}" v="52" dt="2026-03-21T20:18:32.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rah Jade" userId="5b02dcdf29ebe879" providerId="LiveId" clId="{CCF10E97-F6D8-4191-86DD-B1E512B4496F}"/>
    <pc:docChg chg="undo redo custSel addSld delSld modSld sldOrd">
      <pc:chgData name="Nairah Jade" userId="5b02dcdf29ebe879" providerId="LiveId" clId="{CCF10E97-F6D8-4191-86DD-B1E512B4496F}" dt="2026-03-21T23:44:05.260" v="4471" actId="20577"/>
      <pc:docMkLst>
        <pc:docMk/>
      </pc:docMkLst>
      <pc:sldChg chg="addSp delSp modSp mod setBg">
        <pc:chgData name="Nairah Jade" userId="5b02dcdf29ebe879" providerId="LiveId" clId="{CCF10E97-F6D8-4191-86DD-B1E512B4496F}" dt="2026-03-21T20:22:16.932" v="4455" actId="553"/>
        <pc:sldMkLst>
          <pc:docMk/>
          <pc:sldMk cId="2282184355" sldId="256"/>
        </pc:sldMkLst>
        <pc:spChg chg="mod">
          <ac:chgData name="Nairah Jade" userId="5b02dcdf29ebe879" providerId="LiveId" clId="{CCF10E97-F6D8-4191-86DD-B1E512B4496F}" dt="2026-03-21T20:22:16.932" v="4455" actId="553"/>
          <ac:spMkLst>
            <pc:docMk/>
            <pc:sldMk cId="2282184355" sldId="256"/>
            <ac:spMk id="2" creationId="{FD48CE35-362A-C9E4-F74D-C7820472F5A7}"/>
          </ac:spMkLst>
        </pc:spChg>
        <pc:spChg chg="mod">
          <ac:chgData name="Nairah Jade" userId="5b02dcdf29ebe879" providerId="LiveId" clId="{CCF10E97-F6D8-4191-86DD-B1E512B4496F}" dt="2026-03-21T19:54:33.568" v="4323" actId="255"/>
          <ac:spMkLst>
            <pc:docMk/>
            <pc:sldMk cId="2282184355" sldId="256"/>
            <ac:spMk id="4" creationId="{1EFDF4C5-A678-91E1-F6DA-EAC140BEB749}"/>
          </ac:spMkLst>
        </pc:spChg>
        <pc:spChg chg="mod">
          <ac:chgData name="Nairah Jade" userId="5b02dcdf29ebe879" providerId="LiveId" clId="{CCF10E97-F6D8-4191-86DD-B1E512B4496F}" dt="2026-03-21T20:16:15.875" v="4430" actId="20577"/>
          <ac:spMkLst>
            <pc:docMk/>
            <pc:sldMk cId="2282184355" sldId="256"/>
            <ac:spMk id="5" creationId="{F5E3F60F-355D-CBFB-CDE3-E597DE3B6B11}"/>
          </ac:spMkLst>
        </pc:spChg>
        <pc:spChg chg="add del">
          <ac:chgData name="Nairah Jade" userId="5b02dcdf29ebe879" providerId="LiveId" clId="{CCF10E97-F6D8-4191-86DD-B1E512B4496F}" dt="2026-03-21T16:56:59.346" v="4268" actId="26606"/>
          <ac:spMkLst>
            <pc:docMk/>
            <pc:sldMk cId="2282184355" sldId="256"/>
            <ac:spMk id="11" creationId="{C0763A76-9F1C-4FC5-82B7-DD475DA461B2}"/>
          </ac:spMkLst>
        </pc:spChg>
        <pc:spChg chg="add del">
          <ac:chgData name="Nairah Jade" userId="5b02dcdf29ebe879" providerId="LiveId" clId="{CCF10E97-F6D8-4191-86DD-B1E512B4496F}" dt="2026-03-21T16:56:59.346" v="4268" actId="26606"/>
          <ac:spMkLst>
            <pc:docMk/>
            <pc:sldMk cId="2282184355" sldId="256"/>
            <ac:spMk id="13" creationId="{E81BF4F6-F2CF-4984-9D14-D6966D92F99F}"/>
          </ac:spMkLst>
        </pc:spChg>
        <pc:picChg chg="add del">
          <ac:chgData name="Nairah Jade" userId="5b02dcdf29ebe879" providerId="LiveId" clId="{CCF10E97-F6D8-4191-86DD-B1E512B4496F}" dt="2026-03-21T16:56:59.346" v="4268" actId="26606"/>
          <ac:picMkLst>
            <pc:docMk/>
            <pc:sldMk cId="2282184355" sldId="256"/>
            <ac:picMk id="7" creationId="{A299786A-F7F0-7756-0962-90EECA1B868A}"/>
          </ac:picMkLst>
        </pc:picChg>
      </pc:sldChg>
      <pc:sldChg chg="addSp delSp modSp mod setBg">
        <pc:chgData name="Nairah Jade" userId="5b02dcdf29ebe879" providerId="LiveId" clId="{CCF10E97-F6D8-4191-86DD-B1E512B4496F}" dt="2026-03-21T23:43:47.733" v="4470" actId="20577"/>
        <pc:sldMkLst>
          <pc:docMk/>
          <pc:sldMk cId="3061603298" sldId="257"/>
        </pc:sldMkLst>
        <pc:spChg chg="mod">
          <ac:chgData name="Nairah Jade" userId="5b02dcdf29ebe879" providerId="LiveId" clId="{CCF10E97-F6D8-4191-86DD-B1E512B4496F}" dt="2026-03-21T20:02:13.852" v="4360" actId="12788"/>
          <ac:spMkLst>
            <pc:docMk/>
            <pc:sldMk cId="3061603298" sldId="257"/>
            <ac:spMk id="2" creationId="{9BEC8AE1-3FB4-AB41-1606-244ECAF9D42C}"/>
          </ac:spMkLst>
        </pc:spChg>
        <pc:spChg chg="mod">
          <ac:chgData name="Nairah Jade" userId="5b02dcdf29ebe879" providerId="LiveId" clId="{CCF10E97-F6D8-4191-86DD-B1E512B4496F}" dt="2026-03-21T23:43:47.733" v="4470" actId="20577"/>
          <ac:spMkLst>
            <pc:docMk/>
            <pc:sldMk cId="3061603298" sldId="257"/>
            <ac:spMk id="3" creationId="{7D669F22-BE2C-3014-D972-E2AAE848923C}"/>
          </ac:spMkLst>
        </pc:spChg>
        <pc:spChg chg="add del mod">
          <ac:chgData name="Nairah Jade" userId="5b02dcdf29ebe879" providerId="LiveId" clId="{CCF10E97-F6D8-4191-86DD-B1E512B4496F}" dt="2026-03-21T16:15:40.107" v="4078"/>
          <ac:spMkLst>
            <pc:docMk/>
            <pc:sldMk cId="3061603298" sldId="257"/>
            <ac:spMk id="4" creationId="{1FD82E24-24D1-CA32-E047-091217292B7D}"/>
          </ac:spMkLst>
        </pc:spChg>
        <pc:spChg chg="add del mod">
          <ac:chgData name="Nairah Jade" userId="5b02dcdf29ebe879" providerId="LiveId" clId="{CCF10E97-F6D8-4191-86DD-B1E512B4496F}" dt="2026-03-21T16:14:47.107" v="4075"/>
          <ac:spMkLst>
            <pc:docMk/>
            <pc:sldMk cId="3061603298" sldId="257"/>
            <ac:spMk id="5" creationId="{D32B0FA8-14F7-A363-6CEE-90B6F40D5B9D}"/>
          </ac:spMkLst>
        </pc:spChg>
        <pc:spChg chg="add del mod">
          <ac:chgData name="Nairah Jade" userId="5b02dcdf29ebe879" providerId="LiveId" clId="{CCF10E97-F6D8-4191-86DD-B1E512B4496F}" dt="2026-03-21T16:55:33.778" v="4266"/>
          <ac:spMkLst>
            <pc:docMk/>
            <pc:sldMk cId="3061603298" sldId="257"/>
            <ac:spMk id="6" creationId="{86EA2DD5-2A38-CE1D-01A7-07CDAA4DE3AF}"/>
          </ac:spMkLst>
        </pc:spChg>
        <pc:spChg chg="mod">
          <ac:chgData name="Nairah Jade" userId="5b02dcdf29ebe879" providerId="LiveId" clId="{CCF10E97-F6D8-4191-86DD-B1E512B4496F}" dt="2026-03-21T20:22:52.678" v="4457" actId="553"/>
          <ac:spMkLst>
            <pc:docMk/>
            <pc:sldMk cId="3061603298" sldId="257"/>
            <ac:spMk id="7" creationId="{6BC83691-A5FB-5C6B-4413-265291C84A72}"/>
          </ac:spMkLst>
        </pc:spChg>
        <pc:spChg chg="add del">
          <ac:chgData name="Nairah Jade" userId="5b02dcdf29ebe879" providerId="LiveId" clId="{CCF10E97-F6D8-4191-86DD-B1E512B4496F}" dt="2026-03-21T16:57:08.726" v="4270" actId="26606"/>
          <ac:spMkLst>
            <pc:docMk/>
            <pc:sldMk cId="3061603298" sldId="257"/>
            <ac:spMk id="8" creationId="{A2679492-7988-4050-9056-542444452411}"/>
          </ac:spMkLst>
        </pc:spChg>
        <pc:spChg chg="add del">
          <ac:chgData name="Nairah Jade" userId="5b02dcdf29ebe879" providerId="LiveId" clId="{CCF10E97-F6D8-4191-86DD-B1E512B4496F}" dt="2026-03-21T16:57:45.662" v="4274" actId="26606"/>
          <ac:spMkLst>
            <pc:docMk/>
            <pc:sldMk cId="3061603298" sldId="257"/>
            <ac:spMk id="9" creationId="{362810D9-2C5A-477D-949C-C191895477F3}"/>
          </ac:spMkLst>
        </pc:spChg>
        <pc:spChg chg="add del">
          <ac:chgData name="Nairah Jade" userId="5b02dcdf29ebe879" providerId="LiveId" clId="{CCF10E97-F6D8-4191-86DD-B1E512B4496F}" dt="2026-03-21T16:57:08.726" v="4270" actId="26606"/>
          <ac:spMkLst>
            <pc:docMk/>
            <pc:sldMk cId="3061603298" sldId="257"/>
            <ac:spMk id="10" creationId="{B091B163-7D61-4891-ABCF-5C13D9C418D0}"/>
          </ac:spMkLst>
        </pc:spChg>
        <pc:spChg chg="add del">
          <ac:chgData name="Nairah Jade" userId="5b02dcdf29ebe879" providerId="LiveId" clId="{CCF10E97-F6D8-4191-86DD-B1E512B4496F}" dt="2026-03-21T16:57:45.662" v="4274" actId="26606"/>
          <ac:spMkLst>
            <pc:docMk/>
            <pc:sldMk cId="3061603298" sldId="257"/>
            <ac:spMk id="11" creationId="{081E4A58-353D-44AE-B2FC-2A74E2E400F7}"/>
          </ac:spMkLst>
        </pc:spChg>
        <pc:spChg chg="add del">
          <ac:chgData name="Nairah Jade" userId="5b02dcdf29ebe879" providerId="LiveId" clId="{CCF10E97-F6D8-4191-86DD-B1E512B4496F}" dt="2026-03-21T16:57:12.197" v="4272" actId="26606"/>
          <ac:spMkLst>
            <pc:docMk/>
            <pc:sldMk cId="3061603298" sldId="257"/>
            <ac:spMk id="19" creationId="{907EF6B7-1338-4443-8C46-6A318D952DFD}"/>
          </ac:spMkLst>
        </pc:spChg>
        <pc:spChg chg="add del">
          <ac:chgData name="Nairah Jade" userId="5b02dcdf29ebe879" providerId="LiveId" clId="{CCF10E97-F6D8-4191-86DD-B1E512B4496F}" dt="2026-03-21T16:57:12.197" v="4272" actId="26606"/>
          <ac:spMkLst>
            <pc:docMk/>
            <pc:sldMk cId="3061603298" sldId="257"/>
            <ac:spMk id="20" creationId="{DAAE4CDD-124C-4DCF-9584-B6033B545DD5}"/>
          </ac:spMkLst>
        </pc:spChg>
        <pc:spChg chg="add del">
          <ac:chgData name="Nairah Jade" userId="5b02dcdf29ebe879" providerId="LiveId" clId="{CCF10E97-F6D8-4191-86DD-B1E512B4496F}" dt="2026-03-21T16:57:12.197" v="4272" actId="26606"/>
          <ac:spMkLst>
            <pc:docMk/>
            <pc:sldMk cId="3061603298" sldId="257"/>
            <ac:spMk id="21" creationId="{081E4A58-353D-44AE-B2FC-2A74E2E400F7}"/>
          </ac:spMkLst>
        </pc:spChg>
        <pc:grpChg chg="add del">
          <ac:chgData name="Nairah Jade" userId="5b02dcdf29ebe879" providerId="LiveId" clId="{CCF10E97-F6D8-4191-86DD-B1E512B4496F}" dt="2026-03-21T16:57:08.726" v="4270" actId="26606"/>
          <ac:grpSpMkLst>
            <pc:docMk/>
            <pc:sldMk cId="3061603298" sldId="257"/>
            <ac:grpSpMk id="12" creationId="{0474DF76-993E-44DE-AFB0-C416182ACECF}"/>
          </ac:grpSpMkLst>
        </pc:grpChg>
        <pc:picChg chg="add del">
          <ac:chgData name="Nairah Jade" userId="5b02dcdf29ebe879" providerId="LiveId" clId="{CCF10E97-F6D8-4191-86DD-B1E512B4496F}" dt="2026-03-21T16:57:45.662" v="4274" actId="26606"/>
          <ac:picMkLst>
            <pc:docMk/>
            <pc:sldMk cId="3061603298" sldId="257"/>
            <ac:picMk id="23" creationId="{27990981-40CD-B9C1-14A5-BCA2AD9FE725}"/>
          </ac:picMkLst>
        </pc:picChg>
        <pc:cxnChg chg="add del">
          <ac:chgData name="Nairah Jade" userId="5b02dcdf29ebe879" providerId="LiveId" clId="{CCF10E97-F6D8-4191-86DD-B1E512B4496F}" dt="2026-03-21T16:57:08.726" v="4270" actId="26606"/>
          <ac:cxnSpMkLst>
            <pc:docMk/>
            <pc:sldMk cId="3061603298" sldId="257"/>
            <ac:cxnSpMk id="17" creationId="{C49DA8F6-BCC1-4447-B54C-57856834B94B}"/>
          </ac:cxnSpMkLst>
        </pc:cxnChg>
      </pc:sldChg>
      <pc:sldChg chg="modSp new del mod ord">
        <pc:chgData name="Nairah Jade" userId="5b02dcdf29ebe879" providerId="LiveId" clId="{CCF10E97-F6D8-4191-86DD-B1E512B4496F}" dt="2026-03-21T15:15:05.461" v="2743" actId="2696"/>
        <pc:sldMkLst>
          <pc:docMk/>
          <pc:sldMk cId="1988364384" sldId="258"/>
        </pc:sldMkLst>
      </pc:sldChg>
      <pc:sldChg chg="addSp delSp modSp new mod">
        <pc:chgData name="Nairah Jade" userId="5b02dcdf29ebe879" providerId="LiveId" clId="{CCF10E97-F6D8-4191-86DD-B1E512B4496F}" dt="2026-03-21T20:23:13.094" v="4459" actId="553"/>
        <pc:sldMkLst>
          <pc:docMk/>
          <pc:sldMk cId="356470985" sldId="259"/>
        </pc:sldMkLst>
        <pc:spChg chg="mod">
          <ac:chgData name="Nairah Jade" userId="5b02dcdf29ebe879" providerId="LiveId" clId="{CCF10E97-F6D8-4191-86DD-B1E512B4496F}" dt="2026-03-21T20:16:59.443" v="4431" actId="255"/>
          <ac:spMkLst>
            <pc:docMk/>
            <pc:sldMk cId="356470985" sldId="259"/>
            <ac:spMk id="2" creationId="{3D9F7104-4560-C036-3A13-6F361B5EE277}"/>
          </ac:spMkLst>
        </pc:spChg>
        <pc:spChg chg="mod">
          <ac:chgData name="Nairah Jade" userId="5b02dcdf29ebe879" providerId="LiveId" clId="{CCF10E97-F6D8-4191-86DD-B1E512B4496F}" dt="2026-03-21T20:09:16.329" v="4410" actId="20577"/>
          <ac:spMkLst>
            <pc:docMk/>
            <pc:sldMk cId="356470985" sldId="259"/>
            <ac:spMk id="3" creationId="{70FBFFF2-A410-41BE-52C7-FDF1D52A14D5}"/>
          </ac:spMkLst>
        </pc:spChg>
        <pc:spChg chg="add del mod">
          <ac:chgData name="Nairah Jade" userId="5b02dcdf29ebe879" providerId="LiveId" clId="{CCF10E97-F6D8-4191-86DD-B1E512B4496F}" dt="2026-03-21T16:16:56.052" v="4087"/>
          <ac:spMkLst>
            <pc:docMk/>
            <pc:sldMk cId="356470985" sldId="259"/>
            <ac:spMk id="4" creationId="{E337D010-4AF0-A662-02D8-A4794823F822}"/>
          </ac:spMkLst>
        </pc:spChg>
        <pc:spChg chg="add del mod">
          <ac:chgData name="Nairah Jade" userId="5b02dcdf29ebe879" providerId="LiveId" clId="{CCF10E97-F6D8-4191-86DD-B1E512B4496F}" dt="2026-03-21T16:24:51.071" v="4121"/>
          <ac:spMkLst>
            <pc:docMk/>
            <pc:sldMk cId="356470985" sldId="259"/>
            <ac:spMk id="5" creationId="{DBC5D586-C890-9AE0-1DFC-79CF2A329F7D}"/>
          </ac:spMkLst>
        </pc:spChg>
        <pc:spChg chg="mod">
          <ac:chgData name="Nairah Jade" userId="5b02dcdf29ebe879" providerId="LiveId" clId="{CCF10E97-F6D8-4191-86DD-B1E512B4496F}" dt="2026-03-21T20:23:13.094" v="4459" actId="553"/>
          <ac:spMkLst>
            <pc:docMk/>
            <pc:sldMk cId="356470985" sldId="259"/>
            <ac:spMk id="6" creationId="{0AE7FF5F-9FED-21B0-7A1E-4EB443F507BF}"/>
          </ac:spMkLst>
        </pc:spChg>
      </pc:sldChg>
      <pc:sldChg chg="addSp delSp modSp new mod">
        <pc:chgData name="Nairah Jade" userId="5b02dcdf29ebe879" providerId="LiveId" clId="{CCF10E97-F6D8-4191-86DD-B1E512B4496F}" dt="2026-03-21T23:44:05.260" v="4471" actId="20577"/>
        <pc:sldMkLst>
          <pc:docMk/>
          <pc:sldMk cId="1664488867" sldId="260"/>
        </pc:sldMkLst>
        <pc:spChg chg="mod">
          <ac:chgData name="Nairah Jade" userId="5b02dcdf29ebe879" providerId="LiveId" clId="{CCF10E97-F6D8-4191-86DD-B1E512B4496F}" dt="2026-03-21T20:05:19.118" v="4379" actId="122"/>
          <ac:spMkLst>
            <pc:docMk/>
            <pc:sldMk cId="1664488867" sldId="260"/>
            <ac:spMk id="2" creationId="{8336071B-5973-801F-0E18-00EE42CC1755}"/>
          </ac:spMkLst>
        </pc:spChg>
        <pc:spChg chg="mod">
          <ac:chgData name="Nairah Jade" userId="5b02dcdf29ebe879" providerId="LiveId" clId="{CCF10E97-F6D8-4191-86DD-B1E512B4496F}" dt="2026-03-21T23:44:05.260" v="4471" actId="20577"/>
          <ac:spMkLst>
            <pc:docMk/>
            <pc:sldMk cId="1664488867" sldId="260"/>
            <ac:spMk id="3" creationId="{481B7A35-4640-4805-A458-684E83E546CE}"/>
          </ac:spMkLst>
        </pc:spChg>
        <pc:spChg chg="add del mod">
          <ac:chgData name="Nairah Jade" userId="5b02dcdf29ebe879" providerId="LiveId" clId="{CCF10E97-F6D8-4191-86DD-B1E512B4496F}" dt="2026-03-21T20:04:44.924" v="4375" actId="478"/>
          <ac:spMkLst>
            <pc:docMk/>
            <pc:sldMk cId="1664488867" sldId="260"/>
            <ac:spMk id="4" creationId="{B25AEB05-2105-A11C-0147-7A5DDD9D528F}"/>
          </ac:spMkLst>
        </pc:spChg>
        <pc:spChg chg="mod">
          <ac:chgData name="Nairah Jade" userId="5b02dcdf29ebe879" providerId="LiveId" clId="{CCF10E97-F6D8-4191-86DD-B1E512B4496F}" dt="2026-03-21T20:23:27.205" v="4461" actId="553"/>
          <ac:spMkLst>
            <pc:docMk/>
            <pc:sldMk cId="1664488867" sldId="260"/>
            <ac:spMk id="5" creationId="{1BE52469-B565-7C1B-8C0C-3C5B4BD1EBA3}"/>
          </ac:spMkLst>
        </pc:spChg>
      </pc:sldChg>
      <pc:sldChg chg="modSp new del mod">
        <pc:chgData name="Nairah Jade" userId="5b02dcdf29ebe879" providerId="LiveId" clId="{CCF10E97-F6D8-4191-86DD-B1E512B4496F}" dt="2026-03-21T15:55:50.808" v="3448" actId="2696"/>
        <pc:sldMkLst>
          <pc:docMk/>
          <pc:sldMk cId="236433901" sldId="261"/>
        </pc:sldMkLst>
        <pc:spChg chg="mod">
          <ac:chgData name="Nairah Jade" userId="5b02dcdf29ebe879" providerId="LiveId" clId="{CCF10E97-F6D8-4191-86DD-B1E512B4496F}" dt="2026-03-21T15:35:48.611" v="2923" actId="20577"/>
          <ac:spMkLst>
            <pc:docMk/>
            <pc:sldMk cId="236433901" sldId="261"/>
            <ac:spMk id="2" creationId="{8FDEBC8B-8BE1-F54B-2C0A-B0864E351CE4}"/>
          </ac:spMkLst>
        </pc:spChg>
      </pc:sldChg>
      <pc:sldChg chg="modSp new mod">
        <pc:chgData name="Nairah Jade" userId="5b02dcdf29ebe879" providerId="LiveId" clId="{CCF10E97-F6D8-4191-86DD-B1E512B4496F}" dt="2026-03-21T20:23:42.012" v="4463" actId="553"/>
        <pc:sldMkLst>
          <pc:docMk/>
          <pc:sldMk cId="3376045874" sldId="261"/>
        </pc:sldMkLst>
        <pc:spChg chg="mod">
          <ac:chgData name="Nairah Jade" userId="5b02dcdf29ebe879" providerId="LiveId" clId="{CCF10E97-F6D8-4191-86DD-B1E512B4496F}" dt="2026-03-21T20:06:12.452" v="4389" actId="255"/>
          <ac:spMkLst>
            <pc:docMk/>
            <pc:sldMk cId="3376045874" sldId="261"/>
            <ac:spMk id="2" creationId="{D3676D4E-41BC-4B7A-DEAD-6091A63A69C8}"/>
          </ac:spMkLst>
        </pc:spChg>
        <pc:spChg chg="mod">
          <ac:chgData name="Nairah Jade" userId="5b02dcdf29ebe879" providerId="LiveId" clId="{CCF10E97-F6D8-4191-86DD-B1E512B4496F}" dt="2026-03-21T20:06:40.657" v="4391" actId="255"/>
          <ac:spMkLst>
            <pc:docMk/>
            <pc:sldMk cId="3376045874" sldId="261"/>
            <ac:spMk id="3" creationId="{2BF1519C-DA47-2819-5E85-2269D3BB1269}"/>
          </ac:spMkLst>
        </pc:spChg>
        <pc:spChg chg="mod">
          <ac:chgData name="Nairah Jade" userId="5b02dcdf29ebe879" providerId="LiveId" clId="{CCF10E97-F6D8-4191-86DD-B1E512B4496F}" dt="2026-03-21T20:23:42.012" v="4463" actId="553"/>
          <ac:spMkLst>
            <pc:docMk/>
            <pc:sldMk cId="3376045874" sldId="261"/>
            <ac:spMk id="4" creationId="{12E8F7AC-990E-BB4A-4311-E400A1FA5FF3}"/>
          </ac:spMkLst>
        </pc:spChg>
      </pc:sldChg>
      <pc:sldChg chg="addSp delSp modSp new mod">
        <pc:chgData name="Nairah Jade" userId="5b02dcdf29ebe879" providerId="LiveId" clId="{CCF10E97-F6D8-4191-86DD-B1E512B4496F}" dt="2026-03-21T20:23:59.038" v="4465" actId="553"/>
        <pc:sldMkLst>
          <pc:docMk/>
          <pc:sldMk cId="4154429557" sldId="262"/>
        </pc:sldMkLst>
        <pc:spChg chg="mod">
          <ac:chgData name="Nairah Jade" userId="5b02dcdf29ebe879" providerId="LiveId" clId="{CCF10E97-F6D8-4191-86DD-B1E512B4496F}" dt="2026-03-21T20:19:01.062" v="4444" actId="122"/>
          <ac:spMkLst>
            <pc:docMk/>
            <pc:sldMk cId="4154429557" sldId="262"/>
            <ac:spMk id="2" creationId="{37F2566B-930D-E8AA-0046-E53BE26710BA}"/>
          </ac:spMkLst>
        </pc:spChg>
        <pc:spChg chg="add del">
          <ac:chgData name="Nairah Jade" userId="5b02dcdf29ebe879" providerId="LiveId" clId="{CCF10E97-F6D8-4191-86DD-B1E512B4496F}" dt="2026-03-21T16:18:10.056" v="4094"/>
          <ac:spMkLst>
            <pc:docMk/>
            <pc:sldMk cId="4154429557" sldId="262"/>
            <ac:spMk id="3" creationId="{C7FD8883-4424-9B00-E06D-C437F8A125CF}"/>
          </ac:spMkLst>
        </pc:spChg>
        <pc:spChg chg="add mod">
          <ac:chgData name="Nairah Jade" userId="5b02dcdf29ebe879" providerId="LiveId" clId="{CCF10E97-F6D8-4191-86DD-B1E512B4496F}" dt="2026-03-21T16:17:58.626" v="4093"/>
          <ac:spMkLst>
            <pc:docMk/>
            <pc:sldMk cId="4154429557" sldId="262"/>
            <ac:spMk id="4" creationId="{F600F9B1-F615-45E3-B0B1-2175590781F9}"/>
          </ac:spMkLst>
        </pc:spChg>
        <pc:spChg chg="add mod">
          <ac:chgData name="Nairah Jade" userId="5b02dcdf29ebe879" providerId="LiveId" clId="{CCF10E97-F6D8-4191-86DD-B1E512B4496F}" dt="2026-03-21T20:18:22.057" v="4440" actId="12789"/>
          <ac:spMkLst>
            <pc:docMk/>
            <pc:sldMk cId="4154429557" sldId="262"/>
            <ac:spMk id="5" creationId="{83958137-DEC4-B944-A07B-C2B78AB6280B}"/>
          </ac:spMkLst>
        </pc:spChg>
        <pc:spChg chg="add del mod">
          <ac:chgData name="Nairah Jade" userId="5b02dcdf29ebe879" providerId="LiveId" clId="{CCF10E97-F6D8-4191-86DD-B1E512B4496F}" dt="2026-03-21T16:23:42.684" v="4113"/>
          <ac:spMkLst>
            <pc:docMk/>
            <pc:sldMk cId="4154429557" sldId="262"/>
            <ac:spMk id="6" creationId="{D1BA2FAB-B305-13FE-4ADE-1A33A0D9A991}"/>
          </ac:spMkLst>
        </pc:spChg>
        <pc:spChg chg="add del mod">
          <ac:chgData name="Nairah Jade" userId="5b02dcdf29ebe879" providerId="LiveId" clId="{CCF10E97-F6D8-4191-86DD-B1E512B4496F}" dt="2026-03-21T16:23:42.689" v="4115"/>
          <ac:spMkLst>
            <pc:docMk/>
            <pc:sldMk cId="4154429557" sldId="262"/>
            <ac:spMk id="7" creationId="{5A31B58B-2A9D-05CA-6110-9987DFE54A6D}"/>
          </ac:spMkLst>
        </pc:spChg>
        <pc:spChg chg="add del mod">
          <ac:chgData name="Nairah Jade" userId="5b02dcdf29ebe879" providerId="LiveId" clId="{CCF10E97-F6D8-4191-86DD-B1E512B4496F}" dt="2026-03-21T16:54:20.125" v="4261"/>
          <ac:spMkLst>
            <pc:docMk/>
            <pc:sldMk cId="4154429557" sldId="262"/>
            <ac:spMk id="8" creationId="{6DF81671-4688-4C68-9C95-CED696B15941}"/>
          </ac:spMkLst>
        </pc:spChg>
        <pc:spChg chg="add del mod">
          <ac:chgData name="Nairah Jade" userId="5b02dcdf29ebe879" providerId="LiveId" clId="{CCF10E97-F6D8-4191-86DD-B1E512B4496F}" dt="2026-03-21T20:18:32.040" v="4441" actId="478"/>
          <ac:spMkLst>
            <pc:docMk/>
            <pc:sldMk cId="4154429557" sldId="262"/>
            <ac:spMk id="9" creationId="{F84C99D2-952E-3706-8FDA-9B1C4A213B0E}"/>
          </ac:spMkLst>
        </pc:spChg>
        <pc:spChg chg="mod">
          <ac:chgData name="Nairah Jade" userId="5b02dcdf29ebe879" providerId="LiveId" clId="{CCF10E97-F6D8-4191-86DD-B1E512B4496F}" dt="2026-03-21T20:23:59.038" v="4465" actId="553"/>
          <ac:spMkLst>
            <pc:docMk/>
            <pc:sldMk cId="4154429557" sldId="262"/>
            <ac:spMk id="10" creationId="{32336C19-7C02-F85A-82E3-D44BC28EE320}"/>
          </ac:spMkLst>
        </pc:spChg>
      </pc:sldChg>
      <pc:sldChg chg="new del">
        <pc:chgData name="Nairah Jade" userId="5b02dcdf29ebe879" providerId="LiveId" clId="{CCF10E97-F6D8-4191-86DD-B1E512B4496F}" dt="2026-03-21T19:40:57.475" v="4276" actId="680"/>
        <pc:sldMkLst>
          <pc:docMk/>
          <pc:sldMk cId="1698884198" sldId="263"/>
        </pc:sldMkLst>
      </pc:sldChg>
      <pc:sldChg chg="modSp add del mod">
        <pc:chgData name="Nairah Jade" userId="5b02dcdf29ebe879" providerId="LiveId" clId="{CCF10E97-F6D8-4191-86DD-B1E512B4496F}" dt="2026-03-21T20:00:46.756" v="4355"/>
        <pc:sldMkLst>
          <pc:docMk/>
          <pc:sldMk cId="4110507271" sldId="263"/>
        </pc:sldMkLst>
        <pc:spChg chg="mod">
          <ac:chgData name="Nairah Jade" userId="5b02dcdf29ebe879" providerId="LiveId" clId="{CCF10E97-F6D8-4191-86DD-B1E512B4496F}" dt="2026-03-21T20:00:46.756" v="4355"/>
          <ac:spMkLst>
            <pc:docMk/>
            <pc:sldMk cId="4110507271" sldId="263"/>
            <ac:spMk id="3" creationId="{7D669F22-BE2C-3014-D972-E2AAE848923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E643C3-7D06-4B27-B5C0-81BCDCD0352E}" type="datetimeFigureOut">
              <a:rPr lang="en-GB" smtClean="0"/>
              <a:t>21/03/2026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6539E2-3D3B-4118-969C-9B7FD5B882FE}" type="slidenum">
              <a:rPr lang="en-GB" smtClean="0"/>
              <a:t>‹#›</a:t>
            </a:fld>
            <a:endParaRPr lang="en-GB"/>
          </a:p>
        </p:txBody>
      </p:sp>
    </p:spTree>
    <p:extLst>
      <p:ext uri="{BB962C8B-B14F-4D97-AF65-F5344CB8AC3E}">
        <p14:creationId xmlns:p14="http://schemas.microsoft.com/office/powerpoint/2010/main" val="379593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0EF9B-A60A-55DF-7F53-6F10FA972C7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13799DC-8847-2126-1DBE-D4D43EBD2C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933E6BC-6D71-F7E5-F1D1-3940ADEA3911}"/>
              </a:ext>
            </a:extLst>
          </p:cNvPr>
          <p:cNvSpPr>
            <a:spLocks noGrp="1"/>
          </p:cNvSpPr>
          <p:nvPr>
            <p:ph type="dt" sz="half" idx="10"/>
          </p:nvPr>
        </p:nvSpPr>
        <p:spPr/>
        <p:txBody>
          <a:bodyPr/>
          <a:lstStyle/>
          <a:p>
            <a:fld id="{16FE5F52-1482-4950-B34C-E84C9F0DBDE4}" type="datetime1">
              <a:rPr lang="en-GB" smtClean="0"/>
              <a:t>21/03/2026</a:t>
            </a:fld>
            <a:endParaRPr lang="en-GB"/>
          </a:p>
        </p:txBody>
      </p:sp>
      <p:sp>
        <p:nvSpPr>
          <p:cNvPr id="5" name="Footer Placeholder 4">
            <a:extLst>
              <a:ext uri="{FF2B5EF4-FFF2-40B4-BE49-F238E27FC236}">
                <a16:creationId xmlns:a16="http://schemas.microsoft.com/office/drawing/2014/main" id="{796A38FB-4A4C-41BF-FD5B-C380DCFD811C}"/>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388C3485-B1D7-56CA-5D71-3BBD4CEAD931}"/>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126418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5BD59-DDB9-5022-A16C-598F99B2687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001987-F6EB-A99E-6DBB-CD828DDD62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2569B2-D542-7D3E-EFD3-12ED46CD3180}"/>
              </a:ext>
            </a:extLst>
          </p:cNvPr>
          <p:cNvSpPr>
            <a:spLocks noGrp="1"/>
          </p:cNvSpPr>
          <p:nvPr>
            <p:ph type="dt" sz="half" idx="10"/>
          </p:nvPr>
        </p:nvSpPr>
        <p:spPr/>
        <p:txBody>
          <a:bodyPr/>
          <a:lstStyle/>
          <a:p>
            <a:fld id="{597C2D50-2615-4DE5-A394-352954F65B67}" type="datetime1">
              <a:rPr lang="en-GB" smtClean="0"/>
              <a:t>21/03/2026</a:t>
            </a:fld>
            <a:endParaRPr lang="en-GB"/>
          </a:p>
        </p:txBody>
      </p:sp>
      <p:sp>
        <p:nvSpPr>
          <p:cNvPr id="5" name="Footer Placeholder 4">
            <a:extLst>
              <a:ext uri="{FF2B5EF4-FFF2-40B4-BE49-F238E27FC236}">
                <a16:creationId xmlns:a16="http://schemas.microsoft.com/office/drawing/2014/main" id="{0959651D-1D5A-D3A3-BD2A-251DE7F85207}"/>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5AD7138E-7A73-5A91-49EA-928329FFB467}"/>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876119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A85FC-E9A3-A0BF-8B92-6F1BE1B3CE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68F51EB-DB58-5662-0199-83EF546F02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05F91D-AA69-3955-523D-EEDE2B9D368A}"/>
              </a:ext>
            </a:extLst>
          </p:cNvPr>
          <p:cNvSpPr>
            <a:spLocks noGrp="1"/>
          </p:cNvSpPr>
          <p:nvPr>
            <p:ph type="dt" sz="half" idx="10"/>
          </p:nvPr>
        </p:nvSpPr>
        <p:spPr/>
        <p:txBody>
          <a:bodyPr/>
          <a:lstStyle/>
          <a:p>
            <a:fld id="{744E3AEC-890A-4CCA-BA52-F11DE8FE429A}" type="datetime1">
              <a:rPr lang="en-GB" smtClean="0"/>
              <a:t>21/03/2026</a:t>
            </a:fld>
            <a:endParaRPr lang="en-GB"/>
          </a:p>
        </p:txBody>
      </p:sp>
      <p:sp>
        <p:nvSpPr>
          <p:cNvPr id="5" name="Footer Placeholder 4">
            <a:extLst>
              <a:ext uri="{FF2B5EF4-FFF2-40B4-BE49-F238E27FC236}">
                <a16:creationId xmlns:a16="http://schemas.microsoft.com/office/drawing/2014/main" id="{E5C6CD62-EE06-E1ED-6D6D-7CF6E3C8C9C5}"/>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96CCD7C9-F811-FF42-02BB-6E7BF777E499}"/>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591419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C7458-528E-0842-CCDD-F2915A6CEA0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C8A9CB-AB3A-7D35-2340-E8D042C0491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AD1B512-BDED-4624-F2D3-F7BD3C67879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184E4F6-0490-288F-4837-D6CCE8623B24}"/>
              </a:ext>
            </a:extLst>
          </p:cNvPr>
          <p:cNvSpPr>
            <a:spLocks noGrp="1"/>
          </p:cNvSpPr>
          <p:nvPr>
            <p:ph type="dt" sz="half" idx="10"/>
          </p:nvPr>
        </p:nvSpPr>
        <p:spPr/>
        <p:txBody>
          <a:bodyPr/>
          <a:lstStyle/>
          <a:p>
            <a:fld id="{32064759-287B-48A3-9603-65DDC37CCA44}" type="datetime1">
              <a:rPr lang="en-GB" smtClean="0"/>
              <a:t>21/03/2026</a:t>
            </a:fld>
            <a:endParaRPr lang="en-GB"/>
          </a:p>
        </p:txBody>
      </p:sp>
      <p:sp>
        <p:nvSpPr>
          <p:cNvPr id="6" name="Footer Placeholder 5">
            <a:extLst>
              <a:ext uri="{FF2B5EF4-FFF2-40B4-BE49-F238E27FC236}">
                <a16:creationId xmlns:a16="http://schemas.microsoft.com/office/drawing/2014/main" id="{BD05EBA5-64DD-9B67-02AB-58581E96C254}"/>
              </a:ext>
            </a:extLst>
          </p:cNvPr>
          <p:cNvSpPr>
            <a:spLocks noGrp="1"/>
          </p:cNvSpPr>
          <p:nvPr>
            <p:ph type="ftr" sz="quarter" idx="11"/>
          </p:nvPr>
        </p:nvSpPr>
        <p:spPr/>
        <p:txBody>
          <a:bodyPr/>
          <a:lstStyle/>
          <a:p>
            <a:r>
              <a:rPr lang="en-GB"/>
              <a:t>Nairah Jadidah Namakula  2438044</a:t>
            </a:r>
          </a:p>
        </p:txBody>
      </p:sp>
      <p:sp>
        <p:nvSpPr>
          <p:cNvPr id="7" name="Slide Number Placeholder 6">
            <a:extLst>
              <a:ext uri="{FF2B5EF4-FFF2-40B4-BE49-F238E27FC236}">
                <a16:creationId xmlns:a16="http://schemas.microsoft.com/office/drawing/2014/main" id="{9596D205-694D-CAF3-BB88-934CC11F3461}"/>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2355043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0EF1A-AAF9-3188-F10C-EDCA895E0D8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C9B4F31-51A3-3E05-9CD7-D5215596AA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E6101F3-6591-BFD1-8131-5403FB9F796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C661F56-DD57-E116-9E9A-F7C131C8F6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8611CC9-3739-1592-A210-D78E0EE856D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4D37C30-F292-FBD0-0B04-A4F063B50984}"/>
              </a:ext>
            </a:extLst>
          </p:cNvPr>
          <p:cNvSpPr>
            <a:spLocks noGrp="1"/>
          </p:cNvSpPr>
          <p:nvPr>
            <p:ph type="dt" sz="half" idx="10"/>
          </p:nvPr>
        </p:nvSpPr>
        <p:spPr/>
        <p:txBody>
          <a:bodyPr/>
          <a:lstStyle/>
          <a:p>
            <a:fld id="{7541B4B8-5388-4FFD-B538-AD3F1C271D93}" type="datetime1">
              <a:rPr lang="en-GB" smtClean="0"/>
              <a:t>21/03/2026</a:t>
            </a:fld>
            <a:endParaRPr lang="en-GB"/>
          </a:p>
        </p:txBody>
      </p:sp>
      <p:sp>
        <p:nvSpPr>
          <p:cNvPr id="8" name="Footer Placeholder 7">
            <a:extLst>
              <a:ext uri="{FF2B5EF4-FFF2-40B4-BE49-F238E27FC236}">
                <a16:creationId xmlns:a16="http://schemas.microsoft.com/office/drawing/2014/main" id="{EF876CC6-2C31-9F6B-8AFF-FBC40F5A06D3}"/>
              </a:ext>
            </a:extLst>
          </p:cNvPr>
          <p:cNvSpPr>
            <a:spLocks noGrp="1"/>
          </p:cNvSpPr>
          <p:nvPr>
            <p:ph type="ftr" sz="quarter" idx="11"/>
          </p:nvPr>
        </p:nvSpPr>
        <p:spPr/>
        <p:txBody>
          <a:bodyPr/>
          <a:lstStyle/>
          <a:p>
            <a:r>
              <a:rPr lang="en-GB"/>
              <a:t>Nairah Jadidah Namakula  2438044</a:t>
            </a:r>
          </a:p>
        </p:txBody>
      </p:sp>
      <p:sp>
        <p:nvSpPr>
          <p:cNvPr id="9" name="Slide Number Placeholder 8">
            <a:extLst>
              <a:ext uri="{FF2B5EF4-FFF2-40B4-BE49-F238E27FC236}">
                <a16:creationId xmlns:a16="http://schemas.microsoft.com/office/drawing/2014/main" id="{A4735ED7-CE3A-F885-5F0D-36DD5D3C2829}"/>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30931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7A091-E882-91FF-3E60-F3F2560A2F3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A21D99E-2D2C-26BD-B7C6-71F79E473C89}"/>
              </a:ext>
            </a:extLst>
          </p:cNvPr>
          <p:cNvSpPr>
            <a:spLocks noGrp="1"/>
          </p:cNvSpPr>
          <p:nvPr>
            <p:ph type="dt" sz="half" idx="10"/>
          </p:nvPr>
        </p:nvSpPr>
        <p:spPr/>
        <p:txBody>
          <a:bodyPr/>
          <a:lstStyle/>
          <a:p>
            <a:fld id="{B8D9B0C9-3AB0-4093-B512-682C35FD86F9}" type="datetime1">
              <a:rPr lang="en-GB" smtClean="0"/>
              <a:t>21/03/2026</a:t>
            </a:fld>
            <a:endParaRPr lang="en-GB"/>
          </a:p>
        </p:txBody>
      </p:sp>
      <p:sp>
        <p:nvSpPr>
          <p:cNvPr id="4" name="Footer Placeholder 3">
            <a:extLst>
              <a:ext uri="{FF2B5EF4-FFF2-40B4-BE49-F238E27FC236}">
                <a16:creationId xmlns:a16="http://schemas.microsoft.com/office/drawing/2014/main" id="{71ABD3F2-3F25-E3C7-DD38-B35BFE4E1B24}"/>
              </a:ext>
            </a:extLst>
          </p:cNvPr>
          <p:cNvSpPr>
            <a:spLocks noGrp="1"/>
          </p:cNvSpPr>
          <p:nvPr>
            <p:ph type="ftr" sz="quarter" idx="11"/>
          </p:nvPr>
        </p:nvSpPr>
        <p:spPr/>
        <p:txBody>
          <a:bodyPr/>
          <a:lstStyle/>
          <a:p>
            <a:r>
              <a:rPr lang="en-GB"/>
              <a:t>Nairah Jadidah Namakula  2438044</a:t>
            </a:r>
          </a:p>
        </p:txBody>
      </p:sp>
      <p:sp>
        <p:nvSpPr>
          <p:cNvPr id="5" name="Slide Number Placeholder 4">
            <a:extLst>
              <a:ext uri="{FF2B5EF4-FFF2-40B4-BE49-F238E27FC236}">
                <a16:creationId xmlns:a16="http://schemas.microsoft.com/office/drawing/2014/main" id="{0E1912E5-5326-0F7E-C046-15ABA0BC2F33}"/>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2052804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6170A8-ACFA-ECCB-351F-9DFB5C0E5288}"/>
              </a:ext>
            </a:extLst>
          </p:cNvPr>
          <p:cNvSpPr>
            <a:spLocks noGrp="1"/>
          </p:cNvSpPr>
          <p:nvPr>
            <p:ph type="dt" sz="half" idx="10"/>
          </p:nvPr>
        </p:nvSpPr>
        <p:spPr/>
        <p:txBody>
          <a:bodyPr/>
          <a:lstStyle/>
          <a:p>
            <a:fld id="{D414DF1A-FDD0-484C-AFF7-92F0FFE599EE}" type="datetime1">
              <a:rPr lang="en-GB" smtClean="0"/>
              <a:t>21/03/2026</a:t>
            </a:fld>
            <a:endParaRPr lang="en-GB"/>
          </a:p>
        </p:txBody>
      </p:sp>
      <p:sp>
        <p:nvSpPr>
          <p:cNvPr id="3" name="Footer Placeholder 2">
            <a:extLst>
              <a:ext uri="{FF2B5EF4-FFF2-40B4-BE49-F238E27FC236}">
                <a16:creationId xmlns:a16="http://schemas.microsoft.com/office/drawing/2014/main" id="{4A823390-9E8F-314D-CC7C-691CC6956BB7}"/>
              </a:ext>
            </a:extLst>
          </p:cNvPr>
          <p:cNvSpPr>
            <a:spLocks noGrp="1"/>
          </p:cNvSpPr>
          <p:nvPr>
            <p:ph type="ftr" sz="quarter" idx="11"/>
          </p:nvPr>
        </p:nvSpPr>
        <p:spPr/>
        <p:txBody>
          <a:bodyPr/>
          <a:lstStyle/>
          <a:p>
            <a:r>
              <a:rPr lang="en-GB"/>
              <a:t>Nairah Jadidah Namakula  2438044</a:t>
            </a:r>
          </a:p>
        </p:txBody>
      </p:sp>
      <p:sp>
        <p:nvSpPr>
          <p:cNvPr id="4" name="Slide Number Placeholder 3">
            <a:extLst>
              <a:ext uri="{FF2B5EF4-FFF2-40B4-BE49-F238E27FC236}">
                <a16:creationId xmlns:a16="http://schemas.microsoft.com/office/drawing/2014/main" id="{DB9904BC-86EC-98FF-115F-D2D47F04A512}"/>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212187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AE9D-B631-4328-2177-E33A281D74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110BC9-D503-2F7B-B6F1-A98EF6DA05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C75FEDB-543E-7DCD-7757-1FFDFA7E97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914621-2B97-5552-B08C-0289AAD7FB01}"/>
              </a:ext>
            </a:extLst>
          </p:cNvPr>
          <p:cNvSpPr>
            <a:spLocks noGrp="1"/>
          </p:cNvSpPr>
          <p:nvPr>
            <p:ph type="dt" sz="half" idx="10"/>
          </p:nvPr>
        </p:nvSpPr>
        <p:spPr/>
        <p:txBody>
          <a:bodyPr/>
          <a:lstStyle/>
          <a:p>
            <a:fld id="{2098AC8F-2482-4929-B459-639FBDC23B69}" type="datetime1">
              <a:rPr lang="en-GB" smtClean="0"/>
              <a:t>21/03/2026</a:t>
            </a:fld>
            <a:endParaRPr lang="en-GB"/>
          </a:p>
        </p:txBody>
      </p:sp>
      <p:sp>
        <p:nvSpPr>
          <p:cNvPr id="6" name="Footer Placeholder 5">
            <a:extLst>
              <a:ext uri="{FF2B5EF4-FFF2-40B4-BE49-F238E27FC236}">
                <a16:creationId xmlns:a16="http://schemas.microsoft.com/office/drawing/2014/main" id="{A7A80FC1-B6EA-9746-0BC4-DB89F015BA66}"/>
              </a:ext>
            </a:extLst>
          </p:cNvPr>
          <p:cNvSpPr>
            <a:spLocks noGrp="1"/>
          </p:cNvSpPr>
          <p:nvPr>
            <p:ph type="ftr" sz="quarter" idx="11"/>
          </p:nvPr>
        </p:nvSpPr>
        <p:spPr/>
        <p:txBody>
          <a:bodyPr/>
          <a:lstStyle/>
          <a:p>
            <a:r>
              <a:rPr lang="en-GB"/>
              <a:t>Nairah Jadidah Namakula  2438044</a:t>
            </a:r>
          </a:p>
        </p:txBody>
      </p:sp>
      <p:sp>
        <p:nvSpPr>
          <p:cNvPr id="7" name="Slide Number Placeholder 6">
            <a:extLst>
              <a:ext uri="{FF2B5EF4-FFF2-40B4-BE49-F238E27FC236}">
                <a16:creationId xmlns:a16="http://schemas.microsoft.com/office/drawing/2014/main" id="{04009A66-13B9-4D0D-219E-58CE30E45CFB}"/>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782016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9A1C4-3DF8-72BB-84AE-590CFFE7C8D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81E8D89-BEE4-57F9-B109-E95D3BC5F6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6433EB-E856-D706-8954-A360CFD2B4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442487-D442-7550-16AB-51D7760796E8}"/>
              </a:ext>
            </a:extLst>
          </p:cNvPr>
          <p:cNvSpPr>
            <a:spLocks noGrp="1"/>
          </p:cNvSpPr>
          <p:nvPr>
            <p:ph type="dt" sz="half" idx="10"/>
          </p:nvPr>
        </p:nvSpPr>
        <p:spPr/>
        <p:txBody>
          <a:bodyPr/>
          <a:lstStyle/>
          <a:p>
            <a:fld id="{E5244642-8497-4CCD-A1E9-6F5A153E3D75}" type="datetime1">
              <a:rPr lang="en-GB" smtClean="0"/>
              <a:t>21/03/2026</a:t>
            </a:fld>
            <a:endParaRPr lang="en-GB"/>
          </a:p>
        </p:txBody>
      </p:sp>
      <p:sp>
        <p:nvSpPr>
          <p:cNvPr id="6" name="Footer Placeholder 5">
            <a:extLst>
              <a:ext uri="{FF2B5EF4-FFF2-40B4-BE49-F238E27FC236}">
                <a16:creationId xmlns:a16="http://schemas.microsoft.com/office/drawing/2014/main" id="{3A7DF05F-A4B5-6F5F-D557-C53CF3FB8BC6}"/>
              </a:ext>
            </a:extLst>
          </p:cNvPr>
          <p:cNvSpPr>
            <a:spLocks noGrp="1"/>
          </p:cNvSpPr>
          <p:nvPr>
            <p:ph type="ftr" sz="quarter" idx="11"/>
          </p:nvPr>
        </p:nvSpPr>
        <p:spPr/>
        <p:txBody>
          <a:bodyPr/>
          <a:lstStyle/>
          <a:p>
            <a:r>
              <a:rPr lang="en-GB"/>
              <a:t>Nairah Jadidah Namakula  2438044</a:t>
            </a:r>
          </a:p>
        </p:txBody>
      </p:sp>
      <p:sp>
        <p:nvSpPr>
          <p:cNvPr id="7" name="Slide Number Placeholder 6">
            <a:extLst>
              <a:ext uri="{FF2B5EF4-FFF2-40B4-BE49-F238E27FC236}">
                <a16:creationId xmlns:a16="http://schemas.microsoft.com/office/drawing/2014/main" id="{4598CAF0-002A-A80D-A4FD-DBE8CBF2FE35}"/>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3673538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5ED94-6BE7-3599-36DD-2081904E7EF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7BEF1C3-DDF5-EB28-111D-E2B3B3866F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AC4204-B987-262D-38F3-6FCBC1EEB45E}"/>
              </a:ext>
            </a:extLst>
          </p:cNvPr>
          <p:cNvSpPr>
            <a:spLocks noGrp="1"/>
          </p:cNvSpPr>
          <p:nvPr>
            <p:ph type="dt" sz="half" idx="10"/>
          </p:nvPr>
        </p:nvSpPr>
        <p:spPr/>
        <p:txBody>
          <a:bodyPr/>
          <a:lstStyle/>
          <a:p>
            <a:fld id="{08B57B27-A80C-4EE2-B919-C5F774893A9C}" type="datetime1">
              <a:rPr lang="en-GB" smtClean="0"/>
              <a:t>21/03/2026</a:t>
            </a:fld>
            <a:endParaRPr lang="en-GB"/>
          </a:p>
        </p:txBody>
      </p:sp>
      <p:sp>
        <p:nvSpPr>
          <p:cNvPr id="5" name="Footer Placeholder 4">
            <a:extLst>
              <a:ext uri="{FF2B5EF4-FFF2-40B4-BE49-F238E27FC236}">
                <a16:creationId xmlns:a16="http://schemas.microsoft.com/office/drawing/2014/main" id="{5CEEC6AA-C0C0-F935-89A0-71FB8A3A2F83}"/>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BAC08D71-FA91-DA5D-929F-F8C98662757E}"/>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341230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7306EE-0181-F86E-D828-E7A9D4C832E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8B3157-F8AE-D392-53D6-5C97610EC4C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8789DD-9C57-B9EA-ABD2-7C091065515D}"/>
              </a:ext>
            </a:extLst>
          </p:cNvPr>
          <p:cNvSpPr>
            <a:spLocks noGrp="1"/>
          </p:cNvSpPr>
          <p:nvPr>
            <p:ph type="dt" sz="half" idx="10"/>
          </p:nvPr>
        </p:nvSpPr>
        <p:spPr/>
        <p:txBody>
          <a:bodyPr/>
          <a:lstStyle/>
          <a:p>
            <a:fld id="{C5D5040F-C8D0-4459-AABF-17B49ACC6453}" type="datetime1">
              <a:rPr lang="en-GB" smtClean="0"/>
              <a:t>21/03/2026</a:t>
            </a:fld>
            <a:endParaRPr lang="en-GB"/>
          </a:p>
        </p:txBody>
      </p:sp>
      <p:sp>
        <p:nvSpPr>
          <p:cNvPr id="5" name="Footer Placeholder 4">
            <a:extLst>
              <a:ext uri="{FF2B5EF4-FFF2-40B4-BE49-F238E27FC236}">
                <a16:creationId xmlns:a16="http://schemas.microsoft.com/office/drawing/2014/main" id="{E66CEB93-234D-5543-6279-6F527AD19BD4}"/>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DD26DD77-C761-779E-417A-67874AD47475}"/>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192205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231F4E-0D5A-68E8-0345-7AA67362A3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18FC976-3CE6-4078-83B2-CC96160BB4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F03743-65C8-E701-710B-F667FFD74A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4731C8-29D7-4388-8CBE-435E7C88C7D5}" type="datetime1">
              <a:rPr lang="en-GB" smtClean="0"/>
              <a:t>21/03/2026</a:t>
            </a:fld>
            <a:endParaRPr lang="en-GB"/>
          </a:p>
        </p:txBody>
      </p:sp>
      <p:sp>
        <p:nvSpPr>
          <p:cNvPr id="5" name="Footer Placeholder 4">
            <a:extLst>
              <a:ext uri="{FF2B5EF4-FFF2-40B4-BE49-F238E27FC236}">
                <a16:creationId xmlns:a16="http://schemas.microsoft.com/office/drawing/2014/main" id="{0F19CA9B-0098-6099-AF97-79A58ABA96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Nairah Jadidah Namakula  2438044</a:t>
            </a:r>
          </a:p>
        </p:txBody>
      </p:sp>
      <p:sp>
        <p:nvSpPr>
          <p:cNvPr id="6" name="Slide Number Placeholder 5">
            <a:extLst>
              <a:ext uri="{FF2B5EF4-FFF2-40B4-BE49-F238E27FC236}">
                <a16:creationId xmlns:a16="http://schemas.microsoft.com/office/drawing/2014/main" id="{4B212E0E-D348-E735-4FDC-5E76072537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3760123-7402-4FED-B4E1-F281DD9035FC}" type="slidenum">
              <a:rPr lang="en-GB" smtClean="0"/>
              <a:t>‹#›</a:t>
            </a:fld>
            <a:endParaRPr lang="en-GB"/>
          </a:p>
        </p:txBody>
      </p:sp>
    </p:spTree>
    <p:extLst>
      <p:ext uri="{BB962C8B-B14F-4D97-AF65-F5344CB8AC3E}">
        <p14:creationId xmlns:p14="http://schemas.microsoft.com/office/powerpoint/2010/main" val="1661553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hcpc-uk.org/standards/meeting-our-standards/reflective-practice/what-is-reflection/" TargetMode="External"/><Relationship Id="rId2" Type="http://schemas.openxmlformats.org/officeDocument/2006/relationships/hyperlink" Target="https://www.prosperohealthandsocial.com/blog/2024/05/reflective-practice-in-healthcare-examples-from-health-and-social-care" TargetMode="External"/><Relationship Id="rId1" Type="http://schemas.openxmlformats.org/officeDocument/2006/relationships/slideLayout" Target="../slideLayouts/slideLayout2.xml"/><Relationship Id="rId6" Type="http://schemas.openxmlformats.org/officeDocument/2006/relationships/hyperlink" Target="https://schoolofacademics.co.uk/reflective-models/" TargetMode="External"/><Relationship Id="rId5" Type="http://schemas.openxmlformats.org/officeDocument/2006/relationships/hyperlink" Target="https://royalopencollege.org/blog/health-and-social-care/reflective-practice-in-health-and-social-care/" TargetMode="External"/><Relationship Id="rId4" Type="http://schemas.openxmlformats.org/officeDocument/2006/relationships/hyperlink" Target="https://www.cpduk.co.uk/news/cpd-benefits-of-reflective-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EFDF4C5-A678-91E1-F6DA-EAC140BEB749}"/>
              </a:ext>
            </a:extLst>
          </p:cNvPr>
          <p:cNvSpPr>
            <a:spLocks noGrp="1"/>
          </p:cNvSpPr>
          <p:nvPr>
            <p:ph type="title"/>
          </p:nvPr>
        </p:nvSpPr>
        <p:spPr>
          <a:xfrm>
            <a:off x="838200" y="365125"/>
            <a:ext cx="10515600" cy="1325563"/>
          </a:xfrm>
        </p:spPr>
        <p:txBody>
          <a:bodyPr>
            <a:normAutofit/>
          </a:bodyPr>
          <a:lstStyle/>
          <a:p>
            <a:pPr algn="ctr"/>
            <a:r>
              <a:rPr lang="en-GB" sz="3200" b="1" dirty="0"/>
              <a:t>PROFESSIONAL CAREER DEVELOPMENT WITHIN HEALTH AND SOCIAL CARE</a:t>
            </a:r>
          </a:p>
        </p:txBody>
      </p:sp>
      <p:sp>
        <p:nvSpPr>
          <p:cNvPr id="5" name="Content Placeholder 4">
            <a:extLst>
              <a:ext uri="{FF2B5EF4-FFF2-40B4-BE49-F238E27FC236}">
                <a16:creationId xmlns:a16="http://schemas.microsoft.com/office/drawing/2014/main" id="{F5E3F60F-355D-CBFB-CDE3-E597DE3B6B11}"/>
              </a:ext>
            </a:extLst>
          </p:cNvPr>
          <p:cNvSpPr>
            <a:spLocks noGrp="1"/>
          </p:cNvSpPr>
          <p:nvPr>
            <p:ph idx="1"/>
          </p:nvPr>
        </p:nvSpPr>
        <p:spPr>
          <a:xfrm>
            <a:off x="838200" y="1825625"/>
            <a:ext cx="10515600" cy="4351338"/>
          </a:xfrm>
        </p:spPr>
        <p:txBody>
          <a:bodyPr>
            <a:normAutofit/>
          </a:bodyPr>
          <a:lstStyle/>
          <a:p>
            <a:r>
              <a:rPr lang="en-GB" sz="1600" dirty="0"/>
              <a:t>NUMBER: LCHS 4009(LON).</a:t>
            </a:r>
          </a:p>
          <a:p>
            <a:r>
              <a:rPr lang="en-GB" sz="1600" dirty="0"/>
              <a:t>NO: ASSIGNMENT 1.</a:t>
            </a:r>
          </a:p>
          <a:p>
            <a:r>
              <a:rPr lang="en-GB" sz="1600" dirty="0"/>
              <a:t>NAME: NAIRAH JADIDAH NAMAKULA.</a:t>
            </a:r>
          </a:p>
          <a:p>
            <a:r>
              <a:rPr lang="en-GB" sz="1600" dirty="0"/>
              <a:t>ID: 2438044.</a:t>
            </a:r>
          </a:p>
          <a:p>
            <a:r>
              <a:rPr lang="en-GB" sz="1600" dirty="0"/>
              <a:t>LECTURER: AMITAVE BANIK.</a:t>
            </a:r>
          </a:p>
          <a:p>
            <a:pPr marL="0" indent="0">
              <a:buNone/>
            </a:pPr>
            <a:endParaRPr lang="en-GB" sz="1800" dirty="0"/>
          </a:p>
          <a:p>
            <a:pPr marL="0" indent="0">
              <a:buNone/>
            </a:pPr>
            <a:r>
              <a:rPr lang="en-GB" sz="1800" dirty="0"/>
              <a:t>                                                    </a:t>
            </a:r>
            <a:r>
              <a:rPr lang="en-GB" sz="3200" b="1" dirty="0"/>
              <a:t>Acknowledgement of the use of AI</a:t>
            </a:r>
          </a:p>
          <a:p>
            <a:pPr marL="0" indent="0">
              <a:buNone/>
            </a:pPr>
            <a:r>
              <a:rPr lang="en-GB" sz="1600" dirty="0"/>
              <a:t>I confirm that I have not used any form of AI in my assignment. I confirm I have copies of my drafts, notes, and other resources I have used to prepare my assignment.</a:t>
            </a:r>
          </a:p>
          <a:p>
            <a:endParaRPr lang="en-GB" sz="1800" dirty="0"/>
          </a:p>
        </p:txBody>
      </p:sp>
      <p:sp>
        <p:nvSpPr>
          <p:cNvPr id="2" name="Footer Placeholder 1">
            <a:extLst>
              <a:ext uri="{FF2B5EF4-FFF2-40B4-BE49-F238E27FC236}">
                <a16:creationId xmlns:a16="http://schemas.microsoft.com/office/drawing/2014/main" id="{FD48CE35-362A-C9E4-F74D-C7820472F5A7}"/>
              </a:ext>
            </a:extLst>
          </p:cNvPr>
          <p:cNvSpPr>
            <a:spLocks noGrp="1"/>
          </p:cNvSpPr>
          <p:nvPr>
            <p:ph type="ftr" sz="quarter" idx="11"/>
          </p:nvPr>
        </p:nvSpPr>
        <p:spPr>
          <a:xfrm>
            <a:off x="9851923" y="6311900"/>
            <a:ext cx="2340077" cy="409576"/>
          </a:xfrm>
        </p:spPr>
        <p:txBody>
          <a:bodyPr/>
          <a:lstStyle/>
          <a:p>
            <a:r>
              <a:rPr lang="en-GB" dirty="0">
                <a:solidFill>
                  <a:schemeClr val="tx1"/>
                </a:solidFill>
              </a:rPr>
              <a:t>Nairah Jadidah Namakula </a:t>
            </a:r>
          </a:p>
          <a:p>
            <a:r>
              <a:rPr lang="en-GB" dirty="0">
                <a:solidFill>
                  <a:schemeClr val="tx1"/>
                </a:solidFill>
              </a:rPr>
              <a:t> 2438044</a:t>
            </a:r>
          </a:p>
        </p:txBody>
      </p:sp>
    </p:spTree>
    <p:extLst>
      <p:ext uri="{BB962C8B-B14F-4D97-AF65-F5344CB8AC3E}">
        <p14:creationId xmlns:p14="http://schemas.microsoft.com/office/powerpoint/2010/main" val="2282184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C8AE1-3FB4-AB41-1606-244ECAF9D42C}"/>
              </a:ext>
            </a:extLst>
          </p:cNvPr>
          <p:cNvSpPr>
            <a:spLocks noGrp="1"/>
          </p:cNvSpPr>
          <p:nvPr>
            <p:ph type="title"/>
          </p:nvPr>
        </p:nvSpPr>
        <p:spPr>
          <a:xfrm>
            <a:off x="3379157" y="126693"/>
            <a:ext cx="5433686" cy="797755"/>
          </a:xfrm>
        </p:spPr>
        <p:txBody>
          <a:bodyPr>
            <a:normAutofit/>
          </a:bodyPr>
          <a:lstStyle/>
          <a:p>
            <a:pPr algn="ctr"/>
            <a:r>
              <a:rPr lang="en-GB" sz="3200" b="1" dirty="0"/>
              <a:t>INTRODUCTION</a:t>
            </a:r>
          </a:p>
        </p:txBody>
      </p:sp>
      <p:sp>
        <p:nvSpPr>
          <p:cNvPr id="3" name="Content Placeholder 2">
            <a:extLst>
              <a:ext uri="{FF2B5EF4-FFF2-40B4-BE49-F238E27FC236}">
                <a16:creationId xmlns:a16="http://schemas.microsoft.com/office/drawing/2014/main" id="{7D669F22-BE2C-3014-D972-E2AAE848923C}"/>
              </a:ext>
            </a:extLst>
          </p:cNvPr>
          <p:cNvSpPr>
            <a:spLocks noGrp="1"/>
          </p:cNvSpPr>
          <p:nvPr>
            <p:ph idx="1"/>
          </p:nvPr>
        </p:nvSpPr>
        <p:spPr>
          <a:xfrm>
            <a:off x="838200" y="924448"/>
            <a:ext cx="10515600" cy="5486184"/>
          </a:xfrm>
        </p:spPr>
        <p:txBody>
          <a:bodyPr numCol="2">
            <a:normAutofit fontScale="25000" lnSpcReduction="20000"/>
          </a:bodyPr>
          <a:lstStyle/>
          <a:p>
            <a:pPr marL="0" indent="0">
              <a:lnSpc>
                <a:spcPct val="120000"/>
              </a:lnSpc>
              <a:spcBef>
                <a:spcPts val="0"/>
              </a:spcBef>
              <a:buNone/>
            </a:pPr>
            <a:r>
              <a:rPr lang="en-GB" sz="9600" b="1" dirty="0"/>
              <a:t>Reflection</a:t>
            </a:r>
          </a:p>
          <a:p>
            <a:pPr marL="0" indent="0">
              <a:lnSpc>
                <a:spcPct val="120000"/>
              </a:lnSpc>
              <a:spcBef>
                <a:spcPts val="0"/>
              </a:spcBef>
              <a:buNone/>
            </a:pPr>
            <a:r>
              <a:rPr lang="en-GB" sz="6400" dirty="0"/>
              <a:t>In this assignment, I will discuss the role of reflection in professional practice within health and social care. I will focus on how reflective practice enables professionals evaluate their actions and decision-making in such situations, emphasising on service improvement. This focus is important  because effective reflection strengthens personal development, enhances outcomes for clients, and supports ongoing professional growth.</a:t>
            </a:r>
          </a:p>
          <a:p>
            <a:pPr marL="0" indent="0">
              <a:lnSpc>
                <a:spcPct val="120000"/>
              </a:lnSpc>
              <a:spcBef>
                <a:spcPts val="0"/>
              </a:spcBef>
              <a:buNone/>
            </a:pPr>
            <a:endParaRPr lang="en-GB" sz="6400" dirty="0"/>
          </a:p>
          <a:p>
            <a:pPr marL="0" indent="0">
              <a:lnSpc>
                <a:spcPct val="120000"/>
              </a:lnSpc>
              <a:spcBef>
                <a:spcPts val="0"/>
              </a:spcBef>
              <a:buNone/>
            </a:pPr>
            <a:r>
              <a:rPr lang="en-GB" sz="6400" dirty="0"/>
              <a:t>Definition of reflection: This is a process which helps you gain insight into your professional practice by thinking analytically about any element of it. Reflection allows you to identify and appreciate positive experiences and better identify ways that you can improve your practice and service delivery. It helps with self-evaluation, for example, reflecting on what you have done, why you did it and what you can learn from it.</a:t>
            </a:r>
          </a:p>
          <a:p>
            <a:pPr marL="0" indent="0">
              <a:lnSpc>
                <a:spcPct val="120000"/>
              </a:lnSpc>
              <a:spcBef>
                <a:spcPts val="0"/>
              </a:spcBef>
              <a:buNone/>
            </a:pPr>
            <a:r>
              <a:rPr lang="en-GB" sz="6400" dirty="0"/>
              <a:t> ( </a:t>
            </a:r>
            <a:r>
              <a:rPr lang="en-US" altLang="en-US" sz="6400" dirty="0">
                <a:cs typeface="Times New Roman" panose="02020603050405020304" pitchFamily="18" charset="0"/>
              </a:rPr>
              <a:t>Health and Care Professions Council , 2021)</a:t>
            </a:r>
            <a:endParaRPr lang="en-GB" sz="6400" dirty="0"/>
          </a:p>
          <a:p>
            <a:pPr marL="0" indent="0">
              <a:lnSpc>
                <a:spcPct val="120000"/>
              </a:lnSpc>
              <a:spcBef>
                <a:spcPts val="0"/>
              </a:spcBef>
              <a:buNone/>
            </a:pPr>
            <a:endParaRPr lang="en-GB" sz="6400" dirty="0"/>
          </a:p>
          <a:p>
            <a:pPr marL="0" indent="0">
              <a:lnSpc>
                <a:spcPct val="120000"/>
              </a:lnSpc>
              <a:spcBef>
                <a:spcPts val="0"/>
              </a:spcBef>
              <a:buNone/>
            </a:pPr>
            <a:endParaRPr lang="en-GB" sz="6400" dirty="0"/>
          </a:p>
          <a:p>
            <a:pPr marL="0" indent="0">
              <a:lnSpc>
                <a:spcPct val="120000"/>
              </a:lnSpc>
              <a:spcBef>
                <a:spcPts val="0"/>
              </a:spcBef>
              <a:buNone/>
            </a:pPr>
            <a:endParaRPr lang="en-GB" sz="6400" dirty="0"/>
          </a:p>
          <a:p>
            <a:pPr marL="0" indent="0">
              <a:lnSpc>
                <a:spcPct val="120000"/>
              </a:lnSpc>
              <a:spcBef>
                <a:spcPts val="0"/>
              </a:spcBef>
              <a:buNone/>
            </a:pPr>
            <a:r>
              <a:rPr lang="en-GB" sz="6400" dirty="0"/>
              <a:t>This section provides a practical reflection on managing a patient who became upset and refused care. I used Gibbs’ Reflective Cycle to analyse the experience, addressing each step of the model.</a:t>
            </a:r>
          </a:p>
          <a:p>
            <a:pPr>
              <a:lnSpc>
                <a:spcPct val="120000"/>
              </a:lnSpc>
              <a:spcBef>
                <a:spcPts val="0"/>
              </a:spcBef>
            </a:pPr>
            <a:r>
              <a:rPr lang="en-GB" sz="6400" dirty="0"/>
              <a:t>Describes what happened, </a:t>
            </a:r>
          </a:p>
          <a:p>
            <a:pPr>
              <a:lnSpc>
                <a:spcPct val="120000"/>
              </a:lnSpc>
              <a:spcBef>
                <a:spcPts val="0"/>
              </a:spcBef>
            </a:pPr>
            <a:r>
              <a:rPr lang="en-GB" sz="6400" dirty="0"/>
              <a:t>Express feelings,</a:t>
            </a:r>
          </a:p>
          <a:p>
            <a:pPr>
              <a:lnSpc>
                <a:spcPct val="120000"/>
              </a:lnSpc>
              <a:spcBef>
                <a:spcPts val="0"/>
              </a:spcBef>
            </a:pPr>
            <a:r>
              <a:rPr lang="en-GB" sz="6400" dirty="0"/>
              <a:t>Evaluate what went well, </a:t>
            </a:r>
          </a:p>
          <a:p>
            <a:pPr>
              <a:lnSpc>
                <a:spcPct val="120000"/>
              </a:lnSpc>
              <a:spcBef>
                <a:spcPts val="0"/>
              </a:spcBef>
            </a:pPr>
            <a:r>
              <a:rPr lang="en-GB" sz="6400" dirty="0"/>
              <a:t>Analyse why, </a:t>
            </a:r>
          </a:p>
          <a:p>
            <a:pPr>
              <a:lnSpc>
                <a:spcPct val="120000"/>
              </a:lnSpc>
              <a:spcBef>
                <a:spcPts val="0"/>
              </a:spcBef>
            </a:pPr>
            <a:r>
              <a:rPr lang="en-GB" sz="6400" dirty="0"/>
              <a:t>Conclude what could improve, </a:t>
            </a:r>
          </a:p>
          <a:p>
            <a:pPr>
              <a:lnSpc>
                <a:spcPct val="120000"/>
              </a:lnSpc>
              <a:spcBef>
                <a:spcPts val="0"/>
              </a:spcBef>
            </a:pPr>
            <a:r>
              <a:rPr lang="en-GB" sz="6400" dirty="0"/>
              <a:t>Plan future actions. (</a:t>
            </a:r>
            <a:r>
              <a:rPr lang="en-US" altLang="en-US" sz="6400" dirty="0">
                <a:cs typeface="Times New Roman" panose="02020603050405020304" pitchFamily="18" charset="0"/>
              </a:rPr>
              <a:t>School, 2025)</a:t>
            </a:r>
            <a:endParaRPr lang="en-GB" sz="6400" dirty="0"/>
          </a:p>
          <a:p>
            <a:pPr marL="0" indent="0">
              <a:lnSpc>
                <a:spcPct val="120000"/>
              </a:lnSpc>
              <a:spcBef>
                <a:spcPts val="0"/>
              </a:spcBef>
              <a:buNone/>
            </a:pPr>
            <a:endParaRPr lang="en-GB" sz="6400" dirty="0"/>
          </a:p>
          <a:p>
            <a:pPr marL="0" indent="0">
              <a:lnSpc>
                <a:spcPct val="120000"/>
              </a:lnSpc>
              <a:spcBef>
                <a:spcPts val="0"/>
              </a:spcBef>
              <a:buNone/>
            </a:pPr>
            <a:r>
              <a:rPr lang="en-GB" sz="6400" dirty="0"/>
              <a:t> Some of the key skills applied in the professional practice can be stated as,</a:t>
            </a:r>
          </a:p>
          <a:p>
            <a:pPr>
              <a:lnSpc>
                <a:spcPct val="120000"/>
              </a:lnSpc>
              <a:spcBef>
                <a:spcPts val="0"/>
              </a:spcBef>
            </a:pPr>
            <a:r>
              <a:rPr lang="en-GB" sz="6400" dirty="0"/>
              <a:t>Critical thinking, the ability to analyse situations and evaluate actions.</a:t>
            </a:r>
          </a:p>
          <a:p>
            <a:pPr>
              <a:lnSpc>
                <a:spcPct val="120000"/>
              </a:lnSpc>
              <a:spcBef>
                <a:spcPts val="0"/>
              </a:spcBef>
            </a:pPr>
            <a:r>
              <a:rPr lang="en-GB" sz="6400" dirty="0"/>
              <a:t>Communication, </a:t>
            </a:r>
          </a:p>
          <a:p>
            <a:pPr>
              <a:lnSpc>
                <a:spcPct val="120000"/>
              </a:lnSpc>
              <a:spcBef>
                <a:spcPts val="0"/>
              </a:spcBef>
            </a:pPr>
            <a:r>
              <a:rPr lang="en-GB" sz="6400" dirty="0"/>
              <a:t>Problem solving,</a:t>
            </a:r>
          </a:p>
          <a:p>
            <a:pPr>
              <a:lnSpc>
                <a:spcPct val="120000"/>
              </a:lnSpc>
              <a:spcBef>
                <a:spcPts val="0"/>
              </a:spcBef>
            </a:pPr>
            <a:r>
              <a:rPr lang="en-GB" sz="6400" dirty="0"/>
              <a:t>Observation,</a:t>
            </a:r>
          </a:p>
          <a:p>
            <a:pPr>
              <a:lnSpc>
                <a:spcPct val="120000"/>
              </a:lnSpc>
              <a:spcBef>
                <a:spcPts val="0"/>
              </a:spcBef>
            </a:pPr>
            <a:r>
              <a:rPr lang="en-GB" sz="6400" dirty="0"/>
              <a:t>Emotional intelligence, managing emotions and understanding the feelings of patients and colleagues during health situations.</a:t>
            </a:r>
          </a:p>
          <a:p>
            <a:pPr>
              <a:lnSpc>
                <a:spcPct val="120000"/>
              </a:lnSpc>
              <a:spcBef>
                <a:spcPts val="0"/>
              </a:spcBef>
            </a:pPr>
            <a:r>
              <a:rPr lang="en-GB" sz="6400" dirty="0"/>
              <a:t>Decision making. </a:t>
            </a:r>
          </a:p>
          <a:p>
            <a:pPr marL="0" indent="0">
              <a:lnSpc>
                <a:spcPct val="120000"/>
              </a:lnSpc>
              <a:spcBef>
                <a:spcPts val="0"/>
              </a:spcBef>
              <a:buNone/>
            </a:pPr>
            <a:endParaRPr lang="en-GB" dirty="0"/>
          </a:p>
        </p:txBody>
      </p:sp>
      <p:sp>
        <p:nvSpPr>
          <p:cNvPr id="7" name="Footer Placeholder 6">
            <a:extLst>
              <a:ext uri="{FF2B5EF4-FFF2-40B4-BE49-F238E27FC236}">
                <a16:creationId xmlns:a16="http://schemas.microsoft.com/office/drawing/2014/main" id="{6BC83691-A5FB-5C6B-4413-265291C84A72}"/>
              </a:ext>
            </a:extLst>
          </p:cNvPr>
          <p:cNvSpPr>
            <a:spLocks noGrp="1"/>
          </p:cNvSpPr>
          <p:nvPr>
            <p:ph type="ftr" sz="quarter" idx="11"/>
          </p:nvPr>
        </p:nvSpPr>
        <p:spPr>
          <a:xfrm>
            <a:off x="9724103" y="6186795"/>
            <a:ext cx="2467897" cy="544512"/>
          </a:xfrm>
        </p:spPr>
        <p:txBody>
          <a:bodyPr/>
          <a:lstStyle/>
          <a:p>
            <a:r>
              <a:rPr lang="en-GB" dirty="0">
                <a:solidFill>
                  <a:schemeClr val="tx1"/>
                </a:solidFill>
              </a:rPr>
              <a:t>Nairah Jadidah Namakula</a:t>
            </a:r>
          </a:p>
          <a:p>
            <a:r>
              <a:rPr lang="en-GB" dirty="0">
                <a:solidFill>
                  <a:schemeClr val="tx1"/>
                </a:solidFill>
              </a:rPr>
              <a:t>  2438044</a:t>
            </a:r>
          </a:p>
        </p:txBody>
      </p:sp>
    </p:spTree>
    <p:extLst>
      <p:ext uri="{BB962C8B-B14F-4D97-AF65-F5344CB8AC3E}">
        <p14:creationId xmlns:p14="http://schemas.microsoft.com/office/powerpoint/2010/main" val="3061603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F7104-4560-C036-3A13-6F361B5EE277}"/>
              </a:ext>
            </a:extLst>
          </p:cNvPr>
          <p:cNvSpPr>
            <a:spLocks noGrp="1"/>
          </p:cNvSpPr>
          <p:nvPr>
            <p:ph type="title"/>
          </p:nvPr>
        </p:nvSpPr>
        <p:spPr>
          <a:xfrm>
            <a:off x="838200" y="365125"/>
            <a:ext cx="10515600" cy="1325563"/>
          </a:xfrm>
        </p:spPr>
        <p:txBody>
          <a:bodyPr>
            <a:normAutofit/>
          </a:bodyPr>
          <a:lstStyle/>
          <a:p>
            <a:pPr algn="ctr"/>
            <a:r>
              <a:rPr lang="en-GB" sz="3200" b="1" dirty="0"/>
              <a:t>Importances of reflection in professional practice and its benefits.</a:t>
            </a:r>
          </a:p>
        </p:txBody>
      </p:sp>
      <p:sp>
        <p:nvSpPr>
          <p:cNvPr id="3" name="Content Placeholder 2">
            <a:extLst>
              <a:ext uri="{FF2B5EF4-FFF2-40B4-BE49-F238E27FC236}">
                <a16:creationId xmlns:a16="http://schemas.microsoft.com/office/drawing/2014/main" id="{70FBFFF2-A410-41BE-52C7-FDF1D52A14D5}"/>
              </a:ext>
            </a:extLst>
          </p:cNvPr>
          <p:cNvSpPr>
            <a:spLocks noGrp="1"/>
          </p:cNvSpPr>
          <p:nvPr>
            <p:ph idx="1"/>
          </p:nvPr>
        </p:nvSpPr>
        <p:spPr/>
        <p:txBody>
          <a:bodyPr>
            <a:normAutofit/>
          </a:bodyPr>
          <a:lstStyle/>
          <a:p>
            <a:r>
              <a:rPr lang="en-GB" sz="1600" dirty="0"/>
              <a:t>Improves patients care by learning new experiences.</a:t>
            </a:r>
          </a:p>
          <a:p>
            <a:r>
              <a:rPr lang="en-GB" sz="1600" dirty="0"/>
              <a:t>Identify strengths and areas for improvement.</a:t>
            </a:r>
          </a:p>
          <a:p>
            <a:r>
              <a:rPr lang="en-GB" sz="1600" dirty="0"/>
              <a:t>Enhance decision making and clinical judgement.</a:t>
            </a:r>
          </a:p>
          <a:p>
            <a:r>
              <a:rPr lang="en-GB" sz="1600" dirty="0"/>
              <a:t>Promotes continuous professional development.</a:t>
            </a:r>
          </a:p>
          <a:p>
            <a:r>
              <a:rPr lang="en-GB" sz="1600" dirty="0"/>
              <a:t>Maintains safe and effective practice.</a:t>
            </a:r>
            <a:r>
              <a:rPr lang="en-US" altLang="en-US" sz="1600" dirty="0">
                <a:cs typeface="Times New Roman" panose="02020603050405020304" pitchFamily="18" charset="0"/>
              </a:rPr>
              <a:t> (Alex, 2024)</a:t>
            </a:r>
            <a:endParaRPr lang="en-GB" sz="1600" dirty="0"/>
          </a:p>
          <a:p>
            <a:pPr marL="0" indent="0">
              <a:buNone/>
            </a:pPr>
            <a:endParaRPr lang="en-GB" sz="1600" dirty="0"/>
          </a:p>
          <a:p>
            <a:pPr marL="0" indent="0">
              <a:buNone/>
            </a:pPr>
            <a:r>
              <a:rPr lang="en-GB" sz="1600" dirty="0"/>
              <a:t>This is beneficial because it supports learning, professional growth and improved decision making for example;</a:t>
            </a:r>
          </a:p>
          <a:p>
            <a:r>
              <a:rPr lang="en-GB" sz="1600" dirty="0"/>
              <a:t>Better communication,</a:t>
            </a:r>
          </a:p>
          <a:p>
            <a:r>
              <a:rPr lang="en-GB" sz="1600" dirty="0"/>
              <a:t>Improved teamwork,</a:t>
            </a:r>
          </a:p>
          <a:p>
            <a:r>
              <a:rPr lang="en-GB" sz="1600" dirty="0"/>
              <a:t>Less repeated mistakes.</a:t>
            </a:r>
          </a:p>
        </p:txBody>
      </p:sp>
      <p:sp>
        <p:nvSpPr>
          <p:cNvPr id="6" name="Footer Placeholder 5">
            <a:extLst>
              <a:ext uri="{FF2B5EF4-FFF2-40B4-BE49-F238E27FC236}">
                <a16:creationId xmlns:a16="http://schemas.microsoft.com/office/drawing/2014/main" id="{0AE7FF5F-9FED-21B0-7A1E-4EB443F507BF}"/>
              </a:ext>
            </a:extLst>
          </p:cNvPr>
          <p:cNvSpPr>
            <a:spLocks noGrp="1"/>
          </p:cNvSpPr>
          <p:nvPr>
            <p:ph type="ftr" sz="quarter" idx="11"/>
          </p:nvPr>
        </p:nvSpPr>
        <p:spPr>
          <a:xfrm>
            <a:off x="9753600" y="6311900"/>
            <a:ext cx="2438400" cy="409576"/>
          </a:xfrm>
        </p:spPr>
        <p:txBody>
          <a:bodyPr/>
          <a:lstStyle/>
          <a:p>
            <a:r>
              <a:rPr lang="en-GB" dirty="0">
                <a:solidFill>
                  <a:schemeClr val="tx1"/>
                </a:solidFill>
              </a:rPr>
              <a:t>Nairah Jadidah Namakula</a:t>
            </a:r>
          </a:p>
          <a:p>
            <a:r>
              <a:rPr lang="en-GB" dirty="0">
                <a:solidFill>
                  <a:schemeClr val="tx1"/>
                </a:solidFill>
              </a:rPr>
              <a:t>  2438044</a:t>
            </a:r>
          </a:p>
        </p:txBody>
      </p:sp>
    </p:spTree>
    <p:extLst>
      <p:ext uri="{BB962C8B-B14F-4D97-AF65-F5344CB8AC3E}">
        <p14:creationId xmlns:p14="http://schemas.microsoft.com/office/powerpoint/2010/main" val="356470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071B-5973-801F-0E18-00EE42CC1755}"/>
              </a:ext>
            </a:extLst>
          </p:cNvPr>
          <p:cNvSpPr>
            <a:spLocks noGrp="1"/>
          </p:cNvSpPr>
          <p:nvPr>
            <p:ph type="title"/>
          </p:nvPr>
        </p:nvSpPr>
        <p:spPr>
          <a:xfrm>
            <a:off x="838200" y="365125"/>
            <a:ext cx="10515600" cy="1325563"/>
          </a:xfrm>
        </p:spPr>
        <p:txBody>
          <a:bodyPr>
            <a:normAutofit/>
          </a:bodyPr>
          <a:lstStyle/>
          <a:p>
            <a:pPr algn="ctr"/>
            <a:r>
              <a:rPr lang="en-GB" sz="3200" b="1" dirty="0"/>
              <a:t>How it can support my skills in future career</a:t>
            </a:r>
          </a:p>
        </p:txBody>
      </p:sp>
      <p:sp>
        <p:nvSpPr>
          <p:cNvPr id="3" name="Content Placeholder 2">
            <a:extLst>
              <a:ext uri="{FF2B5EF4-FFF2-40B4-BE49-F238E27FC236}">
                <a16:creationId xmlns:a16="http://schemas.microsoft.com/office/drawing/2014/main" id="{481B7A35-4640-4805-A458-684E83E546CE}"/>
              </a:ext>
            </a:extLst>
          </p:cNvPr>
          <p:cNvSpPr>
            <a:spLocks noGrp="1"/>
          </p:cNvSpPr>
          <p:nvPr>
            <p:ph idx="1"/>
          </p:nvPr>
        </p:nvSpPr>
        <p:spPr/>
        <p:txBody>
          <a:bodyPr>
            <a:normAutofit/>
          </a:bodyPr>
          <a:lstStyle/>
          <a:p>
            <a:r>
              <a:rPr lang="en-GB" sz="1600" dirty="0"/>
              <a:t>Builds confidence.</a:t>
            </a:r>
          </a:p>
          <a:p>
            <a:r>
              <a:rPr lang="en-GB" sz="1600" dirty="0"/>
              <a:t>Supports career development.</a:t>
            </a:r>
          </a:p>
          <a:p>
            <a:r>
              <a:rPr lang="en-GB" sz="1600" dirty="0"/>
              <a:t>Helps you meet professional requirement.</a:t>
            </a:r>
          </a:p>
          <a:p>
            <a:r>
              <a:rPr lang="en-GB" sz="1600" dirty="0"/>
              <a:t>Strengthens decision making skills.</a:t>
            </a:r>
          </a:p>
          <a:p>
            <a:r>
              <a:rPr lang="en-GB" sz="1600" dirty="0"/>
              <a:t>Reflection is a key capability that enables me to learn from experience and grow as an effective healthcare professional. By applying reflective frameworks like Gibbs’ Reflective Cycle, I recognise how my thoughts, emotions, and behaviours shape the care I deliver.</a:t>
            </a:r>
          </a:p>
          <a:p>
            <a:r>
              <a:rPr lang="en-GB" sz="1600" dirty="0"/>
              <a:t>Overall, reflecting on reflection helps me understand its value in promoting safe, effective, and patient-centred care in my professional growth.  </a:t>
            </a:r>
            <a:r>
              <a:rPr lang="en-US" altLang="en-US" sz="1600" dirty="0">
                <a:cs typeface="Times New Roman" panose="02020603050405020304" pitchFamily="18" charset="0"/>
              </a:rPr>
              <a:t>(Scarlett, 2026)</a:t>
            </a:r>
            <a:endParaRPr lang="en-GB" sz="1600" dirty="0"/>
          </a:p>
        </p:txBody>
      </p:sp>
      <p:sp>
        <p:nvSpPr>
          <p:cNvPr id="5" name="Footer Placeholder 4">
            <a:extLst>
              <a:ext uri="{FF2B5EF4-FFF2-40B4-BE49-F238E27FC236}">
                <a16:creationId xmlns:a16="http://schemas.microsoft.com/office/drawing/2014/main" id="{1BE52469-B565-7C1B-8C0C-3C5B4BD1EBA3}"/>
              </a:ext>
            </a:extLst>
          </p:cNvPr>
          <p:cNvSpPr>
            <a:spLocks noGrp="1"/>
          </p:cNvSpPr>
          <p:nvPr>
            <p:ph type="ftr" sz="quarter" idx="11"/>
          </p:nvPr>
        </p:nvSpPr>
        <p:spPr>
          <a:xfrm>
            <a:off x="9812594" y="6356350"/>
            <a:ext cx="2379406" cy="365125"/>
          </a:xfrm>
        </p:spPr>
        <p:txBody>
          <a:bodyPr/>
          <a:lstStyle/>
          <a:p>
            <a:r>
              <a:rPr lang="en-GB" dirty="0">
                <a:solidFill>
                  <a:schemeClr val="tx1"/>
                </a:solidFill>
              </a:rPr>
              <a:t>Nairah Jadidah Namakula</a:t>
            </a:r>
          </a:p>
          <a:p>
            <a:r>
              <a:rPr lang="en-GB" dirty="0">
                <a:solidFill>
                  <a:schemeClr val="tx1"/>
                </a:solidFill>
              </a:rPr>
              <a:t>  2438044</a:t>
            </a:r>
          </a:p>
        </p:txBody>
      </p:sp>
    </p:spTree>
    <p:extLst>
      <p:ext uri="{BB962C8B-B14F-4D97-AF65-F5344CB8AC3E}">
        <p14:creationId xmlns:p14="http://schemas.microsoft.com/office/powerpoint/2010/main" val="1664488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76D4E-41BC-4B7A-DEAD-6091A63A69C8}"/>
              </a:ext>
            </a:extLst>
          </p:cNvPr>
          <p:cNvSpPr>
            <a:spLocks noGrp="1"/>
          </p:cNvSpPr>
          <p:nvPr>
            <p:ph type="title"/>
          </p:nvPr>
        </p:nvSpPr>
        <p:spPr/>
        <p:txBody>
          <a:bodyPr>
            <a:normAutofit/>
          </a:bodyPr>
          <a:lstStyle/>
          <a:p>
            <a:r>
              <a:rPr lang="en-GB" sz="3200" b="1" dirty="0"/>
              <a:t>Conclusion.</a:t>
            </a:r>
          </a:p>
        </p:txBody>
      </p:sp>
      <p:sp>
        <p:nvSpPr>
          <p:cNvPr id="3" name="Content Placeholder 2">
            <a:extLst>
              <a:ext uri="{FF2B5EF4-FFF2-40B4-BE49-F238E27FC236}">
                <a16:creationId xmlns:a16="http://schemas.microsoft.com/office/drawing/2014/main" id="{2BF1519C-DA47-2819-5E85-2269D3BB1269}"/>
              </a:ext>
            </a:extLst>
          </p:cNvPr>
          <p:cNvSpPr>
            <a:spLocks noGrp="1"/>
          </p:cNvSpPr>
          <p:nvPr>
            <p:ph idx="1"/>
          </p:nvPr>
        </p:nvSpPr>
        <p:spPr/>
        <p:txBody>
          <a:bodyPr>
            <a:normAutofit/>
          </a:bodyPr>
          <a:lstStyle/>
          <a:p>
            <a:pPr marL="0" indent="0">
              <a:buNone/>
            </a:pPr>
            <a:r>
              <a:rPr lang="en-GB" sz="1600" dirty="0"/>
              <a:t>In conclusion, reflection is a vital part of healthcare practice as it enables professionals to learn from their experiences and continuously improve the care they provide. By using reflective models such as Gibbs’ Reflective Cycle, individuals can evaluate their actions, identify strengths and weaknesses, and develop effective strategies for future situations. It plays a key role in ensuring high standards in healthcare and helps professionals become more competent, confident, and effective in their roles.</a:t>
            </a:r>
          </a:p>
        </p:txBody>
      </p:sp>
      <p:sp>
        <p:nvSpPr>
          <p:cNvPr id="4" name="Footer Placeholder 3">
            <a:extLst>
              <a:ext uri="{FF2B5EF4-FFF2-40B4-BE49-F238E27FC236}">
                <a16:creationId xmlns:a16="http://schemas.microsoft.com/office/drawing/2014/main" id="{12E8F7AC-990E-BB4A-4311-E400A1FA5FF3}"/>
              </a:ext>
            </a:extLst>
          </p:cNvPr>
          <p:cNvSpPr>
            <a:spLocks noGrp="1"/>
          </p:cNvSpPr>
          <p:nvPr>
            <p:ph type="ftr" sz="quarter" idx="11"/>
          </p:nvPr>
        </p:nvSpPr>
        <p:spPr>
          <a:xfrm>
            <a:off x="9891252" y="6356350"/>
            <a:ext cx="2300748" cy="365125"/>
          </a:xfrm>
        </p:spPr>
        <p:txBody>
          <a:bodyPr/>
          <a:lstStyle/>
          <a:p>
            <a:r>
              <a:rPr lang="en-GB" dirty="0">
                <a:solidFill>
                  <a:schemeClr val="tx1"/>
                </a:solidFill>
              </a:rPr>
              <a:t>Nairah Jadidah Namakula</a:t>
            </a:r>
          </a:p>
          <a:p>
            <a:r>
              <a:rPr lang="en-GB" dirty="0">
                <a:solidFill>
                  <a:schemeClr val="tx1"/>
                </a:solidFill>
              </a:rPr>
              <a:t>  2438044</a:t>
            </a:r>
          </a:p>
        </p:txBody>
      </p:sp>
    </p:spTree>
    <p:extLst>
      <p:ext uri="{BB962C8B-B14F-4D97-AF65-F5344CB8AC3E}">
        <p14:creationId xmlns:p14="http://schemas.microsoft.com/office/powerpoint/2010/main" val="3376045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2566B-930D-E8AA-0046-E53BE26710BA}"/>
              </a:ext>
            </a:extLst>
          </p:cNvPr>
          <p:cNvSpPr>
            <a:spLocks noGrp="1"/>
          </p:cNvSpPr>
          <p:nvPr>
            <p:ph type="title"/>
          </p:nvPr>
        </p:nvSpPr>
        <p:spPr>
          <a:xfrm>
            <a:off x="2327413" y="473333"/>
            <a:ext cx="7537174" cy="457201"/>
          </a:xfrm>
        </p:spPr>
        <p:txBody>
          <a:bodyPr>
            <a:noAutofit/>
          </a:bodyPr>
          <a:lstStyle/>
          <a:p>
            <a:pPr algn="ctr"/>
            <a:r>
              <a:rPr lang="en-GB" sz="3200" b="1" dirty="0"/>
              <a:t>References.</a:t>
            </a:r>
          </a:p>
        </p:txBody>
      </p:sp>
      <p:sp>
        <p:nvSpPr>
          <p:cNvPr id="5" name="Rectangle 2">
            <a:extLst>
              <a:ext uri="{FF2B5EF4-FFF2-40B4-BE49-F238E27FC236}">
                <a16:creationId xmlns:a16="http://schemas.microsoft.com/office/drawing/2014/main" id="{83958137-DEC4-B944-A07B-C2B78AB6280B}"/>
              </a:ext>
            </a:extLst>
          </p:cNvPr>
          <p:cNvSpPr>
            <a:spLocks noGrp="1" noChangeArrowheads="1"/>
          </p:cNvSpPr>
          <p:nvPr>
            <p:ph idx="1"/>
          </p:nvPr>
        </p:nvSpPr>
        <p:spPr bwMode="auto">
          <a:xfrm>
            <a:off x="838200" y="1336120"/>
            <a:ext cx="10515600" cy="4185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1600" b="0" i="0" u="none" strike="noStrike" cap="none" normalizeH="0" baseline="0" dirty="0">
                <a:ln>
                  <a:noFill/>
                </a:ln>
                <a:solidFill>
                  <a:schemeClr val="tx1"/>
                </a:solidFill>
                <a:effectLst/>
                <a:cs typeface="Times New Roman" panose="02020603050405020304" pitchFamily="18" charset="0"/>
              </a:rPr>
              <a:t>Alex, L. (2024). </a:t>
            </a:r>
            <a:r>
              <a:rPr kumimoji="0" lang="en-US" altLang="en-US" sz="1600" b="0" i="1" u="none" strike="noStrike" cap="none" normalizeH="0" baseline="0" dirty="0">
                <a:ln>
                  <a:noFill/>
                </a:ln>
                <a:solidFill>
                  <a:schemeClr val="tx1"/>
                </a:solidFill>
                <a:effectLst/>
                <a:cs typeface="Times New Roman" panose="02020603050405020304" pitchFamily="18" charset="0"/>
              </a:rPr>
              <a:t>Reflective Practice in Healthcare</a:t>
            </a:r>
            <a:r>
              <a:rPr kumimoji="0" lang="en-US" altLang="en-US" sz="1600" b="0" i="0" u="none" strike="noStrike" cap="none" normalizeH="0" baseline="0" dirty="0">
                <a:ln>
                  <a:noFill/>
                </a:ln>
                <a:solidFill>
                  <a:schemeClr val="tx1"/>
                </a:solidFill>
                <a:effectLst/>
                <a:cs typeface="Times New Roman" panose="02020603050405020304" pitchFamily="18" charset="0"/>
              </a:rPr>
              <a:t>. [online] Prospero Health and Social. Available at: </a:t>
            </a:r>
            <a:r>
              <a:rPr kumimoji="0" lang="en-US" altLang="en-US" sz="1600" b="0" i="0" u="none" strike="noStrike" cap="none" normalizeH="0" baseline="0" dirty="0">
                <a:ln>
                  <a:noFill/>
                </a:ln>
                <a:solidFill>
                  <a:schemeClr val="tx1"/>
                </a:solidFill>
                <a:effectLst/>
                <a:cs typeface="Times New Roman" panose="02020603050405020304" pitchFamily="18" charset="0"/>
                <a:hlinkClick r:id="rId2"/>
              </a:rPr>
              <a:t>https://www.prosperohealthandsocial.com/blog/2024/05/reflective-practice-in-healthcare-examples-from-health-and-social-care</a:t>
            </a:r>
            <a:r>
              <a:rPr kumimoji="0" lang="en-US" altLang="en-US" sz="1600" b="0" i="0" u="none" strike="noStrike" cap="none" normalizeH="0" baseline="0" dirty="0">
                <a:ln>
                  <a:noFill/>
                </a:ln>
                <a:solidFill>
                  <a:schemeClr val="tx1"/>
                </a:solidFill>
                <a:effectLst/>
                <a:cs typeface="Times New Roman" panose="02020603050405020304" pitchFamily="18" charset="0"/>
              </a:rPr>
              <a:t>.</a:t>
            </a:r>
          </a:p>
          <a:p>
            <a:pPr eaLnBrk="0" fontAlgn="base" hangingPunct="0">
              <a:lnSpc>
                <a:spcPct val="100000"/>
              </a:lnSpc>
              <a:spcBef>
                <a:spcPct val="0"/>
              </a:spcBef>
              <a:spcAft>
                <a:spcPct val="0"/>
              </a:spcAft>
            </a:pPr>
            <a:endParaRPr kumimoji="0" lang="en-US" altLang="en-US" sz="1600" b="0" i="0" u="none" strike="noStrike" cap="none" normalizeH="0" baseline="0" dirty="0">
              <a:ln>
                <a:noFill/>
              </a:ln>
              <a:solidFill>
                <a:schemeClr val="tx1"/>
              </a:solidFill>
              <a:effectLst/>
              <a:cs typeface="Times New Roman" panose="02020603050405020304" pitchFamily="18" charset="0"/>
            </a:endParaRPr>
          </a:p>
          <a:p>
            <a:pPr eaLnBrk="0" fontAlgn="base" hangingPunct="0">
              <a:lnSpc>
                <a:spcPct val="100000"/>
              </a:lnSpc>
              <a:spcBef>
                <a:spcPct val="0"/>
              </a:spcBef>
              <a:spcAft>
                <a:spcPct val="0"/>
              </a:spcAft>
            </a:pPr>
            <a:r>
              <a:rPr lang="en-US" altLang="en-US" sz="1600" dirty="0">
                <a:cs typeface="Times New Roman" panose="02020603050405020304" pitchFamily="18" charset="0"/>
              </a:rPr>
              <a:t>Health and Care Professions Council (2021). </a:t>
            </a:r>
            <a:r>
              <a:rPr lang="en-US" altLang="en-US" sz="1600" i="1" dirty="0">
                <a:cs typeface="Times New Roman" panose="02020603050405020304" pitchFamily="18" charset="0"/>
              </a:rPr>
              <a:t>What Is Reflection?</a:t>
            </a:r>
            <a:r>
              <a:rPr lang="en-US" altLang="en-US" sz="1600" dirty="0">
                <a:cs typeface="Times New Roman" panose="02020603050405020304" pitchFamily="18" charset="0"/>
              </a:rPr>
              <a:t> [online] www.hcpc-uk.org. Available at: </a:t>
            </a:r>
            <a:r>
              <a:rPr lang="en-US" altLang="en-US" sz="1600" dirty="0">
                <a:cs typeface="Times New Roman" panose="02020603050405020304" pitchFamily="18" charset="0"/>
                <a:hlinkClick r:id="rId3"/>
              </a:rPr>
              <a:t>https://www.hcpc-uk.org/standards/meeting-our-standards/reflective-practice/what-is-reflection/</a:t>
            </a:r>
            <a:r>
              <a:rPr lang="en-US" altLang="en-US" sz="1600" dirty="0">
                <a:cs typeface="Times New Roman" panose="02020603050405020304" pitchFamily="18" charset="0"/>
              </a:rPr>
              <a:t>.</a:t>
            </a:r>
          </a:p>
          <a:p>
            <a:pPr eaLnBrk="0" fontAlgn="base" hangingPunct="0">
              <a:lnSpc>
                <a:spcPct val="100000"/>
              </a:lnSpc>
              <a:spcBef>
                <a:spcPct val="0"/>
              </a:spcBef>
              <a:spcAft>
                <a:spcPct val="0"/>
              </a:spcAft>
            </a:pPr>
            <a:endParaRPr lang="en-US" altLang="en-US" sz="1600" dirty="0">
              <a:cs typeface="Times New Roman" panose="02020603050405020304" pitchFamily="18" charset="0"/>
            </a:endParaRPr>
          </a:p>
          <a:p>
            <a:pPr eaLnBrk="0" fontAlgn="base" hangingPunct="0">
              <a:lnSpc>
                <a:spcPct val="100000"/>
              </a:lnSpc>
              <a:spcBef>
                <a:spcPct val="0"/>
              </a:spcBef>
              <a:spcAft>
                <a:spcPct val="0"/>
              </a:spcAft>
            </a:pPr>
            <a:r>
              <a:rPr lang="en-US" altLang="en-US" sz="1600" dirty="0">
                <a:cs typeface="Times New Roman" panose="02020603050405020304" pitchFamily="18" charset="0"/>
              </a:rPr>
              <a:t>The CPD certification service (2024). </a:t>
            </a:r>
            <a:r>
              <a:rPr lang="en-US" altLang="en-US" sz="1600" i="1" dirty="0">
                <a:cs typeface="Times New Roman" panose="02020603050405020304" pitchFamily="18" charset="0"/>
              </a:rPr>
              <a:t>Benefits of Reflective Practice</a:t>
            </a:r>
            <a:r>
              <a:rPr lang="en-US" altLang="en-US" sz="1600" dirty="0">
                <a:cs typeface="Times New Roman" panose="02020603050405020304" pitchFamily="18" charset="0"/>
              </a:rPr>
              <a:t>. [online] Cpduk.co.uk. Available at: </a:t>
            </a:r>
            <a:r>
              <a:rPr lang="en-US" altLang="en-US" sz="1600" dirty="0">
                <a:cs typeface="Times New Roman" panose="02020603050405020304" pitchFamily="18" charset="0"/>
                <a:hlinkClick r:id="rId4"/>
              </a:rPr>
              <a:t>https://www.cpduk.co.uk/news/cpd-benefits-of-reflective-practice</a:t>
            </a:r>
            <a:r>
              <a:rPr lang="en-US" altLang="en-US" sz="1600" dirty="0">
                <a:cs typeface="Times New Roman" panose="02020603050405020304" pitchFamily="18" charset="0"/>
              </a:rPr>
              <a:t>.</a:t>
            </a:r>
          </a:p>
          <a:p>
            <a:pPr eaLnBrk="0" fontAlgn="base" hangingPunct="0">
              <a:lnSpc>
                <a:spcPct val="100000"/>
              </a:lnSpc>
              <a:spcBef>
                <a:spcPct val="0"/>
              </a:spcBef>
              <a:spcAft>
                <a:spcPct val="0"/>
              </a:spcAft>
            </a:pPr>
            <a:endParaRPr lang="en-US" altLang="en-US" sz="1600" dirty="0">
              <a:cs typeface="Times New Roman" panose="02020603050405020304" pitchFamily="18" charset="0"/>
            </a:endParaRPr>
          </a:p>
          <a:p>
            <a:pPr eaLnBrk="0" fontAlgn="base" hangingPunct="0">
              <a:lnSpc>
                <a:spcPct val="100000"/>
              </a:lnSpc>
              <a:spcBef>
                <a:spcPct val="0"/>
              </a:spcBef>
              <a:spcAft>
                <a:spcPct val="0"/>
              </a:spcAft>
            </a:pPr>
            <a:r>
              <a:rPr lang="en-US" altLang="en-US" sz="1600" dirty="0">
                <a:cs typeface="Times New Roman" panose="02020603050405020304" pitchFamily="18" charset="0"/>
              </a:rPr>
              <a:t>Scarlett, A. (2026). </a:t>
            </a:r>
            <a:r>
              <a:rPr lang="en-US" altLang="en-US" sz="1600" i="1" dirty="0">
                <a:cs typeface="Times New Roman" panose="02020603050405020304" pitchFamily="18" charset="0"/>
              </a:rPr>
              <a:t>Reflective Practice in Health and Social Care | Royal Open College</a:t>
            </a:r>
            <a:r>
              <a:rPr lang="en-US" altLang="en-US" sz="1600" dirty="0">
                <a:cs typeface="Times New Roman" panose="02020603050405020304" pitchFamily="18" charset="0"/>
              </a:rPr>
              <a:t>. [online] Royal Open College. Available at: </a:t>
            </a:r>
            <a:r>
              <a:rPr lang="en-US" altLang="en-US" sz="1600" dirty="0">
                <a:cs typeface="Times New Roman" panose="02020603050405020304" pitchFamily="18" charset="0"/>
                <a:hlinkClick r:id="rId5"/>
              </a:rPr>
              <a:t>https://royalopencollege.org/blog/health-and-social-care/reflective-practice-in-health-and-social-care/</a:t>
            </a:r>
            <a:r>
              <a:rPr lang="en-US" altLang="en-US" sz="1600" dirty="0">
                <a:cs typeface="Times New Roman" panose="02020603050405020304" pitchFamily="18" charset="0"/>
              </a:rPr>
              <a:t>.</a:t>
            </a:r>
          </a:p>
          <a:p>
            <a:pPr eaLnBrk="0" fontAlgn="base" hangingPunct="0">
              <a:lnSpc>
                <a:spcPct val="100000"/>
              </a:lnSpc>
              <a:spcBef>
                <a:spcPct val="0"/>
              </a:spcBef>
              <a:spcAft>
                <a:spcPct val="0"/>
              </a:spcAft>
            </a:pPr>
            <a:endParaRPr lang="en-US" altLang="en-US" sz="1600" dirty="0">
              <a:cs typeface="Times New Roman" panose="02020603050405020304" pitchFamily="18" charset="0"/>
            </a:endParaRPr>
          </a:p>
          <a:p>
            <a:pPr eaLnBrk="0" fontAlgn="base" hangingPunct="0">
              <a:lnSpc>
                <a:spcPct val="100000"/>
              </a:lnSpc>
              <a:spcBef>
                <a:spcPct val="0"/>
              </a:spcBef>
              <a:spcAft>
                <a:spcPct val="0"/>
              </a:spcAft>
            </a:pPr>
            <a:r>
              <a:rPr lang="en-US" altLang="en-US" sz="1600" dirty="0">
                <a:cs typeface="Times New Roman" panose="02020603050405020304" pitchFamily="18" charset="0"/>
              </a:rPr>
              <a:t>School, B. (2025). </a:t>
            </a:r>
            <a:r>
              <a:rPr lang="en-US" altLang="en-US" sz="1600" i="1" dirty="0">
                <a:cs typeface="Times New Roman" panose="02020603050405020304" pitchFamily="18" charset="0"/>
              </a:rPr>
              <a:t>How Can You Structure a Reflective Account Using Reflective Models?</a:t>
            </a:r>
            <a:r>
              <a:rPr lang="en-US" altLang="en-US" sz="1600" dirty="0">
                <a:cs typeface="Times New Roman" panose="02020603050405020304" pitchFamily="18" charset="0"/>
              </a:rPr>
              <a:t> [online] Britannia School of Academics. Available at: </a:t>
            </a:r>
            <a:r>
              <a:rPr lang="en-US" altLang="en-US" sz="1600" dirty="0">
                <a:cs typeface="Times New Roman" panose="02020603050405020304" pitchFamily="18" charset="0"/>
                <a:hlinkClick r:id="rId6"/>
              </a:rPr>
              <a:t>https://schoolofacademics.co.uk/reflective-models/</a:t>
            </a:r>
            <a:r>
              <a:rPr lang="en-US" altLang="en-US" sz="1600" dirty="0">
                <a:cs typeface="Times New Roman" panose="02020603050405020304" pitchFamily="18" charset="0"/>
              </a:rPr>
              <a:t>.</a:t>
            </a:r>
            <a:endParaRPr kumimoji="0" lang="en-US" altLang="en-US" sz="1600" b="0" i="0" u="none" strike="noStrike" cap="none" normalizeH="0" baseline="0" dirty="0">
              <a:ln>
                <a:noFill/>
              </a:ln>
              <a:solidFill>
                <a:schemeClr val="tx1"/>
              </a:solidFill>
              <a:effectLst/>
              <a:cs typeface="Times New Roman" panose="02020603050405020304" pitchFamily="18" charset="0"/>
            </a:endParaRPr>
          </a:p>
          <a:p>
            <a:pPr eaLnBrk="0" fontAlgn="base" hangingPunct="0">
              <a:lnSpc>
                <a:spcPct val="100000"/>
              </a:lnSpc>
              <a:spcBef>
                <a:spcPct val="0"/>
              </a:spcBef>
              <a:spcAft>
                <a:spcPct val="0"/>
              </a:spcAft>
            </a:pPr>
            <a:endParaRPr kumimoji="0" lang="en-US" altLang="en-US" sz="1600" b="0" i="0" u="none" strike="noStrike" cap="none" normalizeH="0" baseline="0" dirty="0">
              <a:ln>
                <a:noFill/>
              </a:ln>
              <a:solidFill>
                <a:schemeClr val="tx1"/>
              </a:solidFill>
              <a:effectLst/>
            </a:endParaRPr>
          </a:p>
        </p:txBody>
      </p:sp>
      <p:sp>
        <p:nvSpPr>
          <p:cNvPr id="10" name="Footer Placeholder 9">
            <a:extLst>
              <a:ext uri="{FF2B5EF4-FFF2-40B4-BE49-F238E27FC236}">
                <a16:creationId xmlns:a16="http://schemas.microsoft.com/office/drawing/2014/main" id="{32336C19-7C02-F85A-82E3-D44BC28EE320}"/>
              </a:ext>
            </a:extLst>
          </p:cNvPr>
          <p:cNvSpPr>
            <a:spLocks noGrp="1"/>
          </p:cNvSpPr>
          <p:nvPr>
            <p:ph type="ftr" sz="quarter" idx="11"/>
          </p:nvPr>
        </p:nvSpPr>
        <p:spPr>
          <a:xfrm>
            <a:off x="9960077" y="6356350"/>
            <a:ext cx="2231923" cy="365125"/>
          </a:xfrm>
        </p:spPr>
        <p:txBody>
          <a:bodyPr/>
          <a:lstStyle/>
          <a:p>
            <a:r>
              <a:rPr lang="en-GB" dirty="0">
                <a:solidFill>
                  <a:schemeClr val="tx1"/>
                </a:solidFill>
              </a:rPr>
              <a:t>Nairah Jadidah Namakula  </a:t>
            </a:r>
          </a:p>
          <a:p>
            <a:r>
              <a:rPr lang="en-GB" dirty="0">
                <a:solidFill>
                  <a:schemeClr val="tx1"/>
                </a:solidFill>
              </a:rPr>
              <a:t>2438044</a:t>
            </a:r>
          </a:p>
        </p:txBody>
      </p:sp>
    </p:spTree>
    <p:extLst>
      <p:ext uri="{BB962C8B-B14F-4D97-AF65-F5344CB8AC3E}">
        <p14:creationId xmlns:p14="http://schemas.microsoft.com/office/powerpoint/2010/main" val="41544295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4147</TotalTime>
  <Words>840</Words>
  <Application>Microsoft Office PowerPoint</Application>
  <PresentationFormat>Widescreen</PresentationFormat>
  <Paragraphs>75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Times New Roman</vt:lpstr>
      <vt:lpstr>Office Theme</vt:lpstr>
      <vt:lpstr>PROFESSIONAL CAREER DEVELOPMENT WITHIN HEALTH AND SOCIAL CARE</vt:lpstr>
      <vt:lpstr>INTRODUCTION</vt:lpstr>
      <vt:lpstr>Importances of reflection in professional practice and its benefits.</vt:lpstr>
      <vt:lpstr>How it can support my skills in future career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Nairah Jade</dc:creator>
  <cp:lastModifiedBy>Nairah Jade</cp:lastModifiedBy>
  <cp:revision>2</cp:revision>
  <dcterms:created xsi:type="dcterms:W3CDTF">2026-03-12T15:23:52Z</dcterms:created>
  <dcterms:modified xsi:type="dcterms:W3CDTF">2026-03-21T23:44:14Z</dcterms:modified>
</cp:coreProperties>
</file>