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61" r:id="rId1"/>
  </p:sldMasterIdLst>
  <p:notesMasterIdLst>
    <p:notesMasterId r:id="rId10"/>
  </p:notesMasterIdLst>
  <p:sldIdLst>
    <p:sldId id="260" r:id="rId2"/>
    <p:sldId id="269" r:id="rId3"/>
    <p:sldId id="261" r:id="rId4"/>
    <p:sldId id="262" r:id="rId5"/>
    <p:sldId id="263" r:id="rId6"/>
    <p:sldId id="264" r:id="rId7"/>
    <p:sldId id="265" r:id="rId8"/>
    <p:sldId id="270" r:id="rId9"/>
  </p:sldIdLst>
  <p:sldSz cx="9144000" cy="5143500" type="screen16x9"/>
  <p:notesSz cx="6858000" cy="9144000"/>
  <p:embeddedFontLst>
    <p:embeddedFont>
      <p:font typeface="Roboto" panose="02000000000000000000" pitchFamily="2" charset="0"/>
      <p:regular r:id="rId11"/>
      <p:bold r:id="rId12"/>
      <p:italic r:id="rId13"/>
      <p:boldItalic r:id="rId14"/>
    </p:embeddedFont>
    <p:embeddedFont>
      <p:font typeface="Roboto Slab" pitchFamily="2" charset="0"/>
      <p:regular r:id="rId15"/>
      <p:bold r:id="rId16"/>
    </p:embeddedFont>
    <p:embeddedFont>
      <p:font typeface="Verdana" panose="020B0604030504040204" pitchFamily="34"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2062" autoAdjust="0"/>
  </p:normalViewPr>
  <p:slideViewPr>
    <p:cSldViewPr snapToGrid="0">
      <p:cViewPr varScale="1">
        <p:scale>
          <a:sx n="106" d="100"/>
          <a:sy n="106" d="100"/>
        </p:scale>
        <p:origin x="1764" y="102"/>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font" Target="fonts/font3.fntdata" /><Relationship Id="rId18" Type="http://schemas.openxmlformats.org/officeDocument/2006/relationships/font" Target="fonts/font8.fntdata" /><Relationship Id="rId3" Type="http://schemas.openxmlformats.org/officeDocument/2006/relationships/slide" Target="slides/slide2.xml" /><Relationship Id="rId21" Type="http://schemas.openxmlformats.org/officeDocument/2006/relationships/presProps" Target="presProps.xml" /><Relationship Id="rId7" Type="http://schemas.openxmlformats.org/officeDocument/2006/relationships/slide" Target="slides/slide6.xml" /><Relationship Id="rId12" Type="http://schemas.openxmlformats.org/officeDocument/2006/relationships/font" Target="fonts/font2.fntdata" /><Relationship Id="rId17" Type="http://schemas.openxmlformats.org/officeDocument/2006/relationships/font" Target="fonts/font7.fntdata" /><Relationship Id="rId2" Type="http://schemas.openxmlformats.org/officeDocument/2006/relationships/slide" Target="slides/slide1.xml" /><Relationship Id="rId16" Type="http://schemas.openxmlformats.org/officeDocument/2006/relationships/font" Target="fonts/font6.fntdata" /><Relationship Id="rId20" Type="http://schemas.openxmlformats.org/officeDocument/2006/relationships/font" Target="fonts/font10.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font" Target="fonts/font1.fntdata" /><Relationship Id="rId24" Type="http://schemas.openxmlformats.org/officeDocument/2006/relationships/tableStyles" Target="tableStyles.xml" /><Relationship Id="rId5" Type="http://schemas.openxmlformats.org/officeDocument/2006/relationships/slide" Target="slides/slide4.xml" /><Relationship Id="rId15" Type="http://schemas.openxmlformats.org/officeDocument/2006/relationships/font" Target="fonts/font5.fntdata" /><Relationship Id="rId23" Type="http://schemas.openxmlformats.org/officeDocument/2006/relationships/theme" Target="theme/theme1.xml" /><Relationship Id="rId10" Type="http://schemas.openxmlformats.org/officeDocument/2006/relationships/notesMaster" Target="notesMasters/notesMaster1.xml" /><Relationship Id="rId19" Type="http://schemas.openxmlformats.org/officeDocument/2006/relationships/font" Target="fonts/font9.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font" Target="fonts/font4.fntdata" /><Relationship Id="rId22" Type="http://schemas.openxmlformats.org/officeDocument/2006/relationships/viewProps" Target="viewProps.xml" /></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ADB51C-7E94-4DAF-B73C-AD1089D54B1E}" type="doc">
      <dgm:prSet loTypeId="urn:microsoft.com/office/officeart/2005/8/layout/target3" loCatId="list" qsTypeId="urn:microsoft.com/office/officeart/2005/8/quickstyle/simple4" qsCatId="simple" csTypeId="urn:microsoft.com/office/officeart/2005/8/colors/colorful5" csCatId="colorful" phldr="1"/>
      <dgm:spPr/>
      <dgm:t>
        <a:bodyPr/>
        <a:lstStyle/>
        <a:p>
          <a:endParaRPr lang="en-GB"/>
        </a:p>
      </dgm:t>
    </dgm:pt>
    <dgm:pt modelId="{868B9CD5-30E8-483E-9013-1986E0B3E00C}">
      <dgm:prSet custT="1"/>
      <dgm:spPr>
        <a:solidFill>
          <a:schemeClr val="bg2">
            <a:lumMod val="10000"/>
            <a:lumOff val="90000"/>
          </a:schemeClr>
        </a:solidFill>
      </dgm:spPr>
      <dgm:t>
        <a:bodyPr/>
        <a:lstStyle/>
        <a:p>
          <a:pPr algn="just" rtl="0"/>
          <a:r>
            <a:rPr lang="en-GB" sz="1200" b="1" i="0" dirty="0">
              <a:solidFill>
                <a:schemeClr val="bg1">
                  <a:lumMod val="50000"/>
                </a:schemeClr>
              </a:solidFill>
            </a:rPr>
            <a:t>1. Can you describe a time when you introduced a new idea or technology?</a:t>
          </a:r>
          <a:endParaRPr lang="en-GB" sz="1200" dirty="0">
            <a:solidFill>
              <a:schemeClr val="bg1">
                <a:lumMod val="50000"/>
              </a:schemeClr>
            </a:solidFill>
          </a:endParaRPr>
        </a:p>
      </dgm:t>
    </dgm:pt>
    <dgm:pt modelId="{71693228-C328-4C4D-BE95-196198D0B176}" type="parTrans" cxnId="{24A398D8-E609-49A0-87BA-7CBF1978D015}">
      <dgm:prSet/>
      <dgm:spPr/>
      <dgm:t>
        <a:bodyPr/>
        <a:lstStyle/>
        <a:p>
          <a:endParaRPr lang="en-GB">
            <a:solidFill>
              <a:schemeClr val="bg1">
                <a:lumMod val="50000"/>
              </a:schemeClr>
            </a:solidFill>
          </a:endParaRPr>
        </a:p>
      </dgm:t>
    </dgm:pt>
    <dgm:pt modelId="{2EF9D804-3AE2-441C-9687-D1553167E99C}" type="sibTrans" cxnId="{24A398D8-E609-49A0-87BA-7CBF1978D015}">
      <dgm:prSet/>
      <dgm:spPr/>
      <dgm:t>
        <a:bodyPr/>
        <a:lstStyle/>
        <a:p>
          <a:endParaRPr lang="en-GB">
            <a:solidFill>
              <a:schemeClr val="bg1">
                <a:lumMod val="50000"/>
              </a:schemeClr>
            </a:solidFill>
          </a:endParaRPr>
        </a:p>
      </dgm:t>
    </dgm:pt>
    <dgm:pt modelId="{1C6ABFB8-C82D-4E7C-8ED0-7C9623068ECD}">
      <dgm:prSet custT="1"/>
      <dgm:spPr>
        <a:solidFill>
          <a:schemeClr val="bg2">
            <a:lumMod val="10000"/>
            <a:lumOff val="90000"/>
          </a:schemeClr>
        </a:solidFill>
      </dgm:spPr>
      <dgm:t>
        <a:bodyPr/>
        <a:lstStyle/>
        <a:p>
          <a:pPr algn="just" rtl="0"/>
          <a:r>
            <a:rPr lang="en-GB" sz="1200" b="1" i="0" dirty="0">
              <a:solidFill>
                <a:schemeClr val="bg1">
                  <a:lumMod val="50000"/>
                </a:schemeClr>
              </a:solidFill>
            </a:rPr>
            <a:t>2. How would you use digital tools to improve Student Union services?</a:t>
          </a:r>
          <a:endParaRPr lang="en-GB" sz="1200" dirty="0">
            <a:solidFill>
              <a:schemeClr val="bg1">
                <a:lumMod val="50000"/>
              </a:schemeClr>
            </a:solidFill>
          </a:endParaRPr>
        </a:p>
      </dgm:t>
    </dgm:pt>
    <dgm:pt modelId="{FD956BA6-1B8C-43E3-80D7-E185F55D3E88}" type="parTrans" cxnId="{CFFEAEF2-26FD-4029-8EFA-1EB363BF0076}">
      <dgm:prSet/>
      <dgm:spPr/>
      <dgm:t>
        <a:bodyPr/>
        <a:lstStyle/>
        <a:p>
          <a:endParaRPr lang="en-GB">
            <a:solidFill>
              <a:schemeClr val="bg1">
                <a:lumMod val="50000"/>
              </a:schemeClr>
            </a:solidFill>
          </a:endParaRPr>
        </a:p>
      </dgm:t>
    </dgm:pt>
    <dgm:pt modelId="{06316EE3-D028-4042-B298-D8DACECFDDBE}" type="sibTrans" cxnId="{CFFEAEF2-26FD-4029-8EFA-1EB363BF0076}">
      <dgm:prSet/>
      <dgm:spPr/>
      <dgm:t>
        <a:bodyPr/>
        <a:lstStyle/>
        <a:p>
          <a:endParaRPr lang="en-GB">
            <a:solidFill>
              <a:schemeClr val="bg1">
                <a:lumMod val="50000"/>
              </a:schemeClr>
            </a:solidFill>
          </a:endParaRPr>
        </a:p>
      </dgm:t>
    </dgm:pt>
    <dgm:pt modelId="{E35A5412-3F2F-469A-BCB3-114328E36519}">
      <dgm:prSet custT="1"/>
      <dgm:spPr>
        <a:solidFill>
          <a:schemeClr val="accent2">
            <a:lumMod val="40000"/>
            <a:lumOff val="60000"/>
          </a:schemeClr>
        </a:solidFill>
      </dgm:spPr>
      <dgm:t>
        <a:bodyPr/>
        <a:lstStyle/>
        <a:p>
          <a:pPr algn="just" rtl="0"/>
          <a:r>
            <a:rPr lang="en-GB" sz="1200" b="1" i="0" dirty="0">
              <a:solidFill>
                <a:schemeClr val="bg1">
                  <a:lumMod val="50000"/>
                </a:schemeClr>
              </a:solidFill>
            </a:rPr>
            <a:t>3. What would you do if an innovative idea did not work as planned?</a:t>
          </a:r>
          <a:endParaRPr lang="en-GB" sz="1200" dirty="0">
            <a:solidFill>
              <a:schemeClr val="bg1">
                <a:lumMod val="50000"/>
              </a:schemeClr>
            </a:solidFill>
          </a:endParaRPr>
        </a:p>
      </dgm:t>
    </dgm:pt>
    <dgm:pt modelId="{5646635D-74D6-4303-9F74-D7265A1BBF7D}" type="parTrans" cxnId="{68918DC9-C0BF-4961-A56A-43BF15E18593}">
      <dgm:prSet/>
      <dgm:spPr/>
      <dgm:t>
        <a:bodyPr/>
        <a:lstStyle/>
        <a:p>
          <a:endParaRPr lang="en-GB">
            <a:solidFill>
              <a:schemeClr val="bg1">
                <a:lumMod val="50000"/>
              </a:schemeClr>
            </a:solidFill>
          </a:endParaRPr>
        </a:p>
      </dgm:t>
    </dgm:pt>
    <dgm:pt modelId="{32772F3C-760A-4D3E-BAB7-3AA4C905DFC4}" type="sibTrans" cxnId="{68918DC9-C0BF-4961-A56A-43BF15E18593}">
      <dgm:prSet/>
      <dgm:spPr/>
      <dgm:t>
        <a:bodyPr/>
        <a:lstStyle/>
        <a:p>
          <a:endParaRPr lang="en-GB">
            <a:solidFill>
              <a:schemeClr val="bg1">
                <a:lumMod val="50000"/>
              </a:schemeClr>
            </a:solidFill>
          </a:endParaRPr>
        </a:p>
      </dgm:t>
    </dgm:pt>
    <dgm:pt modelId="{A7C3F39D-31E5-4FAD-BF1A-4210FCD371DB}">
      <dgm:prSet custT="1"/>
      <dgm:spPr>
        <a:solidFill>
          <a:schemeClr val="accent6">
            <a:lumMod val="40000"/>
            <a:lumOff val="60000"/>
          </a:schemeClr>
        </a:solidFill>
      </dgm:spPr>
      <dgm:t>
        <a:bodyPr/>
        <a:lstStyle/>
        <a:p>
          <a:pPr algn="just" rtl="0"/>
          <a:r>
            <a:rPr lang="en-GB" sz="1200" b="1" i="0" dirty="0">
              <a:solidFill>
                <a:schemeClr val="bg1">
                  <a:lumMod val="50000"/>
                </a:schemeClr>
              </a:solidFill>
            </a:rPr>
            <a:t>4. How do you keep yourself updated with new technology and innovation?</a:t>
          </a:r>
          <a:endParaRPr lang="en-GB" sz="1200" dirty="0">
            <a:solidFill>
              <a:schemeClr val="bg1">
                <a:lumMod val="50000"/>
              </a:schemeClr>
            </a:solidFill>
          </a:endParaRPr>
        </a:p>
      </dgm:t>
    </dgm:pt>
    <dgm:pt modelId="{E70618B5-B8A5-4819-9D57-189C303CC6AF}" type="parTrans" cxnId="{E5DD788C-8EEA-44B3-BD41-B8E4C8F15FEE}">
      <dgm:prSet/>
      <dgm:spPr/>
      <dgm:t>
        <a:bodyPr/>
        <a:lstStyle/>
        <a:p>
          <a:endParaRPr lang="en-GB">
            <a:solidFill>
              <a:schemeClr val="bg1">
                <a:lumMod val="50000"/>
              </a:schemeClr>
            </a:solidFill>
          </a:endParaRPr>
        </a:p>
      </dgm:t>
    </dgm:pt>
    <dgm:pt modelId="{B4984816-D2CB-4A5F-B75D-90BD84EC9885}" type="sibTrans" cxnId="{E5DD788C-8EEA-44B3-BD41-B8E4C8F15FEE}">
      <dgm:prSet/>
      <dgm:spPr/>
      <dgm:t>
        <a:bodyPr/>
        <a:lstStyle/>
        <a:p>
          <a:endParaRPr lang="en-GB">
            <a:solidFill>
              <a:schemeClr val="bg1">
                <a:lumMod val="50000"/>
              </a:schemeClr>
            </a:solidFill>
          </a:endParaRPr>
        </a:p>
      </dgm:t>
    </dgm:pt>
    <dgm:pt modelId="{997D3CC2-D41B-4A13-9C04-FE974311C8FA}">
      <dgm:prSet custT="1"/>
      <dgm:spPr>
        <a:solidFill>
          <a:schemeClr val="accent6">
            <a:lumMod val="40000"/>
            <a:lumOff val="60000"/>
          </a:schemeClr>
        </a:solidFill>
      </dgm:spPr>
      <dgm:t>
        <a:bodyPr/>
        <a:lstStyle/>
        <a:p>
          <a:pPr algn="just" rtl="0"/>
          <a:r>
            <a:rPr lang="en-GB" sz="1200" b="1" i="0" dirty="0">
              <a:solidFill>
                <a:schemeClr val="bg1">
                  <a:lumMod val="50000"/>
                </a:schemeClr>
              </a:solidFill>
            </a:rPr>
            <a:t>5. How would you encourage students or staff to accept change?</a:t>
          </a:r>
          <a:endParaRPr lang="en-GB" sz="1200" dirty="0">
            <a:solidFill>
              <a:schemeClr val="bg1">
                <a:lumMod val="50000"/>
              </a:schemeClr>
            </a:solidFill>
          </a:endParaRPr>
        </a:p>
      </dgm:t>
    </dgm:pt>
    <dgm:pt modelId="{F8E0395C-D158-4A12-BD05-D4F67F5AFBCE}" type="parTrans" cxnId="{6EB0C25A-F260-44A3-A857-937FD9C02C38}">
      <dgm:prSet/>
      <dgm:spPr/>
      <dgm:t>
        <a:bodyPr/>
        <a:lstStyle/>
        <a:p>
          <a:endParaRPr lang="en-GB">
            <a:solidFill>
              <a:schemeClr val="bg1">
                <a:lumMod val="50000"/>
              </a:schemeClr>
            </a:solidFill>
          </a:endParaRPr>
        </a:p>
      </dgm:t>
    </dgm:pt>
    <dgm:pt modelId="{0F149E46-89C1-4B81-897A-5CF933853C38}" type="sibTrans" cxnId="{6EB0C25A-F260-44A3-A857-937FD9C02C38}">
      <dgm:prSet/>
      <dgm:spPr/>
      <dgm:t>
        <a:bodyPr/>
        <a:lstStyle/>
        <a:p>
          <a:endParaRPr lang="en-GB">
            <a:solidFill>
              <a:schemeClr val="bg1">
                <a:lumMod val="50000"/>
              </a:schemeClr>
            </a:solidFill>
          </a:endParaRPr>
        </a:p>
      </dgm:t>
    </dgm:pt>
    <dgm:pt modelId="{299A4F6E-ACAB-45BB-9EEB-34EE13957664}" type="pres">
      <dgm:prSet presAssocID="{1AADB51C-7E94-4DAF-B73C-AD1089D54B1E}" presName="Name0" presStyleCnt="0">
        <dgm:presLayoutVars>
          <dgm:chMax val="7"/>
          <dgm:dir/>
          <dgm:animLvl val="lvl"/>
          <dgm:resizeHandles val="exact"/>
        </dgm:presLayoutVars>
      </dgm:prSet>
      <dgm:spPr/>
    </dgm:pt>
    <dgm:pt modelId="{99354274-1797-4F31-B64F-DBA64DA7E92E}" type="pres">
      <dgm:prSet presAssocID="{868B9CD5-30E8-483E-9013-1986E0B3E00C}" presName="circle1" presStyleLbl="node1" presStyleIdx="0" presStyleCnt="5"/>
      <dgm:spPr/>
    </dgm:pt>
    <dgm:pt modelId="{E712BD2B-9EB9-4F9F-AF5F-D974534D14F9}" type="pres">
      <dgm:prSet presAssocID="{868B9CD5-30E8-483E-9013-1986E0B3E00C}" presName="space" presStyleCnt="0"/>
      <dgm:spPr/>
    </dgm:pt>
    <dgm:pt modelId="{B9675731-FF22-4EE1-B714-53FDAEBC6248}" type="pres">
      <dgm:prSet presAssocID="{868B9CD5-30E8-483E-9013-1986E0B3E00C}" presName="rect1" presStyleLbl="alignAcc1" presStyleIdx="0" presStyleCnt="5"/>
      <dgm:spPr/>
    </dgm:pt>
    <dgm:pt modelId="{6FEFE636-9580-4106-9E6B-03A275985750}" type="pres">
      <dgm:prSet presAssocID="{1C6ABFB8-C82D-4E7C-8ED0-7C9623068ECD}" presName="vertSpace2" presStyleLbl="node1" presStyleIdx="0" presStyleCnt="5"/>
      <dgm:spPr/>
    </dgm:pt>
    <dgm:pt modelId="{5736BD64-90CF-4EE0-B781-F8020C6F8576}" type="pres">
      <dgm:prSet presAssocID="{1C6ABFB8-C82D-4E7C-8ED0-7C9623068ECD}" presName="circle2" presStyleLbl="node1" presStyleIdx="1" presStyleCnt="5"/>
      <dgm:spPr/>
    </dgm:pt>
    <dgm:pt modelId="{46DE494A-772A-4888-B1EB-36ECFB38F31C}" type="pres">
      <dgm:prSet presAssocID="{1C6ABFB8-C82D-4E7C-8ED0-7C9623068ECD}" presName="rect2" presStyleLbl="alignAcc1" presStyleIdx="1" presStyleCnt="5"/>
      <dgm:spPr/>
    </dgm:pt>
    <dgm:pt modelId="{26DBB92C-2C52-4FAE-AFB3-2FFCF43AB362}" type="pres">
      <dgm:prSet presAssocID="{E35A5412-3F2F-469A-BCB3-114328E36519}" presName="vertSpace3" presStyleLbl="node1" presStyleIdx="1" presStyleCnt="5"/>
      <dgm:spPr/>
    </dgm:pt>
    <dgm:pt modelId="{9F577D99-1D8B-4682-AB57-90E7099F1D8D}" type="pres">
      <dgm:prSet presAssocID="{E35A5412-3F2F-469A-BCB3-114328E36519}" presName="circle3" presStyleLbl="node1" presStyleIdx="2" presStyleCnt="5"/>
      <dgm:spPr/>
    </dgm:pt>
    <dgm:pt modelId="{E6FB0EB2-981D-4D8F-BE80-5795F5882EC3}" type="pres">
      <dgm:prSet presAssocID="{E35A5412-3F2F-469A-BCB3-114328E36519}" presName="rect3" presStyleLbl="alignAcc1" presStyleIdx="2" presStyleCnt="5"/>
      <dgm:spPr/>
    </dgm:pt>
    <dgm:pt modelId="{D823E388-40A1-4182-A83B-3535560F7C88}" type="pres">
      <dgm:prSet presAssocID="{A7C3F39D-31E5-4FAD-BF1A-4210FCD371DB}" presName="vertSpace4" presStyleLbl="node1" presStyleIdx="2" presStyleCnt="5"/>
      <dgm:spPr/>
    </dgm:pt>
    <dgm:pt modelId="{36E9E735-A55F-4BC2-87DE-0D6C89CA0614}" type="pres">
      <dgm:prSet presAssocID="{A7C3F39D-31E5-4FAD-BF1A-4210FCD371DB}" presName="circle4" presStyleLbl="node1" presStyleIdx="3" presStyleCnt="5"/>
      <dgm:spPr/>
    </dgm:pt>
    <dgm:pt modelId="{41D50805-BF6D-43BE-A0DB-A13A963B9F60}" type="pres">
      <dgm:prSet presAssocID="{A7C3F39D-31E5-4FAD-BF1A-4210FCD371DB}" presName="rect4" presStyleLbl="alignAcc1" presStyleIdx="3" presStyleCnt="5"/>
      <dgm:spPr/>
    </dgm:pt>
    <dgm:pt modelId="{A36FDE8B-96AE-45DB-8E4C-5C829EE17A2D}" type="pres">
      <dgm:prSet presAssocID="{997D3CC2-D41B-4A13-9C04-FE974311C8FA}" presName="vertSpace5" presStyleLbl="node1" presStyleIdx="3" presStyleCnt="5"/>
      <dgm:spPr/>
    </dgm:pt>
    <dgm:pt modelId="{8D67F39C-CC00-44BA-B711-A01BDBCAFCF4}" type="pres">
      <dgm:prSet presAssocID="{997D3CC2-D41B-4A13-9C04-FE974311C8FA}" presName="circle5" presStyleLbl="node1" presStyleIdx="4" presStyleCnt="5"/>
      <dgm:spPr/>
    </dgm:pt>
    <dgm:pt modelId="{FDFEBB51-0037-4EC5-AFAF-392F0A196BEF}" type="pres">
      <dgm:prSet presAssocID="{997D3CC2-D41B-4A13-9C04-FE974311C8FA}" presName="rect5" presStyleLbl="alignAcc1" presStyleIdx="4" presStyleCnt="5"/>
      <dgm:spPr/>
    </dgm:pt>
    <dgm:pt modelId="{BF9996F3-E4E8-4A23-9B71-576D3B793124}" type="pres">
      <dgm:prSet presAssocID="{868B9CD5-30E8-483E-9013-1986E0B3E00C}" presName="rect1ParTxNoCh" presStyleLbl="alignAcc1" presStyleIdx="4" presStyleCnt="5">
        <dgm:presLayoutVars>
          <dgm:chMax val="1"/>
          <dgm:bulletEnabled val="1"/>
        </dgm:presLayoutVars>
      </dgm:prSet>
      <dgm:spPr/>
    </dgm:pt>
    <dgm:pt modelId="{78F6D5DC-3289-4D09-B108-59C5D419C1D2}" type="pres">
      <dgm:prSet presAssocID="{1C6ABFB8-C82D-4E7C-8ED0-7C9623068ECD}" presName="rect2ParTxNoCh" presStyleLbl="alignAcc1" presStyleIdx="4" presStyleCnt="5">
        <dgm:presLayoutVars>
          <dgm:chMax val="1"/>
          <dgm:bulletEnabled val="1"/>
        </dgm:presLayoutVars>
      </dgm:prSet>
      <dgm:spPr/>
    </dgm:pt>
    <dgm:pt modelId="{35B5A3B5-2E57-4230-ACEA-CF8DE8A57CF2}" type="pres">
      <dgm:prSet presAssocID="{E35A5412-3F2F-469A-BCB3-114328E36519}" presName="rect3ParTxNoCh" presStyleLbl="alignAcc1" presStyleIdx="4" presStyleCnt="5">
        <dgm:presLayoutVars>
          <dgm:chMax val="1"/>
          <dgm:bulletEnabled val="1"/>
        </dgm:presLayoutVars>
      </dgm:prSet>
      <dgm:spPr/>
    </dgm:pt>
    <dgm:pt modelId="{2EB36771-21C6-4123-8AE6-CD66DCBE9497}" type="pres">
      <dgm:prSet presAssocID="{A7C3F39D-31E5-4FAD-BF1A-4210FCD371DB}" presName="rect4ParTxNoCh" presStyleLbl="alignAcc1" presStyleIdx="4" presStyleCnt="5">
        <dgm:presLayoutVars>
          <dgm:chMax val="1"/>
          <dgm:bulletEnabled val="1"/>
        </dgm:presLayoutVars>
      </dgm:prSet>
      <dgm:spPr/>
    </dgm:pt>
    <dgm:pt modelId="{42B01DCA-E9BD-4AC5-B30B-B33C1D3DEE83}" type="pres">
      <dgm:prSet presAssocID="{997D3CC2-D41B-4A13-9C04-FE974311C8FA}" presName="rect5ParTxNoCh" presStyleLbl="alignAcc1" presStyleIdx="4" presStyleCnt="5">
        <dgm:presLayoutVars>
          <dgm:chMax val="1"/>
          <dgm:bulletEnabled val="1"/>
        </dgm:presLayoutVars>
      </dgm:prSet>
      <dgm:spPr/>
    </dgm:pt>
  </dgm:ptLst>
  <dgm:cxnLst>
    <dgm:cxn modelId="{48B72905-A346-4A6B-B992-D7BC187C3337}" type="presOf" srcId="{A7C3F39D-31E5-4FAD-BF1A-4210FCD371DB}" destId="{2EB36771-21C6-4123-8AE6-CD66DCBE9497}" srcOrd="1" destOrd="0" presId="urn:microsoft.com/office/officeart/2005/8/layout/target3"/>
    <dgm:cxn modelId="{54A1380B-8D31-44DE-9761-7B331D17F406}" type="presOf" srcId="{868B9CD5-30E8-483E-9013-1986E0B3E00C}" destId="{BF9996F3-E4E8-4A23-9B71-576D3B793124}" srcOrd="1" destOrd="0" presId="urn:microsoft.com/office/officeart/2005/8/layout/target3"/>
    <dgm:cxn modelId="{90009E13-1086-45AC-95A2-A9A7C5A04A94}" type="presOf" srcId="{E35A5412-3F2F-469A-BCB3-114328E36519}" destId="{E6FB0EB2-981D-4D8F-BE80-5795F5882EC3}" srcOrd="0" destOrd="0" presId="urn:microsoft.com/office/officeart/2005/8/layout/target3"/>
    <dgm:cxn modelId="{8F17E029-0E22-4AC1-B6DD-44CF1FDCFF47}" type="presOf" srcId="{A7C3F39D-31E5-4FAD-BF1A-4210FCD371DB}" destId="{41D50805-BF6D-43BE-A0DB-A13A963B9F60}" srcOrd="0" destOrd="0" presId="urn:microsoft.com/office/officeart/2005/8/layout/target3"/>
    <dgm:cxn modelId="{B20D6563-D603-4371-9B86-6D758651AB51}" type="presOf" srcId="{E35A5412-3F2F-469A-BCB3-114328E36519}" destId="{35B5A3B5-2E57-4230-ACEA-CF8DE8A57CF2}" srcOrd="1" destOrd="0" presId="urn:microsoft.com/office/officeart/2005/8/layout/target3"/>
    <dgm:cxn modelId="{BFEC5569-7759-49C6-9C4F-2041BB4DAE34}" type="presOf" srcId="{997D3CC2-D41B-4A13-9C04-FE974311C8FA}" destId="{42B01DCA-E9BD-4AC5-B30B-B33C1D3DEE83}" srcOrd="1" destOrd="0" presId="urn:microsoft.com/office/officeart/2005/8/layout/target3"/>
    <dgm:cxn modelId="{33F6124B-14B9-4523-A13D-DFD5E701E194}" type="presOf" srcId="{868B9CD5-30E8-483E-9013-1986E0B3E00C}" destId="{B9675731-FF22-4EE1-B714-53FDAEBC6248}" srcOrd="0" destOrd="0" presId="urn:microsoft.com/office/officeart/2005/8/layout/target3"/>
    <dgm:cxn modelId="{6EB0C25A-F260-44A3-A857-937FD9C02C38}" srcId="{1AADB51C-7E94-4DAF-B73C-AD1089D54B1E}" destId="{997D3CC2-D41B-4A13-9C04-FE974311C8FA}" srcOrd="4" destOrd="0" parTransId="{F8E0395C-D158-4A12-BD05-D4F67F5AFBCE}" sibTransId="{0F149E46-89C1-4B81-897A-5CF933853C38}"/>
    <dgm:cxn modelId="{E5DD788C-8EEA-44B3-BD41-B8E4C8F15FEE}" srcId="{1AADB51C-7E94-4DAF-B73C-AD1089D54B1E}" destId="{A7C3F39D-31E5-4FAD-BF1A-4210FCD371DB}" srcOrd="3" destOrd="0" parTransId="{E70618B5-B8A5-4819-9D57-189C303CC6AF}" sibTransId="{B4984816-D2CB-4A5F-B75D-90BD84EC9885}"/>
    <dgm:cxn modelId="{B2C2CD8C-FF37-498E-A0C2-438E55E37B44}" type="presOf" srcId="{1AADB51C-7E94-4DAF-B73C-AD1089D54B1E}" destId="{299A4F6E-ACAB-45BB-9EEB-34EE13957664}" srcOrd="0" destOrd="0" presId="urn:microsoft.com/office/officeart/2005/8/layout/target3"/>
    <dgm:cxn modelId="{8AB2A8A6-56EA-4852-8FB6-681607E140C6}" type="presOf" srcId="{1C6ABFB8-C82D-4E7C-8ED0-7C9623068ECD}" destId="{78F6D5DC-3289-4D09-B108-59C5D419C1D2}" srcOrd="1" destOrd="0" presId="urn:microsoft.com/office/officeart/2005/8/layout/target3"/>
    <dgm:cxn modelId="{68918DC9-C0BF-4961-A56A-43BF15E18593}" srcId="{1AADB51C-7E94-4DAF-B73C-AD1089D54B1E}" destId="{E35A5412-3F2F-469A-BCB3-114328E36519}" srcOrd="2" destOrd="0" parTransId="{5646635D-74D6-4303-9F74-D7265A1BBF7D}" sibTransId="{32772F3C-760A-4D3E-BAB7-3AA4C905DFC4}"/>
    <dgm:cxn modelId="{24A398D8-E609-49A0-87BA-7CBF1978D015}" srcId="{1AADB51C-7E94-4DAF-B73C-AD1089D54B1E}" destId="{868B9CD5-30E8-483E-9013-1986E0B3E00C}" srcOrd="0" destOrd="0" parTransId="{71693228-C328-4C4D-BE95-196198D0B176}" sibTransId="{2EF9D804-3AE2-441C-9687-D1553167E99C}"/>
    <dgm:cxn modelId="{DF498FF0-4F10-46C6-B0F8-7A7A2EC78B77}" type="presOf" srcId="{997D3CC2-D41B-4A13-9C04-FE974311C8FA}" destId="{FDFEBB51-0037-4EC5-AFAF-392F0A196BEF}" srcOrd="0" destOrd="0" presId="urn:microsoft.com/office/officeart/2005/8/layout/target3"/>
    <dgm:cxn modelId="{E082A9F1-2F18-4979-8A19-479291E6D43A}" type="presOf" srcId="{1C6ABFB8-C82D-4E7C-8ED0-7C9623068ECD}" destId="{46DE494A-772A-4888-B1EB-36ECFB38F31C}" srcOrd="0" destOrd="0" presId="urn:microsoft.com/office/officeart/2005/8/layout/target3"/>
    <dgm:cxn modelId="{CFFEAEF2-26FD-4029-8EFA-1EB363BF0076}" srcId="{1AADB51C-7E94-4DAF-B73C-AD1089D54B1E}" destId="{1C6ABFB8-C82D-4E7C-8ED0-7C9623068ECD}" srcOrd="1" destOrd="0" parTransId="{FD956BA6-1B8C-43E3-80D7-E185F55D3E88}" sibTransId="{06316EE3-D028-4042-B298-D8DACECFDDBE}"/>
    <dgm:cxn modelId="{D4177AB5-899F-4166-A2C5-DBBED1AFC7A2}" type="presParOf" srcId="{299A4F6E-ACAB-45BB-9EEB-34EE13957664}" destId="{99354274-1797-4F31-B64F-DBA64DA7E92E}" srcOrd="0" destOrd="0" presId="urn:microsoft.com/office/officeart/2005/8/layout/target3"/>
    <dgm:cxn modelId="{C40EE96C-E583-471B-9893-8B6B625B326F}" type="presParOf" srcId="{299A4F6E-ACAB-45BB-9EEB-34EE13957664}" destId="{E712BD2B-9EB9-4F9F-AF5F-D974534D14F9}" srcOrd="1" destOrd="0" presId="urn:microsoft.com/office/officeart/2005/8/layout/target3"/>
    <dgm:cxn modelId="{42333CB3-3835-4296-B938-0ED1ED7010BC}" type="presParOf" srcId="{299A4F6E-ACAB-45BB-9EEB-34EE13957664}" destId="{B9675731-FF22-4EE1-B714-53FDAEBC6248}" srcOrd="2" destOrd="0" presId="urn:microsoft.com/office/officeart/2005/8/layout/target3"/>
    <dgm:cxn modelId="{87D60198-A791-4B3F-923B-071D87E84297}" type="presParOf" srcId="{299A4F6E-ACAB-45BB-9EEB-34EE13957664}" destId="{6FEFE636-9580-4106-9E6B-03A275985750}" srcOrd="3" destOrd="0" presId="urn:microsoft.com/office/officeart/2005/8/layout/target3"/>
    <dgm:cxn modelId="{6E7BF24E-BF35-4CA6-BD31-0C1E5D2F7826}" type="presParOf" srcId="{299A4F6E-ACAB-45BB-9EEB-34EE13957664}" destId="{5736BD64-90CF-4EE0-B781-F8020C6F8576}" srcOrd="4" destOrd="0" presId="urn:microsoft.com/office/officeart/2005/8/layout/target3"/>
    <dgm:cxn modelId="{A100448E-8EEE-405D-9B11-25D6C1A2531B}" type="presParOf" srcId="{299A4F6E-ACAB-45BB-9EEB-34EE13957664}" destId="{46DE494A-772A-4888-B1EB-36ECFB38F31C}" srcOrd="5" destOrd="0" presId="urn:microsoft.com/office/officeart/2005/8/layout/target3"/>
    <dgm:cxn modelId="{C4ECBFC0-3036-4C8C-8DD8-1DC6498ACAAF}" type="presParOf" srcId="{299A4F6E-ACAB-45BB-9EEB-34EE13957664}" destId="{26DBB92C-2C52-4FAE-AFB3-2FFCF43AB362}" srcOrd="6" destOrd="0" presId="urn:microsoft.com/office/officeart/2005/8/layout/target3"/>
    <dgm:cxn modelId="{6A43D9C0-0F1F-4808-B05A-C36C14915717}" type="presParOf" srcId="{299A4F6E-ACAB-45BB-9EEB-34EE13957664}" destId="{9F577D99-1D8B-4682-AB57-90E7099F1D8D}" srcOrd="7" destOrd="0" presId="urn:microsoft.com/office/officeart/2005/8/layout/target3"/>
    <dgm:cxn modelId="{A5FFC4E1-3D77-467C-8345-216ADAEA8313}" type="presParOf" srcId="{299A4F6E-ACAB-45BB-9EEB-34EE13957664}" destId="{E6FB0EB2-981D-4D8F-BE80-5795F5882EC3}" srcOrd="8" destOrd="0" presId="urn:microsoft.com/office/officeart/2005/8/layout/target3"/>
    <dgm:cxn modelId="{08715A49-DD52-42B3-A0DF-448BDD49EE74}" type="presParOf" srcId="{299A4F6E-ACAB-45BB-9EEB-34EE13957664}" destId="{D823E388-40A1-4182-A83B-3535560F7C88}" srcOrd="9" destOrd="0" presId="urn:microsoft.com/office/officeart/2005/8/layout/target3"/>
    <dgm:cxn modelId="{5D90BD5A-C780-4664-A310-5DC13C43AA4B}" type="presParOf" srcId="{299A4F6E-ACAB-45BB-9EEB-34EE13957664}" destId="{36E9E735-A55F-4BC2-87DE-0D6C89CA0614}" srcOrd="10" destOrd="0" presId="urn:microsoft.com/office/officeart/2005/8/layout/target3"/>
    <dgm:cxn modelId="{045A2795-B810-464B-9D18-A286447D1471}" type="presParOf" srcId="{299A4F6E-ACAB-45BB-9EEB-34EE13957664}" destId="{41D50805-BF6D-43BE-A0DB-A13A963B9F60}" srcOrd="11" destOrd="0" presId="urn:microsoft.com/office/officeart/2005/8/layout/target3"/>
    <dgm:cxn modelId="{2CB698AE-945C-4941-9953-6490C5A654C7}" type="presParOf" srcId="{299A4F6E-ACAB-45BB-9EEB-34EE13957664}" destId="{A36FDE8B-96AE-45DB-8E4C-5C829EE17A2D}" srcOrd="12" destOrd="0" presId="urn:microsoft.com/office/officeart/2005/8/layout/target3"/>
    <dgm:cxn modelId="{BC46E662-1B67-4247-971A-BCF7CED223DD}" type="presParOf" srcId="{299A4F6E-ACAB-45BB-9EEB-34EE13957664}" destId="{8D67F39C-CC00-44BA-B711-A01BDBCAFCF4}" srcOrd="13" destOrd="0" presId="urn:microsoft.com/office/officeart/2005/8/layout/target3"/>
    <dgm:cxn modelId="{5196B362-99A7-4442-AF32-909F6ABE05F8}" type="presParOf" srcId="{299A4F6E-ACAB-45BB-9EEB-34EE13957664}" destId="{FDFEBB51-0037-4EC5-AFAF-392F0A196BEF}" srcOrd="14" destOrd="0" presId="urn:microsoft.com/office/officeart/2005/8/layout/target3"/>
    <dgm:cxn modelId="{BF9ED4B8-FF42-4E4F-BAFE-74F1F4F547F7}" type="presParOf" srcId="{299A4F6E-ACAB-45BB-9EEB-34EE13957664}" destId="{BF9996F3-E4E8-4A23-9B71-576D3B793124}" srcOrd="15" destOrd="0" presId="urn:microsoft.com/office/officeart/2005/8/layout/target3"/>
    <dgm:cxn modelId="{BB71EC0E-78F9-4B39-A6B2-A87483EDDB55}" type="presParOf" srcId="{299A4F6E-ACAB-45BB-9EEB-34EE13957664}" destId="{78F6D5DC-3289-4D09-B108-59C5D419C1D2}" srcOrd="16" destOrd="0" presId="urn:microsoft.com/office/officeart/2005/8/layout/target3"/>
    <dgm:cxn modelId="{080681E5-6F7E-470C-A6AA-A9529EE81038}" type="presParOf" srcId="{299A4F6E-ACAB-45BB-9EEB-34EE13957664}" destId="{35B5A3B5-2E57-4230-ACEA-CF8DE8A57CF2}" srcOrd="17" destOrd="0" presId="urn:microsoft.com/office/officeart/2005/8/layout/target3"/>
    <dgm:cxn modelId="{DE1B047C-14D5-416E-BDB7-3556EB6F28F5}" type="presParOf" srcId="{299A4F6E-ACAB-45BB-9EEB-34EE13957664}" destId="{2EB36771-21C6-4123-8AE6-CD66DCBE9497}" srcOrd="18" destOrd="0" presId="urn:microsoft.com/office/officeart/2005/8/layout/target3"/>
    <dgm:cxn modelId="{CB43334B-C64B-4114-83EB-39C47423CC61}" type="presParOf" srcId="{299A4F6E-ACAB-45BB-9EEB-34EE13957664}" destId="{42B01DCA-E9BD-4AC5-B30B-B33C1D3DEE83}" srcOrd="19"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354274-1797-4F31-B64F-DBA64DA7E92E}">
      <dsp:nvSpPr>
        <dsp:cNvPr id="0" name=""/>
        <dsp:cNvSpPr/>
      </dsp:nvSpPr>
      <dsp:spPr>
        <a:xfrm>
          <a:off x="0" y="0"/>
          <a:ext cx="3281559" cy="3281559"/>
        </a:xfrm>
        <a:prstGeom prst="pie">
          <a:avLst>
            <a:gd name="adj1" fmla="val 5400000"/>
            <a:gd name="adj2" fmla="val 16200000"/>
          </a:avLst>
        </a:prstGeom>
        <a:gradFill rotWithShape="0">
          <a:gsLst>
            <a:gs pos="0">
              <a:schemeClr val="accent5">
                <a:hueOff val="0"/>
                <a:satOff val="0"/>
                <a:lumOff val="0"/>
                <a:alphaOff val="0"/>
                <a:tint val="100000"/>
                <a:shade val="100000"/>
                <a:satMod val="130000"/>
              </a:schemeClr>
            </a:gs>
            <a:gs pos="100000">
              <a:schemeClr val="accent5">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B9675731-FF22-4EE1-B714-53FDAEBC6248}">
      <dsp:nvSpPr>
        <dsp:cNvPr id="0" name=""/>
        <dsp:cNvSpPr/>
      </dsp:nvSpPr>
      <dsp:spPr>
        <a:xfrm>
          <a:off x="1640779" y="0"/>
          <a:ext cx="6879820" cy="3281559"/>
        </a:xfrm>
        <a:prstGeom prst="rect">
          <a:avLst/>
        </a:prstGeom>
        <a:solidFill>
          <a:schemeClr val="bg2">
            <a:lumMod val="10000"/>
            <a:lumOff val="9000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just" defTabSz="533400" rtl="0">
            <a:lnSpc>
              <a:spcPct val="90000"/>
            </a:lnSpc>
            <a:spcBef>
              <a:spcPct val="0"/>
            </a:spcBef>
            <a:spcAft>
              <a:spcPct val="35000"/>
            </a:spcAft>
            <a:buNone/>
          </a:pPr>
          <a:r>
            <a:rPr lang="en-GB" sz="1200" b="1" i="0" kern="1200" dirty="0">
              <a:solidFill>
                <a:schemeClr val="bg1">
                  <a:lumMod val="50000"/>
                </a:schemeClr>
              </a:solidFill>
            </a:rPr>
            <a:t>1. Can you describe a time when you introduced a new idea or technology?</a:t>
          </a:r>
          <a:endParaRPr lang="en-GB" sz="1200" kern="1200" dirty="0">
            <a:solidFill>
              <a:schemeClr val="bg1">
                <a:lumMod val="50000"/>
              </a:schemeClr>
            </a:solidFill>
          </a:endParaRPr>
        </a:p>
      </dsp:txBody>
      <dsp:txXfrm>
        <a:off x="1640779" y="0"/>
        <a:ext cx="6879820" cy="525049"/>
      </dsp:txXfrm>
    </dsp:sp>
    <dsp:sp modelId="{5736BD64-90CF-4EE0-B781-F8020C6F8576}">
      <dsp:nvSpPr>
        <dsp:cNvPr id="0" name=""/>
        <dsp:cNvSpPr/>
      </dsp:nvSpPr>
      <dsp:spPr>
        <a:xfrm>
          <a:off x="344563" y="525049"/>
          <a:ext cx="2592432" cy="2592432"/>
        </a:xfrm>
        <a:prstGeom prst="pie">
          <a:avLst>
            <a:gd name="adj1" fmla="val 5400000"/>
            <a:gd name="adj2" fmla="val 16200000"/>
          </a:avLst>
        </a:prstGeom>
        <a:gradFill rotWithShape="0">
          <a:gsLst>
            <a:gs pos="0">
              <a:schemeClr val="accent5">
                <a:hueOff val="-506988"/>
                <a:satOff val="12448"/>
                <a:lumOff val="2059"/>
                <a:alphaOff val="0"/>
                <a:tint val="100000"/>
                <a:shade val="100000"/>
                <a:satMod val="130000"/>
              </a:schemeClr>
            </a:gs>
            <a:gs pos="100000">
              <a:schemeClr val="accent5">
                <a:hueOff val="-506988"/>
                <a:satOff val="12448"/>
                <a:lumOff val="2059"/>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6DE494A-772A-4888-B1EB-36ECFB38F31C}">
      <dsp:nvSpPr>
        <dsp:cNvPr id="0" name=""/>
        <dsp:cNvSpPr/>
      </dsp:nvSpPr>
      <dsp:spPr>
        <a:xfrm>
          <a:off x="1640779" y="525049"/>
          <a:ext cx="6879820" cy="2592432"/>
        </a:xfrm>
        <a:prstGeom prst="rect">
          <a:avLst/>
        </a:prstGeom>
        <a:solidFill>
          <a:schemeClr val="bg2">
            <a:lumMod val="10000"/>
            <a:lumOff val="90000"/>
          </a:schemeClr>
        </a:solidFill>
        <a:ln w="9525" cap="flat" cmpd="sng" algn="ctr">
          <a:solidFill>
            <a:schemeClr val="accent5">
              <a:hueOff val="-506988"/>
              <a:satOff val="12448"/>
              <a:lumOff val="2059"/>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just" defTabSz="533400" rtl="0">
            <a:lnSpc>
              <a:spcPct val="90000"/>
            </a:lnSpc>
            <a:spcBef>
              <a:spcPct val="0"/>
            </a:spcBef>
            <a:spcAft>
              <a:spcPct val="35000"/>
            </a:spcAft>
            <a:buNone/>
          </a:pPr>
          <a:r>
            <a:rPr lang="en-GB" sz="1200" b="1" i="0" kern="1200" dirty="0">
              <a:solidFill>
                <a:schemeClr val="bg1">
                  <a:lumMod val="50000"/>
                </a:schemeClr>
              </a:solidFill>
            </a:rPr>
            <a:t>2. How would you use digital tools to improve Student Union services?</a:t>
          </a:r>
          <a:endParaRPr lang="en-GB" sz="1200" kern="1200" dirty="0">
            <a:solidFill>
              <a:schemeClr val="bg1">
                <a:lumMod val="50000"/>
              </a:schemeClr>
            </a:solidFill>
          </a:endParaRPr>
        </a:p>
      </dsp:txBody>
      <dsp:txXfrm>
        <a:off x="1640779" y="525049"/>
        <a:ext cx="6879820" cy="525049"/>
      </dsp:txXfrm>
    </dsp:sp>
    <dsp:sp modelId="{9F577D99-1D8B-4682-AB57-90E7099F1D8D}">
      <dsp:nvSpPr>
        <dsp:cNvPr id="0" name=""/>
        <dsp:cNvSpPr/>
      </dsp:nvSpPr>
      <dsp:spPr>
        <a:xfrm>
          <a:off x="689127" y="1050099"/>
          <a:ext cx="1903304" cy="1903304"/>
        </a:xfrm>
        <a:prstGeom prst="pie">
          <a:avLst>
            <a:gd name="adj1" fmla="val 5400000"/>
            <a:gd name="adj2" fmla="val 16200000"/>
          </a:avLst>
        </a:prstGeom>
        <a:gradFill rotWithShape="0">
          <a:gsLst>
            <a:gs pos="0">
              <a:schemeClr val="accent5">
                <a:hueOff val="-1013976"/>
                <a:satOff val="24896"/>
                <a:lumOff val="4118"/>
                <a:alphaOff val="0"/>
                <a:tint val="100000"/>
                <a:shade val="100000"/>
                <a:satMod val="130000"/>
              </a:schemeClr>
            </a:gs>
            <a:gs pos="100000">
              <a:schemeClr val="accent5">
                <a:hueOff val="-1013976"/>
                <a:satOff val="24896"/>
                <a:lumOff val="4118"/>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E6FB0EB2-981D-4D8F-BE80-5795F5882EC3}">
      <dsp:nvSpPr>
        <dsp:cNvPr id="0" name=""/>
        <dsp:cNvSpPr/>
      </dsp:nvSpPr>
      <dsp:spPr>
        <a:xfrm>
          <a:off x="1640779" y="1050099"/>
          <a:ext cx="6879820" cy="1903304"/>
        </a:xfrm>
        <a:prstGeom prst="rect">
          <a:avLst/>
        </a:prstGeom>
        <a:solidFill>
          <a:schemeClr val="accent2">
            <a:lumMod val="40000"/>
            <a:lumOff val="60000"/>
          </a:schemeClr>
        </a:solidFill>
        <a:ln w="9525" cap="flat" cmpd="sng" algn="ctr">
          <a:solidFill>
            <a:schemeClr val="accent5">
              <a:hueOff val="-1013976"/>
              <a:satOff val="24896"/>
              <a:lumOff val="411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just" defTabSz="533400" rtl="0">
            <a:lnSpc>
              <a:spcPct val="90000"/>
            </a:lnSpc>
            <a:spcBef>
              <a:spcPct val="0"/>
            </a:spcBef>
            <a:spcAft>
              <a:spcPct val="35000"/>
            </a:spcAft>
            <a:buNone/>
          </a:pPr>
          <a:r>
            <a:rPr lang="en-GB" sz="1200" b="1" i="0" kern="1200" dirty="0">
              <a:solidFill>
                <a:schemeClr val="bg1">
                  <a:lumMod val="50000"/>
                </a:schemeClr>
              </a:solidFill>
            </a:rPr>
            <a:t>3. What would you do if an innovative idea did not work as planned?</a:t>
          </a:r>
          <a:endParaRPr lang="en-GB" sz="1200" kern="1200" dirty="0">
            <a:solidFill>
              <a:schemeClr val="bg1">
                <a:lumMod val="50000"/>
              </a:schemeClr>
            </a:solidFill>
          </a:endParaRPr>
        </a:p>
      </dsp:txBody>
      <dsp:txXfrm>
        <a:off x="1640779" y="1050099"/>
        <a:ext cx="6879820" cy="525049"/>
      </dsp:txXfrm>
    </dsp:sp>
    <dsp:sp modelId="{36E9E735-A55F-4BC2-87DE-0D6C89CA0614}">
      <dsp:nvSpPr>
        <dsp:cNvPr id="0" name=""/>
        <dsp:cNvSpPr/>
      </dsp:nvSpPr>
      <dsp:spPr>
        <a:xfrm>
          <a:off x="1033691" y="1575148"/>
          <a:ext cx="1214177" cy="1214177"/>
        </a:xfrm>
        <a:prstGeom prst="pie">
          <a:avLst>
            <a:gd name="adj1" fmla="val 5400000"/>
            <a:gd name="adj2" fmla="val 16200000"/>
          </a:avLst>
        </a:prstGeom>
        <a:gradFill rotWithShape="0">
          <a:gsLst>
            <a:gs pos="0">
              <a:schemeClr val="accent5">
                <a:hueOff val="-1520964"/>
                <a:satOff val="37345"/>
                <a:lumOff val="6177"/>
                <a:alphaOff val="0"/>
                <a:tint val="100000"/>
                <a:shade val="100000"/>
                <a:satMod val="130000"/>
              </a:schemeClr>
            </a:gs>
            <a:gs pos="100000">
              <a:schemeClr val="accent5">
                <a:hueOff val="-1520964"/>
                <a:satOff val="37345"/>
                <a:lumOff val="6177"/>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1D50805-BF6D-43BE-A0DB-A13A963B9F60}">
      <dsp:nvSpPr>
        <dsp:cNvPr id="0" name=""/>
        <dsp:cNvSpPr/>
      </dsp:nvSpPr>
      <dsp:spPr>
        <a:xfrm>
          <a:off x="1640779" y="1575148"/>
          <a:ext cx="6879820" cy="1214177"/>
        </a:xfrm>
        <a:prstGeom prst="rect">
          <a:avLst/>
        </a:prstGeom>
        <a:solidFill>
          <a:schemeClr val="accent6">
            <a:lumMod val="40000"/>
            <a:lumOff val="60000"/>
          </a:schemeClr>
        </a:solidFill>
        <a:ln w="9525" cap="flat" cmpd="sng" algn="ctr">
          <a:solidFill>
            <a:schemeClr val="accent5">
              <a:hueOff val="-1520964"/>
              <a:satOff val="37345"/>
              <a:lumOff val="6177"/>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just" defTabSz="533400" rtl="0">
            <a:lnSpc>
              <a:spcPct val="90000"/>
            </a:lnSpc>
            <a:spcBef>
              <a:spcPct val="0"/>
            </a:spcBef>
            <a:spcAft>
              <a:spcPct val="35000"/>
            </a:spcAft>
            <a:buNone/>
          </a:pPr>
          <a:r>
            <a:rPr lang="en-GB" sz="1200" b="1" i="0" kern="1200" dirty="0">
              <a:solidFill>
                <a:schemeClr val="bg1">
                  <a:lumMod val="50000"/>
                </a:schemeClr>
              </a:solidFill>
            </a:rPr>
            <a:t>4. How do you keep yourself updated with new technology and innovation?</a:t>
          </a:r>
          <a:endParaRPr lang="en-GB" sz="1200" kern="1200" dirty="0">
            <a:solidFill>
              <a:schemeClr val="bg1">
                <a:lumMod val="50000"/>
              </a:schemeClr>
            </a:solidFill>
          </a:endParaRPr>
        </a:p>
      </dsp:txBody>
      <dsp:txXfrm>
        <a:off x="1640779" y="1575148"/>
        <a:ext cx="6879820" cy="525049"/>
      </dsp:txXfrm>
    </dsp:sp>
    <dsp:sp modelId="{8D67F39C-CC00-44BA-B711-A01BDBCAFCF4}">
      <dsp:nvSpPr>
        <dsp:cNvPr id="0" name=""/>
        <dsp:cNvSpPr/>
      </dsp:nvSpPr>
      <dsp:spPr>
        <a:xfrm>
          <a:off x="1378255" y="2100198"/>
          <a:ext cx="525049" cy="525049"/>
        </a:xfrm>
        <a:prstGeom prst="pie">
          <a:avLst>
            <a:gd name="adj1" fmla="val 5400000"/>
            <a:gd name="adj2" fmla="val 16200000"/>
          </a:avLst>
        </a:prstGeom>
        <a:gradFill rotWithShape="0">
          <a:gsLst>
            <a:gs pos="0">
              <a:schemeClr val="accent5">
                <a:hueOff val="-2027952"/>
                <a:satOff val="49793"/>
                <a:lumOff val="8236"/>
                <a:alphaOff val="0"/>
                <a:tint val="100000"/>
                <a:shade val="100000"/>
                <a:satMod val="130000"/>
              </a:schemeClr>
            </a:gs>
            <a:gs pos="100000">
              <a:schemeClr val="accent5">
                <a:hueOff val="-2027952"/>
                <a:satOff val="49793"/>
                <a:lumOff val="8236"/>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FDFEBB51-0037-4EC5-AFAF-392F0A196BEF}">
      <dsp:nvSpPr>
        <dsp:cNvPr id="0" name=""/>
        <dsp:cNvSpPr/>
      </dsp:nvSpPr>
      <dsp:spPr>
        <a:xfrm>
          <a:off x="1640779" y="2100198"/>
          <a:ext cx="6879820" cy="525049"/>
        </a:xfrm>
        <a:prstGeom prst="rect">
          <a:avLst/>
        </a:prstGeom>
        <a:solidFill>
          <a:schemeClr val="accent6">
            <a:lumMod val="40000"/>
            <a:lumOff val="60000"/>
          </a:schemeClr>
        </a:solidFill>
        <a:ln w="9525" cap="flat" cmpd="sng" algn="ctr">
          <a:solidFill>
            <a:schemeClr val="accent5">
              <a:hueOff val="-2027952"/>
              <a:satOff val="49793"/>
              <a:lumOff val="823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just" defTabSz="533400" rtl="0">
            <a:lnSpc>
              <a:spcPct val="90000"/>
            </a:lnSpc>
            <a:spcBef>
              <a:spcPct val="0"/>
            </a:spcBef>
            <a:spcAft>
              <a:spcPct val="35000"/>
            </a:spcAft>
            <a:buNone/>
          </a:pPr>
          <a:r>
            <a:rPr lang="en-GB" sz="1200" b="1" i="0" kern="1200" dirty="0">
              <a:solidFill>
                <a:schemeClr val="bg1">
                  <a:lumMod val="50000"/>
                </a:schemeClr>
              </a:solidFill>
            </a:rPr>
            <a:t>5. How would you encourage students or staff to accept change?</a:t>
          </a:r>
          <a:endParaRPr lang="en-GB" sz="1200" kern="1200" dirty="0">
            <a:solidFill>
              <a:schemeClr val="bg1">
                <a:lumMod val="50000"/>
              </a:schemeClr>
            </a:solidFill>
          </a:endParaRPr>
        </a:p>
      </dsp:txBody>
      <dsp:txXfrm>
        <a:off x="1640779" y="2100198"/>
        <a:ext cx="6879820" cy="525049"/>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3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4051870086"/>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dirty="0"/>
          </a:p>
        </p:txBody>
      </p:sp>
    </p:spTree>
    <p:extLst>
      <p:ext uri="{BB962C8B-B14F-4D97-AF65-F5344CB8AC3E}">
        <p14:creationId xmlns:p14="http://schemas.microsoft.com/office/powerpoint/2010/main" val="3456832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GB" sz="1100" b="0" i="0" u="none" strike="noStrike" cap="none" dirty="0">
                <a:solidFill>
                  <a:srgbClr val="000000"/>
                </a:solidFill>
                <a:effectLst/>
                <a:latin typeface="Arial"/>
                <a:ea typeface="Arial"/>
                <a:cs typeface="Arial"/>
                <a:sym typeface="Arial"/>
              </a:rPr>
              <a:t>This presentation</a:t>
            </a:r>
            <a:r>
              <a:rPr lang="en-GB" sz="1100" b="0" i="0" u="none" strike="noStrike" cap="none" baseline="0" dirty="0">
                <a:solidFill>
                  <a:srgbClr val="000000"/>
                </a:solidFill>
                <a:effectLst/>
                <a:latin typeface="Arial"/>
                <a:ea typeface="Arial"/>
                <a:cs typeface="Arial"/>
                <a:sym typeface="Arial"/>
              </a:rPr>
              <a:t> will highlight the content of addressing innovation in the Job description along with the context addressing innovation in the person specification. This presentation will also explore interview questions for selecting the right candidate for the Innovation Support Officer role. </a:t>
            </a:r>
            <a:endParaRPr dirty="0"/>
          </a:p>
        </p:txBody>
      </p:sp>
    </p:spTree>
    <p:extLst>
      <p:ext uri="{BB962C8B-B14F-4D97-AF65-F5344CB8AC3E}">
        <p14:creationId xmlns:p14="http://schemas.microsoft.com/office/powerpoint/2010/main" val="31030243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GB" sz="1100" b="0" i="0" u="none" strike="noStrike" cap="none" dirty="0">
                <a:solidFill>
                  <a:srgbClr val="000000"/>
                </a:solidFill>
                <a:effectLst/>
                <a:latin typeface="Arial"/>
                <a:ea typeface="Arial"/>
                <a:cs typeface="Arial"/>
                <a:sym typeface="Arial"/>
              </a:rPr>
              <a:t>Technical knowledge guides Innovation Support Officers in organising operational efficiency to develop the process of project delivery activities. </a:t>
            </a:r>
            <a:endParaRPr dirty="0"/>
          </a:p>
        </p:txBody>
      </p:sp>
    </p:spTree>
    <p:extLst>
      <p:ext uri="{BB962C8B-B14F-4D97-AF65-F5344CB8AC3E}">
        <p14:creationId xmlns:p14="http://schemas.microsoft.com/office/powerpoint/2010/main" val="37027608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GB" sz="1100" b="0" i="0" u="none" strike="noStrike" cap="none" dirty="0">
                <a:solidFill>
                  <a:srgbClr val="000000"/>
                </a:solidFill>
                <a:effectLst/>
                <a:latin typeface="Arial"/>
                <a:ea typeface="Arial"/>
                <a:cs typeface="Arial"/>
                <a:sym typeface="Arial"/>
              </a:rPr>
              <a:t>I have recognised that in this job description, candidates need to have fundamental knowledge about computers and information technology to handle ATMs and self-service computers. However, due to lack of experiences directly affect the overall innovative activities that reduce the credibility of incorporating new decisions within businesses. For this reason, Innovation Support Officers take accountability in applying critical thinking and creative knowledge to incorporate technology-driven programs that lead to maintaining flexible advantages within the banking sector. </a:t>
            </a:r>
          </a:p>
        </p:txBody>
      </p:sp>
    </p:spTree>
    <p:extLst>
      <p:ext uri="{BB962C8B-B14F-4D97-AF65-F5344CB8AC3E}">
        <p14:creationId xmlns:p14="http://schemas.microsoft.com/office/powerpoint/2010/main" val="39861319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GB" sz="1100" b="0" i="0" u="none" strike="noStrike" cap="none" dirty="0">
                <a:solidFill>
                  <a:srgbClr val="000000"/>
                </a:solidFill>
                <a:effectLst/>
                <a:latin typeface="Arial"/>
                <a:ea typeface="Arial"/>
                <a:cs typeface="Arial"/>
                <a:sym typeface="Arial"/>
              </a:rPr>
              <a:t>I have understood that the innovative mind-set of an Innovation Support Officer guides an individual in adopting the changing nature of their work and executes banking operations effortlessly that lead to maintaining information management tasks within the banking sector. This role can assist in making informed decisions based on the current situations by transforming the working conditions from traditional to technology driven nature within workplaces. </a:t>
            </a:r>
          </a:p>
        </p:txBody>
      </p:sp>
    </p:spTree>
    <p:extLst>
      <p:ext uri="{BB962C8B-B14F-4D97-AF65-F5344CB8AC3E}">
        <p14:creationId xmlns:p14="http://schemas.microsoft.com/office/powerpoint/2010/main" val="23128165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r>
              <a:rPr lang="en-GB" sz="1100" b="0" i="0" u="none" strike="noStrike" cap="none" dirty="0">
                <a:solidFill>
                  <a:srgbClr val="000000"/>
                </a:solidFill>
                <a:effectLst/>
                <a:latin typeface="Arial"/>
                <a:ea typeface="Arial"/>
                <a:cs typeface="Arial"/>
                <a:sym typeface="Arial"/>
              </a:rPr>
              <a:t>A person needs to focus on three main key approaches to innovation like design thinking, future thinking and crowd sourcing to improve their individual and technical skills and knowledge.</a:t>
            </a:r>
            <a:r>
              <a:rPr lang="en-GB" sz="1100" b="0" i="0" u="none" strike="noStrike" cap="none" baseline="0"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A person needs to execute these approaches to secure the position of Innovation Support Officer where they point out key challenges while operating ATMs and self-service computers. Thus, the people can make collaborative decisions with innovative thinking and solutions that lead to avoid challenges regarding banking service operations. </a:t>
            </a:r>
          </a:p>
          <a:p>
            <a:pPr marL="158750" indent="0">
              <a:buNone/>
            </a:pPr>
            <a:endParaRPr dirty="0"/>
          </a:p>
        </p:txBody>
      </p:sp>
    </p:spTree>
    <p:extLst>
      <p:ext uri="{BB962C8B-B14F-4D97-AF65-F5344CB8AC3E}">
        <p14:creationId xmlns:p14="http://schemas.microsoft.com/office/powerpoint/2010/main" val="35205187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Notes Placeholder 2"/>
          <p:cNvSpPr>
            <a:spLocks noGrp="1"/>
          </p:cNvSpPr>
          <p:nvPr>
            <p:ph type="body" idx="1"/>
          </p:nvPr>
        </p:nvSpPr>
        <p:spPr/>
        <p:txBody>
          <a:bodyPr/>
          <a:lstStyle/>
          <a:p>
            <a:pPr marL="158750" indent="0" algn="just">
              <a:buNone/>
            </a:pPr>
            <a:r>
              <a:rPr lang="en-GB" sz="1100" b="0" i="0" u="none" strike="noStrike" cap="none" dirty="0">
                <a:solidFill>
                  <a:srgbClr val="000000"/>
                </a:solidFill>
                <a:effectLst/>
                <a:latin typeface="Arial"/>
                <a:ea typeface="Arial"/>
                <a:cs typeface="Arial"/>
                <a:sym typeface="Arial"/>
              </a:rPr>
              <a:t>I have identified that collaboration, ideation, implementation, and value creation are the key areas regarding innovation through which a person can develop innovative thinking and find innovative solutions according to the situation.</a:t>
            </a:r>
            <a:r>
              <a:rPr lang="en-GB" sz="1100" b="0" i="0" u="none" strike="noStrike" cap="none" baseline="0"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I have acknowledged that this collaboration area can guide Innovation Support Officers to listen and adjust the situation accordingly with innovative thinking to control the overall financial conditions while executing ATMs and self-service computer systems.</a:t>
            </a:r>
            <a:r>
              <a:rPr lang="en-GB" sz="1100" b="0" i="0" u="none" strike="noStrike" cap="none" baseline="0"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A person can follow this key area to form innovative ideas while performing banking tasks under the Innovation Support Officer role. I have determined that it can assist the person to focus on implementing proper transaction management plans using ATMs and self-service computer systems that lead to achieve organisational goals. In this area, the person can determine optimal solutions and find the best community for managing fund development and transaction management operations effectively.</a:t>
            </a:r>
            <a:r>
              <a:rPr lang="en-GB" sz="1100" b="0" i="0" u="none" strike="noStrike" cap="none" baseline="0" dirty="0">
                <a:solidFill>
                  <a:srgbClr val="000000"/>
                </a:solidFill>
                <a:effectLst/>
                <a:latin typeface="Arial"/>
                <a:ea typeface="Arial"/>
                <a:cs typeface="Arial"/>
                <a:sym typeface="Arial"/>
              </a:rPr>
              <a:t> </a:t>
            </a:r>
            <a:r>
              <a:rPr lang="en-GB" sz="1100" b="0" i="0" u="none" strike="noStrike" cap="none" dirty="0">
                <a:solidFill>
                  <a:srgbClr val="000000"/>
                </a:solidFill>
                <a:effectLst/>
                <a:latin typeface="Arial"/>
                <a:ea typeface="Arial"/>
                <a:cs typeface="Arial"/>
                <a:sym typeface="Arial"/>
              </a:rPr>
              <a:t>However, in this stage, the person can fail to make adopted decisions and fail to handle all key operations regarding innovation using ATMs and self-service computer systems. This ineffective process can negatively influence the person’s growth as an Innovation Support Officer that can slow the process of adopting new emerging technologies properly. Thus, the person needs to apply a need-finding method to incorporate specific decisions regarding innovation through which the person can make informed decisions to transform the existing methods with technology-driven innovation. In this way, the person can easily operate banking tasks as an Innovation Support Officer with creative mind-set and innovative thinking that lead to manage self-development operations in the banking sector.</a:t>
            </a:r>
          </a:p>
          <a:p>
            <a:pPr marL="158750" indent="0" algn="just">
              <a:buNone/>
            </a:pPr>
            <a:endParaRPr dirty="0"/>
          </a:p>
        </p:txBody>
      </p:sp>
    </p:spTree>
    <p:extLst>
      <p:ext uri="{BB962C8B-B14F-4D97-AF65-F5344CB8AC3E}">
        <p14:creationId xmlns:p14="http://schemas.microsoft.com/office/powerpoint/2010/main" val="15279222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a:xfrm>
            <a:off x="381000" y="685800"/>
            <a:ext cx="6096000" cy="3429000"/>
          </a:xfrm>
        </p:spPr>
      </p:sp>
      <p:sp>
        <p:nvSpPr>
          <p:cNvPr id="3" name="Notes Placeholder 2"/>
          <p:cNvSpPr>
            <a:spLocks noGrp="1"/>
          </p:cNvSpPr>
          <p:nvPr>
            <p:ph type="body" idx="1"/>
          </p:nvPr>
        </p:nvSpPr>
        <p:spPr/>
        <p:txBody>
          <a:bodyPr/>
          <a:lstStyle/>
          <a:p>
            <a:pPr lvl="0"/>
            <a:r>
              <a:rPr lang="en-GB" sz="1100" b="0" i="0" u="none" strike="noStrike" cap="none" dirty="0">
                <a:solidFill>
                  <a:srgbClr val="000000"/>
                </a:solidFill>
                <a:effectLst/>
                <a:latin typeface="Arial"/>
                <a:ea typeface="Arial"/>
                <a:cs typeface="Arial"/>
                <a:sym typeface="Arial"/>
              </a:rPr>
              <a:t>The answer of question 1 can give me the idea of candidates’ current abilities and reactions through which I can determine the current feelings of the candidate while introducing new idea or technology. I can also test those skills using some practical examples. The answer can help me to understand the interest and suitable criteria of candidates for this particular job role. I can also assess the situational knowledge and ideas of the candidate through which I can make further decisions that are suitable for this job role. This question can also give the idea of describing current situation or time through which ideology of this situation can be understood specifically. This information can help me to understand if the candidate is suitable for the Innovation Support Officer role or not.  </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Question 2 can help me to assess the development initiatives and facilitators of the Student Union services through which I can focus on the internal and external mind-set of the candidate while answering this question. This answer can guide me to acknowledge the candidates’ process improvement techniques and determine the brainstorming processes that can give me confidence in facilitating design-thinking abilities of the candidates. The answer of this question can also guide me to visualise the position of the candidate where I can monitor the process of using digital tools. In relation to this question, I can determine the connection between past-experiences and current experiences of the candidate. I can analyse that this role is passion-driven or skill-driven for the candidate while using digital tools. Thus, I can make a choice of selecting the right candidates for this job role where candidates can give their potential performance to grow their individual knowledge and skills. </a:t>
            </a:r>
            <a:endParaRPr lang="en-IN" sz="1100" b="0" i="0" u="none" strike="noStrike" cap="none" dirty="0">
              <a:solidFill>
                <a:srgbClr val="000000"/>
              </a:solidFill>
              <a:effectLst/>
              <a:latin typeface="Arial"/>
              <a:ea typeface="Arial"/>
              <a:cs typeface="Arial"/>
              <a:sym typeface="Arial"/>
            </a:endParaRPr>
          </a:p>
          <a:p>
            <a:pPr marL="158750" indent="0">
              <a:buNone/>
            </a:pP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Question 3 is very important during this interview session, which can guide me to understand the mind-set of the candidate during the failure of executing the planned work. The answer can give me clarity in determining the reason and key steps that can help them to solve those problems. This position can give me confidence to understand the situation handling capabilities and identify the level of technological and innovative knowledge. In this way, I can select particular candidates, which can utilise future thinking and design thinking capabilities to tackle any weaknesses while becoming an Innovation Support Officer. I can also understand the process of handling critical situations for candidates if they solve their individual problems properly. That can give me the advantage of selecting the right candidate for this job role. I can easily identify the complex mind-set of the candidate through which I can determine the balance between managing risks and driving growth. The answer of this question can help me to understand in-depth knowledge about the innovation from the candidate. I can also assess the ability of the candidate towards the adaptability of the condition. It can help me to understand the process of individual perspectives towards innovation which can determine the own thought process of the candidate.</a:t>
            </a: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The answer of question 4 is totally based on a pinned situation for candidates where they can share their own thoughts and perspectives while making innovative decisions of incorporating new technologies and innovation for their individual companies. The answer can also assist me to understand the changing behaviours of the candidate and I can notice the presence of mind while answering this question, which can help me to determine the suitable candidate for the Innovation Support Officer position. I can assess the innovative thinking process of the candidate regarding innovation. The answer can give me the opportunity to understand the fundamental thinking of the candidate related to adoption of new technology and innovation in the workplace. I can also understand the proactive mind-set and adaptable thoughts regarding professional and personal context. From the answer of the candidate, I can also determine whether they value continuous learning or collaboration while making creative decisions. </a:t>
            </a:r>
            <a:br>
              <a:rPr lang="en-GB" sz="1100" b="0" i="0" u="none" strike="noStrike" cap="none" dirty="0">
                <a:solidFill>
                  <a:srgbClr val="000000"/>
                </a:solidFill>
                <a:effectLst/>
                <a:latin typeface="Arial"/>
                <a:ea typeface="Arial"/>
                <a:cs typeface="Arial"/>
                <a:sym typeface="Arial"/>
              </a:rPr>
            </a:br>
            <a:endParaRPr lang="en-IN" sz="1100" b="0" i="0" u="none" strike="noStrike" cap="none" dirty="0">
              <a:solidFill>
                <a:srgbClr val="000000"/>
              </a:solidFill>
              <a:effectLst/>
              <a:latin typeface="Arial"/>
              <a:ea typeface="Arial"/>
              <a:cs typeface="Arial"/>
              <a:sym typeface="Arial"/>
            </a:endParaRPr>
          </a:p>
          <a:p>
            <a:pPr lvl="0"/>
            <a:r>
              <a:rPr lang="en-GB" sz="1100" b="0" i="0" u="none" strike="noStrike" cap="none" dirty="0">
                <a:solidFill>
                  <a:srgbClr val="000000"/>
                </a:solidFill>
                <a:effectLst/>
                <a:latin typeface="Arial"/>
                <a:ea typeface="Arial"/>
                <a:cs typeface="Arial"/>
                <a:sym typeface="Arial"/>
              </a:rPr>
              <a:t>In the enlightenment of question 5, I can assess the digital transformation mind-set of the candidates, which can give me the opportunity to visualise the capability of convincing nature while accepting new changes among students and staff. The answer can give me some key insights about the personality traits and behavioural characteristics of the candidate while guiding other people. As being an Innovation Support Officer, candidates need to share their transformation strategies through which they can handle the operational activities. Answers of different candidates will be different, through which I can determine suitable strategies that can be valid for the Innovation Support Officer role. Thus, I can choose those candidates who prefer digital transformation using ATMs and self-service computer systems. </a:t>
            </a:r>
            <a:endParaRPr lang="en-IN" sz="1100" b="0" i="0" u="none" strike="noStrike" cap="none" dirty="0">
              <a:solidFill>
                <a:srgbClr val="000000"/>
              </a:solidFill>
              <a:effectLst/>
              <a:latin typeface="Arial"/>
              <a:ea typeface="Arial"/>
              <a:cs typeface="Arial"/>
              <a:sym typeface="Arial"/>
            </a:endParaRP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dirty="0"/>
          </a:p>
        </p:txBody>
      </p:sp>
    </p:spTree>
    <p:extLst>
      <p:ext uri="{BB962C8B-B14F-4D97-AF65-F5344CB8AC3E}">
        <p14:creationId xmlns:p14="http://schemas.microsoft.com/office/powerpoint/2010/main" val="24997962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userDrawn="1"/>
        </p:nvSpPr>
        <p:spPr>
          <a:xfrm>
            <a:off x="156918" y="152216"/>
            <a:ext cx="1081625" cy="1124950"/>
          </a:xfrm>
          <a:custGeom>
            <a:avLst/>
            <a:gdLst/>
            <a:ahLst/>
            <a:cxnLst/>
            <a:rect l="l" t="t" r="r" b="b"/>
            <a:pathLst>
              <a:path w="43265" h="44998" extrusionOk="0">
                <a:moveTo>
                  <a:pt x="0" y="44998"/>
                </a:moveTo>
                <a:lnTo>
                  <a:pt x="0" y="0"/>
                </a:lnTo>
                <a:lnTo>
                  <a:pt x="43265" y="0"/>
                </a:lnTo>
              </a:path>
            </a:pathLst>
          </a:custGeom>
          <a:noFill/>
          <a:ln w="28575" cap="flat" cmpd="sng">
            <a:solidFill>
              <a:srgbClr val="FDCB3B"/>
            </a:solidFill>
            <a:prstDash val="solid"/>
            <a:miter lim="8000"/>
            <a:headEnd type="none" w="sm" len="sm"/>
            <a:tailEnd type="none" w="sm" len="sm"/>
          </a:ln>
        </p:spPr>
        <p:txBody>
          <a:bodyPr/>
          <a:lstStyle/>
          <a:p>
            <a:endParaRPr lang="en-US"/>
          </a:p>
        </p:txBody>
      </p:sp>
      <p:sp>
        <p:nvSpPr>
          <p:cNvPr id="11" name="Google Shape;11;p2"/>
          <p:cNvSpPr/>
          <p:nvPr/>
        </p:nvSpPr>
        <p:spPr>
          <a:xfrm rot="10800000">
            <a:off x="7931645" y="3395975"/>
            <a:ext cx="1081625" cy="1124950"/>
          </a:xfrm>
          <a:custGeom>
            <a:avLst/>
            <a:gdLst/>
            <a:ahLst/>
            <a:cxnLst/>
            <a:rect l="l" t="t" r="r" b="b"/>
            <a:pathLst>
              <a:path w="43265" h="44998" extrusionOk="0">
                <a:moveTo>
                  <a:pt x="0" y="44998"/>
                </a:moveTo>
                <a:lnTo>
                  <a:pt x="0" y="0"/>
                </a:lnTo>
                <a:lnTo>
                  <a:pt x="43265" y="0"/>
                </a:lnTo>
              </a:path>
            </a:pathLst>
          </a:custGeom>
          <a:noFill/>
          <a:ln w="28575" cap="flat" cmpd="sng">
            <a:solidFill>
              <a:srgbClr val="FDCB3B"/>
            </a:solidFill>
            <a:prstDash val="solid"/>
            <a:miter lim="8000"/>
            <a:headEnd type="none" w="sm" len="sm"/>
            <a:tailEnd type="none" w="sm" len="sm"/>
          </a:ln>
        </p:spPr>
        <p:txBody>
          <a:bodyPr/>
          <a:lstStyle/>
          <a:p>
            <a:endParaRPr lang="en-US"/>
          </a:p>
        </p:txBody>
      </p:sp>
      <p:sp>
        <p:nvSpPr>
          <p:cNvPr id="13" name="Google Shape;13;p2"/>
          <p:cNvSpPr txBox="1">
            <a:spLocks noGrp="1"/>
          </p:cNvSpPr>
          <p:nvPr>
            <p:ph type="ctrTitle"/>
          </p:nvPr>
        </p:nvSpPr>
        <p:spPr>
          <a:xfrm>
            <a:off x="297366" y="1188925"/>
            <a:ext cx="8556702" cy="1457400"/>
          </a:xfrm>
          <a:prstGeom prst="rect">
            <a:avLst/>
          </a:prstGeom>
        </p:spPr>
        <p:txBody>
          <a:bodyPr spcFirstLastPara="1" wrap="square" lIns="91425" tIns="91425" rIns="91425" bIns="91425" anchor="b" anchorCtr="0">
            <a:normAutofit/>
          </a:bodyPr>
          <a:lstStyle>
            <a:lvl1pPr lvl="0" algn="ctr">
              <a:spcBef>
                <a:spcPts val="0"/>
              </a:spcBef>
              <a:spcAft>
                <a:spcPts val="0"/>
              </a:spcAft>
              <a:buSzPts val="4000"/>
              <a:buFont typeface="Verdana"/>
              <a:buNone/>
              <a:defRPr sz="4000">
                <a:latin typeface="Verdana"/>
                <a:ea typeface="Verdana"/>
                <a:cs typeface="Verdana"/>
                <a:sym typeface="Verdana"/>
              </a:defRPr>
            </a:lvl1pPr>
            <a:lvl2pPr lvl="1" algn="ctr">
              <a:spcBef>
                <a:spcPts val="0"/>
              </a:spcBef>
              <a:spcAft>
                <a:spcPts val="0"/>
              </a:spcAft>
              <a:buSzPts val="4000"/>
              <a:buFont typeface="Verdana"/>
              <a:buNone/>
              <a:defRPr sz="4000">
                <a:latin typeface="Verdana"/>
                <a:ea typeface="Verdana"/>
                <a:cs typeface="Verdana"/>
                <a:sym typeface="Verdana"/>
              </a:defRPr>
            </a:lvl2pPr>
            <a:lvl3pPr lvl="2" algn="ctr">
              <a:spcBef>
                <a:spcPts val="0"/>
              </a:spcBef>
              <a:spcAft>
                <a:spcPts val="0"/>
              </a:spcAft>
              <a:buSzPts val="4000"/>
              <a:buFont typeface="Verdana"/>
              <a:buNone/>
              <a:defRPr sz="4000">
                <a:latin typeface="Verdana"/>
                <a:ea typeface="Verdana"/>
                <a:cs typeface="Verdana"/>
                <a:sym typeface="Verdana"/>
              </a:defRPr>
            </a:lvl3pPr>
            <a:lvl4pPr lvl="3" algn="ctr">
              <a:spcBef>
                <a:spcPts val="0"/>
              </a:spcBef>
              <a:spcAft>
                <a:spcPts val="0"/>
              </a:spcAft>
              <a:buSzPts val="4000"/>
              <a:buFont typeface="Verdana"/>
              <a:buNone/>
              <a:defRPr sz="4000">
                <a:latin typeface="Verdana"/>
                <a:ea typeface="Verdana"/>
                <a:cs typeface="Verdana"/>
                <a:sym typeface="Verdana"/>
              </a:defRPr>
            </a:lvl4pPr>
            <a:lvl5pPr lvl="4" algn="ctr">
              <a:spcBef>
                <a:spcPts val="0"/>
              </a:spcBef>
              <a:spcAft>
                <a:spcPts val="0"/>
              </a:spcAft>
              <a:buSzPts val="4000"/>
              <a:buFont typeface="Verdana"/>
              <a:buNone/>
              <a:defRPr sz="4000">
                <a:latin typeface="Verdana"/>
                <a:ea typeface="Verdana"/>
                <a:cs typeface="Verdana"/>
                <a:sym typeface="Verdana"/>
              </a:defRPr>
            </a:lvl5pPr>
            <a:lvl6pPr lvl="5" algn="ctr">
              <a:spcBef>
                <a:spcPts val="0"/>
              </a:spcBef>
              <a:spcAft>
                <a:spcPts val="0"/>
              </a:spcAft>
              <a:buSzPts val="4000"/>
              <a:buFont typeface="Verdana"/>
              <a:buNone/>
              <a:defRPr sz="4000">
                <a:latin typeface="Verdana"/>
                <a:ea typeface="Verdana"/>
                <a:cs typeface="Verdana"/>
                <a:sym typeface="Verdana"/>
              </a:defRPr>
            </a:lvl6pPr>
            <a:lvl7pPr lvl="6" algn="ctr">
              <a:spcBef>
                <a:spcPts val="0"/>
              </a:spcBef>
              <a:spcAft>
                <a:spcPts val="0"/>
              </a:spcAft>
              <a:buSzPts val="4000"/>
              <a:buFont typeface="Verdana"/>
              <a:buNone/>
              <a:defRPr sz="4000">
                <a:latin typeface="Verdana"/>
                <a:ea typeface="Verdana"/>
                <a:cs typeface="Verdana"/>
                <a:sym typeface="Verdana"/>
              </a:defRPr>
            </a:lvl7pPr>
            <a:lvl8pPr lvl="7" algn="ctr">
              <a:spcBef>
                <a:spcPts val="0"/>
              </a:spcBef>
              <a:spcAft>
                <a:spcPts val="0"/>
              </a:spcAft>
              <a:buSzPts val="4000"/>
              <a:buFont typeface="Verdana"/>
              <a:buNone/>
              <a:defRPr sz="4000">
                <a:latin typeface="Verdana"/>
                <a:ea typeface="Verdana"/>
                <a:cs typeface="Verdana"/>
                <a:sym typeface="Verdana"/>
              </a:defRPr>
            </a:lvl8pPr>
            <a:lvl9pPr lvl="8" algn="ctr">
              <a:spcBef>
                <a:spcPts val="0"/>
              </a:spcBef>
              <a:spcAft>
                <a:spcPts val="0"/>
              </a:spcAft>
              <a:buSzPts val="4000"/>
              <a:buFont typeface="Verdana"/>
              <a:buNone/>
              <a:defRPr sz="4000">
                <a:latin typeface="Verdana"/>
                <a:ea typeface="Verdana"/>
                <a:cs typeface="Verdana"/>
                <a:sym typeface="Verdana"/>
              </a:defRPr>
            </a:lvl9pPr>
          </a:lstStyle>
          <a:p>
            <a:endParaRPr dirty="0"/>
          </a:p>
        </p:txBody>
      </p:sp>
      <p:sp>
        <p:nvSpPr>
          <p:cNvPr id="14" name="Google Shape;14;p2"/>
          <p:cNvSpPr txBox="1">
            <a:spLocks noGrp="1"/>
          </p:cNvSpPr>
          <p:nvPr>
            <p:ph type="subTitle" idx="1"/>
          </p:nvPr>
        </p:nvSpPr>
        <p:spPr>
          <a:xfrm>
            <a:off x="297365" y="3376551"/>
            <a:ext cx="8556701" cy="9090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400"/>
              <a:buFont typeface="Verdana"/>
              <a:buNone/>
              <a:defRPr sz="2400">
                <a:latin typeface="Verdana"/>
                <a:ea typeface="Verdana"/>
                <a:cs typeface="Verdana"/>
                <a:sym typeface="Verdana"/>
              </a:defRPr>
            </a:lvl1pPr>
            <a:lvl2pPr lvl="1" algn="ctr">
              <a:lnSpc>
                <a:spcPct val="100000"/>
              </a:lnSpc>
              <a:spcBef>
                <a:spcPts val="0"/>
              </a:spcBef>
              <a:spcAft>
                <a:spcPts val="0"/>
              </a:spcAft>
              <a:buClr>
                <a:schemeClr val="accent5"/>
              </a:buClr>
              <a:buSzPts val="2400"/>
              <a:buFont typeface="Verdana"/>
              <a:buNone/>
              <a:defRPr sz="2400">
                <a:solidFill>
                  <a:schemeClr val="accent5"/>
                </a:solidFill>
                <a:latin typeface="Verdana"/>
                <a:ea typeface="Verdana"/>
                <a:cs typeface="Verdana"/>
                <a:sym typeface="Verdana"/>
              </a:defRPr>
            </a:lvl2pPr>
            <a:lvl3pPr lvl="2" algn="ctr">
              <a:lnSpc>
                <a:spcPct val="100000"/>
              </a:lnSpc>
              <a:spcBef>
                <a:spcPts val="0"/>
              </a:spcBef>
              <a:spcAft>
                <a:spcPts val="0"/>
              </a:spcAft>
              <a:buClr>
                <a:schemeClr val="accent5"/>
              </a:buClr>
              <a:buSzPts val="2400"/>
              <a:buFont typeface="Verdana"/>
              <a:buNone/>
              <a:defRPr sz="2400">
                <a:solidFill>
                  <a:schemeClr val="accent5"/>
                </a:solidFill>
                <a:latin typeface="Verdana"/>
                <a:ea typeface="Verdana"/>
                <a:cs typeface="Verdana"/>
                <a:sym typeface="Verdana"/>
              </a:defRPr>
            </a:lvl3pPr>
            <a:lvl4pPr lvl="3" algn="ctr">
              <a:lnSpc>
                <a:spcPct val="100000"/>
              </a:lnSpc>
              <a:spcBef>
                <a:spcPts val="0"/>
              </a:spcBef>
              <a:spcAft>
                <a:spcPts val="0"/>
              </a:spcAft>
              <a:buClr>
                <a:schemeClr val="accent5"/>
              </a:buClr>
              <a:buSzPts val="2400"/>
              <a:buFont typeface="Verdana"/>
              <a:buNone/>
              <a:defRPr sz="2400">
                <a:solidFill>
                  <a:schemeClr val="accent5"/>
                </a:solidFill>
                <a:latin typeface="Verdana"/>
                <a:ea typeface="Verdana"/>
                <a:cs typeface="Verdana"/>
                <a:sym typeface="Verdana"/>
              </a:defRPr>
            </a:lvl4pPr>
            <a:lvl5pPr lvl="4" algn="ctr">
              <a:lnSpc>
                <a:spcPct val="100000"/>
              </a:lnSpc>
              <a:spcBef>
                <a:spcPts val="0"/>
              </a:spcBef>
              <a:spcAft>
                <a:spcPts val="0"/>
              </a:spcAft>
              <a:buClr>
                <a:schemeClr val="accent5"/>
              </a:buClr>
              <a:buSzPts val="2400"/>
              <a:buFont typeface="Verdana"/>
              <a:buNone/>
              <a:defRPr sz="2400">
                <a:solidFill>
                  <a:schemeClr val="accent5"/>
                </a:solidFill>
                <a:latin typeface="Verdana"/>
                <a:ea typeface="Verdana"/>
                <a:cs typeface="Verdana"/>
                <a:sym typeface="Verdana"/>
              </a:defRPr>
            </a:lvl5pPr>
            <a:lvl6pPr lvl="5" algn="ctr">
              <a:lnSpc>
                <a:spcPct val="100000"/>
              </a:lnSpc>
              <a:spcBef>
                <a:spcPts val="0"/>
              </a:spcBef>
              <a:spcAft>
                <a:spcPts val="0"/>
              </a:spcAft>
              <a:buClr>
                <a:schemeClr val="accent5"/>
              </a:buClr>
              <a:buSzPts val="2400"/>
              <a:buFont typeface="Verdana"/>
              <a:buNone/>
              <a:defRPr sz="2400">
                <a:solidFill>
                  <a:schemeClr val="accent5"/>
                </a:solidFill>
                <a:latin typeface="Verdana"/>
                <a:ea typeface="Verdana"/>
                <a:cs typeface="Verdana"/>
                <a:sym typeface="Verdana"/>
              </a:defRPr>
            </a:lvl6pPr>
            <a:lvl7pPr lvl="6" algn="ctr">
              <a:lnSpc>
                <a:spcPct val="100000"/>
              </a:lnSpc>
              <a:spcBef>
                <a:spcPts val="0"/>
              </a:spcBef>
              <a:spcAft>
                <a:spcPts val="0"/>
              </a:spcAft>
              <a:buClr>
                <a:schemeClr val="accent5"/>
              </a:buClr>
              <a:buSzPts val="2400"/>
              <a:buFont typeface="Verdana"/>
              <a:buNone/>
              <a:defRPr sz="2400">
                <a:solidFill>
                  <a:schemeClr val="accent5"/>
                </a:solidFill>
                <a:latin typeface="Verdana"/>
                <a:ea typeface="Verdana"/>
                <a:cs typeface="Verdana"/>
                <a:sym typeface="Verdana"/>
              </a:defRPr>
            </a:lvl7pPr>
            <a:lvl8pPr lvl="7" algn="ctr">
              <a:lnSpc>
                <a:spcPct val="100000"/>
              </a:lnSpc>
              <a:spcBef>
                <a:spcPts val="0"/>
              </a:spcBef>
              <a:spcAft>
                <a:spcPts val="0"/>
              </a:spcAft>
              <a:buClr>
                <a:schemeClr val="accent5"/>
              </a:buClr>
              <a:buSzPts val="2400"/>
              <a:buFont typeface="Verdana"/>
              <a:buNone/>
              <a:defRPr sz="2400">
                <a:solidFill>
                  <a:schemeClr val="accent5"/>
                </a:solidFill>
                <a:latin typeface="Verdana"/>
                <a:ea typeface="Verdana"/>
                <a:cs typeface="Verdana"/>
                <a:sym typeface="Verdana"/>
              </a:defRPr>
            </a:lvl8pPr>
            <a:lvl9pPr lvl="8" algn="ctr">
              <a:lnSpc>
                <a:spcPct val="100000"/>
              </a:lnSpc>
              <a:spcBef>
                <a:spcPts val="0"/>
              </a:spcBef>
              <a:spcAft>
                <a:spcPts val="0"/>
              </a:spcAft>
              <a:buClr>
                <a:schemeClr val="accent5"/>
              </a:buClr>
              <a:buSzPts val="2400"/>
              <a:buFont typeface="Verdana"/>
              <a:buNone/>
              <a:defRPr sz="2400">
                <a:solidFill>
                  <a:schemeClr val="accent5"/>
                </a:solidFill>
                <a:latin typeface="Verdana"/>
                <a:ea typeface="Verdana"/>
                <a:cs typeface="Verdana"/>
                <a:sym typeface="Verdana"/>
              </a:defRPr>
            </a:lvl9pPr>
          </a:lstStyle>
          <a:p>
            <a:endParaRPr/>
          </a:p>
        </p:txBody>
      </p:sp>
      <p:sp>
        <p:nvSpPr>
          <p:cNvPr id="15" name="Google Shape;15;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atin typeface="Verdana"/>
                <a:ea typeface="Verdana"/>
                <a:cs typeface="Verdana"/>
                <a:sym typeface="Verdana"/>
              </a:defRPr>
            </a:lvl1pPr>
            <a:lvl2pPr lvl="1">
              <a:buNone/>
              <a:defRPr>
                <a:latin typeface="Verdana"/>
                <a:ea typeface="Verdana"/>
                <a:cs typeface="Verdana"/>
                <a:sym typeface="Verdana"/>
              </a:defRPr>
            </a:lvl2pPr>
            <a:lvl3pPr lvl="2">
              <a:buNone/>
              <a:defRPr>
                <a:latin typeface="Verdana"/>
                <a:ea typeface="Verdana"/>
                <a:cs typeface="Verdana"/>
                <a:sym typeface="Verdana"/>
              </a:defRPr>
            </a:lvl3pPr>
            <a:lvl4pPr lvl="3">
              <a:buNone/>
              <a:defRPr>
                <a:latin typeface="Verdana"/>
                <a:ea typeface="Verdana"/>
                <a:cs typeface="Verdana"/>
                <a:sym typeface="Verdana"/>
              </a:defRPr>
            </a:lvl4pPr>
            <a:lvl5pPr lvl="4">
              <a:buNone/>
              <a:defRPr>
                <a:latin typeface="Verdana"/>
                <a:ea typeface="Verdana"/>
                <a:cs typeface="Verdana"/>
                <a:sym typeface="Verdana"/>
              </a:defRPr>
            </a:lvl5pPr>
            <a:lvl6pPr lvl="5">
              <a:buNone/>
              <a:defRPr>
                <a:latin typeface="Verdana"/>
                <a:ea typeface="Verdana"/>
                <a:cs typeface="Verdana"/>
                <a:sym typeface="Verdana"/>
              </a:defRPr>
            </a:lvl6pPr>
            <a:lvl7pPr lvl="6">
              <a:buNone/>
              <a:defRPr>
                <a:latin typeface="Verdana"/>
                <a:ea typeface="Verdana"/>
                <a:cs typeface="Verdana"/>
                <a:sym typeface="Verdana"/>
              </a:defRPr>
            </a:lvl7pPr>
            <a:lvl8pPr lvl="7">
              <a:buNone/>
              <a:defRPr>
                <a:latin typeface="Verdana"/>
                <a:ea typeface="Verdana"/>
                <a:cs typeface="Verdana"/>
                <a:sym typeface="Verdana"/>
              </a:defRPr>
            </a:lvl8pPr>
            <a:lvl9pPr lvl="8">
              <a:buNone/>
              <a:defRPr>
                <a:latin typeface="Verdana"/>
                <a:ea typeface="Verdana"/>
                <a:cs typeface="Verdana"/>
                <a:sym typeface="Verdana"/>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6"/>
        <p:cNvGrpSpPr/>
        <p:nvPr/>
      </p:nvGrpSpPr>
      <p:grpSpPr>
        <a:xfrm>
          <a:off x="0" y="0"/>
          <a:ext cx="0" cy="0"/>
          <a:chOff x="0" y="0"/>
          <a:chExt cx="0" cy="0"/>
        </a:xfrm>
      </p:grpSpPr>
      <p:cxnSp>
        <p:nvCxnSpPr>
          <p:cNvPr id="17" name="Google Shape;17;p3"/>
          <p:cNvCxnSpPr/>
          <p:nvPr/>
        </p:nvCxnSpPr>
        <p:spPr>
          <a:xfrm>
            <a:off x="4359602" y="2817464"/>
            <a:ext cx="424800" cy="0"/>
          </a:xfrm>
          <a:prstGeom prst="straightConnector1">
            <a:avLst/>
          </a:prstGeom>
          <a:noFill/>
          <a:ln w="38100" cap="flat" cmpd="sng">
            <a:solidFill>
              <a:srgbClr val="FDCB3B"/>
            </a:solidFill>
            <a:prstDash val="solid"/>
            <a:round/>
            <a:headEnd type="none" w="sm" len="sm"/>
            <a:tailEnd type="none" w="sm" len="sm"/>
          </a:ln>
        </p:spPr>
      </p:cxnSp>
      <p:sp>
        <p:nvSpPr>
          <p:cNvPr id="18" name="Google Shape;18;p3"/>
          <p:cNvSpPr txBox="1">
            <a:spLocks noGrp="1"/>
          </p:cNvSpPr>
          <p:nvPr>
            <p:ph type="title"/>
          </p:nvPr>
        </p:nvSpPr>
        <p:spPr>
          <a:xfrm>
            <a:off x="480750" y="1764950"/>
            <a:ext cx="8222100" cy="907500"/>
          </a:xfrm>
          <a:prstGeom prst="rect">
            <a:avLst/>
          </a:prstGeom>
        </p:spPr>
        <p:txBody>
          <a:bodyPr spcFirstLastPara="1" wrap="square" lIns="91425" tIns="91425" rIns="91425" bIns="91425" anchor="b" anchorCtr="0">
            <a:normAutofit/>
          </a:bodyPr>
          <a:lstStyle>
            <a:lvl1pPr lvl="0" algn="ctr">
              <a:spcBef>
                <a:spcPts val="0"/>
              </a:spcBef>
              <a:spcAft>
                <a:spcPts val="0"/>
              </a:spcAft>
              <a:buSzPts val="4800"/>
              <a:buFont typeface="Verdana"/>
              <a:buNone/>
              <a:defRPr sz="4800">
                <a:latin typeface="Verdana"/>
                <a:ea typeface="Verdana"/>
                <a:cs typeface="Verdana"/>
                <a:sym typeface="Verdana"/>
              </a:defRPr>
            </a:lvl1pPr>
            <a:lvl2pPr lvl="1" algn="ctr">
              <a:spcBef>
                <a:spcPts val="0"/>
              </a:spcBef>
              <a:spcAft>
                <a:spcPts val="0"/>
              </a:spcAft>
              <a:buSzPts val="4800"/>
              <a:buNone/>
              <a:defRPr sz="4800"/>
            </a:lvl2pPr>
            <a:lvl3pPr lvl="2" algn="ctr">
              <a:spcBef>
                <a:spcPts val="0"/>
              </a:spcBef>
              <a:spcAft>
                <a:spcPts val="0"/>
              </a:spcAft>
              <a:buSzPts val="4800"/>
              <a:buNone/>
              <a:defRPr sz="4800"/>
            </a:lvl3pPr>
            <a:lvl4pPr lvl="3" algn="ctr">
              <a:spcBef>
                <a:spcPts val="0"/>
              </a:spcBef>
              <a:spcAft>
                <a:spcPts val="0"/>
              </a:spcAft>
              <a:buSzPts val="4800"/>
              <a:buNone/>
              <a:defRPr sz="4800"/>
            </a:lvl4pPr>
            <a:lvl5pPr lvl="4" algn="ctr">
              <a:spcBef>
                <a:spcPts val="0"/>
              </a:spcBef>
              <a:spcAft>
                <a:spcPts val="0"/>
              </a:spcAft>
              <a:buSzPts val="4800"/>
              <a:buNone/>
              <a:defRPr sz="4800"/>
            </a:lvl5pPr>
            <a:lvl6pPr lvl="5" algn="ctr">
              <a:spcBef>
                <a:spcPts val="0"/>
              </a:spcBef>
              <a:spcAft>
                <a:spcPts val="0"/>
              </a:spcAft>
              <a:buSzPts val="4800"/>
              <a:buNone/>
              <a:defRPr sz="4800"/>
            </a:lvl6pPr>
            <a:lvl7pPr lvl="6" algn="ctr">
              <a:spcBef>
                <a:spcPts val="0"/>
              </a:spcBef>
              <a:spcAft>
                <a:spcPts val="0"/>
              </a:spcAft>
              <a:buSzPts val="4800"/>
              <a:buNone/>
              <a:defRPr sz="4800"/>
            </a:lvl7pPr>
            <a:lvl8pPr lvl="7" algn="ctr">
              <a:spcBef>
                <a:spcPts val="0"/>
              </a:spcBef>
              <a:spcAft>
                <a:spcPts val="0"/>
              </a:spcAft>
              <a:buSzPts val="4800"/>
              <a:buNone/>
              <a:defRPr sz="4800"/>
            </a:lvl8pPr>
            <a:lvl9pPr lvl="8" algn="ctr">
              <a:spcBef>
                <a:spcPts val="0"/>
              </a:spcBef>
              <a:spcAft>
                <a:spcPts val="0"/>
              </a:spcAft>
              <a:buSzPts val="4800"/>
              <a:buNone/>
              <a:defRPr sz="4800"/>
            </a:lvl9pPr>
          </a:lstStyle>
          <a:p>
            <a:endParaRPr/>
          </a:p>
        </p:txBody>
      </p:sp>
      <p:sp>
        <p:nvSpPr>
          <p:cNvPr id="19" name="Google Shape;19;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userDrawn="1">
  <p:cSld name="TITLE_AND_TWO_COLUMNS">
    <p:spTree>
      <p:nvGrpSpPr>
        <p:cNvPr id="1" name="Shape 20"/>
        <p:cNvGrpSpPr/>
        <p:nvPr/>
      </p:nvGrpSpPr>
      <p:grpSpPr>
        <a:xfrm>
          <a:off x="0" y="0"/>
          <a:ext cx="0" cy="0"/>
          <a:chOff x="0" y="0"/>
          <a:chExt cx="0" cy="0"/>
        </a:xfrm>
      </p:grpSpPr>
      <p:cxnSp>
        <p:nvCxnSpPr>
          <p:cNvPr id="21" name="Google Shape;21;p4"/>
          <p:cNvCxnSpPr/>
          <p:nvPr/>
        </p:nvCxnSpPr>
        <p:spPr>
          <a:xfrm>
            <a:off x="492563" y="955484"/>
            <a:ext cx="424800" cy="0"/>
          </a:xfrm>
          <a:prstGeom prst="straightConnector1">
            <a:avLst/>
          </a:prstGeom>
          <a:noFill/>
          <a:ln w="38100" cap="flat" cmpd="sng">
            <a:solidFill>
              <a:srgbClr val="FDCB3B"/>
            </a:solidFill>
            <a:prstDash val="solid"/>
            <a:round/>
            <a:headEnd type="none" w="sm" len="sm"/>
            <a:tailEnd type="none" w="sm" len="sm"/>
          </a:ln>
        </p:spPr>
      </p:cxnSp>
      <p:sp>
        <p:nvSpPr>
          <p:cNvPr id="22" name="Google Shape;22;p4"/>
          <p:cNvSpPr txBox="1">
            <a:spLocks noGrp="1"/>
          </p:cNvSpPr>
          <p:nvPr>
            <p:ph type="title"/>
          </p:nvPr>
        </p:nvSpPr>
        <p:spPr>
          <a:xfrm>
            <a:off x="387900" y="153225"/>
            <a:ext cx="8368200" cy="686100"/>
          </a:xfrm>
          <a:prstGeom prst="rect">
            <a:avLst/>
          </a:prstGeom>
        </p:spPr>
        <p:txBody>
          <a:bodyPr spcFirstLastPara="1" wrap="square" lIns="91425" tIns="91425" rIns="91425" bIns="91425" anchor="b" anchorCtr="0">
            <a:normAutofit/>
          </a:bodyPr>
          <a:lstStyle>
            <a:lvl1pPr lvl="0">
              <a:spcBef>
                <a:spcPts val="0"/>
              </a:spcBef>
              <a:spcAft>
                <a:spcPts val="0"/>
              </a:spcAft>
              <a:buSzPts val="2400"/>
              <a:buFont typeface="Verdana"/>
              <a:buNone/>
              <a:defRPr sz="2400">
                <a:latin typeface="Verdana"/>
                <a:ea typeface="Verdana"/>
                <a:cs typeface="Verdana"/>
                <a:sym typeface="Verdana"/>
              </a:defRPr>
            </a:lvl1pPr>
            <a:lvl2pPr lvl="1">
              <a:spcBef>
                <a:spcPts val="0"/>
              </a:spcBef>
              <a:spcAft>
                <a:spcPts val="0"/>
              </a:spcAft>
              <a:buSzPts val="3000"/>
              <a:buFont typeface="Verdana"/>
              <a:buNone/>
              <a:defRPr>
                <a:latin typeface="Verdana"/>
                <a:ea typeface="Verdana"/>
                <a:cs typeface="Verdana"/>
                <a:sym typeface="Verdana"/>
              </a:defRPr>
            </a:lvl2pPr>
            <a:lvl3pPr lvl="2">
              <a:spcBef>
                <a:spcPts val="0"/>
              </a:spcBef>
              <a:spcAft>
                <a:spcPts val="0"/>
              </a:spcAft>
              <a:buSzPts val="3000"/>
              <a:buFont typeface="Verdana"/>
              <a:buNone/>
              <a:defRPr>
                <a:latin typeface="Verdana"/>
                <a:ea typeface="Verdana"/>
                <a:cs typeface="Verdana"/>
                <a:sym typeface="Verdana"/>
              </a:defRPr>
            </a:lvl3pPr>
            <a:lvl4pPr lvl="3">
              <a:spcBef>
                <a:spcPts val="0"/>
              </a:spcBef>
              <a:spcAft>
                <a:spcPts val="0"/>
              </a:spcAft>
              <a:buSzPts val="3000"/>
              <a:buFont typeface="Verdana"/>
              <a:buNone/>
              <a:defRPr>
                <a:latin typeface="Verdana"/>
                <a:ea typeface="Verdana"/>
                <a:cs typeface="Verdana"/>
                <a:sym typeface="Verdana"/>
              </a:defRPr>
            </a:lvl4pPr>
            <a:lvl5pPr lvl="4">
              <a:spcBef>
                <a:spcPts val="0"/>
              </a:spcBef>
              <a:spcAft>
                <a:spcPts val="0"/>
              </a:spcAft>
              <a:buSzPts val="3000"/>
              <a:buFont typeface="Verdana"/>
              <a:buNone/>
              <a:defRPr>
                <a:latin typeface="Verdana"/>
                <a:ea typeface="Verdana"/>
                <a:cs typeface="Verdana"/>
                <a:sym typeface="Verdana"/>
              </a:defRPr>
            </a:lvl5pPr>
            <a:lvl6pPr lvl="5">
              <a:spcBef>
                <a:spcPts val="0"/>
              </a:spcBef>
              <a:spcAft>
                <a:spcPts val="0"/>
              </a:spcAft>
              <a:buSzPts val="3000"/>
              <a:buFont typeface="Verdana"/>
              <a:buNone/>
              <a:defRPr>
                <a:latin typeface="Verdana"/>
                <a:ea typeface="Verdana"/>
                <a:cs typeface="Verdana"/>
                <a:sym typeface="Verdana"/>
              </a:defRPr>
            </a:lvl6pPr>
            <a:lvl7pPr lvl="6">
              <a:spcBef>
                <a:spcPts val="0"/>
              </a:spcBef>
              <a:spcAft>
                <a:spcPts val="0"/>
              </a:spcAft>
              <a:buSzPts val="3000"/>
              <a:buFont typeface="Verdana"/>
              <a:buNone/>
              <a:defRPr>
                <a:latin typeface="Verdana"/>
                <a:ea typeface="Verdana"/>
                <a:cs typeface="Verdana"/>
                <a:sym typeface="Verdana"/>
              </a:defRPr>
            </a:lvl7pPr>
            <a:lvl8pPr lvl="7">
              <a:spcBef>
                <a:spcPts val="0"/>
              </a:spcBef>
              <a:spcAft>
                <a:spcPts val="0"/>
              </a:spcAft>
              <a:buSzPts val="3000"/>
              <a:buFont typeface="Verdana"/>
              <a:buNone/>
              <a:defRPr>
                <a:latin typeface="Verdana"/>
                <a:ea typeface="Verdana"/>
                <a:cs typeface="Verdana"/>
                <a:sym typeface="Verdana"/>
              </a:defRPr>
            </a:lvl8pPr>
            <a:lvl9pPr lvl="8">
              <a:spcBef>
                <a:spcPts val="0"/>
              </a:spcBef>
              <a:spcAft>
                <a:spcPts val="0"/>
              </a:spcAft>
              <a:buSzPts val="3000"/>
              <a:buFont typeface="Verdana"/>
              <a:buNone/>
              <a:defRPr>
                <a:latin typeface="Verdana"/>
                <a:ea typeface="Verdana"/>
                <a:cs typeface="Verdana"/>
                <a:sym typeface="Verdana"/>
              </a:defRPr>
            </a:lvl9pPr>
          </a:lstStyle>
          <a:p>
            <a:endParaRPr/>
          </a:p>
        </p:txBody>
      </p:sp>
      <p:sp>
        <p:nvSpPr>
          <p:cNvPr id="23" name="Google Shape;23;p4"/>
          <p:cNvSpPr txBox="1">
            <a:spLocks noGrp="1"/>
          </p:cNvSpPr>
          <p:nvPr>
            <p:ph type="body" idx="1"/>
          </p:nvPr>
        </p:nvSpPr>
        <p:spPr>
          <a:xfrm>
            <a:off x="387900" y="1489825"/>
            <a:ext cx="3999900" cy="3078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Font typeface="Verdana"/>
              <a:buChar char="●"/>
              <a:defRPr sz="1400">
                <a:latin typeface="Verdana"/>
                <a:ea typeface="Verdana"/>
                <a:cs typeface="Verdana"/>
                <a:sym typeface="Verdana"/>
              </a:defRPr>
            </a:lvl1pPr>
            <a:lvl2pPr marL="914400" lvl="1" indent="-304800">
              <a:spcBef>
                <a:spcPts val="0"/>
              </a:spcBef>
              <a:spcAft>
                <a:spcPts val="0"/>
              </a:spcAft>
              <a:buSzPts val="1200"/>
              <a:buFont typeface="Verdana"/>
              <a:buChar char="○"/>
              <a:defRPr sz="1200">
                <a:latin typeface="Verdana"/>
                <a:ea typeface="Verdana"/>
                <a:cs typeface="Verdana"/>
                <a:sym typeface="Verdana"/>
              </a:defRPr>
            </a:lvl2pPr>
            <a:lvl3pPr marL="1371600" lvl="2" indent="-304800">
              <a:spcBef>
                <a:spcPts val="0"/>
              </a:spcBef>
              <a:spcAft>
                <a:spcPts val="0"/>
              </a:spcAft>
              <a:buSzPts val="1200"/>
              <a:buFont typeface="Verdana"/>
              <a:buChar char="■"/>
              <a:defRPr sz="1200">
                <a:latin typeface="Verdana"/>
                <a:ea typeface="Verdana"/>
                <a:cs typeface="Verdana"/>
                <a:sym typeface="Verdana"/>
              </a:defRPr>
            </a:lvl3pPr>
            <a:lvl4pPr marL="1828800" lvl="3" indent="-304800">
              <a:spcBef>
                <a:spcPts val="0"/>
              </a:spcBef>
              <a:spcAft>
                <a:spcPts val="0"/>
              </a:spcAft>
              <a:buSzPts val="1200"/>
              <a:buFont typeface="Verdana"/>
              <a:buChar char="●"/>
              <a:defRPr sz="1200">
                <a:latin typeface="Verdana"/>
                <a:ea typeface="Verdana"/>
                <a:cs typeface="Verdana"/>
                <a:sym typeface="Verdana"/>
              </a:defRPr>
            </a:lvl4pPr>
            <a:lvl5pPr marL="2286000" lvl="4" indent="-304800">
              <a:spcBef>
                <a:spcPts val="0"/>
              </a:spcBef>
              <a:spcAft>
                <a:spcPts val="0"/>
              </a:spcAft>
              <a:buSzPts val="1200"/>
              <a:buFont typeface="Verdana"/>
              <a:buChar char="○"/>
              <a:defRPr sz="1200">
                <a:latin typeface="Verdana"/>
                <a:ea typeface="Verdana"/>
                <a:cs typeface="Verdana"/>
                <a:sym typeface="Verdana"/>
              </a:defRPr>
            </a:lvl5pPr>
            <a:lvl6pPr marL="2743200" lvl="5" indent="-304800">
              <a:spcBef>
                <a:spcPts val="0"/>
              </a:spcBef>
              <a:spcAft>
                <a:spcPts val="0"/>
              </a:spcAft>
              <a:buSzPts val="1200"/>
              <a:buFont typeface="Verdana"/>
              <a:buChar char="■"/>
              <a:defRPr sz="1200">
                <a:latin typeface="Verdana"/>
                <a:ea typeface="Verdana"/>
                <a:cs typeface="Verdana"/>
                <a:sym typeface="Verdana"/>
              </a:defRPr>
            </a:lvl6pPr>
            <a:lvl7pPr marL="3200400" lvl="6" indent="-304800">
              <a:spcBef>
                <a:spcPts val="0"/>
              </a:spcBef>
              <a:spcAft>
                <a:spcPts val="0"/>
              </a:spcAft>
              <a:buSzPts val="1200"/>
              <a:buFont typeface="Verdana"/>
              <a:buChar char="●"/>
              <a:defRPr sz="1200">
                <a:latin typeface="Verdana"/>
                <a:ea typeface="Verdana"/>
                <a:cs typeface="Verdana"/>
                <a:sym typeface="Verdana"/>
              </a:defRPr>
            </a:lvl7pPr>
            <a:lvl8pPr marL="3657600" lvl="7" indent="-304800">
              <a:spcBef>
                <a:spcPts val="0"/>
              </a:spcBef>
              <a:spcAft>
                <a:spcPts val="0"/>
              </a:spcAft>
              <a:buSzPts val="1200"/>
              <a:buFont typeface="Verdana"/>
              <a:buChar char="○"/>
              <a:defRPr sz="1200">
                <a:latin typeface="Verdana"/>
                <a:ea typeface="Verdana"/>
                <a:cs typeface="Verdana"/>
                <a:sym typeface="Verdana"/>
              </a:defRPr>
            </a:lvl8pPr>
            <a:lvl9pPr marL="4114800" lvl="8" indent="-304800">
              <a:spcBef>
                <a:spcPts val="0"/>
              </a:spcBef>
              <a:spcAft>
                <a:spcPts val="0"/>
              </a:spcAft>
              <a:buSzPts val="1200"/>
              <a:buFont typeface="Verdana"/>
              <a:buChar char="■"/>
              <a:defRPr sz="1200">
                <a:latin typeface="Verdana"/>
                <a:ea typeface="Verdana"/>
                <a:cs typeface="Verdana"/>
                <a:sym typeface="Verdana"/>
              </a:defRPr>
            </a:lvl9pPr>
          </a:lstStyle>
          <a:p>
            <a:endParaRPr/>
          </a:p>
        </p:txBody>
      </p:sp>
      <p:sp>
        <p:nvSpPr>
          <p:cNvPr id="24" name="Google Shape;24;p4"/>
          <p:cNvSpPr txBox="1">
            <a:spLocks noGrp="1"/>
          </p:cNvSpPr>
          <p:nvPr>
            <p:ph type="body" idx="2"/>
          </p:nvPr>
        </p:nvSpPr>
        <p:spPr>
          <a:xfrm>
            <a:off x="4756200" y="1489825"/>
            <a:ext cx="3999900" cy="30789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Font typeface="Verdana"/>
              <a:buChar char="●"/>
              <a:defRPr sz="1400">
                <a:latin typeface="Verdana"/>
                <a:ea typeface="Verdana"/>
                <a:cs typeface="Verdana"/>
                <a:sym typeface="Verdana"/>
              </a:defRPr>
            </a:lvl1pPr>
            <a:lvl2pPr marL="914400" lvl="1" indent="-304800">
              <a:spcBef>
                <a:spcPts val="0"/>
              </a:spcBef>
              <a:spcAft>
                <a:spcPts val="0"/>
              </a:spcAft>
              <a:buSzPts val="1200"/>
              <a:buFont typeface="Verdana"/>
              <a:buChar char="○"/>
              <a:defRPr sz="1200">
                <a:latin typeface="Verdana"/>
                <a:ea typeface="Verdana"/>
                <a:cs typeface="Verdana"/>
                <a:sym typeface="Verdana"/>
              </a:defRPr>
            </a:lvl2pPr>
            <a:lvl3pPr marL="1371600" lvl="2" indent="-304800">
              <a:spcBef>
                <a:spcPts val="0"/>
              </a:spcBef>
              <a:spcAft>
                <a:spcPts val="0"/>
              </a:spcAft>
              <a:buSzPts val="1200"/>
              <a:buFont typeface="Verdana"/>
              <a:buChar char="■"/>
              <a:defRPr sz="1200">
                <a:latin typeface="Verdana"/>
                <a:ea typeface="Verdana"/>
                <a:cs typeface="Verdana"/>
                <a:sym typeface="Verdana"/>
              </a:defRPr>
            </a:lvl3pPr>
            <a:lvl4pPr marL="1828800" lvl="3" indent="-304800">
              <a:spcBef>
                <a:spcPts val="0"/>
              </a:spcBef>
              <a:spcAft>
                <a:spcPts val="0"/>
              </a:spcAft>
              <a:buSzPts val="1200"/>
              <a:buFont typeface="Verdana"/>
              <a:buChar char="●"/>
              <a:defRPr sz="1200">
                <a:latin typeface="Verdana"/>
                <a:ea typeface="Verdana"/>
                <a:cs typeface="Verdana"/>
                <a:sym typeface="Verdana"/>
              </a:defRPr>
            </a:lvl4pPr>
            <a:lvl5pPr marL="2286000" lvl="4" indent="-304800">
              <a:spcBef>
                <a:spcPts val="0"/>
              </a:spcBef>
              <a:spcAft>
                <a:spcPts val="0"/>
              </a:spcAft>
              <a:buSzPts val="1200"/>
              <a:buFont typeface="Verdana"/>
              <a:buChar char="○"/>
              <a:defRPr sz="1200">
                <a:latin typeface="Verdana"/>
                <a:ea typeface="Verdana"/>
                <a:cs typeface="Verdana"/>
                <a:sym typeface="Verdana"/>
              </a:defRPr>
            </a:lvl5pPr>
            <a:lvl6pPr marL="2743200" lvl="5" indent="-304800">
              <a:spcBef>
                <a:spcPts val="0"/>
              </a:spcBef>
              <a:spcAft>
                <a:spcPts val="0"/>
              </a:spcAft>
              <a:buSzPts val="1200"/>
              <a:buFont typeface="Verdana"/>
              <a:buChar char="■"/>
              <a:defRPr sz="1200">
                <a:latin typeface="Verdana"/>
                <a:ea typeface="Verdana"/>
                <a:cs typeface="Verdana"/>
                <a:sym typeface="Verdana"/>
              </a:defRPr>
            </a:lvl6pPr>
            <a:lvl7pPr marL="3200400" lvl="6" indent="-304800">
              <a:spcBef>
                <a:spcPts val="0"/>
              </a:spcBef>
              <a:spcAft>
                <a:spcPts val="0"/>
              </a:spcAft>
              <a:buSzPts val="1200"/>
              <a:buFont typeface="Verdana"/>
              <a:buChar char="●"/>
              <a:defRPr sz="1200">
                <a:latin typeface="Verdana"/>
                <a:ea typeface="Verdana"/>
                <a:cs typeface="Verdana"/>
                <a:sym typeface="Verdana"/>
              </a:defRPr>
            </a:lvl7pPr>
            <a:lvl8pPr marL="3657600" lvl="7" indent="-304800">
              <a:spcBef>
                <a:spcPts val="0"/>
              </a:spcBef>
              <a:spcAft>
                <a:spcPts val="0"/>
              </a:spcAft>
              <a:buSzPts val="1200"/>
              <a:buFont typeface="Verdana"/>
              <a:buChar char="○"/>
              <a:defRPr sz="1200">
                <a:latin typeface="Verdana"/>
                <a:ea typeface="Verdana"/>
                <a:cs typeface="Verdana"/>
                <a:sym typeface="Verdana"/>
              </a:defRPr>
            </a:lvl8pPr>
            <a:lvl9pPr marL="4114800" lvl="8" indent="-304800">
              <a:spcBef>
                <a:spcPts val="0"/>
              </a:spcBef>
              <a:spcAft>
                <a:spcPts val="0"/>
              </a:spcAft>
              <a:buSzPts val="1200"/>
              <a:buFont typeface="Verdana"/>
              <a:buChar char="■"/>
              <a:defRPr sz="1200">
                <a:latin typeface="Verdana"/>
                <a:ea typeface="Verdana"/>
                <a:cs typeface="Verdana"/>
                <a:sym typeface="Verdana"/>
              </a:defRPr>
            </a:lvl9pPr>
          </a:lstStyle>
          <a:p>
            <a:endParaRPr/>
          </a:p>
        </p:txBody>
      </p:sp>
      <p:sp>
        <p:nvSpPr>
          <p:cNvPr id="25" name="Google Shape;25;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atin typeface="Verdana"/>
                <a:ea typeface="Verdana"/>
                <a:cs typeface="Verdana"/>
                <a:sym typeface="Verdana"/>
              </a:defRPr>
            </a:lvl1pPr>
            <a:lvl2pPr lvl="1">
              <a:buNone/>
              <a:defRPr>
                <a:latin typeface="Verdana"/>
                <a:ea typeface="Verdana"/>
                <a:cs typeface="Verdana"/>
                <a:sym typeface="Verdana"/>
              </a:defRPr>
            </a:lvl2pPr>
            <a:lvl3pPr lvl="2">
              <a:buNone/>
              <a:defRPr>
                <a:latin typeface="Verdana"/>
                <a:ea typeface="Verdana"/>
                <a:cs typeface="Verdana"/>
                <a:sym typeface="Verdana"/>
              </a:defRPr>
            </a:lvl3pPr>
            <a:lvl4pPr lvl="3">
              <a:buNone/>
              <a:defRPr>
                <a:latin typeface="Verdana"/>
                <a:ea typeface="Verdana"/>
                <a:cs typeface="Verdana"/>
                <a:sym typeface="Verdana"/>
              </a:defRPr>
            </a:lvl4pPr>
            <a:lvl5pPr lvl="4">
              <a:buNone/>
              <a:defRPr>
                <a:latin typeface="Verdana"/>
                <a:ea typeface="Verdana"/>
                <a:cs typeface="Verdana"/>
                <a:sym typeface="Verdana"/>
              </a:defRPr>
            </a:lvl5pPr>
            <a:lvl6pPr lvl="5">
              <a:buNone/>
              <a:defRPr>
                <a:latin typeface="Verdana"/>
                <a:ea typeface="Verdana"/>
                <a:cs typeface="Verdana"/>
                <a:sym typeface="Verdana"/>
              </a:defRPr>
            </a:lvl6pPr>
            <a:lvl7pPr lvl="6">
              <a:buNone/>
              <a:defRPr>
                <a:latin typeface="Verdana"/>
                <a:ea typeface="Verdana"/>
                <a:cs typeface="Verdana"/>
                <a:sym typeface="Verdana"/>
              </a:defRPr>
            </a:lvl7pPr>
            <a:lvl8pPr lvl="7">
              <a:buNone/>
              <a:defRPr>
                <a:latin typeface="Verdana"/>
                <a:ea typeface="Verdana"/>
                <a:cs typeface="Verdana"/>
                <a:sym typeface="Verdana"/>
              </a:defRPr>
            </a:lvl8pPr>
            <a:lvl9pPr lvl="8">
              <a:buNone/>
              <a:defRPr>
                <a:latin typeface="Verdana"/>
                <a:ea typeface="Verdana"/>
                <a:cs typeface="Verdana"/>
                <a:sym typeface="Verdana"/>
              </a:defRPr>
            </a:lvl9pPr>
          </a:lstStyle>
          <a:p>
            <a:pPr marL="0" lvl="0" indent="0" algn="r" rtl="0">
              <a:spcBef>
                <a:spcPts val="0"/>
              </a:spcBef>
              <a:spcAft>
                <a:spcPts val="0"/>
              </a:spcAft>
              <a:buNone/>
            </a:pPr>
            <a:fld id="{00000000-1234-1234-1234-123412341234}" type="slidenum">
              <a:rPr lang="en"/>
              <a:t>‹#›</a:t>
            </a:fld>
            <a:endParaRPr/>
          </a:p>
        </p:txBody>
      </p:sp>
      <p:sp>
        <p:nvSpPr>
          <p:cNvPr id="26" name="Google Shape;26;p4"/>
          <p:cNvSpPr txBox="1">
            <a:spLocks noGrp="1"/>
          </p:cNvSpPr>
          <p:nvPr>
            <p:ph type="body" idx="3"/>
          </p:nvPr>
        </p:nvSpPr>
        <p:spPr>
          <a:xfrm>
            <a:off x="4756200" y="3775825"/>
            <a:ext cx="3999900" cy="342600"/>
          </a:xfrm>
          <a:prstGeom prst="rect">
            <a:avLst/>
          </a:prstGeom>
        </p:spPr>
        <p:txBody>
          <a:bodyPr spcFirstLastPara="1" wrap="square" lIns="91425" tIns="91425" rIns="91425" bIns="91425" anchor="t" anchorCtr="0">
            <a:normAutofit/>
          </a:bodyPr>
          <a:lstStyle>
            <a:lvl1pPr marL="457200" lvl="0" indent="-298450" algn="r" rtl="0">
              <a:spcBef>
                <a:spcPts val="0"/>
              </a:spcBef>
              <a:spcAft>
                <a:spcPts val="0"/>
              </a:spcAft>
              <a:buSzPts val="1100"/>
              <a:buFont typeface="Verdana"/>
              <a:buChar char="●"/>
              <a:defRPr sz="1100">
                <a:latin typeface="Verdana"/>
                <a:ea typeface="Verdana"/>
                <a:cs typeface="Verdana"/>
                <a:sym typeface="Verdana"/>
              </a:defRPr>
            </a:lvl1pPr>
            <a:lvl2pPr marL="914400" lvl="1" indent="-279400" algn="r" rtl="0">
              <a:spcBef>
                <a:spcPts val="0"/>
              </a:spcBef>
              <a:spcAft>
                <a:spcPts val="0"/>
              </a:spcAft>
              <a:buSzPts val="800"/>
              <a:buFont typeface="Verdana"/>
              <a:buChar char="○"/>
              <a:defRPr sz="800">
                <a:latin typeface="Verdana"/>
                <a:ea typeface="Verdana"/>
                <a:cs typeface="Verdana"/>
                <a:sym typeface="Verdana"/>
              </a:defRPr>
            </a:lvl2pPr>
            <a:lvl3pPr marL="1371600" lvl="2" indent="-279400" algn="r" rtl="0">
              <a:spcBef>
                <a:spcPts val="0"/>
              </a:spcBef>
              <a:spcAft>
                <a:spcPts val="0"/>
              </a:spcAft>
              <a:buSzPts val="800"/>
              <a:buFont typeface="Verdana"/>
              <a:buChar char="■"/>
              <a:defRPr sz="800">
                <a:latin typeface="Verdana"/>
                <a:ea typeface="Verdana"/>
                <a:cs typeface="Verdana"/>
                <a:sym typeface="Verdana"/>
              </a:defRPr>
            </a:lvl3pPr>
            <a:lvl4pPr marL="1828800" lvl="3" indent="-279400" algn="r" rtl="0">
              <a:spcBef>
                <a:spcPts val="0"/>
              </a:spcBef>
              <a:spcAft>
                <a:spcPts val="0"/>
              </a:spcAft>
              <a:buSzPts val="800"/>
              <a:buFont typeface="Verdana"/>
              <a:buChar char="●"/>
              <a:defRPr sz="800">
                <a:latin typeface="Verdana"/>
                <a:ea typeface="Verdana"/>
                <a:cs typeface="Verdana"/>
                <a:sym typeface="Verdana"/>
              </a:defRPr>
            </a:lvl4pPr>
            <a:lvl5pPr marL="2286000" lvl="4" indent="-279400" algn="r" rtl="0">
              <a:spcBef>
                <a:spcPts val="0"/>
              </a:spcBef>
              <a:spcAft>
                <a:spcPts val="0"/>
              </a:spcAft>
              <a:buSzPts val="800"/>
              <a:buFont typeface="Verdana"/>
              <a:buChar char="○"/>
              <a:defRPr sz="800">
                <a:latin typeface="Verdana"/>
                <a:ea typeface="Verdana"/>
                <a:cs typeface="Verdana"/>
                <a:sym typeface="Verdana"/>
              </a:defRPr>
            </a:lvl5pPr>
            <a:lvl6pPr marL="2743200" lvl="5" indent="-279400" algn="r" rtl="0">
              <a:spcBef>
                <a:spcPts val="0"/>
              </a:spcBef>
              <a:spcAft>
                <a:spcPts val="0"/>
              </a:spcAft>
              <a:buSzPts val="800"/>
              <a:buFont typeface="Verdana"/>
              <a:buChar char="■"/>
              <a:defRPr sz="800">
                <a:latin typeface="Verdana"/>
                <a:ea typeface="Verdana"/>
                <a:cs typeface="Verdana"/>
                <a:sym typeface="Verdana"/>
              </a:defRPr>
            </a:lvl6pPr>
            <a:lvl7pPr marL="3200400" lvl="6" indent="-279400" algn="r" rtl="0">
              <a:spcBef>
                <a:spcPts val="0"/>
              </a:spcBef>
              <a:spcAft>
                <a:spcPts val="0"/>
              </a:spcAft>
              <a:buSzPts val="800"/>
              <a:buFont typeface="Verdana"/>
              <a:buChar char="●"/>
              <a:defRPr sz="800">
                <a:latin typeface="Verdana"/>
                <a:ea typeface="Verdana"/>
                <a:cs typeface="Verdana"/>
                <a:sym typeface="Verdana"/>
              </a:defRPr>
            </a:lvl7pPr>
            <a:lvl8pPr marL="3657600" lvl="7" indent="-279400" algn="r" rtl="0">
              <a:spcBef>
                <a:spcPts val="0"/>
              </a:spcBef>
              <a:spcAft>
                <a:spcPts val="0"/>
              </a:spcAft>
              <a:buSzPts val="800"/>
              <a:buFont typeface="Verdana"/>
              <a:buChar char="○"/>
              <a:defRPr sz="800">
                <a:latin typeface="Verdana"/>
                <a:ea typeface="Verdana"/>
                <a:cs typeface="Verdana"/>
                <a:sym typeface="Verdana"/>
              </a:defRPr>
            </a:lvl8pPr>
            <a:lvl9pPr marL="4114800" lvl="8" indent="-279400" algn="r" rtl="0">
              <a:spcBef>
                <a:spcPts val="0"/>
              </a:spcBef>
              <a:spcAft>
                <a:spcPts val="0"/>
              </a:spcAft>
              <a:buSzPts val="800"/>
              <a:buFont typeface="Verdana"/>
              <a:buChar char="■"/>
              <a:defRPr sz="800">
                <a:latin typeface="Verdana"/>
                <a:ea typeface="Verdana"/>
                <a:cs typeface="Verdana"/>
                <a:sym typeface="Verdana"/>
              </a:defRPr>
            </a:lvl9pPr>
          </a:lstStyle>
          <a:p>
            <a:endParaRPr/>
          </a:p>
        </p:txBody>
      </p:sp>
      <p:sp>
        <p:nvSpPr>
          <p:cNvPr id="2" name="Google Shape;32;p5">
            <a:extLst>
              <a:ext uri="{FF2B5EF4-FFF2-40B4-BE49-F238E27FC236}">
                <a16:creationId xmlns:a16="http://schemas.microsoft.com/office/drawing/2014/main" id="{AABE2EBA-005E-0CE7-7FCD-7CFFF7D7E901}"/>
              </a:ext>
            </a:extLst>
          </p:cNvPr>
          <p:cNvSpPr txBox="1">
            <a:spLocks noGrp="1"/>
          </p:cNvSpPr>
          <p:nvPr>
            <p:ph type="subTitle" idx="13"/>
          </p:nvPr>
        </p:nvSpPr>
        <p:spPr>
          <a:xfrm>
            <a:off x="386975" y="1016400"/>
            <a:ext cx="8368200" cy="842700"/>
          </a:xfrm>
          <a:prstGeom prst="rect">
            <a:avLst/>
          </a:prstGeom>
        </p:spPr>
        <p:txBody>
          <a:bodyPr spcFirstLastPara="1" wrap="square" lIns="91425" tIns="91425" rIns="91425" bIns="91425" anchor="t" anchorCtr="0">
            <a:normAutofit/>
          </a:bodyPr>
          <a:lstStyle>
            <a:lvl1pPr lvl="0" rtl="0">
              <a:lnSpc>
                <a:spcPct val="100000"/>
              </a:lnSpc>
              <a:spcBef>
                <a:spcPts val="0"/>
              </a:spcBef>
              <a:spcAft>
                <a:spcPts val="0"/>
              </a:spcAft>
              <a:buSzPts val="1800"/>
              <a:buFont typeface="Verdana"/>
              <a:buNone/>
              <a:defRPr sz="1800">
                <a:latin typeface="Verdana"/>
                <a:ea typeface="Verdana"/>
                <a:cs typeface="Verdana"/>
                <a:sym typeface="Verdana"/>
              </a:defRPr>
            </a:lvl1pPr>
            <a:lvl2pPr lvl="1"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2pPr>
            <a:lvl3pPr lvl="2"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3pPr>
            <a:lvl4pPr lvl="3"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4pPr>
            <a:lvl5pPr lvl="4"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5pPr>
            <a:lvl6pPr lvl="5"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6pPr>
            <a:lvl7pPr lvl="6"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7pPr>
            <a:lvl8pPr lvl="7"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8pPr>
            <a:lvl9pPr lvl="8"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9pPr>
          </a:lstStyle>
          <a:p>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7"/>
        <p:cNvGrpSpPr/>
        <p:nvPr/>
      </p:nvGrpSpPr>
      <p:grpSpPr>
        <a:xfrm>
          <a:off x="0" y="0"/>
          <a:ext cx="0" cy="0"/>
          <a:chOff x="0" y="0"/>
          <a:chExt cx="0" cy="0"/>
        </a:xfrm>
      </p:grpSpPr>
      <p:cxnSp>
        <p:nvCxnSpPr>
          <p:cNvPr id="28" name="Google Shape;28;p5"/>
          <p:cNvCxnSpPr/>
          <p:nvPr/>
        </p:nvCxnSpPr>
        <p:spPr>
          <a:xfrm>
            <a:off x="492563" y="955484"/>
            <a:ext cx="424800" cy="0"/>
          </a:xfrm>
          <a:prstGeom prst="straightConnector1">
            <a:avLst/>
          </a:prstGeom>
          <a:noFill/>
          <a:ln w="38100" cap="flat" cmpd="sng">
            <a:solidFill>
              <a:srgbClr val="FDCB3B"/>
            </a:solidFill>
            <a:prstDash val="solid"/>
            <a:round/>
            <a:headEnd type="none" w="sm" len="sm"/>
            <a:tailEnd type="none" w="sm" len="sm"/>
          </a:ln>
        </p:spPr>
      </p:cxnSp>
      <p:sp>
        <p:nvSpPr>
          <p:cNvPr id="29" name="Google Shape;29;p5"/>
          <p:cNvSpPr txBox="1">
            <a:spLocks noGrp="1"/>
          </p:cNvSpPr>
          <p:nvPr>
            <p:ph type="title"/>
          </p:nvPr>
        </p:nvSpPr>
        <p:spPr>
          <a:xfrm>
            <a:off x="387900" y="153225"/>
            <a:ext cx="8368200" cy="686100"/>
          </a:xfrm>
          <a:prstGeom prst="rect">
            <a:avLst/>
          </a:prstGeom>
        </p:spPr>
        <p:txBody>
          <a:bodyPr spcFirstLastPara="1" wrap="square" lIns="91425" tIns="91425" rIns="91425" bIns="91425" anchor="b" anchorCtr="0">
            <a:normAutofit/>
          </a:bodyPr>
          <a:lstStyle>
            <a:lvl1pPr lvl="0" rtl="0">
              <a:spcBef>
                <a:spcPts val="0"/>
              </a:spcBef>
              <a:spcAft>
                <a:spcPts val="0"/>
              </a:spcAft>
              <a:buSzPts val="2400"/>
              <a:buFont typeface="Verdana"/>
              <a:buNone/>
              <a:defRPr sz="2400">
                <a:latin typeface="Verdana"/>
                <a:ea typeface="Verdana"/>
                <a:cs typeface="Verdana"/>
                <a:sym typeface="Verdana"/>
              </a:defRPr>
            </a:lvl1pPr>
            <a:lvl2pPr lvl="1" rtl="0">
              <a:spcBef>
                <a:spcPts val="0"/>
              </a:spcBef>
              <a:spcAft>
                <a:spcPts val="0"/>
              </a:spcAft>
              <a:buSzPts val="3000"/>
              <a:buFont typeface="Verdana"/>
              <a:buNone/>
              <a:defRPr>
                <a:latin typeface="Verdana"/>
                <a:ea typeface="Verdana"/>
                <a:cs typeface="Verdana"/>
                <a:sym typeface="Verdana"/>
              </a:defRPr>
            </a:lvl2pPr>
            <a:lvl3pPr lvl="2" rtl="0">
              <a:spcBef>
                <a:spcPts val="0"/>
              </a:spcBef>
              <a:spcAft>
                <a:spcPts val="0"/>
              </a:spcAft>
              <a:buSzPts val="3000"/>
              <a:buFont typeface="Verdana"/>
              <a:buNone/>
              <a:defRPr>
                <a:latin typeface="Verdana"/>
                <a:ea typeface="Verdana"/>
                <a:cs typeface="Verdana"/>
                <a:sym typeface="Verdana"/>
              </a:defRPr>
            </a:lvl3pPr>
            <a:lvl4pPr lvl="3" rtl="0">
              <a:spcBef>
                <a:spcPts val="0"/>
              </a:spcBef>
              <a:spcAft>
                <a:spcPts val="0"/>
              </a:spcAft>
              <a:buSzPts val="3000"/>
              <a:buFont typeface="Verdana"/>
              <a:buNone/>
              <a:defRPr>
                <a:latin typeface="Verdana"/>
                <a:ea typeface="Verdana"/>
                <a:cs typeface="Verdana"/>
                <a:sym typeface="Verdana"/>
              </a:defRPr>
            </a:lvl4pPr>
            <a:lvl5pPr lvl="4" rtl="0">
              <a:spcBef>
                <a:spcPts val="0"/>
              </a:spcBef>
              <a:spcAft>
                <a:spcPts val="0"/>
              </a:spcAft>
              <a:buSzPts val="3000"/>
              <a:buFont typeface="Verdana"/>
              <a:buNone/>
              <a:defRPr>
                <a:latin typeface="Verdana"/>
                <a:ea typeface="Verdana"/>
                <a:cs typeface="Verdana"/>
                <a:sym typeface="Verdana"/>
              </a:defRPr>
            </a:lvl5pPr>
            <a:lvl6pPr lvl="5" rtl="0">
              <a:spcBef>
                <a:spcPts val="0"/>
              </a:spcBef>
              <a:spcAft>
                <a:spcPts val="0"/>
              </a:spcAft>
              <a:buSzPts val="3000"/>
              <a:buFont typeface="Verdana"/>
              <a:buNone/>
              <a:defRPr>
                <a:latin typeface="Verdana"/>
                <a:ea typeface="Verdana"/>
                <a:cs typeface="Verdana"/>
                <a:sym typeface="Verdana"/>
              </a:defRPr>
            </a:lvl6pPr>
            <a:lvl7pPr lvl="6" rtl="0">
              <a:spcBef>
                <a:spcPts val="0"/>
              </a:spcBef>
              <a:spcAft>
                <a:spcPts val="0"/>
              </a:spcAft>
              <a:buSzPts val="3000"/>
              <a:buFont typeface="Verdana"/>
              <a:buNone/>
              <a:defRPr>
                <a:latin typeface="Verdana"/>
                <a:ea typeface="Verdana"/>
                <a:cs typeface="Verdana"/>
                <a:sym typeface="Verdana"/>
              </a:defRPr>
            </a:lvl7pPr>
            <a:lvl8pPr lvl="7" rtl="0">
              <a:spcBef>
                <a:spcPts val="0"/>
              </a:spcBef>
              <a:spcAft>
                <a:spcPts val="0"/>
              </a:spcAft>
              <a:buSzPts val="3000"/>
              <a:buFont typeface="Verdana"/>
              <a:buNone/>
              <a:defRPr>
                <a:latin typeface="Verdana"/>
                <a:ea typeface="Verdana"/>
                <a:cs typeface="Verdana"/>
                <a:sym typeface="Verdana"/>
              </a:defRPr>
            </a:lvl8pPr>
            <a:lvl9pPr lvl="8" rtl="0">
              <a:spcBef>
                <a:spcPts val="0"/>
              </a:spcBef>
              <a:spcAft>
                <a:spcPts val="0"/>
              </a:spcAft>
              <a:buSzPts val="3000"/>
              <a:buFont typeface="Verdana"/>
              <a:buNone/>
              <a:defRPr>
                <a:latin typeface="Verdana"/>
                <a:ea typeface="Verdana"/>
                <a:cs typeface="Verdana"/>
                <a:sym typeface="Verdana"/>
              </a:defRPr>
            </a:lvl9pPr>
          </a:lstStyle>
          <a:p>
            <a:endParaRPr/>
          </a:p>
        </p:txBody>
      </p:sp>
      <p:sp>
        <p:nvSpPr>
          <p:cNvPr id="30" name="Google Shape;30;p5"/>
          <p:cNvSpPr txBox="1">
            <a:spLocks noGrp="1"/>
          </p:cNvSpPr>
          <p:nvPr>
            <p:ph type="body" idx="1"/>
          </p:nvPr>
        </p:nvSpPr>
        <p:spPr>
          <a:xfrm>
            <a:off x="387900" y="1489824"/>
            <a:ext cx="8368200" cy="3078900"/>
          </a:xfrm>
          <a:prstGeom prst="rect">
            <a:avLst/>
          </a:prstGeom>
        </p:spPr>
        <p:txBody>
          <a:bodyPr spcFirstLastPara="1" wrap="square" lIns="91425" tIns="91425" rIns="91425" bIns="91425" anchor="t" anchorCtr="0">
            <a:normAutofit/>
          </a:bodyPr>
          <a:lstStyle>
            <a:lvl1pPr marL="457200" lvl="0" indent="-317500" rtl="0">
              <a:spcBef>
                <a:spcPts val="0"/>
              </a:spcBef>
              <a:spcAft>
                <a:spcPts val="0"/>
              </a:spcAft>
              <a:buSzPts val="1400"/>
              <a:buFont typeface="Verdana"/>
              <a:buChar char="●"/>
              <a:defRPr sz="1400">
                <a:latin typeface="Verdana"/>
                <a:ea typeface="Verdana"/>
                <a:cs typeface="Verdana"/>
                <a:sym typeface="Verdana"/>
              </a:defRPr>
            </a:lvl1pPr>
            <a:lvl2pPr marL="914400" lvl="1" indent="-317500" rtl="0">
              <a:spcBef>
                <a:spcPts val="0"/>
              </a:spcBef>
              <a:spcAft>
                <a:spcPts val="0"/>
              </a:spcAft>
              <a:buSzPts val="1400"/>
              <a:buFont typeface="Verdana"/>
              <a:buChar char="○"/>
              <a:defRPr>
                <a:latin typeface="Verdana"/>
                <a:ea typeface="Verdana"/>
                <a:cs typeface="Verdana"/>
                <a:sym typeface="Verdana"/>
              </a:defRPr>
            </a:lvl2pPr>
            <a:lvl3pPr marL="1371600" lvl="2" indent="-317500" rtl="0">
              <a:spcBef>
                <a:spcPts val="0"/>
              </a:spcBef>
              <a:spcAft>
                <a:spcPts val="0"/>
              </a:spcAft>
              <a:buSzPts val="1400"/>
              <a:buFont typeface="Verdana"/>
              <a:buChar char="■"/>
              <a:defRPr>
                <a:latin typeface="Verdana"/>
                <a:ea typeface="Verdana"/>
                <a:cs typeface="Verdana"/>
                <a:sym typeface="Verdana"/>
              </a:defRPr>
            </a:lvl3pPr>
            <a:lvl4pPr marL="1828800" lvl="3" indent="-317500" rtl="0">
              <a:spcBef>
                <a:spcPts val="0"/>
              </a:spcBef>
              <a:spcAft>
                <a:spcPts val="0"/>
              </a:spcAft>
              <a:buSzPts val="1400"/>
              <a:buFont typeface="Verdana"/>
              <a:buChar char="●"/>
              <a:defRPr>
                <a:latin typeface="Verdana"/>
                <a:ea typeface="Verdana"/>
                <a:cs typeface="Verdana"/>
                <a:sym typeface="Verdana"/>
              </a:defRPr>
            </a:lvl4pPr>
            <a:lvl5pPr marL="2286000" lvl="4" indent="-317500" rtl="0">
              <a:spcBef>
                <a:spcPts val="0"/>
              </a:spcBef>
              <a:spcAft>
                <a:spcPts val="0"/>
              </a:spcAft>
              <a:buSzPts val="1400"/>
              <a:buFont typeface="Verdana"/>
              <a:buChar char="○"/>
              <a:defRPr>
                <a:latin typeface="Verdana"/>
                <a:ea typeface="Verdana"/>
                <a:cs typeface="Verdana"/>
                <a:sym typeface="Verdana"/>
              </a:defRPr>
            </a:lvl5pPr>
            <a:lvl6pPr marL="2743200" lvl="5" indent="-317500" rtl="0">
              <a:spcBef>
                <a:spcPts val="0"/>
              </a:spcBef>
              <a:spcAft>
                <a:spcPts val="0"/>
              </a:spcAft>
              <a:buSzPts val="1400"/>
              <a:buFont typeface="Verdana"/>
              <a:buChar char="■"/>
              <a:defRPr>
                <a:latin typeface="Verdana"/>
                <a:ea typeface="Verdana"/>
                <a:cs typeface="Verdana"/>
                <a:sym typeface="Verdana"/>
              </a:defRPr>
            </a:lvl6pPr>
            <a:lvl7pPr marL="3200400" lvl="6" indent="-317500" rtl="0">
              <a:spcBef>
                <a:spcPts val="0"/>
              </a:spcBef>
              <a:spcAft>
                <a:spcPts val="0"/>
              </a:spcAft>
              <a:buSzPts val="1400"/>
              <a:buFont typeface="Verdana"/>
              <a:buChar char="●"/>
              <a:defRPr>
                <a:latin typeface="Verdana"/>
                <a:ea typeface="Verdana"/>
                <a:cs typeface="Verdana"/>
                <a:sym typeface="Verdana"/>
              </a:defRPr>
            </a:lvl7pPr>
            <a:lvl8pPr marL="3657600" lvl="7" indent="-317500" rtl="0">
              <a:spcBef>
                <a:spcPts val="0"/>
              </a:spcBef>
              <a:spcAft>
                <a:spcPts val="0"/>
              </a:spcAft>
              <a:buSzPts val="1400"/>
              <a:buFont typeface="Verdana"/>
              <a:buChar char="○"/>
              <a:defRPr>
                <a:latin typeface="Verdana"/>
                <a:ea typeface="Verdana"/>
                <a:cs typeface="Verdana"/>
                <a:sym typeface="Verdana"/>
              </a:defRPr>
            </a:lvl8pPr>
            <a:lvl9pPr marL="4114800" lvl="8" indent="-317500" rtl="0">
              <a:spcBef>
                <a:spcPts val="0"/>
              </a:spcBef>
              <a:spcAft>
                <a:spcPts val="0"/>
              </a:spcAft>
              <a:buSzPts val="1400"/>
              <a:buFont typeface="Verdana"/>
              <a:buChar char="■"/>
              <a:defRPr>
                <a:latin typeface="Verdana"/>
                <a:ea typeface="Verdana"/>
                <a:cs typeface="Verdana"/>
                <a:sym typeface="Verdana"/>
              </a:defRPr>
            </a:lvl9pPr>
          </a:lstStyle>
          <a:p>
            <a:endParaRPr dirty="0"/>
          </a:p>
        </p:txBody>
      </p:sp>
      <p:sp>
        <p:nvSpPr>
          <p:cNvPr id="31" name="Google Shape;31;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rtl="0">
              <a:buNone/>
              <a:defRPr>
                <a:latin typeface="Verdana"/>
                <a:ea typeface="Verdana"/>
                <a:cs typeface="Verdana"/>
                <a:sym typeface="Verdana"/>
              </a:defRPr>
            </a:lvl1pPr>
            <a:lvl2pPr lvl="1" rtl="0">
              <a:buNone/>
              <a:defRPr>
                <a:latin typeface="Verdana"/>
                <a:ea typeface="Verdana"/>
                <a:cs typeface="Verdana"/>
                <a:sym typeface="Verdana"/>
              </a:defRPr>
            </a:lvl2pPr>
            <a:lvl3pPr lvl="2" rtl="0">
              <a:buNone/>
              <a:defRPr>
                <a:latin typeface="Verdana"/>
                <a:ea typeface="Verdana"/>
                <a:cs typeface="Verdana"/>
                <a:sym typeface="Verdana"/>
              </a:defRPr>
            </a:lvl3pPr>
            <a:lvl4pPr lvl="3" rtl="0">
              <a:buNone/>
              <a:defRPr>
                <a:latin typeface="Verdana"/>
                <a:ea typeface="Verdana"/>
                <a:cs typeface="Verdana"/>
                <a:sym typeface="Verdana"/>
              </a:defRPr>
            </a:lvl4pPr>
            <a:lvl5pPr lvl="4" rtl="0">
              <a:buNone/>
              <a:defRPr>
                <a:latin typeface="Verdana"/>
                <a:ea typeface="Verdana"/>
                <a:cs typeface="Verdana"/>
                <a:sym typeface="Verdana"/>
              </a:defRPr>
            </a:lvl5pPr>
            <a:lvl6pPr lvl="5" rtl="0">
              <a:buNone/>
              <a:defRPr>
                <a:latin typeface="Verdana"/>
                <a:ea typeface="Verdana"/>
                <a:cs typeface="Verdana"/>
                <a:sym typeface="Verdana"/>
              </a:defRPr>
            </a:lvl6pPr>
            <a:lvl7pPr lvl="6" rtl="0">
              <a:buNone/>
              <a:defRPr>
                <a:latin typeface="Verdana"/>
                <a:ea typeface="Verdana"/>
                <a:cs typeface="Verdana"/>
                <a:sym typeface="Verdana"/>
              </a:defRPr>
            </a:lvl7pPr>
            <a:lvl8pPr lvl="7" rtl="0">
              <a:buNone/>
              <a:defRPr>
                <a:latin typeface="Verdana"/>
                <a:ea typeface="Verdana"/>
                <a:cs typeface="Verdana"/>
                <a:sym typeface="Verdana"/>
              </a:defRPr>
            </a:lvl8pPr>
            <a:lvl9pPr lvl="8" rtl="0">
              <a:buNone/>
              <a:defRPr>
                <a:latin typeface="Verdana"/>
                <a:ea typeface="Verdana"/>
                <a:cs typeface="Verdana"/>
                <a:sym typeface="Verdana"/>
              </a:defRPr>
            </a:lvl9pPr>
          </a:lstStyle>
          <a:p>
            <a:pPr marL="0" lvl="0" indent="0" algn="r" rtl="0">
              <a:spcBef>
                <a:spcPts val="0"/>
              </a:spcBef>
              <a:spcAft>
                <a:spcPts val="0"/>
              </a:spcAft>
              <a:buNone/>
            </a:pPr>
            <a:fld id="{00000000-1234-1234-1234-123412341234}" type="slidenum">
              <a:rPr lang="en"/>
              <a:t>‹#›</a:t>
            </a:fld>
            <a:endParaRPr/>
          </a:p>
        </p:txBody>
      </p:sp>
      <p:sp>
        <p:nvSpPr>
          <p:cNvPr id="32" name="Google Shape;32;p5"/>
          <p:cNvSpPr txBox="1">
            <a:spLocks noGrp="1"/>
          </p:cNvSpPr>
          <p:nvPr>
            <p:ph type="subTitle" idx="2"/>
          </p:nvPr>
        </p:nvSpPr>
        <p:spPr>
          <a:xfrm>
            <a:off x="386975" y="1016400"/>
            <a:ext cx="8368200" cy="842700"/>
          </a:xfrm>
          <a:prstGeom prst="rect">
            <a:avLst/>
          </a:prstGeom>
        </p:spPr>
        <p:txBody>
          <a:bodyPr spcFirstLastPara="1" wrap="square" lIns="91425" tIns="91425" rIns="91425" bIns="91425" anchor="t" anchorCtr="0">
            <a:normAutofit/>
          </a:bodyPr>
          <a:lstStyle>
            <a:lvl1pPr lvl="0" rtl="0">
              <a:lnSpc>
                <a:spcPct val="100000"/>
              </a:lnSpc>
              <a:spcBef>
                <a:spcPts val="0"/>
              </a:spcBef>
              <a:spcAft>
                <a:spcPts val="0"/>
              </a:spcAft>
              <a:buSzPts val="1800"/>
              <a:buFont typeface="Verdana"/>
              <a:buNone/>
              <a:defRPr sz="1800">
                <a:latin typeface="Verdana"/>
                <a:ea typeface="Verdana"/>
                <a:cs typeface="Verdana"/>
                <a:sym typeface="Verdana"/>
              </a:defRPr>
            </a:lvl1pPr>
            <a:lvl2pPr lvl="1"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2pPr>
            <a:lvl3pPr lvl="2"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3pPr>
            <a:lvl4pPr lvl="3"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4pPr>
            <a:lvl5pPr lvl="4"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5pPr>
            <a:lvl6pPr lvl="5"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6pPr>
            <a:lvl7pPr lvl="6"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7pPr>
            <a:lvl8pPr lvl="7"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8pPr>
            <a:lvl9pPr lvl="8"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9pPr>
          </a:lstStyle>
          <a:p>
            <a:endParaRPr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387900" y="458025"/>
            <a:ext cx="8368200" cy="686100"/>
          </a:xfrm>
          <a:prstGeom prst="rect">
            <a:avLst/>
          </a:prstGeom>
        </p:spPr>
        <p:txBody>
          <a:bodyPr spcFirstLastPara="1" wrap="square" lIns="91425" tIns="91425" rIns="91425" bIns="91425" anchor="b" anchorCtr="0">
            <a:normAutofit/>
          </a:bodyPr>
          <a:lstStyle>
            <a:lvl1pPr lvl="0">
              <a:spcBef>
                <a:spcPts val="0"/>
              </a:spcBef>
              <a:spcAft>
                <a:spcPts val="0"/>
              </a:spcAft>
              <a:buSzPts val="3000"/>
              <a:buFont typeface="Verdana"/>
              <a:buNone/>
              <a:defRPr>
                <a:latin typeface="Verdana"/>
                <a:ea typeface="Verdana"/>
                <a:cs typeface="Verdana"/>
                <a:sym typeface="Verdana"/>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5" name="Google Shape;35;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6"/>
        <p:cNvGrpSpPr/>
        <p:nvPr/>
      </p:nvGrpSpPr>
      <p:grpSpPr>
        <a:xfrm>
          <a:off x="0" y="0"/>
          <a:ext cx="0" cy="0"/>
          <a:chOff x="0" y="0"/>
          <a:chExt cx="0" cy="0"/>
        </a:xfrm>
      </p:grpSpPr>
      <p:cxnSp>
        <p:nvCxnSpPr>
          <p:cNvPr id="37" name="Google Shape;37;p7"/>
          <p:cNvCxnSpPr/>
          <p:nvPr/>
        </p:nvCxnSpPr>
        <p:spPr>
          <a:xfrm>
            <a:off x="489218" y="1412277"/>
            <a:ext cx="331500" cy="0"/>
          </a:xfrm>
          <a:prstGeom prst="straightConnector1">
            <a:avLst/>
          </a:prstGeom>
          <a:noFill/>
          <a:ln w="38100" cap="flat" cmpd="sng">
            <a:solidFill>
              <a:srgbClr val="FDCB3B"/>
            </a:solidFill>
            <a:prstDash val="solid"/>
            <a:round/>
            <a:headEnd type="none" w="sm" len="sm"/>
            <a:tailEnd type="none" w="sm" len="sm"/>
          </a:ln>
        </p:spPr>
      </p:cxnSp>
      <p:sp>
        <p:nvSpPr>
          <p:cNvPr id="38" name="Google Shape;38;p7"/>
          <p:cNvSpPr txBox="1">
            <a:spLocks noGrp="1"/>
          </p:cNvSpPr>
          <p:nvPr>
            <p:ph type="title"/>
          </p:nvPr>
        </p:nvSpPr>
        <p:spPr>
          <a:xfrm>
            <a:off x="3879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Font typeface="Verdana"/>
              <a:buNone/>
              <a:defRPr sz="2400">
                <a:latin typeface="Verdana"/>
                <a:ea typeface="Verdana"/>
                <a:cs typeface="Verdana"/>
                <a:sym typeface="Verdana"/>
              </a:defRPr>
            </a:lvl1pPr>
            <a:lvl2pPr lvl="1">
              <a:spcBef>
                <a:spcPts val="0"/>
              </a:spcBef>
              <a:spcAft>
                <a:spcPts val="0"/>
              </a:spcAft>
              <a:buSzPts val="2400"/>
              <a:buFont typeface="Verdana"/>
              <a:buNone/>
              <a:defRPr sz="2400">
                <a:latin typeface="Verdana"/>
                <a:ea typeface="Verdana"/>
                <a:cs typeface="Verdana"/>
                <a:sym typeface="Verdana"/>
              </a:defRPr>
            </a:lvl2pPr>
            <a:lvl3pPr lvl="2">
              <a:spcBef>
                <a:spcPts val="0"/>
              </a:spcBef>
              <a:spcAft>
                <a:spcPts val="0"/>
              </a:spcAft>
              <a:buSzPts val="2400"/>
              <a:buFont typeface="Verdana"/>
              <a:buNone/>
              <a:defRPr sz="2400">
                <a:latin typeface="Verdana"/>
                <a:ea typeface="Verdana"/>
                <a:cs typeface="Verdana"/>
                <a:sym typeface="Verdana"/>
              </a:defRPr>
            </a:lvl3pPr>
            <a:lvl4pPr lvl="3">
              <a:spcBef>
                <a:spcPts val="0"/>
              </a:spcBef>
              <a:spcAft>
                <a:spcPts val="0"/>
              </a:spcAft>
              <a:buSzPts val="2400"/>
              <a:buFont typeface="Verdana"/>
              <a:buNone/>
              <a:defRPr sz="2400">
                <a:latin typeface="Verdana"/>
                <a:ea typeface="Verdana"/>
                <a:cs typeface="Verdana"/>
                <a:sym typeface="Verdana"/>
              </a:defRPr>
            </a:lvl4pPr>
            <a:lvl5pPr lvl="4">
              <a:spcBef>
                <a:spcPts val="0"/>
              </a:spcBef>
              <a:spcAft>
                <a:spcPts val="0"/>
              </a:spcAft>
              <a:buSzPts val="2400"/>
              <a:buFont typeface="Verdana"/>
              <a:buNone/>
              <a:defRPr sz="2400">
                <a:latin typeface="Verdana"/>
                <a:ea typeface="Verdana"/>
                <a:cs typeface="Verdana"/>
                <a:sym typeface="Verdana"/>
              </a:defRPr>
            </a:lvl5pPr>
            <a:lvl6pPr lvl="5">
              <a:spcBef>
                <a:spcPts val="0"/>
              </a:spcBef>
              <a:spcAft>
                <a:spcPts val="0"/>
              </a:spcAft>
              <a:buSzPts val="2400"/>
              <a:buFont typeface="Verdana"/>
              <a:buNone/>
              <a:defRPr sz="2400">
                <a:latin typeface="Verdana"/>
                <a:ea typeface="Verdana"/>
                <a:cs typeface="Verdana"/>
                <a:sym typeface="Verdana"/>
              </a:defRPr>
            </a:lvl6pPr>
            <a:lvl7pPr lvl="6">
              <a:spcBef>
                <a:spcPts val="0"/>
              </a:spcBef>
              <a:spcAft>
                <a:spcPts val="0"/>
              </a:spcAft>
              <a:buSzPts val="2400"/>
              <a:buFont typeface="Verdana"/>
              <a:buNone/>
              <a:defRPr sz="2400">
                <a:latin typeface="Verdana"/>
                <a:ea typeface="Verdana"/>
                <a:cs typeface="Verdana"/>
                <a:sym typeface="Verdana"/>
              </a:defRPr>
            </a:lvl7pPr>
            <a:lvl8pPr lvl="7">
              <a:spcBef>
                <a:spcPts val="0"/>
              </a:spcBef>
              <a:spcAft>
                <a:spcPts val="0"/>
              </a:spcAft>
              <a:buSzPts val="2400"/>
              <a:buFont typeface="Verdana"/>
              <a:buNone/>
              <a:defRPr sz="2400">
                <a:latin typeface="Verdana"/>
                <a:ea typeface="Verdana"/>
                <a:cs typeface="Verdana"/>
                <a:sym typeface="Verdana"/>
              </a:defRPr>
            </a:lvl8pPr>
            <a:lvl9pPr lvl="8">
              <a:spcBef>
                <a:spcPts val="0"/>
              </a:spcBef>
              <a:spcAft>
                <a:spcPts val="0"/>
              </a:spcAft>
              <a:buSzPts val="2400"/>
              <a:buFont typeface="Verdana"/>
              <a:buNone/>
              <a:defRPr sz="2400">
                <a:latin typeface="Verdana"/>
                <a:ea typeface="Verdana"/>
                <a:cs typeface="Verdana"/>
                <a:sym typeface="Verdana"/>
              </a:defRPr>
            </a:lvl9pPr>
          </a:lstStyle>
          <a:p>
            <a:endParaRPr/>
          </a:p>
        </p:txBody>
      </p:sp>
      <p:sp>
        <p:nvSpPr>
          <p:cNvPr id="39" name="Google Shape;39;p7"/>
          <p:cNvSpPr txBox="1">
            <a:spLocks noGrp="1"/>
          </p:cNvSpPr>
          <p:nvPr>
            <p:ph type="body" idx="1"/>
          </p:nvPr>
        </p:nvSpPr>
        <p:spPr>
          <a:xfrm>
            <a:off x="387900" y="1594025"/>
            <a:ext cx="2808000" cy="26811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Font typeface="Verdana"/>
              <a:buChar char="●"/>
              <a:defRPr sz="1200">
                <a:latin typeface="Verdana"/>
                <a:ea typeface="Verdana"/>
                <a:cs typeface="Verdana"/>
                <a:sym typeface="Verdana"/>
              </a:defRPr>
            </a:lvl1pPr>
            <a:lvl2pPr marL="914400" lvl="1" indent="-304800">
              <a:spcBef>
                <a:spcPts val="0"/>
              </a:spcBef>
              <a:spcAft>
                <a:spcPts val="0"/>
              </a:spcAft>
              <a:buSzPts val="1200"/>
              <a:buFont typeface="Verdana"/>
              <a:buChar char="○"/>
              <a:defRPr sz="1200">
                <a:latin typeface="Verdana"/>
                <a:ea typeface="Verdana"/>
                <a:cs typeface="Verdana"/>
                <a:sym typeface="Verdana"/>
              </a:defRPr>
            </a:lvl2pPr>
            <a:lvl3pPr marL="1371600" lvl="2" indent="-304800">
              <a:spcBef>
                <a:spcPts val="0"/>
              </a:spcBef>
              <a:spcAft>
                <a:spcPts val="0"/>
              </a:spcAft>
              <a:buSzPts val="1200"/>
              <a:buFont typeface="Verdana"/>
              <a:buChar char="■"/>
              <a:defRPr sz="1200">
                <a:latin typeface="Verdana"/>
                <a:ea typeface="Verdana"/>
                <a:cs typeface="Verdana"/>
                <a:sym typeface="Verdana"/>
              </a:defRPr>
            </a:lvl3pPr>
            <a:lvl4pPr marL="1828800" lvl="3" indent="-304800">
              <a:spcBef>
                <a:spcPts val="0"/>
              </a:spcBef>
              <a:spcAft>
                <a:spcPts val="0"/>
              </a:spcAft>
              <a:buSzPts val="1200"/>
              <a:buFont typeface="Verdana"/>
              <a:buChar char="●"/>
              <a:defRPr sz="1200">
                <a:latin typeface="Verdana"/>
                <a:ea typeface="Verdana"/>
                <a:cs typeface="Verdana"/>
                <a:sym typeface="Verdana"/>
              </a:defRPr>
            </a:lvl4pPr>
            <a:lvl5pPr marL="2286000" lvl="4" indent="-304800">
              <a:spcBef>
                <a:spcPts val="0"/>
              </a:spcBef>
              <a:spcAft>
                <a:spcPts val="0"/>
              </a:spcAft>
              <a:buSzPts val="1200"/>
              <a:buFont typeface="Verdana"/>
              <a:buChar char="○"/>
              <a:defRPr sz="1200">
                <a:latin typeface="Verdana"/>
                <a:ea typeface="Verdana"/>
                <a:cs typeface="Verdana"/>
                <a:sym typeface="Verdana"/>
              </a:defRPr>
            </a:lvl5pPr>
            <a:lvl6pPr marL="2743200" lvl="5" indent="-304800">
              <a:spcBef>
                <a:spcPts val="0"/>
              </a:spcBef>
              <a:spcAft>
                <a:spcPts val="0"/>
              </a:spcAft>
              <a:buSzPts val="1200"/>
              <a:buFont typeface="Verdana"/>
              <a:buChar char="■"/>
              <a:defRPr sz="1200">
                <a:latin typeface="Verdana"/>
                <a:ea typeface="Verdana"/>
                <a:cs typeface="Verdana"/>
                <a:sym typeface="Verdana"/>
              </a:defRPr>
            </a:lvl6pPr>
            <a:lvl7pPr marL="3200400" lvl="6" indent="-304800">
              <a:spcBef>
                <a:spcPts val="0"/>
              </a:spcBef>
              <a:spcAft>
                <a:spcPts val="0"/>
              </a:spcAft>
              <a:buSzPts val="1200"/>
              <a:buFont typeface="Verdana"/>
              <a:buChar char="●"/>
              <a:defRPr sz="1200">
                <a:latin typeface="Verdana"/>
                <a:ea typeface="Verdana"/>
                <a:cs typeface="Verdana"/>
                <a:sym typeface="Verdana"/>
              </a:defRPr>
            </a:lvl7pPr>
            <a:lvl8pPr marL="3657600" lvl="7" indent="-304800">
              <a:spcBef>
                <a:spcPts val="0"/>
              </a:spcBef>
              <a:spcAft>
                <a:spcPts val="0"/>
              </a:spcAft>
              <a:buSzPts val="1200"/>
              <a:buFont typeface="Verdana"/>
              <a:buChar char="○"/>
              <a:defRPr sz="1200">
                <a:latin typeface="Verdana"/>
                <a:ea typeface="Verdana"/>
                <a:cs typeface="Verdana"/>
                <a:sym typeface="Verdana"/>
              </a:defRPr>
            </a:lvl8pPr>
            <a:lvl9pPr marL="4114800" lvl="8" indent="-304800">
              <a:spcBef>
                <a:spcPts val="0"/>
              </a:spcBef>
              <a:spcAft>
                <a:spcPts val="0"/>
              </a:spcAft>
              <a:buSzPts val="1200"/>
              <a:buFont typeface="Verdana"/>
              <a:buChar char="■"/>
              <a:defRPr sz="1200">
                <a:latin typeface="Verdana"/>
                <a:ea typeface="Verdana"/>
                <a:cs typeface="Verdana"/>
                <a:sym typeface="Verdana"/>
              </a:defRPr>
            </a:lvl9pPr>
          </a:lstStyle>
          <a:p>
            <a:endParaRPr/>
          </a:p>
        </p:txBody>
      </p:sp>
      <p:sp>
        <p:nvSpPr>
          <p:cNvPr id="40" name="Google Shape;40;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atin typeface="Verdana"/>
                <a:ea typeface="Verdana"/>
                <a:cs typeface="Verdana"/>
                <a:sym typeface="Verdana"/>
              </a:defRPr>
            </a:lvl1pPr>
            <a:lvl2pPr lvl="1">
              <a:buNone/>
              <a:defRPr>
                <a:latin typeface="Verdana"/>
                <a:ea typeface="Verdana"/>
                <a:cs typeface="Verdana"/>
                <a:sym typeface="Verdana"/>
              </a:defRPr>
            </a:lvl2pPr>
            <a:lvl3pPr lvl="2">
              <a:buNone/>
              <a:defRPr>
                <a:latin typeface="Verdana"/>
                <a:ea typeface="Verdana"/>
                <a:cs typeface="Verdana"/>
                <a:sym typeface="Verdana"/>
              </a:defRPr>
            </a:lvl3pPr>
            <a:lvl4pPr lvl="3">
              <a:buNone/>
              <a:defRPr>
                <a:latin typeface="Verdana"/>
                <a:ea typeface="Verdana"/>
                <a:cs typeface="Verdana"/>
                <a:sym typeface="Verdana"/>
              </a:defRPr>
            </a:lvl4pPr>
            <a:lvl5pPr lvl="4">
              <a:buNone/>
              <a:defRPr>
                <a:latin typeface="Verdana"/>
                <a:ea typeface="Verdana"/>
                <a:cs typeface="Verdana"/>
                <a:sym typeface="Verdana"/>
              </a:defRPr>
            </a:lvl5pPr>
            <a:lvl6pPr lvl="5">
              <a:buNone/>
              <a:defRPr>
                <a:latin typeface="Verdana"/>
                <a:ea typeface="Verdana"/>
                <a:cs typeface="Verdana"/>
                <a:sym typeface="Verdana"/>
              </a:defRPr>
            </a:lvl6pPr>
            <a:lvl7pPr lvl="6">
              <a:buNone/>
              <a:defRPr>
                <a:latin typeface="Verdana"/>
                <a:ea typeface="Verdana"/>
                <a:cs typeface="Verdana"/>
                <a:sym typeface="Verdana"/>
              </a:defRPr>
            </a:lvl7pPr>
            <a:lvl8pPr lvl="7">
              <a:buNone/>
              <a:defRPr>
                <a:latin typeface="Verdana"/>
                <a:ea typeface="Verdana"/>
                <a:cs typeface="Verdana"/>
                <a:sym typeface="Verdana"/>
              </a:defRPr>
            </a:lvl8pPr>
            <a:lvl9pPr lvl="8">
              <a:buNone/>
              <a:defRPr>
                <a:latin typeface="Verdana"/>
                <a:ea typeface="Verdana"/>
                <a:cs typeface="Verdana"/>
                <a:sym typeface="Verdana"/>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41"/>
        <p:cNvGrpSpPr/>
        <p:nvPr/>
      </p:nvGrpSpPr>
      <p:grpSpPr>
        <a:xfrm>
          <a:off x="0" y="0"/>
          <a:ext cx="0" cy="0"/>
          <a:chOff x="0" y="0"/>
          <a:chExt cx="0" cy="0"/>
        </a:xfrm>
      </p:grpSpPr>
      <p:sp>
        <p:nvSpPr>
          <p:cNvPr id="42" name="Google Shape;42;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Font typeface="Verdana"/>
              <a:buNone/>
              <a:defRPr sz="4800">
                <a:latin typeface="Verdana"/>
                <a:ea typeface="Verdana"/>
                <a:cs typeface="Verdana"/>
                <a:sym typeface="Verdana"/>
              </a:defRPr>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43" name="Google Shape;43;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4"/>
        <p:cNvGrpSpPr/>
        <p:nvPr/>
      </p:nvGrpSpPr>
      <p:grpSpPr>
        <a:xfrm>
          <a:off x="0" y="0"/>
          <a:ext cx="0" cy="0"/>
          <a:chOff x="0" y="0"/>
          <a:chExt cx="0" cy="0"/>
        </a:xfrm>
      </p:grpSpPr>
      <p:sp>
        <p:nvSpPr>
          <p:cNvPr id="45" name="Google Shape;45;p9"/>
          <p:cNvSpPr/>
          <p:nvPr/>
        </p:nvSpPr>
        <p:spPr>
          <a:xfrm>
            <a:off x="4572000" y="-75"/>
            <a:ext cx="4572000" cy="51435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6" name="Google Shape;46;p9"/>
          <p:cNvCxnSpPr/>
          <p:nvPr/>
        </p:nvCxnSpPr>
        <p:spPr>
          <a:xfrm>
            <a:off x="5029675" y="4495503"/>
            <a:ext cx="540900" cy="0"/>
          </a:xfrm>
          <a:prstGeom prst="straightConnector1">
            <a:avLst/>
          </a:prstGeom>
          <a:noFill/>
          <a:ln w="38100" cap="flat" cmpd="sng">
            <a:solidFill>
              <a:srgbClr val="FDCB3B"/>
            </a:solidFill>
            <a:prstDash val="solid"/>
            <a:round/>
            <a:headEnd type="none" w="sm" len="sm"/>
            <a:tailEnd type="none" w="sm" len="sm"/>
          </a:ln>
        </p:spPr>
      </p:cxnSp>
      <p:sp>
        <p:nvSpPr>
          <p:cNvPr id="47" name="Google Shape;47;p9"/>
          <p:cNvSpPr txBox="1">
            <a:spLocks noGrp="1"/>
          </p:cNvSpPr>
          <p:nvPr>
            <p:ph type="subTitle" idx="1"/>
          </p:nvPr>
        </p:nvSpPr>
        <p:spPr>
          <a:xfrm>
            <a:off x="386975" y="1016400"/>
            <a:ext cx="8368200" cy="8427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800"/>
              <a:buFont typeface="Verdana"/>
              <a:buNone/>
              <a:defRPr sz="1800">
                <a:latin typeface="Verdana"/>
                <a:ea typeface="Verdana"/>
                <a:cs typeface="Verdana"/>
                <a:sym typeface="Verdana"/>
              </a:defRPr>
            </a:lvl1pPr>
            <a:lvl2pPr lvl="1" algn="ctr">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2pPr>
            <a:lvl3pPr lvl="2" algn="ctr">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3pPr>
            <a:lvl4pPr lvl="3" algn="ctr">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4pPr>
            <a:lvl5pPr lvl="4" algn="ctr">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5pPr>
            <a:lvl6pPr lvl="5" algn="ctr">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6pPr>
            <a:lvl7pPr lvl="6" algn="ctr">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7pPr>
            <a:lvl8pPr lvl="7" algn="ctr">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8pPr>
            <a:lvl9pPr lvl="8" algn="ctr">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9pPr>
          </a:lstStyle>
          <a:p>
            <a:endParaRPr/>
          </a:p>
        </p:txBody>
      </p:sp>
      <p:sp>
        <p:nvSpPr>
          <p:cNvPr id="48" name="Google Shape;48;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atin typeface="Verdana"/>
                <a:ea typeface="Verdana"/>
                <a:cs typeface="Verdana"/>
                <a:sym typeface="Verdana"/>
              </a:defRPr>
            </a:lvl1pPr>
            <a:lvl2pPr lvl="1">
              <a:buNone/>
              <a:defRPr>
                <a:latin typeface="Verdana"/>
                <a:ea typeface="Verdana"/>
                <a:cs typeface="Verdana"/>
                <a:sym typeface="Verdana"/>
              </a:defRPr>
            </a:lvl2pPr>
            <a:lvl3pPr lvl="2">
              <a:buNone/>
              <a:defRPr>
                <a:latin typeface="Verdana"/>
                <a:ea typeface="Verdana"/>
                <a:cs typeface="Verdana"/>
                <a:sym typeface="Verdana"/>
              </a:defRPr>
            </a:lvl3pPr>
            <a:lvl4pPr lvl="3">
              <a:buNone/>
              <a:defRPr>
                <a:latin typeface="Verdana"/>
                <a:ea typeface="Verdana"/>
                <a:cs typeface="Verdana"/>
                <a:sym typeface="Verdana"/>
              </a:defRPr>
            </a:lvl4pPr>
            <a:lvl5pPr lvl="4">
              <a:buNone/>
              <a:defRPr>
                <a:latin typeface="Verdana"/>
                <a:ea typeface="Verdana"/>
                <a:cs typeface="Verdana"/>
                <a:sym typeface="Verdana"/>
              </a:defRPr>
            </a:lvl5pPr>
            <a:lvl6pPr lvl="5">
              <a:buNone/>
              <a:defRPr>
                <a:latin typeface="Verdana"/>
                <a:ea typeface="Verdana"/>
                <a:cs typeface="Verdana"/>
                <a:sym typeface="Verdana"/>
              </a:defRPr>
            </a:lvl6pPr>
            <a:lvl7pPr lvl="6">
              <a:buNone/>
              <a:defRPr>
                <a:latin typeface="Verdana"/>
                <a:ea typeface="Verdana"/>
                <a:cs typeface="Verdana"/>
                <a:sym typeface="Verdana"/>
              </a:defRPr>
            </a:lvl7pPr>
            <a:lvl8pPr lvl="7">
              <a:buNone/>
              <a:defRPr>
                <a:latin typeface="Verdana"/>
                <a:ea typeface="Verdana"/>
                <a:cs typeface="Verdana"/>
                <a:sym typeface="Verdana"/>
              </a:defRPr>
            </a:lvl8pPr>
            <a:lvl9pPr lvl="8">
              <a:buNone/>
              <a:defRPr>
                <a:latin typeface="Verdana"/>
                <a:ea typeface="Verdana"/>
                <a:cs typeface="Verdana"/>
                <a:sym typeface="Verdana"/>
              </a:defRPr>
            </a:lvl9pPr>
          </a:lstStyle>
          <a:p>
            <a:pPr marL="0" lvl="0" indent="0" algn="r" rtl="0">
              <a:spcBef>
                <a:spcPts val="0"/>
              </a:spcBef>
              <a:spcAft>
                <a:spcPts val="0"/>
              </a:spcAft>
              <a:buNone/>
            </a:pPr>
            <a:fld id="{00000000-1234-1234-1234-123412341234}" type="slidenum">
              <a:rPr lang="en"/>
              <a:t>‹#›</a:t>
            </a:fld>
            <a:endParaRPr/>
          </a:p>
        </p:txBody>
      </p:sp>
      <p:cxnSp>
        <p:nvCxnSpPr>
          <p:cNvPr id="49" name="Google Shape;49;p9"/>
          <p:cNvCxnSpPr/>
          <p:nvPr/>
        </p:nvCxnSpPr>
        <p:spPr>
          <a:xfrm>
            <a:off x="492563" y="955484"/>
            <a:ext cx="424800" cy="0"/>
          </a:xfrm>
          <a:prstGeom prst="straightConnector1">
            <a:avLst/>
          </a:prstGeom>
          <a:noFill/>
          <a:ln w="38100" cap="flat" cmpd="sng">
            <a:solidFill>
              <a:srgbClr val="FDCB3B"/>
            </a:solidFill>
            <a:prstDash val="solid"/>
            <a:round/>
            <a:headEnd type="none" w="sm" len="sm"/>
            <a:tailEnd type="none" w="sm" len="sm"/>
          </a:ln>
        </p:spPr>
      </p:cxnSp>
      <p:sp>
        <p:nvSpPr>
          <p:cNvPr id="50" name="Google Shape;50;p9"/>
          <p:cNvSpPr txBox="1">
            <a:spLocks noGrp="1"/>
          </p:cNvSpPr>
          <p:nvPr>
            <p:ph type="title"/>
          </p:nvPr>
        </p:nvSpPr>
        <p:spPr>
          <a:xfrm>
            <a:off x="387900" y="153225"/>
            <a:ext cx="8368200" cy="686100"/>
          </a:xfrm>
          <a:prstGeom prst="rect">
            <a:avLst/>
          </a:prstGeom>
        </p:spPr>
        <p:txBody>
          <a:bodyPr spcFirstLastPara="1" wrap="square" lIns="91425" tIns="91425" rIns="91425" bIns="91425" anchor="b" anchorCtr="0">
            <a:normAutofit/>
          </a:bodyPr>
          <a:lstStyle>
            <a:lvl1pPr lvl="0" rtl="0">
              <a:spcBef>
                <a:spcPts val="0"/>
              </a:spcBef>
              <a:spcAft>
                <a:spcPts val="0"/>
              </a:spcAft>
              <a:buSzPts val="2400"/>
              <a:buFont typeface="Verdana"/>
              <a:buNone/>
              <a:defRPr sz="2400" b="1">
                <a:latin typeface="Verdana"/>
                <a:ea typeface="Verdana"/>
                <a:cs typeface="Verdana"/>
                <a:sym typeface="Verdana"/>
              </a:defRPr>
            </a:lvl1pPr>
            <a:lvl2pPr lvl="1" rtl="0">
              <a:spcBef>
                <a:spcPts val="0"/>
              </a:spcBef>
              <a:spcAft>
                <a:spcPts val="0"/>
              </a:spcAft>
              <a:buSzPts val="3000"/>
              <a:buFont typeface="Verdana"/>
              <a:buNone/>
              <a:defRPr>
                <a:latin typeface="Verdana"/>
                <a:ea typeface="Verdana"/>
                <a:cs typeface="Verdana"/>
                <a:sym typeface="Verdana"/>
              </a:defRPr>
            </a:lvl2pPr>
            <a:lvl3pPr lvl="2" rtl="0">
              <a:spcBef>
                <a:spcPts val="0"/>
              </a:spcBef>
              <a:spcAft>
                <a:spcPts val="0"/>
              </a:spcAft>
              <a:buSzPts val="3000"/>
              <a:buFont typeface="Verdana"/>
              <a:buNone/>
              <a:defRPr>
                <a:latin typeface="Verdana"/>
                <a:ea typeface="Verdana"/>
                <a:cs typeface="Verdana"/>
                <a:sym typeface="Verdana"/>
              </a:defRPr>
            </a:lvl3pPr>
            <a:lvl4pPr lvl="3" rtl="0">
              <a:spcBef>
                <a:spcPts val="0"/>
              </a:spcBef>
              <a:spcAft>
                <a:spcPts val="0"/>
              </a:spcAft>
              <a:buSzPts val="3000"/>
              <a:buFont typeface="Verdana"/>
              <a:buNone/>
              <a:defRPr>
                <a:latin typeface="Verdana"/>
                <a:ea typeface="Verdana"/>
                <a:cs typeface="Verdana"/>
                <a:sym typeface="Verdana"/>
              </a:defRPr>
            </a:lvl4pPr>
            <a:lvl5pPr lvl="4" rtl="0">
              <a:spcBef>
                <a:spcPts val="0"/>
              </a:spcBef>
              <a:spcAft>
                <a:spcPts val="0"/>
              </a:spcAft>
              <a:buSzPts val="3000"/>
              <a:buFont typeface="Verdana"/>
              <a:buNone/>
              <a:defRPr>
                <a:latin typeface="Verdana"/>
                <a:ea typeface="Verdana"/>
                <a:cs typeface="Verdana"/>
                <a:sym typeface="Verdana"/>
              </a:defRPr>
            </a:lvl5pPr>
            <a:lvl6pPr lvl="5" rtl="0">
              <a:spcBef>
                <a:spcPts val="0"/>
              </a:spcBef>
              <a:spcAft>
                <a:spcPts val="0"/>
              </a:spcAft>
              <a:buSzPts val="3000"/>
              <a:buFont typeface="Verdana"/>
              <a:buNone/>
              <a:defRPr>
                <a:latin typeface="Verdana"/>
                <a:ea typeface="Verdana"/>
                <a:cs typeface="Verdana"/>
                <a:sym typeface="Verdana"/>
              </a:defRPr>
            </a:lvl6pPr>
            <a:lvl7pPr lvl="6" rtl="0">
              <a:spcBef>
                <a:spcPts val="0"/>
              </a:spcBef>
              <a:spcAft>
                <a:spcPts val="0"/>
              </a:spcAft>
              <a:buSzPts val="3000"/>
              <a:buFont typeface="Verdana"/>
              <a:buNone/>
              <a:defRPr>
                <a:latin typeface="Verdana"/>
                <a:ea typeface="Verdana"/>
                <a:cs typeface="Verdana"/>
                <a:sym typeface="Verdana"/>
              </a:defRPr>
            </a:lvl7pPr>
            <a:lvl8pPr lvl="7" rtl="0">
              <a:spcBef>
                <a:spcPts val="0"/>
              </a:spcBef>
              <a:spcAft>
                <a:spcPts val="0"/>
              </a:spcAft>
              <a:buSzPts val="3000"/>
              <a:buFont typeface="Verdana"/>
              <a:buNone/>
              <a:defRPr>
                <a:latin typeface="Verdana"/>
                <a:ea typeface="Verdana"/>
                <a:cs typeface="Verdana"/>
                <a:sym typeface="Verdana"/>
              </a:defRPr>
            </a:lvl8pPr>
            <a:lvl9pPr lvl="8" rtl="0">
              <a:spcBef>
                <a:spcPts val="0"/>
              </a:spcBef>
              <a:spcAft>
                <a:spcPts val="0"/>
              </a:spcAft>
              <a:buSzPts val="3000"/>
              <a:buFont typeface="Verdana"/>
              <a:buNone/>
              <a:defRPr>
                <a:latin typeface="Verdana"/>
                <a:ea typeface="Verdana"/>
                <a:cs typeface="Verdana"/>
                <a:sym typeface="Verdana"/>
              </a:defRPr>
            </a:lvl9pPr>
          </a:lstStyle>
          <a:p>
            <a:endParaRPr/>
          </a:p>
        </p:txBody>
      </p:sp>
      <p:sp>
        <p:nvSpPr>
          <p:cNvPr id="51" name="Google Shape;51;p9"/>
          <p:cNvSpPr txBox="1">
            <a:spLocks noGrp="1"/>
          </p:cNvSpPr>
          <p:nvPr>
            <p:ph type="body" idx="2"/>
          </p:nvPr>
        </p:nvSpPr>
        <p:spPr>
          <a:xfrm>
            <a:off x="387900" y="1790875"/>
            <a:ext cx="3999900" cy="2625300"/>
          </a:xfrm>
          <a:prstGeom prst="rect">
            <a:avLst/>
          </a:prstGeom>
        </p:spPr>
        <p:txBody>
          <a:bodyPr spcFirstLastPara="1" wrap="square" lIns="91425" tIns="91425" rIns="91425" bIns="91425" anchor="t" anchorCtr="0">
            <a:normAutofit/>
          </a:bodyPr>
          <a:lstStyle>
            <a:lvl1pPr marL="457200" lvl="0" indent="-317500" rtl="0">
              <a:spcBef>
                <a:spcPts val="0"/>
              </a:spcBef>
              <a:spcAft>
                <a:spcPts val="0"/>
              </a:spcAft>
              <a:buSzPts val="1400"/>
              <a:buFont typeface="Verdana"/>
              <a:buChar char="●"/>
              <a:defRPr sz="1400">
                <a:latin typeface="Verdana"/>
                <a:ea typeface="Verdana"/>
                <a:cs typeface="Verdana"/>
                <a:sym typeface="Verdana"/>
              </a:defRPr>
            </a:lvl1pPr>
            <a:lvl2pPr marL="914400" lvl="1" indent="-304800" rtl="0">
              <a:spcBef>
                <a:spcPts val="0"/>
              </a:spcBef>
              <a:spcAft>
                <a:spcPts val="0"/>
              </a:spcAft>
              <a:buSzPts val="1200"/>
              <a:buFont typeface="Verdana"/>
              <a:buChar char="○"/>
              <a:defRPr sz="1200">
                <a:latin typeface="Verdana"/>
                <a:ea typeface="Verdana"/>
                <a:cs typeface="Verdana"/>
                <a:sym typeface="Verdana"/>
              </a:defRPr>
            </a:lvl2pPr>
            <a:lvl3pPr marL="1371600" lvl="2" indent="-304800" rtl="0">
              <a:spcBef>
                <a:spcPts val="0"/>
              </a:spcBef>
              <a:spcAft>
                <a:spcPts val="0"/>
              </a:spcAft>
              <a:buSzPts val="1200"/>
              <a:buFont typeface="Verdana"/>
              <a:buChar char="■"/>
              <a:defRPr sz="1200">
                <a:latin typeface="Verdana"/>
                <a:ea typeface="Verdana"/>
                <a:cs typeface="Verdana"/>
                <a:sym typeface="Verdana"/>
              </a:defRPr>
            </a:lvl3pPr>
            <a:lvl4pPr marL="1828800" lvl="3" indent="-304800" rtl="0">
              <a:spcBef>
                <a:spcPts val="0"/>
              </a:spcBef>
              <a:spcAft>
                <a:spcPts val="0"/>
              </a:spcAft>
              <a:buSzPts val="1200"/>
              <a:buFont typeface="Verdana"/>
              <a:buChar char="●"/>
              <a:defRPr sz="1200">
                <a:latin typeface="Verdana"/>
                <a:ea typeface="Verdana"/>
                <a:cs typeface="Verdana"/>
                <a:sym typeface="Verdana"/>
              </a:defRPr>
            </a:lvl4pPr>
            <a:lvl5pPr marL="2286000" lvl="4" indent="-304800" rtl="0">
              <a:spcBef>
                <a:spcPts val="0"/>
              </a:spcBef>
              <a:spcAft>
                <a:spcPts val="0"/>
              </a:spcAft>
              <a:buSzPts val="1200"/>
              <a:buFont typeface="Verdana"/>
              <a:buChar char="○"/>
              <a:defRPr sz="1200">
                <a:latin typeface="Verdana"/>
                <a:ea typeface="Verdana"/>
                <a:cs typeface="Verdana"/>
                <a:sym typeface="Verdana"/>
              </a:defRPr>
            </a:lvl5pPr>
            <a:lvl6pPr marL="2743200" lvl="5" indent="-304800" rtl="0">
              <a:spcBef>
                <a:spcPts val="0"/>
              </a:spcBef>
              <a:spcAft>
                <a:spcPts val="0"/>
              </a:spcAft>
              <a:buSzPts val="1200"/>
              <a:buFont typeface="Verdana"/>
              <a:buChar char="■"/>
              <a:defRPr sz="1200">
                <a:latin typeface="Verdana"/>
                <a:ea typeface="Verdana"/>
                <a:cs typeface="Verdana"/>
                <a:sym typeface="Verdana"/>
              </a:defRPr>
            </a:lvl6pPr>
            <a:lvl7pPr marL="3200400" lvl="6" indent="-304800" rtl="0">
              <a:spcBef>
                <a:spcPts val="0"/>
              </a:spcBef>
              <a:spcAft>
                <a:spcPts val="0"/>
              </a:spcAft>
              <a:buSzPts val="1200"/>
              <a:buFont typeface="Verdana"/>
              <a:buChar char="●"/>
              <a:defRPr sz="1200">
                <a:latin typeface="Verdana"/>
                <a:ea typeface="Verdana"/>
                <a:cs typeface="Verdana"/>
                <a:sym typeface="Verdana"/>
              </a:defRPr>
            </a:lvl7pPr>
            <a:lvl8pPr marL="3657600" lvl="7" indent="-304800" rtl="0">
              <a:spcBef>
                <a:spcPts val="0"/>
              </a:spcBef>
              <a:spcAft>
                <a:spcPts val="0"/>
              </a:spcAft>
              <a:buSzPts val="1200"/>
              <a:buFont typeface="Verdana"/>
              <a:buChar char="○"/>
              <a:defRPr sz="1200">
                <a:latin typeface="Verdana"/>
                <a:ea typeface="Verdana"/>
                <a:cs typeface="Verdana"/>
                <a:sym typeface="Verdana"/>
              </a:defRPr>
            </a:lvl8pPr>
            <a:lvl9pPr marL="4114800" lvl="8" indent="-304800" rtl="0">
              <a:spcBef>
                <a:spcPts val="0"/>
              </a:spcBef>
              <a:spcAft>
                <a:spcPts val="0"/>
              </a:spcAft>
              <a:buSzPts val="1200"/>
              <a:buFont typeface="Verdana"/>
              <a:buChar char="■"/>
              <a:defRPr sz="1200">
                <a:latin typeface="Verdana"/>
                <a:ea typeface="Verdana"/>
                <a:cs typeface="Verdana"/>
                <a:sym typeface="Verdana"/>
              </a:defRPr>
            </a:lvl9pPr>
          </a:lstStyle>
          <a:p>
            <a:endParaRPr/>
          </a:p>
        </p:txBody>
      </p:sp>
      <p:sp>
        <p:nvSpPr>
          <p:cNvPr id="52" name="Google Shape;52;p9"/>
          <p:cNvSpPr txBox="1">
            <a:spLocks noGrp="1"/>
          </p:cNvSpPr>
          <p:nvPr>
            <p:ph type="body" idx="3"/>
          </p:nvPr>
        </p:nvSpPr>
        <p:spPr>
          <a:xfrm>
            <a:off x="4756200" y="1794625"/>
            <a:ext cx="3999900" cy="3078900"/>
          </a:xfrm>
          <a:prstGeom prst="rect">
            <a:avLst/>
          </a:prstGeom>
        </p:spPr>
        <p:txBody>
          <a:bodyPr spcFirstLastPara="1" wrap="square" lIns="91425" tIns="91425" rIns="91425" bIns="91425" anchor="t" anchorCtr="0">
            <a:normAutofit/>
          </a:bodyPr>
          <a:lstStyle>
            <a:lvl1pPr marL="457200" lvl="0" indent="-317500" rtl="0">
              <a:spcBef>
                <a:spcPts val="0"/>
              </a:spcBef>
              <a:spcAft>
                <a:spcPts val="0"/>
              </a:spcAft>
              <a:buSzPts val="1400"/>
              <a:buFont typeface="Verdana"/>
              <a:buChar char="●"/>
              <a:defRPr sz="1400">
                <a:latin typeface="Verdana"/>
                <a:ea typeface="Verdana"/>
                <a:cs typeface="Verdana"/>
                <a:sym typeface="Verdana"/>
              </a:defRPr>
            </a:lvl1pPr>
            <a:lvl2pPr marL="914400" lvl="1" indent="-304800" rtl="0">
              <a:spcBef>
                <a:spcPts val="0"/>
              </a:spcBef>
              <a:spcAft>
                <a:spcPts val="0"/>
              </a:spcAft>
              <a:buSzPts val="1200"/>
              <a:buFont typeface="Verdana"/>
              <a:buChar char="○"/>
              <a:defRPr sz="1200">
                <a:latin typeface="Verdana"/>
                <a:ea typeface="Verdana"/>
                <a:cs typeface="Verdana"/>
                <a:sym typeface="Verdana"/>
              </a:defRPr>
            </a:lvl2pPr>
            <a:lvl3pPr marL="1371600" lvl="2" indent="-304800" rtl="0">
              <a:spcBef>
                <a:spcPts val="0"/>
              </a:spcBef>
              <a:spcAft>
                <a:spcPts val="0"/>
              </a:spcAft>
              <a:buSzPts val="1200"/>
              <a:buFont typeface="Verdana"/>
              <a:buChar char="■"/>
              <a:defRPr sz="1200">
                <a:latin typeface="Verdana"/>
                <a:ea typeface="Verdana"/>
                <a:cs typeface="Verdana"/>
                <a:sym typeface="Verdana"/>
              </a:defRPr>
            </a:lvl3pPr>
            <a:lvl4pPr marL="1828800" lvl="3" indent="-304800" rtl="0">
              <a:spcBef>
                <a:spcPts val="0"/>
              </a:spcBef>
              <a:spcAft>
                <a:spcPts val="0"/>
              </a:spcAft>
              <a:buSzPts val="1200"/>
              <a:buFont typeface="Verdana"/>
              <a:buChar char="●"/>
              <a:defRPr sz="1200">
                <a:latin typeface="Verdana"/>
                <a:ea typeface="Verdana"/>
                <a:cs typeface="Verdana"/>
                <a:sym typeface="Verdana"/>
              </a:defRPr>
            </a:lvl4pPr>
            <a:lvl5pPr marL="2286000" lvl="4" indent="-304800" rtl="0">
              <a:spcBef>
                <a:spcPts val="0"/>
              </a:spcBef>
              <a:spcAft>
                <a:spcPts val="0"/>
              </a:spcAft>
              <a:buSzPts val="1200"/>
              <a:buFont typeface="Verdana"/>
              <a:buChar char="○"/>
              <a:defRPr sz="1200">
                <a:latin typeface="Verdana"/>
                <a:ea typeface="Verdana"/>
                <a:cs typeface="Verdana"/>
                <a:sym typeface="Verdana"/>
              </a:defRPr>
            </a:lvl5pPr>
            <a:lvl6pPr marL="2743200" lvl="5" indent="-304800" rtl="0">
              <a:spcBef>
                <a:spcPts val="0"/>
              </a:spcBef>
              <a:spcAft>
                <a:spcPts val="0"/>
              </a:spcAft>
              <a:buSzPts val="1200"/>
              <a:buFont typeface="Verdana"/>
              <a:buChar char="■"/>
              <a:defRPr sz="1200">
                <a:latin typeface="Verdana"/>
                <a:ea typeface="Verdana"/>
                <a:cs typeface="Verdana"/>
                <a:sym typeface="Verdana"/>
              </a:defRPr>
            </a:lvl6pPr>
            <a:lvl7pPr marL="3200400" lvl="6" indent="-304800" rtl="0">
              <a:spcBef>
                <a:spcPts val="0"/>
              </a:spcBef>
              <a:spcAft>
                <a:spcPts val="0"/>
              </a:spcAft>
              <a:buSzPts val="1200"/>
              <a:buFont typeface="Verdana"/>
              <a:buChar char="●"/>
              <a:defRPr sz="1200">
                <a:latin typeface="Verdana"/>
                <a:ea typeface="Verdana"/>
                <a:cs typeface="Verdana"/>
                <a:sym typeface="Verdana"/>
              </a:defRPr>
            </a:lvl7pPr>
            <a:lvl8pPr marL="3657600" lvl="7" indent="-304800" rtl="0">
              <a:spcBef>
                <a:spcPts val="0"/>
              </a:spcBef>
              <a:spcAft>
                <a:spcPts val="0"/>
              </a:spcAft>
              <a:buSzPts val="1200"/>
              <a:buFont typeface="Verdana"/>
              <a:buChar char="○"/>
              <a:defRPr sz="1200">
                <a:latin typeface="Verdana"/>
                <a:ea typeface="Verdana"/>
                <a:cs typeface="Verdana"/>
                <a:sym typeface="Verdana"/>
              </a:defRPr>
            </a:lvl8pPr>
            <a:lvl9pPr marL="4114800" lvl="8" indent="-304800" rtl="0">
              <a:spcBef>
                <a:spcPts val="0"/>
              </a:spcBef>
              <a:spcAft>
                <a:spcPts val="0"/>
              </a:spcAft>
              <a:buSzPts val="1200"/>
              <a:buFont typeface="Verdana"/>
              <a:buChar char="■"/>
              <a:defRPr sz="1200">
                <a:latin typeface="Verdana"/>
                <a:ea typeface="Verdana"/>
                <a:cs typeface="Verdana"/>
                <a:sym typeface="Verdana"/>
              </a:defRPr>
            </a:lvl9pPr>
          </a:lstStyle>
          <a:p>
            <a:endParaRPr/>
          </a:p>
        </p:txBody>
      </p:sp>
      <p:sp>
        <p:nvSpPr>
          <p:cNvPr id="53" name="Google Shape;53;p9"/>
          <p:cNvSpPr txBox="1">
            <a:spLocks noGrp="1"/>
          </p:cNvSpPr>
          <p:nvPr>
            <p:ph type="body" idx="4"/>
          </p:nvPr>
        </p:nvSpPr>
        <p:spPr>
          <a:xfrm>
            <a:off x="4756200" y="4080625"/>
            <a:ext cx="3999900" cy="342600"/>
          </a:xfrm>
          <a:prstGeom prst="rect">
            <a:avLst/>
          </a:prstGeom>
        </p:spPr>
        <p:txBody>
          <a:bodyPr spcFirstLastPara="1" wrap="square" lIns="91425" tIns="91425" rIns="91425" bIns="91425" anchor="t" anchorCtr="0">
            <a:normAutofit/>
          </a:bodyPr>
          <a:lstStyle>
            <a:lvl1pPr marL="457200" lvl="0" indent="-298450" algn="r" rtl="0">
              <a:spcBef>
                <a:spcPts val="0"/>
              </a:spcBef>
              <a:spcAft>
                <a:spcPts val="0"/>
              </a:spcAft>
              <a:buSzPts val="1100"/>
              <a:buFont typeface="Verdana"/>
              <a:buChar char="●"/>
              <a:defRPr sz="1100">
                <a:latin typeface="Verdana"/>
                <a:ea typeface="Verdana"/>
                <a:cs typeface="Verdana"/>
                <a:sym typeface="Verdana"/>
              </a:defRPr>
            </a:lvl1pPr>
            <a:lvl2pPr marL="914400" lvl="1" indent="-279400" algn="r" rtl="0">
              <a:spcBef>
                <a:spcPts val="0"/>
              </a:spcBef>
              <a:spcAft>
                <a:spcPts val="0"/>
              </a:spcAft>
              <a:buSzPts val="800"/>
              <a:buFont typeface="Verdana"/>
              <a:buChar char="○"/>
              <a:defRPr sz="800">
                <a:latin typeface="Verdana"/>
                <a:ea typeface="Verdana"/>
                <a:cs typeface="Verdana"/>
                <a:sym typeface="Verdana"/>
              </a:defRPr>
            </a:lvl2pPr>
            <a:lvl3pPr marL="1371600" lvl="2" indent="-279400" algn="r" rtl="0">
              <a:spcBef>
                <a:spcPts val="0"/>
              </a:spcBef>
              <a:spcAft>
                <a:spcPts val="0"/>
              </a:spcAft>
              <a:buSzPts val="800"/>
              <a:buFont typeface="Verdana"/>
              <a:buChar char="■"/>
              <a:defRPr sz="800">
                <a:latin typeface="Verdana"/>
                <a:ea typeface="Verdana"/>
                <a:cs typeface="Verdana"/>
                <a:sym typeface="Verdana"/>
              </a:defRPr>
            </a:lvl3pPr>
            <a:lvl4pPr marL="1828800" lvl="3" indent="-279400" algn="r" rtl="0">
              <a:spcBef>
                <a:spcPts val="0"/>
              </a:spcBef>
              <a:spcAft>
                <a:spcPts val="0"/>
              </a:spcAft>
              <a:buSzPts val="800"/>
              <a:buFont typeface="Verdana"/>
              <a:buChar char="●"/>
              <a:defRPr sz="800">
                <a:latin typeface="Verdana"/>
                <a:ea typeface="Verdana"/>
                <a:cs typeface="Verdana"/>
                <a:sym typeface="Verdana"/>
              </a:defRPr>
            </a:lvl4pPr>
            <a:lvl5pPr marL="2286000" lvl="4" indent="-279400" algn="r" rtl="0">
              <a:spcBef>
                <a:spcPts val="0"/>
              </a:spcBef>
              <a:spcAft>
                <a:spcPts val="0"/>
              </a:spcAft>
              <a:buSzPts val="800"/>
              <a:buFont typeface="Verdana"/>
              <a:buChar char="○"/>
              <a:defRPr sz="800">
                <a:latin typeface="Verdana"/>
                <a:ea typeface="Verdana"/>
                <a:cs typeface="Verdana"/>
                <a:sym typeface="Verdana"/>
              </a:defRPr>
            </a:lvl5pPr>
            <a:lvl6pPr marL="2743200" lvl="5" indent="-279400" algn="r" rtl="0">
              <a:spcBef>
                <a:spcPts val="0"/>
              </a:spcBef>
              <a:spcAft>
                <a:spcPts val="0"/>
              </a:spcAft>
              <a:buSzPts val="800"/>
              <a:buFont typeface="Verdana"/>
              <a:buChar char="■"/>
              <a:defRPr sz="800">
                <a:latin typeface="Verdana"/>
                <a:ea typeface="Verdana"/>
                <a:cs typeface="Verdana"/>
                <a:sym typeface="Verdana"/>
              </a:defRPr>
            </a:lvl6pPr>
            <a:lvl7pPr marL="3200400" lvl="6" indent="-279400" algn="r" rtl="0">
              <a:spcBef>
                <a:spcPts val="0"/>
              </a:spcBef>
              <a:spcAft>
                <a:spcPts val="0"/>
              </a:spcAft>
              <a:buSzPts val="800"/>
              <a:buFont typeface="Verdana"/>
              <a:buChar char="●"/>
              <a:defRPr sz="800">
                <a:latin typeface="Verdana"/>
                <a:ea typeface="Verdana"/>
                <a:cs typeface="Verdana"/>
                <a:sym typeface="Verdana"/>
              </a:defRPr>
            </a:lvl7pPr>
            <a:lvl8pPr marL="3657600" lvl="7" indent="-279400" algn="r" rtl="0">
              <a:spcBef>
                <a:spcPts val="0"/>
              </a:spcBef>
              <a:spcAft>
                <a:spcPts val="0"/>
              </a:spcAft>
              <a:buSzPts val="800"/>
              <a:buFont typeface="Verdana"/>
              <a:buChar char="○"/>
              <a:defRPr sz="800">
                <a:latin typeface="Verdana"/>
                <a:ea typeface="Verdana"/>
                <a:cs typeface="Verdana"/>
                <a:sym typeface="Verdana"/>
              </a:defRPr>
            </a:lvl8pPr>
            <a:lvl9pPr marL="4114800" lvl="8" indent="-279400" algn="r" rtl="0">
              <a:spcBef>
                <a:spcPts val="0"/>
              </a:spcBef>
              <a:spcAft>
                <a:spcPts val="0"/>
              </a:spcAft>
              <a:buSzPts val="800"/>
              <a:buFont typeface="Verdana"/>
              <a:buChar char="■"/>
              <a:defRPr sz="800">
                <a:latin typeface="Verdana"/>
                <a:ea typeface="Verdana"/>
                <a:cs typeface="Verdana"/>
                <a:sym typeface="Verdana"/>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4"/>
        <p:cNvGrpSpPr/>
        <p:nvPr/>
      </p:nvGrpSpPr>
      <p:grpSpPr>
        <a:xfrm>
          <a:off x="0" y="0"/>
          <a:ext cx="0" cy="0"/>
          <a:chOff x="0" y="0"/>
          <a:chExt cx="0" cy="0"/>
        </a:xfrm>
      </p:grpSpPr>
      <p:sp>
        <p:nvSpPr>
          <p:cNvPr id="55" name="Google Shape;55;p10"/>
          <p:cNvSpPr txBox="1">
            <a:spLocks noGrp="1"/>
          </p:cNvSpPr>
          <p:nvPr>
            <p:ph type="body" idx="1"/>
          </p:nvPr>
        </p:nvSpPr>
        <p:spPr>
          <a:xfrm>
            <a:off x="319500" y="423372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400"/>
              <a:buFont typeface="Verdana"/>
              <a:buNone/>
              <a:defRPr>
                <a:latin typeface="Verdana"/>
                <a:ea typeface="Verdana"/>
                <a:cs typeface="Verdana"/>
                <a:sym typeface="Verdana"/>
              </a:defRPr>
            </a:lvl1pPr>
          </a:lstStyle>
          <a:p>
            <a:endParaRPr/>
          </a:p>
        </p:txBody>
      </p:sp>
      <p:sp>
        <p:nvSpPr>
          <p:cNvPr id="56" name="Google Shape;56;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atin typeface="Verdana"/>
                <a:ea typeface="Verdana"/>
                <a:cs typeface="Verdana"/>
                <a:sym typeface="Verdana"/>
              </a:defRPr>
            </a:lvl1pPr>
            <a:lvl2pPr lvl="1">
              <a:buNone/>
              <a:defRPr>
                <a:latin typeface="Verdana"/>
                <a:ea typeface="Verdana"/>
                <a:cs typeface="Verdana"/>
                <a:sym typeface="Verdana"/>
              </a:defRPr>
            </a:lvl2pPr>
            <a:lvl3pPr lvl="2">
              <a:buNone/>
              <a:defRPr>
                <a:latin typeface="Verdana"/>
                <a:ea typeface="Verdana"/>
                <a:cs typeface="Verdana"/>
                <a:sym typeface="Verdana"/>
              </a:defRPr>
            </a:lvl3pPr>
            <a:lvl4pPr lvl="3">
              <a:buNone/>
              <a:defRPr>
                <a:latin typeface="Verdana"/>
                <a:ea typeface="Verdana"/>
                <a:cs typeface="Verdana"/>
                <a:sym typeface="Verdana"/>
              </a:defRPr>
            </a:lvl4pPr>
            <a:lvl5pPr lvl="4">
              <a:buNone/>
              <a:defRPr>
                <a:latin typeface="Verdana"/>
                <a:ea typeface="Verdana"/>
                <a:cs typeface="Verdana"/>
                <a:sym typeface="Verdana"/>
              </a:defRPr>
            </a:lvl5pPr>
            <a:lvl6pPr lvl="5">
              <a:buNone/>
              <a:defRPr>
                <a:latin typeface="Verdana"/>
                <a:ea typeface="Verdana"/>
                <a:cs typeface="Verdana"/>
                <a:sym typeface="Verdana"/>
              </a:defRPr>
            </a:lvl6pPr>
            <a:lvl7pPr lvl="6">
              <a:buNone/>
              <a:defRPr>
                <a:latin typeface="Verdana"/>
                <a:ea typeface="Verdana"/>
                <a:cs typeface="Verdana"/>
                <a:sym typeface="Verdana"/>
              </a:defRPr>
            </a:lvl7pPr>
            <a:lvl8pPr lvl="7">
              <a:buNone/>
              <a:defRPr>
                <a:latin typeface="Verdana"/>
                <a:ea typeface="Verdana"/>
                <a:cs typeface="Verdana"/>
                <a:sym typeface="Verdana"/>
              </a:defRPr>
            </a:lvl8pPr>
            <a:lvl9pPr lvl="8">
              <a:buNone/>
              <a:defRPr>
                <a:latin typeface="Verdana"/>
                <a:ea typeface="Verdana"/>
                <a:cs typeface="Verdana"/>
                <a:sym typeface="Verdana"/>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7"/>
        <p:cNvGrpSpPr/>
        <p:nvPr/>
      </p:nvGrpSpPr>
      <p:grpSpPr>
        <a:xfrm>
          <a:off x="0" y="0"/>
          <a:ext cx="0" cy="0"/>
          <a:chOff x="0" y="0"/>
          <a:chExt cx="0" cy="0"/>
        </a:xfrm>
      </p:grpSpPr>
      <p:sp>
        <p:nvSpPr>
          <p:cNvPr id="59" name="Google Shape;59;p11"/>
          <p:cNvSpPr txBox="1">
            <a:spLocks noGrp="1"/>
          </p:cNvSpPr>
          <p:nvPr>
            <p:ph type="title" hasCustomPrompt="1"/>
          </p:nvPr>
        </p:nvSpPr>
        <p:spPr>
          <a:xfrm>
            <a:off x="387900" y="1152450"/>
            <a:ext cx="8368200" cy="15384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8000"/>
              <a:buFont typeface="Verdana"/>
              <a:buNone/>
              <a:defRPr sz="8000">
                <a:latin typeface="Verdana"/>
                <a:ea typeface="Verdana"/>
                <a:cs typeface="Verdana"/>
                <a:sym typeface="Verdana"/>
              </a:defRPr>
            </a:lvl1pPr>
            <a:lvl2pPr lvl="1" algn="ctr">
              <a:spcBef>
                <a:spcPts val="0"/>
              </a:spcBef>
              <a:spcAft>
                <a:spcPts val="0"/>
              </a:spcAft>
              <a:buClr>
                <a:schemeClr val="accent5"/>
              </a:buClr>
              <a:buSzPts val="13000"/>
              <a:buFont typeface="Verdana"/>
              <a:buNone/>
              <a:defRPr sz="13000">
                <a:solidFill>
                  <a:schemeClr val="accent5"/>
                </a:solidFill>
                <a:latin typeface="Verdana"/>
                <a:ea typeface="Verdana"/>
                <a:cs typeface="Verdana"/>
                <a:sym typeface="Verdana"/>
              </a:defRPr>
            </a:lvl2pPr>
            <a:lvl3pPr lvl="2" algn="ctr">
              <a:spcBef>
                <a:spcPts val="0"/>
              </a:spcBef>
              <a:spcAft>
                <a:spcPts val="0"/>
              </a:spcAft>
              <a:buClr>
                <a:schemeClr val="accent5"/>
              </a:buClr>
              <a:buSzPts val="13000"/>
              <a:buFont typeface="Verdana"/>
              <a:buNone/>
              <a:defRPr sz="13000">
                <a:solidFill>
                  <a:schemeClr val="accent5"/>
                </a:solidFill>
                <a:latin typeface="Verdana"/>
                <a:ea typeface="Verdana"/>
                <a:cs typeface="Verdana"/>
                <a:sym typeface="Verdana"/>
              </a:defRPr>
            </a:lvl3pPr>
            <a:lvl4pPr lvl="3" algn="ctr">
              <a:spcBef>
                <a:spcPts val="0"/>
              </a:spcBef>
              <a:spcAft>
                <a:spcPts val="0"/>
              </a:spcAft>
              <a:buClr>
                <a:schemeClr val="accent5"/>
              </a:buClr>
              <a:buSzPts val="13000"/>
              <a:buFont typeface="Verdana"/>
              <a:buNone/>
              <a:defRPr sz="13000">
                <a:solidFill>
                  <a:schemeClr val="accent5"/>
                </a:solidFill>
                <a:latin typeface="Verdana"/>
                <a:ea typeface="Verdana"/>
                <a:cs typeface="Verdana"/>
                <a:sym typeface="Verdana"/>
              </a:defRPr>
            </a:lvl4pPr>
            <a:lvl5pPr lvl="4" algn="ctr">
              <a:spcBef>
                <a:spcPts val="0"/>
              </a:spcBef>
              <a:spcAft>
                <a:spcPts val="0"/>
              </a:spcAft>
              <a:buClr>
                <a:schemeClr val="accent5"/>
              </a:buClr>
              <a:buSzPts val="13000"/>
              <a:buFont typeface="Verdana"/>
              <a:buNone/>
              <a:defRPr sz="13000">
                <a:solidFill>
                  <a:schemeClr val="accent5"/>
                </a:solidFill>
                <a:latin typeface="Verdana"/>
                <a:ea typeface="Verdana"/>
                <a:cs typeface="Verdana"/>
                <a:sym typeface="Verdana"/>
              </a:defRPr>
            </a:lvl5pPr>
            <a:lvl6pPr lvl="5" algn="ctr">
              <a:spcBef>
                <a:spcPts val="0"/>
              </a:spcBef>
              <a:spcAft>
                <a:spcPts val="0"/>
              </a:spcAft>
              <a:buClr>
                <a:schemeClr val="accent5"/>
              </a:buClr>
              <a:buSzPts val="13000"/>
              <a:buFont typeface="Verdana"/>
              <a:buNone/>
              <a:defRPr sz="13000">
                <a:solidFill>
                  <a:schemeClr val="accent5"/>
                </a:solidFill>
                <a:latin typeface="Verdana"/>
                <a:ea typeface="Verdana"/>
                <a:cs typeface="Verdana"/>
                <a:sym typeface="Verdana"/>
              </a:defRPr>
            </a:lvl6pPr>
            <a:lvl7pPr lvl="6" algn="ctr">
              <a:spcBef>
                <a:spcPts val="0"/>
              </a:spcBef>
              <a:spcAft>
                <a:spcPts val="0"/>
              </a:spcAft>
              <a:buClr>
                <a:schemeClr val="accent5"/>
              </a:buClr>
              <a:buSzPts val="13000"/>
              <a:buFont typeface="Verdana"/>
              <a:buNone/>
              <a:defRPr sz="13000">
                <a:solidFill>
                  <a:schemeClr val="accent5"/>
                </a:solidFill>
                <a:latin typeface="Verdana"/>
                <a:ea typeface="Verdana"/>
                <a:cs typeface="Verdana"/>
                <a:sym typeface="Verdana"/>
              </a:defRPr>
            </a:lvl7pPr>
            <a:lvl8pPr lvl="7" algn="ctr">
              <a:spcBef>
                <a:spcPts val="0"/>
              </a:spcBef>
              <a:spcAft>
                <a:spcPts val="0"/>
              </a:spcAft>
              <a:buClr>
                <a:schemeClr val="accent5"/>
              </a:buClr>
              <a:buSzPts val="13000"/>
              <a:buFont typeface="Verdana"/>
              <a:buNone/>
              <a:defRPr sz="13000">
                <a:solidFill>
                  <a:schemeClr val="accent5"/>
                </a:solidFill>
                <a:latin typeface="Verdana"/>
                <a:ea typeface="Verdana"/>
                <a:cs typeface="Verdana"/>
                <a:sym typeface="Verdana"/>
              </a:defRPr>
            </a:lvl8pPr>
            <a:lvl9pPr lvl="8" algn="ctr">
              <a:spcBef>
                <a:spcPts val="0"/>
              </a:spcBef>
              <a:spcAft>
                <a:spcPts val="0"/>
              </a:spcAft>
              <a:buClr>
                <a:schemeClr val="accent5"/>
              </a:buClr>
              <a:buSzPts val="13000"/>
              <a:buFont typeface="Verdana"/>
              <a:buNone/>
              <a:defRPr sz="13000">
                <a:solidFill>
                  <a:schemeClr val="accent5"/>
                </a:solidFill>
                <a:latin typeface="Verdana"/>
                <a:ea typeface="Verdana"/>
                <a:cs typeface="Verdana"/>
                <a:sym typeface="Verdana"/>
              </a:defRPr>
            </a:lvl9pPr>
          </a:lstStyle>
          <a:p>
            <a:r>
              <a:t>xx%</a:t>
            </a:r>
          </a:p>
        </p:txBody>
      </p:sp>
      <p:sp>
        <p:nvSpPr>
          <p:cNvPr id="60" name="Google Shape;60;p11"/>
          <p:cNvSpPr txBox="1">
            <a:spLocks noGrp="1"/>
          </p:cNvSpPr>
          <p:nvPr>
            <p:ph type="body" idx="1"/>
          </p:nvPr>
        </p:nvSpPr>
        <p:spPr>
          <a:xfrm>
            <a:off x="387900" y="2919450"/>
            <a:ext cx="8368200" cy="1071600"/>
          </a:xfrm>
          <a:prstGeom prst="rect">
            <a:avLst/>
          </a:prstGeom>
        </p:spPr>
        <p:txBody>
          <a:bodyPr spcFirstLastPara="1" wrap="square" lIns="91425" tIns="91425" rIns="91425" bIns="91425" anchor="t" anchorCtr="0">
            <a:normAutofit/>
          </a:bodyPr>
          <a:lstStyle>
            <a:lvl1pPr marL="457200" lvl="0" indent="-317500" algn="ctr">
              <a:spcBef>
                <a:spcPts val="0"/>
              </a:spcBef>
              <a:spcAft>
                <a:spcPts val="0"/>
              </a:spcAft>
              <a:buSzPts val="1400"/>
              <a:buFont typeface="Verdana"/>
              <a:buChar char="●"/>
              <a:defRPr>
                <a:latin typeface="Verdana"/>
                <a:ea typeface="Verdana"/>
                <a:cs typeface="Verdana"/>
                <a:sym typeface="Verdana"/>
              </a:defRPr>
            </a:lvl1pPr>
            <a:lvl2pPr marL="914400" lvl="1" indent="-317500" algn="ctr">
              <a:spcBef>
                <a:spcPts val="0"/>
              </a:spcBef>
              <a:spcAft>
                <a:spcPts val="0"/>
              </a:spcAft>
              <a:buSzPts val="1400"/>
              <a:buFont typeface="Verdana"/>
              <a:buChar char="○"/>
              <a:defRPr>
                <a:latin typeface="Verdana"/>
                <a:ea typeface="Verdana"/>
                <a:cs typeface="Verdana"/>
                <a:sym typeface="Verdana"/>
              </a:defRPr>
            </a:lvl2pPr>
            <a:lvl3pPr marL="1371600" lvl="2" indent="-317500" algn="ctr">
              <a:spcBef>
                <a:spcPts val="0"/>
              </a:spcBef>
              <a:spcAft>
                <a:spcPts val="0"/>
              </a:spcAft>
              <a:buSzPts val="1400"/>
              <a:buFont typeface="Verdana"/>
              <a:buChar char="■"/>
              <a:defRPr>
                <a:latin typeface="Verdana"/>
                <a:ea typeface="Verdana"/>
                <a:cs typeface="Verdana"/>
                <a:sym typeface="Verdana"/>
              </a:defRPr>
            </a:lvl3pPr>
            <a:lvl4pPr marL="1828800" lvl="3" indent="-317500" algn="ctr">
              <a:spcBef>
                <a:spcPts val="0"/>
              </a:spcBef>
              <a:spcAft>
                <a:spcPts val="0"/>
              </a:spcAft>
              <a:buSzPts val="1400"/>
              <a:buFont typeface="Verdana"/>
              <a:buChar char="●"/>
              <a:defRPr>
                <a:latin typeface="Verdana"/>
                <a:ea typeface="Verdana"/>
                <a:cs typeface="Verdana"/>
                <a:sym typeface="Verdana"/>
              </a:defRPr>
            </a:lvl4pPr>
            <a:lvl5pPr marL="2286000" lvl="4" indent="-317500" algn="ctr">
              <a:spcBef>
                <a:spcPts val="0"/>
              </a:spcBef>
              <a:spcAft>
                <a:spcPts val="0"/>
              </a:spcAft>
              <a:buSzPts val="1400"/>
              <a:buFont typeface="Verdana"/>
              <a:buChar char="○"/>
              <a:defRPr>
                <a:latin typeface="Verdana"/>
                <a:ea typeface="Verdana"/>
                <a:cs typeface="Verdana"/>
                <a:sym typeface="Verdana"/>
              </a:defRPr>
            </a:lvl5pPr>
            <a:lvl6pPr marL="2743200" lvl="5" indent="-317500" algn="ctr">
              <a:spcBef>
                <a:spcPts val="0"/>
              </a:spcBef>
              <a:spcAft>
                <a:spcPts val="0"/>
              </a:spcAft>
              <a:buSzPts val="1400"/>
              <a:buFont typeface="Verdana"/>
              <a:buChar char="■"/>
              <a:defRPr>
                <a:latin typeface="Verdana"/>
                <a:ea typeface="Verdana"/>
                <a:cs typeface="Verdana"/>
                <a:sym typeface="Verdana"/>
              </a:defRPr>
            </a:lvl6pPr>
            <a:lvl7pPr marL="3200400" lvl="6" indent="-317500" algn="ctr">
              <a:spcBef>
                <a:spcPts val="0"/>
              </a:spcBef>
              <a:spcAft>
                <a:spcPts val="0"/>
              </a:spcAft>
              <a:buSzPts val="1400"/>
              <a:buFont typeface="Verdana"/>
              <a:buChar char="●"/>
              <a:defRPr>
                <a:latin typeface="Verdana"/>
                <a:ea typeface="Verdana"/>
                <a:cs typeface="Verdana"/>
                <a:sym typeface="Verdana"/>
              </a:defRPr>
            </a:lvl7pPr>
            <a:lvl8pPr marL="3657600" lvl="7" indent="-317500" algn="ctr">
              <a:spcBef>
                <a:spcPts val="0"/>
              </a:spcBef>
              <a:spcAft>
                <a:spcPts val="0"/>
              </a:spcAft>
              <a:buSzPts val="1400"/>
              <a:buFont typeface="Verdana"/>
              <a:buChar char="○"/>
              <a:defRPr>
                <a:latin typeface="Verdana"/>
                <a:ea typeface="Verdana"/>
                <a:cs typeface="Verdana"/>
                <a:sym typeface="Verdana"/>
              </a:defRPr>
            </a:lvl8pPr>
            <a:lvl9pPr marL="4114800" lvl="8" indent="-317500" algn="ctr">
              <a:spcBef>
                <a:spcPts val="0"/>
              </a:spcBef>
              <a:spcAft>
                <a:spcPts val="0"/>
              </a:spcAft>
              <a:buSzPts val="1400"/>
              <a:buFont typeface="Verdana"/>
              <a:buChar char="■"/>
              <a:defRPr>
                <a:latin typeface="Verdana"/>
                <a:ea typeface="Verdana"/>
                <a:cs typeface="Verdana"/>
                <a:sym typeface="Verdana"/>
              </a:defRPr>
            </a:lvl9pPr>
          </a:lstStyle>
          <a:p>
            <a:endParaRPr/>
          </a:p>
        </p:txBody>
      </p:sp>
      <p:sp>
        <p:nvSpPr>
          <p:cNvPr id="61" name="Google Shape;61;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atin typeface="Verdana"/>
                <a:ea typeface="Verdana"/>
                <a:cs typeface="Verdana"/>
                <a:sym typeface="Verdana"/>
              </a:defRPr>
            </a:lvl1pPr>
            <a:lvl2pPr lvl="1">
              <a:buNone/>
              <a:defRPr>
                <a:latin typeface="Verdana"/>
                <a:ea typeface="Verdana"/>
                <a:cs typeface="Verdana"/>
                <a:sym typeface="Verdana"/>
              </a:defRPr>
            </a:lvl2pPr>
            <a:lvl3pPr lvl="2">
              <a:buNone/>
              <a:defRPr>
                <a:latin typeface="Verdana"/>
                <a:ea typeface="Verdana"/>
                <a:cs typeface="Verdana"/>
                <a:sym typeface="Verdana"/>
              </a:defRPr>
            </a:lvl3pPr>
            <a:lvl4pPr lvl="3">
              <a:buNone/>
              <a:defRPr>
                <a:latin typeface="Verdana"/>
                <a:ea typeface="Verdana"/>
                <a:cs typeface="Verdana"/>
                <a:sym typeface="Verdana"/>
              </a:defRPr>
            </a:lvl4pPr>
            <a:lvl5pPr lvl="4">
              <a:buNone/>
              <a:defRPr>
                <a:latin typeface="Verdana"/>
                <a:ea typeface="Verdana"/>
                <a:cs typeface="Verdana"/>
                <a:sym typeface="Verdana"/>
              </a:defRPr>
            </a:lvl5pPr>
            <a:lvl6pPr lvl="5">
              <a:buNone/>
              <a:defRPr>
                <a:latin typeface="Verdana"/>
                <a:ea typeface="Verdana"/>
                <a:cs typeface="Verdana"/>
                <a:sym typeface="Verdana"/>
              </a:defRPr>
            </a:lvl6pPr>
            <a:lvl7pPr lvl="6">
              <a:buNone/>
              <a:defRPr>
                <a:latin typeface="Verdana"/>
                <a:ea typeface="Verdana"/>
                <a:cs typeface="Verdana"/>
                <a:sym typeface="Verdana"/>
              </a:defRPr>
            </a:lvl7pPr>
            <a:lvl8pPr lvl="7">
              <a:buNone/>
              <a:defRPr>
                <a:latin typeface="Verdana"/>
                <a:ea typeface="Verdana"/>
                <a:cs typeface="Verdana"/>
                <a:sym typeface="Verdana"/>
              </a:defRPr>
            </a:lvl8pPr>
            <a:lvl9pPr lvl="8">
              <a:buNone/>
              <a:defRPr>
                <a:latin typeface="Verdana"/>
                <a:ea typeface="Verdana"/>
                <a:cs typeface="Verdana"/>
                <a:sym typeface="Verdana"/>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2"/>
        <p:cNvGrpSpPr/>
        <p:nvPr/>
      </p:nvGrpSpPr>
      <p:grpSpPr>
        <a:xfrm>
          <a:off x="0" y="0"/>
          <a:ext cx="0" cy="0"/>
          <a:chOff x="0" y="0"/>
          <a:chExt cx="0" cy="0"/>
        </a:xfrm>
      </p:grpSpPr>
      <p:sp>
        <p:nvSpPr>
          <p:cNvPr id="63" name="Google Shape;63;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atin typeface="Verdana"/>
                <a:ea typeface="Verdana"/>
                <a:cs typeface="Verdana"/>
                <a:sym typeface="Verdana"/>
              </a:defRPr>
            </a:lvl1pPr>
            <a:lvl2pPr lvl="1">
              <a:buNone/>
              <a:defRPr>
                <a:latin typeface="Verdana"/>
                <a:ea typeface="Verdana"/>
                <a:cs typeface="Verdana"/>
                <a:sym typeface="Verdana"/>
              </a:defRPr>
            </a:lvl2pPr>
            <a:lvl3pPr lvl="2">
              <a:buNone/>
              <a:defRPr>
                <a:latin typeface="Verdana"/>
                <a:ea typeface="Verdana"/>
                <a:cs typeface="Verdana"/>
                <a:sym typeface="Verdana"/>
              </a:defRPr>
            </a:lvl3pPr>
            <a:lvl4pPr lvl="3">
              <a:buNone/>
              <a:defRPr>
                <a:latin typeface="Verdana"/>
                <a:ea typeface="Verdana"/>
                <a:cs typeface="Verdana"/>
                <a:sym typeface="Verdana"/>
              </a:defRPr>
            </a:lvl4pPr>
            <a:lvl5pPr lvl="4">
              <a:buNone/>
              <a:defRPr>
                <a:latin typeface="Verdana"/>
                <a:ea typeface="Verdana"/>
                <a:cs typeface="Verdana"/>
                <a:sym typeface="Verdana"/>
              </a:defRPr>
            </a:lvl5pPr>
            <a:lvl6pPr lvl="5">
              <a:buNone/>
              <a:defRPr>
                <a:latin typeface="Verdana"/>
                <a:ea typeface="Verdana"/>
                <a:cs typeface="Verdana"/>
                <a:sym typeface="Verdana"/>
              </a:defRPr>
            </a:lvl6pPr>
            <a:lvl7pPr lvl="6">
              <a:buNone/>
              <a:defRPr>
                <a:latin typeface="Verdana"/>
                <a:ea typeface="Verdana"/>
                <a:cs typeface="Verdana"/>
                <a:sym typeface="Verdana"/>
              </a:defRPr>
            </a:lvl7pPr>
            <a:lvl8pPr lvl="7">
              <a:buNone/>
              <a:defRPr>
                <a:latin typeface="Verdana"/>
                <a:ea typeface="Verdana"/>
                <a:cs typeface="Verdana"/>
                <a:sym typeface="Verdana"/>
              </a:defRPr>
            </a:lvl8pPr>
            <a:lvl9pPr lvl="8">
              <a:buNone/>
              <a:defRPr>
                <a:latin typeface="Verdana"/>
                <a:ea typeface="Verdana"/>
                <a:cs typeface="Verdana"/>
                <a:sym typeface="Verdana"/>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Agenda" userDrawn="1">
  <p:cSld name="TITLE_AND_BODY_1">
    <p:spTree>
      <p:nvGrpSpPr>
        <p:cNvPr id="1" name="Shape 64"/>
        <p:cNvGrpSpPr/>
        <p:nvPr/>
      </p:nvGrpSpPr>
      <p:grpSpPr>
        <a:xfrm>
          <a:off x="0" y="0"/>
          <a:ext cx="0" cy="0"/>
          <a:chOff x="0" y="0"/>
          <a:chExt cx="0" cy="0"/>
        </a:xfrm>
      </p:grpSpPr>
      <p:sp>
        <p:nvSpPr>
          <p:cNvPr id="66" name="Google Shape;66;p13"/>
          <p:cNvSpPr txBox="1">
            <a:spLocks noGrp="1"/>
          </p:cNvSpPr>
          <p:nvPr>
            <p:ph type="body" idx="1"/>
          </p:nvPr>
        </p:nvSpPr>
        <p:spPr>
          <a:xfrm>
            <a:off x="311700" y="1229445"/>
            <a:ext cx="8520600" cy="3773830"/>
          </a:xfrm>
          <a:prstGeom prst="rect">
            <a:avLst/>
          </a:prstGeom>
          <a:noFill/>
          <a:ln>
            <a:noFill/>
          </a:ln>
        </p:spPr>
        <p:txBody>
          <a:bodyPr spcFirstLastPara="1" wrap="square" lIns="91425" tIns="91425" rIns="91425" bIns="91425" anchor="t" anchorCtr="0">
            <a:normAutofit/>
          </a:bodyPr>
          <a:lstStyle>
            <a:lvl1pPr marL="457200" lvl="0" indent="-330200" algn="l" rtl="0">
              <a:lnSpc>
                <a:spcPct val="115000"/>
              </a:lnSpc>
              <a:spcBef>
                <a:spcPts val="0"/>
              </a:spcBef>
              <a:spcAft>
                <a:spcPts val="0"/>
              </a:spcAft>
              <a:buClr>
                <a:schemeClr val="tx1"/>
              </a:buClr>
              <a:buSzPts val="1600"/>
              <a:buFont typeface="Verdana"/>
              <a:buChar char="●"/>
              <a:defRPr sz="1600">
                <a:latin typeface="Verdana"/>
                <a:ea typeface="Verdana"/>
                <a:cs typeface="Verdana"/>
                <a:sym typeface="Verdana"/>
              </a:defRPr>
            </a:lvl1pPr>
            <a:lvl2pPr marL="914400" lvl="1" indent="-317500" algn="l" rtl="0">
              <a:lnSpc>
                <a:spcPct val="115000"/>
              </a:lnSpc>
              <a:spcBef>
                <a:spcPts val="0"/>
              </a:spcBef>
              <a:spcAft>
                <a:spcPts val="0"/>
              </a:spcAft>
              <a:buSzPts val="1400"/>
              <a:buFont typeface="Verdana"/>
              <a:buChar char="○"/>
              <a:defRPr>
                <a:latin typeface="Verdana"/>
                <a:ea typeface="Verdana"/>
                <a:cs typeface="Verdana"/>
                <a:sym typeface="Verdana"/>
              </a:defRPr>
            </a:lvl2pPr>
            <a:lvl3pPr marL="1371600" lvl="2" indent="-317500" algn="l" rtl="0">
              <a:lnSpc>
                <a:spcPct val="115000"/>
              </a:lnSpc>
              <a:spcBef>
                <a:spcPts val="0"/>
              </a:spcBef>
              <a:spcAft>
                <a:spcPts val="0"/>
              </a:spcAft>
              <a:buSzPts val="1400"/>
              <a:buFont typeface="Verdana"/>
              <a:buChar char="■"/>
              <a:defRPr>
                <a:latin typeface="Verdana"/>
                <a:ea typeface="Verdana"/>
                <a:cs typeface="Verdana"/>
                <a:sym typeface="Verdana"/>
              </a:defRPr>
            </a:lvl3pPr>
            <a:lvl4pPr marL="1828800" lvl="3" indent="-317500" algn="l" rtl="0">
              <a:lnSpc>
                <a:spcPct val="115000"/>
              </a:lnSpc>
              <a:spcBef>
                <a:spcPts val="0"/>
              </a:spcBef>
              <a:spcAft>
                <a:spcPts val="0"/>
              </a:spcAft>
              <a:buSzPts val="1400"/>
              <a:buFont typeface="Verdana"/>
              <a:buChar char="●"/>
              <a:defRPr>
                <a:latin typeface="Verdana"/>
                <a:ea typeface="Verdana"/>
                <a:cs typeface="Verdana"/>
                <a:sym typeface="Verdana"/>
              </a:defRPr>
            </a:lvl4pPr>
            <a:lvl5pPr marL="2286000" lvl="4" indent="-317500" algn="l" rtl="0">
              <a:lnSpc>
                <a:spcPct val="115000"/>
              </a:lnSpc>
              <a:spcBef>
                <a:spcPts val="0"/>
              </a:spcBef>
              <a:spcAft>
                <a:spcPts val="0"/>
              </a:spcAft>
              <a:buSzPts val="1400"/>
              <a:buFont typeface="Verdana"/>
              <a:buChar char="○"/>
              <a:defRPr>
                <a:latin typeface="Verdana"/>
                <a:ea typeface="Verdana"/>
                <a:cs typeface="Verdana"/>
                <a:sym typeface="Verdana"/>
              </a:defRPr>
            </a:lvl5pPr>
            <a:lvl6pPr marL="2743200" lvl="5" indent="-317500" algn="l" rtl="0">
              <a:lnSpc>
                <a:spcPct val="115000"/>
              </a:lnSpc>
              <a:spcBef>
                <a:spcPts val="0"/>
              </a:spcBef>
              <a:spcAft>
                <a:spcPts val="0"/>
              </a:spcAft>
              <a:buSzPts val="1400"/>
              <a:buFont typeface="Verdana"/>
              <a:buChar char="■"/>
              <a:defRPr>
                <a:latin typeface="Verdana"/>
                <a:ea typeface="Verdana"/>
                <a:cs typeface="Verdana"/>
                <a:sym typeface="Verdana"/>
              </a:defRPr>
            </a:lvl6pPr>
            <a:lvl7pPr marL="3200400" lvl="6" indent="-317500" algn="l" rtl="0">
              <a:lnSpc>
                <a:spcPct val="115000"/>
              </a:lnSpc>
              <a:spcBef>
                <a:spcPts val="0"/>
              </a:spcBef>
              <a:spcAft>
                <a:spcPts val="0"/>
              </a:spcAft>
              <a:buSzPts val="1400"/>
              <a:buFont typeface="Verdana"/>
              <a:buChar char="●"/>
              <a:defRPr>
                <a:latin typeface="Verdana"/>
                <a:ea typeface="Verdana"/>
                <a:cs typeface="Verdana"/>
                <a:sym typeface="Verdana"/>
              </a:defRPr>
            </a:lvl7pPr>
            <a:lvl8pPr marL="3657600" lvl="7" indent="-317500" algn="l" rtl="0">
              <a:lnSpc>
                <a:spcPct val="115000"/>
              </a:lnSpc>
              <a:spcBef>
                <a:spcPts val="0"/>
              </a:spcBef>
              <a:spcAft>
                <a:spcPts val="0"/>
              </a:spcAft>
              <a:buSzPts val="1400"/>
              <a:buFont typeface="Verdana"/>
              <a:buChar char="○"/>
              <a:defRPr>
                <a:latin typeface="Verdana"/>
                <a:ea typeface="Verdana"/>
                <a:cs typeface="Verdana"/>
                <a:sym typeface="Verdana"/>
              </a:defRPr>
            </a:lvl8pPr>
            <a:lvl9pPr marL="4114800" lvl="8" indent="-317500" algn="l" rtl="0">
              <a:lnSpc>
                <a:spcPct val="115000"/>
              </a:lnSpc>
              <a:spcBef>
                <a:spcPts val="0"/>
              </a:spcBef>
              <a:spcAft>
                <a:spcPts val="0"/>
              </a:spcAft>
              <a:buSzPts val="1400"/>
              <a:buFont typeface="Verdana"/>
              <a:buChar char="■"/>
              <a:defRPr>
                <a:latin typeface="Verdana"/>
                <a:ea typeface="Verdana"/>
                <a:cs typeface="Verdana"/>
                <a:sym typeface="Verdana"/>
              </a:defRPr>
            </a:lvl9pPr>
          </a:lstStyle>
          <a:p>
            <a:endParaRPr lang="en-US" dirty="0"/>
          </a:p>
        </p:txBody>
      </p:sp>
      <p:sp>
        <p:nvSpPr>
          <p:cNvPr id="67" name="Google Shape;67;p13"/>
          <p:cNvSpPr txBox="1">
            <a:spLocks noGrp="1"/>
          </p:cNvSpPr>
          <p:nvPr>
            <p:ph type="sldNum" idx="12"/>
          </p:nvPr>
        </p:nvSpPr>
        <p:spPr>
          <a:xfrm>
            <a:off x="8890426" y="4802521"/>
            <a:ext cx="245991" cy="254296"/>
          </a:xfrm>
          <a:prstGeom prst="rect">
            <a:avLst/>
          </a:prstGeom>
          <a:noFill/>
          <a:ln>
            <a:noFill/>
          </a:ln>
        </p:spPr>
        <p:txBody>
          <a:bodyPr spcFirstLastPara="1" wrap="square" lIns="91425" tIns="91425" rIns="91425" bIns="91425" anchor="ctr" anchorCtr="0">
            <a:noAutofit/>
          </a:bodyPr>
          <a:lstStyle>
            <a:lvl1pPr marL="0" marR="0" lvl="0" indent="0" algn="ctr" rtl="0">
              <a:lnSpc>
                <a:spcPct val="100000"/>
              </a:lnSpc>
              <a:spcBef>
                <a:spcPts val="0"/>
              </a:spcBef>
              <a:spcAft>
                <a:spcPts val="0"/>
              </a:spcAft>
              <a:buClr>
                <a:srgbClr val="000000"/>
              </a:buClr>
              <a:buSzPts val="1000"/>
              <a:buFont typeface="Arial"/>
              <a:buNone/>
              <a:defRPr sz="800" i="0" u="none" strike="noStrike" cap="none">
                <a:latin typeface="Roboto"/>
                <a:ea typeface="Roboto"/>
                <a:cs typeface="Roboto"/>
                <a:sym typeface="Roboto"/>
              </a:defRPr>
            </a:lvl1pPr>
            <a:lvl2pPr marL="0" marR="0" lvl="1" indent="0" algn="r" rtl="0">
              <a:lnSpc>
                <a:spcPct val="100000"/>
              </a:lnSpc>
              <a:spcBef>
                <a:spcPts val="0"/>
              </a:spcBef>
              <a:spcAft>
                <a:spcPts val="0"/>
              </a:spcAft>
              <a:buClr>
                <a:srgbClr val="000000"/>
              </a:buClr>
              <a:buSzPts val="1000"/>
              <a:buFont typeface="Arial"/>
              <a:buNone/>
              <a:defRPr sz="1000" i="0" u="none" strike="noStrike" cap="none">
                <a:latin typeface="Roboto"/>
                <a:ea typeface="Roboto"/>
                <a:cs typeface="Roboto"/>
                <a:sym typeface="Roboto"/>
              </a:defRPr>
            </a:lvl2pPr>
            <a:lvl3pPr marL="0" marR="0" lvl="2" indent="0" algn="r" rtl="0">
              <a:lnSpc>
                <a:spcPct val="100000"/>
              </a:lnSpc>
              <a:spcBef>
                <a:spcPts val="0"/>
              </a:spcBef>
              <a:spcAft>
                <a:spcPts val="0"/>
              </a:spcAft>
              <a:buClr>
                <a:srgbClr val="000000"/>
              </a:buClr>
              <a:buSzPts val="1000"/>
              <a:buFont typeface="Arial"/>
              <a:buNone/>
              <a:defRPr sz="1000" i="0" u="none" strike="noStrike" cap="none">
                <a:latin typeface="Roboto"/>
                <a:ea typeface="Roboto"/>
                <a:cs typeface="Roboto"/>
                <a:sym typeface="Roboto"/>
              </a:defRPr>
            </a:lvl3pPr>
            <a:lvl4pPr marL="0" marR="0" lvl="3" indent="0" algn="r" rtl="0">
              <a:lnSpc>
                <a:spcPct val="100000"/>
              </a:lnSpc>
              <a:spcBef>
                <a:spcPts val="0"/>
              </a:spcBef>
              <a:spcAft>
                <a:spcPts val="0"/>
              </a:spcAft>
              <a:buClr>
                <a:srgbClr val="000000"/>
              </a:buClr>
              <a:buSzPts val="1000"/>
              <a:buFont typeface="Arial"/>
              <a:buNone/>
              <a:defRPr sz="1000" i="0" u="none" strike="noStrike" cap="none">
                <a:latin typeface="Roboto"/>
                <a:ea typeface="Roboto"/>
                <a:cs typeface="Roboto"/>
                <a:sym typeface="Roboto"/>
              </a:defRPr>
            </a:lvl4pPr>
            <a:lvl5pPr marL="0" marR="0" lvl="4" indent="0" algn="r" rtl="0">
              <a:lnSpc>
                <a:spcPct val="100000"/>
              </a:lnSpc>
              <a:spcBef>
                <a:spcPts val="0"/>
              </a:spcBef>
              <a:spcAft>
                <a:spcPts val="0"/>
              </a:spcAft>
              <a:buClr>
                <a:srgbClr val="000000"/>
              </a:buClr>
              <a:buSzPts val="1000"/>
              <a:buFont typeface="Arial"/>
              <a:buNone/>
              <a:defRPr sz="1000" i="0" u="none" strike="noStrike" cap="none">
                <a:latin typeface="Roboto"/>
                <a:ea typeface="Roboto"/>
                <a:cs typeface="Roboto"/>
                <a:sym typeface="Roboto"/>
              </a:defRPr>
            </a:lvl5pPr>
            <a:lvl6pPr marL="0" marR="0" lvl="5" indent="0" algn="r" rtl="0">
              <a:lnSpc>
                <a:spcPct val="100000"/>
              </a:lnSpc>
              <a:spcBef>
                <a:spcPts val="0"/>
              </a:spcBef>
              <a:spcAft>
                <a:spcPts val="0"/>
              </a:spcAft>
              <a:buClr>
                <a:srgbClr val="000000"/>
              </a:buClr>
              <a:buSzPts val="1000"/>
              <a:buFont typeface="Arial"/>
              <a:buNone/>
              <a:defRPr sz="1000" i="0" u="none" strike="noStrike" cap="none">
                <a:latin typeface="Roboto"/>
                <a:ea typeface="Roboto"/>
                <a:cs typeface="Roboto"/>
                <a:sym typeface="Roboto"/>
              </a:defRPr>
            </a:lvl6pPr>
            <a:lvl7pPr marL="0" marR="0" lvl="6" indent="0" algn="r" rtl="0">
              <a:lnSpc>
                <a:spcPct val="100000"/>
              </a:lnSpc>
              <a:spcBef>
                <a:spcPts val="0"/>
              </a:spcBef>
              <a:spcAft>
                <a:spcPts val="0"/>
              </a:spcAft>
              <a:buClr>
                <a:srgbClr val="000000"/>
              </a:buClr>
              <a:buSzPts val="1000"/>
              <a:buFont typeface="Arial"/>
              <a:buNone/>
              <a:defRPr sz="1000" i="0" u="none" strike="noStrike" cap="none">
                <a:latin typeface="Roboto"/>
                <a:ea typeface="Roboto"/>
                <a:cs typeface="Roboto"/>
                <a:sym typeface="Roboto"/>
              </a:defRPr>
            </a:lvl7pPr>
            <a:lvl8pPr marL="0" marR="0" lvl="7" indent="0" algn="r" rtl="0">
              <a:lnSpc>
                <a:spcPct val="100000"/>
              </a:lnSpc>
              <a:spcBef>
                <a:spcPts val="0"/>
              </a:spcBef>
              <a:spcAft>
                <a:spcPts val="0"/>
              </a:spcAft>
              <a:buClr>
                <a:srgbClr val="000000"/>
              </a:buClr>
              <a:buSzPts val="1000"/>
              <a:buFont typeface="Arial"/>
              <a:buNone/>
              <a:defRPr sz="1000" i="0" u="none" strike="noStrike" cap="none">
                <a:latin typeface="Roboto"/>
                <a:ea typeface="Roboto"/>
                <a:cs typeface="Roboto"/>
                <a:sym typeface="Roboto"/>
              </a:defRPr>
            </a:lvl8pPr>
            <a:lvl9pPr marL="0" marR="0" lvl="8" indent="0" algn="r" rtl="0">
              <a:lnSpc>
                <a:spcPct val="100000"/>
              </a:lnSpc>
              <a:spcBef>
                <a:spcPts val="0"/>
              </a:spcBef>
              <a:spcAft>
                <a:spcPts val="0"/>
              </a:spcAft>
              <a:buClr>
                <a:srgbClr val="000000"/>
              </a:buClr>
              <a:buSzPts val="1000"/>
              <a:buFont typeface="Arial"/>
              <a:buNone/>
              <a:defRPr sz="1000" i="0" u="none" strike="noStrike" cap="none">
                <a:latin typeface="Roboto"/>
                <a:ea typeface="Roboto"/>
                <a:cs typeface="Roboto"/>
                <a:sym typeface="Roboto"/>
              </a:defRPr>
            </a:lvl9pPr>
          </a:lstStyle>
          <a:p>
            <a:fld id="{00000000-1234-1234-1234-123412341234}" type="slidenum">
              <a:rPr lang="en" smtClean="0"/>
              <a:pPr/>
              <a:t>‹#›</a:t>
            </a:fld>
            <a:endParaRPr lang="en" dirty="0"/>
          </a:p>
        </p:txBody>
      </p:sp>
      <p:sp>
        <p:nvSpPr>
          <p:cNvPr id="68" name="Google Shape;68;p13"/>
          <p:cNvSpPr txBox="1">
            <a:spLocks noGrp="1"/>
          </p:cNvSpPr>
          <p:nvPr>
            <p:ph type="title" hasCustomPrompt="1"/>
          </p:nvPr>
        </p:nvSpPr>
        <p:spPr>
          <a:xfrm>
            <a:off x="311700" y="0"/>
            <a:ext cx="8520600" cy="712925"/>
          </a:xfrm>
          <a:prstGeom prst="rect">
            <a:avLst/>
          </a:prstGeom>
          <a:noFill/>
          <a:ln>
            <a:noFill/>
          </a:ln>
        </p:spPr>
        <p:txBody>
          <a:bodyPr spcFirstLastPara="1" wrap="square" lIns="91425" tIns="91425" rIns="91425" bIns="91425" anchor="ctr" anchorCtr="0">
            <a:normAutofit/>
          </a:bodyPr>
          <a:lstStyle>
            <a:lvl1pPr lvl="0" algn="l" rtl="0">
              <a:lnSpc>
                <a:spcPct val="100000"/>
              </a:lnSpc>
              <a:spcBef>
                <a:spcPts val="0"/>
              </a:spcBef>
              <a:spcAft>
                <a:spcPts val="0"/>
              </a:spcAft>
              <a:buSzPts val="2200"/>
              <a:buFont typeface="Verdana"/>
              <a:buNone/>
              <a:defRPr sz="2200">
                <a:latin typeface="Verdana"/>
                <a:ea typeface="Verdana"/>
                <a:cs typeface="Verdana"/>
                <a:sym typeface="Verdana"/>
              </a:defRPr>
            </a:lvl1pPr>
            <a:lvl2pPr lvl="1" algn="l" rtl="0">
              <a:lnSpc>
                <a:spcPct val="100000"/>
              </a:lnSpc>
              <a:spcBef>
                <a:spcPts val="0"/>
              </a:spcBef>
              <a:spcAft>
                <a:spcPts val="0"/>
              </a:spcAft>
              <a:buSzPts val="2800"/>
              <a:buFont typeface="Verdana"/>
              <a:buNone/>
              <a:defRPr>
                <a:latin typeface="Verdana"/>
                <a:ea typeface="Verdana"/>
                <a:cs typeface="Verdana"/>
                <a:sym typeface="Verdana"/>
              </a:defRPr>
            </a:lvl2pPr>
            <a:lvl3pPr lvl="2" algn="l" rtl="0">
              <a:lnSpc>
                <a:spcPct val="100000"/>
              </a:lnSpc>
              <a:spcBef>
                <a:spcPts val="0"/>
              </a:spcBef>
              <a:spcAft>
                <a:spcPts val="0"/>
              </a:spcAft>
              <a:buSzPts val="2800"/>
              <a:buFont typeface="Verdana"/>
              <a:buNone/>
              <a:defRPr>
                <a:latin typeface="Verdana"/>
                <a:ea typeface="Verdana"/>
                <a:cs typeface="Verdana"/>
                <a:sym typeface="Verdana"/>
              </a:defRPr>
            </a:lvl3pPr>
            <a:lvl4pPr lvl="3" algn="l" rtl="0">
              <a:lnSpc>
                <a:spcPct val="100000"/>
              </a:lnSpc>
              <a:spcBef>
                <a:spcPts val="0"/>
              </a:spcBef>
              <a:spcAft>
                <a:spcPts val="0"/>
              </a:spcAft>
              <a:buSzPts val="2800"/>
              <a:buFont typeface="Verdana"/>
              <a:buNone/>
              <a:defRPr>
                <a:latin typeface="Verdana"/>
                <a:ea typeface="Verdana"/>
                <a:cs typeface="Verdana"/>
                <a:sym typeface="Verdana"/>
              </a:defRPr>
            </a:lvl4pPr>
            <a:lvl5pPr lvl="4" algn="l" rtl="0">
              <a:lnSpc>
                <a:spcPct val="100000"/>
              </a:lnSpc>
              <a:spcBef>
                <a:spcPts val="0"/>
              </a:spcBef>
              <a:spcAft>
                <a:spcPts val="0"/>
              </a:spcAft>
              <a:buSzPts val="2800"/>
              <a:buFont typeface="Verdana"/>
              <a:buNone/>
              <a:defRPr>
                <a:latin typeface="Verdana"/>
                <a:ea typeface="Verdana"/>
                <a:cs typeface="Verdana"/>
                <a:sym typeface="Verdana"/>
              </a:defRPr>
            </a:lvl5pPr>
            <a:lvl6pPr lvl="5" algn="l" rtl="0">
              <a:lnSpc>
                <a:spcPct val="100000"/>
              </a:lnSpc>
              <a:spcBef>
                <a:spcPts val="0"/>
              </a:spcBef>
              <a:spcAft>
                <a:spcPts val="0"/>
              </a:spcAft>
              <a:buSzPts val="2800"/>
              <a:buFont typeface="Verdana"/>
              <a:buNone/>
              <a:defRPr>
                <a:latin typeface="Verdana"/>
                <a:ea typeface="Verdana"/>
                <a:cs typeface="Verdana"/>
                <a:sym typeface="Verdana"/>
              </a:defRPr>
            </a:lvl6pPr>
            <a:lvl7pPr lvl="6" algn="l" rtl="0">
              <a:lnSpc>
                <a:spcPct val="100000"/>
              </a:lnSpc>
              <a:spcBef>
                <a:spcPts val="0"/>
              </a:spcBef>
              <a:spcAft>
                <a:spcPts val="0"/>
              </a:spcAft>
              <a:buSzPts val="2800"/>
              <a:buFont typeface="Verdana"/>
              <a:buNone/>
              <a:defRPr>
                <a:latin typeface="Verdana"/>
                <a:ea typeface="Verdana"/>
                <a:cs typeface="Verdana"/>
                <a:sym typeface="Verdana"/>
              </a:defRPr>
            </a:lvl7pPr>
            <a:lvl8pPr lvl="7" algn="l" rtl="0">
              <a:lnSpc>
                <a:spcPct val="100000"/>
              </a:lnSpc>
              <a:spcBef>
                <a:spcPts val="0"/>
              </a:spcBef>
              <a:spcAft>
                <a:spcPts val="0"/>
              </a:spcAft>
              <a:buSzPts val="2800"/>
              <a:buFont typeface="Verdana"/>
              <a:buNone/>
              <a:defRPr>
                <a:latin typeface="Verdana"/>
                <a:ea typeface="Verdana"/>
                <a:cs typeface="Verdana"/>
                <a:sym typeface="Verdana"/>
              </a:defRPr>
            </a:lvl8pPr>
            <a:lvl9pPr lvl="8" algn="l" rtl="0">
              <a:lnSpc>
                <a:spcPct val="100000"/>
              </a:lnSpc>
              <a:spcBef>
                <a:spcPts val="0"/>
              </a:spcBef>
              <a:spcAft>
                <a:spcPts val="0"/>
              </a:spcAft>
              <a:buSzPts val="2800"/>
              <a:buFont typeface="Verdana"/>
              <a:buNone/>
              <a:defRPr>
                <a:latin typeface="Verdana"/>
                <a:ea typeface="Verdana"/>
                <a:cs typeface="Verdana"/>
                <a:sym typeface="Verdana"/>
              </a:defRPr>
            </a:lvl9pPr>
          </a:lstStyle>
          <a:p>
            <a:r>
              <a:rPr lang="en-US" dirty="0"/>
              <a:t>Agenda</a:t>
            </a:r>
            <a:endParaRPr dirty="0"/>
          </a:p>
        </p:txBody>
      </p:sp>
      <p:sp>
        <p:nvSpPr>
          <p:cNvPr id="2" name="Google Shape;32;p5">
            <a:extLst>
              <a:ext uri="{FF2B5EF4-FFF2-40B4-BE49-F238E27FC236}">
                <a16:creationId xmlns:a16="http://schemas.microsoft.com/office/drawing/2014/main" id="{3B38838B-5EBD-6C7F-60D2-88FA9FFA951E}"/>
              </a:ext>
            </a:extLst>
          </p:cNvPr>
          <p:cNvSpPr txBox="1">
            <a:spLocks noGrp="1"/>
          </p:cNvSpPr>
          <p:nvPr>
            <p:ph type="subTitle" idx="2"/>
          </p:nvPr>
        </p:nvSpPr>
        <p:spPr>
          <a:xfrm>
            <a:off x="311700" y="730401"/>
            <a:ext cx="8520600" cy="499044"/>
          </a:xfrm>
          <a:prstGeom prst="rect">
            <a:avLst/>
          </a:prstGeom>
        </p:spPr>
        <p:txBody>
          <a:bodyPr spcFirstLastPara="1" wrap="square" lIns="91425" tIns="0" rIns="91425" bIns="91425" anchor="t" anchorCtr="0">
            <a:normAutofit/>
          </a:bodyPr>
          <a:lstStyle>
            <a:lvl1pPr marL="0" lvl="0" indent="0" rtl="0">
              <a:lnSpc>
                <a:spcPct val="100000"/>
              </a:lnSpc>
              <a:spcBef>
                <a:spcPts val="0"/>
              </a:spcBef>
              <a:spcAft>
                <a:spcPts val="0"/>
              </a:spcAft>
              <a:buSzPts val="1800"/>
              <a:buFont typeface="Verdana"/>
              <a:buNone/>
              <a:tabLst/>
              <a:defRPr sz="1600">
                <a:latin typeface="Verdana"/>
                <a:ea typeface="Verdana"/>
                <a:cs typeface="Verdana"/>
                <a:sym typeface="Verdana"/>
              </a:defRPr>
            </a:lvl1pPr>
            <a:lvl2pPr lvl="1"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2pPr>
            <a:lvl3pPr lvl="2"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3pPr>
            <a:lvl4pPr lvl="3"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4pPr>
            <a:lvl5pPr lvl="4"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5pPr>
            <a:lvl6pPr lvl="5"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6pPr>
            <a:lvl7pPr lvl="6"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7pPr>
            <a:lvl8pPr lvl="7"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8pPr>
            <a:lvl9pPr lvl="8"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9pPr>
          </a:lstStyle>
          <a:p>
            <a:endParaRPr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wo columns 1">
  <p:cSld name="TITLE_AND_TWO_COLUMNS_1">
    <p:spTree>
      <p:nvGrpSpPr>
        <p:cNvPr id="1" name="Shape 69"/>
        <p:cNvGrpSpPr/>
        <p:nvPr/>
      </p:nvGrpSpPr>
      <p:grpSpPr>
        <a:xfrm>
          <a:off x="0" y="0"/>
          <a:ext cx="0" cy="0"/>
          <a:chOff x="0" y="0"/>
          <a:chExt cx="0" cy="0"/>
        </a:xfrm>
      </p:grpSpPr>
      <p:sp>
        <p:nvSpPr>
          <p:cNvPr id="70" name="Google Shape;70;p14"/>
          <p:cNvSpPr txBox="1">
            <a:spLocks noGrp="1"/>
          </p:cNvSpPr>
          <p:nvPr>
            <p:ph type="title"/>
          </p:nvPr>
        </p:nvSpPr>
        <p:spPr>
          <a:xfrm>
            <a:off x="311700" y="140225"/>
            <a:ext cx="8520600" cy="572700"/>
          </a:xfrm>
          <a:prstGeom prst="rect">
            <a:avLst/>
          </a:prstGeom>
          <a:noFill/>
          <a:ln>
            <a:noFill/>
          </a:ln>
        </p:spPr>
        <p:txBody>
          <a:bodyPr spcFirstLastPara="1" wrap="square" lIns="91425" tIns="91425" rIns="91425" bIns="91425" anchor="t" anchorCtr="0">
            <a:normAutofit/>
          </a:bodyPr>
          <a:lstStyle>
            <a:lvl1pPr lvl="0" algn="l" rtl="0">
              <a:lnSpc>
                <a:spcPct val="100000"/>
              </a:lnSpc>
              <a:spcBef>
                <a:spcPts val="0"/>
              </a:spcBef>
              <a:spcAft>
                <a:spcPts val="0"/>
              </a:spcAft>
              <a:buSzPts val="2200"/>
              <a:buFont typeface="Verdana"/>
              <a:buNone/>
              <a:defRPr sz="2200">
                <a:latin typeface="Verdana"/>
                <a:ea typeface="Verdana"/>
                <a:cs typeface="Verdana"/>
                <a:sym typeface="Verdana"/>
              </a:defRPr>
            </a:lvl1pPr>
            <a:lvl2pPr lvl="1" algn="l" rtl="0">
              <a:lnSpc>
                <a:spcPct val="100000"/>
              </a:lnSpc>
              <a:spcBef>
                <a:spcPts val="0"/>
              </a:spcBef>
              <a:spcAft>
                <a:spcPts val="0"/>
              </a:spcAft>
              <a:buSzPts val="2800"/>
              <a:buFont typeface="Verdana"/>
              <a:buNone/>
              <a:defRPr>
                <a:latin typeface="Verdana"/>
                <a:ea typeface="Verdana"/>
                <a:cs typeface="Verdana"/>
                <a:sym typeface="Verdana"/>
              </a:defRPr>
            </a:lvl2pPr>
            <a:lvl3pPr lvl="2" algn="l" rtl="0">
              <a:lnSpc>
                <a:spcPct val="100000"/>
              </a:lnSpc>
              <a:spcBef>
                <a:spcPts val="0"/>
              </a:spcBef>
              <a:spcAft>
                <a:spcPts val="0"/>
              </a:spcAft>
              <a:buSzPts val="2800"/>
              <a:buFont typeface="Verdana"/>
              <a:buNone/>
              <a:defRPr>
                <a:latin typeface="Verdana"/>
                <a:ea typeface="Verdana"/>
                <a:cs typeface="Verdana"/>
                <a:sym typeface="Verdana"/>
              </a:defRPr>
            </a:lvl3pPr>
            <a:lvl4pPr lvl="3" algn="l" rtl="0">
              <a:lnSpc>
                <a:spcPct val="100000"/>
              </a:lnSpc>
              <a:spcBef>
                <a:spcPts val="0"/>
              </a:spcBef>
              <a:spcAft>
                <a:spcPts val="0"/>
              </a:spcAft>
              <a:buSzPts val="2800"/>
              <a:buFont typeface="Verdana"/>
              <a:buNone/>
              <a:defRPr>
                <a:latin typeface="Verdana"/>
                <a:ea typeface="Verdana"/>
                <a:cs typeface="Verdana"/>
                <a:sym typeface="Verdana"/>
              </a:defRPr>
            </a:lvl4pPr>
            <a:lvl5pPr lvl="4" algn="l" rtl="0">
              <a:lnSpc>
                <a:spcPct val="100000"/>
              </a:lnSpc>
              <a:spcBef>
                <a:spcPts val="0"/>
              </a:spcBef>
              <a:spcAft>
                <a:spcPts val="0"/>
              </a:spcAft>
              <a:buSzPts val="2800"/>
              <a:buFont typeface="Verdana"/>
              <a:buNone/>
              <a:defRPr>
                <a:latin typeface="Verdana"/>
                <a:ea typeface="Verdana"/>
                <a:cs typeface="Verdana"/>
                <a:sym typeface="Verdana"/>
              </a:defRPr>
            </a:lvl5pPr>
            <a:lvl6pPr lvl="5" algn="l" rtl="0">
              <a:lnSpc>
                <a:spcPct val="100000"/>
              </a:lnSpc>
              <a:spcBef>
                <a:spcPts val="0"/>
              </a:spcBef>
              <a:spcAft>
                <a:spcPts val="0"/>
              </a:spcAft>
              <a:buSzPts val="2800"/>
              <a:buFont typeface="Verdana"/>
              <a:buNone/>
              <a:defRPr>
                <a:latin typeface="Verdana"/>
                <a:ea typeface="Verdana"/>
                <a:cs typeface="Verdana"/>
                <a:sym typeface="Verdana"/>
              </a:defRPr>
            </a:lvl6pPr>
            <a:lvl7pPr lvl="6" algn="l" rtl="0">
              <a:lnSpc>
                <a:spcPct val="100000"/>
              </a:lnSpc>
              <a:spcBef>
                <a:spcPts val="0"/>
              </a:spcBef>
              <a:spcAft>
                <a:spcPts val="0"/>
              </a:spcAft>
              <a:buSzPts val="2800"/>
              <a:buFont typeface="Verdana"/>
              <a:buNone/>
              <a:defRPr>
                <a:latin typeface="Verdana"/>
                <a:ea typeface="Verdana"/>
                <a:cs typeface="Verdana"/>
                <a:sym typeface="Verdana"/>
              </a:defRPr>
            </a:lvl7pPr>
            <a:lvl8pPr lvl="7" algn="l" rtl="0">
              <a:lnSpc>
                <a:spcPct val="100000"/>
              </a:lnSpc>
              <a:spcBef>
                <a:spcPts val="0"/>
              </a:spcBef>
              <a:spcAft>
                <a:spcPts val="0"/>
              </a:spcAft>
              <a:buSzPts val="2800"/>
              <a:buFont typeface="Verdana"/>
              <a:buNone/>
              <a:defRPr>
                <a:latin typeface="Verdana"/>
                <a:ea typeface="Verdana"/>
                <a:cs typeface="Verdana"/>
                <a:sym typeface="Verdana"/>
              </a:defRPr>
            </a:lvl8pPr>
            <a:lvl9pPr lvl="8" algn="l" rtl="0">
              <a:lnSpc>
                <a:spcPct val="100000"/>
              </a:lnSpc>
              <a:spcBef>
                <a:spcPts val="0"/>
              </a:spcBef>
              <a:spcAft>
                <a:spcPts val="0"/>
              </a:spcAft>
              <a:buSzPts val="2800"/>
              <a:buFont typeface="Verdana"/>
              <a:buNone/>
              <a:defRPr>
                <a:latin typeface="Verdana"/>
                <a:ea typeface="Verdana"/>
                <a:cs typeface="Verdana"/>
                <a:sym typeface="Verdana"/>
              </a:defRPr>
            </a:lvl9pPr>
          </a:lstStyle>
          <a:p>
            <a:endParaRPr/>
          </a:p>
        </p:txBody>
      </p:sp>
      <p:sp>
        <p:nvSpPr>
          <p:cNvPr id="71" name="Google Shape;71;p14"/>
          <p:cNvSpPr txBox="1">
            <a:spLocks noGrp="1"/>
          </p:cNvSpPr>
          <p:nvPr>
            <p:ph type="body" idx="1"/>
          </p:nvPr>
        </p:nvSpPr>
        <p:spPr>
          <a:xfrm>
            <a:off x="311700" y="1381075"/>
            <a:ext cx="3999900" cy="3416400"/>
          </a:xfrm>
          <a:prstGeom prst="rect">
            <a:avLst/>
          </a:prstGeom>
          <a:noFill/>
          <a:ln>
            <a:noFill/>
          </a:ln>
        </p:spPr>
        <p:txBody>
          <a:bodyPr spcFirstLastPara="1" wrap="square" lIns="91425" tIns="91425" rIns="91425" bIns="91425" anchor="t" anchorCtr="0">
            <a:normAutofit/>
          </a:bodyPr>
          <a:lstStyle>
            <a:lvl1pPr marL="457200" lvl="0" indent="-317500" algn="l" rtl="0">
              <a:lnSpc>
                <a:spcPct val="115000"/>
              </a:lnSpc>
              <a:spcBef>
                <a:spcPts val="0"/>
              </a:spcBef>
              <a:spcAft>
                <a:spcPts val="0"/>
              </a:spcAft>
              <a:buSzPts val="1400"/>
              <a:buFont typeface="Verdana"/>
              <a:buChar char="●"/>
              <a:defRPr sz="1400">
                <a:latin typeface="Verdana"/>
                <a:ea typeface="Verdana"/>
                <a:cs typeface="Verdana"/>
                <a:sym typeface="Verdana"/>
              </a:defRPr>
            </a:lvl1pPr>
            <a:lvl2pPr marL="914400" lvl="1" indent="-304800" algn="l" rtl="0">
              <a:lnSpc>
                <a:spcPct val="115000"/>
              </a:lnSpc>
              <a:spcBef>
                <a:spcPts val="0"/>
              </a:spcBef>
              <a:spcAft>
                <a:spcPts val="0"/>
              </a:spcAft>
              <a:buSzPts val="1200"/>
              <a:buFont typeface="Verdana"/>
              <a:buChar char="○"/>
              <a:defRPr sz="1200">
                <a:latin typeface="Verdana"/>
                <a:ea typeface="Verdana"/>
                <a:cs typeface="Verdana"/>
                <a:sym typeface="Verdana"/>
              </a:defRPr>
            </a:lvl2pPr>
            <a:lvl3pPr marL="1371600" lvl="2" indent="-304800" algn="l" rtl="0">
              <a:lnSpc>
                <a:spcPct val="115000"/>
              </a:lnSpc>
              <a:spcBef>
                <a:spcPts val="0"/>
              </a:spcBef>
              <a:spcAft>
                <a:spcPts val="0"/>
              </a:spcAft>
              <a:buSzPts val="1200"/>
              <a:buFont typeface="Verdana"/>
              <a:buChar char="■"/>
              <a:defRPr sz="1200">
                <a:latin typeface="Verdana"/>
                <a:ea typeface="Verdana"/>
                <a:cs typeface="Verdana"/>
                <a:sym typeface="Verdana"/>
              </a:defRPr>
            </a:lvl3pPr>
            <a:lvl4pPr marL="1828800" lvl="3" indent="-304800" algn="l" rtl="0">
              <a:lnSpc>
                <a:spcPct val="115000"/>
              </a:lnSpc>
              <a:spcBef>
                <a:spcPts val="0"/>
              </a:spcBef>
              <a:spcAft>
                <a:spcPts val="0"/>
              </a:spcAft>
              <a:buSzPts val="1200"/>
              <a:buFont typeface="Verdana"/>
              <a:buChar char="●"/>
              <a:defRPr sz="1200">
                <a:latin typeface="Verdana"/>
                <a:ea typeface="Verdana"/>
                <a:cs typeface="Verdana"/>
                <a:sym typeface="Verdana"/>
              </a:defRPr>
            </a:lvl4pPr>
            <a:lvl5pPr marL="2286000" lvl="4" indent="-304800" algn="l" rtl="0">
              <a:lnSpc>
                <a:spcPct val="115000"/>
              </a:lnSpc>
              <a:spcBef>
                <a:spcPts val="0"/>
              </a:spcBef>
              <a:spcAft>
                <a:spcPts val="0"/>
              </a:spcAft>
              <a:buSzPts val="1200"/>
              <a:buFont typeface="Verdana"/>
              <a:buChar char="○"/>
              <a:defRPr sz="1200">
                <a:latin typeface="Verdana"/>
                <a:ea typeface="Verdana"/>
                <a:cs typeface="Verdana"/>
                <a:sym typeface="Verdana"/>
              </a:defRPr>
            </a:lvl5pPr>
            <a:lvl6pPr marL="2743200" lvl="5" indent="-304800" algn="l" rtl="0">
              <a:lnSpc>
                <a:spcPct val="115000"/>
              </a:lnSpc>
              <a:spcBef>
                <a:spcPts val="0"/>
              </a:spcBef>
              <a:spcAft>
                <a:spcPts val="0"/>
              </a:spcAft>
              <a:buSzPts val="1200"/>
              <a:buFont typeface="Verdana"/>
              <a:buChar char="■"/>
              <a:defRPr sz="1200">
                <a:latin typeface="Verdana"/>
                <a:ea typeface="Verdana"/>
                <a:cs typeface="Verdana"/>
                <a:sym typeface="Verdana"/>
              </a:defRPr>
            </a:lvl6pPr>
            <a:lvl7pPr marL="3200400" lvl="6" indent="-304800" algn="l" rtl="0">
              <a:lnSpc>
                <a:spcPct val="115000"/>
              </a:lnSpc>
              <a:spcBef>
                <a:spcPts val="0"/>
              </a:spcBef>
              <a:spcAft>
                <a:spcPts val="0"/>
              </a:spcAft>
              <a:buSzPts val="1200"/>
              <a:buFont typeface="Verdana"/>
              <a:buChar char="●"/>
              <a:defRPr sz="1200">
                <a:latin typeface="Verdana"/>
                <a:ea typeface="Verdana"/>
                <a:cs typeface="Verdana"/>
                <a:sym typeface="Verdana"/>
              </a:defRPr>
            </a:lvl7pPr>
            <a:lvl8pPr marL="3657600" lvl="7" indent="-304800" algn="l" rtl="0">
              <a:lnSpc>
                <a:spcPct val="115000"/>
              </a:lnSpc>
              <a:spcBef>
                <a:spcPts val="0"/>
              </a:spcBef>
              <a:spcAft>
                <a:spcPts val="0"/>
              </a:spcAft>
              <a:buSzPts val="1200"/>
              <a:buFont typeface="Verdana"/>
              <a:buChar char="○"/>
              <a:defRPr sz="1200">
                <a:latin typeface="Verdana"/>
                <a:ea typeface="Verdana"/>
                <a:cs typeface="Verdana"/>
                <a:sym typeface="Verdana"/>
              </a:defRPr>
            </a:lvl8pPr>
            <a:lvl9pPr marL="4114800" lvl="8" indent="-304800" algn="l" rtl="0">
              <a:lnSpc>
                <a:spcPct val="115000"/>
              </a:lnSpc>
              <a:spcBef>
                <a:spcPts val="0"/>
              </a:spcBef>
              <a:spcAft>
                <a:spcPts val="0"/>
              </a:spcAft>
              <a:buSzPts val="1200"/>
              <a:buFont typeface="Verdana"/>
              <a:buChar char="■"/>
              <a:defRPr sz="1200">
                <a:latin typeface="Verdana"/>
                <a:ea typeface="Verdana"/>
                <a:cs typeface="Verdana"/>
                <a:sym typeface="Verdana"/>
              </a:defRPr>
            </a:lvl9pPr>
          </a:lstStyle>
          <a:p>
            <a:endParaRPr/>
          </a:p>
        </p:txBody>
      </p:sp>
      <p:sp>
        <p:nvSpPr>
          <p:cNvPr id="72" name="Google Shape;72;p14"/>
          <p:cNvSpPr txBox="1">
            <a:spLocks noGrp="1"/>
          </p:cNvSpPr>
          <p:nvPr>
            <p:ph type="body" idx="2"/>
          </p:nvPr>
        </p:nvSpPr>
        <p:spPr>
          <a:xfrm>
            <a:off x="4832400" y="1304875"/>
            <a:ext cx="3999900" cy="3416400"/>
          </a:xfrm>
          <a:prstGeom prst="rect">
            <a:avLst/>
          </a:prstGeom>
          <a:noFill/>
          <a:ln>
            <a:noFill/>
          </a:ln>
        </p:spPr>
        <p:txBody>
          <a:bodyPr spcFirstLastPara="1" wrap="square" lIns="91425" tIns="91425" rIns="91425" bIns="91425" anchor="t" anchorCtr="0">
            <a:normAutofit/>
          </a:bodyPr>
          <a:lstStyle>
            <a:lvl1pPr marL="457200" lvl="0" indent="-317500" algn="l" rtl="0">
              <a:lnSpc>
                <a:spcPct val="115000"/>
              </a:lnSpc>
              <a:spcBef>
                <a:spcPts val="0"/>
              </a:spcBef>
              <a:spcAft>
                <a:spcPts val="0"/>
              </a:spcAft>
              <a:buSzPts val="1400"/>
              <a:buFont typeface="Verdana"/>
              <a:buChar char="●"/>
              <a:defRPr sz="1400">
                <a:latin typeface="Verdana"/>
                <a:ea typeface="Verdana"/>
                <a:cs typeface="Verdana"/>
                <a:sym typeface="Verdana"/>
              </a:defRPr>
            </a:lvl1pPr>
            <a:lvl2pPr marL="914400" lvl="1" indent="-304800" algn="l" rtl="0">
              <a:lnSpc>
                <a:spcPct val="115000"/>
              </a:lnSpc>
              <a:spcBef>
                <a:spcPts val="0"/>
              </a:spcBef>
              <a:spcAft>
                <a:spcPts val="0"/>
              </a:spcAft>
              <a:buSzPts val="1200"/>
              <a:buFont typeface="Verdana"/>
              <a:buChar char="○"/>
              <a:defRPr sz="1200">
                <a:latin typeface="Verdana"/>
                <a:ea typeface="Verdana"/>
                <a:cs typeface="Verdana"/>
                <a:sym typeface="Verdana"/>
              </a:defRPr>
            </a:lvl2pPr>
            <a:lvl3pPr marL="1371600" lvl="2" indent="-304800" algn="l" rtl="0">
              <a:lnSpc>
                <a:spcPct val="115000"/>
              </a:lnSpc>
              <a:spcBef>
                <a:spcPts val="0"/>
              </a:spcBef>
              <a:spcAft>
                <a:spcPts val="0"/>
              </a:spcAft>
              <a:buSzPts val="1200"/>
              <a:buFont typeface="Verdana"/>
              <a:buChar char="■"/>
              <a:defRPr sz="1200">
                <a:latin typeface="Verdana"/>
                <a:ea typeface="Verdana"/>
                <a:cs typeface="Verdana"/>
                <a:sym typeface="Verdana"/>
              </a:defRPr>
            </a:lvl3pPr>
            <a:lvl4pPr marL="1828800" lvl="3" indent="-304800" algn="l" rtl="0">
              <a:lnSpc>
                <a:spcPct val="115000"/>
              </a:lnSpc>
              <a:spcBef>
                <a:spcPts val="0"/>
              </a:spcBef>
              <a:spcAft>
                <a:spcPts val="0"/>
              </a:spcAft>
              <a:buSzPts val="1200"/>
              <a:buFont typeface="Verdana"/>
              <a:buChar char="●"/>
              <a:defRPr sz="1200">
                <a:latin typeface="Verdana"/>
                <a:ea typeface="Verdana"/>
                <a:cs typeface="Verdana"/>
                <a:sym typeface="Verdana"/>
              </a:defRPr>
            </a:lvl4pPr>
            <a:lvl5pPr marL="2286000" lvl="4" indent="-304800" algn="l" rtl="0">
              <a:lnSpc>
                <a:spcPct val="115000"/>
              </a:lnSpc>
              <a:spcBef>
                <a:spcPts val="0"/>
              </a:spcBef>
              <a:spcAft>
                <a:spcPts val="0"/>
              </a:spcAft>
              <a:buSzPts val="1200"/>
              <a:buFont typeface="Verdana"/>
              <a:buChar char="○"/>
              <a:defRPr sz="1200">
                <a:latin typeface="Verdana"/>
                <a:ea typeface="Verdana"/>
                <a:cs typeface="Verdana"/>
                <a:sym typeface="Verdana"/>
              </a:defRPr>
            </a:lvl5pPr>
            <a:lvl6pPr marL="2743200" lvl="5" indent="-304800" algn="l" rtl="0">
              <a:lnSpc>
                <a:spcPct val="115000"/>
              </a:lnSpc>
              <a:spcBef>
                <a:spcPts val="0"/>
              </a:spcBef>
              <a:spcAft>
                <a:spcPts val="0"/>
              </a:spcAft>
              <a:buSzPts val="1200"/>
              <a:buFont typeface="Verdana"/>
              <a:buChar char="■"/>
              <a:defRPr sz="1200">
                <a:latin typeface="Verdana"/>
                <a:ea typeface="Verdana"/>
                <a:cs typeface="Verdana"/>
                <a:sym typeface="Verdana"/>
              </a:defRPr>
            </a:lvl6pPr>
            <a:lvl7pPr marL="3200400" lvl="6" indent="-304800" algn="l" rtl="0">
              <a:lnSpc>
                <a:spcPct val="115000"/>
              </a:lnSpc>
              <a:spcBef>
                <a:spcPts val="0"/>
              </a:spcBef>
              <a:spcAft>
                <a:spcPts val="0"/>
              </a:spcAft>
              <a:buSzPts val="1200"/>
              <a:buFont typeface="Verdana"/>
              <a:buChar char="●"/>
              <a:defRPr sz="1200">
                <a:latin typeface="Verdana"/>
                <a:ea typeface="Verdana"/>
                <a:cs typeface="Verdana"/>
                <a:sym typeface="Verdana"/>
              </a:defRPr>
            </a:lvl7pPr>
            <a:lvl8pPr marL="3657600" lvl="7" indent="-304800" algn="l" rtl="0">
              <a:lnSpc>
                <a:spcPct val="115000"/>
              </a:lnSpc>
              <a:spcBef>
                <a:spcPts val="0"/>
              </a:spcBef>
              <a:spcAft>
                <a:spcPts val="0"/>
              </a:spcAft>
              <a:buSzPts val="1200"/>
              <a:buFont typeface="Verdana"/>
              <a:buChar char="○"/>
              <a:defRPr sz="1200">
                <a:latin typeface="Verdana"/>
                <a:ea typeface="Verdana"/>
                <a:cs typeface="Verdana"/>
                <a:sym typeface="Verdana"/>
              </a:defRPr>
            </a:lvl8pPr>
            <a:lvl9pPr marL="4114800" lvl="8" indent="-304800" algn="l" rtl="0">
              <a:lnSpc>
                <a:spcPct val="115000"/>
              </a:lnSpc>
              <a:spcBef>
                <a:spcPts val="0"/>
              </a:spcBef>
              <a:spcAft>
                <a:spcPts val="0"/>
              </a:spcAft>
              <a:buSzPts val="1200"/>
              <a:buFont typeface="Verdana"/>
              <a:buChar char="■"/>
              <a:defRPr sz="1200">
                <a:latin typeface="Verdana"/>
                <a:ea typeface="Verdana"/>
                <a:cs typeface="Verdana"/>
                <a:sym typeface="Verdana"/>
              </a:defRPr>
            </a:lvl9pPr>
          </a:lstStyle>
          <a:p>
            <a:endParaRPr/>
          </a:p>
        </p:txBody>
      </p:sp>
      <p:sp>
        <p:nvSpPr>
          <p:cNvPr id="73" name="Google Shape;73;p1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i="0" u="none" strike="noStrike" cap="none">
                <a:latin typeface="Verdana"/>
                <a:ea typeface="Verdana"/>
                <a:cs typeface="Verdana"/>
                <a:sym typeface="Verdana"/>
              </a:defRPr>
            </a:lvl1pPr>
            <a:lvl2pPr marL="0" marR="0" lvl="1" indent="0" algn="r" rtl="0">
              <a:lnSpc>
                <a:spcPct val="100000"/>
              </a:lnSpc>
              <a:spcBef>
                <a:spcPts val="0"/>
              </a:spcBef>
              <a:spcAft>
                <a:spcPts val="0"/>
              </a:spcAft>
              <a:buClr>
                <a:srgbClr val="000000"/>
              </a:buClr>
              <a:buSzPts val="1000"/>
              <a:buFont typeface="Arial"/>
              <a:buNone/>
              <a:defRPr sz="1000" i="0" u="none" strike="noStrike" cap="none">
                <a:latin typeface="Verdana"/>
                <a:ea typeface="Verdana"/>
                <a:cs typeface="Verdana"/>
                <a:sym typeface="Verdana"/>
              </a:defRPr>
            </a:lvl2pPr>
            <a:lvl3pPr marL="0" marR="0" lvl="2" indent="0" algn="r" rtl="0">
              <a:lnSpc>
                <a:spcPct val="100000"/>
              </a:lnSpc>
              <a:spcBef>
                <a:spcPts val="0"/>
              </a:spcBef>
              <a:spcAft>
                <a:spcPts val="0"/>
              </a:spcAft>
              <a:buClr>
                <a:srgbClr val="000000"/>
              </a:buClr>
              <a:buSzPts val="1000"/>
              <a:buFont typeface="Arial"/>
              <a:buNone/>
              <a:defRPr sz="1000" i="0" u="none" strike="noStrike" cap="none">
                <a:latin typeface="Verdana"/>
                <a:ea typeface="Verdana"/>
                <a:cs typeface="Verdana"/>
                <a:sym typeface="Verdana"/>
              </a:defRPr>
            </a:lvl3pPr>
            <a:lvl4pPr marL="0" marR="0" lvl="3" indent="0" algn="r" rtl="0">
              <a:lnSpc>
                <a:spcPct val="100000"/>
              </a:lnSpc>
              <a:spcBef>
                <a:spcPts val="0"/>
              </a:spcBef>
              <a:spcAft>
                <a:spcPts val="0"/>
              </a:spcAft>
              <a:buClr>
                <a:srgbClr val="000000"/>
              </a:buClr>
              <a:buSzPts val="1000"/>
              <a:buFont typeface="Arial"/>
              <a:buNone/>
              <a:defRPr sz="1000" i="0" u="none" strike="noStrike" cap="none">
                <a:latin typeface="Verdana"/>
                <a:ea typeface="Verdana"/>
                <a:cs typeface="Verdana"/>
                <a:sym typeface="Verdana"/>
              </a:defRPr>
            </a:lvl4pPr>
            <a:lvl5pPr marL="0" marR="0" lvl="4" indent="0" algn="r" rtl="0">
              <a:lnSpc>
                <a:spcPct val="100000"/>
              </a:lnSpc>
              <a:spcBef>
                <a:spcPts val="0"/>
              </a:spcBef>
              <a:spcAft>
                <a:spcPts val="0"/>
              </a:spcAft>
              <a:buClr>
                <a:srgbClr val="000000"/>
              </a:buClr>
              <a:buSzPts val="1000"/>
              <a:buFont typeface="Arial"/>
              <a:buNone/>
              <a:defRPr sz="1000" i="0" u="none" strike="noStrike" cap="none">
                <a:latin typeface="Verdana"/>
                <a:ea typeface="Verdana"/>
                <a:cs typeface="Verdana"/>
                <a:sym typeface="Verdana"/>
              </a:defRPr>
            </a:lvl5pPr>
            <a:lvl6pPr marL="0" marR="0" lvl="5" indent="0" algn="r" rtl="0">
              <a:lnSpc>
                <a:spcPct val="100000"/>
              </a:lnSpc>
              <a:spcBef>
                <a:spcPts val="0"/>
              </a:spcBef>
              <a:spcAft>
                <a:spcPts val="0"/>
              </a:spcAft>
              <a:buClr>
                <a:srgbClr val="000000"/>
              </a:buClr>
              <a:buSzPts val="1000"/>
              <a:buFont typeface="Arial"/>
              <a:buNone/>
              <a:defRPr sz="1000" i="0" u="none" strike="noStrike" cap="none">
                <a:latin typeface="Verdana"/>
                <a:ea typeface="Verdana"/>
                <a:cs typeface="Verdana"/>
                <a:sym typeface="Verdana"/>
              </a:defRPr>
            </a:lvl6pPr>
            <a:lvl7pPr marL="0" marR="0" lvl="6" indent="0" algn="r" rtl="0">
              <a:lnSpc>
                <a:spcPct val="100000"/>
              </a:lnSpc>
              <a:spcBef>
                <a:spcPts val="0"/>
              </a:spcBef>
              <a:spcAft>
                <a:spcPts val="0"/>
              </a:spcAft>
              <a:buClr>
                <a:srgbClr val="000000"/>
              </a:buClr>
              <a:buSzPts val="1000"/>
              <a:buFont typeface="Arial"/>
              <a:buNone/>
              <a:defRPr sz="1000" i="0" u="none" strike="noStrike" cap="none">
                <a:latin typeface="Verdana"/>
                <a:ea typeface="Verdana"/>
                <a:cs typeface="Verdana"/>
                <a:sym typeface="Verdana"/>
              </a:defRPr>
            </a:lvl7pPr>
            <a:lvl8pPr marL="0" marR="0" lvl="7" indent="0" algn="r" rtl="0">
              <a:lnSpc>
                <a:spcPct val="100000"/>
              </a:lnSpc>
              <a:spcBef>
                <a:spcPts val="0"/>
              </a:spcBef>
              <a:spcAft>
                <a:spcPts val="0"/>
              </a:spcAft>
              <a:buClr>
                <a:srgbClr val="000000"/>
              </a:buClr>
              <a:buSzPts val="1000"/>
              <a:buFont typeface="Arial"/>
              <a:buNone/>
              <a:defRPr sz="1000" i="0" u="none" strike="noStrike" cap="none">
                <a:latin typeface="Verdana"/>
                <a:ea typeface="Verdana"/>
                <a:cs typeface="Verdana"/>
                <a:sym typeface="Verdana"/>
              </a:defRPr>
            </a:lvl8pPr>
            <a:lvl9pPr marL="0" marR="0" lvl="8" indent="0" algn="r" rtl="0">
              <a:lnSpc>
                <a:spcPct val="100000"/>
              </a:lnSpc>
              <a:spcBef>
                <a:spcPts val="0"/>
              </a:spcBef>
              <a:spcAft>
                <a:spcPts val="0"/>
              </a:spcAft>
              <a:buClr>
                <a:srgbClr val="000000"/>
              </a:buClr>
              <a:buSzPts val="1000"/>
              <a:buFont typeface="Arial"/>
              <a:buNone/>
              <a:defRPr sz="1000" i="0" u="none" strike="noStrike" cap="none">
                <a:latin typeface="Verdana"/>
                <a:ea typeface="Verdana"/>
                <a:cs typeface="Verdana"/>
                <a:sym typeface="Verdana"/>
              </a:defRPr>
            </a:lvl9pPr>
          </a:lstStyle>
          <a:p>
            <a:pPr marL="0" lvl="0" indent="0" algn="r" rtl="0">
              <a:spcBef>
                <a:spcPts val="0"/>
              </a:spcBef>
              <a:spcAft>
                <a:spcPts val="0"/>
              </a:spcAft>
              <a:buNone/>
            </a:pPr>
            <a:fld id="{00000000-1234-1234-1234-123412341234}" type="slidenum">
              <a:rPr lang="en"/>
              <a:t>‹#›</a:t>
            </a:fld>
            <a:endParaRPr/>
          </a:p>
        </p:txBody>
      </p:sp>
      <p:sp>
        <p:nvSpPr>
          <p:cNvPr id="74" name="Google Shape;74;p14"/>
          <p:cNvSpPr txBox="1">
            <a:spLocks noGrp="1"/>
          </p:cNvSpPr>
          <p:nvPr>
            <p:ph type="subTitle" idx="3"/>
          </p:nvPr>
        </p:nvSpPr>
        <p:spPr>
          <a:xfrm>
            <a:off x="386975" y="864000"/>
            <a:ext cx="8368200" cy="842700"/>
          </a:xfrm>
          <a:prstGeom prst="rect">
            <a:avLst/>
          </a:prstGeom>
          <a:noFill/>
          <a:ln>
            <a:noFill/>
          </a:ln>
        </p:spPr>
        <p:txBody>
          <a:bodyPr spcFirstLastPara="1" wrap="square" lIns="91425" tIns="91425" rIns="91425" bIns="91425" anchor="t" anchorCtr="0">
            <a:normAutofit/>
          </a:bodyPr>
          <a:lstStyle>
            <a:lvl1pPr lvl="0" algn="l" rtl="0">
              <a:lnSpc>
                <a:spcPct val="100000"/>
              </a:lnSpc>
              <a:spcBef>
                <a:spcPts val="0"/>
              </a:spcBef>
              <a:spcAft>
                <a:spcPts val="0"/>
              </a:spcAft>
              <a:buSzPts val="1500"/>
              <a:buFont typeface="Verdana"/>
              <a:buNone/>
              <a:defRPr sz="1500">
                <a:latin typeface="Verdana"/>
                <a:ea typeface="Verdana"/>
                <a:cs typeface="Verdana"/>
                <a:sym typeface="Verdana"/>
              </a:defRPr>
            </a:lvl1pPr>
            <a:lvl2pPr lvl="1"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2pPr>
            <a:lvl3pPr lvl="2"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3pPr>
            <a:lvl4pPr lvl="3"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4pPr>
            <a:lvl5pPr lvl="4"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5pPr>
            <a:lvl6pPr lvl="5"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6pPr>
            <a:lvl7pPr lvl="6"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7pPr>
            <a:lvl8pPr lvl="7"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8pPr>
            <a:lvl9pPr lvl="8" algn="ctr" rtl="0">
              <a:lnSpc>
                <a:spcPct val="100000"/>
              </a:lnSpc>
              <a:spcBef>
                <a:spcPts val="0"/>
              </a:spcBef>
              <a:spcAft>
                <a:spcPts val="0"/>
              </a:spcAft>
              <a:buClr>
                <a:schemeClr val="accent5"/>
              </a:buClr>
              <a:buSzPts val="2100"/>
              <a:buFont typeface="Verdana"/>
              <a:buNone/>
              <a:defRPr sz="2100">
                <a:solidFill>
                  <a:schemeClr val="accent5"/>
                </a:solidFill>
                <a:latin typeface="Verdana"/>
                <a:ea typeface="Verdana"/>
                <a:cs typeface="Verdana"/>
                <a:sym typeface="Verdana"/>
              </a:defRPr>
            </a:lvl9pPr>
          </a:lstStyle>
          <a:p>
            <a:endParaRPr/>
          </a:p>
        </p:txBody>
      </p:sp>
      <p:sp>
        <p:nvSpPr>
          <p:cNvPr id="75" name="Google Shape;75;p14"/>
          <p:cNvSpPr txBox="1">
            <a:spLocks noGrp="1"/>
          </p:cNvSpPr>
          <p:nvPr>
            <p:ph type="body" idx="4"/>
          </p:nvPr>
        </p:nvSpPr>
        <p:spPr>
          <a:xfrm>
            <a:off x="4813725" y="3822525"/>
            <a:ext cx="3999900" cy="208200"/>
          </a:xfrm>
          <a:prstGeom prst="rect">
            <a:avLst/>
          </a:prstGeom>
          <a:noFill/>
          <a:ln>
            <a:noFill/>
          </a:ln>
        </p:spPr>
        <p:txBody>
          <a:bodyPr spcFirstLastPara="1" wrap="square" lIns="91425" tIns="91425" rIns="91425" bIns="91425" anchor="t" anchorCtr="0">
            <a:normAutofit/>
          </a:bodyPr>
          <a:lstStyle>
            <a:lvl1pPr marL="457200" lvl="0" indent="-273050" algn="r" rtl="0">
              <a:lnSpc>
                <a:spcPct val="115000"/>
              </a:lnSpc>
              <a:spcBef>
                <a:spcPts val="0"/>
              </a:spcBef>
              <a:spcAft>
                <a:spcPts val="0"/>
              </a:spcAft>
              <a:buSzPts val="700"/>
              <a:buFont typeface="Verdana"/>
              <a:buChar char="●"/>
              <a:defRPr sz="700">
                <a:latin typeface="Verdana"/>
                <a:ea typeface="Verdana"/>
                <a:cs typeface="Verdana"/>
                <a:sym typeface="Verdana"/>
              </a:defRPr>
            </a:lvl1pPr>
            <a:lvl2pPr marL="914400" lvl="1" indent="-260350" algn="r" rtl="0">
              <a:lnSpc>
                <a:spcPct val="115000"/>
              </a:lnSpc>
              <a:spcBef>
                <a:spcPts val="0"/>
              </a:spcBef>
              <a:spcAft>
                <a:spcPts val="0"/>
              </a:spcAft>
              <a:buSzPts val="500"/>
              <a:buFont typeface="Verdana"/>
              <a:buChar char="○"/>
              <a:defRPr sz="500">
                <a:latin typeface="Verdana"/>
                <a:ea typeface="Verdana"/>
                <a:cs typeface="Verdana"/>
                <a:sym typeface="Verdana"/>
              </a:defRPr>
            </a:lvl2pPr>
            <a:lvl3pPr marL="1371600" lvl="2" indent="-260350" algn="r" rtl="0">
              <a:lnSpc>
                <a:spcPct val="115000"/>
              </a:lnSpc>
              <a:spcBef>
                <a:spcPts val="0"/>
              </a:spcBef>
              <a:spcAft>
                <a:spcPts val="0"/>
              </a:spcAft>
              <a:buSzPts val="500"/>
              <a:buFont typeface="Verdana"/>
              <a:buChar char="■"/>
              <a:defRPr sz="500">
                <a:latin typeface="Verdana"/>
                <a:ea typeface="Verdana"/>
                <a:cs typeface="Verdana"/>
                <a:sym typeface="Verdana"/>
              </a:defRPr>
            </a:lvl3pPr>
            <a:lvl4pPr marL="1828800" lvl="3" indent="-260350" algn="r" rtl="0">
              <a:lnSpc>
                <a:spcPct val="115000"/>
              </a:lnSpc>
              <a:spcBef>
                <a:spcPts val="0"/>
              </a:spcBef>
              <a:spcAft>
                <a:spcPts val="0"/>
              </a:spcAft>
              <a:buSzPts val="500"/>
              <a:buFont typeface="Verdana"/>
              <a:buChar char="●"/>
              <a:defRPr sz="500">
                <a:latin typeface="Verdana"/>
                <a:ea typeface="Verdana"/>
                <a:cs typeface="Verdana"/>
                <a:sym typeface="Verdana"/>
              </a:defRPr>
            </a:lvl4pPr>
            <a:lvl5pPr marL="2286000" lvl="4" indent="-260350" algn="r" rtl="0">
              <a:lnSpc>
                <a:spcPct val="115000"/>
              </a:lnSpc>
              <a:spcBef>
                <a:spcPts val="0"/>
              </a:spcBef>
              <a:spcAft>
                <a:spcPts val="0"/>
              </a:spcAft>
              <a:buSzPts val="500"/>
              <a:buFont typeface="Verdana"/>
              <a:buChar char="○"/>
              <a:defRPr sz="500">
                <a:latin typeface="Verdana"/>
                <a:ea typeface="Verdana"/>
                <a:cs typeface="Verdana"/>
                <a:sym typeface="Verdana"/>
              </a:defRPr>
            </a:lvl5pPr>
            <a:lvl6pPr marL="2743200" lvl="5" indent="-260350" algn="r" rtl="0">
              <a:lnSpc>
                <a:spcPct val="115000"/>
              </a:lnSpc>
              <a:spcBef>
                <a:spcPts val="0"/>
              </a:spcBef>
              <a:spcAft>
                <a:spcPts val="0"/>
              </a:spcAft>
              <a:buSzPts val="500"/>
              <a:buFont typeface="Verdana"/>
              <a:buChar char="■"/>
              <a:defRPr sz="500">
                <a:latin typeface="Verdana"/>
                <a:ea typeface="Verdana"/>
                <a:cs typeface="Verdana"/>
                <a:sym typeface="Verdana"/>
              </a:defRPr>
            </a:lvl6pPr>
            <a:lvl7pPr marL="3200400" lvl="6" indent="-260350" algn="r" rtl="0">
              <a:lnSpc>
                <a:spcPct val="115000"/>
              </a:lnSpc>
              <a:spcBef>
                <a:spcPts val="0"/>
              </a:spcBef>
              <a:spcAft>
                <a:spcPts val="0"/>
              </a:spcAft>
              <a:buSzPts val="500"/>
              <a:buFont typeface="Verdana"/>
              <a:buChar char="●"/>
              <a:defRPr sz="500">
                <a:latin typeface="Verdana"/>
                <a:ea typeface="Verdana"/>
                <a:cs typeface="Verdana"/>
                <a:sym typeface="Verdana"/>
              </a:defRPr>
            </a:lvl7pPr>
            <a:lvl8pPr marL="3657600" lvl="7" indent="-260350" algn="r" rtl="0">
              <a:lnSpc>
                <a:spcPct val="115000"/>
              </a:lnSpc>
              <a:spcBef>
                <a:spcPts val="0"/>
              </a:spcBef>
              <a:spcAft>
                <a:spcPts val="0"/>
              </a:spcAft>
              <a:buSzPts val="500"/>
              <a:buFont typeface="Verdana"/>
              <a:buChar char="○"/>
              <a:defRPr sz="500">
                <a:latin typeface="Verdana"/>
                <a:ea typeface="Verdana"/>
                <a:cs typeface="Verdana"/>
                <a:sym typeface="Verdana"/>
              </a:defRPr>
            </a:lvl8pPr>
            <a:lvl9pPr marL="4114800" lvl="8" indent="-260350" algn="r" rtl="0">
              <a:lnSpc>
                <a:spcPct val="115000"/>
              </a:lnSpc>
              <a:spcBef>
                <a:spcPts val="0"/>
              </a:spcBef>
              <a:spcAft>
                <a:spcPts val="0"/>
              </a:spcAft>
              <a:buSzPts val="500"/>
              <a:buFont typeface="Verdana"/>
              <a:buChar char="■"/>
              <a:defRPr sz="500">
                <a:latin typeface="Verdana"/>
                <a:ea typeface="Verdana"/>
                <a:cs typeface="Verdana"/>
                <a:sym typeface="Verdana"/>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image" Target="../media/image1.png"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rina">
    <p:bg>
      <p:bgPr>
        <a:blipFill>
          <a:blip r:embed="rId15">
            <a:alphaModFix/>
          </a:blip>
          <a:stretch>
            <a:fillRect/>
          </a:stretch>
        </a:blip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87900" y="458025"/>
            <a:ext cx="8368200" cy="686100"/>
          </a:xfrm>
          <a:prstGeom prst="rect">
            <a:avLst/>
          </a:prstGeom>
          <a:noFill/>
          <a:ln>
            <a:noFill/>
          </a:ln>
        </p:spPr>
        <p:txBody>
          <a:bodyPr spcFirstLastPara="1" wrap="square" lIns="91425" tIns="91425" rIns="91425" bIns="91425" anchor="b" anchorCtr="0">
            <a:normAutofit/>
          </a:bodyPr>
          <a:lstStyle>
            <a:lvl1pPr lvl="0">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1pPr>
            <a:lvl2pPr lvl="1">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2pPr>
            <a:lvl3pPr lvl="2">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3pPr>
            <a:lvl4pPr lvl="3">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4pPr>
            <a:lvl5pPr lvl="4">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5pPr>
            <a:lvl6pPr lvl="5">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6pPr>
            <a:lvl7pPr lvl="6">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7pPr>
            <a:lvl8pPr lvl="7">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8pPr>
            <a:lvl9pPr lvl="8">
              <a:spcBef>
                <a:spcPts val="0"/>
              </a:spcBef>
              <a:spcAft>
                <a:spcPts val="0"/>
              </a:spcAft>
              <a:buClr>
                <a:schemeClr val="dk1"/>
              </a:buClr>
              <a:buSzPts val="3000"/>
              <a:buFont typeface="Roboto Slab"/>
              <a:buNone/>
              <a:defRPr sz="3000">
                <a:solidFill>
                  <a:schemeClr val="dk1"/>
                </a:solidFill>
                <a:latin typeface="Roboto Slab"/>
                <a:ea typeface="Roboto Slab"/>
                <a:cs typeface="Roboto Slab"/>
                <a:sym typeface="Roboto Slab"/>
              </a:defRPr>
            </a:lvl9pPr>
          </a:lstStyle>
          <a:p>
            <a:endParaRPr/>
          </a:p>
        </p:txBody>
      </p:sp>
      <p:sp>
        <p:nvSpPr>
          <p:cNvPr id="7" name="Google Shape;7;p1"/>
          <p:cNvSpPr txBox="1">
            <a:spLocks noGrp="1"/>
          </p:cNvSpPr>
          <p:nvPr>
            <p:ph type="body" idx="1"/>
          </p:nvPr>
        </p:nvSpPr>
        <p:spPr>
          <a:xfrm>
            <a:off x="387900" y="1489824"/>
            <a:ext cx="8368200" cy="3078900"/>
          </a:xfrm>
          <a:prstGeom prst="rect">
            <a:avLst/>
          </a:prstGeom>
          <a:noFill/>
          <a:ln>
            <a:noFill/>
          </a:ln>
        </p:spPr>
        <p:txBody>
          <a:bodyPr spcFirstLastPara="1" wrap="square" lIns="91425" tIns="91425" rIns="91425" bIns="91425" anchor="t" anchorCtr="0">
            <a:normAutofit/>
          </a:bodyPr>
          <a:lstStyle>
            <a:lvl1pPr marL="457200" lvl="0"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1pPr>
            <a:lvl2pPr marL="914400" lvl="1"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2pPr>
            <a:lvl3pPr marL="1371600" lvl="2"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3pPr>
            <a:lvl4pPr marL="1828800" lvl="3"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4pPr>
            <a:lvl5pPr marL="2286000" lvl="4"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5pPr>
            <a:lvl6pPr marL="2743200" lvl="5"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6pPr>
            <a:lvl7pPr marL="3200400" lvl="6"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7pPr>
            <a:lvl8pPr marL="3657600" lvl="7"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8pPr>
            <a:lvl9pPr marL="4114800" lvl="8" indent="-317500">
              <a:lnSpc>
                <a:spcPct val="115000"/>
              </a:lnSpc>
              <a:spcBef>
                <a:spcPts val="0"/>
              </a:spcBef>
              <a:spcAft>
                <a:spcPts val="0"/>
              </a:spcAft>
              <a:buClr>
                <a:schemeClr val="dk1"/>
              </a:buClr>
              <a:buSzPts val="1400"/>
              <a:buFont typeface="Roboto"/>
              <a:buChar char="■"/>
              <a:defRPr>
                <a:solidFill>
                  <a:schemeClr val="dk1"/>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1"/>
                </a:solidFill>
                <a:latin typeface="Roboto"/>
                <a:ea typeface="Roboto"/>
                <a:cs typeface="Roboto"/>
                <a:sym typeface="Roboto"/>
              </a:defRPr>
            </a:lvl1pPr>
            <a:lvl2pPr lvl="1" algn="r">
              <a:buNone/>
              <a:defRPr sz="1000">
                <a:solidFill>
                  <a:schemeClr val="dk1"/>
                </a:solidFill>
                <a:latin typeface="Roboto"/>
                <a:ea typeface="Roboto"/>
                <a:cs typeface="Roboto"/>
                <a:sym typeface="Roboto"/>
              </a:defRPr>
            </a:lvl2pPr>
            <a:lvl3pPr lvl="2" algn="r">
              <a:buNone/>
              <a:defRPr sz="1000">
                <a:solidFill>
                  <a:schemeClr val="dk1"/>
                </a:solidFill>
                <a:latin typeface="Roboto"/>
                <a:ea typeface="Roboto"/>
                <a:cs typeface="Roboto"/>
                <a:sym typeface="Roboto"/>
              </a:defRPr>
            </a:lvl3pPr>
            <a:lvl4pPr lvl="3" algn="r">
              <a:buNone/>
              <a:defRPr sz="1000">
                <a:solidFill>
                  <a:schemeClr val="dk1"/>
                </a:solidFill>
                <a:latin typeface="Roboto"/>
                <a:ea typeface="Roboto"/>
                <a:cs typeface="Roboto"/>
                <a:sym typeface="Roboto"/>
              </a:defRPr>
            </a:lvl4pPr>
            <a:lvl5pPr lvl="4" algn="r">
              <a:buNone/>
              <a:defRPr sz="1000">
                <a:solidFill>
                  <a:schemeClr val="dk1"/>
                </a:solidFill>
                <a:latin typeface="Roboto"/>
                <a:ea typeface="Roboto"/>
                <a:cs typeface="Roboto"/>
                <a:sym typeface="Roboto"/>
              </a:defRPr>
            </a:lvl5pPr>
            <a:lvl6pPr lvl="5" algn="r">
              <a:buNone/>
              <a:defRPr sz="1000">
                <a:solidFill>
                  <a:schemeClr val="dk1"/>
                </a:solidFill>
                <a:latin typeface="Roboto"/>
                <a:ea typeface="Roboto"/>
                <a:cs typeface="Roboto"/>
                <a:sym typeface="Roboto"/>
              </a:defRPr>
            </a:lvl6pPr>
            <a:lvl7pPr lvl="6" algn="r">
              <a:buNone/>
              <a:defRPr sz="1000">
                <a:solidFill>
                  <a:schemeClr val="dk1"/>
                </a:solidFill>
                <a:latin typeface="Roboto"/>
                <a:ea typeface="Roboto"/>
                <a:cs typeface="Roboto"/>
                <a:sym typeface="Roboto"/>
              </a:defRPr>
            </a:lvl7pPr>
            <a:lvl8pPr lvl="7" algn="r">
              <a:buNone/>
              <a:defRPr sz="1000">
                <a:solidFill>
                  <a:schemeClr val="dk1"/>
                </a:solidFill>
                <a:latin typeface="Roboto"/>
                <a:ea typeface="Roboto"/>
                <a:cs typeface="Roboto"/>
                <a:sym typeface="Roboto"/>
              </a:defRPr>
            </a:lvl8pPr>
            <a:lvl9pPr lvl="8" algn="r">
              <a:buNone/>
              <a:defRPr sz="1000">
                <a:solidFill>
                  <a:schemeClr val="dk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2.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12.xml" /><Relationship Id="rId5" Type="http://schemas.openxmlformats.org/officeDocument/2006/relationships/image" Target="../media/image4.png" /><Relationship Id="rId4" Type="http://schemas.openxmlformats.org/officeDocument/2006/relationships/image" Target="../media/image3.png" /></Relationships>
</file>

<file path=ppt/slides/_rels/slide3.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3.xml" /><Relationship Id="rId1" Type="http://schemas.openxmlformats.org/officeDocument/2006/relationships/slideLayout" Target="../slideLayouts/slideLayout12.xml" /><Relationship Id="rId5" Type="http://schemas.openxmlformats.org/officeDocument/2006/relationships/image" Target="../media/image7.png" /><Relationship Id="rId4" Type="http://schemas.openxmlformats.org/officeDocument/2006/relationships/image" Target="../media/image6.png" /></Relationships>
</file>

<file path=ppt/slides/_rels/slide4.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4.xml" /><Relationship Id="rId1" Type="http://schemas.openxmlformats.org/officeDocument/2006/relationships/slideLayout" Target="../slideLayouts/slideLayout12.xml" /><Relationship Id="rId5" Type="http://schemas.openxmlformats.org/officeDocument/2006/relationships/image" Target="../media/image10.png" /><Relationship Id="rId4" Type="http://schemas.openxmlformats.org/officeDocument/2006/relationships/image" Target="../media/image9.png" /></Relationships>
</file>

<file path=ppt/slides/_rels/slide5.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notesSlide" Target="../notesSlides/notesSlide5.xml" /><Relationship Id="rId1" Type="http://schemas.openxmlformats.org/officeDocument/2006/relationships/slideLayout" Target="../slideLayouts/slideLayout12.xml" /></Relationships>
</file>

<file path=ppt/slides/_rels/slide6.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6.xml" /><Relationship Id="rId1" Type="http://schemas.openxmlformats.org/officeDocument/2006/relationships/slideLayout" Target="../slideLayouts/slideLayout12.xml" /></Relationships>
</file>

<file path=ppt/slides/_rels/slide7.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7.xml" /><Relationship Id="rId1" Type="http://schemas.openxmlformats.org/officeDocument/2006/relationships/slideLayout" Target="../slideLayouts/slideLayout12.xml" /></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8.xml" /><Relationship Id="rId1" Type="http://schemas.openxmlformats.org/officeDocument/2006/relationships/slideLayout" Target="../slideLayouts/slideLayout1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0400" y="989841"/>
            <a:ext cx="8520600" cy="3112167"/>
          </a:xfrm>
        </p:spPr>
        <p:txBody>
          <a:bodyPr>
            <a:noAutofit/>
          </a:bodyPr>
          <a:lstStyle/>
          <a:p>
            <a:pPr algn="ctr"/>
            <a:r>
              <a:rPr lang="en-GB" sz="2000" b="1" dirty="0">
                <a:latin typeface="+mj-lt"/>
              </a:rPr>
              <a:t>LCBB5012 Principles of Human Resource Management</a:t>
            </a:r>
            <a:br>
              <a:rPr lang="en-GB" sz="2400" dirty="0">
                <a:latin typeface="+mj-lt"/>
              </a:rPr>
            </a:br>
            <a:br>
              <a:rPr lang="en-GB" sz="2400" dirty="0">
                <a:latin typeface="+mj-lt"/>
              </a:rPr>
            </a:br>
            <a:r>
              <a:rPr lang="en-GB" sz="1600" b="1" dirty="0">
                <a:latin typeface="+mj-lt"/>
              </a:rPr>
              <a:t>Assignment Title: Component 1: Practical: Academic Interview for HR Processes</a:t>
            </a:r>
            <a:br>
              <a:rPr lang="en-GB" sz="2400" dirty="0">
                <a:latin typeface="+mj-lt"/>
              </a:rPr>
            </a:br>
            <a:r>
              <a:rPr lang="en-GB" sz="2400" b="1" dirty="0">
                <a:latin typeface="+mj-lt"/>
              </a:rPr>
              <a:t> </a:t>
            </a:r>
            <a:br>
              <a:rPr lang="en-GB" sz="2400" dirty="0">
                <a:latin typeface="+mj-lt"/>
              </a:rPr>
            </a:br>
            <a:r>
              <a:rPr lang="en-GB" sz="2400" b="1" dirty="0">
                <a:latin typeface="+mj-lt"/>
              </a:rPr>
              <a:t> </a:t>
            </a:r>
            <a:br>
              <a:rPr lang="en-GB" sz="2400" dirty="0">
                <a:latin typeface="+mj-lt"/>
              </a:rPr>
            </a:br>
            <a:r>
              <a:rPr lang="en-GB" sz="1400" b="1" dirty="0">
                <a:latin typeface="+mj-lt"/>
              </a:rPr>
              <a:t>Student ID:</a:t>
            </a:r>
            <a:r>
              <a:rPr lang="en-GB" sz="1400" dirty="0">
                <a:latin typeface="+mj-lt"/>
              </a:rPr>
              <a:t> </a:t>
            </a:r>
            <a:r>
              <a:rPr lang="en-GB" sz="1400" b="1" dirty="0">
                <a:latin typeface="+mj-lt"/>
              </a:rPr>
              <a:t>2332164</a:t>
            </a:r>
            <a:br>
              <a:rPr lang="en-GB" sz="1400" b="1" dirty="0">
                <a:latin typeface="+mj-lt"/>
              </a:rPr>
            </a:br>
            <a:br>
              <a:rPr lang="en-GB" sz="1400" dirty="0">
                <a:latin typeface="+mj-lt"/>
              </a:rPr>
            </a:br>
            <a:r>
              <a:rPr lang="en-GB" sz="1400" b="1" dirty="0">
                <a:latin typeface="+mj-lt"/>
              </a:rPr>
              <a:t>Student Name: </a:t>
            </a:r>
            <a:r>
              <a:rPr lang="en-GB" sz="1400" b="1" dirty="0" err="1">
                <a:latin typeface="+mj-lt"/>
              </a:rPr>
              <a:t>Razvan</a:t>
            </a:r>
            <a:r>
              <a:rPr lang="en-GB" sz="1400" b="1" dirty="0">
                <a:latin typeface="+mj-lt"/>
              </a:rPr>
              <a:t> </a:t>
            </a:r>
            <a:r>
              <a:rPr lang="en-GB" sz="1400" b="1" dirty="0" err="1">
                <a:latin typeface="+mj-lt"/>
              </a:rPr>
              <a:t>Zlate</a:t>
            </a:r>
            <a:endParaRPr lang="en-GB" sz="1400" dirty="0">
              <a:latin typeface="+mj-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86250" y="242737"/>
            <a:ext cx="8520600" cy="712925"/>
          </a:xfrm>
        </p:spPr>
        <p:txBody>
          <a:bodyPr>
            <a:normAutofit/>
          </a:bodyPr>
          <a:lstStyle/>
          <a:p>
            <a:pPr algn="ctr"/>
            <a:r>
              <a:rPr b="1" dirty="0">
                <a:latin typeface="+mj-lt"/>
              </a:rPr>
              <a:t>Innovation Support Officer: HR Interview &amp; Role Overview</a:t>
            </a:r>
          </a:p>
        </p:txBody>
      </p:sp>
      <p:sp>
        <p:nvSpPr>
          <p:cNvPr id="5" name="Rectangle 4"/>
          <p:cNvSpPr/>
          <p:nvPr/>
        </p:nvSpPr>
        <p:spPr>
          <a:xfrm>
            <a:off x="170801" y="1821187"/>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1100"/>
          </a:p>
        </p:txBody>
      </p:sp>
      <p:sp>
        <p:nvSpPr>
          <p:cNvPr id="6" name="Rectangle 5"/>
          <p:cNvSpPr/>
          <p:nvPr/>
        </p:nvSpPr>
        <p:spPr>
          <a:xfrm>
            <a:off x="170801" y="1821187"/>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300" b="0" i="0">
                <a:solidFill>
                  <a:srgbClr val="FFFFFF"/>
                </a:solidFill>
                <a:latin typeface="Proxima Nova"/>
              </a:defRPr>
            </a:pPr>
            <a:endParaRPr sz="1100"/>
          </a:p>
        </p:txBody>
      </p:sp>
      <p:sp>
        <p:nvSpPr>
          <p:cNvPr id="7" name="Rectangle 6"/>
          <p:cNvSpPr/>
          <p:nvPr/>
        </p:nvSpPr>
        <p:spPr>
          <a:xfrm>
            <a:off x="170801" y="1821187"/>
            <a:ext cx="8686800"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1100"/>
          </a:p>
        </p:txBody>
      </p:sp>
      <p:sp>
        <p:nvSpPr>
          <p:cNvPr id="8" name="Rectangle 7"/>
          <p:cNvSpPr/>
          <p:nvPr/>
        </p:nvSpPr>
        <p:spPr>
          <a:xfrm>
            <a:off x="170801" y="1821187"/>
            <a:ext cx="8636198"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1100"/>
          </a:p>
        </p:txBody>
      </p:sp>
      <p:sp>
        <p:nvSpPr>
          <p:cNvPr id="9" name="Rectangle 8"/>
          <p:cNvSpPr/>
          <p:nvPr/>
        </p:nvSpPr>
        <p:spPr>
          <a:xfrm>
            <a:off x="170801" y="1821187"/>
            <a:ext cx="8636198"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1100"/>
          </a:p>
        </p:txBody>
      </p:sp>
      <p:sp>
        <p:nvSpPr>
          <p:cNvPr id="10" name="Rectangle 9"/>
          <p:cNvSpPr/>
          <p:nvPr/>
        </p:nvSpPr>
        <p:spPr>
          <a:xfrm>
            <a:off x="170801" y="1821187"/>
            <a:ext cx="8636198"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1100"/>
          </a:p>
        </p:txBody>
      </p:sp>
      <p:sp>
        <p:nvSpPr>
          <p:cNvPr id="11" name="Rectangle 10"/>
          <p:cNvSpPr/>
          <p:nvPr/>
        </p:nvSpPr>
        <p:spPr>
          <a:xfrm>
            <a:off x="170801" y="1821187"/>
            <a:ext cx="2751683"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1100"/>
          </a:p>
        </p:txBody>
      </p:sp>
      <p:sp>
        <p:nvSpPr>
          <p:cNvPr id="12" name="Rectangle 11"/>
          <p:cNvSpPr/>
          <p:nvPr/>
        </p:nvSpPr>
        <p:spPr>
          <a:xfrm>
            <a:off x="170801" y="1821187"/>
            <a:ext cx="2751683"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1100"/>
          </a:p>
        </p:txBody>
      </p:sp>
      <p:sp>
        <p:nvSpPr>
          <p:cNvPr id="14" name="Rectangle 13"/>
          <p:cNvSpPr/>
          <p:nvPr/>
        </p:nvSpPr>
        <p:spPr>
          <a:xfrm>
            <a:off x="1394168" y="1821187"/>
            <a:ext cx="304800" cy="3048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1100"/>
          </a:p>
        </p:txBody>
      </p:sp>
      <p:sp>
        <p:nvSpPr>
          <p:cNvPr id="15" name="TextBox 14"/>
          <p:cNvSpPr txBox="1"/>
          <p:nvPr/>
        </p:nvSpPr>
        <p:spPr>
          <a:xfrm>
            <a:off x="1394168" y="1821187"/>
            <a:ext cx="304800" cy="169277"/>
          </a:xfrm>
          <a:prstGeom prst="rect">
            <a:avLst/>
          </a:prstGeom>
          <a:noFill/>
          <a:ln>
            <a:noFill/>
          </a:ln>
        </p:spPr>
        <p:txBody>
          <a:bodyPr wrap="square" lIns="0" tIns="0" rIns="0" bIns="0" anchor="t">
            <a:spAutoFit/>
          </a:bodyPr>
          <a:lstStyle/>
          <a:p>
            <a:pPr algn="ctr"/>
            <a:endParaRPr sz="1100">
              <a:latin typeface="+mn-lt"/>
            </a:endParaRPr>
          </a:p>
        </p:txBody>
      </p:sp>
      <p:pic>
        <p:nvPicPr>
          <p:cNvPr id="16" name="Picture 15" descr="tmpy138b4tq.png"/>
          <p:cNvPicPr>
            <a:picLocks noChangeAspect="1"/>
          </p:cNvPicPr>
          <p:nvPr/>
        </p:nvPicPr>
        <p:blipFill>
          <a:blip r:embed="rId3"/>
          <a:stretch>
            <a:fillRect/>
          </a:stretch>
        </p:blipFill>
        <p:spPr>
          <a:xfrm>
            <a:off x="1127295" y="1683425"/>
            <a:ext cx="614078" cy="614078"/>
          </a:xfrm>
          <a:prstGeom prst="rect">
            <a:avLst/>
          </a:prstGeom>
        </p:spPr>
      </p:pic>
      <p:sp>
        <p:nvSpPr>
          <p:cNvPr id="17" name="TextBox 16"/>
          <p:cNvSpPr txBox="1"/>
          <p:nvPr/>
        </p:nvSpPr>
        <p:spPr>
          <a:xfrm>
            <a:off x="120199" y="2494202"/>
            <a:ext cx="2751683" cy="1015663"/>
          </a:xfrm>
          <a:prstGeom prst="rect">
            <a:avLst/>
          </a:prstGeom>
          <a:noFill/>
          <a:ln>
            <a:noFill/>
          </a:ln>
        </p:spPr>
        <p:txBody>
          <a:bodyPr wrap="square" lIns="0" tIns="0" rIns="0" bIns="0" anchor="t">
            <a:spAutoFit/>
          </a:bodyPr>
          <a:lstStyle/>
          <a:p>
            <a:pPr algn="ctr">
              <a:lnSpc>
                <a:spcPct val="150000"/>
              </a:lnSpc>
            </a:pPr>
            <a:r>
              <a:rPr sz="1100" b="1" i="0" dirty="0">
                <a:solidFill>
                  <a:srgbClr val="FFFFFF"/>
                </a:solidFill>
                <a:latin typeface="+mn-lt"/>
              </a:rPr>
              <a:t>Assignment focus</a:t>
            </a:r>
          </a:p>
          <a:p>
            <a:pPr algn="ctr">
              <a:lnSpc>
                <a:spcPct val="150000"/>
              </a:lnSpc>
              <a:spcAft>
                <a:spcPts val="1200"/>
              </a:spcAft>
            </a:pPr>
            <a:r>
              <a:rPr lang="en-US" sz="1100" dirty="0">
                <a:solidFill>
                  <a:srgbClr val="FFFFFF"/>
                </a:solidFill>
                <a:latin typeface="+mn-lt"/>
              </a:rPr>
              <a:t>Innovation helps to improve brand values and recognition by reducing cost and enhancing competitiveness.</a:t>
            </a:r>
            <a:endParaRPr sz="1100" b="0" i="0" dirty="0">
              <a:solidFill>
                <a:srgbClr val="FFFFFF"/>
              </a:solidFill>
              <a:latin typeface="+mn-lt"/>
            </a:endParaRPr>
          </a:p>
        </p:txBody>
      </p:sp>
      <p:sp>
        <p:nvSpPr>
          <p:cNvPr id="18" name="Rectangle 17"/>
          <p:cNvSpPr/>
          <p:nvPr/>
        </p:nvSpPr>
        <p:spPr>
          <a:xfrm>
            <a:off x="3112984" y="1821187"/>
            <a:ext cx="2751683"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1100"/>
          </a:p>
        </p:txBody>
      </p:sp>
      <p:sp>
        <p:nvSpPr>
          <p:cNvPr id="19" name="Rectangle 18"/>
          <p:cNvSpPr/>
          <p:nvPr/>
        </p:nvSpPr>
        <p:spPr>
          <a:xfrm>
            <a:off x="3112984" y="1821187"/>
            <a:ext cx="2751683"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1100"/>
          </a:p>
        </p:txBody>
      </p:sp>
      <p:sp>
        <p:nvSpPr>
          <p:cNvPr id="21" name="Rectangle 20"/>
          <p:cNvSpPr/>
          <p:nvPr/>
        </p:nvSpPr>
        <p:spPr>
          <a:xfrm>
            <a:off x="4336351" y="1821187"/>
            <a:ext cx="304800" cy="3048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1100"/>
          </a:p>
        </p:txBody>
      </p:sp>
      <p:sp>
        <p:nvSpPr>
          <p:cNvPr id="22" name="TextBox 21"/>
          <p:cNvSpPr txBox="1"/>
          <p:nvPr/>
        </p:nvSpPr>
        <p:spPr>
          <a:xfrm>
            <a:off x="4336351" y="1821187"/>
            <a:ext cx="304800" cy="169277"/>
          </a:xfrm>
          <a:prstGeom prst="rect">
            <a:avLst/>
          </a:prstGeom>
          <a:noFill/>
          <a:ln>
            <a:noFill/>
          </a:ln>
        </p:spPr>
        <p:txBody>
          <a:bodyPr wrap="square" lIns="0" tIns="0" rIns="0" bIns="0" anchor="t">
            <a:spAutoFit/>
          </a:bodyPr>
          <a:lstStyle/>
          <a:p>
            <a:pPr algn="ctr"/>
            <a:endParaRPr sz="1100">
              <a:latin typeface="+mn-lt"/>
            </a:endParaRPr>
          </a:p>
        </p:txBody>
      </p:sp>
      <p:pic>
        <p:nvPicPr>
          <p:cNvPr id="23" name="Picture 22" descr="tmpznex0hqn.png"/>
          <p:cNvPicPr>
            <a:picLocks noChangeAspect="1"/>
          </p:cNvPicPr>
          <p:nvPr/>
        </p:nvPicPr>
        <p:blipFill>
          <a:blip r:embed="rId4"/>
          <a:stretch>
            <a:fillRect/>
          </a:stretch>
        </p:blipFill>
        <p:spPr>
          <a:xfrm>
            <a:off x="4160208" y="1641172"/>
            <a:ext cx="664829" cy="664829"/>
          </a:xfrm>
          <a:prstGeom prst="rect">
            <a:avLst/>
          </a:prstGeom>
        </p:spPr>
      </p:pic>
      <p:sp>
        <p:nvSpPr>
          <p:cNvPr id="24" name="TextBox 23"/>
          <p:cNvSpPr txBox="1"/>
          <p:nvPr/>
        </p:nvSpPr>
        <p:spPr>
          <a:xfrm>
            <a:off x="3138285" y="2494202"/>
            <a:ext cx="2751683" cy="1523494"/>
          </a:xfrm>
          <a:prstGeom prst="rect">
            <a:avLst/>
          </a:prstGeom>
          <a:noFill/>
          <a:ln>
            <a:noFill/>
          </a:ln>
        </p:spPr>
        <p:txBody>
          <a:bodyPr wrap="square" lIns="0" tIns="0" rIns="0" bIns="0" anchor="t">
            <a:spAutoFit/>
          </a:bodyPr>
          <a:lstStyle/>
          <a:p>
            <a:pPr algn="ctr">
              <a:lnSpc>
                <a:spcPct val="150000"/>
              </a:lnSpc>
            </a:pPr>
            <a:r>
              <a:rPr sz="1100" b="1" i="0" dirty="0">
                <a:solidFill>
                  <a:srgbClr val="FFFFFF"/>
                </a:solidFill>
                <a:latin typeface="+mn-lt"/>
              </a:rPr>
              <a:t>Context</a:t>
            </a:r>
          </a:p>
          <a:p>
            <a:pPr algn="ctr">
              <a:lnSpc>
                <a:spcPct val="150000"/>
              </a:lnSpc>
              <a:spcAft>
                <a:spcPts val="1200"/>
              </a:spcAft>
            </a:pPr>
            <a:r>
              <a:rPr lang="en-GB" sz="1100" dirty="0">
                <a:solidFill>
                  <a:srgbClr val="FFFFFF"/>
                </a:solidFill>
                <a:latin typeface="+mn-lt"/>
              </a:rPr>
              <a:t>The context of this presentation is to evaluate the process of addressing innovation under the role of Innovation Support Officer to drive innovation with new systems</a:t>
            </a:r>
            <a:endParaRPr sz="1100" b="0" i="0" dirty="0">
              <a:solidFill>
                <a:srgbClr val="FFFFFF"/>
              </a:solidFill>
              <a:latin typeface="+mn-lt"/>
            </a:endParaRPr>
          </a:p>
        </p:txBody>
      </p:sp>
      <p:sp>
        <p:nvSpPr>
          <p:cNvPr id="25" name="Rectangle 24"/>
          <p:cNvSpPr/>
          <p:nvPr/>
        </p:nvSpPr>
        <p:spPr>
          <a:xfrm>
            <a:off x="6055167" y="1821187"/>
            <a:ext cx="2751683"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1100"/>
          </a:p>
        </p:txBody>
      </p:sp>
      <p:sp>
        <p:nvSpPr>
          <p:cNvPr id="26" name="Rectangle 25"/>
          <p:cNvSpPr/>
          <p:nvPr/>
        </p:nvSpPr>
        <p:spPr>
          <a:xfrm>
            <a:off x="6055167" y="1821187"/>
            <a:ext cx="2751683"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1100"/>
          </a:p>
        </p:txBody>
      </p:sp>
      <p:sp>
        <p:nvSpPr>
          <p:cNvPr id="28" name="Rectangle 27"/>
          <p:cNvSpPr/>
          <p:nvPr/>
        </p:nvSpPr>
        <p:spPr>
          <a:xfrm>
            <a:off x="7278534" y="1821187"/>
            <a:ext cx="304800" cy="3048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sz="1100"/>
          </a:p>
        </p:txBody>
      </p:sp>
      <p:sp>
        <p:nvSpPr>
          <p:cNvPr id="29" name="TextBox 28"/>
          <p:cNvSpPr txBox="1"/>
          <p:nvPr/>
        </p:nvSpPr>
        <p:spPr>
          <a:xfrm>
            <a:off x="7278534" y="1821187"/>
            <a:ext cx="304800" cy="169277"/>
          </a:xfrm>
          <a:prstGeom prst="rect">
            <a:avLst/>
          </a:prstGeom>
          <a:noFill/>
          <a:ln>
            <a:noFill/>
          </a:ln>
        </p:spPr>
        <p:txBody>
          <a:bodyPr wrap="square" lIns="0" tIns="0" rIns="0" bIns="0" anchor="t">
            <a:spAutoFit/>
          </a:bodyPr>
          <a:lstStyle/>
          <a:p>
            <a:pPr algn="ctr"/>
            <a:endParaRPr sz="1100">
              <a:latin typeface="+mn-lt"/>
            </a:endParaRPr>
          </a:p>
        </p:txBody>
      </p:sp>
      <p:pic>
        <p:nvPicPr>
          <p:cNvPr id="30" name="Picture 29" descr="tmpr49o1os5.png"/>
          <p:cNvPicPr>
            <a:picLocks noChangeAspect="1"/>
          </p:cNvPicPr>
          <p:nvPr/>
        </p:nvPicPr>
        <p:blipFill>
          <a:blip r:embed="rId5"/>
          <a:stretch>
            <a:fillRect/>
          </a:stretch>
        </p:blipFill>
        <p:spPr>
          <a:xfrm>
            <a:off x="7088034" y="1687532"/>
            <a:ext cx="664829" cy="664829"/>
          </a:xfrm>
          <a:prstGeom prst="rect">
            <a:avLst/>
          </a:prstGeom>
        </p:spPr>
      </p:pic>
      <p:sp>
        <p:nvSpPr>
          <p:cNvPr id="31" name="TextBox 30"/>
          <p:cNvSpPr txBox="1"/>
          <p:nvPr/>
        </p:nvSpPr>
        <p:spPr>
          <a:xfrm>
            <a:off x="6055167" y="2494202"/>
            <a:ext cx="2751683" cy="1015663"/>
          </a:xfrm>
          <a:prstGeom prst="rect">
            <a:avLst/>
          </a:prstGeom>
          <a:noFill/>
          <a:ln>
            <a:noFill/>
          </a:ln>
        </p:spPr>
        <p:txBody>
          <a:bodyPr wrap="square" lIns="0" tIns="0" rIns="0" bIns="0" anchor="t">
            <a:spAutoFit/>
          </a:bodyPr>
          <a:lstStyle/>
          <a:p>
            <a:pPr algn="ctr">
              <a:lnSpc>
                <a:spcPct val="150000"/>
              </a:lnSpc>
            </a:pPr>
            <a:r>
              <a:rPr sz="1100" b="1" i="0" dirty="0">
                <a:solidFill>
                  <a:schemeClr val="tx1"/>
                </a:solidFill>
                <a:latin typeface="+mn-lt"/>
              </a:rPr>
              <a:t>Objective</a:t>
            </a:r>
          </a:p>
          <a:p>
            <a:pPr algn="ctr">
              <a:lnSpc>
                <a:spcPct val="150000"/>
              </a:lnSpc>
              <a:spcAft>
                <a:spcPts val="1200"/>
              </a:spcAft>
            </a:pPr>
            <a:r>
              <a:rPr lang="en-GB" sz="1100" dirty="0">
                <a:solidFill>
                  <a:schemeClr val="tx1"/>
                </a:solidFill>
                <a:latin typeface="+mn-lt"/>
              </a:rPr>
              <a:t>To adopt the changing nature of working patterns using ATMs and self-service computers</a:t>
            </a:r>
            <a:endParaRPr sz="1100" b="0" i="0" dirty="0">
              <a:solidFill>
                <a:schemeClr val="tx1"/>
              </a:solidFill>
              <a:latin typeface="+mn-lt"/>
            </a:endParaRPr>
          </a:p>
        </p:txBody>
      </p:sp>
    </p:spTree>
    <p:extLst>
      <p:ext uri="{BB962C8B-B14F-4D97-AF65-F5344CB8AC3E}">
        <p14:creationId xmlns:p14="http://schemas.microsoft.com/office/powerpoint/2010/main" val="3260156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11700" y="229733"/>
            <a:ext cx="8520600" cy="712925"/>
          </a:xfrm>
        </p:spPr>
        <p:txBody>
          <a:bodyPr>
            <a:normAutofit/>
          </a:bodyPr>
          <a:lstStyle/>
          <a:p>
            <a:pPr algn="ctr"/>
            <a:r>
              <a:rPr b="1" dirty="0">
                <a:latin typeface="+mj-lt"/>
              </a:rPr>
              <a:t>Job Purpose &amp; Responsibilities</a:t>
            </a:r>
          </a:p>
        </p:txBody>
      </p:sp>
      <p:sp>
        <p:nvSpPr>
          <p:cNvPr id="5" name="Rectangle 4"/>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300" b="0" i="0">
                <a:solidFill>
                  <a:srgbClr val="FFFFFF"/>
                </a:solidFill>
                <a:latin typeface="Proxima Nova"/>
              </a:defRPr>
            </a:pPr>
            <a:endParaRPr/>
          </a:p>
        </p:txBody>
      </p:sp>
      <p:sp>
        <p:nvSpPr>
          <p:cNvPr id="7" name="Rectangle 6"/>
          <p:cNvSpPr/>
          <p:nvPr/>
        </p:nvSpPr>
        <p:spPr>
          <a:xfrm>
            <a:off x="228600" y="1508670"/>
            <a:ext cx="8686800"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228600" y="1508670"/>
            <a:ext cx="8636198"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228600" y="1508670"/>
            <a:ext cx="8636198"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228600" y="1508670"/>
            <a:ext cx="8636198"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lnSpc>
                <a:spcPct val="150000"/>
              </a:lnSpc>
            </a:pPr>
            <a:endParaRPr dirty="0"/>
          </a:p>
        </p:txBody>
      </p:sp>
      <p:sp>
        <p:nvSpPr>
          <p:cNvPr id="11" name="Rectangle 10"/>
          <p:cNvSpPr/>
          <p:nvPr/>
        </p:nvSpPr>
        <p:spPr>
          <a:xfrm>
            <a:off x="228600" y="1508670"/>
            <a:ext cx="2751683"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228600" y="1508670"/>
            <a:ext cx="2751683"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228600" y="1508670"/>
            <a:ext cx="2751683"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1451967" y="1508670"/>
            <a:ext cx="304800" cy="3048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1451967" y="1508670"/>
            <a:ext cx="304800" cy="304800"/>
          </a:xfrm>
          <a:prstGeom prst="rect">
            <a:avLst/>
          </a:prstGeom>
          <a:noFill/>
          <a:ln>
            <a:noFill/>
          </a:ln>
        </p:spPr>
        <p:txBody>
          <a:bodyPr wrap="square" lIns="0" tIns="0" rIns="0" bIns="0" anchor="t">
            <a:spAutoFit/>
          </a:bodyPr>
          <a:lstStyle/>
          <a:p>
            <a:pPr algn="ctr"/>
            <a:endParaRPr/>
          </a:p>
        </p:txBody>
      </p:sp>
      <p:pic>
        <p:nvPicPr>
          <p:cNvPr id="16" name="Picture 15" descr="tmpqxo6meu6.png"/>
          <p:cNvPicPr>
            <a:picLocks noChangeAspect="1"/>
          </p:cNvPicPr>
          <p:nvPr/>
        </p:nvPicPr>
        <p:blipFill>
          <a:blip r:embed="rId3"/>
          <a:stretch>
            <a:fillRect/>
          </a:stretch>
        </p:blipFill>
        <p:spPr>
          <a:xfrm>
            <a:off x="1230170" y="1439273"/>
            <a:ext cx="748393" cy="748393"/>
          </a:xfrm>
          <a:prstGeom prst="rect">
            <a:avLst/>
          </a:prstGeom>
        </p:spPr>
      </p:pic>
      <p:sp>
        <p:nvSpPr>
          <p:cNvPr id="17" name="TextBox 16"/>
          <p:cNvSpPr txBox="1"/>
          <p:nvPr/>
        </p:nvSpPr>
        <p:spPr>
          <a:xfrm>
            <a:off x="228600" y="2379482"/>
            <a:ext cx="2751683" cy="2031325"/>
          </a:xfrm>
          <a:prstGeom prst="rect">
            <a:avLst/>
          </a:prstGeom>
          <a:noFill/>
          <a:ln>
            <a:noFill/>
          </a:ln>
        </p:spPr>
        <p:txBody>
          <a:bodyPr wrap="square" lIns="0" tIns="0" rIns="0" bIns="0" anchor="t">
            <a:spAutoFit/>
          </a:bodyPr>
          <a:lstStyle/>
          <a:p>
            <a:pPr algn="ctr">
              <a:lnSpc>
                <a:spcPct val="150000"/>
              </a:lnSpc>
            </a:pPr>
            <a:r>
              <a:rPr sz="1100" b="1" i="0" dirty="0">
                <a:solidFill>
                  <a:schemeClr val="tx1"/>
                </a:solidFill>
                <a:latin typeface="+mn-lt"/>
              </a:rPr>
              <a:t>Core purpose</a:t>
            </a:r>
          </a:p>
          <a:p>
            <a:pPr algn="just">
              <a:lnSpc>
                <a:spcPct val="150000"/>
              </a:lnSpc>
              <a:spcAft>
                <a:spcPts val="1200"/>
              </a:spcAft>
            </a:pPr>
            <a:r>
              <a:rPr lang="en-GB" sz="1100" dirty="0">
                <a:solidFill>
                  <a:schemeClr val="tx1"/>
                </a:solidFill>
                <a:latin typeface="+mn-lt"/>
              </a:rPr>
              <a:t>I have identified that in this role, the officer needs to perform research and data analytical activities to perform gap analysis and prepare reports that are related to banking operations, which are being collected, from ATMs and self-service computers. </a:t>
            </a:r>
            <a:endParaRPr sz="1100" b="0" i="0" dirty="0">
              <a:solidFill>
                <a:schemeClr val="tx1"/>
              </a:solidFill>
              <a:latin typeface="+mn-lt"/>
            </a:endParaRPr>
          </a:p>
        </p:txBody>
      </p:sp>
      <p:sp>
        <p:nvSpPr>
          <p:cNvPr id="18" name="Rectangle 17"/>
          <p:cNvSpPr/>
          <p:nvPr/>
        </p:nvSpPr>
        <p:spPr>
          <a:xfrm>
            <a:off x="3170783" y="1508670"/>
            <a:ext cx="2751683"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3170783" y="1508670"/>
            <a:ext cx="2751683"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3170783" y="1508670"/>
            <a:ext cx="2751683"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Rectangle 20"/>
          <p:cNvSpPr/>
          <p:nvPr/>
        </p:nvSpPr>
        <p:spPr>
          <a:xfrm>
            <a:off x="4394150" y="1508670"/>
            <a:ext cx="304800" cy="3048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4394150" y="1508670"/>
            <a:ext cx="304800" cy="304800"/>
          </a:xfrm>
          <a:prstGeom prst="rect">
            <a:avLst/>
          </a:prstGeom>
          <a:noFill/>
          <a:ln>
            <a:noFill/>
          </a:ln>
        </p:spPr>
        <p:txBody>
          <a:bodyPr wrap="square" lIns="0" tIns="0" rIns="0" bIns="0" anchor="t">
            <a:spAutoFit/>
          </a:bodyPr>
          <a:lstStyle/>
          <a:p>
            <a:pPr algn="ctr"/>
            <a:endParaRPr/>
          </a:p>
        </p:txBody>
      </p:sp>
      <p:pic>
        <p:nvPicPr>
          <p:cNvPr id="23" name="Picture 22" descr="tmpvhc9wft9.png"/>
          <p:cNvPicPr>
            <a:picLocks noChangeAspect="1"/>
          </p:cNvPicPr>
          <p:nvPr/>
        </p:nvPicPr>
        <p:blipFill>
          <a:blip r:embed="rId4"/>
          <a:stretch>
            <a:fillRect/>
          </a:stretch>
        </p:blipFill>
        <p:spPr>
          <a:xfrm>
            <a:off x="4174045" y="1439273"/>
            <a:ext cx="745009" cy="745009"/>
          </a:xfrm>
          <a:prstGeom prst="rect">
            <a:avLst/>
          </a:prstGeom>
        </p:spPr>
      </p:pic>
      <p:sp>
        <p:nvSpPr>
          <p:cNvPr id="24" name="TextBox 23"/>
          <p:cNvSpPr txBox="1"/>
          <p:nvPr/>
        </p:nvSpPr>
        <p:spPr>
          <a:xfrm>
            <a:off x="3170783" y="2379482"/>
            <a:ext cx="2751683" cy="1777410"/>
          </a:xfrm>
          <a:prstGeom prst="rect">
            <a:avLst/>
          </a:prstGeom>
          <a:noFill/>
          <a:ln>
            <a:noFill/>
          </a:ln>
        </p:spPr>
        <p:txBody>
          <a:bodyPr wrap="square" lIns="0" tIns="0" rIns="0" bIns="0" anchor="t">
            <a:spAutoFit/>
          </a:bodyPr>
          <a:lstStyle/>
          <a:p>
            <a:pPr algn="ctr">
              <a:lnSpc>
                <a:spcPct val="150000"/>
              </a:lnSpc>
            </a:pPr>
            <a:r>
              <a:rPr sz="1100" b="1" i="0" dirty="0">
                <a:solidFill>
                  <a:schemeClr val="tx1"/>
                </a:solidFill>
                <a:latin typeface="+mn-lt"/>
              </a:rPr>
              <a:t>Key duties</a:t>
            </a:r>
          </a:p>
          <a:p>
            <a:pPr algn="ctr">
              <a:lnSpc>
                <a:spcPct val="150000"/>
              </a:lnSpc>
              <a:spcAft>
                <a:spcPts val="1200"/>
              </a:spcAft>
            </a:pPr>
            <a:r>
              <a:rPr lang="en-GB" sz="1100" dirty="0">
                <a:solidFill>
                  <a:schemeClr val="tx1"/>
                </a:solidFill>
                <a:latin typeface="+mn-lt"/>
              </a:rPr>
              <a:t>The officer also takes responsibility in documenting all of the banking data from the ATMs and self-service computers to track down all transaction details through which they can manage data retrieval and data structure activities in banking operations. </a:t>
            </a:r>
            <a:endParaRPr sz="1100" b="0" i="0" dirty="0">
              <a:solidFill>
                <a:schemeClr val="tx1"/>
              </a:solidFill>
              <a:latin typeface="+mn-lt"/>
            </a:endParaRPr>
          </a:p>
        </p:txBody>
      </p:sp>
      <p:sp>
        <p:nvSpPr>
          <p:cNvPr id="25" name="Rectangle 24"/>
          <p:cNvSpPr/>
          <p:nvPr/>
        </p:nvSpPr>
        <p:spPr>
          <a:xfrm>
            <a:off x="6112966" y="1508670"/>
            <a:ext cx="2751683"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ectangle 25"/>
          <p:cNvSpPr/>
          <p:nvPr/>
        </p:nvSpPr>
        <p:spPr>
          <a:xfrm>
            <a:off x="6112966" y="1508670"/>
            <a:ext cx="2751683"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ectangle 26"/>
          <p:cNvSpPr/>
          <p:nvPr/>
        </p:nvSpPr>
        <p:spPr>
          <a:xfrm>
            <a:off x="6112966" y="1508670"/>
            <a:ext cx="2751683"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Rectangle 27"/>
          <p:cNvSpPr/>
          <p:nvPr/>
        </p:nvSpPr>
        <p:spPr>
          <a:xfrm>
            <a:off x="7336333" y="1508670"/>
            <a:ext cx="304800" cy="3048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7336333" y="1508670"/>
            <a:ext cx="304800" cy="304800"/>
          </a:xfrm>
          <a:prstGeom prst="rect">
            <a:avLst/>
          </a:prstGeom>
          <a:noFill/>
          <a:ln>
            <a:noFill/>
          </a:ln>
        </p:spPr>
        <p:txBody>
          <a:bodyPr wrap="square" lIns="0" tIns="0" rIns="0" bIns="0" anchor="t">
            <a:spAutoFit/>
          </a:bodyPr>
          <a:lstStyle/>
          <a:p>
            <a:pPr algn="ctr"/>
            <a:endParaRPr/>
          </a:p>
        </p:txBody>
      </p:sp>
      <p:pic>
        <p:nvPicPr>
          <p:cNvPr id="30" name="Picture 29" descr="tmp10hs8dr0.png"/>
          <p:cNvPicPr>
            <a:picLocks noChangeAspect="1"/>
          </p:cNvPicPr>
          <p:nvPr/>
        </p:nvPicPr>
        <p:blipFill>
          <a:blip r:embed="rId5"/>
          <a:stretch>
            <a:fillRect/>
          </a:stretch>
        </p:blipFill>
        <p:spPr>
          <a:xfrm>
            <a:off x="7036254" y="1405948"/>
            <a:ext cx="859083" cy="859083"/>
          </a:xfrm>
          <a:prstGeom prst="rect">
            <a:avLst/>
          </a:prstGeom>
        </p:spPr>
      </p:pic>
      <p:sp>
        <p:nvSpPr>
          <p:cNvPr id="31" name="TextBox 30"/>
          <p:cNvSpPr txBox="1"/>
          <p:nvPr/>
        </p:nvSpPr>
        <p:spPr>
          <a:xfrm>
            <a:off x="6112966" y="2379482"/>
            <a:ext cx="2751683" cy="1777410"/>
          </a:xfrm>
          <a:prstGeom prst="rect">
            <a:avLst/>
          </a:prstGeom>
          <a:noFill/>
          <a:ln>
            <a:noFill/>
          </a:ln>
        </p:spPr>
        <p:txBody>
          <a:bodyPr wrap="square" lIns="0" tIns="0" rIns="0" bIns="0" anchor="t">
            <a:spAutoFit/>
          </a:bodyPr>
          <a:lstStyle/>
          <a:p>
            <a:pPr algn="ctr">
              <a:lnSpc>
                <a:spcPct val="150000"/>
              </a:lnSpc>
            </a:pPr>
            <a:r>
              <a:rPr sz="1100" b="1" i="0" dirty="0">
                <a:solidFill>
                  <a:schemeClr val="tx1"/>
                </a:solidFill>
                <a:latin typeface="+mn-lt"/>
              </a:rPr>
              <a:t>HR relevance</a:t>
            </a:r>
          </a:p>
          <a:p>
            <a:pPr algn="ctr">
              <a:lnSpc>
                <a:spcPct val="150000"/>
              </a:lnSpc>
              <a:spcAft>
                <a:spcPts val="1200"/>
              </a:spcAft>
            </a:pPr>
            <a:r>
              <a:rPr lang="en-GB" sz="1100" dirty="0">
                <a:solidFill>
                  <a:schemeClr val="tx1"/>
                </a:solidFill>
                <a:latin typeface="+mn-lt"/>
              </a:rPr>
              <a:t>The HR manager can select the candidate to handle bank related administrative tasks and control the overall vendor relationships through which they can share crucial and required information that are valid during the situation. </a:t>
            </a:r>
            <a:endParaRPr sz="1100" b="0" i="0" dirty="0">
              <a:solidFill>
                <a:schemeClr val="tx1"/>
              </a:solidFill>
              <a:latin typeface="+mn-l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11700" y="197649"/>
            <a:ext cx="8520600" cy="712925"/>
          </a:xfrm>
        </p:spPr>
        <p:txBody>
          <a:bodyPr>
            <a:normAutofit/>
          </a:bodyPr>
          <a:lstStyle/>
          <a:p>
            <a:pPr algn="ctr"/>
            <a:r>
              <a:rPr b="1" dirty="0">
                <a:latin typeface="+mj-lt"/>
              </a:rPr>
              <a:t>Skills &amp; Knowledge Required</a:t>
            </a:r>
          </a:p>
        </p:txBody>
      </p:sp>
      <p:sp>
        <p:nvSpPr>
          <p:cNvPr id="5" name="Rectangle 4"/>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228600" y="1508670"/>
            <a:ext cx="8686800" cy="32004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defRPr sz="1300" b="0" i="0">
                <a:solidFill>
                  <a:srgbClr val="FFFFFF"/>
                </a:solidFill>
                <a:latin typeface="Proxima Nova"/>
              </a:defRPr>
            </a:pPr>
            <a:endParaRPr/>
          </a:p>
        </p:txBody>
      </p:sp>
      <p:sp>
        <p:nvSpPr>
          <p:cNvPr id="7" name="Rectangle 6"/>
          <p:cNvSpPr/>
          <p:nvPr/>
        </p:nvSpPr>
        <p:spPr>
          <a:xfrm>
            <a:off x="228600" y="1508670"/>
            <a:ext cx="8686800"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228600" y="1508670"/>
            <a:ext cx="8636198"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228600" y="1508670"/>
            <a:ext cx="8636198"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228600" y="1508670"/>
            <a:ext cx="8636198"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228600" y="1508670"/>
            <a:ext cx="2751683"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228600" y="1508670"/>
            <a:ext cx="2751683"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ectangle 12"/>
          <p:cNvSpPr/>
          <p:nvPr/>
        </p:nvSpPr>
        <p:spPr>
          <a:xfrm>
            <a:off x="228600" y="1508670"/>
            <a:ext cx="2751683"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1451967" y="1508670"/>
            <a:ext cx="304800" cy="3048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1451967" y="1508670"/>
            <a:ext cx="304800" cy="304800"/>
          </a:xfrm>
          <a:prstGeom prst="rect">
            <a:avLst/>
          </a:prstGeom>
          <a:noFill/>
          <a:ln>
            <a:noFill/>
          </a:ln>
        </p:spPr>
        <p:txBody>
          <a:bodyPr wrap="square" lIns="0" tIns="0" rIns="0" bIns="0" anchor="t">
            <a:spAutoFit/>
          </a:bodyPr>
          <a:lstStyle/>
          <a:p>
            <a:pPr algn="ctr"/>
            <a:endParaRPr/>
          </a:p>
        </p:txBody>
      </p:sp>
      <p:pic>
        <p:nvPicPr>
          <p:cNvPr id="16" name="Picture 15" descr="tmpttxhruo6.png"/>
          <p:cNvPicPr>
            <a:picLocks noChangeAspect="1"/>
          </p:cNvPicPr>
          <p:nvPr/>
        </p:nvPicPr>
        <p:blipFill>
          <a:blip r:embed="rId3"/>
          <a:stretch>
            <a:fillRect/>
          </a:stretch>
        </p:blipFill>
        <p:spPr>
          <a:xfrm>
            <a:off x="1255197" y="1508670"/>
            <a:ext cx="794692" cy="794692"/>
          </a:xfrm>
          <a:prstGeom prst="rect">
            <a:avLst/>
          </a:prstGeom>
        </p:spPr>
      </p:pic>
      <p:sp>
        <p:nvSpPr>
          <p:cNvPr id="17" name="TextBox 16"/>
          <p:cNvSpPr txBox="1"/>
          <p:nvPr/>
        </p:nvSpPr>
        <p:spPr>
          <a:xfrm>
            <a:off x="228600" y="2483888"/>
            <a:ext cx="2751683" cy="1292662"/>
          </a:xfrm>
          <a:prstGeom prst="rect">
            <a:avLst/>
          </a:prstGeom>
          <a:noFill/>
          <a:ln>
            <a:noFill/>
          </a:ln>
        </p:spPr>
        <p:txBody>
          <a:bodyPr wrap="square" lIns="0" tIns="0" rIns="0" bIns="0" anchor="t">
            <a:spAutoFit/>
          </a:bodyPr>
          <a:lstStyle/>
          <a:p>
            <a:pPr algn="ctr">
              <a:lnSpc>
                <a:spcPct val="150000"/>
              </a:lnSpc>
            </a:pPr>
            <a:r>
              <a:rPr sz="1200" b="1" i="0" dirty="0">
                <a:solidFill>
                  <a:schemeClr val="tx1"/>
                </a:solidFill>
                <a:latin typeface="+mj-lt"/>
              </a:rPr>
              <a:t>Digital literacy</a:t>
            </a:r>
          </a:p>
          <a:p>
            <a:pPr algn="ctr">
              <a:lnSpc>
                <a:spcPct val="150000"/>
              </a:lnSpc>
              <a:spcAft>
                <a:spcPts val="1200"/>
              </a:spcAft>
            </a:pPr>
            <a:r>
              <a:rPr lang="en-GB" sz="1100" dirty="0">
                <a:solidFill>
                  <a:schemeClr val="tx1"/>
                </a:solidFill>
                <a:latin typeface="+mj-lt"/>
              </a:rPr>
              <a:t>Digital literacy skills give individuals confidence to handle new technologies and systems that are accountable for managing innovation management tools. </a:t>
            </a:r>
            <a:endParaRPr sz="1100" b="0" i="0" dirty="0">
              <a:solidFill>
                <a:schemeClr val="tx1"/>
              </a:solidFill>
              <a:latin typeface="+mj-lt"/>
            </a:endParaRPr>
          </a:p>
        </p:txBody>
      </p:sp>
      <p:sp>
        <p:nvSpPr>
          <p:cNvPr id="18" name="Rectangle 17"/>
          <p:cNvSpPr/>
          <p:nvPr/>
        </p:nvSpPr>
        <p:spPr>
          <a:xfrm>
            <a:off x="3170783" y="1508670"/>
            <a:ext cx="2751683"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Rectangle 18"/>
          <p:cNvSpPr/>
          <p:nvPr/>
        </p:nvSpPr>
        <p:spPr>
          <a:xfrm>
            <a:off x="3170783" y="1508670"/>
            <a:ext cx="2751683"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3170783" y="1508670"/>
            <a:ext cx="2751683"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Rectangle 20"/>
          <p:cNvSpPr/>
          <p:nvPr/>
        </p:nvSpPr>
        <p:spPr>
          <a:xfrm>
            <a:off x="4394150" y="1508670"/>
            <a:ext cx="304800" cy="3048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4394150" y="1508670"/>
            <a:ext cx="304800" cy="304800"/>
          </a:xfrm>
          <a:prstGeom prst="rect">
            <a:avLst/>
          </a:prstGeom>
          <a:noFill/>
          <a:ln>
            <a:noFill/>
          </a:ln>
        </p:spPr>
        <p:txBody>
          <a:bodyPr wrap="square" lIns="0" tIns="0" rIns="0" bIns="0" anchor="t">
            <a:spAutoFit/>
          </a:bodyPr>
          <a:lstStyle/>
          <a:p>
            <a:pPr algn="ctr"/>
            <a:endParaRPr/>
          </a:p>
        </p:txBody>
      </p:sp>
      <p:pic>
        <p:nvPicPr>
          <p:cNvPr id="23" name="Picture 22" descr="tmp515y42op.png"/>
          <p:cNvPicPr>
            <a:picLocks noChangeAspect="1"/>
          </p:cNvPicPr>
          <p:nvPr/>
        </p:nvPicPr>
        <p:blipFill>
          <a:blip r:embed="rId4"/>
          <a:stretch>
            <a:fillRect/>
          </a:stretch>
        </p:blipFill>
        <p:spPr>
          <a:xfrm>
            <a:off x="4118472" y="1452488"/>
            <a:ext cx="907055" cy="907055"/>
          </a:xfrm>
          <a:prstGeom prst="rect">
            <a:avLst/>
          </a:prstGeom>
        </p:spPr>
      </p:pic>
      <p:sp>
        <p:nvSpPr>
          <p:cNvPr id="24" name="TextBox 23"/>
          <p:cNvSpPr txBox="1"/>
          <p:nvPr/>
        </p:nvSpPr>
        <p:spPr>
          <a:xfrm>
            <a:off x="3170783" y="2483888"/>
            <a:ext cx="2751683" cy="1292662"/>
          </a:xfrm>
          <a:prstGeom prst="rect">
            <a:avLst/>
          </a:prstGeom>
          <a:noFill/>
          <a:ln>
            <a:noFill/>
          </a:ln>
        </p:spPr>
        <p:txBody>
          <a:bodyPr wrap="square" lIns="0" tIns="0" rIns="0" bIns="0" anchor="t">
            <a:spAutoFit/>
          </a:bodyPr>
          <a:lstStyle/>
          <a:p>
            <a:pPr algn="ctr">
              <a:lnSpc>
                <a:spcPct val="150000"/>
              </a:lnSpc>
            </a:pPr>
            <a:r>
              <a:rPr sz="1200" b="1" i="0" dirty="0">
                <a:solidFill>
                  <a:schemeClr val="tx1"/>
                </a:solidFill>
                <a:latin typeface="+mj-lt"/>
              </a:rPr>
              <a:t>Analytical thinking</a:t>
            </a:r>
          </a:p>
          <a:p>
            <a:pPr algn="ctr">
              <a:lnSpc>
                <a:spcPct val="150000"/>
              </a:lnSpc>
              <a:spcAft>
                <a:spcPts val="1200"/>
              </a:spcAft>
            </a:pPr>
            <a:r>
              <a:rPr lang="en-GB" sz="1100" dirty="0">
                <a:solidFill>
                  <a:schemeClr val="tx1"/>
                </a:solidFill>
                <a:latin typeface="+mj-lt"/>
              </a:rPr>
              <a:t>Analytical skills give the opportunity in adopting current trends and knowledge about the working principles of ATMs and self-service computers.</a:t>
            </a:r>
            <a:endParaRPr sz="1100" b="0" i="0" dirty="0">
              <a:solidFill>
                <a:schemeClr val="tx1"/>
              </a:solidFill>
              <a:latin typeface="+mj-lt"/>
            </a:endParaRPr>
          </a:p>
        </p:txBody>
      </p:sp>
      <p:sp>
        <p:nvSpPr>
          <p:cNvPr id="25" name="Rectangle 24"/>
          <p:cNvSpPr/>
          <p:nvPr/>
        </p:nvSpPr>
        <p:spPr>
          <a:xfrm>
            <a:off x="6112966" y="1508670"/>
            <a:ext cx="2751683"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ectangle 25"/>
          <p:cNvSpPr/>
          <p:nvPr/>
        </p:nvSpPr>
        <p:spPr>
          <a:xfrm>
            <a:off x="6112966" y="1508670"/>
            <a:ext cx="2751683"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ectangle 26"/>
          <p:cNvSpPr/>
          <p:nvPr/>
        </p:nvSpPr>
        <p:spPr>
          <a:xfrm>
            <a:off x="6112966" y="1508670"/>
            <a:ext cx="2751683" cy="3192214"/>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Rectangle 27"/>
          <p:cNvSpPr/>
          <p:nvPr/>
        </p:nvSpPr>
        <p:spPr>
          <a:xfrm>
            <a:off x="7336333" y="1508670"/>
            <a:ext cx="304800" cy="304800"/>
          </a:xfrm>
          <a:prstGeom prst="rect">
            <a:avLst/>
          </a:prstGeom>
          <a:solidFill>
            <a:srgbClr val="000000">
              <a:alpha val="0"/>
            </a:srgbClr>
          </a:solidFill>
          <a:ln>
            <a:noFill/>
            <a:prstDash val="solid"/>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7336333" y="1508670"/>
            <a:ext cx="304800" cy="304800"/>
          </a:xfrm>
          <a:prstGeom prst="rect">
            <a:avLst/>
          </a:prstGeom>
          <a:noFill/>
          <a:ln>
            <a:noFill/>
          </a:ln>
        </p:spPr>
        <p:txBody>
          <a:bodyPr wrap="square" lIns="0" tIns="0" rIns="0" bIns="0" anchor="t">
            <a:spAutoFit/>
          </a:bodyPr>
          <a:lstStyle/>
          <a:p>
            <a:pPr algn="ctr"/>
            <a:endParaRPr/>
          </a:p>
        </p:txBody>
      </p:sp>
      <p:pic>
        <p:nvPicPr>
          <p:cNvPr id="30" name="Picture 29" descr="tmpfuzchpta.png"/>
          <p:cNvPicPr>
            <a:picLocks noChangeAspect="1"/>
          </p:cNvPicPr>
          <p:nvPr/>
        </p:nvPicPr>
        <p:blipFill>
          <a:blip r:embed="rId5"/>
          <a:stretch>
            <a:fillRect/>
          </a:stretch>
        </p:blipFill>
        <p:spPr>
          <a:xfrm>
            <a:off x="7096694" y="1508670"/>
            <a:ext cx="794692" cy="794692"/>
          </a:xfrm>
          <a:prstGeom prst="rect">
            <a:avLst/>
          </a:prstGeom>
        </p:spPr>
      </p:pic>
      <p:sp>
        <p:nvSpPr>
          <p:cNvPr id="31" name="TextBox 30"/>
          <p:cNvSpPr txBox="1"/>
          <p:nvPr/>
        </p:nvSpPr>
        <p:spPr>
          <a:xfrm>
            <a:off x="6112966" y="2483888"/>
            <a:ext cx="2751683" cy="1546577"/>
          </a:xfrm>
          <a:prstGeom prst="rect">
            <a:avLst/>
          </a:prstGeom>
          <a:noFill/>
          <a:ln>
            <a:noFill/>
          </a:ln>
        </p:spPr>
        <p:txBody>
          <a:bodyPr wrap="square" lIns="0" tIns="0" rIns="0" bIns="0" anchor="t">
            <a:spAutoFit/>
          </a:bodyPr>
          <a:lstStyle/>
          <a:p>
            <a:pPr algn="ctr">
              <a:lnSpc>
                <a:spcPct val="150000"/>
              </a:lnSpc>
            </a:pPr>
            <a:r>
              <a:rPr sz="1200" b="1" i="0" dirty="0">
                <a:solidFill>
                  <a:schemeClr val="tx1"/>
                </a:solidFill>
                <a:latin typeface="+mj-lt"/>
              </a:rPr>
              <a:t>Adaptability &amp; communication</a:t>
            </a:r>
          </a:p>
          <a:p>
            <a:pPr algn="ctr">
              <a:lnSpc>
                <a:spcPct val="150000"/>
              </a:lnSpc>
              <a:spcAft>
                <a:spcPts val="1200"/>
              </a:spcAft>
            </a:pPr>
            <a:r>
              <a:rPr lang="en-GB" sz="1100" dirty="0">
                <a:solidFill>
                  <a:schemeClr val="tx1"/>
                </a:solidFill>
                <a:latin typeface="+mj-lt"/>
              </a:rPr>
              <a:t>Communication in business and banking services give the opportunity in finding new opportunities with creative thinking that result in driving flexibility in working conditions and achieve organisational goals. </a:t>
            </a:r>
            <a:endParaRPr sz="1100" b="0" i="0" dirty="0">
              <a:solidFill>
                <a:schemeClr val="tx1"/>
              </a:solidFill>
              <a:latin typeface="+mj-l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67024" y="401053"/>
            <a:ext cx="8520600" cy="712925"/>
          </a:xfrm>
        </p:spPr>
        <p:txBody>
          <a:bodyPr>
            <a:normAutofit/>
          </a:bodyPr>
          <a:lstStyle/>
          <a:p>
            <a:pPr algn="ctr"/>
            <a:r>
              <a:rPr sz="2000" b="1" dirty="0">
                <a:latin typeface="+mj-lt"/>
              </a:rPr>
              <a:t>Working Conditions &amp; Digital Transformation</a:t>
            </a:r>
          </a:p>
        </p:txBody>
      </p:sp>
      <p:sp>
        <p:nvSpPr>
          <p:cNvPr id="32" name="Rectangle 31"/>
          <p:cNvSpPr/>
          <p:nvPr/>
        </p:nvSpPr>
        <p:spPr>
          <a:xfrm>
            <a:off x="267024" y="1891542"/>
            <a:ext cx="4768571" cy="1869743"/>
          </a:xfrm>
          <a:prstGeom prst="rect">
            <a:avLst/>
          </a:prstGeom>
        </p:spPr>
        <p:txBody>
          <a:bodyPr wrap="square">
            <a:spAutoFit/>
          </a:bodyPr>
          <a:lstStyle/>
          <a:p>
            <a:pPr marL="285750" indent="-285750" algn="just">
              <a:lnSpc>
                <a:spcPct val="150000"/>
              </a:lnSpc>
              <a:buClr>
                <a:schemeClr val="tx1"/>
              </a:buClr>
              <a:buFont typeface="Arial" panose="020B0604020202020204" pitchFamily="34" charset="0"/>
              <a:buChar char="•"/>
            </a:pPr>
            <a:r>
              <a:rPr lang="en-GB" sz="1100" dirty="0">
                <a:solidFill>
                  <a:schemeClr val="tx1"/>
                </a:solidFill>
                <a:latin typeface="+mj-lt"/>
                <a:ea typeface="Times New Roman" panose="02020603050405020304" pitchFamily="18" charset="0"/>
              </a:rPr>
              <a:t>I have identified that technology-driven nature and digitalisation are growing constantly within banking companies. </a:t>
            </a:r>
          </a:p>
          <a:p>
            <a:pPr algn="just">
              <a:lnSpc>
                <a:spcPct val="150000"/>
              </a:lnSpc>
              <a:buClr>
                <a:schemeClr val="tx1"/>
              </a:buClr>
            </a:pPr>
            <a:endParaRPr lang="en-GB" sz="1100" dirty="0">
              <a:solidFill>
                <a:schemeClr val="tx1"/>
              </a:solidFill>
              <a:latin typeface="+mj-lt"/>
              <a:ea typeface="Times New Roman" panose="02020603050405020304" pitchFamily="18" charset="0"/>
            </a:endParaRPr>
          </a:p>
          <a:p>
            <a:pPr marL="285750" indent="-285750" algn="just">
              <a:lnSpc>
                <a:spcPct val="150000"/>
              </a:lnSpc>
              <a:buClr>
                <a:schemeClr val="tx1"/>
              </a:buClr>
              <a:buFont typeface="Arial" panose="020B0604020202020204" pitchFamily="34" charset="0"/>
              <a:buChar char="•"/>
            </a:pPr>
            <a:r>
              <a:rPr lang="en-GB" sz="1100" dirty="0">
                <a:solidFill>
                  <a:schemeClr val="tx1"/>
                </a:solidFill>
                <a:latin typeface="+mj-lt"/>
                <a:ea typeface="Times New Roman" panose="02020603050405020304" pitchFamily="18" charset="0"/>
              </a:rPr>
              <a:t>Workers need to emphasise on their individual works and develop their technique with an innovative mind-set to secure their working positions where they easily handle technology-driven systems like ATMs and self-service computers in banking activities. </a:t>
            </a:r>
            <a:endParaRPr lang="en-GB" sz="1100" dirty="0">
              <a:solidFill>
                <a:schemeClr val="tx1"/>
              </a:solidFill>
              <a:latin typeface="+mj-lt"/>
            </a:endParaRPr>
          </a:p>
        </p:txBody>
      </p:sp>
      <p:pic>
        <p:nvPicPr>
          <p:cNvPr id="1028" name="Picture 4" descr="3+ Thousand Atm Inside Royalty-Free Images, Stock Photos &amp; Pictures |  Shutterstock"/>
          <p:cNvPicPr>
            <a:picLocks noChangeAspect="1" noChangeArrowheads="1"/>
          </p:cNvPicPr>
          <p:nvPr/>
        </p:nvPicPr>
        <p:blipFill rotWithShape="1">
          <a:blip r:embed="rId3">
            <a:extLst>
              <a:ext uri="{28A0092B-C50C-407E-A947-70E740481C1C}">
                <a14:useLocalDpi xmlns:a14="http://schemas.microsoft.com/office/drawing/2010/main" val="0"/>
              </a:ext>
            </a:extLst>
          </a:blip>
          <a:srcRect b="7322"/>
          <a:stretch/>
        </p:blipFill>
        <p:spPr bwMode="auto">
          <a:xfrm>
            <a:off x="5398906" y="1590555"/>
            <a:ext cx="3305175" cy="247171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84450" y="288758"/>
            <a:ext cx="8520600" cy="712925"/>
          </a:xfrm>
        </p:spPr>
        <p:txBody>
          <a:bodyPr>
            <a:normAutofit/>
          </a:bodyPr>
          <a:lstStyle/>
          <a:p>
            <a:pPr algn="ctr"/>
            <a:r>
              <a:rPr sz="2000" b="1" dirty="0">
                <a:latin typeface="+mj-lt"/>
              </a:rPr>
              <a:t>Person Specification: Approaches to Innovation</a:t>
            </a:r>
          </a:p>
        </p:txBody>
      </p:sp>
      <p:sp>
        <p:nvSpPr>
          <p:cNvPr id="32" name="Rectangle 31"/>
          <p:cNvSpPr/>
          <p:nvPr/>
        </p:nvSpPr>
        <p:spPr>
          <a:xfrm>
            <a:off x="384450" y="1001683"/>
            <a:ext cx="8375100" cy="1838388"/>
          </a:xfrm>
          <a:prstGeom prst="rect">
            <a:avLst/>
          </a:prstGeom>
        </p:spPr>
        <p:txBody>
          <a:bodyPr wrap="square">
            <a:spAutoFit/>
          </a:bodyPr>
          <a:lstStyle/>
          <a:p>
            <a:pPr marL="285750" indent="-285750" algn="just">
              <a:lnSpc>
                <a:spcPct val="150000"/>
              </a:lnSpc>
              <a:buClr>
                <a:schemeClr val="tx1"/>
              </a:buClr>
              <a:buFont typeface="Arial" panose="020B0604020202020204" pitchFamily="34" charset="0"/>
              <a:buChar char="•"/>
            </a:pPr>
            <a:r>
              <a:rPr lang="en-GB" sz="1100" dirty="0">
                <a:solidFill>
                  <a:schemeClr val="tx1"/>
                </a:solidFill>
                <a:latin typeface="+mn-lt"/>
                <a:ea typeface="Times New Roman" panose="02020603050405020304" pitchFamily="18" charset="0"/>
              </a:rPr>
              <a:t>Innovation plays an effective role in diversifying the technical mind-set and guides individuals to make appropriate decisions based on the situation. </a:t>
            </a:r>
          </a:p>
          <a:p>
            <a:pPr marL="285750" indent="-285750" algn="just">
              <a:lnSpc>
                <a:spcPct val="150000"/>
              </a:lnSpc>
              <a:buClr>
                <a:schemeClr val="tx1"/>
              </a:buClr>
              <a:buFont typeface="Arial" panose="020B0604020202020204" pitchFamily="34" charset="0"/>
              <a:buChar char="•"/>
            </a:pPr>
            <a:r>
              <a:rPr lang="en-GB" sz="1100" dirty="0">
                <a:solidFill>
                  <a:schemeClr val="tx1"/>
                </a:solidFill>
                <a:latin typeface="+mn-lt"/>
                <a:ea typeface="Times New Roman" panose="02020603050405020304" pitchFamily="18" charset="0"/>
              </a:rPr>
              <a:t>Design thinking guides individuals to incorporate clear and linear thinking processes to solve key challenges based on circumstantial requirements.</a:t>
            </a:r>
          </a:p>
          <a:p>
            <a:pPr marL="285750" indent="-285750" algn="just">
              <a:lnSpc>
                <a:spcPct val="150000"/>
              </a:lnSpc>
              <a:buClr>
                <a:schemeClr val="tx1"/>
              </a:buClr>
              <a:buFont typeface="Arial" panose="020B0604020202020204" pitchFamily="34" charset="0"/>
              <a:buChar char="•"/>
            </a:pPr>
            <a:r>
              <a:rPr lang="en-GB" sz="1100" dirty="0">
                <a:solidFill>
                  <a:schemeClr val="tx1"/>
                </a:solidFill>
                <a:latin typeface="+mn-lt"/>
              </a:rPr>
              <a:t>Future thinking assists a person to understand the difference between future and current creative thinking procedures that result in making effective decisions to solve early stage challenges.</a:t>
            </a:r>
          </a:p>
          <a:p>
            <a:pPr marL="285750" indent="-285750" algn="just">
              <a:lnSpc>
                <a:spcPct val="150000"/>
              </a:lnSpc>
              <a:buClr>
                <a:schemeClr val="tx1"/>
              </a:buClr>
              <a:buFont typeface="Arial" panose="020B0604020202020204" pitchFamily="34" charset="0"/>
              <a:buChar char="•"/>
            </a:pPr>
            <a:r>
              <a:rPr lang="en-GB" sz="1100" dirty="0">
                <a:solidFill>
                  <a:schemeClr val="tx1"/>
                </a:solidFill>
                <a:latin typeface="+mn-lt"/>
              </a:rPr>
              <a:t>The person can apply a crowdsourcing approach to take support from others to solve the innovation related challenges. </a:t>
            </a:r>
          </a:p>
        </p:txBody>
      </p:sp>
      <p:pic>
        <p:nvPicPr>
          <p:cNvPr id="4" name="Picture 3"/>
          <p:cNvPicPr>
            <a:picLocks noChangeAspect="1"/>
          </p:cNvPicPr>
          <p:nvPr/>
        </p:nvPicPr>
        <p:blipFill>
          <a:blip r:embed="rId3"/>
          <a:stretch>
            <a:fillRect/>
          </a:stretch>
        </p:blipFill>
        <p:spPr>
          <a:xfrm>
            <a:off x="2456174" y="3055728"/>
            <a:ext cx="4377152" cy="1755721"/>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11700" y="208547"/>
            <a:ext cx="8520600" cy="712925"/>
          </a:xfrm>
        </p:spPr>
        <p:txBody>
          <a:bodyPr>
            <a:normAutofit/>
          </a:bodyPr>
          <a:lstStyle/>
          <a:p>
            <a:pPr algn="ctr"/>
            <a:r>
              <a:rPr b="1" dirty="0">
                <a:latin typeface="+mj-lt"/>
              </a:rPr>
              <a:t>Key Innovation Areas</a:t>
            </a:r>
          </a:p>
        </p:txBody>
      </p:sp>
      <p:sp>
        <p:nvSpPr>
          <p:cNvPr id="32" name="Rectangle 31"/>
          <p:cNvSpPr/>
          <p:nvPr/>
        </p:nvSpPr>
        <p:spPr>
          <a:xfrm>
            <a:off x="3777916" y="1130019"/>
            <a:ext cx="4977623" cy="3647152"/>
          </a:xfrm>
          <a:prstGeom prst="rect">
            <a:avLst/>
          </a:prstGeom>
        </p:spPr>
        <p:txBody>
          <a:bodyPr wrap="square">
            <a:spAutoFit/>
          </a:bodyPr>
          <a:lstStyle/>
          <a:p>
            <a:pPr marL="285750" indent="-285750" algn="just">
              <a:lnSpc>
                <a:spcPct val="150000"/>
              </a:lnSpc>
              <a:buClr>
                <a:schemeClr val="tx1"/>
              </a:buClr>
              <a:buFont typeface="Arial" panose="020B0604020202020204" pitchFamily="34" charset="0"/>
              <a:buChar char="•"/>
            </a:pPr>
            <a:r>
              <a:rPr lang="en-GB" sz="1100" dirty="0">
                <a:solidFill>
                  <a:schemeClr val="tx1"/>
                </a:solidFill>
                <a:latin typeface="+mn-lt"/>
              </a:rPr>
              <a:t>In the collaboration area, the person needs to focus on taking help from others to handle crucial and critical conditions that result in executing technological systems properly.</a:t>
            </a:r>
          </a:p>
          <a:p>
            <a:pPr marL="285750" indent="-285750" algn="just">
              <a:lnSpc>
                <a:spcPct val="150000"/>
              </a:lnSpc>
              <a:buClr>
                <a:schemeClr val="tx1"/>
              </a:buClr>
              <a:buFont typeface="Arial" panose="020B0604020202020204" pitchFamily="34" charset="0"/>
              <a:buChar char="•"/>
            </a:pPr>
            <a:r>
              <a:rPr lang="en-GB" sz="1100" dirty="0">
                <a:solidFill>
                  <a:schemeClr val="tx1"/>
                </a:solidFill>
                <a:latin typeface="+mn-lt"/>
              </a:rPr>
              <a:t>Ideation steps assist individuals to incorporate compelling tangible forms and execute tasks accordingly.</a:t>
            </a:r>
          </a:p>
          <a:p>
            <a:pPr marL="285750" indent="-285750" algn="just">
              <a:lnSpc>
                <a:spcPct val="150000"/>
              </a:lnSpc>
              <a:buClr>
                <a:schemeClr val="tx1"/>
              </a:buClr>
              <a:buFont typeface="Arial" panose="020B0604020202020204" pitchFamily="34" charset="0"/>
              <a:buChar char="•"/>
            </a:pPr>
            <a:r>
              <a:rPr lang="en-GB" sz="1100" dirty="0">
                <a:solidFill>
                  <a:schemeClr val="tx1"/>
                </a:solidFill>
                <a:latin typeface="+mn-lt"/>
              </a:rPr>
              <a:t>In the implementation area, the person or a candidate of Innovation Support Officer can utilise their fundamental knowledge of innovation and technology that drive flexibility while operating technology-driven programs that result in improving the quality of organising specific tasks under the Innovation Support Officer role.</a:t>
            </a:r>
          </a:p>
          <a:p>
            <a:pPr marL="285750" indent="-285750" algn="just">
              <a:lnSpc>
                <a:spcPct val="150000"/>
              </a:lnSpc>
              <a:buClr>
                <a:schemeClr val="tx1"/>
              </a:buClr>
              <a:buFont typeface="Arial" panose="020B0604020202020204" pitchFamily="34" charset="0"/>
              <a:buChar char="•"/>
            </a:pPr>
            <a:r>
              <a:rPr lang="en-GB" sz="1100" dirty="0">
                <a:solidFill>
                  <a:schemeClr val="tx1"/>
                </a:solidFill>
                <a:latin typeface="+mn-lt"/>
              </a:rPr>
              <a:t>In the value creation area, the person can modify their current work practices with technology-driven systems to secure the position and create proper business values in order to achieve business targets adequately. </a:t>
            </a:r>
          </a:p>
        </p:txBody>
      </p:sp>
      <p:pic>
        <p:nvPicPr>
          <p:cNvPr id="3074" name="Picture 2" descr="5 Reasons Why You Need to Hire a Chief Innovation Officer (CIO)"/>
          <p:cNvPicPr>
            <a:picLocks noChangeAspect="1" noChangeArrowheads="1"/>
          </p:cNvPicPr>
          <p:nvPr/>
        </p:nvPicPr>
        <p:blipFill rotWithShape="1">
          <a:blip r:embed="rId3">
            <a:extLst>
              <a:ext uri="{28A0092B-C50C-407E-A947-70E740481C1C}">
                <a14:useLocalDpi xmlns:a14="http://schemas.microsoft.com/office/drawing/2010/main" val="0"/>
              </a:ext>
            </a:extLst>
          </a:blip>
          <a:srcRect l="6683" t="16073" r="5160" b="12054"/>
          <a:stretch/>
        </p:blipFill>
        <p:spPr bwMode="auto">
          <a:xfrm>
            <a:off x="311700" y="1755279"/>
            <a:ext cx="3296473" cy="239663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11700" y="224590"/>
            <a:ext cx="8520600" cy="712925"/>
          </a:xfrm>
        </p:spPr>
        <p:txBody>
          <a:bodyPr>
            <a:normAutofit/>
          </a:bodyPr>
          <a:lstStyle/>
          <a:p>
            <a:pPr algn="ctr"/>
            <a:r>
              <a:rPr b="1" dirty="0">
                <a:latin typeface="+mj-lt"/>
              </a:rPr>
              <a:t>Interview</a:t>
            </a:r>
            <a:r>
              <a:rPr lang="en-US" b="1" dirty="0">
                <a:latin typeface="+mj-lt"/>
              </a:rPr>
              <a:t> </a:t>
            </a:r>
            <a:r>
              <a:rPr b="1" dirty="0">
                <a:latin typeface="+mj-lt"/>
              </a:rPr>
              <a:t>Questions</a:t>
            </a:r>
          </a:p>
        </p:txBody>
      </p:sp>
      <p:graphicFrame>
        <p:nvGraphicFramePr>
          <p:cNvPr id="34" name="Diagram 33"/>
          <p:cNvGraphicFramePr/>
          <p:nvPr>
            <p:extLst>
              <p:ext uri="{D42A27DB-BD31-4B8C-83A1-F6EECF244321}">
                <p14:modId xmlns:p14="http://schemas.microsoft.com/office/powerpoint/2010/main" val="2597697866"/>
              </p:ext>
            </p:extLst>
          </p:nvPr>
        </p:nvGraphicFramePr>
        <p:xfrm>
          <a:off x="311700" y="1226272"/>
          <a:ext cx="8520600" cy="32815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6796298"/>
      </p:ext>
    </p:extLst>
  </p:cSld>
  <p:clrMapOvr>
    <a:masterClrMapping/>
  </p:clrMapOvr>
</p:sld>
</file>

<file path=ppt/theme/theme1.xml><?xml version="1.0" encoding="utf-8"?>
<a:theme xmlns:a="http://schemas.openxmlformats.org/drawingml/2006/main" name="Marina">
  <a:themeElements>
    <a:clrScheme name="Marina">
      <a:dk1>
        <a:srgbClr val="FFFFFF"/>
      </a:dk1>
      <a:lt1>
        <a:srgbClr val="00517C"/>
      </a:lt1>
      <a:dk2>
        <a:srgbClr val="004065"/>
      </a:dk2>
      <a:lt2>
        <a:srgbClr val="CFD8DC"/>
      </a:lt2>
      <a:accent1>
        <a:srgbClr val="0277BD"/>
      </a:accent1>
      <a:accent2>
        <a:srgbClr val="558B2F"/>
      </a:accent2>
      <a:accent3>
        <a:srgbClr val="009688"/>
      </a:accent3>
      <a:accent4>
        <a:srgbClr val="039BE5"/>
      </a:accent4>
      <a:accent5>
        <a:srgbClr val="8BC34A"/>
      </a:accent5>
      <a:accent6>
        <a:srgbClr val="FFEB38"/>
      </a:accent6>
      <a:hlink>
        <a:srgbClr val="FDCB3B"/>
      </a:hlink>
      <a:folHlink>
        <a:srgbClr val="8BC34A"/>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134</TotalTime>
  <Words>2045</Words>
  <Application>Microsoft Office PowerPoint</Application>
  <PresentationFormat>On-screen Show (16:9)</PresentationFormat>
  <Paragraphs>54</Paragraphs>
  <Slides>8</Slides>
  <Notes>8</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Marina</vt:lpstr>
      <vt:lpstr>LCBB5012 Principles of Human Resource Management  Assignment Title: Component 1: Practical: Academic Interview for HR Processes     Student ID: 2332164  Student Name: Razvan Zlate</vt:lpstr>
      <vt:lpstr>Innovation Support Officer: HR Interview &amp; Role Overview</vt:lpstr>
      <vt:lpstr>Job Purpose &amp; Responsibilities</vt:lpstr>
      <vt:lpstr>Skills &amp; Knowledge Required</vt:lpstr>
      <vt:lpstr>Working Conditions &amp; Digital Transformation</vt:lpstr>
      <vt:lpstr>Person Specification: Approaches to Innovation</vt:lpstr>
      <vt:lpstr>Key Innovation Areas</vt:lpstr>
      <vt:lpstr>Interview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cp:lastModifiedBy>Dorina-Elena Zlate HE34055</cp:lastModifiedBy>
  <cp:revision>46</cp:revision>
  <dcterms:modified xsi:type="dcterms:W3CDTF">2026-02-23T14:59:43Z</dcterms:modified>
</cp:coreProperties>
</file>